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74" r:id="rId6"/>
    <p:sldId id="278" r:id="rId7"/>
    <p:sldId id="275" r:id="rId8"/>
    <p:sldId id="276" r:id="rId9"/>
    <p:sldId id="280" r:id="rId10"/>
    <p:sldId id="289" r:id="rId11"/>
    <p:sldId id="292" r:id="rId12"/>
    <p:sldId id="282" r:id="rId13"/>
    <p:sldId id="283" r:id="rId14"/>
    <p:sldId id="293" r:id="rId15"/>
    <p:sldId id="285" r:id="rId16"/>
    <p:sldId id="28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8D1E"/>
    <a:srgbClr val="A2A85A"/>
    <a:srgbClr val="B1CA80"/>
    <a:srgbClr val="878F3B"/>
    <a:srgbClr val="6D6E71"/>
    <a:srgbClr val="2A5C17"/>
    <a:srgbClr val="D6E3BC"/>
    <a:srgbClr val="BCBCBC"/>
    <a:srgbClr val="D8DB97"/>
    <a:srgbClr val="C9BE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Worksheet%20in%20Parliament%20presentation_1920_draft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ravinaR\Documents\Annual%20Report_201819\Final%20AR%20for%20submission\Copy%20of%20Excel%20Infographics%20for%20HRM%20201819_14%20Aug.xlsx" TargetMode="Externa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ravinaR\Documents\Annual%20Report_201819\Final%20AR%20for%20submission\Copy%20of%20Excel%20Infographics%20for%20HRM%20201819_14%20Aug.xlsx" TargetMode="Externa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2240365320209066"/>
          <c:y val="0.19291144705122779"/>
          <c:w val="0.71298218656554457"/>
          <c:h val="0.90361766536913479"/>
        </c:manualLayout>
      </c:layout>
      <c:doughnutChart>
        <c:varyColors val="1"/>
        <c:ser>
          <c:idx val="0"/>
          <c:order val="0"/>
          <c:explosion val="16"/>
          <c:dPt>
            <c:idx val="0"/>
            <c:explosion val="4"/>
            <c:spPr>
              <a:solidFill>
                <a:srgbClr val="2A5C1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F4-4948-82F1-8A4C65CEEC43}"/>
              </c:ext>
            </c:extLst>
          </c:dPt>
          <c:dPt>
            <c:idx val="1"/>
            <c:spPr>
              <a:solidFill>
                <a:srgbClr val="678D1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F4-4948-82F1-8A4C65CEEC43}"/>
              </c:ext>
            </c:extLst>
          </c:dPt>
          <c:dPt>
            <c:idx val="2"/>
            <c:explosion val="43"/>
            <c:spPr>
              <a:solidFill>
                <a:srgbClr val="B1CA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F4-4948-82F1-8A4C65CEEC43}"/>
              </c:ext>
            </c:extLst>
          </c:dPt>
          <c:dPt>
            <c:idx val="3"/>
            <c:spPr>
              <a:solidFill>
                <a:srgbClr val="6D6E7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F4-4948-82F1-8A4C65CEEC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-2.2376339888576454E-2"/>
                  <c:y val="-2.9685335444290535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F4-4948-82F1-8A4C65CEEC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'[Worksheet in Parliament presentation_1920_draft]Sheet1'!$A$1:$A$4</c:f>
              <c:strCache>
                <c:ptCount val="4"/>
                <c:pt idx="0">
                  <c:v>Achieved as scheduled</c:v>
                </c:pt>
                <c:pt idx="1">
                  <c:v>Achieved early</c:v>
                </c:pt>
                <c:pt idx="2">
                  <c:v>Achieved late</c:v>
                </c:pt>
                <c:pt idx="3">
                  <c:v>Not achieved</c:v>
                </c:pt>
              </c:strCache>
            </c:strRef>
          </c:cat>
          <c:val>
            <c:numRef>
              <c:f>'[Worksheet in Parliament presentation_1920_draft]Sheet1'!$B$1:$B$4</c:f>
              <c:numCache>
                <c:formatCode>General</c:formatCode>
                <c:ptCount val="4"/>
                <c:pt idx="0">
                  <c:v>87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F4-4948-82F1-8A4C65CEEC43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1.5074137826685624E-2"/>
          <c:y val="0"/>
          <c:w val="0.956777996070727"/>
          <c:h val="0.77554327897292807"/>
        </c:manualLayout>
      </c:layout>
      <c:barChart>
        <c:barDir val="col"/>
        <c:grouping val="stacked"/>
        <c:ser>
          <c:idx val="0"/>
          <c:order val="0"/>
          <c:tx>
            <c:strRef>
              <c:f>'HRM 1819'!$B$28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BCBCBC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8762278978389019E-2"/>
                  <c:y val="-8.95522388059712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9-43D1-83FF-072E1B201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1819'!$A$29:$A$34</c:f>
              <c:strCache>
                <c:ptCount val="6"/>
                <c:pt idx="0">
                  <c:v>Levels 1-2</c:v>
                </c:pt>
                <c:pt idx="1">
                  <c:v>Levels 3-5</c:v>
                </c:pt>
                <c:pt idx="2">
                  <c:v>Levels 6-8</c:v>
                </c:pt>
                <c:pt idx="3">
                  <c:v>Levels 9-12</c:v>
                </c:pt>
                <c:pt idx="4">
                  <c:v>Levels 13-16</c:v>
                </c:pt>
                <c:pt idx="5">
                  <c:v>Stats SA</c:v>
                </c:pt>
              </c:strCache>
            </c:strRef>
          </c:cat>
          <c:val>
            <c:numRef>
              <c:f>'HRM 1819'!$B$29:$B$34</c:f>
              <c:numCache>
                <c:formatCode>0%</c:formatCode>
                <c:ptCount val="6"/>
                <c:pt idx="0">
                  <c:v>1.0000000000000002E-2</c:v>
                </c:pt>
                <c:pt idx="1">
                  <c:v>0.12000000000000001</c:v>
                </c:pt>
                <c:pt idx="2">
                  <c:v>7.0000000000000021E-2</c:v>
                </c:pt>
                <c:pt idx="3">
                  <c:v>0.16</c:v>
                </c:pt>
                <c:pt idx="4">
                  <c:v>0.12000000000000001</c:v>
                </c:pt>
                <c:pt idx="5" formatCode="0.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C9-43D1-83FF-072E1B201282}"/>
            </c:ext>
          </c:extLst>
        </c:ser>
        <c:ser>
          <c:idx val="1"/>
          <c:order val="1"/>
          <c:tx>
            <c:strRef>
              <c:f>'HRM 1819'!$C$28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rgbClr val="2A5C17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6.0903732809430275E-2"/>
                  <c:y val="-2.1890294385132899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Futura Lt BT" panose="020B04020202040203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9-43D1-83FF-072E1B201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1819'!$A$29:$A$34</c:f>
              <c:strCache>
                <c:ptCount val="6"/>
                <c:pt idx="0">
                  <c:v>Levels 1-2</c:v>
                </c:pt>
                <c:pt idx="1">
                  <c:v>Levels 3-5</c:v>
                </c:pt>
                <c:pt idx="2">
                  <c:v>Levels 6-8</c:v>
                </c:pt>
                <c:pt idx="3">
                  <c:v>Levels 9-12</c:v>
                </c:pt>
                <c:pt idx="4">
                  <c:v>Levels 13-16</c:v>
                </c:pt>
                <c:pt idx="5">
                  <c:v>Stats SA</c:v>
                </c:pt>
              </c:strCache>
            </c:strRef>
          </c:cat>
          <c:val>
            <c:numRef>
              <c:f>'HRM 1819'!$C$29:$C$34</c:f>
              <c:numCache>
                <c:formatCode>0%</c:formatCode>
                <c:ptCount val="6"/>
                <c:pt idx="0">
                  <c:v>1.0000000000000002E-2</c:v>
                </c:pt>
                <c:pt idx="1">
                  <c:v>0.17</c:v>
                </c:pt>
                <c:pt idx="2">
                  <c:v>7.0000000000000021E-2</c:v>
                </c:pt>
                <c:pt idx="3">
                  <c:v>0.15000000000000002</c:v>
                </c:pt>
                <c:pt idx="4">
                  <c:v>0.14000000000000001</c:v>
                </c:pt>
                <c:pt idx="5" formatCode="0.0%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C9-43D1-83FF-072E1B201282}"/>
            </c:ext>
          </c:extLst>
        </c:ser>
        <c:ser>
          <c:idx val="2"/>
          <c:order val="2"/>
          <c:tx>
            <c:strRef>
              <c:f>'HRM 1819'!$D$28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2691629410763722E-2"/>
                  <c:y val="-1.0447744632548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Futura Lt BT" panose="020B04020202040203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198428290766202E-2"/>
                      <c:h val="3.1014958496096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C9-43D1-83FF-072E1B201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1819'!$A$29:$A$34</c:f>
              <c:strCache>
                <c:ptCount val="6"/>
                <c:pt idx="0">
                  <c:v>Levels 1-2</c:v>
                </c:pt>
                <c:pt idx="1">
                  <c:v>Levels 3-5</c:v>
                </c:pt>
                <c:pt idx="2">
                  <c:v>Levels 6-8</c:v>
                </c:pt>
                <c:pt idx="3">
                  <c:v>Levels 9-12</c:v>
                </c:pt>
                <c:pt idx="4">
                  <c:v>Levels 13-16</c:v>
                </c:pt>
                <c:pt idx="5">
                  <c:v>Stats SA</c:v>
                </c:pt>
              </c:strCache>
            </c:strRef>
          </c:cat>
          <c:val>
            <c:numRef>
              <c:f>'HRM 1819'!$D$29:$D$34</c:f>
              <c:numCache>
                <c:formatCode>0%</c:formatCode>
                <c:ptCount val="6"/>
                <c:pt idx="0">
                  <c:v>2.0000000000000004E-2</c:v>
                </c:pt>
                <c:pt idx="1">
                  <c:v>0.19</c:v>
                </c:pt>
                <c:pt idx="2">
                  <c:v>0.1</c:v>
                </c:pt>
                <c:pt idx="3">
                  <c:v>0.18000000000000002</c:v>
                </c:pt>
                <c:pt idx="4">
                  <c:v>0.18000000000000002</c:v>
                </c:pt>
                <c:pt idx="5" formatCode="0.0%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C9-43D1-83FF-072E1B201282}"/>
            </c:ext>
          </c:extLst>
        </c:ser>
        <c:ser>
          <c:idx val="3"/>
          <c:order val="3"/>
          <c:tx>
            <c:strRef>
              <c:f>'HRM 1819'!$E$28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8C666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0"/>
                  <c:y val="-4.5038303836199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C9-43D1-83FF-072E1B201282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Futura Md BT" panose="020B0602020204020303"/>
                        <a:ea typeface="+mn-ea"/>
                        <a:cs typeface="+mn-cs"/>
                      </a:defRPr>
                    </a:pPr>
                    <a:fld id="{E6FA98A3-AA51-4761-831C-588C90AC44A3}" type="VALUE">
                      <a:rPr lang="en-US" sz="1600">
                        <a:latin typeface="Futura Md BT" panose="020B0602020204020303" pitchFamily="34" charset="0"/>
                      </a:rPr>
                      <a:pPr>
                        <a:defRPr sz="16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Futura Md BT" panose="020B0602020204020303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C9-43D1-83FF-072E1B20128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utura Md BT" panose="020B0602020204020303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1819'!$A$29:$A$34</c:f>
              <c:strCache>
                <c:ptCount val="6"/>
                <c:pt idx="0">
                  <c:v>Levels 1-2</c:v>
                </c:pt>
                <c:pt idx="1">
                  <c:v>Levels 3-5</c:v>
                </c:pt>
                <c:pt idx="2">
                  <c:v>Levels 6-8</c:v>
                </c:pt>
                <c:pt idx="3">
                  <c:v>Levels 9-12</c:v>
                </c:pt>
                <c:pt idx="4">
                  <c:v>Levels 13-16</c:v>
                </c:pt>
                <c:pt idx="5">
                  <c:v>Stats SA</c:v>
                </c:pt>
              </c:strCache>
            </c:strRef>
          </c:cat>
          <c:val>
            <c:numRef>
              <c:f>'HRM 1819'!$E$29:$E$34</c:f>
              <c:numCache>
                <c:formatCode>0%</c:formatCode>
                <c:ptCount val="6"/>
                <c:pt idx="0">
                  <c:v>6.8000000000000019E-2</c:v>
                </c:pt>
                <c:pt idx="1">
                  <c:v>0.251</c:v>
                </c:pt>
                <c:pt idx="2">
                  <c:v>0.13300000000000001</c:v>
                </c:pt>
                <c:pt idx="3">
                  <c:v>0.21100000000000002</c:v>
                </c:pt>
                <c:pt idx="4">
                  <c:v>0.21900000000000003</c:v>
                </c:pt>
                <c:pt idx="5" formatCode="0.0%">
                  <c:v>0.17200000000000001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C9-43D1-83FF-072E1B201282}"/>
            </c:ext>
          </c:extLst>
        </c:ser>
        <c:dLbls/>
        <c:overlap val="100"/>
        <c:axId val="75021312"/>
        <c:axId val="75080448"/>
      </c:barChart>
      <c:catAx>
        <c:axId val="75021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080448"/>
        <c:crosses val="autoZero"/>
        <c:auto val="1"/>
        <c:lblAlgn val="ctr"/>
        <c:lblOffset val="100"/>
      </c:catAx>
      <c:valAx>
        <c:axId val="750804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750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778407542513164E-2"/>
          <c:y val="0.93836287383561579"/>
          <c:w val="0.89199121474150855"/>
          <c:h val="6.163712616438406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2.1899605579871476E-2"/>
          <c:y val="3.1761911822115352E-2"/>
          <c:w val="0.96291194390183288"/>
          <c:h val="0.74208360934546469"/>
        </c:manualLayout>
      </c:layout>
      <c:barChart>
        <c:barDir val="col"/>
        <c:grouping val="stacked"/>
        <c:ser>
          <c:idx val="0"/>
          <c:order val="0"/>
          <c:tx>
            <c:strRef>
              <c:f>'HRM 1819'!$B$14</c:f>
              <c:strCache>
                <c:ptCount val="1"/>
                <c:pt idx="0">
                  <c:v>2015/16</c:v>
                </c:pt>
              </c:strCache>
            </c:strRef>
          </c:tx>
          <c:spPr>
            <a:solidFill>
              <a:srgbClr val="BCBCB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1819'!$A$15:$A$22</c:f>
              <c:strCache>
                <c:ptCount val="8"/>
                <c:pt idx="0">
                  <c:v>Admin</c:v>
                </c:pt>
                <c:pt idx="1">
                  <c:v>Econ Stats</c:v>
                </c:pt>
                <c:pt idx="2">
                  <c:v>Pop &amp; Social Stats</c:v>
                </c:pt>
                <c:pt idx="3">
                  <c:v>Meth, Stand &amp; Research</c:v>
                </c:pt>
                <c:pt idx="4">
                  <c:v>Stats Supp &amp; Informatics</c:v>
                </c:pt>
                <c:pt idx="5">
                  <c:v>Statistical Collec &amp; Outreach</c:v>
                </c:pt>
                <c:pt idx="6">
                  <c:v>Survey Operations</c:v>
                </c:pt>
                <c:pt idx="7">
                  <c:v>Stats SA</c:v>
                </c:pt>
              </c:strCache>
            </c:strRef>
          </c:cat>
          <c:val>
            <c:numRef>
              <c:f>'HRM 1819'!$B$15:$B$22</c:f>
              <c:numCache>
                <c:formatCode>0%</c:formatCode>
                <c:ptCount val="8"/>
                <c:pt idx="0">
                  <c:v>0.18000000000000002</c:v>
                </c:pt>
                <c:pt idx="1">
                  <c:v>8.0000000000000016E-2</c:v>
                </c:pt>
                <c:pt idx="2">
                  <c:v>0.1</c:v>
                </c:pt>
                <c:pt idx="3">
                  <c:v>0.15000000000000002</c:v>
                </c:pt>
                <c:pt idx="4">
                  <c:v>0.18000000000000002</c:v>
                </c:pt>
                <c:pt idx="5">
                  <c:v>6.0000000000000005E-2</c:v>
                </c:pt>
                <c:pt idx="6">
                  <c:v>8.0000000000000016E-2</c:v>
                </c:pt>
                <c:pt idx="7" formatCode="0.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8C-4B6D-8A76-41CD46C6BF4C}"/>
            </c:ext>
          </c:extLst>
        </c:ser>
        <c:ser>
          <c:idx val="1"/>
          <c:order val="1"/>
          <c:tx>
            <c:strRef>
              <c:f>'HRM 1819'!$C$14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rgbClr val="2A5C1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1819'!$A$15:$A$22</c:f>
              <c:strCache>
                <c:ptCount val="8"/>
                <c:pt idx="0">
                  <c:v>Admin</c:v>
                </c:pt>
                <c:pt idx="1">
                  <c:v>Econ Stats</c:v>
                </c:pt>
                <c:pt idx="2">
                  <c:v>Pop &amp; Social Stats</c:v>
                </c:pt>
                <c:pt idx="3">
                  <c:v>Meth, Stand &amp; Research</c:v>
                </c:pt>
                <c:pt idx="4">
                  <c:v>Stats Supp &amp; Informatics</c:v>
                </c:pt>
                <c:pt idx="5">
                  <c:v>Statistical Collec &amp; Outreach</c:v>
                </c:pt>
                <c:pt idx="6">
                  <c:v>Survey Operations</c:v>
                </c:pt>
                <c:pt idx="7">
                  <c:v>Stats SA</c:v>
                </c:pt>
              </c:strCache>
            </c:strRef>
          </c:cat>
          <c:val>
            <c:numRef>
              <c:f>'HRM 1819'!$C$15:$C$22</c:f>
              <c:numCache>
                <c:formatCode>0%</c:formatCode>
                <c:ptCount val="8"/>
                <c:pt idx="0">
                  <c:v>0.21000000000000002</c:v>
                </c:pt>
                <c:pt idx="1">
                  <c:v>9.0000000000000011E-2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0.16</c:v>
                </c:pt>
                <c:pt idx="5">
                  <c:v>7.0000000000000021E-2</c:v>
                </c:pt>
                <c:pt idx="6">
                  <c:v>8.0000000000000016E-2</c:v>
                </c:pt>
                <c:pt idx="7" formatCode="0.0%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8C-4B6D-8A76-41CD46C6BF4C}"/>
            </c:ext>
          </c:extLst>
        </c:ser>
        <c:ser>
          <c:idx val="2"/>
          <c:order val="2"/>
          <c:tx>
            <c:strRef>
              <c:f>'HRM 1819'!$D$14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utura Lt BT" panose="020B04020202040203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1819'!$A$15:$A$22</c:f>
              <c:strCache>
                <c:ptCount val="8"/>
                <c:pt idx="0">
                  <c:v>Admin</c:v>
                </c:pt>
                <c:pt idx="1">
                  <c:v>Econ Stats</c:v>
                </c:pt>
                <c:pt idx="2">
                  <c:v>Pop &amp; Social Stats</c:v>
                </c:pt>
                <c:pt idx="3">
                  <c:v>Meth, Stand &amp; Research</c:v>
                </c:pt>
                <c:pt idx="4">
                  <c:v>Stats Supp &amp; Informatics</c:v>
                </c:pt>
                <c:pt idx="5">
                  <c:v>Statistical Collec &amp; Outreach</c:v>
                </c:pt>
                <c:pt idx="6">
                  <c:v>Survey Operations</c:v>
                </c:pt>
                <c:pt idx="7">
                  <c:v>Stats SA</c:v>
                </c:pt>
              </c:strCache>
            </c:strRef>
          </c:cat>
          <c:val>
            <c:numRef>
              <c:f>'HRM 1819'!$D$15:$D$22</c:f>
              <c:numCache>
                <c:formatCode>0%</c:formatCode>
                <c:ptCount val="8"/>
                <c:pt idx="0">
                  <c:v>0.25</c:v>
                </c:pt>
                <c:pt idx="1">
                  <c:v>0.11</c:v>
                </c:pt>
                <c:pt idx="2">
                  <c:v>0.17</c:v>
                </c:pt>
                <c:pt idx="3">
                  <c:v>0.16</c:v>
                </c:pt>
                <c:pt idx="4">
                  <c:v>0.19</c:v>
                </c:pt>
                <c:pt idx="5">
                  <c:v>9.0000000000000011E-2</c:v>
                </c:pt>
                <c:pt idx="6">
                  <c:v>0.1</c:v>
                </c:pt>
                <c:pt idx="7" formatCode="0.0%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8C-4B6D-8A76-41CD46C6BF4C}"/>
            </c:ext>
          </c:extLst>
        </c:ser>
        <c:ser>
          <c:idx val="3"/>
          <c:order val="3"/>
          <c:tx>
            <c:strRef>
              <c:f>'HRM 1819'!$E$14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8C66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6355966914095104E-18"/>
                  <c:y val="6.81463425714852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8C-4B6D-8A76-41CD46C6BF4C}"/>
                </c:ext>
              </c:extLst>
            </c:dLbl>
            <c:dLbl>
              <c:idx val="7"/>
              <c:layout>
                <c:manualLayout>
                  <c:x val="0"/>
                  <c:y val="6.8146342571484397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Futura Md BT" panose="020B0602020204020303"/>
                        <a:ea typeface="+mn-ea"/>
                        <a:cs typeface="+mn-cs"/>
                      </a:defRPr>
                    </a:pPr>
                    <a:fld id="{2A759A9E-059B-4054-99EC-D9D7C4254D7A}" type="VALUE">
                      <a:rPr lang="en-US" sz="1600">
                        <a:latin typeface="Futura Md BT" panose="020B0602020204020303"/>
                      </a:rPr>
                      <a:pPr>
                        <a:defRPr sz="16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Futura Md BT" panose="020B0602020204020303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8C-4B6D-8A76-41CD46C6BF4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utura Md BT" panose="020B0602020204020303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'HRM 1819'!$A$15:$A$22</c:f>
              <c:strCache>
                <c:ptCount val="8"/>
                <c:pt idx="0">
                  <c:v>Admin</c:v>
                </c:pt>
                <c:pt idx="1">
                  <c:v>Econ Stats</c:v>
                </c:pt>
                <c:pt idx="2">
                  <c:v>Pop &amp; Social Stats</c:v>
                </c:pt>
                <c:pt idx="3">
                  <c:v>Meth, Stand &amp; Research</c:v>
                </c:pt>
                <c:pt idx="4">
                  <c:v>Stats Supp &amp; Informatics</c:v>
                </c:pt>
                <c:pt idx="5">
                  <c:v>Statistical Collec &amp; Outreach</c:v>
                </c:pt>
                <c:pt idx="6">
                  <c:v>Survey Operations</c:v>
                </c:pt>
                <c:pt idx="7">
                  <c:v>Stats SA</c:v>
                </c:pt>
              </c:strCache>
            </c:strRef>
          </c:cat>
          <c:val>
            <c:numRef>
              <c:f>'HRM 1819'!$E$15:$E$22</c:f>
              <c:numCache>
                <c:formatCode>0%</c:formatCode>
                <c:ptCount val="8"/>
                <c:pt idx="0">
                  <c:v>0.28800000000000003</c:v>
                </c:pt>
                <c:pt idx="1">
                  <c:v>0.14600000000000002</c:v>
                </c:pt>
                <c:pt idx="2">
                  <c:v>0.23</c:v>
                </c:pt>
                <c:pt idx="3">
                  <c:v>0.19800000000000001</c:v>
                </c:pt>
                <c:pt idx="4">
                  <c:v>0.21100000000000002</c:v>
                </c:pt>
                <c:pt idx="5">
                  <c:v>0.12200000000000001</c:v>
                </c:pt>
                <c:pt idx="6">
                  <c:v>0.13500000000000001</c:v>
                </c:pt>
                <c:pt idx="7" formatCode="0.0%">
                  <c:v>0.17200000000000001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8C-4B6D-8A76-41CD46C6BF4C}"/>
            </c:ext>
          </c:extLst>
        </c:ser>
        <c:dLbls/>
        <c:overlap val="100"/>
        <c:axId val="78003200"/>
        <c:axId val="78017280"/>
      </c:barChart>
      <c:catAx>
        <c:axId val="78003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017280"/>
        <c:crosses val="autoZero"/>
        <c:auto val="1"/>
        <c:lblAlgn val="ctr"/>
        <c:lblOffset val="100"/>
      </c:catAx>
      <c:valAx>
        <c:axId val="780172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7800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0.46896</cdr:x>
      <cdr:y>0.48129</cdr:y>
    </cdr:from>
    <cdr:to>
      <cdr:x>0.72799</cdr:x>
      <cdr:y>0.66727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9979" y="2519603"/>
          <a:ext cx="1342201" cy="973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ZA" sz="1400" dirty="0">
              <a:latin typeface="Arial Black" panose="020B0A04020102020204" pitchFamily="34" charset="0"/>
              <a:cs typeface="Arial" panose="020B0604020202020204" pitchFamily="34" charset="0"/>
            </a:rPr>
            <a:t>93% Achieved</a:t>
          </a:r>
        </a:p>
      </cdr:txBody>
    </cdr:sp>
  </cdr:relSizeAnchor>
  <cdr:relSizeAnchor xmlns:cdr="http://schemas.openxmlformats.org/drawingml/2006/chartDrawing">
    <cdr:from>
      <cdr:x>0.77574</cdr:x>
      <cdr:y>0.87775</cdr:y>
    </cdr:from>
    <cdr:to>
      <cdr:x>0.98644</cdr:x>
      <cdr:y>0.97605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32320" y="3401861"/>
          <a:ext cx="112240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ZA" sz="1100" dirty="0">
              <a:latin typeface="Arial" panose="020B0604020202020204" pitchFamily="34" charset="0"/>
              <a:cs typeface="Arial" panose="020B0604020202020204" pitchFamily="34" charset="0"/>
            </a:rPr>
            <a:t>Achieved</a:t>
          </a:r>
          <a:r>
            <a:rPr lang="en-ZA" sz="1100" baseline="0" dirty="0">
              <a:latin typeface="Arial" panose="020B0604020202020204" pitchFamily="34" charset="0"/>
              <a:cs typeface="Arial" panose="020B0604020202020204" pitchFamily="34" charset="0"/>
            </a:rPr>
            <a:t> as </a:t>
          </a:r>
          <a:r>
            <a:rPr lang="en-ZA" sz="1100" baseline="0" dirty="0" smtClean="0">
              <a:latin typeface="Arial" panose="020B0604020202020204" pitchFamily="34" charset="0"/>
              <a:cs typeface="Arial" panose="020B0604020202020204" pitchFamily="34" charset="0"/>
            </a:rPr>
            <a:t>scheduled</a:t>
          </a:r>
          <a:endParaRPr lang="en-ZA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0.47055</cdr:x>
      <cdr:y>0.13613</cdr:y>
    </cdr:from>
    <cdr:to>
      <cdr:x>0.7144</cdr:x>
      <cdr:y>0.20889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226" y="712662"/>
          <a:ext cx="1263545" cy="38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ZA" sz="1100" dirty="0">
              <a:latin typeface="Arial" panose="020B0604020202020204" pitchFamily="34" charset="0"/>
              <a:cs typeface="Arial" panose="020B0604020202020204" pitchFamily="34" charset="0"/>
            </a:rPr>
            <a:t>Not achieved</a:t>
          </a:r>
        </a:p>
      </cdr:txBody>
    </cdr:sp>
  </cdr:relSizeAnchor>
  <cdr:relSizeAnchor xmlns:cdr="http://schemas.openxmlformats.org/drawingml/2006/chartDrawing">
    <cdr:from>
      <cdr:x>0.20675</cdr:x>
      <cdr:y>0.09512</cdr:y>
    </cdr:from>
    <cdr:to>
      <cdr:x>0.40225</cdr:x>
      <cdr:y>0.16787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71305" y="497962"/>
          <a:ext cx="1013012" cy="380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100" dirty="0">
              <a:latin typeface="Arial" panose="020B0604020202020204" pitchFamily="34" charset="0"/>
              <a:cs typeface="Arial" panose="020B0604020202020204" pitchFamily="34" charset="0"/>
            </a:rPr>
            <a:t>Achieved late</a:t>
          </a:r>
        </a:p>
      </cdr:txBody>
    </cdr:sp>
  </cdr:relSizeAnchor>
  <cdr:relSizeAnchor xmlns:cdr="http://schemas.openxmlformats.org/drawingml/2006/chartDrawing">
    <cdr:from>
      <cdr:x>0.07845</cdr:x>
      <cdr:y>0.19142</cdr:y>
    </cdr:from>
    <cdr:to>
      <cdr:x>0.27395</cdr:x>
      <cdr:y>0.26417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2097" y="812800"/>
          <a:ext cx="1101811" cy="308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100">
              <a:latin typeface="Arial" panose="020B0604020202020204" pitchFamily="34" charset="0"/>
              <a:cs typeface="Arial" panose="020B0604020202020204" pitchFamily="34" charset="0"/>
            </a:rPr>
            <a:t>Achieved early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0.05858</cdr:x>
      <cdr:y>0.23873</cdr:y>
    </cdr:from>
    <cdr:to>
      <cdr:x>0.15763</cdr:x>
      <cdr:y>0.47601</cdr:y>
    </cdr:to>
    <cdr:sp macro="" textlink="">
      <cdr:nvSpPr>
        <cdr:cNvPr id="3" name="Freeform 2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442487" y="955408"/>
          <a:ext cx="748137" cy="949592"/>
        </a:xfrm>
        <a:custGeom xmlns:a="http://schemas.openxmlformats.org/drawingml/2006/main">
          <a:avLst/>
          <a:gdLst>
            <a:gd name="T0" fmla="*/ 8396 w 10289"/>
            <a:gd name="T1" fmla="*/ 7504 h 13962"/>
            <a:gd name="T2" fmla="*/ 8002 w 10289"/>
            <a:gd name="T3" fmla="*/ 5841 h 13962"/>
            <a:gd name="T4" fmla="*/ 8176 w 10289"/>
            <a:gd name="T5" fmla="*/ 4592 h 13962"/>
            <a:gd name="T6" fmla="*/ 10289 w 10289"/>
            <a:gd name="T7" fmla="*/ 5083 h 13962"/>
            <a:gd name="T8" fmla="*/ 9896 w 10289"/>
            <a:gd name="T9" fmla="*/ 9194 h 13962"/>
            <a:gd name="T10" fmla="*/ 6195 w 10289"/>
            <a:gd name="T11" fmla="*/ 9623 h 13962"/>
            <a:gd name="T12" fmla="*/ 5895 w 10289"/>
            <a:gd name="T13" fmla="*/ 10709 h 13962"/>
            <a:gd name="T14" fmla="*/ 8175 w 10289"/>
            <a:gd name="T15" fmla="*/ 13962 h 13962"/>
            <a:gd name="T16" fmla="*/ 6253 w 10289"/>
            <a:gd name="T17" fmla="*/ 12282 h 13962"/>
            <a:gd name="T18" fmla="*/ 3939 w 10289"/>
            <a:gd name="T19" fmla="*/ 12756 h 13962"/>
            <a:gd name="T20" fmla="*/ 3320 w 10289"/>
            <a:gd name="T21" fmla="*/ 12756 h 13962"/>
            <a:gd name="T22" fmla="*/ 1895 w 10289"/>
            <a:gd name="T23" fmla="*/ 11571 h 13962"/>
            <a:gd name="T24" fmla="*/ 4095 w 10289"/>
            <a:gd name="T25" fmla="*/ 10293 h 13962"/>
            <a:gd name="T26" fmla="*/ 1696 w 10289"/>
            <a:gd name="T27" fmla="*/ 9194 h 13962"/>
            <a:gd name="T28" fmla="*/ 0 w 10289"/>
            <a:gd name="T29" fmla="*/ 6218 h 13962"/>
            <a:gd name="T30" fmla="*/ 1505 w 10289"/>
            <a:gd name="T31" fmla="*/ 4301 h 13962"/>
            <a:gd name="T32" fmla="*/ 1647 w 10289"/>
            <a:gd name="T33" fmla="*/ 1048 h 13962"/>
            <a:gd name="T34" fmla="*/ 7341 w 10289"/>
            <a:gd name="T35" fmla="*/ 178 h 13962"/>
            <a:gd name="T36" fmla="*/ 8176 w 10289"/>
            <a:gd name="T37" fmla="*/ 4592 h 13962"/>
            <a:gd name="T38" fmla="*/ 1894 w 10289"/>
            <a:gd name="T39" fmla="*/ 6218 h 13962"/>
            <a:gd name="T40" fmla="*/ 2656 w 10289"/>
            <a:gd name="T41" fmla="*/ 7264 h 13962"/>
            <a:gd name="T42" fmla="*/ 8148 w 10289"/>
            <a:gd name="T43" fmla="*/ 1173 h 13962"/>
            <a:gd name="T44" fmla="*/ 5395 w 10289"/>
            <a:gd name="T45" fmla="*/ 7180 h 13962"/>
            <a:gd name="T46" fmla="*/ 8316 w 10289"/>
            <a:gd name="T47" fmla="*/ 8194 h 13962"/>
            <a:gd name="T48" fmla="*/ 8502 w 10289"/>
            <a:gd name="T49" fmla="*/ 5718 h 13962"/>
            <a:gd name="T50" fmla="*/ 9507 w 10289"/>
            <a:gd name="T51" fmla="*/ 4801 h 13962"/>
            <a:gd name="T52" fmla="*/ 9396 w 10289"/>
            <a:gd name="T53" fmla="*/ 5718 h 13962"/>
            <a:gd name="T54" fmla="*/ 9396 w 10289"/>
            <a:gd name="T55" fmla="*/ 8694 h 13962"/>
            <a:gd name="T56" fmla="*/ 5695 w 10289"/>
            <a:gd name="T57" fmla="*/ 9123 h 13962"/>
            <a:gd name="T58" fmla="*/ 5395 w 10289"/>
            <a:gd name="T59" fmla="*/ 11173 h 13962"/>
            <a:gd name="T60" fmla="*/ 8175 w 10289"/>
            <a:gd name="T61" fmla="*/ 13462 h 13962"/>
            <a:gd name="T62" fmla="*/ 5395 w 10289"/>
            <a:gd name="T63" fmla="*/ 11673 h 13962"/>
            <a:gd name="T64" fmla="*/ 5145 w 10289"/>
            <a:gd name="T65" fmla="*/ 13462 h 13962"/>
            <a:gd name="T66" fmla="*/ 4895 w 10289"/>
            <a:gd name="T67" fmla="*/ 11673 h 13962"/>
            <a:gd name="T68" fmla="*/ 2114 w 10289"/>
            <a:gd name="T69" fmla="*/ 13462 h 13962"/>
            <a:gd name="T70" fmla="*/ 4895 w 10289"/>
            <a:gd name="T71" fmla="*/ 11173 h 13962"/>
            <a:gd name="T72" fmla="*/ 4595 w 10289"/>
            <a:gd name="T73" fmla="*/ 9123 h 13962"/>
            <a:gd name="T74" fmla="*/ 894 w 10289"/>
            <a:gd name="T75" fmla="*/ 8694 h 13962"/>
            <a:gd name="T76" fmla="*/ 894 w 10289"/>
            <a:gd name="T77" fmla="*/ 5718 h 13962"/>
            <a:gd name="T78" fmla="*/ 782 w 10289"/>
            <a:gd name="T79" fmla="*/ 4801 h 13962"/>
            <a:gd name="T80" fmla="*/ 1788 w 10289"/>
            <a:gd name="T81" fmla="*/ 5718 h 13962"/>
            <a:gd name="T82" fmla="*/ 1974 w 10289"/>
            <a:gd name="T83" fmla="*/ 8194 h 13962"/>
            <a:gd name="T84" fmla="*/ 4895 w 10289"/>
            <a:gd name="T85" fmla="*/ 7180 h 13962"/>
            <a:gd name="T86" fmla="*/ 2142 w 10289"/>
            <a:gd name="T87" fmla="*/ 1173 h 13962"/>
            <a:gd name="T88" fmla="*/ 5405 w 10289"/>
            <a:gd name="T89" fmla="*/ 5611 h 13962"/>
            <a:gd name="T90" fmla="*/ 4886 w 10289"/>
            <a:gd name="T91" fmla="*/ 4160 h 13962"/>
            <a:gd name="T92" fmla="*/ 5296 w 10289"/>
            <a:gd name="T93" fmla="*/ 3891 h 13962"/>
            <a:gd name="T94" fmla="*/ 3971 w 10289"/>
            <a:gd name="T95" fmla="*/ 2719 h 13962"/>
            <a:gd name="T96" fmla="*/ 3452 w 10289"/>
            <a:gd name="T97" fmla="*/ 2717 h 13962"/>
            <a:gd name="T98" fmla="*/ 5405 w 10289"/>
            <a:gd name="T99" fmla="*/ 4400 h 13962"/>
            <a:gd name="T100" fmla="*/ 5405 w 10289"/>
            <a:gd name="T101" fmla="*/ 6564 h 1396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</a:cxnLst>
          <a:rect l="0" t="0" r="r" b="b"/>
          <a:pathLst>
            <a:path w="10289" h="13962">
              <a:moveTo>
                <a:pt x="7633" y="7264"/>
              </a:moveTo>
              <a:lnTo>
                <a:pt x="7685" y="7264"/>
              </a:lnTo>
              <a:cubicBezTo>
                <a:pt x="7947" y="7264"/>
                <a:pt x="8195" y="7352"/>
                <a:pt x="8396" y="7504"/>
              </a:cubicBezTo>
              <a:lnTo>
                <a:pt x="8396" y="6218"/>
              </a:lnTo>
              <a:lnTo>
                <a:pt x="8002" y="6218"/>
              </a:lnTo>
              <a:lnTo>
                <a:pt x="8002" y="5841"/>
              </a:lnTo>
              <a:lnTo>
                <a:pt x="7883" y="6692"/>
              </a:lnTo>
              <a:cubicBezTo>
                <a:pt x="7853" y="6911"/>
                <a:pt x="7764" y="7106"/>
                <a:pt x="7633" y="7264"/>
              </a:cubicBezTo>
              <a:close/>
              <a:moveTo>
                <a:pt x="8176" y="4592"/>
              </a:moveTo>
              <a:cubicBezTo>
                <a:pt x="8319" y="4415"/>
                <a:pt x="8539" y="4301"/>
                <a:pt x="8784" y="4301"/>
              </a:cubicBezTo>
              <a:lnTo>
                <a:pt x="9507" y="4301"/>
              </a:lnTo>
              <a:cubicBezTo>
                <a:pt x="9938" y="4301"/>
                <a:pt x="10289" y="4652"/>
                <a:pt x="10289" y="5083"/>
              </a:cubicBezTo>
              <a:lnTo>
                <a:pt x="10289" y="6218"/>
              </a:lnTo>
              <a:lnTo>
                <a:pt x="9896" y="6218"/>
              </a:lnTo>
              <a:lnTo>
                <a:pt x="9896" y="9194"/>
              </a:lnTo>
              <a:lnTo>
                <a:pt x="8594" y="9194"/>
              </a:lnTo>
              <a:cubicBezTo>
                <a:pt x="8374" y="9460"/>
                <a:pt x="8043" y="9623"/>
                <a:pt x="7685" y="9623"/>
              </a:cubicBezTo>
              <a:lnTo>
                <a:pt x="6195" y="9623"/>
              </a:lnTo>
              <a:lnTo>
                <a:pt x="6195" y="10293"/>
              </a:lnTo>
              <a:lnTo>
                <a:pt x="5895" y="10293"/>
              </a:lnTo>
              <a:lnTo>
                <a:pt x="5895" y="10709"/>
              </a:lnTo>
              <a:cubicBezTo>
                <a:pt x="6774" y="10806"/>
                <a:pt x="7663" y="11081"/>
                <a:pt x="8395" y="11571"/>
              </a:cubicBezTo>
              <a:cubicBezTo>
                <a:pt x="8958" y="11674"/>
                <a:pt x="9381" y="12168"/>
                <a:pt x="9381" y="12756"/>
              </a:cubicBezTo>
              <a:cubicBezTo>
                <a:pt x="9381" y="13422"/>
                <a:pt x="8841" y="13962"/>
                <a:pt x="8175" y="13962"/>
              </a:cubicBezTo>
              <a:cubicBezTo>
                <a:pt x="7510" y="13962"/>
                <a:pt x="6970" y="13422"/>
                <a:pt x="6970" y="12756"/>
              </a:cubicBezTo>
              <a:cubicBezTo>
                <a:pt x="6970" y="12672"/>
                <a:pt x="6979" y="12589"/>
                <a:pt x="6996" y="12508"/>
              </a:cubicBezTo>
              <a:cubicBezTo>
                <a:pt x="6758" y="12410"/>
                <a:pt x="6507" y="12336"/>
                <a:pt x="6253" y="12282"/>
              </a:cubicBezTo>
              <a:cubicBezTo>
                <a:pt x="6316" y="12429"/>
                <a:pt x="6350" y="12590"/>
                <a:pt x="6350" y="12756"/>
              </a:cubicBezTo>
              <a:cubicBezTo>
                <a:pt x="6350" y="13422"/>
                <a:pt x="5810" y="13962"/>
                <a:pt x="5145" y="13962"/>
              </a:cubicBezTo>
              <a:cubicBezTo>
                <a:pt x="4479" y="13962"/>
                <a:pt x="3939" y="13422"/>
                <a:pt x="3939" y="12756"/>
              </a:cubicBezTo>
              <a:cubicBezTo>
                <a:pt x="3939" y="12590"/>
                <a:pt x="3973" y="12429"/>
                <a:pt x="4036" y="12282"/>
              </a:cubicBezTo>
              <a:cubicBezTo>
                <a:pt x="3782" y="12336"/>
                <a:pt x="3532" y="12410"/>
                <a:pt x="3294" y="12508"/>
              </a:cubicBezTo>
              <a:cubicBezTo>
                <a:pt x="3311" y="12589"/>
                <a:pt x="3320" y="12672"/>
                <a:pt x="3320" y="12756"/>
              </a:cubicBezTo>
              <a:cubicBezTo>
                <a:pt x="3320" y="13422"/>
                <a:pt x="2780" y="13962"/>
                <a:pt x="2114" y="13962"/>
              </a:cubicBezTo>
              <a:cubicBezTo>
                <a:pt x="1448" y="13962"/>
                <a:pt x="908" y="13422"/>
                <a:pt x="908" y="12756"/>
              </a:cubicBezTo>
              <a:cubicBezTo>
                <a:pt x="908" y="12168"/>
                <a:pt x="1331" y="11674"/>
                <a:pt x="1895" y="11571"/>
              </a:cubicBezTo>
              <a:cubicBezTo>
                <a:pt x="2626" y="11081"/>
                <a:pt x="3515" y="10806"/>
                <a:pt x="4395" y="10709"/>
              </a:cubicBezTo>
              <a:lnTo>
                <a:pt x="4395" y="10293"/>
              </a:lnTo>
              <a:lnTo>
                <a:pt x="4095" y="10293"/>
              </a:lnTo>
              <a:lnTo>
                <a:pt x="4095" y="9623"/>
              </a:lnTo>
              <a:lnTo>
                <a:pt x="2605" y="9623"/>
              </a:lnTo>
              <a:cubicBezTo>
                <a:pt x="2247" y="9623"/>
                <a:pt x="1916" y="9460"/>
                <a:pt x="1696" y="9194"/>
              </a:cubicBezTo>
              <a:lnTo>
                <a:pt x="394" y="9194"/>
              </a:lnTo>
              <a:lnTo>
                <a:pt x="394" y="6218"/>
              </a:lnTo>
              <a:lnTo>
                <a:pt x="0" y="6218"/>
              </a:lnTo>
              <a:lnTo>
                <a:pt x="0" y="5083"/>
              </a:lnTo>
              <a:cubicBezTo>
                <a:pt x="0" y="4652"/>
                <a:pt x="351" y="4301"/>
                <a:pt x="782" y="4301"/>
              </a:cubicBezTo>
              <a:lnTo>
                <a:pt x="1505" y="4301"/>
              </a:lnTo>
              <a:cubicBezTo>
                <a:pt x="1751" y="4301"/>
                <a:pt x="1970" y="4415"/>
                <a:pt x="2114" y="4592"/>
              </a:cubicBezTo>
              <a:lnTo>
                <a:pt x="1647" y="1242"/>
              </a:lnTo>
              <a:cubicBezTo>
                <a:pt x="1633" y="1142"/>
                <a:pt x="1632" y="1147"/>
                <a:pt x="1647" y="1048"/>
              </a:cubicBezTo>
              <a:cubicBezTo>
                <a:pt x="1732" y="466"/>
                <a:pt x="2465" y="273"/>
                <a:pt x="2948" y="178"/>
              </a:cubicBezTo>
              <a:cubicBezTo>
                <a:pt x="3650" y="39"/>
                <a:pt x="4429" y="0"/>
                <a:pt x="5145" y="0"/>
              </a:cubicBezTo>
              <a:cubicBezTo>
                <a:pt x="5860" y="0"/>
                <a:pt x="6639" y="39"/>
                <a:pt x="7341" y="178"/>
              </a:cubicBezTo>
              <a:cubicBezTo>
                <a:pt x="7825" y="273"/>
                <a:pt x="8557" y="466"/>
                <a:pt x="8642" y="1048"/>
              </a:cubicBezTo>
              <a:cubicBezTo>
                <a:pt x="8657" y="1147"/>
                <a:pt x="8657" y="1142"/>
                <a:pt x="8643" y="1242"/>
              </a:cubicBezTo>
              <a:lnTo>
                <a:pt x="8176" y="4592"/>
              </a:lnTo>
              <a:close/>
              <a:moveTo>
                <a:pt x="2288" y="5841"/>
              </a:moveTo>
              <a:lnTo>
                <a:pt x="2288" y="6218"/>
              </a:lnTo>
              <a:lnTo>
                <a:pt x="1894" y="6218"/>
              </a:lnTo>
              <a:lnTo>
                <a:pt x="1894" y="7504"/>
              </a:lnTo>
              <a:cubicBezTo>
                <a:pt x="2094" y="7352"/>
                <a:pt x="2342" y="7264"/>
                <a:pt x="2605" y="7264"/>
              </a:cubicBezTo>
              <a:lnTo>
                <a:pt x="2656" y="7264"/>
              </a:lnTo>
              <a:cubicBezTo>
                <a:pt x="2526" y="7106"/>
                <a:pt x="2437" y="6911"/>
                <a:pt x="2406" y="6692"/>
              </a:cubicBezTo>
              <a:lnTo>
                <a:pt x="2288" y="5841"/>
              </a:lnTo>
              <a:close/>
              <a:moveTo>
                <a:pt x="8148" y="1173"/>
              </a:moveTo>
              <a:lnTo>
                <a:pt x="7388" y="6623"/>
              </a:lnTo>
              <a:cubicBezTo>
                <a:pt x="7345" y="6927"/>
                <a:pt x="7095" y="7180"/>
                <a:pt x="6737" y="7180"/>
              </a:cubicBezTo>
              <a:lnTo>
                <a:pt x="5395" y="7180"/>
              </a:lnTo>
              <a:lnTo>
                <a:pt x="5395" y="7764"/>
              </a:lnTo>
              <a:lnTo>
                <a:pt x="7685" y="7764"/>
              </a:lnTo>
              <a:cubicBezTo>
                <a:pt x="7970" y="7764"/>
                <a:pt x="8216" y="7943"/>
                <a:pt x="8316" y="8194"/>
              </a:cubicBezTo>
              <a:lnTo>
                <a:pt x="8896" y="8194"/>
              </a:lnTo>
              <a:lnTo>
                <a:pt x="8896" y="5718"/>
              </a:lnTo>
              <a:lnTo>
                <a:pt x="8502" y="5718"/>
              </a:lnTo>
              <a:lnTo>
                <a:pt x="8502" y="5083"/>
              </a:lnTo>
              <a:cubicBezTo>
                <a:pt x="8502" y="4928"/>
                <a:pt x="8629" y="4801"/>
                <a:pt x="8784" y="4801"/>
              </a:cubicBezTo>
              <a:lnTo>
                <a:pt x="9507" y="4801"/>
              </a:lnTo>
              <a:cubicBezTo>
                <a:pt x="9662" y="4801"/>
                <a:pt x="9789" y="4928"/>
                <a:pt x="9789" y="5083"/>
              </a:cubicBezTo>
              <a:lnTo>
                <a:pt x="9789" y="5718"/>
              </a:lnTo>
              <a:lnTo>
                <a:pt x="9396" y="5718"/>
              </a:lnTo>
              <a:lnTo>
                <a:pt x="9396" y="8194"/>
              </a:lnTo>
              <a:lnTo>
                <a:pt x="9396" y="8435"/>
              </a:lnTo>
              <a:lnTo>
                <a:pt x="9396" y="8694"/>
              </a:lnTo>
              <a:lnTo>
                <a:pt x="8316" y="8694"/>
              </a:lnTo>
              <a:cubicBezTo>
                <a:pt x="8216" y="8944"/>
                <a:pt x="7970" y="9123"/>
                <a:pt x="7685" y="9123"/>
              </a:cubicBezTo>
              <a:lnTo>
                <a:pt x="5695" y="9123"/>
              </a:lnTo>
              <a:lnTo>
                <a:pt x="5695" y="9793"/>
              </a:lnTo>
              <a:lnTo>
                <a:pt x="5395" y="9793"/>
              </a:lnTo>
              <a:lnTo>
                <a:pt x="5395" y="11173"/>
              </a:lnTo>
              <a:cubicBezTo>
                <a:pt x="6508" y="11216"/>
                <a:pt x="7503" y="11546"/>
                <a:pt x="8211" y="12052"/>
              </a:cubicBezTo>
              <a:cubicBezTo>
                <a:pt x="8584" y="12070"/>
                <a:pt x="8881" y="12379"/>
                <a:pt x="8881" y="12756"/>
              </a:cubicBezTo>
              <a:cubicBezTo>
                <a:pt x="8881" y="13146"/>
                <a:pt x="8565" y="13462"/>
                <a:pt x="8175" y="13462"/>
              </a:cubicBezTo>
              <a:cubicBezTo>
                <a:pt x="7786" y="13462"/>
                <a:pt x="7470" y="13146"/>
                <a:pt x="7470" y="12756"/>
              </a:cubicBezTo>
              <a:cubicBezTo>
                <a:pt x="7470" y="12571"/>
                <a:pt x="7541" y="12402"/>
                <a:pt x="7659" y="12276"/>
              </a:cubicBezTo>
              <a:cubicBezTo>
                <a:pt x="7059" y="11931"/>
                <a:pt x="6269" y="11709"/>
                <a:pt x="5395" y="11673"/>
              </a:cubicBezTo>
              <a:lnTo>
                <a:pt x="5395" y="12096"/>
              </a:lnTo>
              <a:cubicBezTo>
                <a:pt x="5661" y="12197"/>
                <a:pt x="5850" y="12455"/>
                <a:pt x="5850" y="12756"/>
              </a:cubicBezTo>
              <a:cubicBezTo>
                <a:pt x="5850" y="13146"/>
                <a:pt x="5534" y="13462"/>
                <a:pt x="5145" y="13462"/>
              </a:cubicBezTo>
              <a:cubicBezTo>
                <a:pt x="4755" y="13462"/>
                <a:pt x="4439" y="13146"/>
                <a:pt x="4439" y="12756"/>
              </a:cubicBezTo>
              <a:cubicBezTo>
                <a:pt x="4439" y="12455"/>
                <a:pt x="4628" y="12197"/>
                <a:pt x="4895" y="12096"/>
              </a:cubicBezTo>
              <a:lnTo>
                <a:pt x="4895" y="11673"/>
              </a:lnTo>
              <a:cubicBezTo>
                <a:pt x="4020" y="11709"/>
                <a:pt x="3230" y="11931"/>
                <a:pt x="2631" y="12276"/>
              </a:cubicBezTo>
              <a:cubicBezTo>
                <a:pt x="2748" y="12402"/>
                <a:pt x="2820" y="12571"/>
                <a:pt x="2820" y="12756"/>
              </a:cubicBezTo>
              <a:cubicBezTo>
                <a:pt x="2820" y="13146"/>
                <a:pt x="2504" y="13462"/>
                <a:pt x="2114" y="13462"/>
              </a:cubicBezTo>
              <a:cubicBezTo>
                <a:pt x="1724" y="13462"/>
                <a:pt x="1408" y="13146"/>
                <a:pt x="1408" y="12756"/>
              </a:cubicBezTo>
              <a:cubicBezTo>
                <a:pt x="1408" y="12379"/>
                <a:pt x="1705" y="12070"/>
                <a:pt x="2078" y="12052"/>
              </a:cubicBezTo>
              <a:cubicBezTo>
                <a:pt x="2787" y="11546"/>
                <a:pt x="3782" y="11216"/>
                <a:pt x="4895" y="11173"/>
              </a:cubicBezTo>
              <a:lnTo>
                <a:pt x="4895" y="9793"/>
              </a:lnTo>
              <a:lnTo>
                <a:pt x="4595" y="9793"/>
              </a:lnTo>
              <a:lnTo>
                <a:pt x="4595" y="9123"/>
              </a:lnTo>
              <a:lnTo>
                <a:pt x="2605" y="9123"/>
              </a:lnTo>
              <a:cubicBezTo>
                <a:pt x="2319" y="9123"/>
                <a:pt x="2074" y="8944"/>
                <a:pt x="1974" y="8694"/>
              </a:cubicBezTo>
              <a:lnTo>
                <a:pt x="894" y="8694"/>
              </a:lnTo>
              <a:lnTo>
                <a:pt x="894" y="8435"/>
              </a:lnTo>
              <a:lnTo>
                <a:pt x="894" y="8194"/>
              </a:lnTo>
              <a:lnTo>
                <a:pt x="894" y="5718"/>
              </a:lnTo>
              <a:lnTo>
                <a:pt x="500" y="5718"/>
              </a:lnTo>
              <a:lnTo>
                <a:pt x="500" y="5083"/>
              </a:lnTo>
              <a:cubicBezTo>
                <a:pt x="500" y="4928"/>
                <a:pt x="627" y="4801"/>
                <a:pt x="782" y="4801"/>
              </a:cubicBezTo>
              <a:lnTo>
                <a:pt x="1505" y="4801"/>
              </a:lnTo>
              <a:cubicBezTo>
                <a:pt x="1661" y="4801"/>
                <a:pt x="1788" y="4928"/>
                <a:pt x="1788" y="5083"/>
              </a:cubicBezTo>
              <a:lnTo>
                <a:pt x="1788" y="5718"/>
              </a:lnTo>
              <a:lnTo>
                <a:pt x="1394" y="5718"/>
              </a:lnTo>
              <a:lnTo>
                <a:pt x="1394" y="8194"/>
              </a:lnTo>
              <a:lnTo>
                <a:pt x="1974" y="8194"/>
              </a:lnTo>
              <a:cubicBezTo>
                <a:pt x="2074" y="7943"/>
                <a:pt x="2319" y="7764"/>
                <a:pt x="2605" y="7764"/>
              </a:cubicBezTo>
              <a:lnTo>
                <a:pt x="4895" y="7764"/>
              </a:lnTo>
              <a:lnTo>
                <a:pt x="4895" y="7180"/>
              </a:lnTo>
              <a:lnTo>
                <a:pt x="3553" y="7180"/>
              </a:lnTo>
              <a:cubicBezTo>
                <a:pt x="3195" y="7180"/>
                <a:pt x="2944" y="6927"/>
                <a:pt x="2902" y="6623"/>
              </a:cubicBezTo>
              <a:lnTo>
                <a:pt x="2142" y="1173"/>
              </a:lnTo>
              <a:cubicBezTo>
                <a:pt x="2017" y="276"/>
                <a:pt x="8273" y="276"/>
                <a:pt x="8148" y="1173"/>
              </a:cubicBezTo>
              <a:close/>
              <a:moveTo>
                <a:pt x="5405" y="4400"/>
              </a:moveTo>
              <a:lnTo>
                <a:pt x="5405" y="5611"/>
              </a:lnTo>
              <a:lnTo>
                <a:pt x="4886" y="5611"/>
              </a:lnTo>
              <a:lnTo>
                <a:pt x="4886" y="4394"/>
              </a:lnTo>
              <a:cubicBezTo>
                <a:pt x="4886" y="4316"/>
                <a:pt x="4886" y="4238"/>
                <a:pt x="4886" y="4160"/>
              </a:cubicBezTo>
              <a:lnTo>
                <a:pt x="4886" y="3900"/>
              </a:lnTo>
              <a:lnTo>
                <a:pt x="5145" y="3900"/>
              </a:lnTo>
              <a:cubicBezTo>
                <a:pt x="5196" y="3900"/>
                <a:pt x="5246" y="3897"/>
                <a:pt x="5296" y="3891"/>
              </a:cubicBezTo>
              <a:cubicBezTo>
                <a:pt x="5881" y="3816"/>
                <a:pt x="6320" y="3316"/>
                <a:pt x="6320" y="2726"/>
              </a:cubicBezTo>
              <a:cubicBezTo>
                <a:pt x="6320" y="2077"/>
                <a:pt x="5794" y="1552"/>
                <a:pt x="5145" y="1552"/>
              </a:cubicBezTo>
              <a:cubicBezTo>
                <a:pt x="4499" y="1552"/>
                <a:pt x="3975" y="2073"/>
                <a:pt x="3971" y="2719"/>
              </a:cubicBezTo>
              <a:lnTo>
                <a:pt x="3970" y="2979"/>
              </a:lnTo>
              <a:lnTo>
                <a:pt x="3451" y="2976"/>
              </a:lnTo>
              <a:lnTo>
                <a:pt x="3452" y="2717"/>
              </a:lnTo>
              <a:cubicBezTo>
                <a:pt x="3457" y="1785"/>
                <a:pt x="4214" y="1033"/>
                <a:pt x="5145" y="1033"/>
              </a:cubicBezTo>
              <a:cubicBezTo>
                <a:pt x="6081" y="1033"/>
                <a:pt x="6839" y="1791"/>
                <a:pt x="6839" y="2726"/>
              </a:cubicBezTo>
              <a:cubicBezTo>
                <a:pt x="6839" y="3563"/>
                <a:pt x="6227" y="4273"/>
                <a:pt x="5405" y="4400"/>
              </a:cubicBezTo>
              <a:close/>
              <a:moveTo>
                <a:pt x="4886" y="6045"/>
              </a:moveTo>
              <a:lnTo>
                <a:pt x="5405" y="6045"/>
              </a:lnTo>
              <a:lnTo>
                <a:pt x="5405" y="6564"/>
              </a:lnTo>
              <a:lnTo>
                <a:pt x="4886" y="6564"/>
              </a:lnTo>
              <a:lnTo>
                <a:pt x="4886" y="6045"/>
              </a:lnTo>
              <a:close/>
            </a:path>
          </a:pathLst>
        </a:custGeom>
        <a:solidFill xmlns:a="http://schemas.openxmlformats.org/drawingml/2006/main">
          <a:srgbClr val="A8C666"/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ZA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0.70358</cdr:x>
      <cdr:y>0.24603</cdr:y>
    </cdr:from>
    <cdr:to>
      <cdr:x>0.85233</cdr:x>
      <cdr:y>0.47024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37760" y="944880"/>
          <a:ext cx="1043940" cy="861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0.74053</cdr:x>
      <cdr:y>0.16324</cdr:y>
    </cdr:from>
    <cdr:to>
      <cdr:x>0.84918</cdr:x>
      <cdr:y>0.38173</cdr:y>
    </cdr:to>
    <cdr:sp macro="" textlink="">
      <cdr:nvSpPr>
        <cdr:cNvPr id="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5572853" y="720074"/>
          <a:ext cx="817610" cy="963739"/>
        </a:xfrm>
        <a:custGeom xmlns:a="http://schemas.openxmlformats.org/drawingml/2006/main">
          <a:avLst/>
          <a:gdLst>
            <a:gd name="T0" fmla="*/ 8396 w 10289"/>
            <a:gd name="T1" fmla="*/ 7504 h 13962"/>
            <a:gd name="T2" fmla="*/ 8002 w 10289"/>
            <a:gd name="T3" fmla="*/ 5841 h 13962"/>
            <a:gd name="T4" fmla="*/ 8176 w 10289"/>
            <a:gd name="T5" fmla="*/ 4592 h 13962"/>
            <a:gd name="T6" fmla="*/ 10289 w 10289"/>
            <a:gd name="T7" fmla="*/ 5083 h 13962"/>
            <a:gd name="T8" fmla="*/ 9896 w 10289"/>
            <a:gd name="T9" fmla="*/ 9194 h 13962"/>
            <a:gd name="T10" fmla="*/ 6195 w 10289"/>
            <a:gd name="T11" fmla="*/ 9623 h 13962"/>
            <a:gd name="T12" fmla="*/ 5895 w 10289"/>
            <a:gd name="T13" fmla="*/ 10709 h 13962"/>
            <a:gd name="T14" fmla="*/ 8175 w 10289"/>
            <a:gd name="T15" fmla="*/ 13962 h 13962"/>
            <a:gd name="T16" fmla="*/ 6253 w 10289"/>
            <a:gd name="T17" fmla="*/ 12282 h 13962"/>
            <a:gd name="T18" fmla="*/ 3939 w 10289"/>
            <a:gd name="T19" fmla="*/ 12756 h 13962"/>
            <a:gd name="T20" fmla="*/ 3320 w 10289"/>
            <a:gd name="T21" fmla="*/ 12756 h 13962"/>
            <a:gd name="T22" fmla="*/ 1895 w 10289"/>
            <a:gd name="T23" fmla="*/ 11571 h 13962"/>
            <a:gd name="T24" fmla="*/ 4095 w 10289"/>
            <a:gd name="T25" fmla="*/ 10293 h 13962"/>
            <a:gd name="T26" fmla="*/ 1696 w 10289"/>
            <a:gd name="T27" fmla="*/ 9194 h 13962"/>
            <a:gd name="T28" fmla="*/ 0 w 10289"/>
            <a:gd name="T29" fmla="*/ 6218 h 13962"/>
            <a:gd name="T30" fmla="*/ 1505 w 10289"/>
            <a:gd name="T31" fmla="*/ 4301 h 13962"/>
            <a:gd name="T32" fmla="*/ 1647 w 10289"/>
            <a:gd name="T33" fmla="*/ 1048 h 13962"/>
            <a:gd name="T34" fmla="*/ 7341 w 10289"/>
            <a:gd name="T35" fmla="*/ 178 h 13962"/>
            <a:gd name="T36" fmla="*/ 8176 w 10289"/>
            <a:gd name="T37" fmla="*/ 4592 h 13962"/>
            <a:gd name="T38" fmla="*/ 1894 w 10289"/>
            <a:gd name="T39" fmla="*/ 6218 h 13962"/>
            <a:gd name="T40" fmla="*/ 2656 w 10289"/>
            <a:gd name="T41" fmla="*/ 7264 h 13962"/>
            <a:gd name="T42" fmla="*/ 8148 w 10289"/>
            <a:gd name="T43" fmla="*/ 1173 h 13962"/>
            <a:gd name="T44" fmla="*/ 5395 w 10289"/>
            <a:gd name="T45" fmla="*/ 7180 h 13962"/>
            <a:gd name="T46" fmla="*/ 8316 w 10289"/>
            <a:gd name="T47" fmla="*/ 8194 h 13962"/>
            <a:gd name="T48" fmla="*/ 8502 w 10289"/>
            <a:gd name="T49" fmla="*/ 5718 h 13962"/>
            <a:gd name="T50" fmla="*/ 9507 w 10289"/>
            <a:gd name="T51" fmla="*/ 4801 h 13962"/>
            <a:gd name="T52" fmla="*/ 9396 w 10289"/>
            <a:gd name="T53" fmla="*/ 5718 h 13962"/>
            <a:gd name="T54" fmla="*/ 9396 w 10289"/>
            <a:gd name="T55" fmla="*/ 8694 h 13962"/>
            <a:gd name="T56" fmla="*/ 5695 w 10289"/>
            <a:gd name="T57" fmla="*/ 9123 h 13962"/>
            <a:gd name="T58" fmla="*/ 5395 w 10289"/>
            <a:gd name="T59" fmla="*/ 11173 h 13962"/>
            <a:gd name="T60" fmla="*/ 8175 w 10289"/>
            <a:gd name="T61" fmla="*/ 13462 h 13962"/>
            <a:gd name="T62" fmla="*/ 5395 w 10289"/>
            <a:gd name="T63" fmla="*/ 11673 h 13962"/>
            <a:gd name="T64" fmla="*/ 5145 w 10289"/>
            <a:gd name="T65" fmla="*/ 13462 h 13962"/>
            <a:gd name="T66" fmla="*/ 4895 w 10289"/>
            <a:gd name="T67" fmla="*/ 11673 h 13962"/>
            <a:gd name="T68" fmla="*/ 2114 w 10289"/>
            <a:gd name="T69" fmla="*/ 13462 h 13962"/>
            <a:gd name="T70" fmla="*/ 4895 w 10289"/>
            <a:gd name="T71" fmla="*/ 11173 h 13962"/>
            <a:gd name="T72" fmla="*/ 4595 w 10289"/>
            <a:gd name="T73" fmla="*/ 9123 h 13962"/>
            <a:gd name="T74" fmla="*/ 894 w 10289"/>
            <a:gd name="T75" fmla="*/ 8694 h 13962"/>
            <a:gd name="T76" fmla="*/ 894 w 10289"/>
            <a:gd name="T77" fmla="*/ 5718 h 13962"/>
            <a:gd name="T78" fmla="*/ 782 w 10289"/>
            <a:gd name="T79" fmla="*/ 4801 h 13962"/>
            <a:gd name="T80" fmla="*/ 1788 w 10289"/>
            <a:gd name="T81" fmla="*/ 5718 h 13962"/>
            <a:gd name="T82" fmla="*/ 1974 w 10289"/>
            <a:gd name="T83" fmla="*/ 8194 h 13962"/>
            <a:gd name="T84" fmla="*/ 4895 w 10289"/>
            <a:gd name="T85" fmla="*/ 7180 h 13962"/>
            <a:gd name="T86" fmla="*/ 2142 w 10289"/>
            <a:gd name="T87" fmla="*/ 1173 h 13962"/>
            <a:gd name="T88" fmla="*/ 5405 w 10289"/>
            <a:gd name="T89" fmla="*/ 5611 h 13962"/>
            <a:gd name="T90" fmla="*/ 4886 w 10289"/>
            <a:gd name="T91" fmla="*/ 4160 h 13962"/>
            <a:gd name="T92" fmla="*/ 5296 w 10289"/>
            <a:gd name="T93" fmla="*/ 3891 h 13962"/>
            <a:gd name="T94" fmla="*/ 3971 w 10289"/>
            <a:gd name="T95" fmla="*/ 2719 h 13962"/>
            <a:gd name="T96" fmla="*/ 3452 w 10289"/>
            <a:gd name="T97" fmla="*/ 2717 h 13962"/>
            <a:gd name="T98" fmla="*/ 5405 w 10289"/>
            <a:gd name="T99" fmla="*/ 4400 h 13962"/>
            <a:gd name="T100" fmla="*/ 5405 w 10289"/>
            <a:gd name="T101" fmla="*/ 6564 h 1396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</a:cxnLst>
          <a:rect l="0" t="0" r="r" b="b"/>
          <a:pathLst>
            <a:path w="10289" h="13962">
              <a:moveTo>
                <a:pt x="7633" y="7264"/>
              </a:moveTo>
              <a:lnTo>
                <a:pt x="7685" y="7264"/>
              </a:lnTo>
              <a:cubicBezTo>
                <a:pt x="7947" y="7264"/>
                <a:pt x="8195" y="7352"/>
                <a:pt x="8396" y="7504"/>
              </a:cubicBezTo>
              <a:lnTo>
                <a:pt x="8396" y="6218"/>
              </a:lnTo>
              <a:lnTo>
                <a:pt x="8002" y="6218"/>
              </a:lnTo>
              <a:lnTo>
                <a:pt x="8002" y="5841"/>
              </a:lnTo>
              <a:lnTo>
                <a:pt x="7883" y="6692"/>
              </a:lnTo>
              <a:cubicBezTo>
                <a:pt x="7853" y="6911"/>
                <a:pt x="7764" y="7106"/>
                <a:pt x="7633" y="7264"/>
              </a:cubicBezTo>
              <a:close/>
              <a:moveTo>
                <a:pt x="8176" y="4592"/>
              </a:moveTo>
              <a:cubicBezTo>
                <a:pt x="8319" y="4415"/>
                <a:pt x="8539" y="4301"/>
                <a:pt x="8784" y="4301"/>
              </a:cubicBezTo>
              <a:lnTo>
                <a:pt x="9507" y="4301"/>
              </a:lnTo>
              <a:cubicBezTo>
                <a:pt x="9938" y="4301"/>
                <a:pt x="10289" y="4652"/>
                <a:pt x="10289" y="5083"/>
              </a:cubicBezTo>
              <a:lnTo>
                <a:pt x="10289" y="6218"/>
              </a:lnTo>
              <a:lnTo>
                <a:pt x="9896" y="6218"/>
              </a:lnTo>
              <a:lnTo>
                <a:pt x="9896" y="9194"/>
              </a:lnTo>
              <a:lnTo>
                <a:pt x="8594" y="9194"/>
              </a:lnTo>
              <a:cubicBezTo>
                <a:pt x="8374" y="9460"/>
                <a:pt x="8043" y="9623"/>
                <a:pt x="7685" y="9623"/>
              </a:cubicBezTo>
              <a:lnTo>
                <a:pt x="6195" y="9623"/>
              </a:lnTo>
              <a:lnTo>
                <a:pt x="6195" y="10293"/>
              </a:lnTo>
              <a:lnTo>
                <a:pt x="5895" y="10293"/>
              </a:lnTo>
              <a:lnTo>
                <a:pt x="5895" y="10709"/>
              </a:lnTo>
              <a:cubicBezTo>
                <a:pt x="6774" y="10806"/>
                <a:pt x="7663" y="11081"/>
                <a:pt x="8395" y="11571"/>
              </a:cubicBezTo>
              <a:cubicBezTo>
                <a:pt x="8958" y="11674"/>
                <a:pt x="9381" y="12168"/>
                <a:pt x="9381" y="12756"/>
              </a:cubicBezTo>
              <a:cubicBezTo>
                <a:pt x="9381" y="13422"/>
                <a:pt x="8841" y="13962"/>
                <a:pt x="8175" y="13962"/>
              </a:cubicBezTo>
              <a:cubicBezTo>
                <a:pt x="7510" y="13962"/>
                <a:pt x="6970" y="13422"/>
                <a:pt x="6970" y="12756"/>
              </a:cubicBezTo>
              <a:cubicBezTo>
                <a:pt x="6970" y="12672"/>
                <a:pt x="6979" y="12589"/>
                <a:pt x="6996" y="12508"/>
              </a:cubicBezTo>
              <a:cubicBezTo>
                <a:pt x="6758" y="12410"/>
                <a:pt x="6507" y="12336"/>
                <a:pt x="6253" y="12282"/>
              </a:cubicBezTo>
              <a:cubicBezTo>
                <a:pt x="6316" y="12429"/>
                <a:pt x="6350" y="12590"/>
                <a:pt x="6350" y="12756"/>
              </a:cubicBezTo>
              <a:cubicBezTo>
                <a:pt x="6350" y="13422"/>
                <a:pt x="5810" y="13962"/>
                <a:pt x="5145" y="13962"/>
              </a:cubicBezTo>
              <a:cubicBezTo>
                <a:pt x="4479" y="13962"/>
                <a:pt x="3939" y="13422"/>
                <a:pt x="3939" y="12756"/>
              </a:cubicBezTo>
              <a:cubicBezTo>
                <a:pt x="3939" y="12590"/>
                <a:pt x="3973" y="12429"/>
                <a:pt x="4036" y="12282"/>
              </a:cubicBezTo>
              <a:cubicBezTo>
                <a:pt x="3782" y="12336"/>
                <a:pt x="3532" y="12410"/>
                <a:pt x="3294" y="12508"/>
              </a:cubicBezTo>
              <a:cubicBezTo>
                <a:pt x="3311" y="12589"/>
                <a:pt x="3320" y="12672"/>
                <a:pt x="3320" y="12756"/>
              </a:cubicBezTo>
              <a:cubicBezTo>
                <a:pt x="3320" y="13422"/>
                <a:pt x="2780" y="13962"/>
                <a:pt x="2114" y="13962"/>
              </a:cubicBezTo>
              <a:cubicBezTo>
                <a:pt x="1448" y="13962"/>
                <a:pt x="908" y="13422"/>
                <a:pt x="908" y="12756"/>
              </a:cubicBezTo>
              <a:cubicBezTo>
                <a:pt x="908" y="12168"/>
                <a:pt x="1331" y="11674"/>
                <a:pt x="1895" y="11571"/>
              </a:cubicBezTo>
              <a:cubicBezTo>
                <a:pt x="2626" y="11081"/>
                <a:pt x="3515" y="10806"/>
                <a:pt x="4395" y="10709"/>
              </a:cubicBezTo>
              <a:lnTo>
                <a:pt x="4395" y="10293"/>
              </a:lnTo>
              <a:lnTo>
                <a:pt x="4095" y="10293"/>
              </a:lnTo>
              <a:lnTo>
                <a:pt x="4095" y="9623"/>
              </a:lnTo>
              <a:lnTo>
                <a:pt x="2605" y="9623"/>
              </a:lnTo>
              <a:cubicBezTo>
                <a:pt x="2247" y="9623"/>
                <a:pt x="1916" y="9460"/>
                <a:pt x="1696" y="9194"/>
              </a:cubicBezTo>
              <a:lnTo>
                <a:pt x="394" y="9194"/>
              </a:lnTo>
              <a:lnTo>
                <a:pt x="394" y="6218"/>
              </a:lnTo>
              <a:lnTo>
                <a:pt x="0" y="6218"/>
              </a:lnTo>
              <a:lnTo>
                <a:pt x="0" y="5083"/>
              </a:lnTo>
              <a:cubicBezTo>
                <a:pt x="0" y="4652"/>
                <a:pt x="351" y="4301"/>
                <a:pt x="782" y="4301"/>
              </a:cubicBezTo>
              <a:lnTo>
                <a:pt x="1505" y="4301"/>
              </a:lnTo>
              <a:cubicBezTo>
                <a:pt x="1751" y="4301"/>
                <a:pt x="1970" y="4415"/>
                <a:pt x="2114" y="4592"/>
              </a:cubicBezTo>
              <a:lnTo>
                <a:pt x="1647" y="1242"/>
              </a:lnTo>
              <a:cubicBezTo>
                <a:pt x="1633" y="1142"/>
                <a:pt x="1632" y="1147"/>
                <a:pt x="1647" y="1048"/>
              </a:cubicBezTo>
              <a:cubicBezTo>
                <a:pt x="1732" y="466"/>
                <a:pt x="2465" y="273"/>
                <a:pt x="2948" y="178"/>
              </a:cubicBezTo>
              <a:cubicBezTo>
                <a:pt x="3650" y="39"/>
                <a:pt x="4429" y="0"/>
                <a:pt x="5145" y="0"/>
              </a:cubicBezTo>
              <a:cubicBezTo>
                <a:pt x="5860" y="0"/>
                <a:pt x="6639" y="39"/>
                <a:pt x="7341" y="178"/>
              </a:cubicBezTo>
              <a:cubicBezTo>
                <a:pt x="7825" y="273"/>
                <a:pt x="8557" y="466"/>
                <a:pt x="8642" y="1048"/>
              </a:cubicBezTo>
              <a:cubicBezTo>
                <a:pt x="8657" y="1147"/>
                <a:pt x="8657" y="1142"/>
                <a:pt x="8643" y="1242"/>
              </a:cubicBezTo>
              <a:lnTo>
                <a:pt x="8176" y="4592"/>
              </a:lnTo>
              <a:close/>
              <a:moveTo>
                <a:pt x="2288" y="5841"/>
              </a:moveTo>
              <a:lnTo>
                <a:pt x="2288" y="6218"/>
              </a:lnTo>
              <a:lnTo>
                <a:pt x="1894" y="6218"/>
              </a:lnTo>
              <a:lnTo>
                <a:pt x="1894" y="7504"/>
              </a:lnTo>
              <a:cubicBezTo>
                <a:pt x="2094" y="7352"/>
                <a:pt x="2342" y="7264"/>
                <a:pt x="2605" y="7264"/>
              </a:cubicBezTo>
              <a:lnTo>
                <a:pt x="2656" y="7264"/>
              </a:lnTo>
              <a:cubicBezTo>
                <a:pt x="2526" y="7106"/>
                <a:pt x="2437" y="6911"/>
                <a:pt x="2406" y="6692"/>
              </a:cubicBezTo>
              <a:lnTo>
                <a:pt x="2288" y="5841"/>
              </a:lnTo>
              <a:close/>
              <a:moveTo>
                <a:pt x="8148" y="1173"/>
              </a:moveTo>
              <a:lnTo>
                <a:pt x="7388" y="6623"/>
              </a:lnTo>
              <a:cubicBezTo>
                <a:pt x="7345" y="6927"/>
                <a:pt x="7095" y="7180"/>
                <a:pt x="6737" y="7180"/>
              </a:cubicBezTo>
              <a:lnTo>
                <a:pt x="5395" y="7180"/>
              </a:lnTo>
              <a:lnTo>
                <a:pt x="5395" y="7764"/>
              </a:lnTo>
              <a:lnTo>
                <a:pt x="7685" y="7764"/>
              </a:lnTo>
              <a:cubicBezTo>
                <a:pt x="7970" y="7764"/>
                <a:pt x="8216" y="7943"/>
                <a:pt x="8316" y="8194"/>
              </a:cubicBezTo>
              <a:lnTo>
                <a:pt x="8896" y="8194"/>
              </a:lnTo>
              <a:lnTo>
                <a:pt x="8896" y="5718"/>
              </a:lnTo>
              <a:lnTo>
                <a:pt x="8502" y="5718"/>
              </a:lnTo>
              <a:lnTo>
                <a:pt x="8502" y="5083"/>
              </a:lnTo>
              <a:cubicBezTo>
                <a:pt x="8502" y="4928"/>
                <a:pt x="8629" y="4801"/>
                <a:pt x="8784" y="4801"/>
              </a:cubicBezTo>
              <a:lnTo>
                <a:pt x="9507" y="4801"/>
              </a:lnTo>
              <a:cubicBezTo>
                <a:pt x="9662" y="4801"/>
                <a:pt x="9789" y="4928"/>
                <a:pt x="9789" y="5083"/>
              </a:cubicBezTo>
              <a:lnTo>
                <a:pt x="9789" y="5718"/>
              </a:lnTo>
              <a:lnTo>
                <a:pt x="9396" y="5718"/>
              </a:lnTo>
              <a:lnTo>
                <a:pt x="9396" y="8194"/>
              </a:lnTo>
              <a:lnTo>
                <a:pt x="9396" y="8435"/>
              </a:lnTo>
              <a:lnTo>
                <a:pt x="9396" y="8694"/>
              </a:lnTo>
              <a:lnTo>
                <a:pt x="8316" y="8694"/>
              </a:lnTo>
              <a:cubicBezTo>
                <a:pt x="8216" y="8944"/>
                <a:pt x="7970" y="9123"/>
                <a:pt x="7685" y="9123"/>
              </a:cubicBezTo>
              <a:lnTo>
                <a:pt x="5695" y="9123"/>
              </a:lnTo>
              <a:lnTo>
                <a:pt x="5695" y="9793"/>
              </a:lnTo>
              <a:lnTo>
                <a:pt x="5395" y="9793"/>
              </a:lnTo>
              <a:lnTo>
                <a:pt x="5395" y="11173"/>
              </a:lnTo>
              <a:cubicBezTo>
                <a:pt x="6508" y="11216"/>
                <a:pt x="7503" y="11546"/>
                <a:pt x="8211" y="12052"/>
              </a:cubicBezTo>
              <a:cubicBezTo>
                <a:pt x="8584" y="12070"/>
                <a:pt x="8881" y="12379"/>
                <a:pt x="8881" y="12756"/>
              </a:cubicBezTo>
              <a:cubicBezTo>
                <a:pt x="8881" y="13146"/>
                <a:pt x="8565" y="13462"/>
                <a:pt x="8175" y="13462"/>
              </a:cubicBezTo>
              <a:cubicBezTo>
                <a:pt x="7786" y="13462"/>
                <a:pt x="7470" y="13146"/>
                <a:pt x="7470" y="12756"/>
              </a:cubicBezTo>
              <a:cubicBezTo>
                <a:pt x="7470" y="12571"/>
                <a:pt x="7541" y="12402"/>
                <a:pt x="7659" y="12276"/>
              </a:cubicBezTo>
              <a:cubicBezTo>
                <a:pt x="7059" y="11931"/>
                <a:pt x="6269" y="11709"/>
                <a:pt x="5395" y="11673"/>
              </a:cubicBezTo>
              <a:lnTo>
                <a:pt x="5395" y="12096"/>
              </a:lnTo>
              <a:cubicBezTo>
                <a:pt x="5661" y="12197"/>
                <a:pt x="5850" y="12455"/>
                <a:pt x="5850" y="12756"/>
              </a:cubicBezTo>
              <a:cubicBezTo>
                <a:pt x="5850" y="13146"/>
                <a:pt x="5534" y="13462"/>
                <a:pt x="5145" y="13462"/>
              </a:cubicBezTo>
              <a:cubicBezTo>
                <a:pt x="4755" y="13462"/>
                <a:pt x="4439" y="13146"/>
                <a:pt x="4439" y="12756"/>
              </a:cubicBezTo>
              <a:cubicBezTo>
                <a:pt x="4439" y="12455"/>
                <a:pt x="4628" y="12197"/>
                <a:pt x="4895" y="12096"/>
              </a:cubicBezTo>
              <a:lnTo>
                <a:pt x="4895" y="11673"/>
              </a:lnTo>
              <a:cubicBezTo>
                <a:pt x="4020" y="11709"/>
                <a:pt x="3230" y="11931"/>
                <a:pt x="2631" y="12276"/>
              </a:cubicBezTo>
              <a:cubicBezTo>
                <a:pt x="2748" y="12402"/>
                <a:pt x="2820" y="12571"/>
                <a:pt x="2820" y="12756"/>
              </a:cubicBezTo>
              <a:cubicBezTo>
                <a:pt x="2820" y="13146"/>
                <a:pt x="2504" y="13462"/>
                <a:pt x="2114" y="13462"/>
              </a:cubicBezTo>
              <a:cubicBezTo>
                <a:pt x="1724" y="13462"/>
                <a:pt x="1408" y="13146"/>
                <a:pt x="1408" y="12756"/>
              </a:cubicBezTo>
              <a:cubicBezTo>
                <a:pt x="1408" y="12379"/>
                <a:pt x="1705" y="12070"/>
                <a:pt x="2078" y="12052"/>
              </a:cubicBezTo>
              <a:cubicBezTo>
                <a:pt x="2787" y="11546"/>
                <a:pt x="3782" y="11216"/>
                <a:pt x="4895" y="11173"/>
              </a:cubicBezTo>
              <a:lnTo>
                <a:pt x="4895" y="9793"/>
              </a:lnTo>
              <a:lnTo>
                <a:pt x="4595" y="9793"/>
              </a:lnTo>
              <a:lnTo>
                <a:pt x="4595" y="9123"/>
              </a:lnTo>
              <a:lnTo>
                <a:pt x="2605" y="9123"/>
              </a:lnTo>
              <a:cubicBezTo>
                <a:pt x="2319" y="9123"/>
                <a:pt x="2074" y="8944"/>
                <a:pt x="1974" y="8694"/>
              </a:cubicBezTo>
              <a:lnTo>
                <a:pt x="894" y="8694"/>
              </a:lnTo>
              <a:lnTo>
                <a:pt x="894" y="8435"/>
              </a:lnTo>
              <a:lnTo>
                <a:pt x="894" y="8194"/>
              </a:lnTo>
              <a:lnTo>
                <a:pt x="894" y="5718"/>
              </a:lnTo>
              <a:lnTo>
                <a:pt x="500" y="5718"/>
              </a:lnTo>
              <a:lnTo>
                <a:pt x="500" y="5083"/>
              </a:lnTo>
              <a:cubicBezTo>
                <a:pt x="500" y="4928"/>
                <a:pt x="627" y="4801"/>
                <a:pt x="782" y="4801"/>
              </a:cubicBezTo>
              <a:lnTo>
                <a:pt x="1505" y="4801"/>
              </a:lnTo>
              <a:cubicBezTo>
                <a:pt x="1661" y="4801"/>
                <a:pt x="1788" y="4928"/>
                <a:pt x="1788" y="5083"/>
              </a:cubicBezTo>
              <a:lnTo>
                <a:pt x="1788" y="5718"/>
              </a:lnTo>
              <a:lnTo>
                <a:pt x="1394" y="5718"/>
              </a:lnTo>
              <a:lnTo>
                <a:pt x="1394" y="8194"/>
              </a:lnTo>
              <a:lnTo>
                <a:pt x="1974" y="8194"/>
              </a:lnTo>
              <a:cubicBezTo>
                <a:pt x="2074" y="7943"/>
                <a:pt x="2319" y="7764"/>
                <a:pt x="2605" y="7764"/>
              </a:cubicBezTo>
              <a:lnTo>
                <a:pt x="4895" y="7764"/>
              </a:lnTo>
              <a:lnTo>
                <a:pt x="4895" y="7180"/>
              </a:lnTo>
              <a:lnTo>
                <a:pt x="3553" y="7180"/>
              </a:lnTo>
              <a:cubicBezTo>
                <a:pt x="3195" y="7180"/>
                <a:pt x="2944" y="6927"/>
                <a:pt x="2902" y="6623"/>
              </a:cubicBezTo>
              <a:lnTo>
                <a:pt x="2142" y="1173"/>
              </a:lnTo>
              <a:cubicBezTo>
                <a:pt x="2017" y="276"/>
                <a:pt x="8273" y="276"/>
                <a:pt x="8148" y="1173"/>
              </a:cubicBezTo>
              <a:close/>
              <a:moveTo>
                <a:pt x="5405" y="4400"/>
              </a:moveTo>
              <a:lnTo>
                <a:pt x="5405" y="5611"/>
              </a:lnTo>
              <a:lnTo>
                <a:pt x="4886" y="5611"/>
              </a:lnTo>
              <a:lnTo>
                <a:pt x="4886" y="4394"/>
              </a:lnTo>
              <a:cubicBezTo>
                <a:pt x="4886" y="4316"/>
                <a:pt x="4886" y="4238"/>
                <a:pt x="4886" y="4160"/>
              </a:cubicBezTo>
              <a:lnTo>
                <a:pt x="4886" y="3900"/>
              </a:lnTo>
              <a:lnTo>
                <a:pt x="5145" y="3900"/>
              </a:lnTo>
              <a:cubicBezTo>
                <a:pt x="5196" y="3900"/>
                <a:pt x="5246" y="3897"/>
                <a:pt x="5296" y="3891"/>
              </a:cubicBezTo>
              <a:cubicBezTo>
                <a:pt x="5881" y="3816"/>
                <a:pt x="6320" y="3316"/>
                <a:pt x="6320" y="2726"/>
              </a:cubicBezTo>
              <a:cubicBezTo>
                <a:pt x="6320" y="2077"/>
                <a:pt x="5794" y="1552"/>
                <a:pt x="5145" y="1552"/>
              </a:cubicBezTo>
              <a:cubicBezTo>
                <a:pt x="4499" y="1552"/>
                <a:pt x="3975" y="2073"/>
                <a:pt x="3971" y="2719"/>
              </a:cubicBezTo>
              <a:lnTo>
                <a:pt x="3970" y="2979"/>
              </a:lnTo>
              <a:lnTo>
                <a:pt x="3451" y="2976"/>
              </a:lnTo>
              <a:lnTo>
                <a:pt x="3452" y="2717"/>
              </a:lnTo>
              <a:cubicBezTo>
                <a:pt x="3457" y="1785"/>
                <a:pt x="4214" y="1033"/>
                <a:pt x="5145" y="1033"/>
              </a:cubicBezTo>
              <a:cubicBezTo>
                <a:pt x="6081" y="1033"/>
                <a:pt x="6839" y="1791"/>
                <a:pt x="6839" y="2726"/>
              </a:cubicBezTo>
              <a:cubicBezTo>
                <a:pt x="6839" y="3563"/>
                <a:pt x="6227" y="4273"/>
                <a:pt x="5405" y="4400"/>
              </a:cubicBezTo>
              <a:close/>
              <a:moveTo>
                <a:pt x="4886" y="6045"/>
              </a:moveTo>
              <a:lnTo>
                <a:pt x="5405" y="6045"/>
              </a:lnTo>
              <a:lnTo>
                <a:pt x="5405" y="6564"/>
              </a:lnTo>
              <a:lnTo>
                <a:pt x="4886" y="6564"/>
              </a:lnTo>
              <a:lnTo>
                <a:pt x="4886" y="6045"/>
              </a:lnTo>
              <a:close/>
            </a:path>
          </a:pathLst>
        </a:custGeom>
        <a:solidFill xmlns:a="http://schemas.openxmlformats.org/drawingml/2006/main">
          <a:srgbClr val="A8C666"/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ZA" sz="800">
            <a:latin typeface="Futura lt bt" panose="020B0402020204020303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C68B-34F1-4F34-9CDE-1DEAA7EBD5F3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A298-49DF-4318-8956-6D8AD72381F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3974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65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0363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5870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EE5A9AC-D2BC-438E-976F-20CDAABB9E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5816" y="0"/>
            <a:ext cx="5318185" cy="6858000"/>
          </a:xfrm>
          <a:custGeom>
            <a:avLst/>
            <a:gdLst>
              <a:gd name="connsiteX0" fmla="*/ 0 w 7090913"/>
              <a:gd name="connsiteY0" fmla="*/ 0 h 6858000"/>
              <a:gd name="connsiteX1" fmla="*/ 1074057 w 7090913"/>
              <a:gd name="connsiteY1" fmla="*/ 0 h 6858000"/>
              <a:gd name="connsiteX2" fmla="*/ 6016856 w 7090913"/>
              <a:gd name="connsiteY2" fmla="*/ 0 h 6858000"/>
              <a:gd name="connsiteX3" fmla="*/ 7090913 w 7090913"/>
              <a:gd name="connsiteY3" fmla="*/ 0 h 6858000"/>
              <a:gd name="connsiteX4" fmla="*/ 7090913 w 7090913"/>
              <a:gd name="connsiteY4" fmla="*/ 6858000 h 6858000"/>
              <a:gd name="connsiteX5" fmla="*/ 6016856 w 7090913"/>
              <a:gd name="connsiteY5" fmla="*/ 6858000 h 6858000"/>
              <a:gd name="connsiteX6" fmla="*/ 2593525 w 7090913"/>
              <a:gd name="connsiteY6" fmla="*/ 6858000 h 6858000"/>
              <a:gd name="connsiteX7" fmla="*/ 1519468 w 709091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913" h="6858000">
                <a:moveTo>
                  <a:pt x="0" y="0"/>
                </a:moveTo>
                <a:lnTo>
                  <a:pt x="1074057" y="0"/>
                </a:lnTo>
                <a:lnTo>
                  <a:pt x="6016856" y="0"/>
                </a:lnTo>
                <a:lnTo>
                  <a:pt x="7090913" y="0"/>
                </a:lnTo>
                <a:lnTo>
                  <a:pt x="7090913" y="6858000"/>
                </a:lnTo>
                <a:lnTo>
                  <a:pt x="6016856" y="6858000"/>
                </a:lnTo>
                <a:lnTo>
                  <a:pt x="2593525" y="6858000"/>
                </a:lnTo>
                <a:lnTo>
                  <a:pt x="151946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CA394-FBA8-45FF-91A3-EFBCD3E2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6E942B-FAC4-41DE-8C0B-1115DB32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9A02-7ABF-4BF8-B942-1808009D2BC7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FC6BF-15CB-4DED-9249-8B2CD203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2849C1-9F46-4E62-A278-237F8A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0AE-027D-4BE6-A243-80E8B1A8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69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35E5038-A22B-475A-B95C-3ABE85C56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1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7E878C-3A7F-439D-A97A-90858C71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9A02-7ABF-4BF8-B942-1808009D2BC7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3E0073-5E88-47FA-8136-7E2DE418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16552A-3C5F-4649-9760-8B8ACD96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0AE-027D-4BE6-A243-80E8B1A87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56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188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965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521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977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7955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601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33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19261A-F0B0-4AE5-A298-800FAA66C9DF}" type="datetimeFigureOut">
              <a:rPr lang="en-ZA" smtClean="0"/>
              <a:pPr/>
              <a:t>2019/10/09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2FED89-0934-4564-8EBF-EFF22D7AA70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374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2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019" y="6226334"/>
            <a:ext cx="368808" cy="3322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5566833"/>
            <a:ext cx="9143999" cy="249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   THE SOUTH AFRICA I KNOW, THE HOME I UNDERSTAND</a:t>
            </a:r>
            <a:endParaRPr lang="en-US"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OA only-01-01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83" y="5996610"/>
            <a:ext cx="1939480" cy="7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1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8994"/>
            <a:ext cx="9144000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0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E5366D-920D-4FD5-8C3E-1C7AD5F00CAC}"/>
              </a:ext>
            </a:extLst>
          </p:cNvPr>
          <p:cNvGrpSpPr/>
          <p:nvPr/>
        </p:nvGrpSpPr>
        <p:grpSpPr>
          <a:xfrm>
            <a:off x="5881355" y="721322"/>
            <a:ext cx="1727674" cy="533348"/>
            <a:chOff x="7402521" y="443954"/>
            <a:chExt cx="2236926" cy="636751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E94BE3B8-769A-4B4C-A4A3-5856BA1D8C85}"/>
                </a:ext>
              </a:extLst>
            </p:cNvPr>
            <p:cNvSpPr/>
            <p:nvPr/>
          </p:nvSpPr>
          <p:spPr>
            <a:xfrm flipH="1">
              <a:off x="7475167" y="962009"/>
              <a:ext cx="58339" cy="118696"/>
            </a:xfrm>
            <a:custGeom>
              <a:avLst/>
              <a:gdLst>
                <a:gd name="connsiteX0" fmla="*/ 432262 w 432262"/>
                <a:gd name="connsiteY0" fmla="*/ 0 h 879474"/>
                <a:gd name="connsiteX1" fmla="*/ 432262 w 432262"/>
                <a:gd name="connsiteY1" fmla="*/ 879474 h 879474"/>
                <a:gd name="connsiteX2" fmla="*/ 351784 w 432262"/>
                <a:gd name="connsiteY2" fmla="*/ 871361 h 879474"/>
                <a:gd name="connsiteX3" fmla="*/ 0 w 432262"/>
                <a:gd name="connsiteY3" fmla="*/ 439737 h 879474"/>
                <a:gd name="connsiteX4" fmla="*/ 351784 w 432262"/>
                <a:gd name="connsiteY4" fmla="*/ 8113 h 87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62" h="879474">
                  <a:moveTo>
                    <a:pt x="432262" y="0"/>
                  </a:moveTo>
                  <a:lnTo>
                    <a:pt x="432262" y="879474"/>
                  </a:lnTo>
                  <a:lnTo>
                    <a:pt x="351784" y="871361"/>
                  </a:lnTo>
                  <a:cubicBezTo>
                    <a:pt x="151021" y="830279"/>
                    <a:pt x="0" y="652645"/>
                    <a:pt x="0" y="439737"/>
                  </a:cubicBezTo>
                  <a:cubicBezTo>
                    <a:pt x="0" y="226830"/>
                    <a:pt x="151021" y="49195"/>
                    <a:pt x="351784" y="811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B9986AA-B652-4CC6-BD06-18AA1D31F8FC}"/>
                </a:ext>
              </a:extLst>
            </p:cNvPr>
            <p:cNvSpPr txBox="1"/>
            <p:nvPr/>
          </p:nvSpPr>
          <p:spPr>
            <a:xfrm>
              <a:off x="7402521" y="443954"/>
              <a:ext cx="2236926" cy="47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2000" kern="0" dirty="0">
                <a:solidFill>
                  <a:srgbClr val="2A5C17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4" r="29674"/>
          <a:stretch>
            <a:fillRect/>
          </a:stretch>
        </p:blipFill>
        <p:spPr>
          <a:xfrm>
            <a:off x="7964" y="0"/>
            <a:ext cx="376114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14297" y="430050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Unauthorised expenditure</a:t>
            </a:r>
            <a:endParaRPr lang="en-IN" sz="2400" b="1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64" y="309171"/>
            <a:ext cx="3761143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Financial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7" name="Right Triangle 106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ight Triangle 107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563844"/>
              </p:ext>
            </p:extLst>
          </p:nvPr>
        </p:nvGraphicFramePr>
        <p:xfrm>
          <a:off x="4191821" y="1673608"/>
          <a:ext cx="46291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575">
                  <a:extLst>
                    <a:ext uri="{9D8B030D-6E8A-4147-A177-3AD203B41FA5}">
                      <a16:colId xmlns:a16="http://schemas.microsoft.com/office/drawing/2014/main" xmlns="" val="3794172925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xmlns="" val="261415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678D1E"/>
                          </a:solidFill>
                        </a:rPr>
                        <a:t>2017/18</a:t>
                      </a:r>
                      <a:endParaRPr lang="en-GB" sz="3600" dirty="0">
                        <a:solidFill>
                          <a:srgbClr val="678D1E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 smtClean="0">
                          <a:solidFill>
                            <a:srgbClr val="678D1E"/>
                          </a:solidFill>
                        </a:rPr>
                        <a:t>2018/19</a:t>
                      </a:r>
                      <a:endParaRPr lang="en-GB" sz="3600" dirty="0">
                        <a:solidFill>
                          <a:srgbClr val="678D1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540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3600" dirty="0" smtClean="0">
                          <a:solidFill>
                            <a:srgbClr val="FF0000"/>
                          </a:solidFill>
                        </a:rPr>
                        <a:t>R64 mil</a:t>
                      </a:r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3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3600" dirty="0" smtClean="0">
                          <a:solidFill>
                            <a:srgbClr val="FF0000"/>
                          </a:solidFill>
                        </a:rPr>
                        <a:t>R121 mil</a:t>
                      </a:r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36546937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1821" y="4368143"/>
            <a:ext cx="4711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as a result of </a:t>
            </a:r>
            <a:r>
              <a:rPr lang="en-IN" sz="2000" b="1" dirty="0" err="1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IN" sz="20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budgets cuts on COE resulting in warm bodies not being affordable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8173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4" r="29674"/>
          <a:stretch>
            <a:fillRect/>
          </a:stretch>
        </p:blipFill>
        <p:spPr>
          <a:xfrm>
            <a:off x="1321798" y="-3234"/>
            <a:ext cx="41876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4227" y="0"/>
            <a:ext cx="3939773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559134" y="2692341"/>
            <a:ext cx="1056302" cy="994288"/>
            <a:chOff x="5925174" y="1414530"/>
            <a:chExt cx="1156496" cy="1154790"/>
          </a:xfrm>
        </p:grpSpPr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6027519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6027522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925174" y="1414530"/>
              <a:ext cx="1156496" cy="1154790"/>
              <a:chOff x="5925174" y="1414530"/>
              <a:chExt cx="1156496" cy="1154790"/>
            </a:xfrm>
          </p:grpSpPr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5925174" y="1414530"/>
                <a:ext cx="1156496" cy="1154790"/>
              </a:xfrm>
              <a:prstGeom prst="ellipse">
                <a:avLst/>
              </a:prstGeom>
              <a:solidFill>
                <a:srgbClr val="678D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328"/>
              <p:cNvSpPr>
                <a:spLocks/>
              </p:cNvSpPr>
              <p:nvPr/>
            </p:nvSpPr>
            <p:spPr bwMode="auto">
              <a:xfrm>
                <a:off x="6021479" y="1508492"/>
                <a:ext cx="963886" cy="966866"/>
              </a:xfrm>
              <a:prstGeom prst="ellipse">
                <a:avLst/>
              </a:prstGeom>
              <a:solidFill>
                <a:srgbClr val="678D1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6825102" y="1842596"/>
            <a:ext cx="206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posts filled: 77,8% (207/266)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564784" y="1604012"/>
            <a:ext cx="1056302" cy="994288"/>
            <a:chOff x="5925174" y="1414530"/>
            <a:chExt cx="1156496" cy="1154790"/>
          </a:xfrm>
        </p:grpSpPr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6027519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6027522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925174" y="1414530"/>
              <a:ext cx="1156496" cy="1154790"/>
              <a:chOff x="5925174" y="1414530"/>
              <a:chExt cx="1156496" cy="1154790"/>
            </a:xfrm>
          </p:grpSpPr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5925174" y="1414530"/>
                <a:ext cx="1156496" cy="1154790"/>
              </a:xfrm>
              <a:prstGeom prst="ellipse">
                <a:avLst/>
              </a:prstGeom>
              <a:solidFill>
                <a:srgbClr val="678D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28"/>
              <p:cNvSpPr>
                <a:spLocks/>
              </p:cNvSpPr>
              <p:nvPr/>
            </p:nvSpPr>
            <p:spPr bwMode="auto">
              <a:xfrm>
                <a:off x="6021479" y="1508492"/>
                <a:ext cx="963886" cy="966866"/>
              </a:xfrm>
              <a:prstGeom prst="ellipse">
                <a:avLst/>
              </a:prstGeom>
              <a:solidFill>
                <a:srgbClr val="678D1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583339" y="4863587"/>
            <a:ext cx="1056302" cy="994288"/>
            <a:chOff x="5925174" y="1414530"/>
            <a:chExt cx="1156496" cy="1154790"/>
          </a:xfrm>
        </p:grpSpPr>
        <p:sp>
          <p:nvSpPr>
            <p:cNvPr id="58" name="Freeform 70"/>
            <p:cNvSpPr>
              <a:spLocks/>
            </p:cNvSpPr>
            <p:nvPr/>
          </p:nvSpPr>
          <p:spPr bwMode="auto">
            <a:xfrm>
              <a:off x="6027519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9" name="Freeform 71"/>
            <p:cNvSpPr>
              <a:spLocks/>
            </p:cNvSpPr>
            <p:nvPr/>
          </p:nvSpPr>
          <p:spPr bwMode="auto">
            <a:xfrm>
              <a:off x="6027522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925174" y="1414530"/>
              <a:ext cx="1156496" cy="1154790"/>
              <a:chOff x="5925174" y="1414530"/>
              <a:chExt cx="1156496" cy="1154790"/>
            </a:xfrm>
          </p:grpSpPr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5925174" y="1414530"/>
                <a:ext cx="1156496" cy="1154790"/>
              </a:xfrm>
              <a:prstGeom prst="ellipse">
                <a:avLst/>
              </a:prstGeom>
              <a:solidFill>
                <a:srgbClr val="678D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328"/>
              <p:cNvSpPr>
                <a:spLocks/>
              </p:cNvSpPr>
              <p:nvPr/>
            </p:nvSpPr>
            <p:spPr bwMode="auto">
              <a:xfrm>
                <a:off x="6021479" y="1508492"/>
                <a:ext cx="963886" cy="966866"/>
              </a:xfrm>
              <a:prstGeom prst="ellipse">
                <a:avLst/>
              </a:prstGeom>
              <a:solidFill>
                <a:srgbClr val="678D1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909035" y="2966899"/>
            <a:ext cx="330252" cy="424267"/>
            <a:chOff x="0" y="0"/>
            <a:chExt cx="677862" cy="914400"/>
          </a:xfrm>
          <a:solidFill>
            <a:schemeClr val="bg1"/>
          </a:solidFill>
        </p:grpSpPr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112712" y="0"/>
              <a:ext cx="452437" cy="457200"/>
            </a:xfrm>
            <a:custGeom>
              <a:avLst/>
              <a:gdLst>
                <a:gd name="T0" fmla="*/ 409 w 819"/>
                <a:gd name="T1" fmla="*/ 819 h 819"/>
                <a:gd name="T2" fmla="*/ 819 w 819"/>
                <a:gd name="T3" fmla="*/ 410 h 819"/>
                <a:gd name="T4" fmla="*/ 409 w 819"/>
                <a:gd name="T5" fmla="*/ 0 h 819"/>
                <a:gd name="T6" fmla="*/ 0 w 819"/>
                <a:gd name="T7" fmla="*/ 410 h 819"/>
                <a:gd name="T8" fmla="*/ 409 w 819"/>
                <a:gd name="T9" fmla="*/ 819 h 819"/>
                <a:gd name="T10" fmla="*/ 307 w 819"/>
                <a:gd name="T11" fmla="*/ 205 h 819"/>
                <a:gd name="T12" fmla="*/ 717 w 819"/>
                <a:gd name="T13" fmla="*/ 410 h 819"/>
                <a:gd name="T14" fmla="*/ 409 w 819"/>
                <a:gd name="T15" fmla="*/ 717 h 819"/>
                <a:gd name="T16" fmla="*/ 102 w 819"/>
                <a:gd name="T17" fmla="*/ 410 h 819"/>
                <a:gd name="T18" fmla="*/ 307 w 819"/>
                <a:gd name="T19" fmla="*/ 205 h 819"/>
                <a:gd name="T20" fmla="*/ 307 w 819"/>
                <a:gd name="T21" fmla="*/ 205 h 819"/>
                <a:gd name="T22" fmla="*/ 307 w 819"/>
                <a:gd name="T23" fmla="*/ 205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9" h="819">
                  <a:moveTo>
                    <a:pt x="409" y="819"/>
                  </a:moveTo>
                  <a:cubicBezTo>
                    <a:pt x="636" y="819"/>
                    <a:pt x="819" y="636"/>
                    <a:pt x="819" y="410"/>
                  </a:cubicBezTo>
                  <a:cubicBezTo>
                    <a:pt x="819" y="183"/>
                    <a:pt x="636" y="0"/>
                    <a:pt x="409" y="0"/>
                  </a:cubicBezTo>
                  <a:cubicBezTo>
                    <a:pt x="183" y="0"/>
                    <a:pt x="0" y="183"/>
                    <a:pt x="0" y="410"/>
                  </a:cubicBezTo>
                  <a:cubicBezTo>
                    <a:pt x="0" y="636"/>
                    <a:pt x="183" y="819"/>
                    <a:pt x="409" y="819"/>
                  </a:cubicBezTo>
                  <a:close/>
                  <a:moveTo>
                    <a:pt x="307" y="205"/>
                  </a:moveTo>
                  <a:cubicBezTo>
                    <a:pt x="366" y="264"/>
                    <a:pt x="409" y="410"/>
                    <a:pt x="717" y="410"/>
                  </a:cubicBezTo>
                  <a:cubicBezTo>
                    <a:pt x="717" y="579"/>
                    <a:pt x="579" y="717"/>
                    <a:pt x="409" y="717"/>
                  </a:cubicBezTo>
                  <a:cubicBezTo>
                    <a:pt x="240" y="717"/>
                    <a:pt x="102" y="579"/>
                    <a:pt x="102" y="410"/>
                  </a:cubicBezTo>
                  <a:cubicBezTo>
                    <a:pt x="102" y="410"/>
                    <a:pt x="221" y="337"/>
                    <a:pt x="307" y="205"/>
                  </a:cubicBezTo>
                  <a:close/>
                  <a:moveTo>
                    <a:pt x="307" y="205"/>
                  </a:moveTo>
                  <a:cubicBezTo>
                    <a:pt x="307" y="205"/>
                    <a:pt x="307" y="205"/>
                    <a:pt x="307" y="205"/>
                  </a:cubicBezTo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282575" y="514350"/>
              <a:ext cx="112712" cy="285750"/>
            </a:xfrm>
            <a:custGeom>
              <a:avLst/>
              <a:gdLst>
                <a:gd name="T0" fmla="*/ 35 w 71"/>
                <a:gd name="T1" fmla="*/ 0 h 180"/>
                <a:gd name="T2" fmla="*/ 0 w 71"/>
                <a:gd name="T3" fmla="*/ 36 h 180"/>
                <a:gd name="T4" fmla="*/ 35 w 71"/>
                <a:gd name="T5" fmla="*/ 180 h 180"/>
                <a:gd name="T6" fmla="*/ 71 w 71"/>
                <a:gd name="T7" fmla="*/ 36 h 180"/>
                <a:gd name="T8" fmla="*/ 35 w 71"/>
                <a:gd name="T9" fmla="*/ 0 h 180"/>
                <a:gd name="T10" fmla="*/ 35 w 71"/>
                <a:gd name="T11" fmla="*/ 0 h 180"/>
                <a:gd name="T12" fmla="*/ 35 w 71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0">
                  <a:moveTo>
                    <a:pt x="35" y="0"/>
                  </a:moveTo>
                  <a:lnTo>
                    <a:pt x="0" y="36"/>
                  </a:lnTo>
                  <a:lnTo>
                    <a:pt x="35" y="180"/>
                  </a:lnTo>
                  <a:lnTo>
                    <a:pt x="71" y="36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close/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282575" y="514350"/>
              <a:ext cx="112712" cy="285750"/>
            </a:xfrm>
            <a:custGeom>
              <a:avLst/>
              <a:gdLst>
                <a:gd name="T0" fmla="*/ 35 w 71"/>
                <a:gd name="T1" fmla="*/ 0 h 180"/>
                <a:gd name="T2" fmla="*/ 0 w 71"/>
                <a:gd name="T3" fmla="*/ 36 h 180"/>
                <a:gd name="T4" fmla="*/ 35 w 71"/>
                <a:gd name="T5" fmla="*/ 180 h 180"/>
                <a:gd name="T6" fmla="*/ 71 w 71"/>
                <a:gd name="T7" fmla="*/ 36 h 180"/>
                <a:gd name="T8" fmla="*/ 35 w 71"/>
                <a:gd name="T9" fmla="*/ 0 h 180"/>
                <a:gd name="T10" fmla="*/ 35 w 71"/>
                <a:gd name="T11" fmla="*/ 0 h 180"/>
                <a:gd name="T12" fmla="*/ 35 w 71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0">
                  <a:moveTo>
                    <a:pt x="35" y="0"/>
                  </a:moveTo>
                  <a:lnTo>
                    <a:pt x="0" y="36"/>
                  </a:lnTo>
                  <a:lnTo>
                    <a:pt x="35" y="180"/>
                  </a:lnTo>
                  <a:lnTo>
                    <a:pt x="71" y="36"/>
                  </a:lnTo>
                  <a:lnTo>
                    <a:pt x="35" y="0"/>
                  </a:lnTo>
                  <a:moveTo>
                    <a:pt x="35" y="0"/>
                  </a:moveTo>
                  <a:lnTo>
                    <a:pt x="35" y="0"/>
                  </a:lnTo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368300" y="514350"/>
              <a:ext cx="309562" cy="400050"/>
            </a:xfrm>
            <a:custGeom>
              <a:avLst/>
              <a:gdLst>
                <a:gd name="T0" fmla="*/ 355 w 560"/>
                <a:gd name="T1" fmla="*/ 0 h 716"/>
                <a:gd name="T2" fmla="*/ 90 w 560"/>
                <a:gd name="T3" fmla="*/ 0 h 716"/>
                <a:gd name="T4" fmla="*/ 161 w 560"/>
                <a:gd name="T5" fmla="*/ 71 h 716"/>
                <a:gd name="T6" fmla="*/ 0 w 560"/>
                <a:gd name="T7" fmla="*/ 716 h 716"/>
                <a:gd name="T8" fmla="*/ 457 w 560"/>
                <a:gd name="T9" fmla="*/ 716 h 716"/>
                <a:gd name="T10" fmla="*/ 560 w 560"/>
                <a:gd name="T11" fmla="*/ 614 h 716"/>
                <a:gd name="T12" fmla="*/ 560 w 560"/>
                <a:gd name="T13" fmla="*/ 204 h 716"/>
                <a:gd name="T14" fmla="*/ 355 w 560"/>
                <a:gd name="T15" fmla="*/ 0 h 716"/>
                <a:gd name="T16" fmla="*/ 355 w 560"/>
                <a:gd name="T17" fmla="*/ 0 h 716"/>
                <a:gd name="T18" fmla="*/ 355 w 560"/>
                <a:gd name="T1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716">
                  <a:moveTo>
                    <a:pt x="35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457" y="716"/>
                    <a:pt x="457" y="716"/>
                    <a:pt x="457" y="716"/>
                  </a:cubicBezTo>
                  <a:cubicBezTo>
                    <a:pt x="514" y="716"/>
                    <a:pt x="560" y="671"/>
                    <a:pt x="560" y="614"/>
                  </a:cubicBezTo>
                  <a:cubicBezTo>
                    <a:pt x="560" y="204"/>
                    <a:pt x="560" y="204"/>
                    <a:pt x="560" y="204"/>
                  </a:cubicBezTo>
                  <a:cubicBezTo>
                    <a:pt x="560" y="91"/>
                    <a:pt x="468" y="0"/>
                    <a:pt x="355" y="0"/>
                  </a:cubicBezTo>
                  <a:close/>
                  <a:moveTo>
                    <a:pt x="355" y="0"/>
                  </a:moveTo>
                  <a:cubicBezTo>
                    <a:pt x="355" y="0"/>
                    <a:pt x="355" y="0"/>
                    <a:pt x="355" y="0"/>
                  </a:cubicBezTo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0" y="514350"/>
              <a:ext cx="309562" cy="400050"/>
            </a:xfrm>
            <a:custGeom>
              <a:avLst/>
              <a:gdLst>
                <a:gd name="T0" fmla="*/ 470 w 560"/>
                <a:gd name="T1" fmla="*/ 0 h 716"/>
                <a:gd name="T2" fmla="*/ 205 w 560"/>
                <a:gd name="T3" fmla="*/ 0 h 716"/>
                <a:gd name="T4" fmla="*/ 0 w 560"/>
                <a:gd name="T5" fmla="*/ 204 h 716"/>
                <a:gd name="T6" fmla="*/ 0 w 560"/>
                <a:gd name="T7" fmla="*/ 614 h 716"/>
                <a:gd name="T8" fmla="*/ 102 w 560"/>
                <a:gd name="T9" fmla="*/ 716 h 716"/>
                <a:gd name="T10" fmla="*/ 560 w 560"/>
                <a:gd name="T11" fmla="*/ 716 h 716"/>
                <a:gd name="T12" fmla="*/ 399 w 560"/>
                <a:gd name="T13" fmla="*/ 71 h 716"/>
                <a:gd name="T14" fmla="*/ 470 w 560"/>
                <a:gd name="T15" fmla="*/ 0 h 716"/>
                <a:gd name="T16" fmla="*/ 470 w 560"/>
                <a:gd name="T17" fmla="*/ 0 h 716"/>
                <a:gd name="T18" fmla="*/ 470 w 560"/>
                <a:gd name="T1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716">
                  <a:moveTo>
                    <a:pt x="470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92" y="0"/>
                    <a:pt x="0" y="91"/>
                    <a:pt x="0" y="204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0" y="671"/>
                    <a:pt x="46" y="716"/>
                    <a:pt x="102" y="716"/>
                  </a:cubicBezTo>
                  <a:cubicBezTo>
                    <a:pt x="560" y="716"/>
                    <a:pt x="560" y="716"/>
                    <a:pt x="560" y="716"/>
                  </a:cubicBezTo>
                  <a:cubicBezTo>
                    <a:pt x="399" y="71"/>
                    <a:pt x="399" y="71"/>
                    <a:pt x="399" y="71"/>
                  </a:cubicBezTo>
                  <a:lnTo>
                    <a:pt x="470" y="0"/>
                  </a:lnTo>
                  <a:close/>
                  <a:moveTo>
                    <a:pt x="470" y="0"/>
                  </a:moveTo>
                  <a:cubicBezTo>
                    <a:pt x="470" y="0"/>
                    <a:pt x="470" y="0"/>
                    <a:pt x="470" y="0"/>
                  </a:cubicBezTo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6790238" y="2910262"/>
            <a:ext cx="217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in SMS: 41,5%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909036" y="5053752"/>
            <a:ext cx="416070" cy="646439"/>
            <a:chOff x="5219838" y="1305763"/>
            <a:chExt cx="373048" cy="598778"/>
          </a:xfrm>
          <a:solidFill>
            <a:schemeClr val="bg1"/>
          </a:solidFill>
        </p:grpSpPr>
        <p:grpSp>
          <p:nvGrpSpPr>
            <p:cNvPr id="83" name="Group 82"/>
            <p:cNvGrpSpPr/>
            <p:nvPr/>
          </p:nvGrpSpPr>
          <p:grpSpPr>
            <a:xfrm>
              <a:off x="5219838" y="1305763"/>
              <a:ext cx="373048" cy="598778"/>
              <a:chOff x="5219838" y="1305763"/>
              <a:chExt cx="373048" cy="598778"/>
            </a:xfrm>
            <a:grpFill/>
          </p:grpSpPr>
          <p:sp>
            <p:nvSpPr>
              <p:cNvPr id="85" name="stethoscope piece"/>
              <p:cNvSpPr>
                <a:spLocks noEditPoints="1"/>
              </p:cNvSpPr>
              <p:nvPr/>
            </p:nvSpPr>
            <p:spPr bwMode="auto">
              <a:xfrm>
                <a:off x="5230134" y="1305763"/>
                <a:ext cx="362752" cy="571057"/>
              </a:xfrm>
              <a:custGeom>
                <a:avLst/>
                <a:gdLst>
                  <a:gd name="T0" fmla="*/ 210 w 210"/>
                  <a:gd name="T1" fmla="*/ 31 h 330"/>
                  <a:gd name="T2" fmla="*/ 207 w 210"/>
                  <a:gd name="T3" fmla="*/ 22 h 330"/>
                  <a:gd name="T4" fmla="*/ 174 w 210"/>
                  <a:gd name="T5" fmla="*/ 6 h 330"/>
                  <a:gd name="T6" fmla="*/ 163 w 210"/>
                  <a:gd name="T7" fmla="*/ 0 h 330"/>
                  <a:gd name="T8" fmla="*/ 150 w 210"/>
                  <a:gd name="T9" fmla="*/ 12 h 330"/>
                  <a:gd name="T10" fmla="*/ 163 w 210"/>
                  <a:gd name="T11" fmla="*/ 25 h 330"/>
                  <a:gd name="T12" fmla="*/ 172 w 210"/>
                  <a:gd name="T13" fmla="*/ 22 h 330"/>
                  <a:gd name="T14" fmla="*/ 194 w 210"/>
                  <a:gd name="T15" fmla="*/ 32 h 330"/>
                  <a:gd name="T16" fmla="*/ 105 w 210"/>
                  <a:gd name="T17" fmla="*/ 182 h 330"/>
                  <a:gd name="T18" fmla="*/ 17 w 210"/>
                  <a:gd name="T19" fmla="*/ 32 h 330"/>
                  <a:gd name="T20" fmla="*/ 38 w 210"/>
                  <a:gd name="T21" fmla="*/ 22 h 330"/>
                  <a:gd name="T22" fmla="*/ 47 w 210"/>
                  <a:gd name="T23" fmla="*/ 25 h 330"/>
                  <a:gd name="T24" fmla="*/ 60 w 210"/>
                  <a:gd name="T25" fmla="*/ 12 h 330"/>
                  <a:gd name="T26" fmla="*/ 47 w 210"/>
                  <a:gd name="T27" fmla="*/ 0 h 330"/>
                  <a:gd name="T28" fmla="*/ 36 w 210"/>
                  <a:gd name="T29" fmla="*/ 6 h 330"/>
                  <a:gd name="T30" fmla="*/ 4 w 210"/>
                  <a:gd name="T31" fmla="*/ 22 h 330"/>
                  <a:gd name="T32" fmla="*/ 0 w 210"/>
                  <a:gd name="T33" fmla="*/ 31 h 330"/>
                  <a:gd name="T34" fmla="*/ 97 w 210"/>
                  <a:gd name="T35" fmla="*/ 197 h 330"/>
                  <a:gd name="T36" fmla="*/ 97 w 210"/>
                  <a:gd name="T37" fmla="*/ 292 h 330"/>
                  <a:gd name="T38" fmla="*/ 97 w 210"/>
                  <a:gd name="T39" fmla="*/ 292 h 330"/>
                  <a:gd name="T40" fmla="*/ 138 w 210"/>
                  <a:gd name="T41" fmla="*/ 330 h 330"/>
                  <a:gd name="T42" fmla="*/ 179 w 210"/>
                  <a:gd name="T43" fmla="*/ 289 h 330"/>
                  <a:gd name="T44" fmla="*/ 138 w 210"/>
                  <a:gd name="T45" fmla="*/ 249 h 330"/>
                  <a:gd name="T46" fmla="*/ 113 w 210"/>
                  <a:gd name="T47" fmla="*/ 257 h 330"/>
                  <a:gd name="T48" fmla="*/ 113 w 210"/>
                  <a:gd name="T49" fmla="*/ 197 h 330"/>
                  <a:gd name="T50" fmla="*/ 210 w 210"/>
                  <a:gd name="T51" fmla="*/ 31 h 330"/>
                  <a:gd name="T52" fmla="*/ 138 w 210"/>
                  <a:gd name="T53" fmla="*/ 265 h 330"/>
                  <a:gd name="T54" fmla="*/ 163 w 210"/>
                  <a:gd name="T55" fmla="*/ 289 h 330"/>
                  <a:gd name="T56" fmla="*/ 138 w 210"/>
                  <a:gd name="T57" fmla="*/ 314 h 330"/>
                  <a:gd name="T58" fmla="*/ 113 w 210"/>
                  <a:gd name="T59" fmla="*/ 289 h 330"/>
                  <a:gd name="T60" fmla="*/ 138 w 210"/>
                  <a:gd name="T61" fmla="*/ 2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0" h="330">
                    <a:moveTo>
                      <a:pt x="210" y="31"/>
                    </a:moveTo>
                    <a:cubicBezTo>
                      <a:pt x="210" y="29"/>
                      <a:pt x="210" y="26"/>
                      <a:pt x="207" y="22"/>
                    </a:cubicBezTo>
                    <a:cubicBezTo>
                      <a:pt x="201" y="15"/>
                      <a:pt x="183" y="8"/>
                      <a:pt x="174" y="6"/>
                    </a:cubicBezTo>
                    <a:cubicBezTo>
                      <a:pt x="172" y="2"/>
                      <a:pt x="168" y="0"/>
                      <a:pt x="163" y="0"/>
                    </a:cubicBezTo>
                    <a:cubicBezTo>
                      <a:pt x="156" y="0"/>
                      <a:pt x="150" y="5"/>
                      <a:pt x="150" y="12"/>
                    </a:cubicBezTo>
                    <a:cubicBezTo>
                      <a:pt x="150" y="20"/>
                      <a:pt x="156" y="25"/>
                      <a:pt x="163" y="25"/>
                    </a:cubicBezTo>
                    <a:cubicBezTo>
                      <a:pt x="167" y="25"/>
                      <a:pt x="170" y="24"/>
                      <a:pt x="172" y="22"/>
                    </a:cubicBezTo>
                    <a:cubicBezTo>
                      <a:pt x="177" y="23"/>
                      <a:pt x="190" y="28"/>
                      <a:pt x="194" y="32"/>
                    </a:cubicBezTo>
                    <a:cubicBezTo>
                      <a:pt x="186" y="93"/>
                      <a:pt x="145" y="182"/>
                      <a:pt x="105" y="182"/>
                    </a:cubicBezTo>
                    <a:cubicBezTo>
                      <a:pt x="65" y="182"/>
                      <a:pt x="25" y="93"/>
                      <a:pt x="17" y="32"/>
                    </a:cubicBezTo>
                    <a:cubicBezTo>
                      <a:pt x="21" y="28"/>
                      <a:pt x="33" y="23"/>
                      <a:pt x="38" y="22"/>
                    </a:cubicBezTo>
                    <a:cubicBezTo>
                      <a:pt x="40" y="24"/>
                      <a:pt x="43" y="25"/>
                      <a:pt x="47" y="25"/>
                    </a:cubicBezTo>
                    <a:cubicBezTo>
                      <a:pt x="54" y="25"/>
                      <a:pt x="60" y="20"/>
                      <a:pt x="60" y="12"/>
                    </a:cubicBezTo>
                    <a:cubicBezTo>
                      <a:pt x="60" y="5"/>
                      <a:pt x="54" y="0"/>
                      <a:pt x="47" y="0"/>
                    </a:cubicBezTo>
                    <a:cubicBezTo>
                      <a:pt x="42" y="0"/>
                      <a:pt x="38" y="2"/>
                      <a:pt x="36" y="6"/>
                    </a:cubicBezTo>
                    <a:cubicBezTo>
                      <a:pt x="27" y="8"/>
                      <a:pt x="9" y="15"/>
                      <a:pt x="4" y="22"/>
                    </a:cubicBezTo>
                    <a:cubicBezTo>
                      <a:pt x="0" y="26"/>
                      <a:pt x="0" y="29"/>
                      <a:pt x="0" y="31"/>
                    </a:cubicBezTo>
                    <a:cubicBezTo>
                      <a:pt x="7" y="88"/>
                      <a:pt x="45" y="188"/>
                      <a:pt x="97" y="197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9" y="313"/>
                      <a:pt x="116" y="330"/>
                      <a:pt x="138" y="330"/>
                    </a:cubicBezTo>
                    <a:cubicBezTo>
                      <a:pt x="160" y="330"/>
                      <a:pt x="179" y="312"/>
                      <a:pt x="179" y="289"/>
                    </a:cubicBezTo>
                    <a:cubicBezTo>
                      <a:pt x="179" y="267"/>
                      <a:pt x="160" y="249"/>
                      <a:pt x="138" y="249"/>
                    </a:cubicBezTo>
                    <a:cubicBezTo>
                      <a:pt x="129" y="249"/>
                      <a:pt x="120" y="252"/>
                      <a:pt x="113" y="25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65" y="188"/>
                      <a:pt x="203" y="88"/>
                      <a:pt x="210" y="31"/>
                    </a:cubicBezTo>
                    <a:close/>
                    <a:moveTo>
                      <a:pt x="138" y="265"/>
                    </a:moveTo>
                    <a:cubicBezTo>
                      <a:pt x="152" y="265"/>
                      <a:pt x="163" y="276"/>
                      <a:pt x="163" y="289"/>
                    </a:cubicBezTo>
                    <a:cubicBezTo>
                      <a:pt x="163" y="303"/>
                      <a:pt x="152" y="314"/>
                      <a:pt x="138" y="314"/>
                    </a:cubicBezTo>
                    <a:cubicBezTo>
                      <a:pt x="124" y="314"/>
                      <a:pt x="113" y="303"/>
                      <a:pt x="113" y="289"/>
                    </a:cubicBezTo>
                    <a:cubicBezTo>
                      <a:pt x="113" y="276"/>
                      <a:pt x="124" y="265"/>
                      <a:pt x="138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stethoscope piece"/>
              <p:cNvSpPr>
                <a:spLocks/>
              </p:cNvSpPr>
              <p:nvPr/>
            </p:nvSpPr>
            <p:spPr bwMode="auto">
              <a:xfrm>
                <a:off x="5219838" y="1750886"/>
                <a:ext cx="220978" cy="153655"/>
              </a:xfrm>
              <a:custGeom>
                <a:avLst/>
                <a:gdLst>
                  <a:gd name="T0" fmla="*/ 128 w 128"/>
                  <a:gd name="T1" fmla="*/ 14 h 89"/>
                  <a:gd name="T2" fmla="*/ 120 w 128"/>
                  <a:gd name="T3" fmla="*/ 0 h 89"/>
                  <a:gd name="T4" fmla="*/ 57 w 128"/>
                  <a:gd name="T5" fmla="*/ 35 h 89"/>
                  <a:gd name="T6" fmla="*/ 32 w 128"/>
                  <a:gd name="T7" fmla="*/ 24 h 89"/>
                  <a:gd name="T8" fmla="*/ 0 w 128"/>
                  <a:gd name="T9" fmla="*/ 57 h 89"/>
                  <a:gd name="T10" fmla="*/ 32 w 128"/>
                  <a:gd name="T11" fmla="*/ 89 h 89"/>
                  <a:gd name="T12" fmla="*/ 65 w 128"/>
                  <a:gd name="T13" fmla="*/ 57 h 89"/>
                  <a:gd name="T14" fmla="*/ 64 w 128"/>
                  <a:gd name="T15" fmla="*/ 49 h 89"/>
                  <a:gd name="T16" fmla="*/ 128 w 128"/>
                  <a:gd name="T17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89">
                    <a:moveTo>
                      <a:pt x="128" y="14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1" y="28"/>
                      <a:pt x="42" y="24"/>
                      <a:pt x="32" y="24"/>
                    </a:cubicBezTo>
                    <a:cubicBezTo>
                      <a:pt x="14" y="24"/>
                      <a:pt x="0" y="39"/>
                      <a:pt x="0" y="57"/>
                    </a:cubicBezTo>
                    <a:cubicBezTo>
                      <a:pt x="0" y="75"/>
                      <a:pt x="14" y="89"/>
                      <a:pt x="32" y="89"/>
                    </a:cubicBezTo>
                    <a:cubicBezTo>
                      <a:pt x="50" y="89"/>
                      <a:pt x="65" y="75"/>
                      <a:pt x="65" y="57"/>
                    </a:cubicBezTo>
                    <a:cubicBezTo>
                      <a:pt x="65" y="54"/>
                      <a:pt x="65" y="52"/>
                      <a:pt x="64" y="49"/>
                    </a:cubicBezTo>
                    <a:lnTo>
                      <a:pt x="12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4" name="stethoscope piece"/>
            <p:cNvSpPr>
              <a:spLocks noEditPoints="1"/>
            </p:cNvSpPr>
            <p:nvPr/>
          </p:nvSpPr>
          <p:spPr bwMode="auto">
            <a:xfrm>
              <a:off x="5234887" y="1807913"/>
              <a:ext cx="81580" cy="80788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4 h 47"/>
                <a:gd name="T4" fmla="*/ 23 w 47"/>
                <a:gd name="T5" fmla="*/ 0 h 47"/>
                <a:gd name="T6" fmla="*/ 47 w 47"/>
                <a:gd name="T7" fmla="*/ 24 h 47"/>
                <a:gd name="T8" fmla="*/ 23 w 47"/>
                <a:gd name="T9" fmla="*/ 47 h 47"/>
                <a:gd name="T10" fmla="*/ 23 w 47"/>
                <a:gd name="T11" fmla="*/ 8 h 47"/>
                <a:gd name="T12" fmla="*/ 8 w 47"/>
                <a:gd name="T13" fmla="*/ 24 h 47"/>
                <a:gd name="T14" fmla="*/ 23 w 47"/>
                <a:gd name="T15" fmla="*/ 39 h 47"/>
                <a:gd name="T16" fmla="*/ 39 w 47"/>
                <a:gd name="T17" fmla="*/ 24 h 47"/>
                <a:gd name="T18" fmla="*/ 23 w 47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2"/>
                    <a:pt x="15" y="39"/>
                    <a:pt x="23" y="39"/>
                  </a:cubicBezTo>
                  <a:cubicBezTo>
                    <a:pt x="32" y="39"/>
                    <a:pt x="39" y="32"/>
                    <a:pt x="39" y="24"/>
                  </a:cubicBezTo>
                  <a:cubicBezTo>
                    <a:pt x="39" y="15"/>
                    <a:pt x="32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6826190" y="4922559"/>
            <a:ext cx="217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average sick leave days per staff member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-15859" y="-21300"/>
            <a:ext cx="3939773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3" name="Group 92"/>
          <p:cNvGrpSpPr/>
          <p:nvPr/>
        </p:nvGrpSpPr>
        <p:grpSpPr>
          <a:xfrm>
            <a:off x="278019" y="3803106"/>
            <a:ext cx="1056302" cy="997225"/>
            <a:chOff x="5925174" y="3261853"/>
            <a:chExt cx="1156496" cy="1158201"/>
          </a:xfrm>
          <a:solidFill>
            <a:srgbClr val="678D1E"/>
          </a:solidFill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6027519" y="3364197"/>
              <a:ext cx="951805" cy="953512"/>
            </a:xfrm>
            <a:prstGeom prst="ellips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5925174" y="3261853"/>
              <a:ext cx="1156496" cy="1158201"/>
              <a:chOff x="5925174" y="3261853"/>
              <a:chExt cx="1156496" cy="1158201"/>
            </a:xfrm>
            <a:grpFill/>
          </p:grpSpPr>
          <p:sp>
            <p:nvSpPr>
              <p:cNvPr id="96" name="Freeform 59"/>
              <p:cNvSpPr>
                <a:spLocks/>
              </p:cNvSpPr>
              <p:nvPr/>
            </p:nvSpPr>
            <p:spPr bwMode="auto">
              <a:xfrm>
                <a:off x="5925174" y="3261853"/>
                <a:ext cx="1156496" cy="115820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43"/>
              <p:cNvSpPr>
                <a:spLocks/>
              </p:cNvSpPr>
              <p:nvPr/>
            </p:nvSpPr>
            <p:spPr bwMode="auto">
              <a:xfrm>
                <a:off x="6026822" y="3364353"/>
                <a:ext cx="967279" cy="967279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72374" y="4960263"/>
            <a:ext cx="1056302" cy="995757"/>
            <a:chOff x="5925174" y="5112586"/>
            <a:chExt cx="1156496" cy="1156496"/>
          </a:xfrm>
          <a:solidFill>
            <a:srgbClr val="678D1E"/>
          </a:solidFill>
        </p:grpSpPr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6027519" y="5214931"/>
              <a:ext cx="951805" cy="953512"/>
            </a:xfrm>
            <a:prstGeom prst="ellips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925174" y="5112586"/>
              <a:ext cx="1156496" cy="1156496"/>
              <a:chOff x="5925174" y="5112586"/>
              <a:chExt cx="1156496" cy="1156496"/>
            </a:xfrm>
            <a:grpFill/>
          </p:grpSpPr>
          <p:sp>
            <p:nvSpPr>
              <p:cNvPr id="101" name="Freeform 58"/>
              <p:cNvSpPr>
                <a:spLocks/>
              </p:cNvSpPr>
              <p:nvPr/>
            </p:nvSpPr>
            <p:spPr bwMode="auto">
              <a:xfrm>
                <a:off x="5925174" y="5112586"/>
                <a:ext cx="1156496" cy="115649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43"/>
              <p:cNvSpPr>
                <a:spLocks/>
              </p:cNvSpPr>
              <p:nvPr/>
            </p:nvSpPr>
            <p:spPr bwMode="auto">
              <a:xfrm>
                <a:off x="6021957" y="5209368"/>
                <a:ext cx="962931" cy="962932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3" name="Rectangle 102"/>
          <p:cNvSpPr/>
          <p:nvPr/>
        </p:nvSpPr>
        <p:spPr>
          <a:xfrm>
            <a:off x="1538341" y="1802246"/>
            <a:ext cx="206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employees: 2 906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78023" y="1563662"/>
            <a:ext cx="1056302" cy="994288"/>
            <a:chOff x="5925174" y="1414530"/>
            <a:chExt cx="1156496" cy="1154790"/>
          </a:xfrm>
        </p:grpSpPr>
        <p:sp>
          <p:nvSpPr>
            <p:cNvPr id="105" name="Freeform 70"/>
            <p:cNvSpPr>
              <a:spLocks/>
            </p:cNvSpPr>
            <p:nvPr/>
          </p:nvSpPr>
          <p:spPr bwMode="auto">
            <a:xfrm>
              <a:off x="6027519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6027522" y="1515170"/>
              <a:ext cx="951805" cy="9535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5925174" y="1414530"/>
              <a:ext cx="1156496" cy="1154790"/>
              <a:chOff x="5925174" y="1414530"/>
              <a:chExt cx="1156496" cy="1154790"/>
            </a:xfrm>
          </p:grpSpPr>
          <p:sp>
            <p:nvSpPr>
              <p:cNvPr id="108" name="Freeform 61"/>
              <p:cNvSpPr>
                <a:spLocks/>
              </p:cNvSpPr>
              <p:nvPr/>
            </p:nvSpPr>
            <p:spPr bwMode="auto">
              <a:xfrm>
                <a:off x="5925174" y="1414530"/>
                <a:ext cx="1156496" cy="1154790"/>
              </a:xfrm>
              <a:prstGeom prst="ellipse">
                <a:avLst/>
              </a:prstGeom>
              <a:solidFill>
                <a:srgbClr val="678D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328"/>
              <p:cNvSpPr>
                <a:spLocks/>
              </p:cNvSpPr>
              <p:nvPr/>
            </p:nvSpPr>
            <p:spPr bwMode="auto">
              <a:xfrm>
                <a:off x="6021479" y="1508492"/>
                <a:ext cx="963886" cy="966866"/>
              </a:xfrm>
              <a:prstGeom prst="ellipse">
                <a:avLst/>
              </a:prstGeom>
              <a:solidFill>
                <a:srgbClr val="678D1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645841" y="4008310"/>
            <a:ext cx="339086" cy="610973"/>
            <a:chOff x="8745537" y="3016250"/>
            <a:chExt cx="409576" cy="914401"/>
          </a:xfrm>
          <a:solidFill>
            <a:schemeClr val="bg1"/>
          </a:solidFill>
        </p:grpSpPr>
        <p:sp>
          <p:nvSpPr>
            <p:cNvPr id="123" name="Freeform 74"/>
            <p:cNvSpPr>
              <a:spLocks noEditPoints="1"/>
            </p:cNvSpPr>
            <p:nvPr/>
          </p:nvSpPr>
          <p:spPr bwMode="auto">
            <a:xfrm>
              <a:off x="8861425" y="3016250"/>
              <a:ext cx="166688" cy="169863"/>
            </a:xfrm>
            <a:custGeom>
              <a:avLst/>
              <a:gdLst>
                <a:gd name="T0" fmla="*/ 562 w 562"/>
                <a:gd name="T1" fmla="*/ 281 h 563"/>
                <a:gd name="T2" fmla="*/ 281 w 562"/>
                <a:gd name="T3" fmla="*/ 563 h 563"/>
                <a:gd name="T4" fmla="*/ 0 w 562"/>
                <a:gd name="T5" fmla="*/ 281 h 563"/>
                <a:gd name="T6" fmla="*/ 281 w 562"/>
                <a:gd name="T7" fmla="*/ 0 h 563"/>
                <a:gd name="T8" fmla="*/ 562 w 562"/>
                <a:gd name="T9" fmla="*/ 281 h 563"/>
                <a:gd name="T10" fmla="*/ 562 w 562"/>
                <a:gd name="T11" fmla="*/ 281 h 563"/>
                <a:gd name="T12" fmla="*/ 562 w 562"/>
                <a:gd name="T13" fmla="*/ 28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63">
                  <a:moveTo>
                    <a:pt x="562" y="281"/>
                  </a:moveTo>
                  <a:cubicBezTo>
                    <a:pt x="562" y="437"/>
                    <a:pt x="437" y="563"/>
                    <a:pt x="281" y="563"/>
                  </a:cubicBezTo>
                  <a:cubicBezTo>
                    <a:pt x="126" y="563"/>
                    <a:pt x="0" y="437"/>
                    <a:pt x="0" y="281"/>
                  </a:cubicBezTo>
                  <a:cubicBezTo>
                    <a:pt x="0" y="126"/>
                    <a:pt x="126" y="0"/>
                    <a:pt x="281" y="0"/>
                  </a:cubicBezTo>
                  <a:cubicBezTo>
                    <a:pt x="437" y="0"/>
                    <a:pt x="562" y="126"/>
                    <a:pt x="562" y="281"/>
                  </a:cubicBezTo>
                  <a:close/>
                  <a:moveTo>
                    <a:pt x="562" y="281"/>
                  </a:moveTo>
                  <a:cubicBezTo>
                    <a:pt x="562" y="281"/>
                    <a:pt x="562" y="281"/>
                    <a:pt x="562" y="2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75"/>
            <p:cNvSpPr>
              <a:spLocks noEditPoints="1"/>
            </p:cNvSpPr>
            <p:nvPr/>
          </p:nvSpPr>
          <p:spPr bwMode="auto">
            <a:xfrm>
              <a:off x="8916988" y="3224213"/>
              <a:ext cx="55563" cy="103188"/>
            </a:xfrm>
            <a:custGeom>
              <a:avLst/>
              <a:gdLst>
                <a:gd name="T0" fmla="*/ 156 w 188"/>
                <a:gd name="T1" fmla="*/ 0 h 341"/>
                <a:gd name="T2" fmla="*/ 32 w 188"/>
                <a:gd name="T3" fmla="*/ 0 h 341"/>
                <a:gd name="T4" fmla="*/ 8 w 188"/>
                <a:gd name="T5" fmla="*/ 38 h 341"/>
                <a:gd name="T6" fmla="*/ 70 w 188"/>
                <a:gd name="T7" fmla="*/ 168 h 341"/>
                <a:gd name="T8" fmla="*/ 42 w 188"/>
                <a:gd name="T9" fmla="*/ 227 h 341"/>
                <a:gd name="T10" fmla="*/ 94 w 188"/>
                <a:gd name="T11" fmla="*/ 341 h 341"/>
                <a:gd name="T12" fmla="*/ 146 w 188"/>
                <a:gd name="T13" fmla="*/ 227 h 341"/>
                <a:gd name="T14" fmla="*/ 118 w 188"/>
                <a:gd name="T15" fmla="*/ 168 h 341"/>
                <a:gd name="T16" fmla="*/ 180 w 188"/>
                <a:gd name="T17" fmla="*/ 38 h 341"/>
                <a:gd name="T18" fmla="*/ 156 w 188"/>
                <a:gd name="T19" fmla="*/ 0 h 341"/>
                <a:gd name="T20" fmla="*/ 156 w 188"/>
                <a:gd name="T21" fmla="*/ 0 h 341"/>
                <a:gd name="T22" fmla="*/ 156 w 188"/>
                <a:gd name="T2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41">
                  <a:moveTo>
                    <a:pt x="15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3" y="0"/>
                    <a:pt x="0" y="21"/>
                    <a:pt x="8" y="38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42" y="227"/>
                    <a:pt x="42" y="227"/>
                    <a:pt x="42" y="227"/>
                  </a:cubicBezTo>
                  <a:cubicBezTo>
                    <a:pt x="94" y="341"/>
                    <a:pt x="94" y="341"/>
                    <a:pt x="94" y="341"/>
                  </a:cubicBezTo>
                  <a:cubicBezTo>
                    <a:pt x="146" y="227"/>
                    <a:pt x="146" y="227"/>
                    <a:pt x="146" y="227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8" y="21"/>
                    <a:pt x="175" y="0"/>
                    <a:pt x="156" y="0"/>
                  </a:cubicBezTo>
                  <a:close/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76"/>
            <p:cNvSpPr>
              <a:spLocks noEditPoints="1"/>
            </p:cNvSpPr>
            <p:nvPr/>
          </p:nvSpPr>
          <p:spPr bwMode="auto">
            <a:xfrm>
              <a:off x="8745537" y="3224213"/>
              <a:ext cx="409576" cy="706438"/>
            </a:xfrm>
            <a:custGeom>
              <a:avLst/>
              <a:gdLst>
                <a:gd name="T0" fmla="*/ 120 w 1380"/>
                <a:gd name="T1" fmla="*/ 1203 h 2349"/>
                <a:gd name="T2" fmla="*/ 232 w 1380"/>
                <a:gd name="T3" fmla="*/ 1113 h 2349"/>
                <a:gd name="T4" fmla="*/ 233 w 1380"/>
                <a:gd name="T5" fmla="*/ 414 h 2349"/>
                <a:gd name="T6" fmla="*/ 324 w 1380"/>
                <a:gd name="T7" fmla="*/ 414 h 2349"/>
                <a:gd name="T8" fmla="*/ 327 w 1380"/>
                <a:gd name="T9" fmla="*/ 2213 h 2349"/>
                <a:gd name="T10" fmla="*/ 480 w 1380"/>
                <a:gd name="T11" fmla="*/ 2349 h 2349"/>
                <a:gd name="T12" fmla="*/ 634 w 1380"/>
                <a:gd name="T13" fmla="*/ 2213 h 2349"/>
                <a:gd name="T14" fmla="*/ 634 w 1380"/>
                <a:gd name="T15" fmla="*/ 1323 h 2349"/>
                <a:gd name="T16" fmla="*/ 712 w 1380"/>
                <a:gd name="T17" fmla="*/ 1323 h 2349"/>
                <a:gd name="T18" fmla="*/ 712 w 1380"/>
                <a:gd name="T19" fmla="*/ 2213 h 2349"/>
                <a:gd name="T20" fmla="*/ 865 w 1380"/>
                <a:gd name="T21" fmla="*/ 2349 h 2349"/>
                <a:gd name="T22" fmla="*/ 1018 w 1380"/>
                <a:gd name="T23" fmla="*/ 2213 h 2349"/>
                <a:gd name="T24" fmla="*/ 1021 w 1380"/>
                <a:gd name="T25" fmla="*/ 414 h 2349"/>
                <a:gd name="T26" fmla="*/ 1113 w 1380"/>
                <a:gd name="T27" fmla="*/ 415 h 2349"/>
                <a:gd name="T28" fmla="*/ 1114 w 1380"/>
                <a:gd name="T29" fmla="*/ 1113 h 2349"/>
                <a:gd name="T30" fmla="*/ 1161 w 1380"/>
                <a:gd name="T31" fmla="*/ 1187 h 2349"/>
                <a:gd name="T32" fmla="*/ 1161 w 1380"/>
                <a:gd name="T33" fmla="*/ 1301 h 2349"/>
                <a:gd name="T34" fmla="*/ 1132 w 1380"/>
                <a:gd name="T35" fmla="*/ 1301 h 2349"/>
                <a:gd name="T36" fmla="*/ 1070 w 1380"/>
                <a:gd name="T37" fmla="*/ 1363 h 2349"/>
                <a:gd name="T38" fmla="*/ 1070 w 1380"/>
                <a:gd name="T39" fmla="*/ 1891 h 2349"/>
                <a:gd name="T40" fmla="*/ 1132 w 1380"/>
                <a:gd name="T41" fmla="*/ 1953 h 2349"/>
                <a:gd name="T42" fmla="*/ 1318 w 1380"/>
                <a:gd name="T43" fmla="*/ 1953 h 2349"/>
                <a:gd name="T44" fmla="*/ 1380 w 1380"/>
                <a:gd name="T45" fmla="*/ 1891 h 2349"/>
                <a:gd name="T46" fmla="*/ 1380 w 1380"/>
                <a:gd name="T47" fmla="*/ 1363 h 2349"/>
                <a:gd name="T48" fmla="*/ 1318 w 1380"/>
                <a:gd name="T49" fmla="*/ 1301 h 2349"/>
                <a:gd name="T50" fmla="*/ 1289 w 1380"/>
                <a:gd name="T51" fmla="*/ 1301 h 2349"/>
                <a:gd name="T52" fmla="*/ 1289 w 1380"/>
                <a:gd name="T53" fmla="*/ 1188 h 2349"/>
                <a:gd name="T54" fmla="*/ 1340 w 1380"/>
                <a:gd name="T55" fmla="*/ 1108 h 2349"/>
                <a:gd name="T56" fmla="*/ 1339 w 1380"/>
                <a:gd name="T57" fmla="*/ 228 h 2349"/>
                <a:gd name="T58" fmla="*/ 1143 w 1380"/>
                <a:gd name="T59" fmla="*/ 0 h 2349"/>
                <a:gd name="T60" fmla="*/ 933 w 1380"/>
                <a:gd name="T61" fmla="*/ 0 h 2349"/>
                <a:gd name="T62" fmla="*/ 860 w 1380"/>
                <a:gd name="T63" fmla="*/ 47 h 2349"/>
                <a:gd name="T64" fmla="*/ 752 w 1380"/>
                <a:gd name="T65" fmla="*/ 283 h 2349"/>
                <a:gd name="T66" fmla="*/ 705 w 1380"/>
                <a:gd name="T67" fmla="*/ 384 h 2349"/>
                <a:gd name="T68" fmla="*/ 673 w 1380"/>
                <a:gd name="T69" fmla="*/ 405 h 2349"/>
                <a:gd name="T70" fmla="*/ 640 w 1380"/>
                <a:gd name="T71" fmla="*/ 384 h 2349"/>
                <a:gd name="T72" fmla="*/ 593 w 1380"/>
                <a:gd name="T73" fmla="*/ 283 h 2349"/>
                <a:gd name="T74" fmla="*/ 485 w 1380"/>
                <a:gd name="T75" fmla="*/ 47 h 2349"/>
                <a:gd name="T76" fmla="*/ 412 w 1380"/>
                <a:gd name="T77" fmla="*/ 0 h 2349"/>
                <a:gd name="T78" fmla="*/ 202 w 1380"/>
                <a:gd name="T79" fmla="*/ 0 h 2349"/>
                <a:gd name="T80" fmla="*/ 6 w 1380"/>
                <a:gd name="T81" fmla="*/ 228 h 2349"/>
                <a:gd name="T82" fmla="*/ 5 w 1380"/>
                <a:gd name="T83" fmla="*/ 1108 h 2349"/>
                <a:gd name="T84" fmla="*/ 120 w 1380"/>
                <a:gd name="T85" fmla="*/ 1203 h 2349"/>
                <a:gd name="T86" fmla="*/ 120 w 1380"/>
                <a:gd name="T87" fmla="*/ 1203 h 2349"/>
                <a:gd name="T88" fmla="*/ 120 w 1380"/>
                <a:gd name="T89" fmla="*/ 120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0" h="2349">
                  <a:moveTo>
                    <a:pt x="120" y="1203"/>
                  </a:moveTo>
                  <a:cubicBezTo>
                    <a:pt x="176" y="1203"/>
                    <a:pt x="232" y="1173"/>
                    <a:pt x="232" y="1113"/>
                  </a:cubicBezTo>
                  <a:cubicBezTo>
                    <a:pt x="233" y="414"/>
                    <a:pt x="233" y="414"/>
                    <a:pt x="233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7" y="2213"/>
                    <a:pt x="327" y="2213"/>
                    <a:pt x="327" y="2213"/>
                  </a:cubicBezTo>
                  <a:cubicBezTo>
                    <a:pt x="327" y="2304"/>
                    <a:pt x="404" y="2349"/>
                    <a:pt x="480" y="2349"/>
                  </a:cubicBezTo>
                  <a:cubicBezTo>
                    <a:pt x="557" y="2349"/>
                    <a:pt x="634" y="2304"/>
                    <a:pt x="634" y="2213"/>
                  </a:cubicBezTo>
                  <a:cubicBezTo>
                    <a:pt x="634" y="1323"/>
                    <a:pt x="634" y="1323"/>
                    <a:pt x="634" y="1323"/>
                  </a:cubicBezTo>
                  <a:cubicBezTo>
                    <a:pt x="712" y="1323"/>
                    <a:pt x="712" y="1323"/>
                    <a:pt x="712" y="1323"/>
                  </a:cubicBezTo>
                  <a:cubicBezTo>
                    <a:pt x="712" y="2213"/>
                    <a:pt x="712" y="2213"/>
                    <a:pt x="712" y="2213"/>
                  </a:cubicBezTo>
                  <a:cubicBezTo>
                    <a:pt x="712" y="2304"/>
                    <a:pt x="789" y="2349"/>
                    <a:pt x="865" y="2349"/>
                  </a:cubicBezTo>
                  <a:cubicBezTo>
                    <a:pt x="942" y="2349"/>
                    <a:pt x="1018" y="2304"/>
                    <a:pt x="1018" y="2213"/>
                  </a:cubicBezTo>
                  <a:cubicBezTo>
                    <a:pt x="1021" y="414"/>
                    <a:pt x="1021" y="414"/>
                    <a:pt x="1021" y="414"/>
                  </a:cubicBezTo>
                  <a:cubicBezTo>
                    <a:pt x="1113" y="415"/>
                    <a:pt x="1113" y="415"/>
                    <a:pt x="1113" y="415"/>
                  </a:cubicBezTo>
                  <a:cubicBezTo>
                    <a:pt x="1114" y="1113"/>
                    <a:pt x="1114" y="1113"/>
                    <a:pt x="1114" y="1113"/>
                  </a:cubicBezTo>
                  <a:cubicBezTo>
                    <a:pt x="1114" y="1148"/>
                    <a:pt x="1133" y="1173"/>
                    <a:pt x="1161" y="1187"/>
                  </a:cubicBezTo>
                  <a:cubicBezTo>
                    <a:pt x="1161" y="1301"/>
                    <a:pt x="1161" y="1301"/>
                    <a:pt x="1161" y="1301"/>
                  </a:cubicBezTo>
                  <a:cubicBezTo>
                    <a:pt x="1132" y="1301"/>
                    <a:pt x="1132" y="1301"/>
                    <a:pt x="1132" y="1301"/>
                  </a:cubicBezTo>
                  <a:cubicBezTo>
                    <a:pt x="1097" y="1301"/>
                    <a:pt x="1070" y="1329"/>
                    <a:pt x="1070" y="1363"/>
                  </a:cubicBezTo>
                  <a:cubicBezTo>
                    <a:pt x="1070" y="1891"/>
                    <a:pt x="1070" y="1891"/>
                    <a:pt x="1070" y="1891"/>
                  </a:cubicBezTo>
                  <a:cubicBezTo>
                    <a:pt x="1070" y="1926"/>
                    <a:pt x="1097" y="1953"/>
                    <a:pt x="1132" y="1953"/>
                  </a:cubicBezTo>
                  <a:cubicBezTo>
                    <a:pt x="1318" y="1953"/>
                    <a:pt x="1318" y="1953"/>
                    <a:pt x="1318" y="1953"/>
                  </a:cubicBezTo>
                  <a:cubicBezTo>
                    <a:pt x="1352" y="1953"/>
                    <a:pt x="1380" y="1926"/>
                    <a:pt x="1380" y="1891"/>
                  </a:cubicBezTo>
                  <a:cubicBezTo>
                    <a:pt x="1380" y="1363"/>
                    <a:pt x="1380" y="1363"/>
                    <a:pt x="1380" y="1363"/>
                  </a:cubicBezTo>
                  <a:cubicBezTo>
                    <a:pt x="1380" y="1329"/>
                    <a:pt x="1352" y="1301"/>
                    <a:pt x="1318" y="1301"/>
                  </a:cubicBezTo>
                  <a:cubicBezTo>
                    <a:pt x="1289" y="1301"/>
                    <a:pt x="1289" y="1301"/>
                    <a:pt x="1289" y="1301"/>
                  </a:cubicBezTo>
                  <a:cubicBezTo>
                    <a:pt x="1289" y="1188"/>
                    <a:pt x="1289" y="1188"/>
                    <a:pt x="1289" y="1188"/>
                  </a:cubicBezTo>
                  <a:cubicBezTo>
                    <a:pt x="1319" y="1174"/>
                    <a:pt x="1340" y="1147"/>
                    <a:pt x="1340" y="1108"/>
                  </a:cubicBezTo>
                  <a:cubicBezTo>
                    <a:pt x="1339" y="228"/>
                    <a:pt x="1339" y="228"/>
                    <a:pt x="1339" y="228"/>
                  </a:cubicBezTo>
                  <a:cubicBezTo>
                    <a:pt x="1345" y="86"/>
                    <a:pt x="1266" y="0"/>
                    <a:pt x="1143" y="0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01" y="0"/>
                    <a:pt x="873" y="18"/>
                    <a:pt x="860" y="47"/>
                  </a:cubicBezTo>
                  <a:cubicBezTo>
                    <a:pt x="752" y="283"/>
                    <a:pt x="752" y="283"/>
                    <a:pt x="752" y="283"/>
                  </a:cubicBezTo>
                  <a:cubicBezTo>
                    <a:pt x="705" y="384"/>
                    <a:pt x="705" y="384"/>
                    <a:pt x="705" y="384"/>
                  </a:cubicBezTo>
                  <a:cubicBezTo>
                    <a:pt x="699" y="398"/>
                    <a:pt x="686" y="405"/>
                    <a:pt x="673" y="405"/>
                  </a:cubicBezTo>
                  <a:cubicBezTo>
                    <a:pt x="659" y="405"/>
                    <a:pt x="646" y="398"/>
                    <a:pt x="640" y="384"/>
                  </a:cubicBezTo>
                  <a:cubicBezTo>
                    <a:pt x="593" y="283"/>
                    <a:pt x="593" y="283"/>
                    <a:pt x="593" y="283"/>
                  </a:cubicBezTo>
                  <a:cubicBezTo>
                    <a:pt x="485" y="47"/>
                    <a:pt x="485" y="47"/>
                    <a:pt x="485" y="47"/>
                  </a:cubicBezTo>
                  <a:cubicBezTo>
                    <a:pt x="472" y="18"/>
                    <a:pt x="444" y="0"/>
                    <a:pt x="41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79" y="0"/>
                    <a:pt x="0" y="86"/>
                    <a:pt x="6" y="228"/>
                  </a:cubicBezTo>
                  <a:cubicBezTo>
                    <a:pt x="5" y="1108"/>
                    <a:pt x="5" y="1108"/>
                    <a:pt x="5" y="1108"/>
                  </a:cubicBezTo>
                  <a:cubicBezTo>
                    <a:pt x="6" y="1172"/>
                    <a:pt x="63" y="1203"/>
                    <a:pt x="120" y="1203"/>
                  </a:cubicBezTo>
                  <a:close/>
                  <a:moveTo>
                    <a:pt x="120" y="1203"/>
                  </a:moveTo>
                  <a:cubicBezTo>
                    <a:pt x="120" y="1203"/>
                    <a:pt x="120" y="1203"/>
                    <a:pt x="120" y="1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26" name="Freeform 48"/>
          <p:cNvSpPr>
            <a:spLocks noEditPoints="1"/>
          </p:cNvSpPr>
          <p:nvPr/>
        </p:nvSpPr>
        <p:spPr bwMode="auto">
          <a:xfrm>
            <a:off x="579680" y="5148833"/>
            <a:ext cx="516988" cy="558099"/>
          </a:xfrm>
          <a:custGeom>
            <a:avLst/>
            <a:gdLst>
              <a:gd name="T0" fmla="*/ 24 w 616"/>
              <a:gd name="T1" fmla="*/ 698 h 698"/>
              <a:gd name="T2" fmla="*/ 478 w 616"/>
              <a:gd name="T3" fmla="*/ 698 h 698"/>
              <a:gd name="T4" fmla="*/ 553 w 616"/>
              <a:gd name="T5" fmla="*/ 623 h 698"/>
              <a:gd name="T6" fmla="*/ 541 w 616"/>
              <a:gd name="T7" fmla="*/ 582 h 698"/>
              <a:gd name="T8" fmla="*/ 574 w 616"/>
              <a:gd name="T9" fmla="*/ 521 h 698"/>
              <a:gd name="T10" fmla="*/ 562 w 616"/>
              <a:gd name="T11" fmla="*/ 480 h 698"/>
              <a:gd name="T12" fmla="*/ 595 w 616"/>
              <a:gd name="T13" fmla="*/ 419 h 698"/>
              <a:gd name="T14" fmla="*/ 583 w 616"/>
              <a:gd name="T15" fmla="*/ 379 h 698"/>
              <a:gd name="T16" fmla="*/ 616 w 616"/>
              <a:gd name="T17" fmla="*/ 317 h 698"/>
              <a:gd name="T18" fmla="*/ 541 w 616"/>
              <a:gd name="T19" fmla="*/ 242 h 698"/>
              <a:gd name="T20" fmla="*/ 404 w 616"/>
              <a:gd name="T21" fmla="*/ 242 h 698"/>
              <a:gd name="T22" fmla="*/ 439 w 616"/>
              <a:gd name="T23" fmla="*/ 75 h 698"/>
              <a:gd name="T24" fmla="*/ 364 w 616"/>
              <a:gd name="T25" fmla="*/ 0 h 698"/>
              <a:gd name="T26" fmla="*/ 289 w 616"/>
              <a:gd name="T27" fmla="*/ 75 h 698"/>
              <a:gd name="T28" fmla="*/ 123 w 616"/>
              <a:gd name="T29" fmla="*/ 242 h 698"/>
              <a:gd name="T30" fmla="*/ 24 w 616"/>
              <a:gd name="T31" fmla="*/ 242 h 698"/>
              <a:gd name="T32" fmla="*/ 0 w 616"/>
              <a:gd name="T33" fmla="*/ 266 h 698"/>
              <a:gd name="T34" fmla="*/ 0 w 616"/>
              <a:gd name="T35" fmla="*/ 674 h 698"/>
              <a:gd name="T36" fmla="*/ 24 w 616"/>
              <a:gd name="T37" fmla="*/ 698 h 698"/>
              <a:gd name="T38" fmla="*/ 337 w 616"/>
              <a:gd name="T39" fmla="*/ 75 h 698"/>
              <a:gd name="T40" fmla="*/ 364 w 616"/>
              <a:gd name="T41" fmla="*/ 48 h 698"/>
              <a:gd name="T42" fmla="*/ 391 w 616"/>
              <a:gd name="T43" fmla="*/ 75 h 698"/>
              <a:gd name="T44" fmla="*/ 344 w 616"/>
              <a:gd name="T45" fmla="*/ 253 h 698"/>
              <a:gd name="T46" fmla="*/ 343 w 616"/>
              <a:gd name="T47" fmla="*/ 277 h 698"/>
              <a:gd name="T48" fmla="*/ 364 w 616"/>
              <a:gd name="T49" fmla="*/ 290 h 698"/>
              <a:gd name="T50" fmla="*/ 541 w 616"/>
              <a:gd name="T51" fmla="*/ 290 h 698"/>
              <a:gd name="T52" fmla="*/ 568 w 616"/>
              <a:gd name="T53" fmla="*/ 317 h 698"/>
              <a:gd name="T54" fmla="*/ 541 w 616"/>
              <a:gd name="T55" fmla="*/ 344 h 698"/>
              <a:gd name="T56" fmla="*/ 478 w 616"/>
              <a:gd name="T57" fmla="*/ 344 h 698"/>
              <a:gd name="T58" fmla="*/ 454 w 616"/>
              <a:gd name="T59" fmla="*/ 368 h 698"/>
              <a:gd name="T60" fmla="*/ 478 w 616"/>
              <a:gd name="T61" fmla="*/ 392 h 698"/>
              <a:gd name="T62" fmla="*/ 520 w 616"/>
              <a:gd name="T63" fmla="*/ 392 h 698"/>
              <a:gd name="T64" fmla="*/ 547 w 616"/>
              <a:gd name="T65" fmla="*/ 419 h 698"/>
              <a:gd name="T66" fmla="*/ 520 w 616"/>
              <a:gd name="T67" fmla="*/ 446 h 698"/>
              <a:gd name="T68" fmla="*/ 478 w 616"/>
              <a:gd name="T69" fmla="*/ 446 h 698"/>
              <a:gd name="T70" fmla="*/ 454 w 616"/>
              <a:gd name="T71" fmla="*/ 470 h 698"/>
              <a:gd name="T72" fmla="*/ 478 w 616"/>
              <a:gd name="T73" fmla="*/ 494 h 698"/>
              <a:gd name="T74" fmla="*/ 499 w 616"/>
              <a:gd name="T75" fmla="*/ 494 h 698"/>
              <a:gd name="T76" fmla="*/ 526 w 616"/>
              <a:gd name="T77" fmla="*/ 521 h 698"/>
              <a:gd name="T78" fmla="*/ 499 w 616"/>
              <a:gd name="T79" fmla="*/ 548 h 698"/>
              <a:gd name="T80" fmla="*/ 478 w 616"/>
              <a:gd name="T81" fmla="*/ 548 h 698"/>
              <a:gd name="T82" fmla="*/ 454 w 616"/>
              <a:gd name="T83" fmla="*/ 572 h 698"/>
              <a:gd name="T84" fmla="*/ 478 w 616"/>
              <a:gd name="T85" fmla="*/ 596 h 698"/>
              <a:gd name="T86" fmla="*/ 505 w 616"/>
              <a:gd name="T87" fmla="*/ 623 h 698"/>
              <a:gd name="T88" fmla="*/ 478 w 616"/>
              <a:gd name="T89" fmla="*/ 650 h 698"/>
              <a:gd name="T90" fmla="*/ 147 w 616"/>
              <a:gd name="T91" fmla="*/ 650 h 698"/>
              <a:gd name="T92" fmla="*/ 147 w 616"/>
              <a:gd name="T93" fmla="*/ 288 h 698"/>
              <a:gd name="T94" fmla="*/ 337 w 616"/>
              <a:gd name="T95" fmla="*/ 75 h 698"/>
              <a:gd name="T96" fmla="*/ 48 w 616"/>
              <a:gd name="T97" fmla="*/ 290 h 698"/>
              <a:gd name="T98" fmla="*/ 99 w 616"/>
              <a:gd name="T99" fmla="*/ 290 h 698"/>
              <a:gd name="T100" fmla="*/ 99 w 616"/>
              <a:gd name="T101" fmla="*/ 650 h 698"/>
              <a:gd name="T102" fmla="*/ 48 w 616"/>
              <a:gd name="T103" fmla="*/ 650 h 698"/>
              <a:gd name="T104" fmla="*/ 48 w 616"/>
              <a:gd name="T105" fmla="*/ 290 h 698"/>
              <a:gd name="T106" fmla="*/ 48 w 616"/>
              <a:gd name="T107" fmla="*/ 290 h 698"/>
              <a:gd name="T108" fmla="*/ 48 w 616"/>
              <a:gd name="T109" fmla="*/ 29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16" h="698">
                <a:moveTo>
                  <a:pt x="24" y="698"/>
                </a:moveTo>
                <a:cubicBezTo>
                  <a:pt x="478" y="698"/>
                  <a:pt x="478" y="698"/>
                  <a:pt x="478" y="698"/>
                </a:cubicBezTo>
                <a:cubicBezTo>
                  <a:pt x="519" y="698"/>
                  <a:pt x="553" y="664"/>
                  <a:pt x="553" y="623"/>
                </a:cubicBezTo>
                <a:cubicBezTo>
                  <a:pt x="553" y="608"/>
                  <a:pt x="549" y="594"/>
                  <a:pt x="541" y="582"/>
                </a:cubicBezTo>
                <a:cubicBezTo>
                  <a:pt x="561" y="569"/>
                  <a:pt x="574" y="546"/>
                  <a:pt x="574" y="521"/>
                </a:cubicBezTo>
                <a:cubicBezTo>
                  <a:pt x="574" y="506"/>
                  <a:pt x="569" y="492"/>
                  <a:pt x="562" y="480"/>
                </a:cubicBezTo>
                <a:cubicBezTo>
                  <a:pt x="582" y="467"/>
                  <a:pt x="595" y="444"/>
                  <a:pt x="595" y="419"/>
                </a:cubicBezTo>
                <a:cubicBezTo>
                  <a:pt x="595" y="404"/>
                  <a:pt x="590" y="390"/>
                  <a:pt x="583" y="379"/>
                </a:cubicBezTo>
                <a:cubicBezTo>
                  <a:pt x="603" y="365"/>
                  <a:pt x="616" y="342"/>
                  <a:pt x="616" y="317"/>
                </a:cubicBezTo>
                <a:cubicBezTo>
                  <a:pt x="616" y="275"/>
                  <a:pt x="582" y="242"/>
                  <a:pt x="541" y="242"/>
                </a:cubicBezTo>
                <a:cubicBezTo>
                  <a:pt x="404" y="242"/>
                  <a:pt x="404" y="242"/>
                  <a:pt x="404" y="242"/>
                </a:cubicBezTo>
                <a:cubicBezTo>
                  <a:pt x="427" y="193"/>
                  <a:pt x="439" y="135"/>
                  <a:pt x="439" y="75"/>
                </a:cubicBezTo>
                <a:cubicBezTo>
                  <a:pt x="439" y="34"/>
                  <a:pt x="406" y="0"/>
                  <a:pt x="364" y="0"/>
                </a:cubicBezTo>
                <a:cubicBezTo>
                  <a:pt x="323" y="0"/>
                  <a:pt x="289" y="34"/>
                  <a:pt x="289" y="75"/>
                </a:cubicBezTo>
                <a:cubicBezTo>
                  <a:pt x="289" y="167"/>
                  <a:pt x="215" y="242"/>
                  <a:pt x="123" y="242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1" y="242"/>
                  <a:pt x="0" y="252"/>
                  <a:pt x="0" y="266"/>
                </a:cubicBezTo>
                <a:cubicBezTo>
                  <a:pt x="0" y="674"/>
                  <a:pt x="0" y="674"/>
                  <a:pt x="0" y="674"/>
                </a:cubicBezTo>
                <a:cubicBezTo>
                  <a:pt x="0" y="687"/>
                  <a:pt x="11" y="698"/>
                  <a:pt x="24" y="698"/>
                </a:cubicBezTo>
                <a:close/>
                <a:moveTo>
                  <a:pt x="337" y="75"/>
                </a:moveTo>
                <a:cubicBezTo>
                  <a:pt x="337" y="60"/>
                  <a:pt x="350" y="48"/>
                  <a:pt x="364" y="48"/>
                </a:cubicBezTo>
                <a:cubicBezTo>
                  <a:pt x="379" y="48"/>
                  <a:pt x="391" y="60"/>
                  <a:pt x="391" y="75"/>
                </a:cubicBezTo>
                <a:cubicBezTo>
                  <a:pt x="391" y="142"/>
                  <a:pt x="374" y="205"/>
                  <a:pt x="344" y="253"/>
                </a:cubicBezTo>
                <a:cubicBezTo>
                  <a:pt x="339" y="260"/>
                  <a:pt x="338" y="269"/>
                  <a:pt x="343" y="277"/>
                </a:cubicBezTo>
                <a:cubicBezTo>
                  <a:pt x="347" y="285"/>
                  <a:pt x="355" y="290"/>
                  <a:pt x="364" y="290"/>
                </a:cubicBezTo>
                <a:cubicBezTo>
                  <a:pt x="541" y="290"/>
                  <a:pt x="541" y="290"/>
                  <a:pt x="541" y="290"/>
                </a:cubicBezTo>
                <a:cubicBezTo>
                  <a:pt x="555" y="290"/>
                  <a:pt x="568" y="302"/>
                  <a:pt x="568" y="317"/>
                </a:cubicBezTo>
                <a:cubicBezTo>
                  <a:pt x="568" y="332"/>
                  <a:pt x="555" y="344"/>
                  <a:pt x="541" y="344"/>
                </a:cubicBezTo>
                <a:cubicBezTo>
                  <a:pt x="478" y="344"/>
                  <a:pt x="478" y="344"/>
                  <a:pt x="478" y="344"/>
                </a:cubicBezTo>
                <a:cubicBezTo>
                  <a:pt x="465" y="344"/>
                  <a:pt x="454" y="354"/>
                  <a:pt x="454" y="368"/>
                </a:cubicBezTo>
                <a:cubicBezTo>
                  <a:pt x="454" y="381"/>
                  <a:pt x="465" y="392"/>
                  <a:pt x="478" y="392"/>
                </a:cubicBezTo>
                <a:cubicBezTo>
                  <a:pt x="520" y="392"/>
                  <a:pt x="520" y="392"/>
                  <a:pt x="520" y="392"/>
                </a:cubicBezTo>
                <a:cubicBezTo>
                  <a:pt x="535" y="392"/>
                  <a:pt x="547" y="404"/>
                  <a:pt x="547" y="419"/>
                </a:cubicBezTo>
                <a:cubicBezTo>
                  <a:pt x="547" y="434"/>
                  <a:pt x="535" y="446"/>
                  <a:pt x="520" y="446"/>
                </a:cubicBezTo>
                <a:cubicBezTo>
                  <a:pt x="478" y="446"/>
                  <a:pt x="478" y="446"/>
                  <a:pt x="478" y="446"/>
                </a:cubicBezTo>
                <a:cubicBezTo>
                  <a:pt x="465" y="446"/>
                  <a:pt x="454" y="456"/>
                  <a:pt x="454" y="470"/>
                </a:cubicBezTo>
                <a:cubicBezTo>
                  <a:pt x="454" y="483"/>
                  <a:pt x="465" y="494"/>
                  <a:pt x="478" y="494"/>
                </a:cubicBezTo>
                <a:cubicBezTo>
                  <a:pt x="499" y="494"/>
                  <a:pt x="499" y="494"/>
                  <a:pt x="499" y="494"/>
                </a:cubicBezTo>
                <a:cubicBezTo>
                  <a:pt x="514" y="494"/>
                  <a:pt x="526" y="506"/>
                  <a:pt x="526" y="521"/>
                </a:cubicBezTo>
                <a:cubicBezTo>
                  <a:pt x="526" y="536"/>
                  <a:pt x="514" y="548"/>
                  <a:pt x="499" y="548"/>
                </a:cubicBezTo>
                <a:cubicBezTo>
                  <a:pt x="478" y="548"/>
                  <a:pt x="478" y="548"/>
                  <a:pt x="478" y="548"/>
                </a:cubicBezTo>
                <a:cubicBezTo>
                  <a:pt x="465" y="548"/>
                  <a:pt x="454" y="558"/>
                  <a:pt x="454" y="572"/>
                </a:cubicBezTo>
                <a:cubicBezTo>
                  <a:pt x="454" y="585"/>
                  <a:pt x="465" y="596"/>
                  <a:pt x="478" y="596"/>
                </a:cubicBezTo>
                <a:cubicBezTo>
                  <a:pt x="493" y="596"/>
                  <a:pt x="505" y="608"/>
                  <a:pt x="505" y="623"/>
                </a:cubicBezTo>
                <a:cubicBezTo>
                  <a:pt x="505" y="638"/>
                  <a:pt x="493" y="650"/>
                  <a:pt x="478" y="650"/>
                </a:cubicBezTo>
                <a:cubicBezTo>
                  <a:pt x="147" y="650"/>
                  <a:pt x="147" y="650"/>
                  <a:pt x="147" y="650"/>
                </a:cubicBezTo>
                <a:cubicBezTo>
                  <a:pt x="147" y="288"/>
                  <a:pt x="147" y="288"/>
                  <a:pt x="147" y="288"/>
                </a:cubicBezTo>
                <a:cubicBezTo>
                  <a:pt x="254" y="276"/>
                  <a:pt x="337" y="185"/>
                  <a:pt x="337" y="75"/>
                </a:cubicBezTo>
                <a:close/>
                <a:moveTo>
                  <a:pt x="48" y="290"/>
                </a:moveTo>
                <a:cubicBezTo>
                  <a:pt x="99" y="290"/>
                  <a:pt x="99" y="290"/>
                  <a:pt x="99" y="290"/>
                </a:cubicBezTo>
                <a:cubicBezTo>
                  <a:pt x="99" y="650"/>
                  <a:pt x="99" y="650"/>
                  <a:pt x="99" y="650"/>
                </a:cubicBezTo>
                <a:cubicBezTo>
                  <a:pt x="48" y="650"/>
                  <a:pt x="48" y="650"/>
                  <a:pt x="48" y="650"/>
                </a:cubicBezTo>
                <a:lnTo>
                  <a:pt x="48" y="290"/>
                </a:lnTo>
                <a:close/>
                <a:moveTo>
                  <a:pt x="48" y="290"/>
                </a:moveTo>
                <a:cubicBezTo>
                  <a:pt x="48" y="290"/>
                  <a:pt x="48" y="290"/>
                  <a:pt x="48" y="29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513640" y="4108334"/>
            <a:ext cx="21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Terminations: 103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539691" y="5191557"/>
            <a:ext cx="217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appointments: 0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480584" y="1733778"/>
            <a:ext cx="616084" cy="596043"/>
          </a:xfrm>
          <a:custGeom>
            <a:avLst/>
            <a:gdLst>
              <a:gd name="T0" fmla="*/ 86 w 105"/>
              <a:gd name="T1" fmla="*/ 28 h 93"/>
              <a:gd name="T2" fmla="*/ 66 w 105"/>
              <a:gd name="T3" fmla="*/ 20 h 93"/>
              <a:gd name="T4" fmla="*/ 45 w 105"/>
              <a:gd name="T5" fmla="*/ 10 h 93"/>
              <a:gd name="T6" fmla="*/ 19 w 105"/>
              <a:gd name="T7" fmla="*/ 28 h 93"/>
              <a:gd name="T8" fmla="*/ 18 w 105"/>
              <a:gd name="T9" fmla="*/ 65 h 93"/>
              <a:gd name="T10" fmla="*/ 18 w 105"/>
              <a:gd name="T11" fmla="*/ 49 h 93"/>
              <a:gd name="T12" fmla="*/ 18 w 105"/>
              <a:gd name="T13" fmla="*/ 65 h 93"/>
              <a:gd name="T14" fmla="*/ 18 w 105"/>
              <a:gd name="T15" fmla="*/ 89 h 93"/>
              <a:gd name="T16" fmla="*/ 33 w 105"/>
              <a:gd name="T17" fmla="*/ 77 h 93"/>
              <a:gd name="T18" fmla="*/ 40 w 105"/>
              <a:gd name="T19" fmla="*/ 88 h 93"/>
              <a:gd name="T20" fmla="*/ 35 w 105"/>
              <a:gd name="T21" fmla="*/ 56 h 93"/>
              <a:gd name="T22" fmla="*/ 35 w 105"/>
              <a:gd name="T23" fmla="*/ 38 h 93"/>
              <a:gd name="T24" fmla="*/ 35 w 105"/>
              <a:gd name="T25" fmla="*/ 21 h 93"/>
              <a:gd name="T26" fmla="*/ 35 w 105"/>
              <a:gd name="T27" fmla="*/ 38 h 93"/>
              <a:gd name="T28" fmla="*/ 48 w 105"/>
              <a:gd name="T29" fmla="*/ 65 h 93"/>
              <a:gd name="T30" fmla="*/ 50 w 105"/>
              <a:gd name="T31" fmla="*/ 49 h 93"/>
              <a:gd name="T32" fmla="*/ 57 w 105"/>
              <a:gd name="T33" fmla="*/ 61 h 93"/>
              <a:gd name="T34" fmla="*/ 62 w 105"/>
              <a:gd name="T35" fmla="*/ 38 h 93"/>
              <a:gd name="T36" fmla="*/ 69 w 105"/>
              <a:gd name="T37" fmla="*/ 23 h 93"/>
              <a:gd name="T38" fmla="*/ 71 w 105"/>
              <a:gd name="T39" fmla="*/ 23 h 93"/>
              <a:gd name="T40" fmla="*/ 83 w 105"/>
              <a:gd name="T41" fmla="*/ 48 h 93"/>
              <a:gd name="T42" fmla="*/ 53 w 105"/>
              <a:gd name="T43" fmla="*/ 89 h 93"/>
              <a:gd name="T44" fmla="*/ 68 w 105"/>
              <a:gd name="T45" fmla="*/ 77 h 93"/>
              <a:gd name="T46" fmla="*/ 75 w 105"/>
              <a:gd name="T47" fmla="*/ 88 h 93"/>
              <a:gd name="T48" fmla="*/ 80 w 105"/>
              <a:gd name="T49" fmla="*/ 65 h 93"/>
              <a:gd name="T50" fmla="*/ 87 w 105"/>
              <a:gd name="T51" fmla="*/ 51 h 93"/>
              <a:gd name="T52" fmla="*/ 88 w 105"/>
              <a:gd name="T53" fmla="*/ 51 h 93"/>
              <a:gd name="T54" fmla="*/ 11 w 105"/>
              <a:gd name="T55" fmla="*/ 60 h 93"/>
              <a:gd name="T56" fmla="*/ 14 w 105"/>
              <a:gd name="T57" fmla="*/ 49 h 93"/>
              <a:gd name="T58" fmla="*/ 28 w 105"/>
              <a:gd name="T59" fmla="*/ 89 h 93"/>
              <a:gd name="T60" fmla="*/ 31 w 105"/>
              <a:gd name="T61" fmla="*/ 78 h 93"/>
              <a:gd name="T62" fmla="*/ 42 w 105"/>
              <a:gd name="T63" fmla="*/ 89 h 93"/>
              <a:gd name="T64" fmla="*/ 51 w 105"/>
              <a:gd name="T65" fmla="*/ 89 h 93"/>
              <a:gd name="T66" fmla="*/ 35 w 105"/>
              <a:gd name="T67" fmla="*/ 75 h 93"/>
              <a:gd name="T68" fmla="*/ 35 w 105"/>
              <a:gd name="T69" fmla="*/ 57 h 93"/>
              <a:gd name="T70" fmla="*/ 21 w 105"/>
              <a:gd name="T71" fmla="*/ 64 h 93"/>
              <a:gd name="T72" fmla="*/ 21 w 105"/>
              <a:gd name="T73" fmla="*/ 50 h 93"/>
              <a:gd name="T74" fmla="*/ 19 w 105"/>
              <a:gd name="T75" fmla="*/ 47 h 93"/>
              <a:gd name="T76" fmla="*/ 9 w 105"/>
              <a:gd name="T77" fmla="*/ 38 h 93"/>
              <a:gd name="T78" fmla="*/ 28 w 105"/>
              <a:gd name="T79" fmla="*/ 33 h 93"/>
              <a:gd name="T80" fmla="*/ 31 w 105"/>
              <a:gd name="T81" fmla="*/ 22 h 93"/>
              <a:gd name="T82" fmla="*/ 33 w 105"/>
              <a:gd name="T83" fmla="*/ 19 h 93"/>
              <a:gd name="T84" fmla="*/ 43 w 105"/>
              <a:gd name="T85" fmla="*/ 10 h 93"/>
              <a:gd name="T86" fmla="*/ 42 w 105"/>
              <a:gd name="T87" fmla="*/ 33 h 93"/>
              <a:gd name="T88" fmla="*/ 49 w 105"/>
              <a:gd name="T89" fmla="*/ 29 h 93"/>
              <a:gd name="T90" fmla="*/ 64 w 105"/>
              <a:gd name="T91" fmla="*/ 34 h 93"/>
              <a:gd name="T92" fmla="*/ 66 w 105"/>
              <a:gd name="T93" fmla="*/ 22 h 93"/>
              <a:gd name="T94" fmla="*/ 68 w 105"/>
              <a:gd name="T95" fmla="*/ 19 h 93"/>
              <a:gd name="T96" fmla="*/ 78 w 105"/>
              <a:gd name="T97" fmla="*/ 10 h 93"/>
              <a:gd name="T98" fmla="*/ 76 w 105"/>
              <a:gd name="T99" fmla="*/ 34 h 93"/>
              <a:gd name="T100" fmla="*/ 74 w 105"/>
              <a:gd name="T101" fmla="*/ 21 h 93"/>
              <a:gd name="T102" fmla="*/ 64 w 105"/>
              <a:gd name="T103" fmla="*/ 88 h 93"/>
              <a:gd name="T104" fmla="*/ 66 w 105"/>
              <a:gd name="T105" fmla="*/ 78 h 93"/>
              <a:gd name="T106" fmla="*/ 76 w 105"/>
              <a:gd name="T107" fmla="*/ 90 h 93"/>
              <a:gd name="T108" fmla="*/ 74 w 105"/>
              <a:gd name="T109" fmla="*/ 77 h 93"/>
              <a:gd name="T110" fmla="*/ 70 w 105"/>
              <a:gd name="T111" fmla="*/ 75 h 93"/>
              <a:gd name="T112" fmla="*/ 70 w 105"/>
              <a:gd name="T113" fmla="*/ 57 h 93"/>
              <a:gd name="T114" fmla="*/ 82 w 105"/>
              <a:gd name="T115" fmla="*/ 62 h 93"/>
              <a:gd name="T116" fmla="*/ 84 w 105"/>
              <a:gd name="T117" fmla="*/ 50 h 93"/>
              <a:gd name="T118" fmla="*/ 86 w 105"/>
              <a:gd name="T119" fmla="*/ 47 h 93"/>
              <a:gd name="T120" fmla="*/ 96 w 105"/>
              <a:gd name="T121" fmla="*/ 38 h 93"/>
              <a:gd name="T122" fmla="*/ 94 w 105"/>
              <a:gd name="T123" fmla="*/ 62 h 93"/>
              <a:gd name="T124" fmla="*/ 92 w 105"/>
              <a:gd name="T125" fmla="*/ 4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93">
                <a:moveTo>
                  <a:pt x="92" y="48"/>
                </a:moveTo>
                <a:cubicBezTo>
                  <a:pt x="95" y="46"/>
                  <a:pt x="97" y="41"/>
                  <a:pt x="97" y="38"/>
                </a:cubicBezTo>
                <a:cubicBezTo>
                  <a:pt x="97" y="32"/>
                  <a:pt x="93" y="28"/>
                  <a:pt x="88" y="28"/>
                </a:cubicBezTo>
                <a:cubicBezTo>
                  <a:pt x="87" y="28"/>
                  <a:pt x="86" y="28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25"/>
                  <a:pt x="80" y="21"/>
                  <a:pt x="74" y="20"/>
                </a:cubicBezTo>
                <a:cubicBezTo>
                  <a:pt x="78" y="18"/>
                  <a:pt x="80" y="13"/>
                  <a:pt x="80" y="10"/>
                </a:cubicBezTo>
                <a:cubicBezTo>
                  <a:pt x="80" y="4"/>
                  <a:pt x="75" y="0"/>
                  <a:pt x="70" y="0"/>
                </a:cubicBezTo>
                <a:cubicBezTo>
                  <a:pt x="65" y="0"/>
                  <a:pt x="60" y="4"/>
                  <a:pt x="60" y="10"/>
                </a:cubicBezTo>
                <a:cubicBezTo>
                  <a:pt x="60" y="13"/>
                  <a:pt x="63" y="18"/>
                  <a:pt x="66" y="20"/>
                </a:cubicBezTo>
                <a:cubicBezTo>
                  <a:pt x="61" y="21"/>
                  <a:pt x="57" y="25"/>
                  <a:pt x="54" y="28"/>
                </a:cubicBezTo>
                <a:cubicBezTo>
                  <a:pt x="54" y="28"/>
                  <a:pt x="53" y="28"/>
                  <a:pt x="53" y="28"/>
                </a:cubicBezTo>
                <a:cubicBezTo>
                  <a:pt x="52" y="28"/>
                  <a:pt x="51" y="28"/>
                  <a:pt x="51" y="28"/>
                </a:cubicBezTo>
                <a:cubicBezTo>
                  <a:pt x="49" y="25"/>
                  <a:pt x="44" y="21"/>
                  <a:pt x="39" y="20"/>
                </a:cubicBezTo>
                <a:cubicBezTo>
                  <a:pt x="43" y="18"/>
                  <a:pt x="45" y="13"/>
                  <a:pt x="45" y="10"/>
                </a:cubicBezTo>
                <a:cubicBezTo>
                  <a:pt x="45" y="4"/>
                  <a:pt x="40" y="0"/>
                  <a:pt x="35" y="0"/>
                </a:cubicBezTo>
                <a:cubicBezTo>
                  <a:pt x="30" y="0"/>
                  <a:pt x="25" y="4"/>
                  <a:pt x="25" y="10"/>
                </a:cubicBezTo>
                <a:cubicBezTo>
                  <a:pt x="25" y="13"/>
                  <a:pt x="28" y="18"/>
                  <a:pt x="31" y="20"/>
                </a:cubicBezTo>
                <a:cubicBezTo>
                  <a:pt x="26" y="21"/>
                  <a:pt x="21" y="25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8" y="28"/>
                  <a:pt x="18" y="28"/>
                </a:cubicBezTo>
                <a:cubicBezTo>
                  <a:pt x="12" y="28"/>
                  <a:pt x="8" y="32"/>
                  <a:pt x="8" y="38"/>
                </a:cubicBezTo>
                <a:cubicBezTo>
                  <a:pt x="8" y="41"/>
                  <a:pt x="10" y="46"/>
                  <a:pt x="13" y="48"/>
                </a:cubicBezTo>
                <a:cubicBezTo>
                  <a:pt x="6" y="50"/>
                  <a:pt x="0" y="56"/>
                  <a:pt x="0" y="61"/>
                </a:cubicBezTo>
                <a:cubicBezTo>
                  <a:pt x="0" y="64"/>
                  <a:pt x="9" y="65"/>
                  <a:pt x="18" y="65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20" y="49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22" y="61"/>
                  <a:pt x="22" y="61"/>
                  <a:pt x="22" y="61"/>
                </a:cubicBezTo>
                <a:cubicBezTo>
                  <a:pt x="18" y="65"/>
                  <a:pt x="18" y="65"/>
                  <a:pt x="18" y="65"/>
                </a:cubicBezTo>
                <a:cubicBezTo>
                  <a:pt x="20" y="65"/>
                  <a:pt x="23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6"/>
                </a:cubicBezTo>
                <a:cubicBezTo>
                  <a:pt x="25" y="69"/>
                  <a:pt x="28" y="73"/>
                  <a:pt x="31" y="76"/>
                </a:cubicBezTo>
                <a:cubicBezTo>
                  <a:pt x="23" y="78"/>
                  <a:pt x="18" y="84"/>
                  <a:pt x="18" y="89"/>
                </a:cubicBezTo>
                <a:cubicBezTo>
                  <a:pt x="18" y="92"/>
                  <a:pt x="26" y="93"/>
                  <a:pt x="35" y="93"/>
                </a:cubicBezTo>
                <a:cubicBezTo>
                  <a:pt x="30" y="88"/>
                  <a:pt x="30" y="88"/>
                  <a:pt x="30" y="88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7"/>
                  <a:pt x="33" y="77"/>
                  <a:pt x="33" y="77"/>
                </a:cubicBezTo>
                <a:cubicBezTo>
                  <a:pt x="33" y="77"/>
                  <a:pt x="34" y="77"/>
                  <a:pt x="35" y="77"/>
                </a:cubicBezTo>
                <a:cubicBezTo>
                  <a:pt x="36" y="77"/>
                  <a:pt x="37" y="77"/>
                  <a:pt x="37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8"/>
                  <a:pt x="40" y="88"/>
                  <a:pt x="40" y="88"/>
                </a:cubicBezTo>
                <a:cubicBezTo>
                  <a:pt x="35" y="93"/>
                  <a:pt x="35" y="93"/>
                  <a:pt x="35" y="93"/>
                </a:cubicBezTo>
                <a:cubicBezTo>
                  <a:pt x="44" y="93"/>
                  <a:pt x="53" y="92"/>
                  <a:pt x="53" y="89"/>
                </a:cubicBezTo>
                <a:cubicBezTo>
                  <a:pt x="53" y="84"/>
                  <a:pt x="47" y="78"/>
                  <a:pt x="39" y="76"/>
                </a:cubicBezTo>
                <a:cubicBezTo>
                  <a:pt x="43" y="73"/>
                  <a:pt x="45" y="69"/>
                  <a:pt x="45" y="66"/>
                </a:cubicBezTo>
                <a:cubicBezTo>
                  <a:pt x="45" y="60"/>
                  <a:pt x="40" y="56"/>
                  <a:pt x="35" y="56"/>
                </a:cubicBezTo>
                <a:cubicBezTo>
                  <a:pt x="34" y="56"/>
                  <a:pt x="34" y="56"/>
                  <a:pt x="33" y="56"/>
                </a:cubicBezTo>
                <a:cubicBezTo>
                  <a:pt x="31" y="52"/>
                  <a:pt x="27" y="49"/>
                  <a:pt x="22" y="48"/>
                </a:cubicBezTo>
                <a:cubicBezTo>
                  <a:pt x="25" y="46"/>
                  <a:pt x="27" y="41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7"/>
                  <a:pt x="32" y="38"/>
                  <a:pt x="35" y="38"/>
                </a:cubicBezTo>
                <a:cubicBezTo>
                  <a:pt x="30" y="33"/>
                  <a:pt x="30" y="33"/>
                  <a:pt x="30" y="3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4" y="21"/>
                  <a:pt x="35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33"/>
                  <a:pt x="40" y="33"/>
                  <a:pt x="40" y="33"/>
                </a:cubicBezTo>
                <a:cubicBezTo>
                  <a:pt x="35" y="38"/>
                  <a:pt x="35" y="38"/>
                  <a:pt x="35" y="38"/>
                </a:cubicBezTo>
                <a:cubicBezTo>
                  <a:pt x="38" y="38"/>
                  <a:pt x="40" y="37"/>
                  <a:pt x="43" y="37"/>
                </a:cubicBezTo>
                <a:cubicBezTo>
                  <a:pt x="43" y="37"/>
                  <a:pt x="43" y="37"/>
                  <a:pt x="43" y="38"/>
                </a:cubicBezTo>
                <a:cubicBezTo>
                  <a:pt x="43" y="41"/>
                  <a:pt x="45" y="46"/>
                  <a:pt x="48" y="48"/>
                </a:cubicBezTo>
                <a:cubicBezTo>
                  <a:pt x="44" y="49"/>
                  <a:pt x="41" y="51"/>
                  <a:pt x="39" y="53"/>
                </a:cubicBezTo>
                <a:cubicBezTo>
                  <a:pt x="44" y="55"/>
                  <a:pt x="48" y="60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48" y="61"/>
                  <a:pt x="48" y="61"/>
                  <a:pt x="48" y="6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2" y="49"/>
                  <a:pt x="53" y="49"/>
                </a:cubicBezTo>
                <a:cubicBezTo>
                  <a:pt x="53" y="49"/>
                  <a:pt x="54" y="49"/>
                  <a:pt x="55" y="49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7" y="61"/>
                  <a:pt x="57" y="61"/>
                  <a:pt x="57" y="61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6" y="65"/>
                  <a:pt x="57" y="65"/>
                </a:cubicBezTo>
                <a:cubicBezTo>
                  <a:pt x="57" y="60"/>
                  <a:pt x="61" y="55"/>
                  <a:pt x="66" y="53"/>
                </a:cubicBezTo>
                <a:cubicBezTo>
                  <a:pt x="64" y="51"/>
                  <a:pt x="61" y="49"/>
                  <a:pt x="57" y="48"/>
                </a:cubicBezTo>
                <a:cubicBezTo>
                  <a:pt x="60" y="46"/>
                  <a:pt x="62" y="41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7" y="38"/>
                  <a:pt x="70" y="38"/>
                </a:cubicBezTo>
                <a:cubicBezTo>
                  <a:pt x="65" y="33"/>
                  <a:pt x="65" y="33"/>
                  <a:pt x="65" y="3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9" y="21"/>
                  <a:pt x="70" y="21"/>
                </a:cubicBezTo>
                <a:cubicBezTo>
                  <a:pt x="71" y="21"/>
                  <a:pt x="72" y="21"/>
                  <a:pt x="73" y="21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5" y="33"/>
                  <a:pt x="75" y="33"/>
                  <a:pt x="75" y="33"/>
                </a:cubicBezTo>
                <a:cubicBezTo>
                  <a:pt x="70" y="38"/>
                  <a:pt x="70" y="38"/>
                  <a:pt x="70" y="38"/>
                </a:cubicBezTo>
                <a:cubicBezTo>
                  <a:pt x="73" y="38"/>
                  <a:pt x="76" y="37"/>
                  <a:pt x="78" y="37"/>
                </a:cubicBezTo>
                <a:cubicBezTo>
                  <a:pt x="78" y="37"/>
                  <a:pt x="78" y="37"/>
                  <a:pt x="78" y="38"/>
                </a:cubicBezTo>
                <a:cubicBezTo>
                  <a:pt x="78" y="41"/>
                  <a:pt x="80" y="46"/>
                  <a:pt x="83" y="48"/>
                </a:cubicBezTo>
                <a:cubicBezTo>
                  <a:pt x="78" y="49"/>
                  <a:pt x="74" y="52"/>
                  <a:pt x="72" y="56"/>
                </a:cubicBezTo>
                <a:cubicBezTo>
                  <a:pt x="71" y="56"/>
                  <a:pt x="71" y="56"/>
                  <a:pt x="70" y="56"/>
                </a:cubicBezTo>
                <a:cubicBezTo>
                  <a:pt x="65" y="56"/>
                  <a:pt x="60" y="60"/>
                  <a:pt x="60" y="65"/>
                </a:cubicBezTo>
                <a:cubicBezTo>
                  <a:pt x="60" y="69"/>
                  <a:pt x="63" y="73"/>
                  <a:pt x="66" y="76"/>
                </a:cubicBezTo>
                <a:cubicBezTo>
                  <a:pt x="58" y="78"/>
                  <a:pt x="53" y="84"/>
                  <a:pt x="53" y="89"/>
                </a:cubicBezTo>
                <a:cubicBezTo>
                  <a:pt x="53" y="92"/>
                  <a:pt x="61" y="93"/>
                  <a:pt x="70" y="93"/>
                </a:cubicBezTo>
                <a:cubicBezTo>
                  <a:pt x="65" y="88"/>
                  <a:pt x="65" y="88"/>
                  <a:pt x="65" y="8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7"/>
                  <a:pt x="69" y="77"/>
                  <a:pt x="70" y="77"/>
                </a:cubicBezTo>
                <a:cubicBezTo>
                  <a:pt x="71" y="77"/>
                  <a:pt x="72" y="77"/>
                  <a:pt x="73" y="77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0" y="93"/>
                  <a:pt x="70" y="93"/>
                  <a:pt x="70" y="93"/>
                </a:cubicBezTo>
                <a:cubicBezTo>
                  <a:pt x="79" y="93"/>
                  <a:pt x="88" y="92"/>
                  <a:pt x="88" y="89"/>
                </a:cubicBezTo>
                <a:cubicBezTo>
                  <a:pt x="88" y="84"/>
                  <a:pt x="82" y="78"/>
                  <a:pt x="74" y="76"/>
                </a:cubicBezTo>
                <a:cubicBezTo>
                  <a:pt x="78" y="73"/>
                  <a:pt x="80" y="69"/>
                  <a:pt x="80" y="66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2" y="65"/>
                  <a:pt x="85" y="65"/>
                  <a:pt x="88" y="65"/>
                </a:cubicBezTo>
                <a:cubicBezTo>
                  <a:pt x="83" y="61"/>
                  <a:pt x="83" y="61"/>
                  <a:pt x="83" y="6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49"/>
                  <a:pt x="85" y="49"/>
                  <a:pt x="85" y="49"/>
                </a:cubicBezTo>
                <a:cubicBezTo>
                  <a:pt x="86" y="49"/>
                  <a:pt x="87" y="49"/>
                  <a:pt x="88" y="49"/>
                </a:cubicBezTo>
                <a:cubicBezTo>
                  <a:pt x="88" y="49"/>
                  <a:pt x="89" y="49"/>
                  <a:pt x="90" y="49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93" y="61"/>
                  <a:pt x="93" y="61"/>
                  <a:pt x="93" y="61"/>
                </a:cubicBezTo>
                <a:cubicBezTo>
                  <a:pt x="88" y="65"/>
                  <a:pt x="88" y="65"/>
                  <a:pt x="88" y="65"/>
                </a:cubicBezTo>
                <a:cubicBezTo>
                  <a:pt x="96" y="65"/>
                  <a:pt x="105" y="64"/>
                  <a:pt x="105" y="61"/>
                </a:cubicBezTo>
                <a:cubicBezTo>
                  <a:pt x="105" y="56"/>
                  <a:pt x="100" y="50"/>
                  <a:pt x="92" y="48"/>
                </a:cubicBezTo>
                <a:close/>
                <a:moveTo>
                  <a:pt x="11" y="60"/>
                </a:moveTo>
                <a:cubicBezTo>
                  <a:pt x="11" y="61"/>
                  <a:pt x="11" y="61"/>
                  <a:pt x="11" y="61"/>
                </a:cubicBezTo>
                <a:cubicBezTo>
                  <a:pt x="11" y="62"/>
                  <a:pt x="11" y="62"/>
                  <a:pt x="11" y="62"/>
                </a:cubicBezTo>
                <a:cubicBezTo>
                  <a:pt x="14" y="64"/>
                  <a:pt x="14" y="64"/>
                  <a:pt x="14" y="64"/>
                </a:cubicBezTo>
                <a:cubicBezTo>
                  <a:pt x="6" y="63"/>
                  <a:pt x="2" y="62"/>
                  <a:pt x="2" y="61"/>
                </a:cubicBezTo>
                <a:cubicBezTo>
                  <a:pt x="2" y="57"/>
                  <a:pt x="7" y="51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1"/>
                  <a:pt x="15" y="51"/>
                  <a:pt x="15" y="51"/>
                </a:cubicBezTo>
                <a:lnTo>
                  <a:pt x="11" y="60"/>
                </a:lnTo>
                <a:close/>
                <a:moveTo>
                  <a:pt x="29" y="88"/>
                </a:moveTo>
                <a:cubicBezTo>
                  <a:pt x="28" y="89"/>
                  <a:pt x="28" y="89"/>
                  <a:pt x="28" y="89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2"/>
                  <a:pt x="31" y="92"/>
                  <a:pt x="31" y="92"/>
                </a:cubicBezTo>
                <a:cubicBezTo>
                  <a:pt x="23" y="91"/>
                  <a:pt x="19" y="90"/>
                  <a:pt x="19" y="89"/>
                </a:cubicBezTo>
                <a:cubicBezTo>
                  <a:pt x="19" y="85"/>
                  <a:pt x="24" y="79"/>
                  <a:pt x="31" y="77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9"/>
                  <a:pt x="32" y="79"/>
                  <a:pt x="32" y="79"/>
                </a:cubicBezTo>
                <a:lnTo>
                  <a:pt x="29" y="88"/>
                </a:lnTo>
                <a:close/>
                <a:moveTo>
                  <a:pt x="51" y="89"/>
                </a:moveTo>
                <a:cubicBezTo>
                  <a:pt x="51" y="90"/>
                  <a:pt x="47" y="91"/>
                  <a:pt x="39" y="92"/>
                </a:cubicBezTo>
                <a:cubicBezTo>
                  <a:pt x="42" y="89"/>
                  <a:pt x="42" y="89"/>
                  <a:pt x="42" y="89"/>
                </a:cubicBezTo>
                <a:cubicBezTo>
                  <a:pt x="41" y="88"/>
                  <a:pt x="41" y="88"/>
                  <a:pt x="41" y="88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77"/>
                  <a:pt x="39" y="77"/>
                  <a:pt x="39" y="77"/>
                </a:cubicBezTo>
                <a:cubicBezTo>
                  <a:pt x="46" y="79"/>
                  <a:pt x="51" y="85"/>
                  <a:pt x="51" y="89"/>
                </a:cubicBezTo>
                <a:close/>
                <a:moveTo>
                  <a:pt x="43" y="66"/>
                </a:moveTo>
                <a:cubicBezTo>
                  <a:pt x="43" y="69"/>
                  <a:pt x="41" y="72"/>
                  <a:pt x="38" y="74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6" y="75"/>
                  <a:pt x="36" y="75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29" y="72"/>
                  <a:pt x="27" y="69"/>
                  <a:pt x="27" y="66"/>
                </a:cubicBezTo>
                <a:cubicBezTo>
                  <a:pt x="27" y="61"/>
                  <a:pt x="31" y="57"/>
                  <a:pt x="35" y="57"/>
                </a:cubicBezTo>
                <a:cubicBezTo>
                  <a:pt x="39" y="57"/>
                  <a:pt x="43" y="61"/>
                  <a:pt x="43" y="66"/>
                </a:cubicBezTo>
                <a:close/>
                <a:moveTo>
                  <a:pt x="32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29" y="58"/>
                  <a:pt x="26" y="60"/>
                  <a:pt x="26" y="63"/>
                </a:cubicBezTo>
                <a:cubicBezTo>
                  <a:pt x="24" y="64"/>
                  <a:pt x="23" y="64"/>
                  <a:pt x="21" y="64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26" y="50"/>
                  <a:pt x="30" y="53"/>
                  <a:pt x="32" y="56"/>
                </a:cubicBezTo>
                <a:close/>
                <a:moveTo>
                  <a:pt x="21" y="46"/>
                </a:moveTo>
                <a:cubicBezTo>
                  <a:pt x="20" y="47"/>
                  <a:pt x="20" y="47"/>
                  <a:pt x="20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8"/>
                  <a:pt x="18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1" y="45"/>
                  <a:pt x="9" y="41"/>
                  <a:pt x="9" y="38"/>
                </a:cubicBezTo>
                <a:cubicBezTo>
                  <a:pt x="9" y="33"/>
                  <a:pt x="13" y="30"/>
                  <a:pt x="18" y="30"/>
                </a:cubicBezTo>
                <a:cubicBezTo>
                  <a:pt x="22" y="30"/>
                  <a:pt x="26" y="33"/>
                  <a:pt x="26" y="38"/>
                </a:cubicBezTo>
                <a:cubicBezTo>
                  <a:pt x="26" y="41"/>
                  <a:pt x="24" y="45"/>
                  <a:pt x="21" y="46"/>
                </a:cubicBezTo>
                <a:close/>
                <a:moveTo>
                  <a:pt x="29" y="32"/>
                </a:moveTo>
                <a:cubicBezTo>
                  <a:pt x="28" y="33"/>
                  <a:pt x="28" y="33"/>
                  <a:pt x="28" y="33"/>
                </a:cubicBezTo>
                <a:cubicBezTo>
                  <a:pt x="31" y="36"/>
                  <a:pt x="31" y="36"/>
                  <a:pt x="31" y="36"/>
                </a:cubicBezTo>
                <a:cubicBezTo>
                  <a:pt x="30" y="36"/>
                  <a:pt x="28" y="36"/>
                  <a:pt x="27" y="35"/>
                </a:cubicBezTo>
                <a:cubicBezTo>
                  <a:pt x="26" y="32"/>
                  <a:pt x="24" y="30"/>
                  <a:pt x="21" y="29"/>
                </a:cubicBezTo>
                <a:cubicBezTo>
                  <a:pt x="23" y="25"/>
                  <a:pt x="27" y="23"/>
                  <a:pt x="31" y="21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3"/>
                  <a:pt x="32" y="23"/>
                  <a:pt x="32" y="23"/>
                </a:cubicBezTo>
                <a:lnTo>
                  <a:pt x="29" y="32"/>
                </a:lnTo>
                <a:close/>
                <a:moveTo>
                  <a:pt x="37" y="19"/>
                </a:moveTo>
                <a:cubicBezTo>
                  <a:pt x="36" y="19"/>
                  <a:pt x="36" y="20"/>
                  <a:pt x="35" y="20"/>
                </a:cubicBezTo>
                <a:cubicBezTo>
                  <a:pt x="34" y="20"/>
                  <a:pt x="34" y="19"/>
                  <a:pt x="33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29" y="17"/>
                  <a:pt x="27" y="13"/>
                  <a:pt x="27" y="10"/>
                </a:cubicBezTo>
                <a:cubicBezTo>
                  <a:pt x="27" y="5"/>
                  <a:pt x="31" y="2"/>
                  <a:pt x="35" y="2"/>
                </a:cubicBezTo>
                <a:cubicBezTo>
                  <a:pt x="39" y="2"/>
                  <a:pt x="43" y="5"/>
                  <a:pt x="43" y="10"/>
                </a:cubicBezTo>
                <a:cubicBezTo>
                  <a:pt x="43" y="13"/>
                  <a:pt x="41" y="17"/>
                  <a:pt x="38" y="18"/>
                </a:cubicBezTo>
                <a:cubicBezTo>
                  <a:pt x="38" y="19"/>
                  <a:pt x="38" y="19"/>
                  <a:pt x="38" y="19"/>
                </a:cubicBezTo>
                <a:lnTo>
                  <a:pt x="37" y="19"/>
                </a:lnTo>
                <a:close/>
                <a:moveTo>
                  <a:pt x="39" y="36"/>
                </a:moveTo>
                <a:cubicBezTo>
                  <a:pt x="42" y="33"/>
                  <a:pt x="42" y="33"/>
                  <a:pt x="42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1"/>
                  <a:pt x="39" y="21"/>
                  <a:pt x="39" y="21"/>
                </a:cubicBezTo>
                <a:cubicBezTo>
                  <a:pt x="44" y="23"/>
                  <a:pt x="47" y="25"/>
                  <a:pt x="49" y="29"/>
                </a:cubicBezTo>
                <a:cubicBezTo>
                  <a:pt x="46" y="30"/>
                  <a:pt x="44" y="32"/>
                  <a:pt x="43" y="35"/>
                </a:cubicBezTo>
                <a:cubicBezTo>
                  <a:pt x="42" y="36"/>
                  <a:pt x="41" y="36"/>
                  <a:pt x="39" y="36"/>
                </a:cubicBezTo>
                <a:close/>
                <a:moveTo>
                  <a:pt x="64" y="32"/>
                </a:moveTo>
                <a:cubicBezTo>
                  <a:pt x="63" y="33"/>
                  <a:pt x="63" y="33"/>
                  <a:pt x="63" y="33"/>
                </a:cubicBezTo>
                <a:cubicBezTo>
                  <a:pt x="64" y="34"/>
                  <a:pt x="64" y="34"/>
                  <a:pt x="64" y="34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3" y="36"/>
                  <a:pt x="62" y="35"/>
                </a:cubicBezTo>
                <a:cubicBezTo>
                  <a:pt x="61" y="32"/>
                  <a:pt x="59" y="30"/>
                  <a:pt x="56" y="29"/>
                </a:cubicBezTo>
                <a:cubicBezTo>
                  <a:pt x="58" y="25"/>
                  <a:pt x="62" y="23"/>
                  <a:pt x="66" y="21"/>
                </a:cubicBezTo>
                <a:cubicBezTo>
                  <a:pt x="66" y="22"/>
                  <a:pt x="66" y="22"/>
                  <a:pt x="66" y="22"/>
                </a:cubicBezTo>
                <a:cubicBezTo>
                  <a:pt x="67" y="23"/>
                  <a:pt x="67" y="23"/>
                  <a:pt x="67" y="23"/>
                </a:cubicBezTo>
                <a:lnTo>
                  <a:pt x="64" y="32"/>
                </a:lnTo>
                <a:close/>
                <a:moveTo>
                  <a:pt x="72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69" y="20"/>
                  <a:pt x="69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8"/>
                  <a:pt x="67" y="18"/>
                  <a:pt x="67" y="18"/>
                </a:cubicBezTo>
                <a:cubicBezTo>
                  <a:pt x="64" y="17"/>
                  <a:pt x="62" y="13"/>
                  <a:pt x="62" y="10"/>
                </a:cubicBezTo>
                <a:cubicBezTo>
                  <a:pt x="62" y="5"/>
                  <a:pt x="66" y="2"/>
                  <a:pt x="70" y="2"/>
                </a:cubicBezTo>
                <a:cubicBezTo>
                  <a:pt x="75" y="2"/>
                  <a:pt x="78" y="5"/>
                  <a:pt x="78" y="10"/>
                </a:cubicBezTo>
                <a:cubicBezTo>
                  <a:pt x="78" y="13"/>
                  <a:pt x="76" y="17"/>
                  <a:pt x="74" y="18"/>
                </a:cubicBezTo>
                <a:cubicBezTo>
                  <a:pt x="73" y="19"/>
                  <a:pt x="73" y="19"/>
                  <a:pt x="73" y="19"/>
                </a:cubicBezTo>
                <a:lnTo>
                  <a:pt x="72" y="19"/>
                </a:lnTo>
                <a:close/>
                <a:moveTo>
                  <a:pt x="74" y="36"/>
                </a:moveTo>
                <a:cubicBezTo>
                  <a:pt x="76" y="34"/>
                  <a:pt x="76" y="34"/>
                  <a:pt x="76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32"/>
                  <a:pt x="76" y="32"/>
                  <a:pt x="76" y="32"/>
                </a:cubicBezTo>
                <a:cubicBezTo>
                  <a:pt x="73" y="23"/>
                  <a:pt x="73" y="23"/>
                  <a:pt x="73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1"/>
                  <a:pt x="74" y="21"/>
                </a:cubicBezTo>
                <a:cubicBezTo>
                  <a:pt x="79" y="23"/>
                  <a:pt x="82" y="25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30"/>
                  <a:pt x="79" y="32"/>
                  <a:pt x="78" y="35"/>
                </a:cubicBezTo>
                <a:cubicBezTo>
                  <a:pt x="77" y="36"/>
                  <a:pt x="76" y="36"/>
                  <a:pt x="74" y="36"/>
                </a:cubicBezTo>
                <a:close/>
                <a:moveTo>
                  <a:pt x="64" y="88"/>
                </a:moveTo>
                <a:cubicBezTo>
                  <a:pt x="63" y="89"/>
                  <a:pt x="63" y="89"/>
                  <a:pt x="63" y="89"/>
                </a:cubicBezTo>
                <a:cubicBezTo>
                  <a:pt x="66" y="92"/>
                  <a:pt x="66" y="92"/>
                  <a:pt x="66" y="92"/>
                </a:cubicBezTo>
                <a:cubicBezTo>
                  <a:pt x="58" y="91"/>
                  <a:pt x="55" y="90"/>
                  <a:pt x="54" y="89"/>
                </a:cubicBezTo>
                <a:cubicBezTo>
                  <a:pt x="54" y="85"/>
                  <a:pt x="59" y="79"/>
                  <a:pt x="66" y="77"/>
                </a:cubicBezTo>
                <a:cubicBezTo>
                  <a:pt x="66" y="78"/>
                  <a:pt x="66" y="78"/>
                  <a:pt x="66" y="78"/>
                </a:cubicBezTo>
                <a:cubicBezTo>
                  <a:pt x="67" y="79"/>
                  <a:pt x="67" y="79"/>
                  <a:pt x="67" y="79"/>
                </a:cubicBezTo>
                <a:lnTo>
                  <a:pt x="64" y="88"/>
                </a:lnTo>
                <a:close/>
                <a:moveTo>
                  <a:pt x="86" y="89"/>
                </a:moveTo>
                <a:cubicBezTo>
                  <a:pt x="86" y="90"/>
                  <a:pt x="82" y="91"/>
                  <a:pt x="74" y="92"/>
                </a:cubicBezTo>
                <a:cubicBezTo>
                  <a:pt x="76" y="90"/>
                  <a:pt x="76" y="90"/>
                  <a:pt x="76" y="90"/>
                </a:cubicBezTo>
                <a:cubicBezTo>
                  <a:pt x="77" y="89"/>
                  <a:pt x="77" y="89"/>
                  <a:pt x="77" y="89"/>
                </a:cubicBezTo>
                <a:cubicBezTo>
                  <a:pt x="76" y="88"/>
                  <a:pt x="76" y="88"/>
                  <a:pt x="76" y="88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7"/>
                  <a:pt x="74" y="77"/>
                  <a:pt x="74" y="77"/>
                </a:cubicBezTo>
                <a:cubicBezTo>
                  <a:pt x="81" y="79"/>
                  <a:pt x="86" y="85"/>
                  <a:pt x="86" y="89"/>
                </a:cubicBezTo>
                <a:close/>
                <a:moveTo>
                  <a:pt x="74" y="74"/>
                </a:move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0" y="75"/>
                </a:cubicBezTo>
                <a:cubicBezTo>
                  <a:pt x="69" y="75"/>
                  <a:pt x="69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4"/>
                  <a:pt x="67" y="74"/>
                  <a:pt x="67" y="74"/>
                </a:cubicBezTo>
                <a:cubicBezTo>
                  <a:pt x="64" y="72"/>
                  <a:pt x="62" y="69"/>
                  <a:pt x="62" y="66"/>
                </a:cubicBezTo>
                <a:cubicBezTo>
                  <a:pt x="62" y="61"/>
                  <a:pt x="66" y="57"/>
                  <a:pt x="70" y="57"/>
                </a:cubicBezTo>
                <a:cubicBezTo>
                  <a:pt x="75" y="57"/>
                  <a:pt x="78" y="61"/>
                  <a:pt x="78" y="66"/>
                </a:cubicBezTo>
                <a:cubicBezTo>
                  <a:pt x="78" y="69"/>
                  <a:pt x="76" y="72"/>
                  <a:pt x="74" y="74"/>
                </a:cubicBezTo>
                <a:close/>
                <a:moveTo>
                  <a:pt x="81" y="60"/>
                </a:moveTo>
                <a:cubicBezTo>
                  <a:pt x="81" y="61"/>
                  <a:pt x="81" y="61"/>
                  <a:pt x="81" y="61"/>
                </a:cubicBezTo>
                <a:cubicBezTo>
                  <a:pt x="82" y="62"/>
                  <a:pt x="82" y="62"/>
                  <a:pt x="82" y="62"/>
                </a:cubicBezTo>
                <a:cubicBezTo>
                  <a:pt x="84" y="64"/>
                  <a:pt x="84" y="64"/>
                  <a:pt x="84" y="64"/>
                </a:cubicBezTo>
                <a:cubicBezTo>
                  <a:pt x="82" y="64"/>
                  <a:pt x="81" y="64"/>
                  <a:pt x="80" y="63"/>
                </a:cubicBezTo>
                <a:cubicBezTo>
                  <a:pt x="79" y="60"/>
                  <a:pt x="76" y="58"/>
                  <a:pt x="73" y="56"/>
                </a:cubicBezTo>
                <a:cubicBezTo>
                  <a:pt x="75" y="53"/>
                  <a:pt x="79" y="50"/>
                  <a:pt x="84" y="49"/>
                </a:cubicBezTo>
                <a:cubicBezTo>
                  <a:pt x="84" y="50"/>
                  <a:pt x="84" y="50"/>
                  <a:pt x="84" y="50"/>
                </a:cubicBezTo>
                <a:cubicBezTo>
                  <a:pt x="85" y="51"/>
                  <a:pt x="85" y="51"/>
                  <a:pt x="85" y="51"/>
                </a:cubicBezTo>
                <a:lnTo>
                  <a:pt x="81" y="60"/>
                </a:lnTo>
                <a:close/>
                <a:moveTo>
                  <a:pt x="89" y="47"/>
                </a:moveTo>
                <a:cubicBezTo>
                  <a:pt x="89" y="47"/>
                  <a:pt x="88" y="48"/>
                  <a:pt x="88" y="48"/>
                </a:cubicBezTo>
                <a:cubicBezTo>
                  <a:pt x="87" y="48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4" y="46"/>
                  <a:pt x="84" y="46"/>
                  <a:pt x="84" y="46"/>
                </a:cubicBezTo>
                <a:cubicBezTo>
                  <a:pt x="81" y="45"/>
                  <a:pt x="80" y="41"/>
                  <a:pt x="80" y="38"/>
                </a:cubicBezTo>
                <a:cubicBezTo>
                  <a:pt x="80" y="33"/>
                  <a:pt x="83" y="30"/>
                  <a:pt x="88" y="30"/>
                </a:cubicBezTo>
                <a:cubicBezTo>
                  <a:pt x="92" y="30"/>
                  <a:pt x="96" y="33"/>
                  <a:pt x="96" y="38"/>
                </a:cubicBezTo>
                <a:cubicBezTo>
                  <a:pt x="96" y="41"/>
                  <a:pt x="94" y="45"/>
                  <a:pt x="91" y="46"/>
                </a:cubicBezTo>
                <a:cubicBezTo>
                  <a:pt x="90" y="47"/>
                  <a:pt x="90" y="47"/>
                  <a:pt x="90" y="47"/>
                </a:cubicBezTo>
                <a:lnTo>
                  <a:pt x="89" y="47"/>
                </a:lnTo>
                <a:close/>
                <a:moveTo>
                  <a:pt x="92" y="64"/>
                </a:moveTo>
                <a:cubicBezTo>
                  <a:pt x="94" y="62"/>
                  <a:pt x="94" y="62"/>
                  <a:pt x="94" y="62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0"/>
                  <a:pt x="94" y="60"/>
                  <a:pt x="94" y="60"/>
                </a:cubicBezTo>
                <a:cubicBezTo>
                  <a:pt x="90" y="51"/>
                  <a:pt x="90" y="51"/>
                  <a:pt x="90" y="51"/>
                </a:cubicBezTo>
                <a:cubicBezTo>
                  <a:pt x="91" y="50"/>
                  <a:pt x="91" y="50"/>
                  <a:pt x="91" y="50"/>
                </a:cubicBezTo>
                <a:cubicBezTo>
                  <a:pt x="92" y="49"/>
                  <a:pt x="92" y="49"/>
                  <a:pt x="92" y="49"/>
                </a:cubicBezTo>
                <a:cubicBezTo>
                  <a:pt x="98" y="51"/>
                  <a:pt x="104" y="57"/>
                  <a:pt x="104" y="61"/>
                </a:cubicBezTo>
                <a:cubicBezTo>
                  <a:pt x="103" y="62"/>
                  <a:pt x="99" y="63"/>
                  <a:pt x="92" y="64"/>
                </a:cubicBezTo>
                <a:close/>
                <a:moveTo>
                  <a:pt x="92" y="64"/>
                </a:moveTo>
                <a:cubicBezTo>
                  <a:pt x="92" y="64"/>
                  <a:pt x="92" y="64"/>
                  <a:pt x="92" y="64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solidFill>
              <a:schemeClr val="bg1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0" y="328483"/>
            <a:ext cx="9144000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Human Resource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306594" y="2698206"/>
            <a:ext cx="1056302" cy="997225"/>
            <a:chOff x="5925174" y="3261853"/>
            <a:chExt cx="1156496" cy="1158201"/>
          </a:xfrm>
          <a:solidFill>
            <a:srgbClr val="678D1E"/>
          </a:solidFill>
        </p:grpSpPr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6027519" y="3364197"/>
              <a:ext cx="951805" cy="953512"/>
            </a:xfrm>
            <a:prstGeom prst="ellips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925174" y="3261853"/>
              <a:ext cx="1156496" cy="1158201"/>
              <a:chOff x="5925174" y="3261853"/>
              <a:chExt cx="1156496" cy="1158201"/>
            </a:xfrm>
            <a:grpFill/>
          </p:grpSpPr>
          <p:sp>
            <p:nvSpPr>
              <p:cNvPr id="141" name="Freeform 59"/>
              <p:cNvSpPr>
                <a:spLocks/>
              </p:cNvSpPr>
              <p:nvPr/>
            </p:nvSpPr>
            <p:spPr bwMode="auto">
              <a:xfrm>
                <a:off x="5925174" y="3261853"/>
                <a:ext cx="1156496" cy="115820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343"/>
              <p:cNvSpPr>
                <a:spLocks/>
              </p:cNvSpPr>
              <p:nvPr/>
            </p:nvSpPr>
            <p:spPr bwMode="auto">
              <a:xfrm>
                <a:off x="6026822" y="3364353"/>
                <a:ext cx="967279" cy="967279"/>
              </a:xfrm>
              <a:prstGeom prst="ellipse">
                <a:avLst/>
              </a:pr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prstClr val="black"/>
                  </a:solidFill>
                  <a:latin typeface="Calibri Light" panose="020F0302020204030204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99620" y="2916782"/>
            <a:ext cx="450215" cy="560070"/>
          </a:xfrm>
          <a:custGeom>
            <a:avLst/>
            <a:gdLst>
              <a:gd name="T0" fmla="*/ 8396 w 10289"/>
              <a:gd name="T1" fmla="*/ 7504 h 13962"/>
              <a:gd name="T2" fmla="*/ 8002 w 10289"/>
              <a:gd name="T3" fmla="*/ 5841 h 13962"/>
              <a:gd name="T4" fmla="*/ 8176 w 10289"/>
              <a:gd name="T5" fmla="*/ 4592 h 13962"/>
              <a:gd name="T6" fmla="*/ 10289 w 10289"/>
              <a:gd name="T7" fmla="*/ 5083 h 13962"/>
              <a:gd name="T8" fmla="*/ 9896 w 10289"/>
              <a:gd name="T9" fmla="*/ 9194 h 13962"/>
              <a:gd name="T10" fmla="*/ 6195 w 10289"/>
              <a:gd name="T11" fmla="*/ 9623 h 13962"/>
              <a:gd name="T12" fmla="*/ 5895 w 10289"/>
              <a:gd name="T13" fmla="*/ 10709 h 13962"/>
              <a:gd name="T14" fmla="*/ 8175 w 10289"/>
              <a:gd name="T15" fmla="*/ 13962 h 13962"/>
              <a:gd name="T16" fmla="*/ 6253 w 10289"/>
              <a:gd name="T17" fmla="*/ 12282 h 13962"/>
              <a:gd name="T18" fmla="*/ 3939 w 10289"/>
              <a:gd name="T19" fmla="*/ 12756 h 13962"/>
              <a:gd name="T20" fmla="*/ 3320 w 10289"/>
              <a:gd name="T21" fmla="*/ 12756 h 13962"/>
              <a:gd name="T22" fmla="*/ 1895 w 10289"/>
              <a:gd name="T23" fmla="*/ 11571 h 13962"/>
              <a:gd name="T24" fmla="*/ 4095 w 10289"/>
              <a:gd name="T25" fmla="*/ 10293 h 13962"/>
              <a:gd name="T26" fmla="*/ 1696 w 10289"/>
              <a:gd name="T27" fmla="*/ 9194 h 13962"/>
              <a:gd name="T28" fmla="*/ 0 w 10289"/>
              <a:gd name="T29" fmla="*/ 6218 h 13962"/>
              <a:gd name="T30" fmla="*/ 1505 w 10289"/>
              <a:gd name="T31" fmla="*/ 4301 h 13962"/>
              <a:gd name="T32" fmla="*/ 1647 w 10289"/>
              <a:gd name="T33" fmla="*/ 1048 h 13962"/>
              <a:gd name="T34" fmla="*/ 7341 w 10289"/>
              <a:gd name="T35" fmla="*/ 178 h 13962"/>
              <a:gd name="T36" fmla="*/ 8176 w 10289"/>
              <a:gd name="T37" fmla="*/ 4592 h 13962"/>
              <a:gd name="T38" fmla="*/ 1894 w 10289"/>
              <a:gd name="T39" fmla="*/ 6218 h 13962"/>
              <a:gd name="T40" fmla="*/ 2656 w 10289"/>
              <a:gd name="T41" fmla="*/ 7264 h 13962"/>
              <a:gd name="T42" fmla="*/ 8148 w 10289"/>
              <a:gd name="T43" fmla="*/ 1173 h 13962"/>
              <a:gd name="T44" fmla="*/ 5395 w 10289"/>
              <a:gd name="T45" fmla="*/ 7180 h 13962"/>
              <a:gd name="T46" fmla="*/ 8316 w 10289"/>
              <a:gd name="T47" fmla="*/ 8194 h 13962"/>
              <a:gd name="T48" fmla="*/ 8502 w 10289"/>
              <a:gd name="T49" fmla="*/ 5718 h 13962"/>
              <a:gd name="T50" fmla="*/ 9507 w 10289"/>
              <a:gd name="T51" fmla="*/ 4801 h 13962"/>
              <a:gd name="T52" fmla="*/ 9396 w 10289"/>
              <a:gd name="T53" fmla="*/ 5718 h 13962"/>
              <a:gd name="T54" fmla="*/ 9396 w 10289"/>
              <a:gd name="T55" fmla="*/ 8694 h 13962"/>
              <a:gd name="T56" fmla="*/ 5695 w 10289"/>
              <a:gd name="T57" fmla="*/ 9123 h 13962"/>
              <a:gd name="T58" fmla="*/ 5395 w 10289"/>
              <a:gd name="T59" fmla="*/ 11173 h 13962"/>
              <a:gd name="T60" fmla="*/ 8175 w 10289"/>
              <a:gd name="T61" fmla="*/ 13462 h 13962"/>
              <a:gd name="T62" fmla="*/ 5395 w 10289"/>
              <a:gd name="T63" fmla="*/ 11673 h 13962"/>
              <a:gd name="T64" fmla="*/ 5145 w 10289"/>
              <a:gd name="T65" fmla="*/ 13462 h 13962"/>
              <a:gd name="T66" fmla="*/ 4895 w 10289"/>
              <a:gd name="T67" fmla="*/ 11673 h 13962"/>
              <a:gd name="T68" fmla="*/ 2114 w 10289"/>
              <a:gd name="T69" fmla="*/ 13462 h 13962"/>
              <a:gd name="T70" fmla="*/ 4895 w 10289"/>
              <a:gd name="T71" fmla="*/ 11173 h 13962"/>
              <a:gd name="T72" fmla="*/ 4595 w 10289"/>
              <a:gd name="T73" fmla="*/ 9123 h 13962"/>
              <a:gd name="T74" fmla="*/ 894 w 10289"/>
              <a:gd name="T75" fmla="*/ 8694 h 13962"/>
              <a:gd name="T76" fmla="*/ 894 w 10289"/>
              <a:gd name="T77" fmla="*/ 5718 h 13962"/>
              <a:gd name="T78" fmla="*/ 782 w 10289"/>
              <a:gd name="T79" fmla="*/ 4801 h 13962"/>
              <a:gd name="T80" fmla="*/ 1788 w 10289"/>
              <a:gd name="T81" fmla="*/ 5718 h 13962"/>
              <a:gd name="T82" fmla="*/ 1974 w 10289"/>
              <a:gd name="T83" fmla="*/ 8194 h 13962"/>
              <a:gd name="T84" fmla="*/ 4895 w 10289"/>
              <a:gd name="T85" fmla="*/ 7180 h 13962"/>
              <a:gd name="T86" fmla="*/ 2142 w 10289"/>
              <a:gd name="T87" fmla="*/ 1173 h 13962"/>
              <a:gd name="T88" fmla="*/ 5405 w 10289"/>
              <a:gd name="T89" fmla="*/ 5611 h 13962"/>
              <a:gd name="T90" fmla="*/ 4886 w 10289"/>
              <a:gd name="T91" fmla="*/ 4160 h 13962"/>
              <a:gd name="T92" fmla="*/ 5296 w 10289"/>
              <a:gd name="T93" fmla="*/ 3891 h 13962"/>
              <a:gd name="T94" fmla="*/ 3971 w 10289"/>
              <a:gd name="T95" fmla="*/ 2719 h 13962"/>
              <a:gd name="T96" fmla="*/ 3452 w 10289"/>
              <a:gd name="T97" fmla="*/ 2717 h 13962"/>
              <a:gd name="T98" fmla="*/ 5405 w 10289"/>
              <a:gd name="T99" fmla="*/ 4400 h 13962"/>
              <a:gd name="T100" fmla="*/ 5405 w 10289"/>
              <a:gd name="T101" fmla="*/ 6564 h 1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89" h="13962">
                <a:moveTo>
                  <a:pt x="7633" y="7264"/>
                </a:moveTo>
                <a:lnTo>
                  <a:pt x="7685" y="7264"/>
                </a:lnTo>
                <a:cubicBezTo>
                  <a:pt x="7947" y="7264"/>
                  <a:pt x="8195" y="7352"/>
                  <a:pt x="8396" y="7504"/>
                </a:cubicBezTo>
                <a:lnTo>
                  <a:pt x="8396" y="6218"/>
                </a:lnTo>
                <a:lnTo>
                  <a:pt x="8002" y="6218"/>
                </a:lnTo>
                <a:lnTo>
                  <a:pt x="8002" y="5841"/>
                </a:lnTo>
                <a:lnTo>
                  <a:pt x="7883" y="6692"/>
                </a:lnTo>
                <a:cubicBezTo>
                  <a:pt x="7853" y="6911"/>
                  <a:pt x="7764" y="7106"/>
                  <a:pt x="7633" y="7264"/>
                </a:cubicBezTo>
                <a:close/>
                <a:moveTo>
                  <a:pt x="8176" y="4592"/>
                </a:moveTo>
                <a:cubicBezTo>
                  <a:pt x="8319" y="4415"/>
                  <a:pt x="8539" y="4301"/>
                  <a:pt x="8784" y="4301"/>
                </a:cubicBezTo>
                <a:lnTo>
                  <a:pt x="9507" y="4301"/>
                </a:lnTo>
                <a:cubicBezTo>
                  <a:pt x="9938" y="4301"/>
                  <a:pt x="10289" y="4652"/>
                  <a:pt x="10289" y="5083"/>
                </a:cubicBezTo>
                <a:lnTo>
                  <a:pt x="10289" y="6218"/>
                </a:lnTo>
                <a:lnTo>
                  <a:pt x="9896" y="6218"/>
                </a:lnTo>
                <a:lnTo>
                  <a:pt x="9896" y="9194"/>
                </a:lnTo>
                <a:lnTo>
                  <a:pt x="8594" y="9194"/>
                </a:lnTo>
                <a:cubicBezTo>
                  <a:pt x="8374" y="9460"/>
                  <a:pt x="8043" y="9623"/>
                  <a:pt x="7685" y="9623"/>
                </a:cubicBezTo>
                <a:lnTo>
                  <a:pt x="6195" y="9623"/>
                </a:lnTo>
                <a:lnTo>
                  <a:pt x="6195" y="10293"/>
                </a:lnTo>
                <a:lnTo>
                  <a:pt x="5895" y="10293"/>
                </a:lnTo>
                <a:lnTo>
                  <a:pt x="5895" y="10709"/>
                </a:lnTo>
                <a:cubicBezTo>
                  <a:pt x="6774" y="10806"/>
                  <a:pt x="7663" y="11081"/>
                  <a:pt x="8395" y="11571"/>
                </a:cubicBezTo>
                <a:cubicBezTo>
                  <a:pt x="8958" y="11674"/>
                  <a:pt x="9381" y="12168"/>
                  <a:pt x="9381" y="12756"/>
                </a:cubicBezTo>
                <a:cubicBezTo>
                  <a:pt x="9381" y="13422"/>
                  <a:pt x="8841" y="13962"/>
                  <a:pt x="8175" y="13962"/>
                </a:cubicBezTo>
                <a:cubicBezTo>
                  <a:pt x="7510" y="13962"/>
                  <a:pt x="6970" y="13422"/>
                  <a:pt x="6970" y="12756"/>
                </a:cubicBezTo>
                <a:cubicBezTo>
                  <a:pt x="6970" y="12672"/>
                  <a:pt x="6979" y="12589"/>
                  <a:pt x="6996" y="12508"/>
                </a:cubicBezTo>
                <a:cubicBezTo>
                  <a:pt x="6758" y="12410"/>
                  <a:pt x="6507" y="12336"/>
                  <a:pt x="6253" y="12282"/>
                </a:cubicBezTo>
                <a:cubicBezTo>
                  <a:pt x="6316" y="12429"/>
                  <a:pt x="6350" y="12590"/>
                  <a:pt x="6350" y="12756"/>
                </a:cubicBezTo>
                <a:cubicBezTo>
                  <a:pt x="6350" y="13422"/>
                  <a:pt x="5810" y="13962"/>
                  <a:pt x="5145" y="13962"/>
                </a:cubicBezTo>
                <a:cubicBezTo>
                  <a:pt x="4479" y="13962"/>
                  <a:pt x="3939" y="13422"/>
                  <a:pt x="3939" y="12756"/>
                </a:cubicBezTo>
                <a:cubicBezTo>
                  <a:pt x="3939" y="12590"/>
                  <a:pt x="3973" y="12429"/>
                  <a:pt x="4036" y="12282"/>
                </a:cubicBezTo>
                <a:cubicBezTo>
                  <a:pt x="3782" y="12336"/>
                  <a:pt x="3532" y="12410"/>
                  <a:pt x="3294" y="12508"/>
                </a:cubicBezTo>
                <a:cubicBezTo>
                  <a:pt x="3311" y="12589"/>
                  <a:pt x="3320" y="12672"/>
                  <a:pt x="3320" y="12756"/>
                </a:cubicBezTo>
                <a:cubicBezTo>
                  <a:pt x="3320" y="13422"/>
                  <a:pt x="2780" y="13962"/>
                  <a:pt x="2114" y="13962"/>
                </a:cubicBezTo>
                <a:cubicBezTo>
                  <a:pt x="1448" y="13962"/>
                  <a:pt x="908" y="13422"/>
                  <a:pt x="908" y="12756"/>
                </a:cubicBezTo>
                <a:cubicBezTo>
                  <a:pt x="908" y="12168"/>
                  <a:pt x="1331" y="11674"/>
                  <a:pt x="1895" y="11571"/>
                </a:cubicBezTo>
                <a:cubicBezTo>
                  <a:pt x="2626" y="11081"/>
                  <a:pt x="3515" y="10806"/>
                  <a:pt x="4395" y="10709"/>
                </a:cubicBezTo>
                <a:lnTo>
                  <a:pt x="4395" y="10293"/>
                </a:lnTo>
                <a:lnTo>
                  <a:pt x="4095" y="10293"/>
                </a:lnTo>
                <a:lnTo>
                  <a:pt x="4095" y="9623"/>
                </a:lnTo>
                <a:lnTo>
                  <a:pt x="2605" y="9623"/>
                </a:lnTo>
                <a:cubicBezTo>
                  <a:pt x="2247" y="9623"/>
                  <a:pt x="1916" y="9460"/>
                  <a:pt x="1696" y="9194"/>
                </a:cubicBezTo>
                <a:lnTo>
                  <a:pt x="394" y="9194"/>
                </a:lnTo>
                <a:lnTo>
                  <a:pt x="394" y="6218"/>
                </a:lnTo>
                <a:lnTo>
                  <a:pt x="0" y="6218"/>
                </a:lnTo>
                <a:lnTo>
                  <a:pt x="0" y="5083"/>
                </a:lnTo>
                <a:cubicBezTo>
                  <a:pt x="0" y="4652"/>
                  <a:pt x="351" y="4301"/>
                  <a:pt x="782" y="4301"/>
                </a:cubicBezTo>
                <a:lnTo>
                  <a:pt x="1505" y="4301"/>
                </a:lnTo>
                <a:cubicBezTo>
                  <a:pt x="1751" y="4301"/>
                  <a:pt x="1970" y="4415"/>
                  <a:pt x="2114" y="4592"/>
                </a:cubicBezTo>
                <a:lnTo>
                  <a:pt x="1647" y="1242"/>
                </a:lnTo>
                <a:cubicBezTo>
                  <a:pt x="1633" y="1142"/>
                  <a:pt x="1632" y="1147"/>
                  <a:pt x="1647" y="1048"/>
                </a:cubicBezTo>
                <a:cubicBezTo>
                  <a:pt x="1732" y="466"/>
                  <a:pt x="2465" y="273"/>
                  <a:pt x="2948" y="178"/>
                </a:cubicBezTo>
                <a:cubicBezTo>
                  <a:pt x="3650" y="39"/>
                  <a:pt x="4429" y="0"/>
                  <a:pt x="5145" y="0"/>
                </a:cubicBezTo>
                <a:cubicBezTo>
                  <a:pt x="5860" y="0"/>
                  <a:pt x="6639" y="39"/>
                  <a:pt x="7341" y="178"/>
                </a:cubicBezTo>
                <a:cubicBezTo>
                  <a:pt x="7825" y="273"/>
                  <a:pt x="8557" y="466"/>
                  <a:pt x="8642" y="1048"/>
                </a:cubicBezTo>
                <a:cubicBezTo>
                  <a:pt x="8657" y="1147"/>
                  <a:pt x="8657" y="1142"/>
                  <a:pt x="8643" y="1242"/>
                </a:cubicBezTo>
                <a:lnTo>
                  <a:pt x="8176" y="4592"/>
                </a:lnTo>
                <a:close/>
                <a:moveTo>
                  <a:pt x="2288" y="5841"/>
                </a:moveTo>
                <a:lnTo>
                  <a:pt x="2288" y="6218"/>
                </a:lnTo>
                <a:lnTo>
                  <a:pt x="1894" y="6218"/>
                </a:lnTo>
                <a:lnTo>
                  <a:pt x="1894" y="7504"/>
                </a:lnTo>
                <a:cubicBezTo>
                  <a:pt x="2094" y="7352"/>
                  <a:pt x="2342" y="7264"/>
                  <a:pt x="2605" y="7264"/>
                </a:cubicBezTo>
                <a:lnTo>
                  <a:pt x="2656" y="7264"/>
                </a:lnTo>
                <a:cubicBezTo>
                  <a:pt x="2526" y="7106"/>
                  <a:pt x="2437" y="6911"/>
                  <a:pt x="2406" y="6692"/>
                </a:cubicBezTo>
                <a:lnTo>
                  <a:pt x="2288" y="5841"/>
                </a:lnTo>
                <a:close/>
                <a:moveTo>
                  <a:pt x="8148" y="1173"/>
                </a:moveTo>
                <a:lnTo>
                  <a:pt x="7388" y="6623"/>
                </a:lnTo>
                <a:cubicBezTo>
                  <a:pt x="7345" y="6927"/>
                  <a:pt x="7095" y="7180"/>
                  <a:pt x="6737" y="7180"/>
                </a:cubicBezTo>
                <a:lnTo>
                  <a:pt x="5395" y="7180"/>
                </a:lnTo>
                <a:lnTo>
                  <a:pt x="5395" y="7764"/>
                </a:lnTo>
                <a:lnTo>
                  <a:pt x="7685" y="7764"/>
                </a:lnTo>
                <a:cubicBezTo>
                  <a:pt x="7970" y="7764"/>
                  <a:pt x="8216" y="7943"/>
                  <a:pt x="8316" y="8194"/>
                </a:cubicBezTo>
                <a:lnTo>
                  <a:pt x="8896" y="8194"/>
                </a:lnTo>
                <a:lnTo>
                  <a:pt x="8896" y="5718"/>
                </a:lnTo>
                <a:lnTo>
                  <a:pt x="8502" y="5718"/>
                </a:lnTo>
                <a:lnTo>
                  <a:pt x="8502" y="5083"/>
                </a:lnTo>
                <a:cubicBezTo>
                  <a:pt x="8502" y="4928"/>
                  <a:pt x="8629" y="4801"/>
                  <a:pt x="8784" y="4801"/>
                </a:cubicBezTo>
                <a:lnTo>
                  <a:pt x="9507" y="4801"/>
                </a:lnTo>
                <a:cubicBezTo>
                  <a:pt x="9662" y="4801"/>
                  <a:pt x="9789" y="4928"/>
                  <a:pt x="9789" y="5083"/>
                </a:cubicBezTo>
                <a:lnTo>
                  <a:pt x="9789" y="5718"/>
                </a:lnTo>
                <a:lnTo>
                  <a:pt x="9396" y="5718"/>
                </a:lnTo>
                <a:lnTo>
                  <a:pt x="9396" y="8194"/>
                </a:lnTo>
                <a:lnTo>
                  <a:pt x="9396" y="8435"/>
                </a:lnTo>
                <a:lnTo>
                  <a:pt x="9396" y="8694"/>
                </a:lnTo>
                <a:lnTo>
                  <a:pt x="8316" y="8694"/>
                </a:lnTo>
                <a:cubicBezTo>
                  <a:pt x="8216" y="8944"/>
                  <a:pt x="7970" y="9123"/>
                  <a:pt x="7685" y="9123"/>
                </a:cubicBezTo>
                <a:lnTo>
                  <a:pt x="5695" y="9123"/>
                </a:lnTo>
                <a:lnTo>
                  <a:pt x="5695" y="9793"/>
                </a:lnTo>
                <a:lnTo>
                  <a:pt x="5395" y="9793"/>
                </a:lnTo>
                <a:lnTo>
                  <a:pt x="5395" y="11173"/>
                </a:lnTo>
                <a:cubicBezTo>
                  <a:pt x="6508" y="11216"/>
                  <a:pt x="7503" y="11546"/>
                  <a:pt x="8211" y="12052"/>
                </a:cubicBezTo>
                <a:cubicBezTo>
                  <a:pt x="8584" y="12070"/>
                  <a:pt x="8881" y="12379"/>
                  <a:pt x="8881" y="12756"/>
                </a:cubicBezTo>
                <a:cubicBezTo>
                  <a:pt x="8881" y="13146"/>
                  <a:pt x="8565" y="13462"/>
                  <a:pt x="8175" y="13462"/>
                </a:cubicBezTo>
                <a:cubicBezTo>
                  <a:pt x="7786" y="13462"/>
                  <a:pt x="7470" y="13146"/>
                  <a:pt x="7470" y="12756"/>
                </a:cubicBezTo>
                <a:cubicBezTo>
                  <a:pt x="7470" y="12571"/>
                  <a:pt x="7541" y="12402"/>
                  <a:pt x="7659" y="12276"/>
                </a:cubicBezTo>
                <a:cubicBezTo>
                  <a:pt x="7059" y="11931"/>
                  <a:pt x="6269" y="11709"/>
                  <a:pt x="5395" y="11673"/>
                </a:cubicBezTo>
                <a:lnTo>
                  <a:pt x="5395" y="12096"/>
                </a:lnTo>
                <a:cubicBezTo>
                  <a:pt x="5661" y="12197"/>
                  <a:pt x="5850" y="12455"/>
                  <a:pt x="5850" y="12756"/>
                </a:cubicBezTo>
                <a:cubicBezTo>
                  <a:pt x="5850" y="13146"/>
                  <a:pt x="5534" y="13462"/>
                  <a:pt x="5145" y="13462"/>
                </a:cubicBezTo>
                <a:cubicBezTo>
                  <a:pt x="4755" y="13462"/>
                  <a:pt x="4439" y="13146"/>
                  <a:pt x="4439" y="12756"/>
                </a:cubicBezTo>
                <a:cubicBezTo>
                  <a:pt x="4439" y="12455"/>
                  <a:pt x="4628" y="12197"/>
                  <a:pt x="4895" y="12096"/>
                </a:cubicBezTo>
                <a:lnTo>
                  <a:pt x="4895" y="11673"/>
                </a:lnTo>
                <a:cubicBezTo>
                  <a:pt x="4020" y="11709"/>
                  <a:pt x="3230" y="11931"/>
                  <a:pt x="2631" y="12276"/>
                </a:cubicBezTo>
                <a:cubicBezTo>
                  <a:pt x="2748" y="12402"/>
                  <a:pt x="2820" y="12571"/>
                  <a:pt x="2820" y="12756"/>
                </a:cubicBezTo>
                <a:cubicBezTo>
                  <a:pt x="2820" y="13146"/>
                  <a:pt x="2504" y="13462"/>
                  <a:pt x="2114" y="13462"/>
                </a:cubicBezTo>
                <a:cubicBezTo>
                  <a:pt x="1724" y="13462"/>
                  <a:pt x="1408" y="13146"/>
                  <a:pt x="1408" y="12756"/>
                </a:cubicBezTo>
                <a:cubicBezTo>
                  <a:pt x="1408" y="12379"/>
                  <a:pt x="1705" y="12070"/>
                  <a:pt x="2078" y="12052"/>
                </a:cubicBezTo>
                <a:cubicBezTo>
                  <a:pt x="2787" y="11546"/>
                  <a:pt x="3782" y="11216"/>
                  <a:pt x="4895" y="11173"/>
                </a:cubicBezTo>
                <a:lnTo>
                  <a:pt x="4895" y="9793"/>
                </a:lnTo>
                <a:lnTo>
                  <a:pt x="4595" y="9793"/>
                </a:lnTo>
                <a:lnTo>
                  <a:pt x="4595" y="9123"/>
                </a:lnTo>
                <a:lnTo>
                  <a:pt x="2605" y="9123"/>
                </a:lnTo>
                <a:cubicBezTo>
                  <a:pt x="2319" y="9123"/>
                  <a:pt x="2074" y="8944"/>
                  <a:pt x="1974" y="8694"/>
                </a:cubicBezTo>
                <a:lnTo>
                  <a:pt x="894" y="8694"/>
                </a:lnTo>
                <a:lnTo>
                  <a:pt x="894" y="8435"/>
                </a:lnTo>
                <a:lnTo>
                  <a:pt x="894" y="8194"/>
                </a:lnTo>
                <a:lnTo>
                  <a:pt x="894" y="5718"/>
                </a:lnTo>
                <a:lnTo>
                  <a:pt x="500" y="5718"/>
                </a:lnTo>
                <a:lnTo>
                  <a:pt x="500" y="5083"/>
                </a:lnTo>
                <a:cubicBezTo>
                  <a:pt x="500" y="4928"/>
                  <a:pt x="627" y="4801"/>
                  <a:pt x="782" y="4801"/>
                </a:cubicBezTo>
                <a:lnTo>
                  <a:pt x="1505" y="4801"/>
                </a:lnTo>
                <a:cubicBezTo>
                  <a:pt x="1661" y="4801"/>
                  <a:pt x="1788" y="4928"/>
                  <a:pt x="1788" y="5083"/>
                </a:cubicBezTo>
                <a:lnTo>
                  <a:pt x="1788" y="5718"/>
                </a:lnTo>
                <a:lnTo>
                  <a:pt x="1394" y="5718"/>
                </a:lnTo>
                <a:lnTo>
                  <a:pt x="1394" y="8194"/>
                </a:lnTo>
                <a:lnTo>
                  <a:pt x="1974" y="8194"/>
                </a:lnTo>
                <a:cubicBezTo>
                  <a:pt x="2074" y="7943"/>
                  <a:pt x="2319" y="7764"/>
                  <a:pt x="2605" y="7764"/>
                </a:cubicBezTo>
                <a:lnTo>
                  <a:pt x="4895" y="7764"/>
                </a:lnTo>
                <a:lnTo>
                  <a:pt x="4895" y="7180"/>
                </a:lnTo>
                <a:lnTo>
                  <a:pt x="3553" y="7180"/>
                </a:lnTo>
                <a:cubicBezTo>
                  <a:pt x="3195" y="7180"/>
                  <a:pt x="2944" y="6927"/>
                  <a:pt x="2902" y="6623"/>
                </a:cubicBezTo>
                <a:lnTo>
                  <a:pt x="2142" y="1173"/>
                </a:lnTo>
                <a:cubicBezTo>
                  <a:pt x="2017" y="276"/>
                  <a:pt x="8273" y="276"/>
                  <a:pt x="8148" y="1173"/>
                </a:cubicBezTo>
                <a:close/>
                <a:moveTo>
                  <a:pt x="5405" y="4400"/>
                </a:moveTo>
                <a:lnTo>
                  <a:pt x="5405" y="5611"/>
                </a:lnTo>
                <a:lnTo>
                  <a:pt x="4886" y="5611"/>
                </a:lnTo>
                <a:lnTo>
                  <a:pt x="4886" y="4394"/>
                </a:lnTo>
                <a:cubicBezTo>
                  <a:pt x="4886" y="4316"/>
                  <a:pt x="4886" y="4238"/>
                  <a:pt x="4886" y="4160"/>
                </a:cubicBezTo>
                <a:lnTo>
                  <a:pt x="4886" y="3900"/>
                </a:lnTo>
                <a:lnTo>
                  <a:pt x="5145" y="3900"/>
                </a:lnTo>
                <a:cubicBezTo>
                  <a:pt x="5196" y="3900"/>
                  <a:pt x="5246" y="3897"/>
                  <a:pt x="5296" y="3891"/>
                </a:cubicBezTo>
                <a:cubicBezTo>
                  <a:pt x="5881" y="3816"/>
                  <a:pt x="6320" y="3316"/>
                  <a:pt x="6320" y="2726"/>
                </a:cubicBezTo>
                <a:cubicBezTo>
                  <a:pt x="6320" y="2077"/>
                  <a:pt x="5794" y="1552"/>
                  <a:pt x="5145" y="1552"/>
                </a:cubicBezTo>
                <a:cubicBezTo>
                  <a:pt x="4499" y="1552"/>
                  <a:pt x="3975" y="2073"/>
                  <a:pt x="3971" y="2719"/>
                </a:cubicBezTo>
                <a:lnTo>
                  <a:pt x="3970" y="2979"/>
                </a:lnTo>
                <a:lnTo>
                  <a:pt x="3451" y="2976"/>
                </a:lnTo>
                <a:lnTo>
                  <a:pt x="3452" y="2717"/>
                </a:lnTo>
                <a:cubicBezTo>
                  <a:pt x="3457" y="1785"/>
                  <a:pt x="4214" y="1033"/>
                  <a:pt x="5145" y="1033"/>
                </a:cubicBezTo>
                <a:cubicBezTo>
                  <a:pt x="6081" y="1033"/>
                  <a:pt x="6839" y="1791"/>
                  <a:pt x="6839" y="2726"/>
                </a:cubicBezTo>
                <a:cubicBezTo>
                  <a:pt x="6839" y="3563"/>
                  <a:pt x="6227" y="4273"/>
                  <a:pt x="5405" y="4400"/>
                </a:cubicBezTo>
                <a:close/>
                <a:moveTo>
                  <a:pt x="4886" y="6045"/>
                </a:moveTo>
                <a:lnTo>
                  <a:pt x="5405" y="6045"/>
                </a:lnTo>
                <a:lnTo>
                  <a:pt x="5405" y="6564"/>
                </a:lnTo>
                <a:lnTo>
                  <a:pt x="4886" y="6564"/>
                </a:lnTo>
                <a:lnTo>
                  <a:pt x="4886" y="604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2A5C1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Rectangle 146"/>
          <p:cNvSpPr/>
          <p:nvPr/>
        </p:nvSpPr>
        <p:spPr>
          <a:xfrm>
            <a:off x="1513640" y="2993909"/>
            <a:ext cx="241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Vacancy rate: 17,2%</a:t>
            </a:r>
          </a:p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(605/3511)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885" y="1670366"/>
            <a:ext cx="749208" cy="748710"/>
          </a:xfrm>
          <a:prstGeom prst="rect">
            <a:avLst/>
          </a:prstGeom>
        </p:spPr>
      </p:pic>
      <p:sp>
        <p:nvSpPr>
          <p:cNvPr id="152" name="Freeform 70"/>
          <p:cNvSpPr>
            <a:spLocks/>
          </p:cNvSpPr>
          <p:nvPr/>
        </p:nvSpPr>
        <p:spPr bwMode="auto">
          <a:xfrm>
            <a:off x="5641789" y="3853256"/>
            <a:ext cx="869345" cy="820985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153" name="Freeform 71"/>
          <p:cNvSpPr>
            <a:spLocks/>
          </p:cNvSpPr>
          <p:nvPr/>
        </p:nvSpPr>
        <p:spPr bwMode="auto">
          <a:xfrm>
            <a:off x="5641792" y="3853256"/>
            <a:ext cx="869345" cy="820985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5548311" y="3766604"/>
            <a:ext cx="1056302" cy="994288"/>
            <a:chOff x="5925174" y="1414530"/>
            <a:chExt cx="1156496" cy="1154790"/>
          </a:xfrm>
        </p:grpSpPr>
        <p:sp>
          <p:nvSpPr>
            <p:cNvPr id="155" name="Freeform 61"/>
            <p:cNvSpPr>
              <a:spLocks/>
            </p:cNvSpPr>
            <p:nvPr/>
          </p:nvSpPr>
          <p:spPr bwMode="auto">
            <a:xfrm>
              <a:off x="5925174" y="1414530"/>
              <a:ext cx="1156496" cy="1154790"/>
            </a:xfrm>
            <a:prstGeom prst="ellipse">
              <a:avLst/>
            </a:prstGeom>
            <a:solidFill>
              <a:srgbClr val="678D1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56" name="Freeform 328"/>
            <p:cNvSpPr>
              <a:spLocks/>
            </p:cNvSpPr>
            <p:nvPr/>
          </p:nvSpPr>
          <p:spPr bwMode="auto">
            <a:xfrm>
              <a:off x="6021479" y="1508492"/>
              <a:ext cx="963886" cy="966866"/>
            </a:xfrm>
            <a:prstGeom prst="ellipse">
              <a:avLst/>
            </a:prstGeom>
            <a:solidFill>
              <a:srgbClr val="678D1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779415" y="3984525"/>
            <a:ext cx="217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with disability: 1,4%</a:t>
            </a:r>
            <a:endParaRPr lang="en-US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885" y="3864327"/>
            <a:ext cx="749208" cy="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flipH="1" flipV="1">
            <a:off x="6799322" y="-1669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 flipH="1" flipV="1">
            <a:off x="8038575" y="-1669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70866" y="620110"/>
            <a:ext cx="442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Vacancy rate per salary band</a:t>
            </a:r>
            <a:endParaRPr lang="en-IN" sz="2400" b="1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xmlns="" val="2836997493"/>
              </p:ext>
            </p:extLst>
          </p:nvPr>
        </p:nvGraphicFramePr>
        <p:xfrm>
          <a:off x="923925" y="1476375"/>
          <a:ext cx="7553325" cy="40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9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7055768" y="0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8038575" y="-1669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99221" y="436661"/>
            <a:ext cx="44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Vacancy rate per Programme</a:t>
            </a:r>
            <a:endParaRPr lang="en-IN" sz="2400" b="1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478851070"/>
              </p:ext>
            </p:extLst>
          </p:nvPr>
        </p:nvGraphicFramePr>
        <p:xfrm>
          <a:off x="980347" y="1097486"/>
          <a:ext cx="7525478" cy="441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56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are 108"/>
          <p:cNvGrpSpPr/>
          <p:nvPr/>
        </p:nvGrpSpPr>
        <p:grpSpPr>
          <a:xfrm>
            <a:off x="4700078" y="2692021"/>
            <a:ext cx="1626019" cy="2573655"/>
            <a:chOff x="4870579" y="1933533"/>
            <a:chExt cx="1626019" cy="2573655"/>
          </a:xfrm>
        </p:grpSpPr>
        <p:sp>
          <p:nvSpPr>
            <p:cNvPr id="3" name="Oval 2"/>
            <p:cNvSpPr/>
            <p:nvPr/>
          </p:nvSpPr>
          <p:spPr>
            <a:xfrm rot="18900000">
              <a:off x="5277398" y="2144179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 rot="2700000">
              <a:off x="5202776" y="449561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 rot="2700000">
              <a:off x="5187991" y="449429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 rot="2700000">
              <a:off x="5192401" y="4491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" name="Grupare 107"/>
            <p:cNvGrpSpPr/>
            <p:nvPr/>
          </p:nvGrpSpPr>
          <p:grpSpPr>
            <a:xfrm>
              <a:off x="4870579" y="1933533"/>
              <a:ext cx="1626019" cy="1646166"/>
              <a:chOff x="4870579" y="1933533"/>
              <a:chExt cx="1626019" cy="1646166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8900000">
                <a:off x="6295460" y="1933533"/>
                <a:ext cx="9525" cy="635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 rot="18900000">
                <a:off x="6294145" y="1954668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18900000">
                <a:off x="6289575" y="1935971"/>
                <a:ext cx="19050" cy="12700"/>
              </a:xfrm>
              <a:custGeom>
                <a:avLst/>
                <a:gdLst>
                  <a:gd name="T0" fmla="*/ 3 w 6"/>
                  <a:gd name="T1" fmla="*/ 1 h 4"/>
                  <a:gd name="T2" fmla="*/ 6 w 6"/>
                  <a:gd name="T3" fmla="*/ 0 h 4"/>
                  <a:gd name="T4" fmla="*/ 3 w 6"/>
                  <a:gd name="T5" fmla="*/ 2 h 4"/>
                  <a:gd name="T6" fmla="*/ 1 w 6"/>
                  <a:gd name="T7" fmla="*/ 3 h 4"/>
                  <a:gd name="T8" fmla="*/ 0 w 6"/>
                  <a:gd name="T9" fmla="*/ 4 h 4"/>
                  <a:gd name="T10" fmla="*/ 0 w 6"/>
                  <a:gd name="T11" fmla="*/ 4 h 4"/>
                  <a:gd name="T12" fmla="*/ 0 w 6"/>
                  <a:gd name="T13" fmla="*/ 3 h 4"/>
                  <a:gd name="T14" fmla="*/ 1 w 6"/>
                  <a:gd name="T15" fmla="*/ 3 h 4"/>
                  <a:gd name="T16" fmla="*/ 3 w 6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Arc plin 1"/>
              <p:cNvSpPr/>
              <p:nvPr/>
            </p:nvSpPr>
            <p:spPr>
              <a:xfrm rot="18000000">
                <a:off x="5124998" y="1991779"/>
                <a:ext cx="1371600" cy="1371600"/>
              </a:xfrm>
              <a:prstGeom prst="blockArc">
                <a:avLst>
                  <a:gd name="adj1" fmla="val 2007923"/>
                  <a:gd name="adj2" fmla="val 198112"/>
                  <a:gd name="adj3" fmla="val 1382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Săgeată dreapta vărgată 3"/>
              <p:cNvSpPr/>
              <p:nvPr/>
            </p:nvSpPr>
            <p:spPr>
              <a:xfrm rot="8100000">
                <a:off x="4870579" y="3122499"/>
                <a:ext cx="533400" cy="457200"/>
              </a:xfrm>
              <a:prstGeom prst="stripedRightArrow">
                <a:avLst>
                  <a:gd name="adj1" fmla="val 50000"/>
                  <a:gd name="adj2" fmla="val 6041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395889" y="2262670"/>
                <a:ext cx="829818" cy="829818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23078" y="2389859"/>
                <a:ext cx="575439" cy="57543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0" name="Grupare 109"/>
          <p:cNvGrpSpPr/>
          <p:nvPr/>
        </p:nvGrpSpPr>
        <p:grpSpPr>
          <a:xfrm>
            <a:off x="3394047" y="3827629"/>
            <a:ext cx="1587919" cy="1626020"/>
            <a:chOff x="3564548" y="3069142"/>
            <a:chExt cx="1587919" cy="1626020"/>
          </a:xfrm>
          <a:solidFill>
            <a:srgbClr val="D8DB97"/>
          </a:solidFill>
        </p:grpSpPr>
        <p:sp>
          <p:nvSpPr>
            <p:cNvPr id="52" name="Arc plin 51"/>
            <p:cNvSpPr/>
            <p:nvPr/>
          </p:nvSpPr>
          <p:spPr>
            <a:xfrm rot="1800000">
              <a:off x="3780867" y="3323562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2700000">
              <a:off x="3933267" y="3475962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Săgeată dreapta vărgată 53"/>
            <p:cNvSpPr/>
            <p:nvPr/>
          </p:nvSpPr>
          <p:spPr>
            <a:xfrm rot="13500000">
              <a:off x="3526448" y="3107242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51758" y="3594453"/>
              <a:ext cx="829818" cy="829818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186406" y="3721642"/>
              <a:ext cx="575439" cy="575439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1" name="Grupare 110"/>
          <p:cNvGrpSpPr/>
          <p:nvPr/>
        </p:nvGrpSpPr>
        <p:grpSpPr>
          <a:xfrm>
            <a:off x="2254245" y="2527772"/>
            <a:ext cx="1626019" cy="1646166"/>
            <a:chOff x="2424746" y="1769285"/>
            <a:chExt cx="1626019" cy="1646166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 rot="8100000">
              <a:off x="2616359" y="34091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8100000">
              <a:off x="2624024" y="339431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 rot="8100000">
              <a:off x="2612719" y="3400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rc plin 58"/>
            <p:cNvSpPr/>
            <p:nvPr/>
          </p:nvSpPr>
          <p:spPr>
            <a:xfrm rot="7200000">
              <a:off x="2424746" y="1985605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8100000">
              <a:off x="2577146" y="2138005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Săgeată dreapta vărgată 60"/>
            <p:cNvSpPr/>
            <p:nvPr/>
          </p:nvSpPr>
          <p:spPr>
            <a:xfrm rot="18900000">
              <a:off x="3517365" y="1769285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95637" y="2256496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22826" y="2390460"/>
              <a:ext cx="575439" cy="5754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7" name="Grupare 106"/>
          <p:cNvGrpSpPr/>
          <p:nvPr/>
        </p:nvGrpSpPr>
        <p:grpSpPr>
          <a:xfrm>
            <a:off x="3549213" y="1403227"/>
            <a:ext cx="1646165" cy="1626020"/>
            <a:chOff x="3719714" y="644740"/>
            <a:chExt cx="1646165" cy="1626020"/>
          </a:xfrm>
          <a:solidFill>
            <a:srgbClr val="A2A85A"/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rot="13500000">
              <a:off x="3718126" y="83794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 rot="13500000">
              <a:off x="3739261" y="84560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 rot="13500000">
              <a:off x="3718976" y="835889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rc plin 65"/>
            <p:cNvSpPr/>
            <p:nvPr/>
          </p:nvSpPr>
          <p:spPr>
            <a:xfrm rot="12600000">
              <a:off x="3777960" y="644740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3500000">
              <a:off x="3930360" y="79714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Săgeată dreapta vărgată 67"/>
            <p:cNvSpPr/>
            <p:nvPr/>
          </p:nvSpPr>
          <p:spPr>
            <a:xfrm rot="2700000">
              <a:off x="4870579" y="1775460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48851" y="915631"/>
              <a:ext cx="829818" cy="829818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76040" y="1042820"/>
              <a:ext cx="575439" cy="575439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3" name="Grupare 92"/>
          <p:cNvGrpSpPr/>
          <p:nvPr/>
        </p:nvGrpSpPr>
        <p:grpSpPr>
          <a:xfrm>
            <a:off x="823950" y="1929483"/>
            <a:ext cx="2138819" cy="1957192"/>
            <a:chOff x="994451" y="763488"/>
            <a:chExt cx="2138819" cy="1957192"/>
          </a:xfrm>
        </p:grpSpPr>
        <p:grpSp>
          <p:nvGrpSpPr>
            <p:cNvPr id="84" name="Grupare 83"/>
            <p:cNvGrpSpPr/>
            <p:nvPr/>
          </p:nvGrpSpPr>
          <p:grpSpPr>
            <a:xfrm>
              <a:off x="994451" y="763488"/>
              <a:ext cx="2138819" cy="1957192"/>
              <a:chOff x="692032" y="764277"/>
              <a:chExt cx="2138819" cy="1957192"/>
            </a:xfrm>
          </p:grpSpPr>
          <p:sp>
            <p:nvSpPr>
              <p:cNvPr id="85" name="CasetăText 84"/>
              <p:cNvSpPr txBox="1"/>
              <p:nvPr/>
            </p:nvSpPr>
            <p:spPr>
              <a:xfrm>
                <a:off x="692032" y="1121031"/>
                <a:ext cx="20155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Increasing demand </a:t>
                </a:r>
                <a:r>
                  <a:rPr lang="en-US" sz="1400" dirty="0" smtClean="0"/>
                  <a:t>for statistical information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National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Continental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Global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Other</a:t>
                </a:r>
                <a:endParaRPr lang="en-US" sz="1400" dirty="0"/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CasetăText 8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78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DEMAND</a:t>
                </a:r>
                <a:endParaRPr lang="en-US" b="1" dirty="0">
                  <a:solidFill>
                    <a:srgbClr val="678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are 91"/>
          <p:cNvGrpSpPr/>
          <p:nvPr/>
        </p:nvGrpSpPr>
        <p:grpSpPr>
          <a:xfrm>
            <a:off x="823950" y="4352128"/>
            <a:ext cx="2352916" cy="1526305"/>
            <a:chOff x="994451" y="3593640"/>
            <a:chExt cx="2352916" cy="1526305"/>
          </a:xfrm>
        </p:grpSpPr>
        <p:grpSp>
          <p:nvGrpSpPr>
            <p:cNvPr id="88" name="Grupare 87"/>
            <p:cNvGrpSpPr/>
            <p:nvPr/>
          </p:nvGrpSpPr>
          <p:grpSpPr>
            <a:xfrm>
              <a:off x="994451" y="3593640"/>
              <a:ext cx="2352916" cy="1526305"/>
              <a:chOff x="692032" y="764277"/>
              <a:chExt cx="2352916" cy="1526305"/>
            </a:xfrm>
          </p:grpSpPr>
          <p:sp>
            <p:nvSpPr>
              <p:cNvPr id="89" name="CasetăText 88"/>
              <p:cNvSpPr txBox="1"/>
              <p:nvPr/>
            </p:nvSpPr>
            <p:spPr>
              <a:xfrm>
                <a:off x="692032" y="1121031"/>
                <a:ext cx="235291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Basic statistics at risk – declining </a:t>
                </a:r>
                <a:r>
                  <a:rPr lang="en-US" sz="1400" dirty="0" smtClean="0"/>
                  <a:t>quality over time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Discontinued value add products</a:t>
                </a:r>
                <a:endParaRPr lang="en-US" sz="1400" dirty="0"/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0" name="CasetăText 89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78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SUPPLY</a:t>
                </a:r>
                <a:endParaRPr lang="en-US" b="1" dirty="0">
                  <a:solidFill>
                    <a:srgbClr val="678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94" name="Freeform 6"/>
          <p:cNvSpPr>
            <a:spLocks/>
          </p:cNvSpPr>
          <p:nvPr/>
        </p:nvSpPr>
        <p:spPr bwMode="auto">
          <a:xfrm rot="8100000">
            <a:off x="8199026" y="4005870"/>
            <a:ext cx="9525" cy="6350"/>
          </a:xfrm>
          <a:custGeom>
            <a:avLst/>
            <a:gdLst>
              <a:gd name="T0" fmla="*/ 0 w 3"/>
              <a:gd name="T1" fmla="*/ 1 h 2"/>
              <a:gd name="T2" fmla="*/ 3 w 3"/>
              <a:gd name="T3" fmla="*/ 0 h 2"/>
              <a:gd name="T4" fmla="*/ 0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0"/>
                  <a:pt x="3" y="0"/>
                </a:cubicBezTo>
                <a:cubicBezTo>
                  <a:pt x="2" y="0"/>
                  <a:pt x="1" y="1"/>
                  <a:pt x="0" y="2"/>
                </a:cubicBezTo>
                <a:lnTo>
                  <a:pt x="0" y="1"/>
                </a:ln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"/>
          <p:cNvSpPr>
            <a:spLocks/>
          </p:cNvSpPr>
          <p:nvPr/>
        </p:nvSpPr>
        <p:spPr bwMode="auto">
          <a:xfrm rot="8100000">
            <a:off x="8206691" y="3991084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4"/>
          <p:cNvSpPr>
            <a:spLocks/>
          </p:cNvSpPr>
          <p:nvPr/>
        </p:nvSpPr>
        <p:spPr bwMode="auto">
          <a:xfrm rot="8100000">
            <a:off x="8195385" y="3997082"/>
            <a:ext cx="19050" cy="12700"/>
          </a:xfrm>
          <a:custGeom>
            <a:avLst/>
            <a:gdLst>
              <a:gd name="T0" fmla="*/ 3 w 6"/>
              <a:gd name="T1" fmla="*/ 1 h 4"/>
              <a:gd name="T2" fmla="*/ 6 w 6"/>
              <a:gd name="T3" fmla="*/ 0 h 4"/>
              <a:gd name="T4" fmla="*/ 3 w 6"/>
              <a:gd name="T5" fmla="*/ 2 h 4"/>
              <a:gd name="T6" fmla="*/ 1 w 6"/>
              <a:gd name="T7" fmla="*/ 3 h 4"/>
              <a:gd name="T8" fmla="*/ 0 w 6"/>
              <a:gd name="T9" fmla="*/ 4 h 4"/>
              <a:gd name="T10" fmla="*/ 0 w 6"/>
              <a:gd name="T11" fmla="*/ 4 h 4"/>
              <a:gd name="T12" fmla="*/ 0 w 6"/>
              <a:gd name="T13" fmla="*/ 3 h 4"/>
              <a:gd name="T14" fmla="*/ 1 w 6"/>
              <a:gd name="T15" fmla="*/ 3 h 4"/>
              <a:gd name="T16" fmla="*/ 3 w 6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3" y="1"/>
                </a:moveTo>
                <a:cubicBezTo>
                  <a:pt x="4" y="1"/>
                  <a:pt x="5" y="0"/>
                  <a:pt x="6" y="0"/>
                </a:cubicBezTo>
                <a:cubicBezTo>
                  <a:pt x="5" y="0"/>
                  <a:pt x="4" y="1"/>
                  <a:pt x="3" y="2"/>
                </a:cubicBezTo>
                <a:cubicBezTo>
                  <a:pt x="2" y="2"/>
                  <a:pt x="2" y="2"/>
                  <a:pt x="1" y="3"/>
                </a:cubicBezTo>
                <a:cubicBezTo>
                  <a:pt x="1" y="3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3" y="1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upare 96"/>
          <p:cNvGrpSpPr/>
          <p:nvPr/>
        </p:nvGrpSpPr>
        <p:grpSpPr>
          <a:xfrm>
            <a:off x="6577118" y="1919544"/>
            <a:ext cx="2396380" cy="2172636"/>
            <a:chOff x="994451" y="763488"/>
            <a:chExt cx="2138819" cy="2172636"/>
          </a:xfrm>
        </p:grpSpPr>
        <p:grpSp>
          <p:nvGrpSpPr>
            <p:cNvPr id="98" name="Grupare 97"/>
            <p:cNvGrpSpPr/>
            <p:nvPr/>
          </p:nvGrpSpPr>
          <p:grpSpPr>
            <a:xfrm>
              <a:off x="994451" y="763488"/>
              <a:ext cx="2138819" cy="2172636"/>
              <a:chOff x="692032" y="764277"/>
              <a:chExt cx="2138819" cy="2172636"/>
            </a:xfrm>
          </p:grpSpPr>
          <p:sp>
            <p:nvSpPr>
              <p:cNvPr id="100" name="CasetăText 99"/>
              <p:cNvSpPr txBox="1"/>
              <p:nvPr/>
            </p:nvSpPr>
            <p:spPr>
              <a:xfrm>
                <a:off x="692032" y="1121031"/>
                <a:ext cx="213881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Severe budget cuts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Warm bodies not affordable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IES/LCS not funded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Poverty estimates impacted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CPI basket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GDP estimate</a:t>
                </a:r>
                <a:endParaRPr lang="en-US" sz="1400" dirty="0"/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1" name="CasetăText 100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78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BUDGET</a:t>
                </a:r>
                <a:endParaRPr lang="en-US" b="1" dirty="0">
                  <a:solidFill>
                    <a:srgbClr val="678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" name="Grupare 101"/>
          <p:cNvGrpSpPr/>
          <p:nvPr/>
        </p:nvGrpSpPr>
        <p:grpSpPr>
          <a:xfrm>
            <a:off x="6577118" y="4352128"/>
            <a:ext cx="2396380" cy="1526305"/>
            <a:chOff x="994451" y="3593640"/>
            <a:chExt cx="2138819" cy="1526305"/>
          </a:xfrm>
        </p:grpSpPr>
        <p:grpSp>
          <p:nvGrpSpPr>
            <p:cNvPr id="103" name="Grupare 102"/>
            <p:cNvGrpSpPr/>
            <p:nvPr/>
          </p:nvGrpSpPr>
          <p:grpSpPr>
            <a:xfrm>
              <a:off x="994451" y="3593640"/>
              <a:ext cx="2138819" cy="1526305"/>
              <a:chOff x="692032" y="764277"/>
              <a:chExt cx="2138819" cy="1526305"/>
            </a:xfrm>
          </p:grpSpPr>
          <p:sp>
            <p:nvSpPr>
              <p:cNvPr id="105" name="CasetăText 104"/>
              <p:cNvSpPr txBox="1"/>
              <p:nvPr/>
            </p:nvSpPr>
            <p:spPr>
              <a:xfrm>
                <a:off x="692032" y="1121031"/>
                <a:ext cx="213881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17,2% vacancy rate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103 staff left in 2018/19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Staff over-stretched – may cause errors</a:t>
                </a:r>
                <a:endParaRPr lang="en-US" sz="1400" dirty="0">
                  <a:solidFill>
                    <a:prstClr val="black"/>
                  </a:solidFill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6" name="CasetăText 10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678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</a:t>
                </a:r>
                <a:endParaRPr lang="en-US" b="1" dirty="0">
                  <a:solidFill>
                    <a:srgbClr val="678D1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594839" y="1565094"/>
            <a:ext cx="1123701" cy="850713"/>
            <a:chOff x="7853363" y="968375"/>
            <a:chExt cx="1306513" cy="993775"/>
          </a:xfrm>
          <a:solidFill>
            <a:srgbClr val="678D1E"/>
          </a:solidFill>
        </p:grpSpPr>
        <p:sp>
          <p:nvSpPr>
            <p:cNvPr id="113" name="Freeform 52"/>
            <p:cNvSpPr>
              <a:spLocks noEditPoints="1"/>
            </p:cNvSpPr>
            <p:nvPr/>
          </p:nvSpPr>
          <p:spPr bwMode="auto">
            <a:xfrm>
              <a:off x="8491538" y="1581150"/>
              <a:ext cx="50800" cy="82550"/>
            </a:xfrm>
            <a:custGeom>
              <a:avLst/>
              <a:gdLst>
                <a:gd name="T0" fmla="*/ 65 w 76"/>
                <a:gd name="T1" fmla="*/ 30 h 122"/>
                <a:gd name="T2" fmla="*/ 46 w 76"/>
                <a:gd name="T3" fmla="*/ 17 h 122"/>
                <a:gd name="T4" fmla="*/ 0 w 76"/>
                <a:gd name="T5" fmla="*/ 0 h 122"/>
                <a:gd name="T6" fmla="*/ 0 w 76"/>
                <a:gd name="T7" fmla="*/ 122 h 122"/>
                <a:gd name="T8" fmla="*/ 69 w 76"/>
                <a:gd name="T9" fmla="*/ 86 h 122"/>
                <a:gd name="T10" fmla="*/ 74 w 76"/>
                <a:gd name="T11" fmla="*/ 48 h 122"/>
                <a:gd name="T12" fmla="*/ 65 w 76"/>
                <a:gd name="T13" fmla="*/ 30 h 122"/>
                <a:gd name="T14" fmla="*/ 65 w 76"/>
                <a:gd name="T15" fmla="*/ 30 h 122"/>
                <a:gd name="T16" fmla="*/ 65 w 76"/>
                <a:gd name="T17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53"/>
            <p:cNvSpPr>
              <a:spLocks noEditPoints="1"/>
            </p:cNvSpPr>
            <p:nvPr/>
          </p:nvSpPr>
          <p:spPr bwMode="auto">
            <a:xfrm>
              <a:off x="8535988" y="1639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54"/>
            <p:cNvSpPr>
              <a:spLocks noEditPoints="1"/>
            </p:cNvSpPr>
            <p:nvPr/>
          </p:nvSpPr>
          <p:spPr bwMode="auto">
            <a:xfrm>
              <a:off x="8405813" y="1450975"/>
              <a:ext cx="41275" cy="73025"/>
            </a:xfrm>
            <a:custGeom>
              <a:avLst/>
              <a:gdLst>
                <a:gd name="T0" fmla="*/ 9 w 61"/>
                <a:gd name="T1" fmla="*/ 30 h 110"/>
                <a:gd name="T2" fmla="*/ 1 w 61"/>
                <a:gd name="T3" fmla="*/ 52 h 110"/>
                <a:gd name="T4" fmla="*/ 4 w 61"/>
                <a:gd name="T5" fmla="*/ 75 h 110"/>
                <a:gd name="T6" fmla="*/ 18 w 61"/>
                <a:gd name="T7" fmla="*/ 92 h 110"/>
                <a:gd name="T8" fmla="*/ 40 w 61"/>
                <a:gd name="T9" fmla="*/ 103 h 110"/>
                <a:gd name="T10" fmla="*/ 61 w 61"/>
                <a:gd name="T11" fmla="*/ 110 h 110"/>
                <a:gd name="T12" fmla="*/ 61 w 61"/>
                <a:gd name="T13" fmla="*/ 0 h 110"/>
                <a:gd name="T14" fmla="*/ 9 w 61"/>
                <a:gd name="T15" fmla="*/ 30 h 110"/>
                <a:gd name="T16" fmla="*/ 9 w 61"/>
                <a:gd name="T17" fmla="*/ 30 h 110"/>
                <a:gd name="T18" fmla="*/ 9 w 61"/>
                <a:gd name="T19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55"/>
            <p:cNvSpPr>
              <a:spLocks noEditPoints="1"/>
            </p:cNvSpPr>
            <p:nvPr/>
          </p:nvSpPr>
          <p:spPr bwMode="auto">
            <a:xfrm>
              <a:off x="8537575" y="1639888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56"/>
            <p:cNvSpPr>
              <a:spLocks noEditPoints="1"/>
            </p:cNvSpPr>
            <p:nvPr/>
          </p:nvSpPr>
          <p:spPr bwMode="auto">
            <a:xfrm>
              <a:off x="7853363" y="968375"/>
              <a:ext cx="1306513" cy="993775"/>
            </a:xfrm>
            <a:custGeom>
              <a:avLst/>
              <a:gdLst>
                <a:gd name="T0" fmla="*/ 1000 w 1960"/>
                <a:gd name="T1" fmla="*/ 335 h 1477"/>
                <a:gd name="T2" fmla="*/ 1130 w 1960"/>
                <a:gd name="T3" fmla="*/ 44 h 1477"/>
                <a:gd name="T4" fmla="*/ 892 w 1960"/>
                <a:gd name="T5" fmla="*/ 91 h 1477"/>
                <a:gd name="T6" fmla="*/ 664 w 1960"/>
                <a:gd name="T7" fmla="*/ 57 h 1477"/>
                <a:gd name="T8" fmla="*/ 807 w 1960"/>
                <a:gd name="T9" fmla="*/ 343 h 1477"/>
                <a:gd name="T10" fmla="*/ 822 w 1960"/>
                <a:gd name="T11" fmla="*/ 1394 h 1477"/>
                <a:gd name="T12" fmla="*/ 1000 w 1960"/>
                <a:gd name="T13" fmla="*/ 335 h 1477"/>
                <a:gd name="T14" fmla="*/ 1098 w 1960"/>
                <a:gd name="T15" fmla="*/ 988 h 1477"/>
                <a:gd name="T16" fmla="*/ 1052 w 1960"/>
                <a:gd name="T17" fmla="*/ 1069 h 1477"/>
                <a:gd name="T18" fmla="*/ 957 w 1960"/>
                <a:gd name="T19" fmla="*/ 1102 h 1477"/>
                <a:gd name="T20" fmla="*/ 957 w 1960"/>
                <a:gd name="T21" fmla="*/ 1138 h 1477"/>
                <a:gd name="T22" fmla="*/ 946 w 1960"/>
                <a:gd name="T23" fmla="*/ 1163 h 1477"/>
                <a:gd name="T24" fmla="*/ 910 w 1960"/>
                <a:gd name="T25" fmla="*/ 1168 h 1477"/>
                <a:gd name="T26" fmla="*/ 890 w 1960"/>
                <a:gd name="T27" fmla="*/ 1138 h 1477"/>
                <a:gd name="T28" fmla="*/ 890 w 1960"/>
                <a:gd name="T29" fmla="*/ 1099 h 1477"/>
                <a:gd name="T30" fmla="*/ 873 w 1960"/>
                <a:gd name="T31" fmla="*/ 1095 h 1477"/>
                <a:gd name="T32" fmla="*/ 792 w 1960"/>
                <a:gd name="T33" fmla="*/ 1045 h 1477"/>
                <a:gd name="T34" fmla="*/ 766 w 1960"/>
                <a:gd name="T35" fmla="*/ 1003 h 1477"/>
                <a:gd name="T36" fmla="*/ 762 w 1960"/>
                <a:gd name="T37" fmla="*/ 991 h 1477"/>
                <a:gd name="T38" fmla="*/ 759 w 1960"/>
                <a:gd name="T39" fmla="*/ 979 h 1477"/>
                <a:gd name="T40" fmla="*/ 763 w 1960"/>
                <a:gd name="T41" fmla="*/ 961 h 1477"/>
                <a:gd name="T42" fmla="*/ 796 w 1960"/>
                <a:gd name="T43" fmla="*/ 943 h 1477"/>
                <a:gd name="T44" fmla="*/ 825 w 1960"/>
                <a:gd name="T45" fmla="*/ 966 h 1477"/>
                <a:gd name="T46" fmla="*/ 828 w 1960"/>
                <a:gd name="T47" fmla="*/ 977 h 1477"/>
                <a:gd name="T48" fmla="*/ 833 w 1960"/>
                <a:gd name="T49" fmla="*/ 988 h 1477"/>
                <a:gd name="T50" fmla="*/ 848 w 1960"/>
                <a:gd name="T51" fmla="*/ 1007 h 1477"/>
                <a:gd name="T52" fmla="*/ 890 w 1960"/>
                <a:gd name="T53" fmla="*/ 1030 h 1477"/>
                <a:gd name="T54" fmla="*/ 890 w 1960"/>
                <a:gd name="T55" fmla="*/ 898 h 1477"/>
                <a:gd name="T56" fmla="*/ 803 w 1960"/>
                <a:gd name="T57" fmla="*/ 860 h 1477"/>
                <a:gd name="T58" fmla="*/ 773 w 1960"/>
                <a:gd name="T59" fmla="*/ 824 h 1477"/>
                <a:gd name="T60" fmla="*/ 763 w 1960"/>
                <a:gd name="T61" fmla="*/ 776 h 1477"/>
                <a:gd name="T62" fmla="*/ 773 w 1960"/>
                <a:gd name="T63" fmla="*/ 728 h 1477"/>
                <a:gd name="T64" fmla="*/ 800 w 1960"/>
                <a:gd name="T65" fmla="*/ 690 h 1477"/>
                <a:gd name="T66" fmla="*/ 890 w 1960"/>
                <a:gd name="T67" fmla="*/ 650 h 1477"/>
                <a:gd name="T68" fmla="*/ 890 w 1960"/>
                <a:gd name="T69" fmla="*/ 613 h 1477"/>
                <a:gd name="T70" fmla="*/ 902 w 1960"/>
                <a:gd name="T71" fmla="*/ 588 h 1477"/>
                <a:gd name="T72" fmla="*/ 938 w 1960"/>
                <a:gd name="T73" fmla="*/ 583 h 1477"/>
                <a:gd name="T74" fmla="*/ 957 w 1960"/>
                <a:gd name="T75" fmla="*/ 613 h 1477"/>
                <a:gd name="T76" fmla="*/ 957 w 1960"/>
                <a:gd name="T77" fmla="*/ 650 h 1477"/>
                <a:gd name="T78" fmla="*/ 970 w 1960"/>
                <a:gd name="T79" fmla="*/ 652 h 1477"/>
                <a:gd name="T80" fmla="*/ 1058 w 1960"/>
                <a:gd name="T81" fmla="*/ 694 h 1477"/>
                <a:gd name="T82" fmla="*/ 1085 w 1960"/>
                <a:gd name="T83" fmla="*/ 733 h 1477"/>
                <a:gd name="T84" fmla="*/ 1089 w 1960"/>
                <a:gd name="T85" fmla="*/ 745 h 1477"/>
                <a:gd name="T86" fmla="*/ 1092 w 1960"/>
                <a:gd name="T87" fmla="*/ 757 h 1477"/>
                <a:gd name="T88" fmla="*/ 1090 w 1960"/>
                <a:gd name="T89" fmla="*/ 776 h 1477"/>
                <a:gd name="T90" fmla="*/ 1058 w 1960"/>
                <a:gd name="T91" fmla="*/ 795 h 1477"/>
                <a:gd name="T92" fmla="*/ 1028 w 1960"/>
                <a:gd name="T93" fmla="*/ 774 h 1477"/>
                <a:gd name="T94" fmla="*/ 1025 w 1960"/>
                <a:gd name="T95" fmla="*/ 763 h 1477"/>
                <a:gd name="T96" fmla="*/ 1019 w 1960"/>
                <a:gd name="T97" fmla="*/ 752 h 1477"/>
                <a:gd name="T98" fmla="*/ 1003 w 1960"/>
                <a:gd name="T99" fmla="*/ 736 h 1477"/>
                <a:gd name="T100" fmla="*/ 957 w 1960"/>
                <a:gd name="T101" fmla="*/ 718 h 1477"/>
                <a:gd name="T102" fmla="*/ 957 w 1960"/>
                <a:gd name="T103" fmla="*/ 844 h 1477"/>
                <a:gd name="T104" fmla="*/ 1015 w 1960"/>
                <a:gd name="T105" fmla="*/ 861 h 1477"/>
                <a:gd name="T106" fmla="*/ 1084 w 1960"/>
                <a:gd name="T107" fmla="*/ 916 h 1477"/>
                <a:gd name="T108" fmla="*/ 1084 w 1960"/>
                <a:gd name="T109" fmla="*/ 916 h 1477"/>
                <a:gd name="T110" fmla="*/ 1084 w 1960"/>
                <a:gd name="T111" fmla="*/ 916 h 1477"/>
                <a:gd name="T112" fmla="*/ 1098 w 1960"/>
                <a:gd name="T113" fmla="*/ 988 h 1477"/>
                <a:gd name="T114" fmla="*/ 1098 w 1960"/>
                <a:gd name="T115" fmla="*/ 988 h 1477"/>
                <a:gd name="T116" fmla="*/ 1098 w 1960"/>
                <a:gd name="T117" fmla="*/ 988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57"/>
            <p:cNvSpPr>
              <a:spLocks noEditPoints="1"/>
            </p:cNvSpPr>
            <p:nvPr/>
          </p:nvSpPr>
          <p:spPr bwMode="auto">
            <a:xfrm>
              <a:off x="8535988" y="16398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96266" y="1604559"/>
            <a:ext cx="752975" cy="309640"/>
            <a:chOff x="2351088" y="3462338"/>
            <a:chExt cx="665163" cy="274638"/>
          </a:xfrm>
          <a:solidFill>
            <a:srgbClr val="678D1E"/>
          </a:solidFill>
        </p:grpSpPr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2351088" y="3486150"/>
              <a:ext cx="393700" cy="139700"/>
            </a:xfrm>
            <a:custGeom>
              <a:avLst/>
              <a:gdLst>
                <a:gd name="T0" fmla="*/ 581 w 917"/>
                <a:gd name="T1" fmla="*/ 116 h 323"/>
                <a:gd name="T2" fmla="*/ 833 w 917"/>
                <a:gd name="T3" fmla="*/ 192 h 323"/>
                <a:gd name="T4" fmla="*/ 831 w 917"/>
                <a:gd name="T5" fmla="*/ 198 h 323"/>
                <a:gd name="T6" fmla="*/ 788 w 917"/>
                <a:gd name="T7" fmla="*/ 230 h 323"/>
                <a:gd name="T8" fmla="*/ 567 w 917"/>
                <a:gd name="T9" fmla="*/ 234 h 323"/>
                <a:gd name="T10" fmla="*/ 527 w 917"/>
                <a:gd name="T11" fmla="*/ 270 h 323"/>
                <a:gd name="T12" fmla="*/ 562 w 917"/>
                <a:gd name="T13" fmla="*/ 311 h 323"/>
                <a:gd name="T14" fmla="*/ 800 w 917"/>
                <a:gd name="T15" fmla="*/ 305 h 323"/>
                <a:gd name="T16" fmla="*/ 912 w 917"/>
                <a:gd name="T17" fmla="*/ 161 h 323"/>
                <a:gd name="T18" fmla="*/ 885 w 917"/>
                <a:gd name="T19" fmla="*/ 127 h 323"/>
                <a:gd name="T20" fmla="*/ 603 w 917"/>
                <a:gd name="T21" fmla="*/ 42 h 323"/>
                <a:gd name="T22" fmla="*/ 306 w 917"/>
                <a:gd name="T23" fmla="*/ 81 h 323"/>
                <a:gd name="T24" fmla="*/ 304 w 917"/>
                <a:gd name="T25" fmla="*/ 82 h 323"/>
                <a:gd name="T26" fmla="*/ 24 w 917"/>
                <a:gd name="T27" fmla="*/ 252 h 323"/>
                <a:gd name="T28" fmla="*/ 10 w 917"/>
                <a:gd name="T29" fmla="*/ 304 h 323"/>
                <a:gd name="T30" fmla="*/ 43 w 917"/>
                <a:gd name="T31" fmla="*/ 323 h 323"/>
                <a:gd name="T32" fmla="*/ 63 w 917"/>
                <a:gd name="T33" fmla="*/ 318 h 323"/>
                <a:gd name="T34" fmla="*/ 342 w 917"/>
                <a:gd name="T35" fmla="*/ 150 h 323"/>
                <a:gd name="T36" fmla="*/ 581 w 917"/>
                <a:gd name="T37" fmla="*/ 116 h 323"/>
                <a:gd name="T38" fmla="*/ 581 w 917"/>
                <a:gd name="T39" fmla="*/ 116 h 323"/>
                <a:gd name="T40" fmla="*/ 581 w 917"/>
                <a:gd name="T41" fmla="*/ 11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7" h="323">
                  <a:moveTo>
                    <a:pt x="581" y="116"/>
                  </a:moveTo>
                  <a:cubicBezTo>
                    <a:pt x="833" y="192"/>
                    <a:pt x="833" y="192"/>
                    <a:pt x="833" y="192"/>
                  </a:cubicBezTo>
                  <a:cubicBezTo>
                    <a:pt x="832" y="194"/>
                    <a:pt x="832" y="196"/>
                    <a:pt x="831" y="198"/>
                  </a:cubicBezTo>
                  <a:cubicBezTo>
                    <a:pt x="824" y="216"/>
                    <a:pt x="810" y="226"/>
                    <a:pt x="788" y="230"/>
                  </a:cubicBezTo>
                  <a:cubicBezTo>
                    <a:pt x="706" y="243"/>
                    <a:pt x="569" y="234"/>
                    <a:pt x="567" y="234"/>
                  </a:cubicBezTo>
                  <a:cubicBezTo>
                    <a:pt x="546" y="233"/>
                    <a:pt x="528" y="249"/>
                    <a:pt x="527" y="270"/>
                  </a:cubicBezTo>
                  <a:cubicBezTo>
                    <a:pt x="525" y="291"/>
                    <a:pt x="541" y="310"/>
                    <a:pt x="562" y="311"/>
                  </a:cubicBezTo>
                  <a:cubicBezTo>
                    <a:pt x="569" y="311"/>
                    <a:pt x="709" y="320"/>
                    <a:pt x="800" y="305"/>
                  </a:cubicBezTo>
                  <a:cubicBezTo>
                    <a:pt x="891" y="291"/>
                    <a:pt x="917" y="211"/>
                    <a:pt x="912" y="161"/>
                  </a:cubicBezTo>
                  <a:cubicBezTo>
                    <a:pt x="910" y="145"/>
                    <a:pt x="900" y="132"/>
                    <a:pt x="885" y="127"/>
                  </a:cubicBezTo>
                  <a:cubicBezTo>
                    <a:pt x="603" y="42"/>
                    <a:pt x="603" y="42"/>
                    <a:pt x="603" y="42"/>
                  </a:cubicBezTo>
                  <a:cubicBezTo>
                    <a:pt x="465" y="0"/>
                    <a:pt x="312" y="78"/>
                    <a:pt x="306" y="81"/>
                  </a:cubicBezTo>
                  <a:cubicBezTo>
                    <a:pt x="305" y="81"/>
                    <a:pt x="304" y="82"/>
                    <a:pt x="304" y="82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5" y="263"/>
                    <a:pt x="0" y="286"/>
                    <a:pt x="10" y="304"/>
                  </a:cubicBezTo>
                  <a:cubicBezTo>
                    <a:pt x="18" y="316"/>
                    <a:pt x="30" y="323"/>
                    <a:pt x="43" y="323"/>
                  </a:cubicBezTo>
                  <a:cubicBezTo>
                    <a:pt x="50" y="323"/>
                    <a:pt x="57" y="321"/>
                    <a:pt x="63" y="318"/>
                  </a:cubicBezTo>
                  <a:cubicBezTo>
                    <a:pt x="342" y="150"/>
                    <a:pt x="342" y="150"/>
                    <a:pt x="342" y="150"/>
                  </a:cubicBezTo>
                  <a:cubicBezTo>
                    <a:pt x="354" y="143"/>
                    <a:pt x="477" y="85"/>
                    <a:pt x="581" y="116"/>
                  </a:cubicBezTo>
                  <a:close/>
                  <a:moveTo>
                    <a:pt x="581" y="116"/>
                  </a:moveTo>
                  <a:cubicBezTo>
                    <a:pt x="581" y="116"/>
                    <a:pt x="581" y="116"/>
                    <a:pt x="581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2422526" y="3462338"/>
              <a:ext cx="593725" cy="274638"/>
            </a:xfrm>
            <a:custGeom>
              <a:avLst/>
              <a:gdLst>
                <a:gd name="T0" fmla="*/ 1375 w 1384"/>
                <a:gd name="T1" fmla="*/ 105 h 631"/>
                <a:gd name="T2" fmla="*/ 1180 w 1384"/>
                <a:gd name="T3" fmla="*/ 46 h 631"/>
                <a:gd name="T4" fmla="*/ 871 w 1384"/>
                <a:gd name="T5" fmla="*/ 191 h 631"/>
                <a:gd name="T6" fmla="*/ 853 w 1384"/>
                <a:gd name="T7" fmla="*/ 243 h 631"/>
                <a:gd name="T8" fmla="*/ 904 w 1384"/>
                <a:gd name="T9" fmla="*/ 260 h 631"/>
                <a:gd name="T10" fmla="*/ 1211 w 1384"/>
                <a:gd name="T11" fmla="*/ 116 h 631"/>
                <a:gd name="T12" fmla="*/ 1282 w 1384"/>
                <a:gd name="T13" fmla="*/ 116 h 631"/>
                <a:gd name="T14" fmla="*/ 1284 w 1384"/>
                <a:gd name="T15" fmla="*/ 117 h 631"/>
                <a:gd name="T16" fmla="*/ 762 w 1384"/>
                <a:gd name="T17" fmla="*/ 500 h 631"/>
                <a:gd name="T18" fmla="*/ 633 w 1384"/>
                <a:gd name="T19" fmla="*/ 531 h 631"/>
                <a:gd name="T20" fmla="*/ 167 w 1384"/>
                <a:gd name="T21" fmla="*/ 457 h 631"/>
                <a:gd name="T22" fmla="*/ 136 w 1384"/>
                <a:gd name="T23" fmla="*/ 465 h 631"/>
                <a:gd name="T24" fmla="*/ 19 w 1384"/>
                <a:gd name="T25" fmla="*/ 564 h 631"/>
                <a:gd name="T26" fmla="*/ 14 w 1384"/>
                <a:gd name="T27" fmla="*/ 618 h 631"/>
                <a:gd name="T28" fmla="*/ 43 w 1384"/>
                <a:gd name="T29" fmla="*/ 631 h 631"/>
                <a:gd name="T30" fmla="*/ 68 w 1384"/>
                <a:gd name="T31" fmla="*/ 622 h 631"/>
                <a:gd name="T32" fmla="*/ 172 w 1384"/>
                <a:gd name="T33" fmla="*/ 535 h 631"/>
                <a:gd name="T34" fmla="*/ 621 w 1384"/>
                <a:gd name="T35" fmla="*/ 607 h 631"/>
                <a:gd name="T36" fmla="*/ 808 w 1384"/>
                <a:gd name="T37" fmla="*/ 562 h 631"/>
                <a:gd name="T38" fmla="*/ 1365 w 1384"/>
                <a:gd name="T39" fmla="*/ 154 h 631"/>
                <a:gd name="T40" fmla="*/ 1375 w 1384"/>
                <a:gd name="T41" fmla="*/ 105 h 631"/>
                <a:gd name="T42" fmla="*/ 1375 w 1384"/>
                <a:gd name="T43" fmla="*/ 105 h 631"/>
                <a:gd name="T44" fmla="*/ 1375 w 1384"/>
                <a:gd name="T45" fmla="*/ 10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4" h="631">
                  <a:moveTo>
                    <a:pt x="1375" y="105"/>
                  </a:moveTo>
                  <a:cubicBezTo>
                    <a:pt x="1353" y="65"/>
                    <a:pt x="1284" y="0"/>
                    <a:pt x="1180" y="46"/>
                  </a:cubicBezTo>
                  <a:cubicBezTo>
                    <a:pt x="1081" y="90"/>
                    <a:pt x="873" y="190"/>
                    <a:pt x="871" y="191"/>
                  </a:cubicBezTo>
                  <a:cubicBezTo>
                    <a:pt x="852" y="201"/>
                    <a:pt x="844" y="223"/>
                    <a:pt x="853" y="243"/>
                  </a:cubicBezTo>
                  <a:cubicBezTo>
                    <a:pt x="862" y="262"/>
                    <a:pt x="885" y="270"/>
                    <a:pt x="904" y="260"/>
                  </a:cubicBezTo>
                  <a:cubicBezTo>
                    <a:pt x="906" y="260"/>
                    <a:pt x="1113" y="160"/>
                    <a:pt x="1211" y="116"/>
                  </a:cubicBezTo>
                  <a:cubicBezTo>
                    <a:pt x="1239" y="104"/>
                    <a:pt x="1262" y="104"/>
                    <a:pt x="1282" y="116"/>
                  </a:cubicBezTo>
                  <a:cubicBezTo>
                    <a:pt x="1283" y="117"/>
                    <a:pt x="1283" y="117"/>
                    <a:pt x="1284" y="117"/>
                  </a:cubicBezTo>
                  <a:cubicBezTo>
                    <a:pt x="762" y="500"/>
                    <a:pt x="762" y="500"/>
                    <a:pt x="762" y="500"/>
                  </a:cubicBezTo>
                  <a:cubicBezTo>
                    <a:pt x="725" y="527"/>
                    <a:pt x="678" y="538"/>
                    <a:pt x="633" y="531"/>
                  </a:cubicBezTo>
                  <a:cubicBezTo>
                    <a:pt x="167" y="457"/>
                    <a:pt x="167" y="457"/>
                    <a:pt x="167" y="457"/>
                  </a:cubicBezTo>
                  <a:cubicBezTo>
                    <a:pt x="156" y="455"/>
                    <a:pt x="145" y="458"/>
                    <a:pt x="136" y="465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2" y="577"/>
                    <a:pt x="0" y="601"/>
                    <a:pt x="14" y="618"/>
                  </a:cubicBezTo>
                  <a:cubicBezTo>
                    <a:pt x="21" y="627"/>
                    <a:pt x="32" y="631"/>
                    <a:pt x="43" y="631"/>
                  </a:cubicBezTo>
                  <a:cubicBezTo>
                    <a:pt x="52" y="631"/>
                    <a:pt x="61" y="628"/>
                    <a:pt x="68" y="622"/>
                  </a:cubicBezTo>
                  <a:cubicBezTo>
                    <a:pt x="172" y="535"/>
                    <a:pt x="172" y="535"/>
                    <a:pt x="172" y="535"/>
                  </a:cubicBezTo>
                  <a:cubicBezTo>
                    <a:pt x="621" y="607"/>
                    <a:pt x="621" y="607"/>
                    <a:pt x="621" y="607"/>
                  </a:cubicBezTo>
                  <a:cubicBezTo>
                    <a:pt x="686" y="618"/>
                    <a:pt x="754" y="601"/>
                    <a:pt x="808" y="562"/>
                  </a:cubicBezTo>
                  <a:cubicBezTo>
                    <a:pt x="1365" y="154"/>
                    <a:pt x="1365" y="154"/>
                    <a:pt x="1365" y="154"/>
                  </a:cubicBezTo>
                  <a:cubicBezTo>
                    <a:pt x="1380" y="143"/>
                    <a:pt x="1384" y="122"/>
                    <a:pt x="1375" y="105"/>
                  </a:cubicBezTo>
                  <a:close/>
                  <a:moveTo>
                    <a:pt x="1375" y="105"/>
                  </a:moveTo>
                  <a:cubicBezTo>
                    <a:pt x="1375" y="105"/>
                    <a:pt x="1375" y="105"/>
                    <a:pt x="1375" y="1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2954" y="4258561"/>
            <a:ext cx="511953" cy="511953"/>
            <a:chOff x="6724650" y="360363"/>
            <a:chExt cx="649288" cy="649288"/>
          </a:xfrm>
          <a:solidFill>
            <a:srgbClr val="678D1E"/>
          </a:solidFill>
        </p:grpSpPr>
        <p:sp>
          <p:nvSpPr>
            <p:cNvPr id="127" name="Freeform 80"/>
            <p:cNvSpPr>
              <a:spLocks/>
            </p:cNvSpPr>
            <p:nvPr/>
          </p:nvSpPr>
          <p:spPr bwMode="auto">
            <a:xfrm>
              <a:off x="6724650" y="731838"/>
              <a:ext cx="196850" cy="277813"/>
            </a:xfrm>
            <a:custGeom>
              <a:avLst/>
              <a:gdLst>
                <a:gd name="T0" fmla="*/ 107 w 124"/>
                <a:gd name="T1" fmla="*/ 175 h 175"/>
                <a:gd name="T2" fmla="*/ 18 w 124"/>
                <a:gd name="T3" fmla="*/ 175 h 175"/>
                <a:gd name="T4" fmla="*/ 18 w 124"/>
                <a:gd name="T5" fmla="*/ 175 h 175"/>
                <a:gd name="T6" fmla="*/ 12 w 124"/>
                <a:gd name="T7" fmla="*/ 173 h 175"/>
                <a:gd name="T8" fmla="*/ 6 w 124"/>
                <a:gd name="T9" fmla="*/ 169 h 175"/>
                <a:gd name="T10" fmla="*/ 2 w 124"/>
                <a:gd name="T11" fmla="*/ 164 h 175"/>
                <a:gd name="T12" fmla="*/ 0 w 124"/>
                <a:gd name="T13" fmla="*/ 157 h 175"/>
                <a:gd name="T14" fmla="*/ 0 w 124"/>
                <a:gd name="T15" fmla="*/ 17 h 175"/>
                <a:gd name="T16" fmla="*/ 0 w 124"/>
                <a:gd name="T17" fmla="*/ 17 h 175"/>
                <a:gd name="T18" fmla="*/ 2 w 124"/>
                <a:gd name="T19" fmla="*/ 10 h 175"/>
                <a:gd name="T20" fmla="*/ 6 w 124"/>
                <a:gd name="T21" fmla="*/ 5 h 175"/>
                <a:gd name="T22" fmla="*/ 12 w 124"/>
                <a:gd name="T23" fmla="*/ 1 h 175"/>
                <a:gd name="T24" fmla="*/ 18 w 124"/>
                <a:gd name="T25" fmla="*/ 0 h 175"/>
                <a:gd name="T26" fmla="*/ 107 w 124"/>
                <a:gd name="T27" fmla="*/ 0 h 175"/>
                <a:gd name="T28" fmla="*/ 107 w 124"/>
                <a:gd name="T29" fmla="*/ 0 h 175"/>
                <a:gd name="T30" fmla="*/ 114 w 124"/>
                <a:gd name="T31" fmla="*/ 1 h 175"/>
                <a:gd name="T32" fmla="*/ 119 w 124"/>
                <a:gd name="T33" fmla="*/ 5 h 175"/>
                <a:gd name="T34" fmla="*/ 123 w 124"/>
                <a:gd name="T35" fmla="*/ 10 h 175"/>
                <a:gd name="T36" fmla="*/ 124 w 124"/>
                <a:gd name="T37" fmla="*/ 17 h 175"/>
                <a:gd name="T38" fmla="*/ 124 w 124"/>
                <a:gd name="T39" fmla="*/ 157 h 175"/>
                <a:gd name="T40" fmla="*/ 124 w 124"/>
                <a:gd name="T41" fmla="*/ 157 h 175"/>
                <a:gd name="T42" fmla="*/ 123 w 124"/>
                <a:gd name="T43" fmla="*/ 164 h 175"/>
                <a:gd name="T44" fmla="*/ 119 w 124"/>
                <a:gd name="T45" fmla="*/ 169 h 175"/>
                <a:gd name="T46" fmla="*/ 114 w 124"/>
                <a:gd name="T47" fmla="*/ 173 h 175"/>
                <a:gd name="T48" fmla="*/ 107 w 124"/>
                <a:gd name="T49" fmla="*/ 175 h 175"/>
                <a:gd name="T50" fmla="*/ 107 w 124"/>
                <a:gd name="T5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75">
                  <a:moveTo>
                    <a:pt x="107" y="175"/>
                  </a:moveTo>
                  <a:lnTo>
                    <a:pt x="18" y="175"/>
                  </a:lnTo>
                  <a:lnTo>
                    <a:pt x="18" y="175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2" y="164"/>
                  </a:lnTo>
                  <a:lnTo>
                    <a:pt x="0" y="15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4" y="1"/>
                  </a:lnTo>
                  <a:lnTo>
                    <a:pt x="119" y="5"/>
                  </a:lnTo>
                  <a:lnTo>
                    <a:pt x="123" y="10"/>
                  </a:lnTo>
                  <a:lnTo>
                    <a:pt x="124" y="17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3" y="164"/>
                  </a:lnTo>
                  <a:lnTo>
                    <a:pt x="119" y="169"/>
                  </a:lnTo>
                  <a:lnTo>
                    <a:pt x="114" y="173"/>
                  </a:lnTo>
                  <a:lnTo>
                    <a:pt x="107" y="175"/>
                  </a:lnTo>
                  <a:lnTo>
                    <a:pt x="107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6948488" y="546101"/>
              <a:ext cx="196850" cy="463550"/>
            </a:xfrm>
            <a:custGeom>
              <a:avLst/>
              <a:gdLst>
                <a:gd name="T0" fmla="*/ 106 w 124"/>
                <a:gd name="T1" fmla="*/ 292 h 292"/>
                <a:gd name="T2" fmla="*/ 17 w 124"/>
                <a:gd name="T3" fmla="*/ 292 h 292"/>
                <a:gd name="T4" fmla="*/ 17 w 124"/>
                <a:gd name="T5" fmla="*/ 292 h 292"/>
                <a:gd name="T6" fmla="*/ 11 w 124"/>
                <a:gd name="T7" fmla="*/ 290 h 292"/>
                <a:gd name="T8" fmla="*/ 5 w 124"/>
                <a:gd name="T9" fmla="*/ 286 h 292"/>
                <a:gd name="T10" fmla="*/ 1 w 124"/>
                <a:gd name="T11" fmla="*/ 281 h 292"/>
                <a:gd name="T12" fmla="*/ 0 w 124"/>
                <a:gd name="T13" fmla="*/ 274 h 292"/>
                <a:gd name="T14" fmla="*/ 0 w 124"/>
                <a:gd name="T15" fmla="*/ 17 h 292"/>
                <a:gd name="T16" fmla="*/ 0 w 124"/>
                <a:gd name="T17" fmla="*/ 17 h 292"/>
                <a:gd name="T18" fmla="*/ 1 w 124"/>
                <a:gd name="T19" fmla="*/ 10 h 292"/>
                <a:gd name="T20" fmla="*/ 5 w 124"/>
                <a:gd name="T21" fmla="*/ 6 h 292"/>
                <a:gd name="T22" fmla="*/ 11 w 124"/>
                <a:gd name="T23" fmla="*/ 1 h 292"/>
                <a:gd name="T24" fmla="*/ 17 w 124"/>
                <a:gd name="T25" fmla="*/ 0 h 292"/>
                <a:gd name="T26" fmla="*/ 106 w 124"/>
                <a:gd name="T27" fmla="*/ 0 h 292"/>
                <a:gd name="T28" fmla="*/ 106 w 124"/>
                <a:gd name="T29" fmla="*/ 0 h 292"/>
                <a:gd name="T30" fmla="*/ 113 w 124"/>
                <a:gd name="T31" fmla="*/ 1 h 292"/>
                <a:gd name="T32" fmla="*/ 118 w 124"/>
                <a:gd name="T33" fmla="*/ 6 h 292"/>
                <a:gd name="T34" fmla="*/ 122 w 124"/>
                <a:gd name="T35" fmla="*/ 10 h 292"/>
                <a:gd name="T36" fmla="*/ 124 w 124"/>
                <a:gd name="T37" fmla="*/ 17 h 292"/>
                <a:gd name="T38" fmla="*/ 124 w 124"/>
                <a:gd name="T39" fmla="*/ 274 h 292"/>
                <a:gd name="T40" fmla="*/ 124 w 124"/>
                <a:gd name="T41" fmla="*/ 274 h 292"/>
                <a:gd name="T42" fmla="*/ 122 w 124"/>
                <a:gd name="T43" fmla="*/ 281 h 292"/>
                <a:gd name="T44" fmla="*/ 118 w 124"/>
                <a:gd name="T45" fmla="*/ 286 h 292"/>
                <a:gd name="T46" fmla="*/ 113 w 124"/>
                <a:gd name="T47" fmla="*/ 290 h 292"/>
                <a:gd name="T48" fmla="*/ 106 w 124"/>
                <a:gd name="T49" fmla="*/ 292 h 292"/>
                <a:gd name="T50" fmla="*/ 106 w 124"/>
                <a:gd name="T5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292">
                  <a:moveTo>
                    <a:pt x="106" y="292"/>
                  </a:moveTo>
                  <a:lnTo>
                    <a:pt x="17" y="292"/>
                  </a:lnTo>
                  <a:lnTo>
                    <a:pt x="17" y="292"/>
                  </a:lnTo>
                  <a:lnTo>
                    <a:pt x="11" y="290"/>
                  </a:lnTo>
                  <a:lnTo>
                    <a:pt x="5" y="286"/>
                  </a:lnTo>
                  <a:lnTo>
                    <a:pt x="1" y="281"/>
                  </a:lnTo>
                  <a:lnTo>
                    <a:pt x="0" y="27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18" y="6"/>
                  </a:lnTo>
                  <a:lnTo>
                    <a:pt x="122" y="10"/>
                  </a:lnTo>
                  <a:lnTo>
                    <a:pt x="124" y="17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2" y="281"/>
                  </a:lnTo>
                  <a:lnTo>
                    <a:pt x="118" y="286"/>
                  </a:lnTo>
                  <a:lnTo>
                    <a:pt x="113" y="290"/>
                  </a:lnTo>
                  <a:lnTo>
                    <a:pt x="106" y="292"/>
                  </a:lnTo>
                  <a:lnTo>
                    <a:pt x="106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82"/>
            <p:cNvSpPr>
              <a:spLocks/>
            </p:cNvSpPr>
            <p:nvPr/>
          </p:nvSpPr>
          <p:spPr bwMode="auto">
            <a:xfrm>
              <a:off x="7180263" y="360363"/>
              <a:ext cx="193675" cy="649288"/>
            </a:xfrm>
            <a:custGeom>
              <a:avLst/>
              <a:gdLst>
                <a:gd name="T0" fmla="*/ 105 w 122"/>
                <a:gd name="T1" fmla="*/ 409 h 409"/>
                <a:gd name="T2" fmla="*/ 17 w 122"/>
                <a:gd name="T3" fmla="*/ 409 h 409"/>
                <a:gd name="T4" fmla="*/ 17 w 122"/>
                <a:gd name="T5" fmla="*/ 409 h 409"/>
                <a:gd name="T6" fmla="*/ 10 w 122"/>
                <a:gd name="T7" fmla="*/ 407 h 409"/>
                <a:gd name="T8" fmla="*/ 4 w 122"/>
                <a:gd name="T9" fmla="*/ 403 h 409"/>
                <a:gd name="T10" fmla="*/ 1 w 122"/>
                <a:gd name="T11" fmla="*/ 398 h 409"/>
                <a:gd name="T12" fmla="*/ 0 w 122"/>
                <a:gd name="T13" fmla="*/ 391 h 409"/>
                <a:gd name="T14" fmla="*/ 0 w 122"/>
                <a:gd name="T15" fmla="*/ 18 h 409"/>
                <a:gd name="T16" fmla="*/ 0 w 122"/>
                <a:gd name="T17" fmla="*/ 18 h 409"/>
                <a:gd name="T18" fmla="*/ 1 w 122"/>
                <a:gd name="T19" fmla="*/ 10 h 409"/>
                <a:gd name="T20" fmla="*/ 4 w 122"/>
                <a:gd name="T21" fmla="*/ 6 h 409"/>
                <a:gd name="T22" fmla="*/ 10 w 122"/>
                <a:gd name="T23" fmla="*/ 1 h 409"/>
                <a:gd name="T24" fmla="*/ 17 w 122"/>
                <a:gd name="T25" fmla="*/ 0 h 409"/>
                <a:gd name="T26" fmla="*/ 105 w 122"/>
                <a:gd name="T27" fmla="*/ 0 h 409"/>
                <a:gd name="T28" fmla="*/ 105 w 122"/>
                <a:gd name="T29" fmla="*/ 0 h 409"/>
                <a:gd name="T30" fmla="*/ 112 w 122"/>
                <a:gd name="T31" fmla="*/ 1 h 409"/>
                <a:gd name="T32" fmla="*/ 118 w 122"/>
                <a:gd name="T33" fmla="*/ 6 h 409"/>
                <a:gd name="T34" fmla="*/ 121 w 122"/>
                <a:gd name="T35" fmla="*/ 10 h 409"/>
                <a:gd name="T36" fmla="*/ 122 w 122"/>
                <a:gd name="T37" fmla="*/ 18 h 409"/>
                <a:gd name="T38" fmla="*/ 122 w 122"/>
                <a:gd name="T39" fmla="*/ 391 h 409"/>
                <a:gd name="T40" fmla="*/ 122 w 122"/>
                <a:gd name="T41" fmla="*/ 391 h 409"/>
                <a:gd name="T42" fmla="*/ 121 w 122"/>
                <a:gd name="T43" fmla="*/ 398 h 409"/>
                <a:gd name="T44" fmla="*/ 118 w 122"/>
                <a:gd name="T45" fmla="*/ 403 h 409"/>
                <a:gd name="T46" fmla="*/ 112 w 122"/>
                <a:gd name="T47" fmla="*/ 407 h 409"/>
                <a:gd name="T48" fmla="*/ 105 w 122"/>
                <a:gd name="T49" fmla="*/ 409 h 409"/>
                <a:gd name="T50" fmla="*/ 105 w 122"/>
                <a:gd name="T5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409">
                  <a:moveTo>
                    <a:pt x="105" y="409"/>
                  </a:moveTo>
                  <a:lnTo>
                    <a:pt x="17" y="409"/>
                  </a:lnTo>
                  <a:lnTo>
                    <a:pt x="17" y="409"/>
                  </a:lnTo>
                  <a:lnTo>
                    <a:pt x="10" y="407"/>
                  </a:lnTo>
                  <a:lnTo>
                    <a:pt x="4" y="403"/>
                  </a:lnTo>
                  <a:lnTo>
                    <a:pt x="1" y="398"/>
                  </a:lnTo>
                  <a:lnTo>
                    <a:pt x="0" y="39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8" y="6"/>
                  </a:lnTo>
                  <a:lnTo>
                    <a:pt x="121" y="10"/>
                  </a:lnTo>
                  <a:lnTo>
                    <a:pt x="122" y="18"/>
                  </a:lnTo>
                  <a:lnTo>
                    <a:pt x="122" y="391"/>
                  </a:lnTo>
                  <a:lnTo>
                    <a:pt x="122" y="391"/>
                  </a:lnTo>
                  <a:lnTo>
                    <a:pt x="121" y="398"/>
                  </a:lnTo>
                  <a:lnTo>
                    <a:pt x="118" y="403"/>
                  </a:lnTo>
                  <a:lnTo>
                    <a:pt x="112" y="407"/>
                  </a:lnTo>
                  <a:lnTo>
                    <a:pt x="105" y="409"/>
                  </a:lnTo>
                  <a:lnTo>
                    <a:pt x="105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2" name="Picture 20" descr="E:\Andrei\work\UpWork\infographics vs\vectors\businessman27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467" y="4406097"/>
            <a:ext cx="797656" cy="7976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0" name="Rectangle 79"/>
          <p:cNvSpPr/>
          <p:nvPr/>
        </p:nvSpPr>
        <p:spPr>
          <a:xfrm>
            <a:off x="0" y="346487"/>
            <a:ext cx="9144000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Stats SA at risk</a:t>
            </a:r>
            <a:endParaRPr lang="en-Z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58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 rot="18494799" flipV="1">
            <a:off x="3934475" y="4841037"/>
            <a:ext cx="660894" cy="1038561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77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ck Arc 5"/>
          <p:cNvSpPr/>
          <p:nvPr/>
        </p:nvSpPr>
        <p:spPr>
          <a:xfrm rot="5400000">
            <a:off x="548527" y="1964844"/>
            <a:ext cx="3811807" cy="3811807"/>
          </a:xfrm>
          <a:prstGeom prst="blockArc">
            <a:avLst>
              <a:gd name="adj1" fmla="val 10780694"/>
              <a:gd name="adj2" fmla="val 220552"/>
              <a:gd name="adj3" fmla="val 544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20081893" flipV="1">
            <a:off x="3145231" y="5464630"/>
            <a:ext cx="660894" cy="1038561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77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9847" y="2391788"/>
            <a:ext cx="2896564" cy="2896564"/>
          </a:xfrm>
          <a:prstGeom prst="ellipse">
            <a:avLst/>
          </a:prstGeom>
          <a:solidFill>
            <a:srgbClr val="678D1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3284984"/>
            <a:ext cx="215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80136" y="1235310"/>
            <a:ext cx="307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</a:t>
            </a:r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legislative reform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65500" y="2056643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quality of basic statistics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34699" y="2889474"/>
            <a:ext cx="3594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2021</a:t>
            </a:r>
          </a:p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of Commercial </a:t>
            </a:r>
          </a:p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60293" y="4325034"/>
            <a:ext cx="3643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indicator framework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65500" y="5221003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Integrate, innovate &amp; modernize</a:t>
            </a:r>
          </a:p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processes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923928" y="6214736"/>
            <a:ext cx="5005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Strategy, resource and structure alignment</a:t>
            </a:r>
            <a:endParaRPr lang="en-US" sz="2000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00909" y="3110335"/>
            <a:ext cx="1038561" cy="660894"/>
            <a:chOff x="5898414" y="3108308"/>
            <a:chExt cx="1038561" cy="660894"/>
          </a:xfrm>
        </p:grpSpPr>
        <p:sp>
          <p:nvSpPr>
            <p:cNvPr id="60" name="Freeform 59"/>
            <p:cNvSpPr/>
            <p:nvPr/>
          </p:nvSpPr>
          <p:spPr>
            <a:xfrm rot="4905201">
              <a:off x="6087248" y="2919474"/>
              <a:ext cx="660894" cy="1038561"/>
            </a:xfrm>
            <a:custGeom>
              <a:avLst/>
              <a:gdLst>
                <a:gd name="connsiteX0" fmla="*/ 221457 w 725190"/>
                <a:gd name="connsiteY0" fmla="*/ 28494 h 1139601"/>
                <a:gd name="connsiteX1" fmla="*/ 362595 w 725190"/>
                <a:gd name="connsiteY1" fmla="*/ 0 h 1139601"/>
                <a:gd name="connsiteX2" fmla="*/ 725190 w 725190"/>
                <a:gd name="connsiteY2" fmla="*/ 362594 h 1139601"/>
                <a:gd name="connsiteX3" fmla="*/ 503733 w 725190"/>
                <a:gd name="connsiteY3" fmla="*/ 696694 h 1139601"/>
                <a:gd name="connsiteX4" fmla="*/ 442675 w 725190"/>
                <a:gd name="connsiteY4" fmla="*/ 715648 h 1139601"/>
                <a:gd name="connsiteX5" fmla="*/ 379474 w 725190"/>
                <a:gd name="connsiteY5" fmla="*/ 820045 h 1139601"/>
                <a:gd name="connsiteX6" fmla="*/ 379474 w 725190"/>
                <a:gd name="connsiteY6" fmla="*/ 910720 h 1139601"/>
                <a:gd name="connsiteX7" fmla="*/ 387746 w 725190"/>
                <a:gd name="connsiteY7" fmla="*/ 932219 h 1139601"/>
                <a:gd name="connsiteX8" fmla="*/ 391603 w 725190"/>
                <a:gd name="connsiteY8" fmla="*/ 952924 h 1139601"/>
                <a:gd name="connsiteX9" fmla="*/ 395728 w 725190"/>
                <a:gd name="connsiteY9" fmla="*/ 953870 h 1139601"/>
                <a:gd name="connsiteX10" fmla="*/ 447717 w 725190"/>
                <a:gd name="connsiteY10" fmla="*/ 1042937 h 1139601"/>
                <a:gd name="connsiteX11" fmla="*/ 362595 w 725190"/>
                <a:gd name="connsiteY11" fmla="*/ 1139601 h 1139601"/>
                <a:gd name="connsiteX12" fmla="*/ 277472 w 725190"/>
                <a:gd name="connsiteY12" fmla="*/ 1042937 h 1139601"/>
                <a:gd name="connsiteX13" fmla="*/ 329462 w 725190"/>
                <a:gd name="connsiteY13" fmla="*/ 953870 h 1139601"/>
                <a:gd name="connsiteX14" fmla="*/ 330590 w 725190"/>
                <a:gd name="connsiteY14" fmla="*/ 953611 h 1139601"/>
                <a:gd name="connsiteX15" fmla="*/ 332285 w 725190"/>
                <a:gd name="connsiteY15" fmla="*/ 936361 h 1139601"/>
                <a:gd name="connsiteX16" fmla="*/ 345715 w 725190"/>
                <a:gd name="connsiteY16" fmla="*/ 904226 h 1139601"/>
                <a:gd name="connsiteX17" fmla="*/ 345715 w 725190"/>
                <a:gd name="connsiteY17" fmla="*/ 820041 h 1139601"/>
                <a:gd name="connsiteX18" fmla="*/ 282516 w 725190"/>
                <a:gd name="connsiteY18" fmla="*/ 715648 h 1139601"/>
                <a:gd name="connsiteX19" fmla="*/ 221457 w 725190"/>
                <a:gd name="connsiteY19" fmla="*/ 696694 h 1139601"/>
                <a:gd name="connsiteX20" fmla="*/ 0 w 725190"/>
                <a:gd name="connsiteY20" fmla="*/ 362594 h 1139601"/>
                <a:gd name="connsiteX21" fmla="*/ 221457 w 725190"/>
                <a:gd name="connsiteY21" fmla="*/ 28494 h 11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5190" h="1139601">
                  <a:moveTo>
                    <a:pt x="221457" y="28494"/>
                  </a:moveTo>
                  <a:cubicBezTo>
                    <a:pt x="264837" y="10146"/>
                    <a:pt x="312531" y="0"/>
                    <a:pt x="362595" y="0"/>
                  </a:cubicBezTo>
                  <a:cubicBezTo>
                    <a:pt x="562851" y="0"/>
                    <a:pt x="725190" y="162339"/>
                    <a:pt x="725190" y="362594"/>
                  </a:cubicBezTo>
                  <a:cubicBezTo>
                    <a:pt x="725190" y="512786"/>
                    <a:pt x="633874" y="641649"/>
                    <a:pt x="503733" y="696694"/>
                  </a:cubicBezTo>
                  <a:lnTo>
                    <a:pt x="442675" y="715648"/>
                  </a:lnTo>
                  <a:lnTo>
                    <a:pt x="379474" y="820045"/>
                  </a:lnTo>
                  <a:lnTo>
                    <a:pt x="379474" y="910720"/>
                  </a:lnTo>
                  <a:lnTo>
                    <a:pt x="387746" y="932219"/>
                  </a:lnTo>
                  <a:lnTo>
                    <a:pt x="391603" y="952924"/>
                  </a:lnTo>
                  <a:lnTo>
                    <a:pt x="395728" y="953870"/>
                  </a:lnTo>
                  <a:cubicBezTo>
                    <a:pt x="426280" y="968545"/>
                    <a:pt x="447717" y="1002898"/>
                    <a:pt x="447717" y="1042937"/>
                  </a:cubicBezTo>
                  <a:cubicBezTo>
                    <a:pt x="447717" y="1096323"/>
                    <a:pt x="409607" y="1139601"/>
                    <a:pt x="362595" y="1139601"/>
                  </a:cubicBezTo>
                  <a:cubicBezTo>
                    <a:pt x="315583" y="1139601"/>
                    <a:pt x="277472" y="1096323"/>
                    <a:pt x="277472" y="1042937"/>
                  </a:cubicBezTo>
                  <a:cubicBezTo>
                    <a:pt x="277472" y="1002899"/>
                    <a:pt x="298910" y="968545"/>
                    <a:pt x="329462" y="953870"/>
                  </a:cubicBezTo>
                  <a:lnTo>
                    <a:pt x="330590" y="953611"/>
                  </a:lnTo>
                  <a:lnTo>
                    <a:pt x="332285" y="936361"/>
                  </a:lnTo>
                  <a:lnTo>
                    <a:pt x="345715" y="904226"/>
                  </a:lnTo>
                  <a:lnTo>
                    <a:pt x="345715" y="820041"/>
                  </a:lnTo>
                  <a:lnTo>
                    <a:pt x="282516" y="715648"/>
                  </a:lnTo>
                  <a:lnTo>
                    <a:pt x="221457" y="696694"/>
                  </a:lnTo>
                  <a:cubicBezTo>
                    <a:pt x="91316" y="641649"/>
                    <a:pt x="0" y="512786"/>
                    <a:pt x="0" y="362594"/>
                  </a:cubicBezTo>
                  <a:cubicBezTo>
                    <a:pt x="0" y="212403"/>
                    <a:pt x="91316" y="83539"/>
                    <a:pt x="221457" y="28494"/>
                  </a:cubicBezTo>
                  <a:close/>
                </a:path>
              </a:pathLst>
            </a:custGeom>
            <a:solidFill>
              <a:srgbClr val="A2A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7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444580" y="3213750"/>
              <a:ext cx="374499" cy="392232"/>
              <a:chOff x="2981325" y="1979613"/>
              <a:chExt cx="3117850" cy="3265488"/>
            </a:xfrm>
            <a:solidFill>
              <a:schemeClr val="bg1"/>
            </a:solidFill>
          </p:grpSpPr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981325" y="1979613"/>
                <a:ext cx="2441575" cy="3265488"/>
              </a:xfrm>
              <a:custGeom>
                <a:avLst/>
                <a:gdLst>
                  <a:gd name="T0" fmla="*/ 0 w 6777"/>
                  <a:gd name="T1" fmla="*/ 318 h 9031"/>
                  <a:gd name="T2" fmla="*/ 0 w 6777"/>
                  <a:gd name="T3" fmla="*/ 8714 h 9031"/>
                  <a:gd name="T4" fmla="*/ 318 w 6777"/>
                  <a:gd name="T5" fmla="*/ 9031 h 9031"/>
                  <a:gd name="T6" fmla="*/ 6350 w 6777"/>
                  <a:gd name="T7" fmla="*/ 9031 h 9031"/>
                  <a:gd name="T8" fmla="*/ 6667 w 6777"/>
                  <a:gd name="T9" fmla="*/ 8043 h 9031"/>
                  <a:gd name="T10" fmla="*/ 6032 w 6777"/>
                  <a:gd name="T11" fmla="*/ 8043 h 9031"/>
                  <a:gd name="T12" fmla="*/ 6032 w 6777"/>
                  <a:gd name="T13" fmla="*/ 8396 h 9031"/>
                  <a:gd name="T14" fmla="*/ 741 w 6777"/>
                  <a:gd name="T15" fmla="*/ 8396 h 9031"/>
                  <a:gd name="T16" fmla="*/ 635 w 6777"/>
                  <a:gd name="T17" fmla="*/ 8290 h 9031"/>
                  <a:gd name="T18" fmla="*/ 635 w 6777"/>
                  <a:gd name="T19" fmla="*/ 741 h 9031"/>
                  <a:gd name="T20" fmla="*/ 741 w 6777"/>
                  <a:gd name="T21" fmla="*/ 635 h 9031"/>
                  <a:gd name="T22" fmla="*/ 4798 w 6777"/>
                  <a:gd name="T23" fmla="*/ 635 h 9031"/>
                  <a:gd name="T24" fmla="*/ 6032 w 6777"/>
                  <a:gd name="T25" fmla="*/ 1870 h 9031"/>
                  <a:gd name="T26" fmla="*/ 6032 w 6777"/>
                  <a:gd name="T27" fmla="*/ 2258 h 9031"/>
                  <a:gd name="T28" fmla="*/ 6667 w 6777"/>
                  <a:gd name="T29" fmla="*/ 2364 h 9031"/>
                  <a:gd name="T30" fmla="*/ 6661 w 6777"/>
                  <a:gd name="T31" fmla="*/ 1418 h 9031"/>
                  <a:gd name="T32" fmla="*/ 5151 w 6777"/>
                  <a:gd name="T33" fmla="*/ 0 h 9031"/>
                  <a:gd name="T34" fmla="*/ 318 w 6777"/>
                  <a:gd name="T35" fmla="*/ 0 h 9031"/>
                  <a:gd name="T36" fmla="*/ 0 w 6777"/>
                  <a:gd name="T37" fmla="*/ 318 h 9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77" h="9031">
                    <a:moveTo>
                      <a:pt x="0" y="318"/>
                    </a:moveTo>
                    <a:lnTo>
                      <a:pt x="0" y="8714"/>
                    </a:lnTo>
                    <a:cubicBezTo>
                      <a:pt x="0" y="8888"/>
                      <a:pt x="143" y="9031"/>
                      <a:pt x="318" y="9031"/>
                    </a:cubicBezTo>
                    <a:lnTo>
                      <a:pt x="6350" y="9031"/>
                    </a:lnTo>
                    <a:cubicBezTo>
                      <a:pt x="6777" y="9031"/>
                      <a:pt x="6667" y="8555"/>
                      <a:pt x="6667" y="8043"/>
                    </a:cubicBezTo>
                    <a:lnTo>
                      <a:pt x="6032" y="8043"/>
                    </a:lnTo>
                    <a:lnTo>
                      <a:pt x="6032" y="8396"/>
                    </a:lnTo>
                    <a:lnTo>
                      <a:pt x="741" y="8396"/>
                    </a:lnTo>
                    <a:cubicBezTo>
                      <a:pt x="660" y="8396"/>
                      <a:pt x="635" y="8372"/>
                      <a:pt x="635" y="8290"/>
                    </a:cubicBezTo>
                    <a:lnTo>
                      <a:pt x="635" y="741"/>
                    </a:lnTo>
                    <a:cubicBezTo>
                      <a:pt x="635" y="660"/>
                      <a:pt x="660" y="635"/>
                      <a:pt x="741" y="635"/>
                    </a:cubicBezTo>
                    <a:lnTo>
                      <a:pt x="4798" y="635"/>
                    </a:lnTo>
                    <a:cubicBezTo>
                      <a:pt x="4798" y="2085"/>
                      <a:pt x="4591" y="1870"/>
                      <a:pt x="6032" y="1870"/>
                    </a:cubicBezTo>
                    <a:lnTo>
                      <a:pt x="6032" y="2258"/>
                    </a:lnTo>
                    <a:cubicBezTo>
                      <a:pt x="6256" y="2263"/>
                      <a:pt x="6479" y="2348"/>
                      <a:pt x="6667" y="2364"/>
                    </a:cubicBezTo>
                    <a:cubicBezTo>
                      <a:pt x="6667" y="2160"/>
                      <a:pt x="6694" y="1579"/>
                      <a:pt x="6661" y="1418"/>
                    </a:cubicBezTo>
                    <a:cubicBezTo>
                      <a:pt x="6450" y="815"/>
                      <a:pt x="5611" y="99"/>
                      <a:pt x="5151" y="0"/>
                    </a:cubicBezTo>
                    <a:lnTo>
                      <a:pt x="318" y="0"/>
                    </a:lnTo>
                    <a:cubicBezTo>
                      <a:pt x="143" y="0"/>
                      <a:pt x="0" y="143"/>
                      <a:pt x="0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4260850" y="4157663"/>
                <a:ext cx="1838325" cy="576263"/>
              </a:xfrm>
              <a:custGeom>
                <a:avLst/>
                <a:gdLst>
                  <a:gd name="T0" fmla="*/ 47 w 5105"/>
                  <a:gd name="T1" fmla="*/ 1102 h 1596"/>
                  <a:gd name="T2" fmla="*/ 153 w 5105"/>
                  <a:gd name="T3" fmla="*/ 1596 h 1596"/>
                  <a:gd name="T4" fmla="*/ 4951 w 5105"/>
                  <a:gd name="T5" fmla="*/ 1596 h 1596"/>
                  <a:gd name="T6" fmla="*/ 5057 w 5105"/>
                  <a:gd name="T7" fmla="*/ 1102 h 1596"/>
                  <a:gd name="T8" fmla="*/ 4861 w 5105"/>
                  <a:gd name="T9" fmla="*/ 875 h 1596"/>
                  <a:gd name="T10" fmla="*/ 4604 w 5105"/>
                  <a:gd name="T11" fmla="*/ 673 h 1596"/>
                  <a:gd name="T12" fmla="*/ 4024 w 5105"/>
                  <a:gd name="T13" fmla="*/ 335 h 1596"/>
                  <a:gd name="T14" fmla="*/ 3378 w 5105"/>
                  <a:gd name="T15" fmla="*/ 101 h 1596"/>
                  <a:gd name="T16" fmla="*/ 3046 w 5105"/>
                  <a:gd name="T17" fmla="*/ 185 h 1596"/>
                  <a:gd name="T18" fmla="*/ 2085 w 5105"/>
                  <a:gd name="T19" fmla="*/ 193 h 1596"/>
                  <a:gd name="T20" fmla="*/ 1082 w 5105"/>
                  <a:gd name="T21" fmla="*/ 337 h 1596"/>
                  <a:gd name="T22" fmla="*/ 151 w 5105"/>
                  <a:gd name="T23" fmla="*/ 959 h 1596"/>
                  <a:gd name="T24" fmla="*/ 47 w 5105"/>
                  <a:gd name="T25" fmla="*/ 1102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05" h="1596">
                    <a:moveTo>
                      <a:pt x="47" y="1102"/>
                    </a:moveTo>
                    <a:cubicBezTo>
                      <a:pt x="47" y="1447"/>
                      <a:pt x="0" y="1596"/>
                      <a:pt x="153" y="1596"/>
                    </a:cubicBezTo>
                    <a:lnTo>
                      <a:pt x="4951" y="1596"/>
                    </a:lnTo>
                    <a:cubicBezTo>
                      <a:pt x="5105" y="1596"/>
                      <a:pt x="5057" y="1447"/>
                      <a:pt x="5057" y="1102"/>
                    </a:cubicBezTo>
                    <a:cubicBezTo>
                      <a:pt x="5057" y="996"/>
                      <a:pt x="4935" y="932"/>
                      <a:pt x="4861" y="875"/>
                    </a:cubicBezTo>
                    <a:cubicBezTo>
                      <a:pt x="4764" y="801"/>
                      <a:pt x="4699" y="743"/>
                      <a:pt x="4604" y="673"/>
                    </a:cubicBezTo>
                    <a:cubicBezTo>
                      <a:pt x="4421" y="539"/>
                      <a:pt x="4246" y="434"/>
                      <a:pt x="4024" y="335"/>
                    </a:cubicBezTo>
                    <a:cubicBezTo>
                      <a:pt x="3856" y="260"/>
                      <a:pt x="3560" y="133"/>
                      <a:pt x="3378" y="101"/>
                    </a:cubicBezTo>
                    <a:cubicBezTo>
                      <a:pt x="3250" y="78"/>
                      <a:pt x="3179" y="146"/>
                      <a:pt x="3046" y="185"/>
                    </a:cubicBezTo>
                    <a:cubicBezTo>
                      <a:pt x="2720" y="281"/>
                      <a:pt x="2410" y="283"/>
                      <a:pt x="2085" y="193"/>
                    </a:cubicBezTo>
                    <a:cubicBezTo>
                      <a:pt x="1766" y="104"/>
                      <a:pt x="1757" y="0"/>
                      <a:pt x="1082" y="337"/>
                    </a:cubicBezTo>
                    <a:cubicBezTo>
                      <a:pt x="501" y="628"/>
                      <a:pt x="570" y="623"/>
                      <a:pt x="151" y="959"/>
                    </a:cubicBezTo>
                    <a:cubicBezTo>
                      <a:pt x="98" y="1002"/>
                      <a:pt x="47" y="1007"/>
                      <a:pt x="47" y="1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4703763" y="2803526"/>
                <a:ext cx="958850" cy="1374775"/>
              </a:xfrm>
              <a:custGeom>
                <a:avLst/>
                <a:gdLst>
                  <a:gd name="T0" fmla="*/ 192 w 2663"/>
                  <a:gd name="T1" fmla="*/ 1530 h 3801"/>
                  <a:gd name="T2" fmla="*/ 222 w 2663"/>
                  <a:gd name="T3" fmla="*/ 1951 h 3801"/>
                  <a:gd name="T4" fmla="*/ 239 w 2663"/>
                  <a:gd name="T5" fmla="*/ 2365 h 3801"/>
                  <a:gd name="T6" fmla="*/ 356 w 2663"/>
                  <a:gd name="T7" fmla="*/ 2566 h 3801"/>
                  <a:gd name="T8" fmla="*/ 2291 w 2663"/>
                  <a:gd name="T9" fmla="*/ 2571 h 3801"/>
                  <a:gd name="T10" fmla="*/ 2390 w 2663"/>
                  <a:gd name="T11" fmla="*/ 2388 h 3801"/>
                  <a:gd name="T12" fmla="*/ 2426 w 2663"/>
                  <a:gd name="T13" fmla="*/ 1980 h 3801"/>
                  <a:gd name="T14" fmla="*/ 2450 w 2663"/>
                  <a:gd name="T15" fmla="*/ 1530 h 3801"/>
                  <a:gd name="T16" fmla="*/ 535 w 2663"/>
                  <a:gd name="T17" fmla="*/ 744 h 3801"/>
                  <a:gd name="T18" fmla="*/ 192 w 2663"/>
                  <a:gd name="T19" fmla="*/ 1530 h 3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63" h="3801">
                    <a:moveTo>
                      <a:pt x="192" y="1530"/>
                    </a:moveTo>
                    <a:lnTo>
                      <a:pt x="222" y="1951"/>
                    </a:lnTo>
                    <a:cubicBezTo>
                      <a:pt x="51" y="1960"/>
                      <a:pt x="0" y="2130"/>
                      <a:pt x="239" y="2365"/>
                    </a:cubicBezTo>
                    <a:cubicBezTo>
                      <a:pt x="370" y="2494"/>
                      <a:pt x="294" y="2331"/>
                      <a:pt x="356" y="2566"/>
                    </a:cubicBezTo>
                    <a:cubicBezTo>
                      <a:pt x="682" y="3801"/>
                      <a:pt x="1993" y="3752"/>
                      <a:pt x="2291" y="2571"/>
                    </a:cubicBezTo>
                    <a:cubicBezTo>
                      <a:pt x="2352" y="2330"/>
                      <a:pt x="2264" y="2491"/>
                      <a:pt x="2390" y="2388"/>
                    </a:cubicBezTo>
                    <a:cubicBezTo>
                      <a:pt x="2663" y="2166"/>
                      <a:pt x="2531" y="1974"/>
                      <a:pt x="2426" y="1980"/>
                    </a:cubicBezTo>
                    <a:lnTo>
                      <a:pt x="2450" y="1530"/>
                    </a:lnTo>
                    <a:cubicBezTo>
                      <a:pt x="2450" y="582"/>
                      <a:pt x="1252" y="0"/>
                      <a:pt x="535" y="744"/>
                    </a:cubicBezTo>
                    <a:cubicBezTo>
                      <a:pt x="377" y="907"/>
                      <a:pt x="192" y="1222"/>
                      <a:pt x="192" y="15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3479800" y="4006851"/>
                <a:ext cx="1009650" cy="119063"/>
              </a:xfrm>
              <a:custGeom>
                <a:avLst/>
                <a:gdLst>
                  <a:gd name="T0" fmla="*/ 61 w 2802"/>
                  <a:gd name="T1" fmla="*/ 247 h 329"/>
                  <a:gd name="T2" fmla="*/ 2496 w 2802"/>
                  <a:gd name="T3" fmla="*/ 282 h 329"/>
                  <a:gd name="T4" fmla="*/ 2566 w 2802"/>
                  <a:gd name="T5" fmla="*/ 0 h 329"/>
                  <a:gd name="T6" fmla="*/ 167 w 2802"/>
                  <a:gd name="T7" fmla="*/ 0 h 329"/>
                  <a:gd name="T8" fmla="*/ 61 w 2802"/>
                  <a:gd name="T9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2" h="329">
                    <a:moveTo>
                      <a:pt x="61" y="247"/>
                    </a:moveTo>
                    <a:cubicBezTo>
                      <a:pt x="413" y="329"/>
                      <a:pt x="2016" y="282"/>
                      <a:pt x="2496" y="282"/>
                    </a:cubicBezTo>
                    <a:cubicBezTo>
                      <a:pt x="2802" y="282"/>
                      <a:pt x="2737" y="0"/>
                      <a:pt x="2566" y="0"/>
                    </a:cubicBezTo>
                    <a:lnTo>
                      <a:pt x="167" y="0"/>
                    </a:lnTo>
                    <a:cubicBezTo>
                      <a:pt x="0" y="0"/>
                      <a:pt x="35" y="135"/>
                      <a:pt x="61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3489325" y="3598863"/>
                <a:ext cx="1000125" cy="101600"/>
              </a:xfrm>
              <a:custGeom>
                <a:avLst/>
                <a:gdLst>
                  <a:gd name="T0" fmla="*/ 0 w 2776"/>
                  <a:gd name="T1" fmla="*/ 71 h 282"/>
                  <a:gd name="T2" fmla="*/ 177 w 2776"/>
                  <a:gd name="T3" fmla="*/ 282 h 282"/>
                  <a:gd name="T4" fmla="*/ 2470 w 2776"/>
                  <a:gd name="T5" fmla="*/ 282 h 282"/>
                  <a:gd name="T6" fmla="*/ 2540 w 2776"/>
                  <a:gd name="T7" fmla="*/ 0 h 282"/>
                  <a:gd name="T8" fmla="*/ 141 w 2776"/>
                  <a:gd name="T9" fmla="*/ 0 h 282"/>
                  <a:gd name="T10" fmla="*/ 0 w 2776"/>
                  <a:gd name="T11" fmla="*/ 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6" h="282">
                    <a:moveTo>
                      <a:pt x="0" y="71"/>
                    </a:moveTo>
                    <a:cubicBezTo>
                      <a:pt x="10" y="184"/>
                      <a:pt x="63" y="282"/>
                      <a:pt x="177" y="282"/>
                    </a:cubicBezTo>
                    <a:lnTo>
                      <a:pt x="2470" y="282"/>
                    </a:lnTo>
                    <a:cubicBezTo>
                      <a:pt x="2776" y="282"/>
                      <a:pt x="2711" y="0"/>
                      <a:pt x="2540" y="0"/>
                    </a:cubicBezTo>
                    <a:lnTo>
                      <a:pt x="141" y="0"/>
                    </a:lnTo>
                    <a:cubicBezTo>
                      <a:pt x="84" y="0"/>
                      <a:pt x="29" y="43"/>
                      <a:pt x="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3489325" y="3190876"/>
                <a:ext cx="1000125" cy="103188"/>
              </a:xfrm>
              <a:custGeom>
                <a:avLst/>
                <a:gdLst>
                  <a:gd name="T0" fmla="*/ 0 w 2776"/>
                  <a:gd name="T1" fmla="*/ 71 h 283"/>
                  <a:gd name="T2" fmla="*/ 247 w 2776"/>
                  <a:gd name="T3" fmla="*/ 283 h 283"/>
                  <a:gd name="T4" fmla="*/ 2470 w 2776"/>
                  <a:gd name="T5" fmla="*/ 283 h 283"/>
                  <a:gd name="T6" fmla="*/ 2540 w 2776"/>
                  <a:gd name="T7" fmla="*/ 0 h 283"/>
                  <a:gd name="T8" fmla="*/ 141 w 2776"/>
                  <a:gd name="T9" fmla="*/ 0 h 283"/>
                  <a:gd name="T10" fmla="*/ 0 w 2776"/>
                  <a:gd name="T11" fmla="*/ 7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6" h="283">
                    <a:moveTo>
                      <a:pt x="0" y="71"/>
                    </a:moveTo>
                    <a:cubicBezTo>
                      <a:pt x="13" y="221"/>
                      <a:pt x="88" y="283"/>
                      <a:pt x="247" y="283"/>
                    </a:cubicBezTo>
                    <a:lnTo>
                      <a:pt x="2470" y="283"/>
                    </a:lnTo>
                    <a:cubicBezTo>
                      <a:pt x="2776" y="283"/>
                      <a:pt x="2711" y="0"/>
                      <a:pt x="2540" y="0"/>
                    </a:cubicBezTo>
                    <a:lnTo>
                      <a:pt x="141" y="0"/>
                    </a:lnTo>
                    <a:cubicBezTo>
                      <a:pt x="84" y="0"/>
                      <a:pt x="29" y="43"/>
                      <a:pt x="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145231" y="1266301"/>
            <a:ext cx="660894" cy="1038561"/>
            <a:chOff x="4863975" y="1264274"/>
            <a:chExt cx="660894" cy="1038561"/>
          </a:xfrm>
        </p:grpSpPr>
        <p:sp>
          <p:nvSpPr>
            <p:cNvPr id="53" name="Freeform 52"/>
            <p:cNvSpPr/>
            <p:nvPr/>
          </p:nvSpPr>
          <p:spPr>
            <a:xfrm rot="1518107">
              <a:off x="4863975" y="1264274"/>
              <a:ext cx="660894" cy="1038561"/>
            </a:xfrm>
            <a:custGeom>
              <a:avLst/>
              <a:gdLst>
                <a:gd name="connsiteX0" fmla="*/ 221457 w 725190"/>
                <a:gd name="connsiteY0" fmla="*/ 28494 h 1139601"/>
                <a:gd name="connsiteX1" fmla="*/ 362595 w 725190"/>
                <a:gd name="connsiteY1" fmla="*/ 0 h 1139601"/>
                <a:gd name="connsiteX2" fmla="*/ 725190 w 725190"/>
                <a:gd name="connsiteY2" fmla="*/ 362594 h 1139601"/>
                <a:gd name="connsiteX3" fmla="*/ 503733 w 725190"/>
                <a:gd name="connsiteY3" fmla="*/ 696694 h 1139601"/>
                <a:gd name="connsiteX4" fmla="*/ 442675 w 725190"/>
                <a:gd name="connsiteY4" fmla="*/ 715648 h 1139601"/>
                <a:gd name="connsiteX5" fmla="*/ 379474 w 725190"/>
                <a:gd name="connsiteY5" fmla="*/ 820045 h 1139601"/>
                <a:gd name="connsiteX6" fmla="*/ 379474 w 725190"/>
                <a:gd name="connsiteY6" fmla="*/ 910720 h 1139601"/>
                <a:gd name="connsiteX7" fmla="*/ 387746 w 725190"/>
                <a:gd name="connsiteY7" fmla="*/ 932219 h 1139601"/>
                <a:gd name="connsiteX8" fmla="*/ 391603 w 725190"/>
                <a:gd name="connsiteY8" fmla="*/ 952924 h 1139601"/>
                <a:gd name="connsiteX9" fmla="*/ 395728 w 725190"/>
                <a:gd name="connsiteY9" fmla="*/ 953870 h 1139601"/>
                <a:gd name="connsiteX10" fmla="*/ 447717 w 725190"/>
                <a:gd name="connsiteY10" fmla="*/ 1042937 h 1139601"/>
                <a:gd name="connsiteX11" fmla="*/ 362595 w 725190"/>
                <a:gd name="connsiteY11" fmla="*/ 1139601 h 1139601"/>
                <a:gd name="connsiteX12" fmla="*/ 277472 w 725190"/>
                <a:gd name="connsiteY12" fmla="*/ 1042937 h 1139601"/>
                <a:gd name="connsiteX13" fmla="*/ 329462 w 725190"/>
                <a:gd name="connsiteY13" fmla="*/ 953870 h 1139601"/>
                <a:gd name="connsiteX14" fmla="*/ 330590 w 725190"/>
                <a:gd name="connsiteY14" fmla="*/ 953611 h 1139601"/>
                <a:gd name="connsiteX15" fmla="*/ 332285 w 725190"/>
                <a:gd name="connsiteY15" fmla="*/ 936361 h 1139601"/>
                <a:gd name="connsiteX16" fmla="*/ 345715 w 725190"/>
                <a:gd name="connsiteY16" fmla="*/ 904226 h 1139601"/>
                <a:gd name="connsiteX17" fmla="*/ 345715 w 725190"/>
                <a:gd name="connsiteY17" fmla="*/ 820041 h 1139601"/>
                <a:gd name="connsiteX18" fmla="*/ 282516 w 725190"/>
                <a:gd name="connsiteY18" fmla="*/ 715648 h 1139601"/>
                <a:gd name="connsiteX19" fmla="*/ 221457 w 725190"/>
                <a:gd name="connsiteY19" fmla="*/ 696694 h 1139601"/>
                <a:gd name="connsiteX20" fmla="*/ 0 w 725190"/>
                <a:gd name="connsiteY20" fmla="*/ 362594 h 1139601"/>
                <a:gd name="connsiteX21" fmla="*/ 221457 w 725190"/>
                <a:gd name="connsiteY21" fmla="*/ 28494 h 11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5190" h="1139601">
                  <a:moveTo>
                    <a:pt x="221457" y="28494"/>
                  </a:moveTo>
                  <a:cubicBezTo>
                    <a:pt x="264837" y="10146"/>
                    <a:pt x="312531" y="0"/>
                    <a:pt x="362595" y="0"/>
                  </a:cubicBezTo>
                  <a:cubicBezTo>
                    <a:pt x="562851" y="0"/>
                    <a:pt x="725190" y="162339"/>
                    <a:pt x="725190" y="362594"/>
                  </a:cubicBezTo>
                  <a:cubicBezTo>
                    <a:pt x="725190" y="512786"/>
                    <a:pt x="633874" y="641649"/>
                    <a:pt x="503733" y="696694"/>
                  </a:cubicBezTo>
                  <a:lnTo>
                    <a:pt x="442675" y="715648"/>
                  </a:lnTo>
                  <a:lnTo>
                    <a:pt x="379474" y="820045"/>
                  </a:lnTo>
                  <a:lnTo>
                    <a:pt x="379474" y="910720"/>
                  </a:lnTo>
                  <a:lnTo>
                    <a:pt x="387746" y="932219"/>
                  </a:lnTo>
                  <a:lnTo>
                    <a:pt x="391603" y="952924"/>
                  </a:lnTo>
                  <a:lnTo>
                    <a:pt x="395728" y="953870"/>
                  </a:lnTo>
                  <a:cubicBezTo>
                    <a:pt x="426280" y="968545"/>
                    <a:pt x="447717" y="1002898"/>
                    <a:pt x="447717" y="1042937"/>
                  </a:cubicBezTo>
                  <a:cubicBezTo>
                    <a:pt x="447717" y="1096323"/>
                    <a:pt x="409607" y="1139601"/>
                    <a:pt x="362595" y="1139601"/>
                  </a:cubicBezTo>
                  <a:cubicBezTo>
                    <a:pt x="315583" y="1139601"/>
                    <a:pt x="277472" y="1096323"/>
                    <a:pt x="277472" y="1042937"/>
                  </a:cubicBezTo>
                  <a:cubicBezTo>
                    <a:pt x="277472" y="1002899"/>
                    <a:pt x="298910" y="968545"/>
                    <a:pt x="329462" y="953870"/>
                  </a:cubicBezTo>
                  <a:lnTo>
                    <a:pt x="330590" y="953611"/>
                  </a:lnTo>
                  <a:lnTo>
                    <a:pt x="332285" y="936361"/>
                  </a:lnTo>
                  <a:lnTo>
                    <a:pt x="345715" y="904226"/>
                  </a:lnTo>
                  <a:lnTo>
                    <a:pt x="345715" y="820041"/>
                  </a:lnTo>
                  <a:lnTo>
                    <a:pt x="282516" y="715648"/>
                  </a:lnTo>
                  <a:lnTo>
                    <a:pt x="221457" y="696694"/>
                  </a:lnTo>
                  <a:cubicBezTo>
                    <a:pt x="91316" y="641649"/>
                    <a:pt x="0" y="512786"/>
                    <a:pt x="0" y="362594"/>
                  </a:cubicBezTo>
                  <a:cubicBezTo>
                    <a:pt x="0" y="212403"/>
                    <a:pt x="91316" y="83539"/>
                    <a:pt x="221457" y="28494"/>
                  </a:cubicBezTo>
                  <a:close/>
                </a:path>
              </a:pathLst>
            </a:custGeom>
            <a:solidFill>
              <a:srgbClr val="2A5C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7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oup 4"/>
            <p:cNvGrpSpPr>
              <a:grpSpLocks noChangeAspect="1"/>
            </p:cNvGrpSpPr>
            <p:nvPr/>
          </p:nvGrpSpPr>
          <p:grpSpPr bwMode="auto">
            <a:xfrm>
              <a:off x="5135803" y="1418537"/>
              <a:ext cx="315181" cy="394338"/>
              <a:chOff x="-591" y="798"/>
              <a:chExt cx="2620" cy="3278"/>
            </a:xfrm>
            <a:solidFill>
              <a:schemeClr val="bg1"/>
            </a:solidFill>
          </p:grpSpPr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-591" y="798"/>
                <a:ext cx="2184" cy="2840"/>
              </a:xfrm>
              <a:custGeom>
                <a:avLst/>
                <a:gdLst>
                  <a:gd name="T0" fmla="*/ 0 w 4368"/>
                  <a:gd name="T1" fmla="*/ 0 h 5681"/>
                  <a:gd name="T2" fmla="*/ 4368 w 4368"/>
                  <a:gd name="T3" fmla="*/ 0 h 5681"/>
                  <a:gd name="T4" fmla="*/ 4368 w 4368"/>
                  <a:gd name="T5" fmla="*/ 1421 h 5681"/>
                  <a:gd name="T6" fmla="*/ 3276 w 4368"/>
                  <a:gd name="T7" fmla="*/ 329 h 5681"/>
                  <a:gd name="T8" fmla="*/ 329 w 4368"/>
                  <a:gd name="T9" fmla="*/ 329 h 5681"/>
                  <a:gd name="T10" fmla="*/ 329 w 4368"/>
                  <a:gd name="T11" fmla="*/ 5681 h 5681"/>
                  <a:gd name="T12" fmla="*/ 0 w 4368"/>
                  <a:gd name="T13" fmla="*/ 5681 h 5681"/>
                  <a:gd name="T14" fmla="*/ 0 w 4368"/>
                  <a:gd name="T15" fmla="*/ 0 h 5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68" h="5681">
                    <a:moveTo>
                      <a:pt x="0" y="0"/>
                    </a:moveTo>
                    <a:lnTo>
                      <a:pt x="4368" y="0"/>
                    </a:lnTo>
                    <a:lnTo>
                      <a:pt x="4368" y="1421"/>
                    </a:lnTo>
                    <a:lnTo>
                      <a:pt x="3276" y="329"/>
                    </a:lnTo>
                    <a:lnTo>
                      <a:pt x="329" y="329"/>
                    </a:lnTo>
                    <a:lnTo>
                      <a:pt x="329" y="5681"/>
                    </a:lnTo>
                    <a:lnTo>
                      <a:pt x="0" y="56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208" y="2253"/>
                <a:ext cx="1821" cy="1823"/>
              </a:xfrm>
              <a:custGeom>
                <a:avLst/>
                <a:gdLst>
                  <a:gd name="T0" fmla="*/ 1062 w 3643"/>
                  <a:gd name="T1" fmla="*/ 243 h 3646"/>
                  <a:gd name="T2" fmla="*/ 749 w 3643"/>
                  <a:gd name="T3" fmla="*/ 365 h 3646"/>
                  <a:gd name="T4" fmla="*/ 494 w 3643"/>
                  <a:gd name="T5" fmla="*/ 572 h 3646"/>
                  <a:gd name="T6" fmla="*/ 313 w 3643"/>
                  <a:gd name="T7" fmla="*/ 849 h 3646"/>
                  <a:gd name="T8" fmla="*/ 225 w 3643"/>
                  <a:gd name="T9" fmla="*/ 1174 h 3646"/>
                  <a:gd name="T10" fmla="*/ 243 w 3643"/>
                  <a:gd name="T11" fmla="*/ 1521 h 3646"/>
                  <a:gd name="T12" fmla="*/ 365 w 3643"/>
                  <a:gd name="T13" fmla="*/ 1834 h 3646"/>
                  <a:gd name="T14" fmla="*/ 572 w 3643"/>
                  <a:gd name="T15" fmla="*/ 2089 h 3646"/>
                  <a:gd name="T16" fmla="*/ 849 w 3643"/>
                  <a:gd name="T17" fmla="*/ 2271 h 3646"/>
                  <a:gd name="T18" fmla="*/ 1175 w 3643"/>
                  <a:gd name="T19" fmla="*/ 2358 h 3646"/>
                  <a:gd name="T20" fmla="*/ 1522 w 3643"/>
                  <a:gd name="T21" fmla="*/ 2340 h 3646"/>
                  <a:gd name="T22" fmla="*/ 1833 w 3643"/>
                  <a:gd name="T23" fmla="*/ 2219 h 3646"/>
                  <a:gd name="T24" fmla="*/ 2088 w 3643"/>
                  <a:gd name="T25" fmla="*/ 2012 h 3646"/>
                  <a:gd name="T26" fmla="*/ 2269 w 3643"/>
                  <a:gd name="T27" fmla="*/ 1734 h 3646"/>
                  <a:gd name="T28" fmla="*/ 2358 w 3643"/>
                  <a:gd name="T29" fmla="*/ 1410 h 3646"/>
                  <a:gd name="T30" fmla="*/ 2338 w 3643"/>
                  <a:gd name="T31" fmla="*/ 1061 h 3646"/>
                  <a:gd name="T32" fmla="*/ 2217 w 3643"/>
                  <a:gd name="T33" fmla="*/ 750 h 3646"/>
                  <a:gd name="T34" fmla="*/ 2010 w 3643"/>
                  <a:gd name="T35" fmla="*/ 495 h 3646"/>
                  <a:gd name="T36" fmla="*/ 1733 w 3643"/>
                  <a:gd name="T37" fmla="*/ 313 h 3646"/>
                  <a:gd name="T38" fmla="*/ 1408 w 3643"/>
                  <a:gd name="T39" fmla="*/ 223 h 3646"/>
                  <a:gd name="T40" fmla="*/ 1416 w 3643"/>
                  <a:gd name="T41" fmla="*/ 6 h 3646"/>
                  <a:gd name="T42" fmla="*/ 1767 w 3643"/>
                  <a:gd name="T43" fmla="*/ 90 h 3646"/>
                  <a:gd name="T44" fmla="*/ 2072 w 3643"/>
                  <a:gd name="T45" fmla="*/ 263 h 3646"/>
                  <a:gd name="T46" fmla="*/ 2319 w 3643"/>
                  <a:gd name="T47" fmla="*/ 511 h 3646"/>
                  <a:gd name="T48" fmla="*/ 2492 w 3643"/>
                  <a:gd name="T49" fmla="*/ 818 h 3646"/>
                  <a:gd name="T50" fmla="*/ 2577 w 3643"/>
                  <a:gd name="T51" fmla="*/ 1168 h 3646"/>
                  <a:gd name="T52" fmla="*/ 2562 w 3643"/>
                  <a:gd name="T53" fmla="*/ 1523 h 3646"/>
                  <a:gd name="T54" fmla="*/ 2458 w 3643"/>
                  <a:gd name="T55" fmla="*/ 1846 h 3646"/>
                  <a:gd name="T56" fmla="*/ 2277 w 3643"/>
                  <a:gd name="T57" fmla="*/ 2125 h 3646"/>
                  <a:gd name="T58" fmla="*/ 3639 w 3643"/>
                  <a:gd name="T59" fmla="*/ 3509 h 3646"/>
                  <a:gd name="T60" fmla="*/ 3629 w 3643"/>
                  <a:gd name="T61" fmla="*/ 3590 h 3646"/>
                  <a:gd name="T62" fmla="*/ 3561 w 3643"/>
                  <a:gd name="T63" fmla="*/ 3642 h 3646"/>
                  <a:gd name="T64" fmla="*/ 3480 w 3643"/>
                  <a:gd name="T65" fmla="*/ 3632 h 3646"/>
                  <a:gd name="T66" fmla="*/ 2036 w 3643"/>
                  <a:gd name="T67" fmla="*/ 2346 h 3646"/>
                  <a:gd name="T68" fmla="*/ 1741 w 3643"/>
                  <a:gd name="T69" fmla="*/ 2502 h 3646"/>
                  <a:gd name="T70" fmla="*/ 1408 w 3643"/>
                  <a:gd name="T71" fmla="*/ 2580 h 3646"/>
                  <a:gd name="T72" fmla="*/ 1046 w 3643"/>
                  <a:gd name="T73" fmla="*/ 2562 h 3646"/>
                  <a:gd name="T74" fmla="*/ 709 w 3643"/>
                  <a:gd name="T75" fmla="*/ 2444 h 3646"/>
                  <a:gd name="T76" fmla="*/ 421 w 3643"/>
                  <a:gd name="T77" fmla="*/ 2245 h 3646"/>
                  <a:gd name="T78" fmla="*/ 197 w 3643"/>
                  <a:gd name="T79" fmla="*/ 1978 h 3646"/>
                  <a:gd name="T80" fmla="*/ 52 w 3643"/>
                  <a:gd name="T81" fmla="*/ 1655 h 3646"/>
                  <a:gd name="T82" fmla="*/ 0 w 3643"/>
                  <a:gd name="T83" fmla="*/ 1292 h 3646"/>
                  <a:gd name="T84" fmla="*/ 52 w 3643"/>
                  <a:gd name="T85" fmla="*/ 929 h 3646"/>
                  <a:gd name="T86" fmla="*/ 197 w 3643"/>
                  <a:gd name="T87" fmla="*/ 606 h 3646"/>
                  <a:gd name="T88" fmla="*/ 421 w 3643"/>
                  <a:gd name="T89" fmla="*/ 337 h 3646"/>
                  <a:gd name="T90" fmla="*/ 709 w 3643"/>
                  <a:gd name="T91" fmla="*/ 138 h 3646"/>
                  <a:gd name="T92" fmla="*/ 1046 w 3643"/>
                  <a:gd name="T93" fmla="*/ 22 h 3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43" h="3646">
                    <a:moveTo>
                      <a:pt x="1291" y="218"/>
                    </a:moveTo>
                    <a:lnTo>
                      <a:pt x="1175" y="223"/>
                    </a:lnTo>
                    <a:lnTo>
                      <a:pt x="1062" y="243"/>
                    </a:lnTo>
                    <a:lnTo>
                      <a:pt x="952" y="273"/>
                    </a:lnTo>
                    <a:lnTo>
                      <a:pt x="849" y="313"/>
                    </a:lnTo>
                    <a:lnTo>
                      <a:pt x="749" y="365"/>
                    </a:lnTo>
                    <a:lnTo>
                      <a:pt x="658" y="425"/>
                    </a:lnTo>
                    <a:lnTo>
                      <a:pt x="572" y="495"/>
                    </a:lnTo>
                    <a:lnTo>
                      <a:pt x="494" y="572"/>
                    </a:lnTo>
                    <a:lnTo>
                      <a:pt x="427" y="658"/>
                    </a:lnTo>
                    <a:lnTo>
                      <a:pt x="365" y="750"/>
                    </a:lnTo>
                    <a:lnTo>
                      <a:pt x="313" y="849"/>
                    </a:lnTo>
                    <a:lnTo>
                      <a:pt x="273" y="953"/>
                    </a:lnTo>
                    <a:lnTo>
                      <a:pt x="243" y="1061"/>
                    </a:lnTo>
                    <a:lnTo>
                      <a:pt x="225" y="1174"/>
                    </a:lnTo>
                    <a:lnTo>
                      <a:pt x="217" y="1292"/>
                    </a:lnTo>
                    <a:lnTo>
                      <a:pt x="225" y="1410"/>
                    </a:lnTo>
                    <a:lnTo>
                      <a:pt x="243" y="1521"/>
                    </a:lnTo>
                    <a:lnTo>
                      <a:pt x="273" y="1631"/>
                    </a:lnTo>
                    <a:lnTo>
                      <a:pt x="313" y="1734"/>
                    </a:lnTo>
                    <a:lnTo>
                      <a:pt x="365" y="1834"/>
                    </a:lnTo>
                    <a:lnTo>
                      <a:pt x="427" y="1926"/>
                    </a:lnTo>
                    <a:lnTo>
                      <a:pt x="494" y="2012"/>
                    </a:lnTo>
                    <a:lnTo>
                      <a:pt x="572" y="2089"/>
                    </a:lnTo>
                    <a:lnTo>
                      <a:pt x="658" y="2159"/>
                    </a:lnTo>
                    <a:lnTo>
                      <a:pt x="749" y="2219"/>
                    </a:lnTo>
                    <a:lnTo>
                      <a:pt x="849" y="2271"/>
                    </a:lnTo>
                    <a:lnTo>
                      <a:pt x="952" y="2311"/>
                    </a:lnTo>
                    <a:lnTo>
                      <a:pt x="1062" y="2340"/>
                    </a:lnTo>
                    <a:lnTo>
                      <a:pt x="1175" y="2358"/>
                    </a:lnTo>
                    <a:lnTo>
                      <a:pt x="1291" y="2366"/>
                    </a:lnTo>
                    <a:lnTo>
                      <a:pt x="1408" y="2358"/>
                    </a:lnTo>
                    <a:lnTo>
                      <a:pt x="1522" y="2340"/>
                    </a:lnTo>
                    <a:lnTo>
                      <a:pt x="1629" y="2311"/>
                    </a:lnTo>
                    <a:lnTo>
                      <a:pt x="1733" y="2271"/>
                    </a:lnTo>
                    <a:lnTo>
                      <a:pt x="1833" y="2219"/>
                    </a:lnTo>
                    <a:lnTo>
                      <a:pt x="1924" y="2159"/>
                    </a:lnTo>
                    <a:lnTo>
                      <a:pt x="2010" y="2089"/>
                    </a:lnTo>
                    <a:lnTo>
                      <a:pt x="2088" y="2012"/>
                    </a:lnTo>
                    <a:lnTo>
                      <a:pt x="2157" y="1926"/>
                    </a:lnTo>
                    <a:lnTo>
                      <a:pt x="2217" y="1834"/>
                    </a:lnTo>
                    <a:lnTo>
                      <a:pt x="2269" y="1734"/>
                    </a:lnTo>
                    <a:lnTo>
                      <a:pt x="2309" y="1631"/>
                    </a:lnTo>
                    <a:lnTo>
                      <a:pt x="2338" y="1521"/>
                    </a:lnTo>
                    <a:lnTo>
                      <a:pt x="2358" y="1410"/>
                    </a:lnTo>
                    <a:lnTo>
                      <a:pt x="2364" y="1292"/>
                    </a:lnTo>
                    <a:lnTo>
                      <a:pt x="2358" y="1174"/>
                    </a:lnTo>
                    <a:lnTo>
                      <a:pt x="2338" y="1061"/>
                    </a:lnTo>
                    <a:lnTo>
                      <a:pt x="2309" y="953"/>
                    </a:lnTo>
                    <a:lnTo>
                      <a:pt x="2269" y="849"/>
                    </a:lnTo>
                    <a:lnTo>
                      <a:pt x="2217" y="750"/>
                    </a:lnTo>
                    <a:lnTo>
                      <a:pt x="2157" y="658"/>
                    </a:lnTo>
                    <a:lnTo>
                      <a:pt x="2088" y="572"/>
                    </a:lnTo>
                    <a:lnTo>
                      <a:pt x="2010" y="495"/>
                    </a:lnTo>
                    <a:lnTo>
                      <a:pt x="1924" y="425"/>
                    </a:lnTo>
                    <a:lnTo>
                      <a:pt x="1833" y="365"/>
                    </a:lnTo>
                    <a:lnTo>
                      <a:pt x="1733" y="313"/>
                    </a:lnTo>
                    <a:lnTo>
                      <a:pt x="1629" y="273"/>
                    </a:lnTo>
                    <a:lnTo>
                      <a:pt x="1522" y="243"/>
                    </a:lnTo>
                    <a:lnTo>
                      <a:pt x="1408" y="223"/>
                    </a:lnTo>
                    <a:lnTo>
                      <a:pt x="1291" y="218"/>
                    </a:lnTo>
                    <a:close/>
                    <a:moveTo>
                      <a:pt x="1291" y="0"/>
                    </a:moveTo>
                    <a:lnTo>
                      <a:pt x="1416" y="6"/>
                    </a:lnTo>
                    <a:lnTo>
                      <a:pt x="1536" y="22"/>
                    </a:lnTo>
                    <a:lnTo>
                      <a:pt x="1653" y="52"/>
                    </a:lnTo>
                    <a:lnTo>
                      <a:pt x="1767" y="90"/>
                    </a:lnTo>
                    <a:lnTo>
                      <a:pt x="1874" y="138"/>
                    </a:lnTo>
                    <a:lnTo>
                      <a:pt x="1976" y="196"/>
                    </a:lnTo>
                    <a:lnTo>
                      <a:pt x="2072" y="263"/>
                    </a:lnTo>
                    <a:lnTo>
                      <a:pt x="2161" y="337"/>
                    </a:lnTo>
                    <a:lnTo>
                      <a:pt x="2245" y="421"/>
                    </a:lnTo>
                    <a:lnTo>
                      <a:pt x="2319" y="511"/>
                    </a:lnTo>
                    <a:lnTo>
                      <a:pt x="2386" y="606"/>
                    </a:lnTo>
                    <a:lnTo>
                      <a:pt x="2444" y="708"/>
                    </a:lnTo>
                    <a:lnTo>
                      <a:pt x="2492" y="818"/>
                    </a:lnTo>
                    <a:lnTo>
                      <a:pt x="2532" y="929"/>
                    </a:lnTo>
                    <a:lnTo>
                      <a:pt x="2560" y="1047"/>
                    </a:lnTo>
                    <a:lnTo>
                      <a:pt x="2577" y="1168"/>
                    </a:lnTo>
                    <a:lnTo>
                      <a:pt x="2581" y="1292"/>
                    </a:lnTo>
                    <a:lnTo>
                      <a:pt x="2577" y="1410"/>
                    </a:lnTo>
                    <a:lnTo>
                      <a:pt x="2562" y="1523"/>
                    </a:lnTo>
                    <a:lnTo>
                      <a:pt x="2536" y="1635"/>
                    </a:lnTo>
                    <a:lnTo>
                      <a:pt x="2502" y="1742"/>
                    </a:lnTo>
                    <a:lnTo>
                      <a:pt x="2458" y="1846"/>
                    </a:lnTo>
                    <a:lnTo>
                      <a:pt x="2404" y="1944"/>
                    </a:lnTo>
                    <a:lnTo>
                      <a:pt x="2344" y="2037"/>
                    </a:lnTo>
                    <a:lnTo>
                      <a:pt x="2277" y="2125"/>
                    </a:lnTo>
                    <a:lnTo>
                      <a:pt x="3611" y="3459"/>
                    </a:lnTo>
                    <a:lnTo>
                      <a:pt x="3629" y="3483"/>
                    </a:lnTo>
                    <a:lnTo>
                      <a:pt x="3639" y="3509"/>
                    </a:lnTo>
                    <a:lnTo>
                      <a:pt x="3643" y="3536"/>
                    </a:lnTo>
                    <a:lnTo>
                      <a:pt x="3639" y="3564"/>
                    </a:lnTo>
                    <a:lnTo>
                      <a:pt x="3629" y="3590"/>
                    </a:lnTo>
                    <a:lnTo>
                      <a:pt x="3611" y="3614"/>
                    </a:lnTo>
                    <a:lnTo>
                      <a:pt x="3587" y="3632"/>
                    </a:lnTo>
                    <a:lnTo>
                      <a:pt x="3561" y="3642"/>
                    </a:lnTo>
                    <a:lnTo>
                      <a:pt x="3533" y="3646"/>
                    </a:lnTo>
                    <a:lnTo>
                      <a:pt x="3506" y="3642"/>
                    </a:lnTo>
                    <a:lnTo>
                      <a:pt x="3480" y="3632"/>
                    </a:lnTo>
                    <a:lnTo>
                      <a:pt x="3458" y="3614"/>
                    </a:lnTo>
                    <a:lnTo>
                      <a:pt x="2123" y="2279"/>
                    </a:lnTo>
                    <a:lnTo>
                      <a:pt x="2036" y="2346"/>
                    </a:lnTo>
                    <a:lnTo>
                      <a:pt x="1942" y="2406"/>
                    </a:lnTo>
                    <a:lnTo>
                      <a:pt x="1845" y="2458"/>
                    </a:lnTo>
                    <a:lnTo>
                      <a:pt x="1741" y="2502"/>
                    </a:lnTo>
                    <a:lnTo>
                      <a:pt x="1633" y="2538"/>
                    </a:lnTo>
                    <a:lnTo>
                      <a:pt x="1524" y="2564"/>
                    </a:lnTo>
                    <a:lnTo>
                      <a:pt x="1408" y="2580"/>
                    </a:lnTo>
                    <a:lnTo>
                      <a:pt x="1291" y="2584"/>
                    </a:lnTo>
                    <a:lnTo>
                      <a:pt x="1167" y="2578"/>
                    </a:lnTo>
                    <a:lnTo>
                      <a:pt x="1046" y="2562"/>
                    </a:lnTo>
                    <a:lnTo>
                      <a:pt x="928" y="2532"/>
                    </a:lnTo>
                    <a:lnTo>
                      <a:pt x="817" y="2494"/>
                    </a:lnTo>
                    <a:lnTo>
                      <a:pt x="709" y="2444"/>
                    </a:lnTo>
                    <a:lnTo>
                      <a:pt x="606" y="2386"/>
                    </a:lnTo>
                    <a:lnTo>
                      <a:pt x="510" y="2320"/>
                    </a:lnTo>
                    <a:lnTo>
                      <a:pt x="421" y="2245"/>
                    </a:lnTo>
                    <a:lnTo>
                      <a:pt x="339" y="2163"/>
                    </a:lnTo>
                    <a:lnTo>
                      <a:pt x="263" y="2073"/>
                    </a:lnTo>
                    <a:lnTo>
                      <a:pt x="197" y="1978"/>
                    </a:lnTo>
                    <a:lnTo>
                      <a:pt x="140" y="1874"/>
                    </a:lnTo>
                    <a:lnTo>
                      <a:pt x="90" y="1766"/>
                    </a:lnTo>
                    <a:lnTo>
                      <a:pt x="52" y="1655"/>
                    </a:lnTo>
                    <a:lnTo>
                      <a:pt x="24" y="1537"/>
                    </a:lnTo>
                    <a:lnTo>
                      <a:pt x="6" y="1416"/>
                    </a:lnTo>
                    <a:lnTo>
                      <a:pt x="0" y="1292"/>
                    </a:lnTo>
                    <a:lnTo>
                      <a:pt x="6" y="1168"/>
                    </a:lnTo>
                    <a:lnTo>
                      <a:pt x="24" y="1047"/>
                    </a:lnTo>
                    <a:lnTo>
                      <a:pt x="52" y="929"/>
                    </a:lnTo>
                    <a:lnTo>
                      <a:pt x="90" y="818"/>
                    </a:lnTo>
                    <a:lnTo>
                      <a:pt x="140" y="708"/>
                    </a:lnTo>
                    <a:lnTo>
                      <a:pt x="197" y="606"/>
                    </a:lnTo>
                    <a:lnTo>
                      <a:pt x="263" y="511"/>
                    </a:lnTo>
                    <a:lnTo>
                      <a:pt x="339" y="421"/>
                    </a:lnTo>
                    <a:lnTo>
                      <a:pt x="421" y="337"/>
                    </a:lnTo>
                    <a:lnTo>
                      <a:pt x="510" y="263"/>
                    </a:lnTo>
                    <a:lnTo>
                      <a:pt x="606" y="196"/>
                    </a:lnTo>
                    <a:lnTo>
                      <a:pt x="709" y="138"/>
                    </a:lnTo>
                    <a:lnTo>
                      <a:pt x="817" y="90"/>
                    </a:lnTo>
                    <a:lnTo>
                      <a:pt x="928" y="52"/>
                    </a:lnTo>
                    <a:lnTo>
                      <a:pt x="1046" y="22"/>
                    </a:lnTo>
                    <a:lnTo>
                      <a:pt x="1167" y="6"/>
                    </a:lnTo>
                    <a:lnTo>
                      <a:pt x="12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500" y="2984"/>
                <a:ext cx="710" cy="108"/>
              </a:xfrm>
              <a:custGeom>
                <a:avLst/>
                <a:gdLst>
                  <a:gd name="T0" fmla="*/ 109 w 1420"/>
                  <a:gd name="T1" fmla="*/ 0 h 218"/>
                  <a:gd name="T2" fmla="*/ 1310 w 1420"/>
                  <a:gd name="T3" fmla="*/ 0 h 218"/>
                  <a:gd name="T4" fmla="*/ 1346 w 1420"/>
                  <a:gd name="T5" fmla="*/ 6 h 218"/>
                  <a:gd name="T6" fmla="*/ 1376 w 1420"/>
                  <a:gd name="T7" fmla="*/ 20 h 218"/>
                  <a:gd name="T8" fmla="*/ 1398 w 1420"/>
                  <a:gd name="T9" fmla="*/ 44 h 218"/>
                  <a:gd name="T10" fmla="*/ 1414 w 1420"/>
                  <a:gd name="T11" fmla="*/ 74 h 218"/>
                  <a:gd name="T12" fmla="*/ 1420 w 1420"/>
                  <a:gd name="T13" fmla="*/ 110 h 218"/>
                  <a:gd name="T14" fmla="*/ 1414 w 1420"/>
                  <a:gd name="T15" fmla="*/ 144 h 218"/>
                  <a:gd name="T16" fmla="*/ 1398 w 1420"/>
                  <a:gd name="T17" fmla="*/ 174 h 218"/>
                  <a:gd name="T18" fmla="*/ 1376 w 1420"/>
                  <a:gd name="T19" fmla="*/ 198 h 218"/>
                  <a:gd name="T20" fmla="*/ 1346 w 1420"/>
                  <a:gd name="T21" fmla="*/ 214 h 218"/>
                  <a:gd name="T22" fmla="*/ 1310 w 1420"/>
                  <a:gd name="T23" fmla="*/ 218 h 218"/>
                  <a:gd name="T24" fmla="*/ 109 w 1420"/>
                  <a:gd name="T25" fmla="*/ 218 h 218"/>
                  <a:gd name="T26" fmla="*/ 76 w 1420"/>
                  <a:gd name="T27" fmla="*/ 214 h 218"/>
                  <a:gd name="T28" fmla="*/ 46 w 1420"/>
                  <a:gd name="T29" fmla="*/ 198 h 218"/>
                  <a:gd name="T30" fmla="*/ 22 w 1420"/>
                  <a:gd name="T31" fmla="*/ 174 h 218"/>
                  <a:gd name="T32" fmla="*/ 6 w 1420"/>
                  <a:gd name="T33" fmla="*/ 144 h 218"/>
                  <a:gd name="T34" fmla="*/ 0 w 1420"/>
                  <a:gd name="T35" fmla="*/ 110 h 218"/>
                  <a:gd name="T36" fmla="*/ 6 w 1420"/>
                  <a:gd name="T37" fmla="*/ 74 h 218"/>
                  <a:gd name="T38" fmla="*/ 22 w 1420"/>
                  <a:gd name="T39" fmla="*/ 44 h 218"/>
                  <a:gd name="T40" fmla="*/ 46 w 1420"/>
                  <a:gd name="T41" fmla="*/ 20 h 218"/>
                  <a:gd name="T42" fmla="*/ 76 w 1420"/>
                  <a:gd name="T43" fmla="*/ 6 h 218"/>
                  <a:gd name="T44" fmla="*/ 109 w 1420"/>
                  <a:gd name="T45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0" h="218">
                    <a:moveTo>
                      <a:pt x="109" y="0"/>
                    </a:moveTo>
                    <a:lnTo>
                      <a:pt x="1310" y="0"/>
                    </a:lnTo>
                    <a:lnTo>
                      <a:pt x="1346" y="6"/>
                    </a:lnTo>
                    <a:lnTo>
                      <a:pt x="1376" y="20"/>
                    </a:lnTo>
                    <a:lnTo>
                      <a:pt x="1398" y="44"/>
                    </a:lnTo>
                    <a:lnTo>
                      <a:pt x="1414" y="74"/>
                    </a:lnTo>
                    <a:lnTo>
                      <a:pt x="1420" y="110"/>
                    </a:lnTo>
                    <a:lnTo>
                      <a:pt x="1414" y="144"/>
                    </a:lnTo>
                    <a:lnTo>
                      <a:pt x="1398" y="174"/>
                    </a:lnTo>
                    <a:lnTo>
                      <a:pt x="1376" y="198"/>
                    </a:lnTo>
                    <a:lnTo>
                      <a:pt x="1346" y="214"/>
                    </a:lnTo>
                    <a:lnTo>
                      <a:pt x="1310" y="218"/>
                    </a:lnTo>
                    <a:lnTo>
                      <a:pt x="109" y="218"/>
                    </a:lnTo>
                    <a:lnTo>
                      <a:pt x="76" y="214"/>
                    </a:lnTo>
                    <a:lnTo>
                      <a:pt x="46" y="198"/>
                    </a:lnTo>
                    <a:lnTo>
                      <a:pt x="22" y="174"/>
                    </a:lnTo>
                    <a:lnTo>
                      <a:pt x="6" y="144"/>
                    </a:lnTo>
                    <a:lnTo>
                      <a:pt x="0" y="110"/>
                    </a:lnTo>
                    <a:lnTo>
                      <a:pt x="6" y="74"/>
                    </a:lnTo>
                    <a:lnTo>
                      <a:pt x="22" y="44"/>
                    </a:lnTo>
                    <a:lnTo>
                      <a:pt x="46" y="20"/>
                    </a:lnTo>
                    <a:lnTo>
                      <a:pt x="76" y="6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500" y="2656"/>
                <a:ext cx="438" cy="108"/>
              </a:xfrm>
              <a:custGeom>
                <a:avLst/>
                <a:gdLst>
                  <a:gd name="T0" fmla="*/ 109 w 874"/>
                  <a:gd name="T1" fmla="*/ 0 h 217"/>
                  <a:gd name="T2" fmla="*/ 765 w 874"/>
                  <a:gd name="T3" fmla="*/ 0 h 217"/>
                  <a:gd name="T4" fmla="*/ 799 w 874"/>
                  <a:gd name="T5" fmla="*/ 6 h 217"/>
                  <a:gd name="T6" fmla="*/ 830 w 874"/>
                  <a:gd name="T7" fmla="*/ 19 h 217"/>
                  <a:gd name="T8" fmla="*/ 852 w 874"/>
                  <a:gd name="T9" fmla="*/ 43 h 217"/>
                  <a:gd name="T10" fmla="*/ 868 w 874"/>
                  <a:gd name="T11" fmla="*/ 73 h 217"/>
                  <a:gd name="T12" fmla="*/ 874 w 874"/>
                  <a:gd name="T13" fmla="*/ 109 h 217"/>
                  <a:gd name="T14" fmla="*/ 868 w 874"/>
                  <a:gd name="T15" fmla="*/ 143 h 217"/>
                  <a:gd name="T16" fmla="*/ 852 w 874"/>
                  <a:gd name="T17" fmla="*/ 173 h 217"/>
                  <a:gd name="T18" fmla="*/ 830 w 874"/>
                  <a:gd name="T19" fmla="*/ 197 h 217"/>
                  <a:gd name="T20" fmla="*/ 799 w 874"/>
                  <a:gd name="T21" fmla="*/ 213 h 217"/>
                  <a:gd name="T22" fmla="*/ 765 w 874"/>
                  <a:gd name="T23" fmla="*/ 217 h 217"/>
                  <a:gd name="T24" fmla="*/ 109 w 874"/>
                  <a:gd name="T25" fmla="*/ 217 h 217"/>
                  <a:gd name="T26" fmla="*/ 76 w 874"/>
                  <a:gd name="T27" fmla="*/ 213 h 217"/>
                  <a:gd name="T28" fmla="*/ 46 w 874"/>
                  <a:gd name="T29" fmla="*/ 197 h 217"/>
                  <a:gd name="T30" fmla="*/ 22 w 874"/>
                  <a:gd name="T31" fmla="*/ 173 h 217"/>
                  <a:gd name="T32" fmla="*/ 6 w 874"/>
                  <a:gd name="T33" fmla="*/ 143 h 217"/>
                  <a:gd name="T34" fmla="*/ 0 w 874"/>
                  <a:gd name="T35" fmla="*/ 109 h 217"/>
                  <a:gd name="T36" fmla="*/ 6 w 874"/>
                  <a:gd name="T37" fmla="*/ 73 h 217"/>
                  <a:gd name="T38" fmla="*/ 22 w 874"/>
                  <a:gd name="T39" fmla="*/ 43 h 217"/>
                  <a:gd name="T40" fmla="*/ 46 w 874"/>
                  <a:gd name="T41" fmla="*/ 19 h 217"/>
                  <a:gd name="T42" fmla="*/ 76 w 874"/>
                  <a:gd name="T43" fmla="*/ 6 h 217"/>
                  <a:gd name="T44" fmla="*/ 109 w 874"/>
                  <a:gd name="T4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4" h="217">
                    <a:moveTo>
                      <a:pt x="109" y="0"/>
                    </a:moveTo>
                    <a:lnTo>
                      <a:pt x="765" y="0"/>
                    </a:lnTo>
                    <a:lnTo>
                      <a:pt x="799" y="6"/>
                    </a:lnTo>
                    <a:lnTo>
                      <a:pt x="830" y="19"/>
                    </a:lnTo>
                    <a:lnTo>
                      <a:pt x="852" y="43"/>
                    </a:lnTo>
                    <a:lnTo>
                      <a:pt x="868" y="73"/>
                    </a:lnTo>
                    <a:lnTo>
                      <a:pt x="874" y="109"/>
                    </a:lnTo>
                    <a:lnTo>
                      <a:pt x="868" y="143"/>
                    </a:lnTo>
                    <a:lnTo>
                      <a:pt x="852" y="173"/>
                    </a:lnTo>
                    <a:lnTo>
                      <a:pt x="830" y="197"/>
                    </a:lnTo>
                    <a:lnTo>
                      <a:pt x="799" y="213"/>
                    </a:lnTo>
                    <a:lnTo>
                      <a:pt x="765" y="217"/>
                    </a:lnTo>
                    <a:lnTo>
                      <a:pt x="109" y="217"/>
                    </a:lnTo>
                    <a:lnTo>
                      <a:pt x="76" y="213"/>
                    </a:lnTo>
                    <a:lnTo>
                      <a:pt x="46" y="197"/>
                    </a:lnTo>
                    <a:lnTo>
                      <a:pt x="22" y="173"/>
                    </a:lnTo>
                    <a:lnTo>
                      <a:pt x="6" y="143"/>
                    </a:lnTo>
                    <a:lnTo>
                      <a:pt x="0" y="109"/>
                    </a:lnTo>
                    <a:lnTo>
                      <a:pt x="6" y="73"/>
                    </a:lnTo>
                    <a:lnTo>
                      <a:pt x="22" y="43"/>
                    </a:lnTo>
                    <a:lnTo>
                      <a:pt x="46" y="19"/>
                    </a:lnTo>
                    <a:lnTo>
                      <a:pt x="76" y="6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0"/>
              <p:cNvSpPr>
                <a:spLocks noEditPoints="1"/>
              </p:cNvSpPr>
              <p:nvPr/>
            </p:nvSpPr>
            <p:spPr bwMode="auto">
              <a:xfrm>
                <a:off x="-318" y="1071"/>
                <a:ext cx="2184" cy="2842"/>
              </a:xfrm>
              <a:custGeom>
                <a:avLst/>
                <a:gdLst>
                  <a:gd name="T0" fmla="*/ 2519 w 4367"/>
                  <a:gd name="T1" fmla="*/ 239 h 5683"/>
                  <a:gd name="T2" fmla="*/ 2513 w 4367"/>
                  <a:gd name="T3" fmla="*/ 245 h 5683"/>
                  <a:gd name="T4" fmla="*/ 2511 w 4367"/>
                  <a:gd name="T5" fmla="*/ 1858 h 5683"/>
                  <a:gd name="T6" fmla="*/ 4122 w 4367"/>
                  <a:gd name="T7" fmla="*/ 1858 h 5683"/>
                  <a:gd name="T8" fmla="*/ 4128 w 4367"/>
                  <a:gd name="T9" fmla="*/ 1850 h 5683"/>
                  <a:gd name="T10" fmla="*/ 4128 w 4367"/>
                  <a:gd name="T11" fmla="*/ 1840 h 5683"/>
                  <a:gd name="T12" fmla="*/ 2533 w 4367"/>
                  <a:gd name="T13" fmla="*/ 241 h 5683"/>
                  <a:gd name="T14" fmla="*/ 2523 w 4367"/>
                  <a:gd name="T15" fmla="*/ 237 h 5683"/>
                  <a:gd name="T16" fmla="*/ 2665 w 4367"/>
                  <a:gd name="T17" fmla="*/ 0 h 5683"/>
                  <a:gd name="T18" fmla="*/ 4367 w 4367"/>
                  <a:gd name="T19" fmla="*/ 5219 h 5683"/>
                  <a:gd name="T20" fmla="*/ 3674 w 4367"/>
                  <a:gd name="T21" fmla="*/ 4364 h 5683"/>
                  <a:gd name="T22" fmla="*/ 3770 w 4367"/>
                  <a:gd name="T23" fmla="*/ 4142 h 5683"/>
                  <a:gd name="T24" fmla="*/ 3832 w 4367"/>
                  <a:gd name="T25" fmla="*/ 3905 h 5683"/>
                  <a:gd name="T26" fmla="*/ 3852 w 4367"/>
                  <a:gd name="T27" fmla="*/ 3656 h 5683"/>
                  <a:gd name="T28" fmla="*/ 3828 w 4367"/>
                  <a:gd name="T29" fmla="*/ 3385 h 5683"/>
                  <a:gd name="T30" fmla="*/ 3758 w 4367"/>
                  <a:gd name="T31" fmla="*/ 3130 h 5683"/>
                  <a:gd name="T32" fmla="*/ 3644 w 4367"/>
                  <a:gd name="T33" fmla="*/ 2894 h 5683"/>
                  <a:gd name="T34" fmla="*/ 3497 w 4367"/>
                  <a:gd name="T35" fmla="*/ 2683 h 5683"/>
                  <a:gd name="T36" fmla="*/ 3314 w 4367"/>
                  <a:gd name="T37" fmla="*/ 2500 h 5683"/>
                  <a:gd name="T38" fmla="*/ 3103 w 4367"/>
                  <a:gd name="T39" fmla="*/ 2352 h 5683"/>
                  <a:gd name="T40" fmla="*/ 2868 w 4367"/>
                  <a:gd name="T41" fmla="*/ 2239 h 5683"/>
                  <a:gd name="T42" fmla="*/ 2613 w 4367"/>
                  <a:gd name="T43" fmla="*/ 2169 h 5683"/>
                  <a:gd name="T44" fmla="*/ 2342 w 4367"/>
                  <a:gd name="T45" fmla="*/ 2145 h 5683"/>
                  <a:gd name="T46" fmla="*/ 2071 w 4367"/>
                  <a:gd name="T47" fmla="*/ 2169 h 5683"/>
                  <a:gd name="T48" fmla="*/ 1816 w 4367"/>
                  <a:gd name="T49" fmla="*/ 2239 h 5683"/>
                  <a:gd name="T50" fmla="*/ 1581 w 4367"/>
                  <a:gd name="T51" fmla="*/ 2352 h 5683"/>
                  <a:gd name="T52" fmla="*/ 1370 w 4367"/>
                  <a:gd name="T53" fmla="*/ 2500 h 5683"/>
                  <a:gd name="T54" fmla="*/ 1189 w 4367"/>
                  <a:gd name="T55" fmla="*/ 2683 h 5683"/>
                  <a:gd name="T56" fmla="*/ 1039 w 4367"/>
                  <a:gd name="T57" fmla="*/ 2894 h 5683"/>
                  <a:gd name="T58" fmla="*/ 928 w 4367"/>
                  <a:gd name="T59" fmla="*/ 3130 h 5683"/>
                  <a:gd name="T60" fmla="*/ 856 w 4367"/>
                  <a:gd name="T61" fmla="*/ 3385 h 5683"/>
                  <a:gd name="T62" fmla="*/ 832 w 4367"/>
                  <a:gd name="T63" fmla="*/ 3656 h 5683"/>
                  <a:gd name="T64" fmla="*/ 856 w 4367"/>
                  <a:gd name="T65" fmla="*/ 3927 h 5683"/>
                  <a:gd name="T66" fmla="*/ 928 w 4367"/>
                  <a:gd name="T67" fmla="*/ 4182 h 5683"/>
                  <a:gd name="T68" fmla="*/ 1039 w 4367"/>
                  <a:gd name="T69" fmla="*/ 4417 h 5683"/>
                  <a:gd name="T70" fmla="*/ 1189 w 4367"/>
                  <a:gd name="T71" fmla="*/ 4629 h 5683"/>
                  <a:gd name="T72" fmla="*/ 1370 w 4367"/>
                  <a:gd name="T73" fmla="*/ 4810 h 5683"/>
                  <a:gd name="T74" fmla="*/ 1581 w 4367"/>
                  <a:gd name="T75" fmla="*/ 4960 h 5683"/>
                  <a:gd name="T76" fmla="*/ 1816 w 4367"/>
                  <a:gd name="T77" fmla="*/ 5071 h 5683"/>
                  <a:gd name="T78" fmla="*/ 2071 w 4367"/>
                  <a:gd name="T79" fmla="*/ 5143 h 5683"/>
                  <a:gd name="T80" fmla="*/ 2342 w 4367"/>
                  <a:gd name="T81" fmla="*/ 5167 h 5683"/>
                  <a:gd name="T82" fmla="*/ 2593 w 4367"/>
                  <a:gd name="T83" fmla="*/ 5145 h 5683"/>
                  <a:gd name="T84" fmla="*/ 2828 w 4367"/>
                  <a:gd name="T85" fmla="*/ 5085 h 5683"/>
                  <a:gd name="T86" fmla="*/ 3049 w 4367"/>
                  <a:gd name="T87" fmla="*/ 4989 h 5683"/>
                  <a:gd name="T88" fmla="*/ 3903 w 4367"/>
                  <a:gd name="T89" fmla="*/ 5683 h 5683"/>
                  <a:gd name="T90" fmla="*/ 0 w 4367"/>
                  <a:gd name="T91" fmla="*/ 0 h 5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67" h="5683">
                    <a:moveTo>
                      <a:pt x="2523" y="237"/>
                    </a:moveTo>
                    <a:lnTo>
                      <a:pt x="2519" y="239"/>
                    </a:lnTo>
                    <a:lnTo>
                      <a:pt x="2515" y="241"/>
                    </a:lnTo>
                    <a:lnTo>
                      <a:pt x="2513" y="245"/>
                    </a:lnTo>
                    <a:lnTo>
                      <a:pt x="2511" y="251"/>
                    </a:lnTo>
                    <a:lnTo>
                      <a:pt x="2511" y="1858"/>
                    </a:lnTo>
                    <a:lnTo>
                      <a:pt x="4116" y="1858"/>
                    </a:lnTo>
                    <a:lnTo>
                      <a:pt x="4122" y="1858"/>
                    </a:lnTo>
                    <a:lnTo>
                      <a:pt x="4126" y="1854"/>
                    </a:lnTo>
                    <a:lnTo>
                      <a:pt x="4128" y="1850"/>
                    </a:lnTo>
                    <a:lnTo>
                      <a:pt x="4130" y="1846"/>
                    </a:lnTo>
                    <a:lnTo>
                      <a:pt x="4128" y="1840"/>
                    </a:lnTo>
                    <a:lnTo>
                      <a:pt x="4126" y="1836"/>
                    </a:lnTo>
                    <a:lnTo>
                      <a:pt x="2533" y="241"/>
                    </a:lnTo>
                    <a:lnTo>
                      <a:pt x="2529" y="239"/>
                    </a:lnTo>
                    <a:lnTo>
                      <a:pt x="2523" y="237"/>
                    </a:lnTo>
                    <a:close/>
                    <a:moveTo>
                      <a:pt x="0" y="0"/>
                    </a:moveTo>
                    <a:lnTo>
                      <a:pt x="2665" y="0"/>
                    </a:lnTo>
                    <a:lnTo>
                      <a:pt x="4367" y="1704"/>
                    </a:lnTo>
                    <a:lnTo>
                      <a:pt x="4367" y="5219"/>
                    </a:lnTo>
                    <a:lnTo>
                      <a:pt x="3615" y="4465"/>
                    </a:lnTo>
                    <a:lnTo>
                      <a:pt x="3674" y="4364"/>
                    </a:lnTo>
                    <a:lnTo>
                      <a:pt x="3726" y="4254"/>
                    </a:lnTo>
                    <a:lnTo>
                      <a:pt x="3770" y="4142"/>
                    </a:lnTo>
                    <a:lnTo>
                      <a:pt x="3806" y="4027"/>
                    </a:lnTo>
                    <a:lnTo>
                      <a:pt x="3832" y="3905"/>
                    </a:lnTo>
                    <a:lnTo>
                      <a:pt x="3846" y="3782"/>
                    </a:lnTo>
                    <a:lnTo>
                      <a:pt x="3852" y="3656"/>
                    </a:lnTo>
                    <a:lnTo>
                      <a:pt x="3846" y="3518"/>
                    </a:lnTo>
                    <a:lnTo>
                      <a:pt x="3828" y="3385"/>
                    </a:lnTo>
                    <a:lnTo>
                      <a:pt x="3798" y="3255"/>
                    </a:lnTo>
                    <a:lnTo>
                      <a:pt x="3758" y="3130"/>
                    </a:lnTo>
                    <a:lnTo>
                      <a:pt x="3706" y="3008"/>
                    </a:lnTo>
                    <a:lnTo>
                      <a:pt x="3644" y="2894"/>
                    </a:lnTo>
                    <a:lnTo>
                      <a:pt x="3575" y="2785"/>
                    </a:lnTo>
                    <a:lnTo>
                      <a:pt x="3497" y="2683"/>
                    </a:lnTo>
                    <a:lnTo>
                      <a:pt x="3409" y="2587"/>
                    </a:lnTo>
                    <a:lnTo>
                      <a:pt x="3314" y="2500"/>
                    </a:lnTo>
                    <a:lnTo>
                      <a:pt x="3212" y="2422"/>
                    </a:lnTo>
                    <a:lnTo>
                      <a:pt x="3103" y="2352"/>
                    </a:lnTo>
                    <a:lnTo>
                      <a:pt x="2989" y="2290"/>
                    </a:lnTo>
                    <a:lnTo>
                      <a:pt x="2868" y="2239"/>
                    </a:lnTo>
                    <a:lnTo>
                      <a:pt x="2742" y="2199"/>
                    </a:lnTo>
                    <a:lnTo>
                      <a:pt x="2613" y="2169"/>
                    </a:lnTo>
                    <a:lnTo>
                      <a:pt x="2479" y="2151"/>
                    </a:lnTo>
                    <a:lnTo>
                      <a:pt x="2342" y="2145"/>
                    </a:lnTo>
                    <a:lnTo>
                      <a:pt x="2204" y="2151"/>
                    </a:lnTo>
                    <a:lnTo>
                      <a:pt x="2071" y="2169"/>
                    </a:lnTo>
                    <a:lnTo>
                      <a:pt x="1942" y="2199"/>
                    </a:lnTo>
                    <a:lnTo>
                      <a:pt x="1816" y="2239"/>
                    </a:lnTo>
                    <a:lnTo>
                      <a:pt x="1697" y="2290"/>
                    </a:lnTo>
                    <a:lnTo>
                      <a:pt x="1581" y="2352"/>
                    </a:lnTo>
                    <a:lnTo>
                      <a:pt x="1472" y="2422"/>
                    </a:lnTo>
                    <a:lnTo>
                      <a:pt x="1370" y="2500"/>
                    </a:lnTo>
                    <a:lnTo>
                      <a:pt x="1274" y="2587"/>
                    </a:lnTo>
                    <a:lnTo>
                      <a:pt x="1189" y="2683"/>
                    </a:lnTo>
                    <a:lnTo>
                      <a:pt x="1109" y="2785"/>
                    </a:lnTo>
                    <a:lnTo>
                      <a:pt x="1039" y="2894"/>
                    </a:lnTo>
                    <a:lnTo>
                      <a:pt x="978" y="3008"/>
                    </a:lnTo>
                    <a:lnTo>
                      <a:pt x="928" y="3130"/>
                    </a:lnTo>
                    <a:lnTo>
                      <a:pt x="886" y="3255"/>
                    </a:lnTo>
                    <a:lnTo>
                      <a:pt x="856" y="3385"/>
                    </a:lnTo>
                    <a:lnTo>
                      <a:pt x="838" y="3518"/>
                    </a:lnTo>
                    <a:lnTo>
                      <a:pt x="832" y="3656"/>
                    </a:lnTo>
                    <a:lnTo>
                      <a:pt x="838" y="3793"/>
                    </a:lnTo>
                    <a:lnTo>
                      <a:pt x="856" y="3927"/>
                    </a:lnTo>
                    <a:lnTo>
                      <a:pt x="886" y="4057"/>
                    </a:lnTo>
                    <a:lnTo>
                      <a:pt x="928" y="4182"/>
                    </a:lnTo>
                    <a:lnTo>
                      <a:pt x="978" y="4304"/>
                    </a:lnTo>
                    <a:lnTo>
                      <a:pt x="1039" y="4417"/>
                    </a:lnTo>
                    <a:lnTo>
                      <a:pt x="1109" y="4527"/>
                    </a:lnTo>
                    <a:lnTo>
                      <a:pt x="1189" y="4629"/>
                    </a:lnTo>
                    <a:lnTo>
                      <a:pt x="1274" y="4724"/>
                    </a:lnTo>
                    <a:lnTo>
                      <a:pt x="1370" y="4810"/>
                    </a:lnTo>
                    <a:lnTo>
                      <a:pt x="1472" y="4890"/>
                    </a:lnTo>
                    <a:lnTo>
                      <a:pt x="1581" y="4960"/>
                    </a:lnTo>
                    <a:lnTo>
                      <a:pt x="1697" y="5021"/>
                    </a:lnTo>
                    <a:lnTo>
                      <a:pt x="1816" y="5071"/>
                    </a:lnTo>
                    <a:lnTo>
                      <a:pt x="1942" y="5113"/>
                    </a:lnTo>
                    <a:lnTo>
                      <a:pt x="2071" y="5143"/>
                    </a:lnTo>
                    <a:lnTo>
                      <a:pt x="2204" y="5161"/>
                    </a:lnTo>
                    <a:lnTo>
                      <a:pt x="2342" y="5167"/>
                    </a:lnTo>
                    <a:lnTo>
                      <a:pt x="2469" y="5161"/>
                    </a:lnTo>
                    <a:lnTo>
                      <a:pt x="2593" y="5145"/>
                    </a:lnTo>
                    <a:lnTo>
                      <a:pt x="2712" y="5121"/>
                    </a:lnTo>
                    <a:lnTo>
                      <a:pt x="2828" y="5085"/>
                    </a:lnTo>
                    <a:lnTo>
                      <a:pt x="2941" y="5041"/>
                    </a:lnTo>
                    <a:lnTo>
                      <a:pt x="3049" y="4989"/>
                    </a:lnTo>
                    <a:lnTo>
                      <a:pt x="3151" y="4930"/>
                    </a:lnTo>
                    <a:lnTo>
                      <a:pt x="3903" y="5683"/>
                    </a:lnTo>
                    <a:lnTo>
                      <a:pt x="0" y="56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745641" y="2139180"/>
            <a:ext cx="1038561" cy="660894"/>
            <a:chOff x="5486770" y="2137153"/>
            <a:chExt cx="1038561" cy="660894"/>
          </a:xfrm>
        </p:grpSpPr>
        <p:sp>
          <p:nvSpPr>
            <p:cNvPr id="44" name="Freeform 43"/>
            <p:cNvSpPr/>
            <p:nvPr/>
          </p:nvSpPr>
          <p:spPr>
            <a:xfrm rot="3105201">
              <a:off x="5675604" y="1948319"/>
              <a:ext cx="660894" cy="1038561"/>
            </a:xfrm>
            <a:custGeom>
              <a:avLst/>
              <a:gdLst>
                <a:gd name="connsiteX0" fmla="*/ 221457 w 725190"/>
                <a:gd name="connsiteY0" fmla="*/ 28494 h 1139601"/>
                <a:gd name="connsiteX1" fmla="*/ 362595 w 725190"/>
                <a:gd name="connsiteY1" fmla="*/ 0 h 1139601"/>
                <a:gd name="connsiteX2" fmla="*/ 725190 w 725190"/>
                <a:gd name="connsiteY2" fmla="*/ 362594 h 1139601"/>
                <a:gd name="connsiteX3" fmla="*/ 503733 w 725190"/>
                <a:gd name="connsiteY3" fmla="*/ 696694 h 1139601"/>
                <a:gd name="connsiteX4" fmla="*/ 442675 w 725190"/>
                <a:gd name="connsiteY4" fmla="*/ 715648 h 1139601"/>
                <a:gd name="connsiteX5" fmla="*/ 379474 w 725190"/>
                <a:gd name="connsiteY5" fmla="*/ 820045 h 1139601"/>
                <a:gd name="connsiteX6" fmla="*/ 379474 w 725190"/>
                <a:gd name="connsiteY6" fmla="*/ 910720 h 1139601"/>
                <a:gd name="connsiteX7" fmla="*/ 387746 w 725190"/>
                <a:gd name="connsiteY7" fmla="*/ 932219 h 1139601"/>
                <a:gd name="connsiteX8" fmla="*/ 391603 w 725190"/>
                <a:gd name="connsiteY8" fmla="*/ 952924 h 1139601"/>
                <a:gd name="connsiteX9" fmla="*/ 395728 w 725190"/>
                <a:gd name="connsiteY9" fmla="*/ 953870 h 1139601"/>
                <a:gd name="connsiteX10" fmla="*/ 447717 w 725190"/>
                <a:gd name="connsiteY10" fmla="*/ 1042937 h 1139601"/>
                <a:gd name="connsiteX11" fmla="*/ 362595 w 725190"/>
                <a:gd name="connsiteY11" fmla="*/ 1139601 h 1139601"/>
                <a:gd name="connsiteX12" fmla="*/ 277472 w 725190"/>
                <a:gd name="connsiteY12" fmla="*/ 1042937 h 1139601"/>
                <a:gd name="connsiteX13" fmla="*/ 329462 w 725190"/>
                <a:gd name="connsiteY13" fmla="*/ 953870 h 1139601"/>
                <a:gd name="connsiteX14" fmla="*/ 330590 w 725190"/>
                <a:gd name="connsiteY14" fmla="*/ 953611 h 1139601"/>
                <a:gd name="connsiteX15" fmla="*/ 332285 w 725190"/>
                <a:gd name="connsiteY15" fmla="*/ 936361 h 1139601"/>
                <a:gd name="connsiteX16" fmla="*/ 345715 w 725190"/>
                <a:gd name="connsiteY16" fmla="*/ 904226 h 1139601"/>
                <a:gd name="connsiteX17" fmla="*/ 345715 w 725190"/>
                <a:gd name="connsiteY17" fmla="*/ 820041 h 1139601"/>
                <a:gd name="connsiteX18" fmla="*/ 282516 w 725190"/>
                <a:gd name="connsiteY18" fmla="*/ 715648 h 1139601"/>
                <a:gd name="connsiteX19" fmla="*/ 221457 w 725190"/>
                <a:gd name="connsiteY19" fmla="*/ 696694 h 1139601"/>
                <a:gd name="connsiteX20" fmla="*/ 0 w 725190"/>
                <a:gd name="connsiteY20" fmla="*/ 362594 h 1139601"/>
                <a:gd name="connsiteX21" fmla="*/ 221457 w 725190"/>
                <a:gd name="connsiteY21" fmla="*/ 28494 h 11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5190" h="1139601">
                  <a:moveTo>
                    <a:pt x="221457" y="28494"/>
                  </a:moveTo>
                  <a:cubicBezTo>
                    <a:pt x="264837" y="10146"/>
                    <a:pt x="312531" y="0"/>
                    <a:pt x="362595" y="0"/>
                  </a:cubicBezTo>
                  <a:cubicBezTo>
                    <a:pt x="562851" y="0"/>
                    <a:pt x="725190" y="162339"/>
                    <a:pt x="725190" y="362594"/>
                  </a:cubicBezTo>
                  <a:cubicBezTo>
                    <a:pt x="725190" y="512786"/>
                    <a:pt x="633874" y="641649"/>
                    <a:pt x="503733" y="696694"/>
                  </a:cubicBezTo>
                  <a:lnTo>
                    <a:pt x="442675" y="715648"/>
                  </a:lnTo>
                  <a:lnTo>
                    <a:pt x="379474" y="820045"/>
                  </a:lnTo>
                  <a:lnTo>
                    <a:pt x="379474" y="910720"/>
                  </a:lnTo>
                  <a:lnTo>
                    <a:pt x="387746" y="932219"/>
                  </a:lnTo>
                  <a:lnTo>
                    <a:pt x="391603" y="952924"/>
                  </a:lnTo>
                  <a:lnTo>
                    <a:pt x="395728" y="953870"/>
                  </a:lnTo>
                  <a:cubicBezTo>
                    <a:pt x="426280" y="968545"/>
                    <a:pt x="447717" y="1002898"/>
                    <a:pt x="447717" y="1042937"/>
                  </a:cubicBezTo>
                  <a:cubicBezTo>
                    <a:pt x="447717" y="1096323"/>
                    <a:pt x="409607" y="1139601"/>
                    <a:pt x="362595" y="1139601"/>
                  </a:cubicBezTo>
                  <a:cubicBezTo>
                    <a:pt x="315583" y="1139601"/>
                    <a:pt x="277472" y="1096323"/>
                    <a:pt x="277472" y="1042937"/>
                  </a:cubicBezTo>
                  <a:cubicBezTo>
                    <a:pt x="277472" y="1002899"/>
                    <a:pt x="298910" y="968545"/>
                    <a:pt x="329462" y="953870"/>
                  </a:cubicBezTo>
                  <a:lnTo>
                    <a:pt x="330590" y="953611"/>
                  </a:lnTo>
                  <a:lnTo>
                    <a:pt x="332285" y="936361"/>
                  </a:lnTo>
                  <a:lnTo>
                    <a:pt x="345715" y="904226"/>
                  </a:lnTo>
                  <a:lnTo>
                    <a:pt x="345715" y="820041"/>
                  </a:lnTo>
                  <a:lnTo>
                    <a:pt x="282516" y="715648"/>
                  </a:lnTo>
                  <a:lnTo>
                    <a:pt x="221457" y="696694"/>
                  </a:lnTo>
                  <a:cubicBezTo>
                    <a:pt x="91316" y="641649"/>
                    <a:pt x="0" y="512786"/>
                    <a:pt x="0" y="362594"/>
                  </a:cubicBezTo>
                  <a:cubicBezTo>
                    <a:pt x="0" y="212403"/>
                    <a:pt x="91316" y="83539"/>
                    <a:pt x="221457" y="28494"/>
                  </a:cubicBezTo>
                  <a:close/>
                </a:path>
              </a:pathLst>
            </a:custGeom>
            <a:solidFill>
              <a:srgbClr val="678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7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13"/>
            <p:cNvGrpSpPr>
              <a:grpSpLocks noChangeAspect="1"/>
            </p:cNvGrpSpPr>
            <p:nvPr/>
          </p:nvGrpSpPr>
          <p:grpSpPr bwMode="auto">
            <a:xfrm>
              <a:off x="5954338" y="2147218"/>
              <a:ext cx="384310" cy="389057"/>
              <a:chOff x="-1085" y="519"/>
              <a:chExt cx="3238" cy="3278"/>
            </a:xfrm>
            <a:solidFill>
              <a:schemeClr val="bg1"/>
            </a:solidFill>
          </p:grpSpPr>
          <p:sp>
            <p:nvSpPr>
              <p:cNvPr id="46" name="Freeform 15"/>
              <p:cNvSpPr>
                <a:spLocks/>
              </p:cNvSpPr>
              <p:nvPr/>
            </p:nvSpPr>
            <p:spPr bwMode="auto">
              <a:xfrm>
                <a:off x="1662" y="1087"/>
                <a:ext cx="105" cy="170"/>
              </a:xfrm>
              <a:custGeom>
                <a:avLst/>
                <a:gdLst>
                  <a:gd name="T0" fmla="*/ 0 w 212"/>
                  <a:gd name="T1" fmla="*/ 0 h 339"/>
                  <a:gd name="T2" fmla="*/ 32 w 212"/>
                  <a:gd name="T3" fmla="*/ 8 h 339"/>
                  <a:gd name="T4" fmla="*/ 64 w 212"/>
                  <a:gd name="T5" fmla="*/ 16 h 339"/>
                  <a:gd name="T6" fmla="*/ 96 w 212"/>
                  <a:gd name="T7" fmla="*/ 28 h 339"/>
                  <a:gd name="T8" fmla="*/ 128 w 212"/>
                  <a:gd name="T9" fmla="*/ 42 h 339"/>
                  <a:gd name="T10" fmla="*/ 154 w 212"/>
                  <a:gd name="T11" fmla="*/ 58 h 339"/>
                  <a:gd name="T12" fmla="*/ 178 w 212"/>
                  <a:gd name="T13" fmla="*/ 80 h 339"/>
                  <a:gd name="T14" fmla="*/ 196 w 212"/>
                  <a:gd name="T15" fmla="*/ 106 h 339"/>
                  <a:gd name="T16" fmla="*/ 208 w 212"/>
                  <a:gd name="T17" fmla="*/ 136 h 339"/>
                  <a:gd name="T18" fmla="*/ 212 w 212"/>
                  <a:gd name="T19" fmla="*/ 172 h 339"/>
                  <a:gd name="T20" fmla="*/ 208 w 212"/>
                  <a:gd name="T21" fmla="*/ 207 h 339"/>
                  <a:gd name="T22" fmla="*/ 198 w 212"/>
                  <a:gd name="T23" fmla="*/ 237 h 339"/>
                  <a:gd name="T24" fmla="*/ 180 w 212"/>
                  <a:gd name="T25" fmla="*/ 263 h 339"/>
                  <a:gd name="T26" fmla="*/ 158 w 212"/>
                  <a:gd name="T27" fmla="*/ 285 h 339"/>
                  <a:gd name="T28" fmla="*/ 132 w 212"/>
                  <a:gd name="T29" fmla="*/ 303 h 339"/>
                  <a:gd name="T30" fmla="*/ 102 w 212"/>
                  <a:gd name="T31" fmla="*/ 317 h 339"/>
                  <a:gd name="T32" fmla="*/ 70 w 212"/>
                  <a:gd name="T33" fmla="*/ 329 h 339"/>
                  <a:gd name="T34" fmla="*/ 36 w 212"/>
                  <a:gd name="T35" fmla="*/ 335 h 339"/>
                  <a:gd name="T36" fmla="*/ 0 w 212"/>
                  <a:gd name="T37" fmla="*/ 339 h 339"/>
                  <a:gd name="T38" fmla="*/ 0 w 212"/>
                  <a:gd name="T3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39">
                    <a:moveTo>
                      <a:pt x="0" y="0"/>
                    </a:moveTo>
                    <a:lnTo>
                      <a:pt x="32" y="8"/>
                    </a:lnTo>
                    <a:lnTo>
                      <a:pt x="64" y="16"/>
                    </a:lnTo>
                    <a:lnTo>
                      <a:pt x="96" y="28"/>
                    </a:lnTo>
                    <a:lnTo>
                      <a:pt x="128" y="42"/>
                    </a:lnTo>
                    <a:lnTo>
                      <a:pt x="154" y="58"/>
                    </a:lnTo>
                    <a:lnTo>
                      <a:pt x="178" y="80"/>
                    </a:lnTo>
                    <a:lnTo>
                      <a:pt x="196" y="106"/>
                    </a:lnTo>
                    <a:lnTo>
                      <a:pt x="208" y="136"/>
                    </a:lnTo>
                    <a:lnTo>
                      <a:pt x="212" y="172"/>
                    </a:lnTo>
                    <a:lnTo>
                      <a:pt x="208" y="207"/>
                    </a:lnTo>
                    <a:lnTo>
                      <a:pt x="198" y="237"/>
                    </a:lnTo>
                    <a:lnTo>
                      <a:pt x="180" y="263"/>
                    </a:lnTo>
                    <a:lnTo>
                      <a:pt x="158" y="285"/>
                    </a:lnTo>
                    <a:lnTo>
                      <a:pt x="132" y="303"/>
                    </a:lnTo>
                    <a:lnTo>
                      <a:pt x="102" y="317"/>
                    </a:lnTo>
                    <a:lnTo>
                      <a:pt x="70" y="329"/>
                    </a:lnTo>
                    <a:lnTo>
                      <a:pt x="36" y="335"/>
                    </a:lnTo>
                    <a:lnTo>
                      <a:pt x="0" y="3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1514" y="811"/>
                <a:ext cx="97" cy="153"/>
              </a:xfrm>
              <a:custGeom>
                <a:avLst/>
                <a:gdLst>
                  <a:gd name="T0" fmla="*/ 194 w 194"/>
                  <a:gd name="T1" fmla="*/ 0 h 307"/>
                  <a:gd name="T2" fmla="*/ 194 w 194"/>
                  <a:gd name="T3" fmla="*/ 307 h 307"/>
                  <a:gd name="T4" fmla="*/ 142 w 194"/>
                  <a:gd name="T5" fmla="*/ 295 h 307"/>
                  <a:gd name="T6" fmla="*/ 100 w 194"/>
                  <a:gd name="T7" fmla="*/ 279 h 307"/>
                  <a:gd name="T8" fmla="*/ 64 w 194"/>
                  <a:gd name="T9" fmla="*/ 259 h 307"/>
                  <a:gd name="T10" fmla="*/ 36 w 194"/>
                  <a:gd name="T11" fmla="*/ 237 h 307"/>
                  <a:gd name="T12" fmla="*/ 16 w 194"/>
                  <a:gd name="T13" fmla="*/ 211 h 307"/>
                  <a:gd name="T14" fmla="*/ 4 w 194"/>
                  <a:gd name="T15" fmla="*/ 179 h 307"/>
                  <a:gd name="T16" fmla="*/ 0 w 194"/>
                  <a:gd name="T17" fmla="*/ 146 h 307"/>
                  <a:gd name="T18" fmla="*/ 6 w 194"/>
                  <a:gd name="T19" fmla="*/ 114 h 307"/>
                  <a:gd name="T20" fmla="*/ 18 w 194"/>
                  <a:gd name="T21" fmla="*/ 86 h 307"/>
                  <a:gd name="T22" fmla="*/ 40 w 194"/>
                  <a:gd name="T23" fmla="*/ 58 h 307"/>
                  <a:gd name="T24" fmla="*/ 68 w 194"/>
                  <a:gd name="T25" fmla="*/ 36 h 307"/>
                  <a:gd name="T26" fmla="*/ 104 w 194"/>
                  <a:gd name="T27" fmla="*/ 18 h 307"/>
                  <a:gd name="T28" fmla="*/ 146 w 194"/>
                  <a:gd name="T29" fmla="*/ 6 h 307"/>
                  <a:gd name="T30" fmla="*/ 194 w 194"/>
                  <a:gd name="T3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4" h="307">
                    <a:moveTo>
                      <a:pt x="194" y="0"/>
                    </a:moveTo>
                    <a:lnTo>
                      <a:pt x="194" y="307"/>
                    </a:lnTo>
                    <a:lnTo>
                      <a:pt x="142" y="295"/>
                    </a:lnTo>
                    <a:lnTo>
                      <a:pt x="100" y="279"/>
                    </a:lnTo>
                    <a:lnTo>
                      <a:pt x="64" y="259"/>
                    </a:lnTo>
                    <a:lnTo>
                      <a:pt x="36" y="237"/>
                    </a:lnTo>
                    <a:lnTo>
                      <a:pt x="16" y="211"/>
                    </a:lnTo>
                    <a:lnTo>
                      <a:pt x="4" y="179"/>
                    </a:lnTo>
                    <a:lnTo>
                      <a:pt x="0" y="146"/>
                    </a:lnTo>
                    <a:lnTo>
                      <a:pt x="6" y="114"/>
                    </a:lnTo>
                    <a:lnTo>
                      <a:pt x="18" y="86"/>
                    </a:lnTo>
                    <a:lnTo>
                      <a:pt x="40" y="58"/>
                    </a:lnTo>
                    <a:lnTo>
                      <a:pt x="68" y="36"/>
                    </a:lnTo>
                    <a:lnTo>
                      <a:pt x="104" y="18"/>
                    </a:lnTo>
                    <a:lnTo>
                      <a:pt x="146" y="6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7"/>
              <p:cNvSpPr>
                <a:spLocks noEditPoints="1"/>
              </p:cNvSpPr>
              <p:nvPr/>
            </p:nvSpPr>
            <p:spPr bwMode="auto">
              <a:xfrm>
                <a:off x="1117" y="519"/>
                <a:ext cx="1036" cy="1037"/>
              </a:xfrm>
              <a:custGeom>
                <a:avLst/>
                <a:gdLst>
                  <a:gd name="T0" fmla="*/ 993 w 2073"/>
                  <a:gd name="T1" fmla="*/ 297 h 2073"/>
                  <a:gd name="T2" fmla="*/ 875 w 2073"/>
                  <a:gd name="T3" fmla="*/ 425 h 2073"/>
                  <a:gd name="T4" fmla="*/ 684 w 2073"/>
                  <a:gd name="T5" fmla="*/ 522 h 2073"/>
                  <a:gd name="T6" fmla="*/ 584 w 2073"/>
                  <a:gd name="T7" fmla="*/ 708 h 2073"/>
                  <a:gd name="T8" fmla="*/ 620 w 2073"/>
                  <a:gd name="T9" fmla="*/ 919 h 2073"/>
                  <a:gd name="T10" fmla="*/ 787 w 2073"/>
                  <a:gd name="T11" fmla="*/ 1058 h 2073"/>
                  <a:gd name="T12" fmla="*/ 989 w 2073"/>
                  <a:gd name="T13" fmla="*/ 1475 h 2073"/>
                  <a:gd name="T14" fmla="*/ 845 w 2073"/>
                  <a:gd name="T15" fmla="*/ 1431 h 2073"/>
                  <a:gd name="T16" fmla="*/ 789 w 2073"/>
                  <a:gd name="T17" fmla="*/ 1347 h 2073"/>
                  <a:gd name="T18" fmla="*/ 754 w 2073"/>
                  <a:gd name="T19" fmla="*/ 1264 h 2073"/>
                  <a:gd name="T20" fmla="*/ 662 w 2073"/>
                  <a:gd name="T21" fmla="*/ 1226 h 2073"/>
                  <a:gd name="T22" fmla="*/ 568 w 2073"/>
                  <a:gd name="T23" fmla="*/ 1276 h 2073"/>
                  <a:gd name="T24" fmla="*/ 570 w 2073"/>
                  <a:gd name="T25" fmla="*/ 1411 h 2073"/>
                  <a:gd name="T26" fmla="*/ 684 w 2073"/>
                  <a:gd name="T27" fmla="*/ 1557 h 2073"/>
                  <a:gd name="T28" fmla="*/ 913 w 2073"/>
                  <a:gd name="T29" fmla="*/ 1644 h 2073"/>
                  <a:gd name="T30" fmla="*/ 1003 w 2073"/>
                  <a:gd name="T31" fmla="*/ 1796 h 2073"/>
                  <a:gd name="T32" fmla="*/ 1076 w 2073"/>
                  <a:gd name="T33" fmla="*/ 1796 h 2073"/>
                  <a:gd name="T34" fmla="*/ 1158 w 2073"/>
                  <a:gd name="T35" fmla="*/ 1644 h 2073"/>
                  <a:gd name="T36" fmla="*/ 1379 w 2073"/>
                  <a:gd name="T37" fmla="*/ 1565 h 2073"/>
                  <a:gd name="T38" fmla="*/ 1501 w 2073"/>
                  <a:gd name="T39" fmla="*/ 1403 h 2073"/>
                  <a:gd name="T40" fmla="*/ 1505 w 2073"/>
                  <a:gd name="T41" fmla="*/ 1180 h 2073"/>
                  <a:gd name="T42" fmla="*/ 1407 w 2073"/>
                  <a:gd name="T43" fmla="*/ 1033 h 2073"/>
                  <a:gd name="T44" fmla="*/ 1242 w 2073"/>
                  <a:gd name="T45" fmla="*/ 949 h 2073"/>
                  <a:gd name="T46" fmla="*/ 1090 w 2073"/>
                  <a:gd name="T47" fmla="*/ 584 h 2073"/>
                  <a:gd name="T48" fmla="*/ 1228 w 2073"/>
                  <a:gd name="T49" fmla="*/ 634 h 2073"/>
                  <a:gd name="T50" fmla="*/ 1306 w 2073"/>
                  <a:gd name="T51" fmla="*/ 724 h 2073"/>
                  <a:gd name="T52" fmla="*/ 1391 w 2073"/>
                  <a:gd name="T53" fmla="*/ 771 h 2073"/>
                  <a:gd name="T54" fmla="*/ 1485 w 2073"/>
                  <a:gd name="T55" fmla="*/ 722 h 2073"/>
                  <a:gd name="T56" fmla="*/ 1479 w 2073"/>
                  <a:gd name="T57" fmla="*/ 588 h 2073"/>
                  <a:gd name="T58" fmla="*/ 1345 w 2073"/>
                  <a:gd name="T59" fmla="*/ 474 h 2073"/>
                  <a:gd name="T60" fmla="*/ 1168 w 2073"/>
                  <a:gd name="T61" fmla="*/ 417 h 2073"/>
                  <a:gd name="T62" fmla="*/ 1086 w 2073"/>
                  <a:gd name="T63" fmla="*/ 297 h 2073"/>
                  <a:gd name="T64" fmla="*/ 1037 w 2073"/>
                  <a:gd name="T65" fmla="*/ 0 h 2073"/>
                  <a:gd name="T66" fmla="*/ 1465 w 2073"/>
                  <a:gd name="T67" fmla="*/ 94 h 2073"/>
                  <a:gd name="T68" fmla="*/ 1806 w 2073"/>
                  <a:gd name="T69" fmla="*/ 343 h 2073"/>
                  <a:gd name="T70" fmla="*/ 2019 w 2073"/>
                  <a:gd name="T71" fmla="*/ 710 h 2073"/>
                  <a:gd name="T72" fmla="*/ 2067 w 2073"/>
                  <a:gd name="T73" fmla="*/ 1150 h 2073"/>
                  <a:gd name="T74" fmla="*/ 1932 w 2073"/>
                  <a:gd name="T75" fmla="*/ 1561 h 2073"/>
                  <a:gd name="T76" fmla="*/ 1648 w 2073"/>
                  <a:gd name="T77" fmla="*/ 1874 h 2073"/>
                  <a:gd name="T78" fmla="*/ 1258 w 2073"/>
                  <a:gd name="T79" fmla="*/ 2049 h 2073"/>
                  <a:gd name="T80" fmla="*/ 813 w 2073"/>
                  <a:gd name="T81" fmla="*/ 2049 h 2073"/>
                  <a:gd name="T82" fmla="*/ 425 w 2073"/>
                  <a:gd name="T83" fmla="*/ 1874 h 2073"/>
                  <a:gd name="T84" fmla="*/ 142 w 2073"/>
                  <a:gd name="T85" fmla="*/ 1561 h 2073"/>
                  <a:gd name="T86" fmla="*/ 6 w 2073"/>
                  <a:gd name="T87" fmla="*/ 1150 h 2073"/>
                  <a:gd name="T88" fmla="*/ 52 w 2073"/>
                  <a:gd name="T89" fmla="*/ 710 h 2073"/>
                  <a:gd name="T90" fmla="*/ 267 w 2073"/>
                  <a:gd name="T91" fmla="*/ 343 h 2073"/>
                  <a:gd name="T92" fmla="*/ 608 w 2073"/>
                  <a:gd name="T93" fmla="*/ 94 h 2073"/>
                  <a:gd name="T94" fmla="*/ 1037 w 2073"/>
                  <a:gd name="T95" fmla="*/ 0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73" h="2073">
                    <a:moveTo>
                      <a:pt x="1039" y="259"/>
                    </a:moveTo>
                    <a:lnTo>
                      <a:pt x="1019" y="265"/>
                    </a:lnTo>
                    <a:lnTo>
                      <a:pt x="1003" y="277"/>
                    </a:lnTo>
                    <a:lnTo>
                      <a:pt x="993" y="297"/>
                    </a:lnTo>
                    <a:lnTo>
                      <a:pt x="989" y="317"/>
                    </a:lnTo>
                    <a:lnTo>
                      <a:pt x="989" y="409"/>
                    </a:lnTo>
                    <a:lnTo>
                      <a:pt x="931" y="415"/>
                    </a:lnTo>
                    <a:lnTo>
                      <a:pt x="875" y="425"/>
                    </a:lnTo>
                    <a:lnTo>
                      <a:pt x="821" y="441"/>
                    </a:lnTo>
                    <a:lnTo>
                      <a:pt x="771" y="460"/>
                    </a:lnTo>
                    <a:lnTo>
                      <a:pt x="726" y="488"/>
                    </a:lnTo>
                    <a:lnTo>
                      <a:pt x="684" y="522"/>
                    </a:lnTo>
                    <a:lnTo>
                      <a:pt x="650" y="560"/>
                    </a:lnTo>
                    <a:lnTo>
                      <a:pt x="620" y="604"/>
                    </a:lnTo>
                    <a:lnTo>
                      <a:pt x="598" y="654"/>
                    </a:lnTo>
                    <a:lnTo>
                      <a:pt x="584" y="708"/>
                    </a:lnTo>
                    <a:lnTo>
                      <a:pt x="580" y="769"/>
                    </a:lnTo>
                    <a:lnTo>
                      <a:pt x="584" y="823"/>
                    </a:lnTo>
                    <a:lnTo>
                      <a:pt x="598" y="873"/>
                    </a:lnTo>
                    <a:lnTo>
                      <a:pt x="620" y="919"/>
                    </a:lnTo>
                    <a:lnTo>
                      <a:pt x="652" y="961"/>
                    </a:lnTo>
                    <a:lnTo>
                      <a:pt x="690" y="997"/>
                    </a:lnTo>
                    <a:lnTo>
                      <a:pt x="736" y="1029"/>
                    </a:lnTo>
                    <a:lnTo>
                      <a:pt x="787" y="1058"/>
                    </a:lnTo>
                    <a:lnTo>
                      <a:pt x="849" y="1080"/>
                    </a:lnTo>
                    <a:lnTo>
                      <a:pt x="915" y="1100"/>
                    </a:lnTo>
                    <a:lnTo>
                      <a:pt x="989" y="1116"/>
                    </a:lnTo>
                    <a:lnTo>
                      <a:pt x="989" y="1475"/>
                    </a:lnTo>
                    <a:lnTo>
                      <a:pt x="941" y="1471"/>
                    </a:lnTo>
                    <a:lnTo>
                      <a:pt x="901" y="1461"/>
                    </a:lnTo>
                    <a:lnTo>
                      <a:pt x="869" y="1447"/>
                    </a:lnTo>
                    <a:lnTo>
                      <a:pt x="845" y="1431"/>
                    </a:lnTo>
                    <a:lnTo>
                      <a:pt x="825" y="1413"/>
                    </a:lnTo>
                    <a:lnTo>
                      <a:pt x="811" y="1391"/>
                    </a:lnTo>
                    <a:lnTo>
                      <a:pt x="799" y="1369"/>
                    </a:lnTo>
                    <a:lnTo>
                      <a:pt x="789" y="1347"/>
                    </a:lnTo>
                    <a:lnTo>
                      <a:pt x="781" y="1324"/>
                    </a:lnTo>
                    <a:lnTo>
                      <a:pt x="773" y="1302"/>
                    </a:lnTo>
                    <a:lnTo>
                      <a:pt x="765" y="1282"/>
                    </a:lnTo>
                    <a:lnTo>
                      <a:pt x="754" y="1264"/>
                    </a:lnTo>
                    <a:lnTo>
                      <a:pt x="738" y="1248"/>
                    </a:lnTo>
                    <a:lnTo>
                      <a:pt x="718" y="1238"/>
                    </a:lnTo>
                    <a:lnTo>
                      <a:pt x="694" y="1230"/>
                    </a:lnTo>
                    <a:lnTo>
                      <a:pt x="662" y="1226"/>
                    </a:lnTo>
                    <a:lnTo>
                      <a:pt x="630" y="1230"/>
                    </a:lnTo>
                    <a:lnTo>
                      <a:pt x="604" y="1240"/>
                    </a:lnTo>
                    <a:lnTo>
                      <a:pt x="584" y="1256"/>
                    </a:lnTo>
                    <a:lnTo>
                      <a:pt x="568" y="1276"/>
                    </a:lnTo>
                    <a:lnTo>
                      <a:pt x="558" y="1304"/>
                    </a:lnTo>
                    <a:lnTo>
                      <a:pt x="554" y="1336"/>
                    </a:lnTo>
                    <a:lnTo>
                      <a:pt x="558" y="1373"/>
                    </a:lnTo>
                    <a:lnTo>
                      <a:pt x="570" y="1411"/>
                    </a:lnTo>
                    <a:lnTo>
                      <a:pt x="586" y="1449"/>
                    </a:lnTo>
                    <a:lnTo>
                      <a:pt x="612" y="1487"/>
                    </a:lnTo>
                    <a:lnTo>
                      <a:pt x="644" y="1523"/>
                    </a:lnTo>
                    <a:lnTo>
                      <a:pt x="684" y="1557"/>
                    </a:lnTo>
                    <a:lnTo>
                      <a:pt x="730" y="1587"/>
                    </a:lnTo>
                    <a:lnTo>
                      <a:pt x="783" y="1613"/>
                    </a:lnTo>
                    <a:lnTo>
                      <a:pt x="845" y="1631"/>
                    </a:lnTo>
                    <a:lnTo>
                      <a:pt x="913" y="1644"/>
                    </a:lnTo>
                    <a:lnTo>
                      <a:pt x="989" y="1650"/>
                    </a:lnTo>
                    <a:lnTo>
                      <a:pt x="989" y="1756"/>
                    </a:lnTo>
                    <a:lnTo>
                      <a:pt x="993" y="1778"/>
                    </a:lnTo>
                    <a:lnTo>
                      <a:pt x="1003" y="1796"/>
                    </a:lnTo>
                    <a:lnTo>
                      <a:pt x="1019" y="1810"/>
                    </a:lnTo>
                    <a:lnTo>
                      <a:pt x="1041" y="1816"/>
                    </a:lnTo>
                    <a:lnTo>
                      <a:pt x="1060" y="1810"/>
                    </a:lnTo>
                    <a:lnTo>
                      <a:pt x="1076" y="1796"/>
                    </a:lnTo>
                    <a:lnTo>
                      <a:pt x="1086" y="1778"/>
                    </a:lnTo>
                    <a:lnTo>
                      <a:pt x="1090" y="1756"/>
                    </a:lnTo>
                    <a:lnTo>
                      <a:pt x="1090" y="1650"/>
                    </a:lnTo>
                    <a:lnTo>
                      <a:pt x="1158" y="1644"/>
                    </a:lnTo>
                    <a:lnTo>
                      <a:pt x="1222" y="1633"/>
                    </a:lnTo>
                    <a:lnTo>
                      <a:pt x="1280" y="1615"/>
                    </a:lnTo>
                    <a:lnTo>
                      <a:pt x="1332" y="1593"/>
                    </a:lnTo>
                    <a:lnTo>
                      <a:pt x="1379" y="1565"/>
                    </a:lnTo>
                    <a:lnTo>
                      <a:pt x="1419" y="1533"/>
                    </a:lnTo>
                    <a:lnTo>
                      <a:pt x="1455" y="1495"/>
                    </a:lnTo>
                    <a:lnTo>
                      <a:pt x="1481" y="1451"/>
                    </a:lnTo>
                    <a:lnTo>
                      <a:pt x="1501" y="1403"/>
                    </a:lnTo>
                    <a:lnTo>
                      <a:pt x="1513" y="1349"/>
                    </a:lnTo>
                    <a:lnTo>
                      <a:pt x="1519" y="1290"/>
                    </a:lnTo>
                    <a:lnTo>
                      <a:pt x="1515" y="1232"/>
                    </a:lnTo>
                    <a:lnTo>
                      <a:pt x="1505" y="1180"/>
                    </a:lnTo>
                    <a:lnTo>
                      <a:pt x="1489" y="1136"/>
                    </a:lnTo>
                    <a:lnTo>
                      <a:pt x="1467" y="1096"/>
                    </a:lnTo>
                    <a:lnTo>
                      <a:pt x="1439" y="1062"/>
                    </a:lnTo>
                    <a:lnTo>
                      <a:pt x="1407" y="1033"/>
                    </a:lnTo>
                    <a:lnTo>
                      <a:pt x="1371" y="1007"/>
                    </a:lnTo>
                    <a:lnTo>
                      <a:pt x="1332" y="985"/>
                    </a:lnTo>
                    <a:lnTo>
                      <a:pt x="1288" y="965"/>
                    </a:lnTo>
                    <a:lnTo>
                      <a:pt x="1242" y="949"/>
                    </a:lnTo>
                    <a:lnTo>
                      <a:pt x="1194" y="935"/>
                    </a:lnTo>
                    <a:lnTo>
                      <a:pt x="1142" y="921"/>
                    </a:lnTo>
                    <a:lnTo>
                      <a:pt x="1090" y="909"/>
                    </a:lnTo>
                    <a:lnTo>
                      <a:pt x="1090" y="584"/>
                    </a:lnTo>
                    <a:lnTo>
                      <a:pt x="1134" y="588"/>
                    </a:lnTo>
                    <a:lnTo>
                      <a:pt x="1172" y="600"/>
                    </a:lnTo>
                    <a:lnTo>
                      <a:pt x="1202" y="614"/>
                    </a:lnTo>
                    <a:lnTo>
                      <a:pt x="1228" y="634"/>
                    </a:lnTo>
                    <a:lnTo>
                      <a:pt x="1252" y="656"/>
                    </a:lnTo>
                    <a:lnTo>
                      <a:pt x="1270" y="680"/>
                    </a:lnTo>
                    <a:lnTo>
                      <a:pt x="1288" y="702"/>
                    </a:lnTo>
                    <a:lnTo>
                      <a:pt x="1306" y="724"/>
                    </a:lnTo>
                    <a:lnTo>
                      <a:pt x="1324" y="741"/>
                    </a:lnTo>
                    <a:lnTo>
                      <a:pt x="1343" y="757"/>
                    </a:lnTo>
                    <a:lnTo>
                      <a:pt x="1365" y="767"/>
                    </a:lnTo>
                    <a:lnTo>
                      <a:pt x="1391" y="771"/>
                    </a:lnTo>
                    <a:lnTo>
                      <a:pt x="1419" y="767"/>
                    </a:lnTo>
                    <a:lnTo>
                      <a:pt x="1445" y="757"/>
                    </a:lnTo>
                    <a:lnTo>
                      <a:pt x="1467" y="743"/>
                    </a:lnTo>
                    <a:lnTo>
                      <a:pt x="1485" y="722"/>
                    </a:lnTo>
                    <a:lnTo>
                      <a:pt x="1495" y="696"/>
                    </a:lnTo>
                    <a:lnTo>
                      <a:pt x="1499" y="664"/>
                    </a:lnTo>
                    <a:lnTo>
                      <a:pt x="1493" y="624"/>
                    </a:lnTo>
                    <a:lnTo>
                      <a:pt x="1479" y="588"/>
                    </a:lnTo>
                    <a:lnTo>
                      <a:pt x="1455" y="554"/>
                    </a:lnTo>
                    <a:lnTo>
                      <a:pt x="1423" y="524"/>
                    </a:lnTo>
                    <a:lnTo>
                      <a:pt x="1385" y="498"/>
                    </a:lnTo>
                    <a:lnTo>
                      <a:pt x="1345" y="474"/>
                    </a:lnTo>
                    <a:lnTo>
                      <a:pt x="1302" y="456"/>
                    </a:lnTo>
                    <a:lnTo>
                      <a:pt x="1256" y="439"/>
                    </a:lnTo>
                    <a:lnTo>
                      <a:pt x="1212" y="427"/>
                    </a:lnTo>
                    <a:lnTo>
                      <a:pt x="1168" y="417"/>
                    </a:lnTo>
                    <a:lnTo>
                      <a:pt x="1126" y="413"/>
                    </a:lnTo>
                    <a:lnTo>
                      <a:pt x="1090" y="409"/>
                    </a:lnTo>
                    <a:lnTo>
                      <a:pt x="1090" y="317"/>
                    </a:lnTo>
                    <a:lnTo>
                      <a:pt x="1086" y="297"/>
                    </a:lnTo>
                    <a:lnTo>
                      <a:pt x="1076" y="277"/>
                    </a:lnTo>
                    <a:lnTo>
                      <a:pt x="1060" y="265"/>
                    </a:lnTo>
                    <a:lnTo>
                      <a:pt x="1039" y="259"/>
                    </a:lnTo>
                    <a:close/>
                    <a:moveTo>
                      <a:pt x="1037" y="0"/>
                    </a:moveTo>
                    <a:lnTo>
                      <a:pt x="1148" y="6"/>
                    </a:lnTo>
                    <a:lnTo>
                      <a:pt x="1258" y="24"/>
                    </a:lnTo>
                    <a:lnTo>
                      <a:pt x="1363" y="54"/>
                    </a:lnTo>
                    <a:lnTo>
                      <a:pt x="1465" y="94"/>
                    </a:lnTo>
                    <a:lnTo>
                      <a:pt x="1559" y="142"/>
                    </a:lnTo>
                    <a:lnTo>
                      <a:pt x="1648" y="201"/>
                    </a:lnTo>
                    <a:lnTo>
                      <a:pt x="1730" y="267"/>
                    </a:lnTo>
                    <a:lnTo>
                      <a:pt x="1806" y="343"/>
                    </a:lnTo>
                    <a:lnTo>
                      <a:pt x="1874" y="425"/>
                    </a:lnTo>
                    <a:lnTo>
                      <a:pt x="1932" y="514"/>
                    </a:lnTo>
                    <a:lnTo>
                      <a:pt x="1981" y="610"/>
                    </a:lnTo>
                    <a:lnTo>
                      <a:pt x="2019" y="710"/>
                    </a:lnTo>
                    <a:lnTo>
                      <a:pt x="2049" y="815"/>
                    </a:lnTo>
                    <a:lnTo>
                      <a:pt x="2067" y="925"/>
                    </a:lnTo>
                    <a:lnTo>
                      <a:pt x="2073" y="1037"/>
                    </a:lnTo>
                    <a:lnTo>
                      <a:pt x="2067" y="1150"/>
                    </a:lnTo>
                    <a:lnTo>
                      <a:pt x="2049" y="1260"/>
                    </a:lnTo>
                    <a:lnTo>
                      <a:pt x="2021" y="1365"/>
                    </a:lnTo>
                    <a:lnTo>
                      <a:pt x="1981" y="1465"/>
                    </a:lnTo>
                    <a:lnTo>
                      <a:pt x="1932" y="1561"/>
                    </a:lnTo>
                    <a:lnTo>
                      <a:pt x="1874" y="1648"/>
                    </a:lnTo>
                    <a:lnTo>
                      <a:pt x="1806" y="1732"/>
                    </a:lnTo>
                    <a:lnTo>
                      <a:pt x="1730" y="1806"/>
                    </a:lnTo>
                    <a:lnTo>
                      <a:pt x="1648" y="1874"/>
                    </a:lnTo>
                    <a:lnTo>
                      <a:pt x="1559" y="1932"/>
                    </a:lnTo>
                    <a:lnTo>
                      <a:pt x="1465" y="1981"/>
                    </a:lnTo>
                    <a:lnTo>
                      <a:pt x="1363" y="2021"/>
                    </a:lnTo>
                    <a:lnTo>
                      <a:pt x="1258" y="2049"/>
                    </a:lnTo>
                    <a:lnTo>
                      <a:pt x="1148" y="2067"/>
                    </a:lnTo>
                    <a:lnTo>
                      <a:pt x="1037" y="2073"/>
                    </a:lnTo>
                    <a:lnTo>
                      <a:pt x="923" y="2067"/>
                    </a:lnTo>
                    <a:lnTo>
                      <a:pt x="813" y="2049"/>
                    </a:lnTo>
                    <a:lnTo>
                      <a:pt x="710" y="2021"/>
                    </a:lnTo>
                    <a:lnTo>
                      <a:pt x="608" y="1981"/>
                    </a:lnTo>
                    <a:lnTo>
                      <a:pt x="512" y="1932"/>
                    </a:lnTo>
                    <a:lnTo>
                      <a:pt x="425" y="1874"/>
                    </a:lnTo>
                    <a:lnTo>
                      <a:pt x="341" y="1806"/>
                    </a:lnTo>
                    <a:lnTo>
                      <a:pt x="267" y="1732"/>
                    </a:lnTo>
                    <a:lnTo>
                      <a:pt x="199" y="1648"/>
                    </a:lnTo>
                    <a:lnTo>
                      <a:pt x="142" y="1561"/>
                    </a:lnTo>
                    <a:lnTo>
                      <a:pt x="92" y="1465"/>
                    </a:lnTo>
                    <a:lnTo>
                      <a:pt x="52" y="1365"/>
                    </a:lnTo>
                    <a:lnTo>
                      <a:pt x="24" y="1260"/>
                    </a:lnTo>
                    <a:lnTo>
                      <a:pt x="6" y="1150"/>
                    </a:lnTo>
                    <a:lnTo>
                      <a:pt x="0" y="1037"/>
                    </a:lnTo>
                    <a:lnTo>
                      <a:pt x="6" y="925"/>
                    </a:lnTo>
                    <a:lnTo>
                      <a:pt x="24" y="815"/>
                    </a:lnTo>
                    <a:lnTo>
                      <a:pt x="52" y="710"/>
                    </a:lnTo>
                    <a:lnTo>
                      <a:pt x="92" y="610"/>
                    </a:lnTo>
                    <a:lnTo>
                      <a:pt x="142" y="514"/>
                    </a:lnTo>
                    <a:lnTo>
                      <a:pt x="199" y="425"/>
                    </a:lnTo>
                    <a:lnTo>
                      <a:pt x="267" y="343"/>
                    </a:lnTo>
                    <a:lnTo>
                      <a:pt x="341" y="267"/>
                    </a:lnTo>
                    <a:lnTo>
                      <a:pt x="425" y="201"/>
                    </a:lnTo>
                    <a:lnTo>
                      <a:pt x="512" y="142"/>
                    </a:lnTo>
                    <a:lnTo>
                      <a:pt x="608" y="94"/>
                    </a:lnTo>
                    <a:lnTo>
                      <a:pt x="710" y="54"/>
                    </a:lnTo>
                    <a:lnTo>
                      <a:pt x="813" y="24"/>
                    </a:lnTo>
                    <a:lnTo>
                      <a:pt x="923" y="6"/>
                    </a:lnTo>
                    <a:lnTo>
                      <a:pt x="10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-1048" y="2828"/>
                <a:ext cx="744" cy="969"/>
              </a:xfrm>
              <a:custGeom>
                <a:avLst/>
                <a:gdLst>
                  <a:gd name="T0" fmla="*/ 297 w 1489"/>
                  <a:gd name="T1" fmla="*/ 0 h 1937"/>
                  <a:gd name="T2" fmla="*/ 1192 w 1489"/>
                  <a:gd name="T3" fmla="*/ 0 h 1937"/>
                  <a:gd name="T4" fmla="*/ 1252 w 1489"/>
                  <a:gd name="T5" fmla="*/ 6 h 1937"/>
                  <a:gd name="T6" fmla="*/ 1307 w 1489"/>
                  <a:gd name="T7" fmla="*/ 23 h 1937"/>
                  <a:gd name="T8" fmla="*/ 1357 w 1489"/>
                  <a:gd name="T9" fmla="*/ 51 h 1937"/>
                  <a:gd name="T10" fmla="*/ 1403 w 1489"/>
                  <a:gd name="T11" fmla="*/ 87 h 1937"/>
                  <a:gd name="T12" fmla="*/ 1439 w 1489"/>
                  <a:gd name="T13" fmla="*/ 131 h 1937"/>
                  <a:gd name="T14" fmla="*/ 1467 w 1489"/>
                  <a:gd name="T15" fmla="*/ 181 h 1937"/>
                  <a:gd name="T16" fmla="*/ 1483 w 1489"/>
                  <a:gd name="T17" fmla="*/ 239 h 1937"/>
                  <a:gd name="T18" fmla="*/ 1489 w 1489"/>
                  <a:gd name="T19" fmla="*/ 299 h 1937"/>
                  <a:gd name="T20" fmla="*/ 1489 w 1489"/>
                  <a:gd name="T21" fmla="*/ 1638 h 1937"/>
                  <a:gd name="T22" fmla="*/ 1483 w 1489"/>
                  <a:gd name="T23" fmla="*/ 1698 h 1937"/>
                  <a:gd name="T24" fmla="*/ 1465 w 1489"/>
                  <a:gd name="T25" fmla="*/ 1756 h 1937"/>
                  <a:gd name="T26" fmla="*/ 1439 w 1489"/>
                  <a:gd name="T27" fmla="*/ 1805 h 1937"/>
                  <a:gd name="T28" fmla="*/ 1401 w 1489"/>
                  <a:gd name="T29" fmla="*/ 1849 h 1937"/>
                  <a:gd name="T30" fmla="*/ 1357 w 1489"/>
                  <a:gd name="T31" fmla="*/ 1885 h 1937"/>
                  <a:gd name="T32" fmla="*/ 1307 w 1489"/>
                  <a:gd name="T33" fmla="*/ 1913 h 1937"/>
                  <a:gd name="T34" fmla="*/ 1252 w 1489"/>
                  <a:gd name="T35" fmla="*/ 1931 h 1937"/>
                  <a:gd name="T36" fmla="*/ 1192 w 1489"/>
                  <a:gd name="T37" fmla="*/ 1937 h 1937"/>
                  <a:gd name="T38" fmla="*/ 297 w 1489"/>
                  <a:gd name="T39" fmla="*/ 1937 h 1937"/>
                  <a:gd name="T40" fmla="*/ 237 w 1489"/>
                  <a:gd name="T41" fmla="*/ 1931 h 1937"/>
                  <a:gd name="T42" fmla="*/ 181 w 1489"/>
                  <a:gd name="T43" fmla="*/ 1913 h 1937"/>
                  <a:gd name="T44" fmla="*/ 131 w 1489"/>
                  <a:gd name="T45" fmla="*/ 1885 h 1937"/>
                  <a:gd name="T46" fmla="*/ 87 w 1489"/>
                  <a:gd name="T47" fmla="*/ 1849 h 1937"/>
                  <a:gd name="T48" fmla="*/ 50 w 1489"/>
                  <a:gd name="T49" fmla="*/ 1805 h 1937"/>
                  <a:gd name="T50" fmla="*/ 24 w 1489"/>
                  <a:gd name="T51" fmla="*/ 1756 h 1937"/>
                  <a:gd name="T52" fmla="*/ 6 w 1489"/>
                  <a:gd name="T53" fmla="*/ 1698 h 1937"/>
                  <a:gd name="T54" fmla="*/ 0 w 1489"/>
                  <a:gd name="T55" fmla="*/ 1638 h 1937"/>
                  <a:gd name="T56" fmla="*/ 0 w 1489"/>
                  <a:gd name="T57" fmla="*/ 299 h 1937"/>
                  <a:gd name="T58" fmla="*/ 6 w 1489"/>
                  <a:gd name="T59" fmla="*/ 239 h 1937"/>
                  <a:gd name="T60" fmla="*/ 24 w 1489"/>
                  <a:gd name="T61" fmla="*/ 181 h 1937"/>
                  <a:gd name="T62" fmla="*/ 50 w 1489"/>
                  <a:gd name="T63" fmla="*/ 131 h 1937"/>
                  <a:gd name="T64" fmla="*/ 87 w 1489"/>
                  <a:gd name="T65" fmla="*/ 87 h 1937"/>
                  <a:gd name="T66" fmla="*/ 131 w 1489"/>
                  <a:gd name="T67" fmla="*/ 51 h 1937"/>
                  <a:gd name="T68" fmla="*/ 181 w 1489"/>
                  <a:gd name="T69" fmla="*/ 23 h 1937"/>
                  <a:gd name="T70" fmla="*/ 237 w 1489"/>
                  <a:gd name="T71" fmla="*/ 6 h 1937"/>
                  <a:gd name="T72" fmla="*/ 297 w 1489"/>
                  <a:gd name="T73" fmla="*/ 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1937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107" y="2307"/>
                <a:ext cx="744" cy="1490"/>
              </a:xfrm>
              <a:custGeom>
                <a:avLst/>
                <a:gdLst>
                  <a:gd name="T0" fmla="*/ 297 w 1489"/>
                  <a:gd name="T1" fmla="*/ 0 h 2980"/>
                  <a:gd name="T2" fmla="*/ 1192 w 1489"/>
                  <a:gd name="T3" fmla="*/ 0 h 2980"/>
                  <a:gd name="T4" fmla="*/ 1252 w 1489"/>
                  <a:gd name="T5" fmla="*/ 6 h 2980"/>
                  <a:gd name="T6" fmla="*/ 1307 w 1489"/>
                  <a:gd name="T7" fmla="*/ 24 h 2980"/>
                  <a:gd name="T8" fmla="*/ 1357 w 1489"/>
                  <a:gd name="T9" fmla="*/ 52 h 2980"/>
                  <a:gd name="T10" fmla="*/ 1403 w 1489"/>
                  <a:gd name="T11" fmla="*/ 88 h 2980"/>
                  <a:gd name="T12" fmla="*/ 1439 w 1489"/>
                  <a:gd name="T13" fmla="*/ 132 h 2980"/>
                  <a:gd name="T14" fmla="*/ 1467 w 1489"/>
                  <a:gd name="T15" fmla="*/ 181 h 2980"/>
                  <a:gd name="T16" fmla="*/ 1483 w 1489"/>
                  <a:gd name="T17" fmla="*/ 237 h 2980"/>
                  <a:gd name="T18" fmla="*/ 1489 w 1489"/>
                  <a:gd name="T19" fmla="*/ 297 h 2980"/>
                  <a:gd name="T20" fmla="*/ 1489 w 1489"/>
                  <a:gd name="T21" fmla="*/ 2681 h 2980"/>
                  <a:gd name="T22" fmla="*/ 1483 w 1489"/>
                  <a:gd name="T23" fmla="*/ 2743 h 2980"/>
                  <a:gd name="T24" fmla="*/ 1467 w 1489"/>
                  <a:gd name="T25" fmla="*/ 2799 h 2980"/>
                  <a:gd name="T26" fmla="*/ 1439 w 1489"/>
                  <a:gd name="T27" fmla="*/ 2848 h 2980"/>
                  <a:gd name="T28" fmla="*/ 1403 w 1489"/>
                  <a:gd name="T29" fmla="*/ 2892 h 2980"/>
                  <a:gd name="T30" fmla="*/ 1357 w 1489"/>
                  <a:gd name="T31" fmla="*/ 2928 h 2980"/>
                  <a:gd name="T32" fmla="*/ 1307 w 1489"/>
                  <a:gd name="T33" fmla="*/ 2956 h 2980"/>
                  <a:gd name="T34" fmla="*/ 1252 w 1489"/>
                  <a:gd name="T35" fmla="*/ 2974 h 2980"/>
                  <a:gd name="T36" fmla="*/ 1192 w 1489"/>
                  <a:gd name="T37" fmla="*/ 2980 h 2980"/>
                  <a:gd name="T38" fmla="*/ 297 w 1489"/>
                  <a:gd name="T39" fmla="*/ 2980 h 2980"/>
                  <a:gd name="T40" fmla="*/ 237 w 1489"/>
                  <a:gd name="T41" fmla="*/ 2974 h 2980"/>
                  <a:gd name="T42" fmla="*/ 181 w 1489"/>
                  <a:gd name="T43" fmla="*/ 2956 h 2980"/>
                  <a:gd name="T44" fmla="*/ 131 w 1489"/>
                  <a:gd name="T45" fmla="*/ 2928 h 2980"/>
                  <a:gd name="T46" fmla="*/ 88 w 1489"/>
                  <a:gd name="T47" fmla="*/ 2892 h 2980"/>
                  <a:gd name="T48" fmla="*/ 50 w 1489"/>
                  <a:gd name="T49" fmla="*/ 2848 h 2980"/>
                  <a:gd name="T50" fmla="*/ 24 w 1489"/>
                  <a:gd name="T51" fmla="*/ 2799 h 2980"/>
                  <a:gd name="T52" fmla="*/ 6 w 1489"/>
                  <a:gd name="T53" fmla="*/ 2743 h 2980"/>
                  <a:gd name="T54" fmla="*/ 0 w 1489"/>
                  <a:gd name="T55" fmla="*/ 2681 h 2980"/>
                  <a:gd name="T56" fmla="*/ 0 w 1489"/>
                  <a:gd name="T57" fmla="*/ 299 h 2980"/>
                  <a:gd name="T58" fmla="*/ 6 w 1489"/>
                  <a:gd name="T59" fmla="*/ 237 h 2980"/>
                  <a:gd name="T60" fmla="*/ 24 w 1489"/>
                  <a:gd name="T61" fmla="*/ 181 h 2980"/>
                  <a:gd name="T62" fmla="*/ 50 w 1489"/>
                  <a:gd name="T63" fmla="*/ 132 h 2980"/>
                  <a:gd name="T64" fmla="*/ 88 w 1489"/>
                  <a:gd name="T65" fmla="*/ 88 h 2980"/>
                  <a:gd name="T66" fmla="*/ 131 w 1489"/>
                  <a:gd name="T67" fmla="*/ 52 h 2980"/>
                  <a:gd name="T68" fmla="*/ 181 w 1489"/>
                  <a:gd name="T69" fmla="*/ 24 h 2980"/>
                  <a:gd name="T70" fmla="*/ 237 w 1489"/>
                  <a:gd name="T71" fmla="*/ 6 h 2980"/>
                  <a:gd name="T72" fmla="*/ 297 w 1489"/>
                  <a:gd name="T73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298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1262" y="1711"/>
                <a:ext cx="746" cy="2086"/>
              </a:xfrm>
              <a:custGeom>
                <a:avLst/>
                <a:gdLst>
                  <a:gd name="T0" fmla="*/ 299 w 1491"/>
                  <a:gd name="T1" fmla="*/ 0 h 4172"/>
                  <a:gd name="T2" fmla="*/ 1192 w 1491"/>
                  <a:gd name="T3" fmla="*/ 0 h 4172"/>
                  <a:gd name="T4" fmla="*/ 1252 w 1491"/>
                  <a:gd name="T5" fmla="*/ 6 h 4172"/>
                  <a:gd name="T6" fmla="*/ 1308 w 1491"/>
                  <a:gd name="T7" fmla="*/ 24 h 4172"/>
                  <a:gd name="T8" fmla="*/ 1359 w 1491"/>
                  <a:gd name="T9" fmla="*/ 52 h 4172"/>
                  <a:gd name="T10" fmla="*/ 1403 w 1491"/>
                  <a:gd name="T11" fmla="*/ 88 h 4172"/>
                  <a:gd name="T12" fmla="*/ 1439 w 1491"/>
                  <a:gd name="T13" fmla="*/ 132 h 4172"/>
                  <a:gd name="T14" fmla="*/ 1467 w 1491"/>
                  <a:gd name="T15" fmla="*/ 181 h 4172"/>
                  <a:gd name="T16" fmla="*/ 1485 w 1491"/>
                  <a:gd name="T17" fmla="*/ 237 h 4172"/>
                  <a:gd name="T18" fmla="*/ 1491 w 1491"/>
                  <a:gd name="T19" fmla="*/ 299 h 4172"/>
                  <a:gd name="T20" fmla="*/ 1491 w 1491"/>
                  <a:gd name="T21" fmla="*/ 3873 h 4172"/>
                  <a:gd name="T22" fmla="*/ 1483 w 1491"/>
                  <a:gd name="T23" fmla="*/ 3933 h 4172"/>
                  <a:gd name="T24" fmla="*/ 1467 w 1491"/>
                  <a:gd name="T25" fmla="*/ 3991 h 4172"/>
                  <a:gd name="T26" fmla="*/ 1439 w 1491"/>
                  <a:gd name="T27" fmla="*/ 4040 h 4172"/>
                  <a:gd name="T28" fmla="*/ 1403 w 1491"/>
                  <a:gd name="T29" fmla="*/ 4084 h 4172"/>
                  <a:gd name="T30" fmla="*/ 1359 w 1491"/>
                  <a:gd name="T31" fmla="*/ 4120 h 4172"/>
                  <a:gd name="T32" fmla="*/ 1308 w 1491"/>
                  <a:gd name="T33" fmla="*/ 4148 h 4172"/>
                  <a:gd name="T34" fmla="*/ 1252 w 1491"/>
                  <a:gd name="T35" fmla="*/ 4166 h 4172"/>
                  <a:gd name="T36" fmla="*/ 1192 w 1491"/>
                  <a:gd name="T37" fmla="*/ 4172 h 4172"/>
                  <a:gd name="T38" fmla="*/ 299 w 1491"/>
                  <a:gd name="T39" fmla="*/ 4172 h 4172"/>
                  <a:gd name="T40" fmla="*/ 237 w 1491"/>
                  <a:gd name="T41" fmla="*/ 4166 h 4172"/>
                  <a:gd name="T42" fmla="*/ 181 w 1491"/>
                  <a:gd name="T43" fmla="*/ 4148 h 4172"/>
                  <a:gd name="T44" fmla="*/ 132 w 1491"/>
                  <a:gd name="T45" fmla="*/ 4120 h 4172"/>
                  <a:gd name="T46" fmla="*/ 88 w 1491"/>
                  <a:gd name="T47" fmla="*/ 4084 h 4172"/>
                  <a:gd name="T48" fmla="*/ 52 w 1491"/>
                  <a:gd name="T49" fmla="*/ 4040 h 4172"/>
                  <a:gd name="T50" fmla="*/ 24 w 1491"/>
                  <a:gd name="T51" fmla="*/ 3991 h 4172"/>
                  <a:gd name="T52" fmla="*/ 6 w 1491"/>
                  <a:gd name="T53" fmla="*/ 3933 h 4172"/>
                  <a:gd name="T54" fmla="*/ 0 w 1491"/>
                  <a:gd name="T55" fmla="*/ 3873 h 4172"/>
                  <a:gd name="T56" fmla="*/ 0 w 1491"/>
                  <a:gd name="T57" fmla="*/ 299 h 4172"/>
                  <a:gd name="T58" fmla="*/ 6 w 1491"/>
                  <a:gd name="T59" fmla="*/ 237 h 4172"/>
                  <a:gd name="T60" fmla="*/ 24 w 1491"/>
                  <a:gd name="T61" fmla="*/ 181 h 4172"/>
                  <a:gd name="T62" fmla="*/ 52 w 1491"/>
                  <a:gd name="T63" fmla="*/ 132 h 4172"/>
                  <a:gd name="T64" fmla="*/ 88 w 1491"/>
                  <a:gd name="T65" fmla="*/ 88 h 4172"/>
                  <a:gd name="T66" fmla="*/ 132 w 1491"/>
                  <a:gd name="T67" fmla="*/ 52 h 4172"/>
                  <a:gd name="T68" fmla="*/ 181 w 1491"/>
                  <a:gd name="T69" fmla="*/ 24 h 4172"/>
                  <a:gd name="T70" fmla="*/ 237 w 1491"/>
                  <a:gd name="T71" fmla="*/ 6 h 4172"/>
                  <a:gd name="T72" fmla="*/ 299 w 1491"/>
                  <a:gd name="T73" fmla="*/ 0 h 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1" h="4172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-1085" y="1206"/>
                <a:ext cx="2109" cy="1250"/>
              </a:xfrm>
              <a:custGeom>
                <a:avLst/>
                <a:gdLst>
                  <a:gd name="T0" fmla="*/ 3325 w 4218"/>
                  <a:gd name="T1" fmla="*/ 0 h 2500"/>
                  <a:gd name="T2" fmla="*/ 3359 w 4218"/>
                  <a:gd name="T3" fmla="*/ 2 h 2500"/>
                  <a:gd name="T4" fmla="*/ 4100 w 4218"/>
                  <a:gd name="T5" fmla="*/ 158 h 2500"/>
                  <a:gd name="T6" fmla="*/ 4130 w 4218"/>
                  <a:gd name="T7" fmla="*/ 168 h 2500"/>
                  <a:gd name="T8" fmla="*/ 4158 w 4218"/>
                  <a:gd name="T9" fmla="*/ 184 h 2500"/>
                  <a:gd name="T10" fmla="*/ 4182 w 4218"/>
                  <a:gd name="T11" fmla="*/ 206 h 2500"/>
                  <a:gd name="T12" fmla="*/ 4200 w 4218"/>
                  <a:gd name="T13" fmla="*/ 234 h 2500"/>
                  <a:gd name="T14" fmla="*/ 4214 w 4218"/>
                  <a:gd name="T15" fmla="*/ 264 h 2500"/>
                  <a:gd name="T16" fmla="*/ 4218 w 4218"/>
                  <a:gd name="T17" fmla="*/ 295 h 2500"/>
                  <a:gd name="T18" fmla="*/ 4216 w 4218"/>
                  <a:gd name="T19" fmla="*/ 327 h 2500"/>
                  <a:gd name="T20" fmla="*/ 4208 w 4218"/>
                  <a:gd name="T21" fmla="*/ 359 h 2500"/>
                  <a:gd name="T22" fmla="*/ 3921 w 4218"/>
                  <a:gd name="T23" fmla="*/ 1059 h 2500"/>
                  <a:gd name="T24" fmla="*/ 3905 w 4218"/>
                  <a:gd name="T25" fmla="*/ 1089 h 2500"/>
                  <a:gd name="T26" fmla="*/ 3883 w 4218"/>
                  <a:gd name="T27" fmla="*/ 1115 h 2500"/>
                  <a:gd name="T28" fmla="*/ 3855 w 4218"/>
                  <a:gd name="T29" fmla="*/ 1133 h 2500"/>
                  <a:gd name="T30" fmla="*/ 3825 w 4218"/>
                  <a:gd name="T31" fmla="*/ 1147 h 2500"/>
                  <a:gd name="T32" fmla="*/ 3791 w 4218"/>
                  <a:gd name="T33" fmla="*/ 1153 h 2500"/>
                  <a:gd name="T34" fmla="*/ 3783 w 4218"/>
                  <a:gd name="T35" fmla="*/ 1153 h 2500"/>
                  <a:gd name="T36" fmla="*/ 3751 w 4218"/>
                  <a:gd name="T37" fmla="*/ 1149 h 2500"/>
                  <a:gd name="T38" fmla="*/ 3721 w 4218"/>
                  <a:gd name="T39" fmla="*/ 1139 h 2500"/>
                  <a:gd name="T40" fmla="*/ 3693 w 4218"/>
                  <a:gd name="T41" fmla="*/ 1123 h 2500"/>
                  <a:gd name="T42" fmla="*/ 3670 w 4218"/>
                  <a:gd name="T43" fmla="*/ 1101 h 2500"/>
                  <a:gd name="T44" fmla="*/ 3652 w 4218"/>
                  <a:gd name="T45" fmla="*/ 1073 h 2500"/>
                  <a:gd name="T46" fmla="*/ 3502 w 4218"/>
                  <a:gd name="T47" fmla="*/ 790 h 2500"/>
                  <a:gd name="T48" fmla="*/ 217 w 4218"/>
                  <a:gd name="T49" fmla="*/ 2484 h 2500"/>
                  <a:gd name="T50" fmla="*/ 183 w 4218"/>
                  <a:gd name="T51" fmla="*/ 2496 h 2500"/>
                  <a:gd name="T52" fmla="*/ 149 w 4218"/>
                  <a:gd name="T53" fmla="*/ 2500 h 2500"/>
                  <a:gd name="T54" fmla="*/ 118 w 4218"/>
                  <a:gd name="T55" fmla="*/ 2498 h 2500"/>
                  <a:gd name="T56" fmla="*/ 88 w 4218"/>
                  <a:gd name="T57" fmla="*/ 2486 h 2500"/>
                  <a:gd name="T58" fmla="*/ 60 w 4218"/>
                  <a:gd name="T59" fmla="*/ 2470 h 2500"/>
                  <a:gd name="T60" fmla="*/ 36 w 4218"/>
                  <a:gd name="T61" fmla="*/ 2448 h 2500"/>
                  <a:gd name="T62" fmla="*/ 16 w 4218"/>
                  <a:gd name="T63" fmla="*/ 2420 h 2500"/>
                  <a:gd name="T64" fmla="*/ 4 w 4218"/>
                  <a:gd name="T65" fmla="*/ 2388 h 2500"/>
                  <a:gd name="T66" fmla="*/ 0 w 4218"/>
                  <a:gd name="T67" fmla="*/ 2355 h 2500"/>
                  <a:gd name="T68" fmla="*/ 4 w 4218"/>
                  <a:gd name="T69" fmla="*/ 2323 h 2500"/>
                  <a:gd name="T70" fmla="*/ 14 w 4218"/>
                  <a:gd name="T71" fmla="*/ 2291 h 2500"/>
                  <a:gd name="T72" fmla="*/ 30 w 4218"/>
                  <a:gd name="T73" fmla="*/ 2263 h 2500"/>
                  <a:gd name="T74" fmla="*/ 52 w 4218"/>
                  <a:gd name="T75" fmla="*/ 2239 h 2500"/>
                  <a:gd name="T76" fmla="*/ 82 w 4218"/>
                  <a:gd name="T77" fmla="*/ 2219 h 2500"/>
                  <a:gd name="T78" fmla="*/ 3361 w 4218"/>
                  <a:gd name="T79" fmla="*/ 527 h 2500"/>
                  <a:gd name="T80" fmla="*/ 3197 w 4218"/>
                  <a:gd name="T81" fmla="*/ 220 h 2500"/>
                  <a:gd name="T82" fmla="*/ 3185 w 4218"/>
                  <a:gd name="T83" fmla="*/ 188 h 2500"/>
                  <a:gd name="T84" fmla="*/ 3179 w 4218"/>
                  <a:gd name="T85" fmla="*/ 154 h 2500"/>
                  <a:gd name="T86" fmla="*/ 3183 w 4218"/>
                  <a:gd name="T87" fmla="*/ 120 h 2500"/>
                  <a:gd name="T88" fmla="*/ 3193 w 4218"/>
                  <a:gd name="T89" fmla="*/ 88 h 2500"/>
                  <a:gd name="T90" fmla="*/ 3209 w 4218"/>
                  <a:gd name="T91" fmla="*/ 60 h 2500"/>
                  <a:gd name="T92" fmla="*/ 3233 w 4218"/>
                  <a:gd name="T93" fmla="*/ 34 h 2500"/>
                  <a:gd name="T94" fmla="*/ 3261 w 4218"/>
                  <a:gd name="T95" fmla="*/ 16 h 2500"/>
                  <a:gd name="T96" fmla="*/ 3293 w 4218"/>
                  <a:gd name="T97" fmla="*/ 4 h 2500"/>
                  <a:gd name="T98" fmla="*/ 3325 w 4218"/>
                  <a:gd name="T99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8" h="250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Freeform 34"/>
          <p:cNvSpPr/>
          <p:nvPr/>
        </p:nvSpPr>
        <p:spPr>
          <a:xfrm rot="17594799" flipV="1">
            <a:off x="4376655" y="3907627"/>
            <a:ext cx="660894" cy="1038561"/>
          </a:xfrm>
          <a:custGeom>
            <a:avLst/>
            <a:gdLst>
              <a:gd name="connsiteX0" fmla="*/ 221457 w 725190"/>
              <a:gd name="connsiteY0" fmla="*/ 28494 h 1139601"/>
              <a:gd name="connsiteX1" fmla="*/ 362595 w 725190"/>
              <a:gd name="connsiteY1" fmla="*/ 0 h 1139601"/>
              <a:gd name="connsiteX2" fmla="*/ 725190 w 725190"/>
              <a:gd name="connsiteY2" fmla="*/ 362594 h 1139601"/>
              <a:gd name="connsiteX3" fmla="*/ 503733 w 725190"/>
              <a:gd name="connsiteY3" fmla="*/ 696694 h 1139601"/>
              <a:gd name="connsiteX4" fmla="*/ 442675 w 725190"/>
              <a:gd name="connsiteY4" fmla="*/ 715648 h 1139601"/>
              <a:gd name="connsiteX5" fmla="*/ 379474 w 725190"/>
              <a:gd name="connsiteY5" fmla="*/ 820045 h 1139601"/>
              <a:gd name="connsiteX6" fmla="*/ 379474 w 725190"/>
              <a:gd name="connsiteY6" fmla="*/ 910720 h 1139601"/>
              <a:gd name="connsiteX7" fmla="*/ 387746 w 725190"/>
              <a:gd name="connsiteY7" fmla="*/ 932219 h 1139601"/>
              <a:gd name="connsiteX8" fmla="*/ 391603 w 725190"/>
              <a:gd name="connsiteY8" fmla="*/ 952924 h 1139601"/>
              <a:gd name="connsiteX9" fmla="*/ 395728 w 725190"/>
              <a:gd name="connsiteY9" fmla="*/ 953870 h 1139601"/>
              <a:gd name="connsiteX10" fmla="*/ 447717 w 725190"/>
              <a:gd name="connsiteY10" fmla="*/ 1042937 h 1139601"/>
              <a:gd name="connsiteX11" fmla="*/ 362595 w 725190"/>
              <a:gd name="connsiteY11" fmla="*/ 1139601 h 1139601"/>
              <a:gd name="connsiteX12" fmla="*/ 277472 w 725190"/>
              <a:gd name="connsiteY12" fmla="*/ 1042937 h 1139601"/>
              <a:gd name="connsiteX13" fmla="*/ 329462 w 725190"/>
              <a:gd name="connsiteY13" fmla="*/ 953870 h 1139601"/>
              <a:gd name="connsiteX14" fmla="*/ 330590 w 725190"/>
              <a:gd name="connsiteY14" fmla="*/ 953611 h 1139601"/>
              <a:gd name="connsiteX15" fmla="*/ 332285 w 725190"/>
              <a:gd name="connsiteY15" fmla="*/ 936361 h 1139601"/>
              <a:gd name="connsiteX16" fmla="*/ 345715 w 725190"/>
              <a:gd name="connsiteY16" fmla="*/ 904226 h 1139601"/>
              <a:gd name="connsiteX17" fmla="*/ 345715 w 725190"/>
              <a:gd name="connsiteY17" fmla="*/ 820041 h 1139601"/>
              <a:gd name="connsiteX18" fmla="*/ 282516 w 725190"/>
              <a:gd name="connsiteY18" fmla="*/ 715648 h 1139601"/>
              <a:gd name="connsiteX19" fmla="*/ 221457 w 725190"/>
              <a:gd name="connsiteY19" fmla="*/ 696694 h 1139601"/>
              <a:gd name="connsiteX20" fmla="*/ 0 w 725190"/>
              <a:gd name="connsiteY20" fmla="*/ 362594 h 1139601"/>
              <a:gd name="connsiteX21" fmla="*/ 221457 w 725190"/>
              <a:gd name="connsiteY21" fmla="*/ 28494 h 113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5190" h="1139601">
                <a:moveTo>
                  <a:pt x="221457" y="28494"/>
                </a:moveTo>
                <a:cubicBezTo>
                  <a:pt x="264837" y="10146"/>
                  <a:pt x="312531" y="0"/>
                  <a:pt x="362595" y="0"/>
                </a:cubicBezTo>
                <a:cubicBezTo>
                  <a:pt x="562851" y="0"/>
                  <a:pt x="725190" y="162339"/>
                  <a:pt x="725190" y="362594"/>
                </a:cubicBezTo>
                <a:cubicBezTo>
                  <a:pt x="725190" y="512786"/>
                  <a:pt x="633874" y="641649"/>
                  <a:pt x="503733" y="696694"/>
                </a:cubicBezTo>
                <a:lnTo>
                  <a:pt x="442675" y="715648"/>
                </a:lnTo>
                <a:lnTo>
                  <a:pt x="379474" y="820045"/>
                </a:lnTo>
                <a:lnTo>
                  <a:pt x="379474" y="910720"/>
                </a:lnTo>
                <a:lnTo>
                  <a:pt x="387746" y="932219"/>
                </a:lnTo>
                <a:lnTo>
                  <a:pt x="391603" y="952924"/>
                </a:lnTo>
                <a:lnTo>
                  <a:pt x="395728" y="953870"/>
                </a:lnTo>
                <a:cubicBezTo>
                  <a:pt x="426280" y="968545"/>
                  <a:pt x="447717" y="1002898"/>
                  <a:pt x="447717" y="1042937"/>
                </a:cubicBezTo>
                <a:cubicBezTo>
                  <a:pt x="447717" y="1096323"/>
                  <a:pt x="409607" y="1139601"/>
                  <a:pt x="362595" y="1139601"/>
                </a:cubicBezTo>
                <a:cubicBezTo>
                  <a:pt x="315583" y="1139601"/>
                  <a:pt x="277472" y="1096323"/>
                  <a:pt x="277472" y="1042937"/>
                </a:cubicBezTo>
                <a:cubicBezTo>
                  <a:pt x="277472" y="1002899"/>
                  <a:pt x="298910" y="968545"/>
                  <a:pt x="329462" y="953870"/>
                </a:cubicBezTo>
                <a:lnTo>
                  <a:pt x="330590" y="953611"/>
                </a:lnTo>
                <a:lnTo>
                  <a:pt x="332285" y="936361"/>
                </a:lnTo>
                <a:lnTo>
                  <a:pt x="345715" y="904226"/>
                </a:lnTo>
                <a:lnTo>
                  <a:pt x="345715" y="820041"/>
                </a:lnTo>
                <a:lnTo>
                  <a:pt x="282516" y="715648"/>
                </a:lnTo>
                <a:lnTo>
                  <a:pt x="221457" y="696694"/>
                </a:lnTo>
                <a:cubicBezTo>
                  <a:pt x="91316" y="641649"/>
                  <a:pt x="0" y="512786"/>
                  <a:pt x="0" y="362594"/>
                </a:cubicBezTo>
                <a:cubicBezTo>
                  <a:pt x="0" y="212403"/>
                  <a:pt x="91316" y="83539"/>
                  <a:pt x="221457" y="28494"/>
                </a:cubicBezTo>
                <a:close/>
              </a:path>
            </a:pathLst>
          </a:custGeom>
          <a:solidFill>
            <a:srgbClr val="D8D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77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4742481" y="4297932"/>
            <a:ext cx="302456" cy="432316"/>
            <a:chOff x="1659" y="3231"/>
            <a:chExt cx="361" cy="516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659" y="3231"/>
              <a:ext cx="361" cy="516"/>
            </a:xfrm>
            <a:custGeom>
              <a:avLst/>
              <a:gdLst>
                <a:gd name="T0" fmla="*/ 335 w 2530"/>
                <a:gd name="T1" fmla="*/ 943 h 3608"/>
                <a:gd name="T2" fmla="*/ 269 w 2530"/>
                <a:gd name="T3" fmla="*/ 997 h 3608"/>
                <a:gd name="T4" fmla="*/ 243 w 2530"/>
                <a:gd name="T5" fmla="*/ 1082 h 3608"/>
                <a:gd name="T6" fmla="*/ 255 w 2530"/>
                <a:gd name="T7" fmla="*/ 3274 h 3608"/>
                <a:gd name="T8" fmla="*/ 309 w 2530"/>
                <a:gd name="T9" fmla="*/ 3341 h 3608"/>
                <a:gd name="T10" fmla="*/ 393 w 2530"/>
                <a:gd name="T11" fmla="*/ 3366 h 3608"/>
                <a:gd name="T12" fmla="*/ 2195 w 2530"/>
                <a:gd name="T13" fmla="*/ 3354 h 3608"/>
                <a:gd name="T14" fmla="*/ 2261 w 2530"/>
                <a:gd name="T15" fmla="*/ 3299 h 3608"/>
                <a:gd name="T16" fmla="*/ 2286 w 2530"/>
                <a:gd name="T17" fmla="*/ 3215 h 3608"/>
                <a:gd name="T18" fmla="*/ 2275 w 2530"/>
                <a:gd name="T19" fmla="*/ 1023 h 3608"/>
                <a:gd name="T20" fmla="*/ 2220 w 2530"/>
                <a:gd name="T21" fmla="*/ 956 h 3608"/>
                <a:gd name="T22" fmla="*/ 2137 w 2530"/>
                <a:gd name="T23" fmla="*/ 930 h 3608"/>
                <a:gd name="T24" fmla="*/ 1916 w 2530"/>
                <a:gd name="T25" fmla="*/ 983 h 3608"/>
                <a:gd name="T26" fmla="*/ 1861 w 2530"/>
                <a:gd name="T27" fmla="*/ 1038 h 3608"/>
                <a:gd name="T28" fmla="*/ 720 w 2530"/>
                <a:gd name="T29" fmla="*/ 1051 h 3608"/>
                <a:gd name="T30" fmla="*/ 646 w 2530"/>
                <a:gd name="T31" fmla="*/ 1025 h 3608"/>
                <a:gd name="T32" fmla="*/ 604 w 2530"/>
                <a:gd name="T33" fmla="*/ 958 h 3608"/>
                <a:gd name="T34" fmla="*/ 1241 w 2530"/>
                <a:gd name="T35" fmla="*/ 122 h 3608"/>
                <a:gd name="T36" fmla="*/ 1152 w 2530"/>
                <a:gd name="T37" fmla="*/ 146 h 3608"/>
                <a:gd name="T38" fmla="*/ 1088 w 2530"/>
                <a:gd name="T39" fmla="*/ 211 h 3608"/>
                <a:gd name="T40" fmla="*/ 1064 w 2530"/>
                <a:gd name="T41" fmla="*/ 302 h 3608"/>
                <a:gd name="T42" fmla="*/ 1089 w 2530"/>
                <a:gd name="T43" fmla="*/ 393 h 3608"/>
                <a:gd name="T44" fmla="*/ 1351 w 2530"/>
                <a:gd name="T45" fmla="*/ 442 h 3608"/>
                <a:gd name="T46" fmla="*/ 1406 w 2530"/>
                <a:gd name="T47" fmla="*/ 366 h 3608"/>
                <a:gd name="T48" fmla="*/ 1415 w 2530"/>
                <a:gd name="T49" fmla="*/ 270 h 3608"/>
                <a:gd name="T50" fmla="*/ 1377 w 2530"/>
                <a:gd name="T51" fmla="*/ 186 h 3608"/>
                <a:gd name="T52" fmla="*/ 1302 w 2530"/>
                <a:gd name="T53" fmla="*/ 133 h 3608"/>
                <a:gd name="T54" fmla="*/ 1241 w 2530"/>
                <a:gd name="T55" fmla="*/ 0 h 3608"/>
                <a:gd name="T56" fmla="*/ 1326 w 2530"/>
                <a:gd name="T57" fmla="*/ 13 h 3608"/>
                <a:gd name="T58" fmla="*/ 1436 w 2530"/>
                <a:gd name="T59" fmla="*/ 74 h 3608"/>
                <a:gd name="T60" fmla="*/ 1511 w 2530"/>
                <a:gd name="T61" fmla="*/ 174 h 3608"/>
                <a:gd name="T62" fmla="*/ 1538 w 2530"/>
                <a:gd name="T63" fmla="*/ 301 h 3608"/>
                <a:gd name="T64" fmla="*/ 1519 w 2530"/>
                <a:gd name="T65" fmla="*/ 409 h 3608"/>
                <a:gd name="T66" fmla="*/ 1800 w 2530"/>
                <a:gd name="T67" fmla="*/ 445 h 3608"/>
                <a:gd name="T68" fmla="*/ 1881 w 2530"/>
                <a:gd name="T69" fmla="*/ 489 h 3608"/>
                <a:gd name="T70" fmla="*/ 1926 w 2530"/>
                <a:gd name="T71" fmla="*/ 572 h 3608"/>
                <a:gd name="T72" fmla="*/ 2286 w 2530"/>
                <a:gd name="T73" fmla="*/ 683 h 3608"/>
                <a:gd name="T74" fmla="*/ 2398 w 2530"/>
                <a:gd name="T75" fmla="*/ 711 h 3608"/>
                <a:gd name="T76" fmla="*/ 2483 w 2530"/>
                <a:gd name="T77" fmla="*/ 785 h 3608"/>
                <a:gd name="T78" fmla="*/ 2526 w 2530"/>
                <a:gd name="T79" fmla="*/ 891 h 3608"/>
                <a:gd name="T80" fmla="*/ 2526 w 2530"/>
                <a:gd name="T81" fmla="*/ 3402 h 3608"/>
                <a:gd name="T82" fmla="*/ 2483 w 2530"/>
                <a:gd name="T83" fmla="*/ 3507 h 3608"/>
                <a:gd name="T84" fmla="*/ 2398 w 2530"/>
                <a:gd name="T85" fmla="*/ 3581 h 3608"/>
                <a:gd name="T86" fmla="*/ 2286 w 2530"/>
                <a:gd name="T87" fmla="*/ 3608 h 3608"/>
                <a:gd name="T88" fmla="*/ 166 w 2530"/>
                <a:gd name="T89" fmla="*/ 3596 h 3608"/>
                <a:gd name="T90" fmla="*/ 71 w 2530"/>
                <a:gd name="T91" fmla="*/ 3536 h 3608"/>
                <a:gd name="T92" fmla="*/ 13 w 2530"/>
                <a:gd name="T93" fmla="*/ 3440 h 3608"/>
                <a:gd name="T94" fmla="*/ 0 w 2530"/>
                <a:gd name="T95" fmla="*/ 930 h 3608"/>
                <a:gd name="T96" fmla="*/ 27 w 2530"/>
                <a:gd name="T97" fmla="*/ 817 h 3608"/>
                <a:gd name="T98" fmla="*/ 99 w 2530"/>
                <a:gd name="T99" fmla="*/ 731 h 3608"/>
                <a:gd name="T100" fmla="*/ 204 w 2530"/>
                <a:gd name="T101" fmla="*/ 686 h 3608"/>
                <a:gd name="T102" fmla="*/ 602 w 2530"/>
                <a:gd name="T103" fmla="*/ 605 h 3608"/>
                <a:gd name="T104" fmla="*/ 629 w 2530"/>
                <a:gd name="T105" fmla="*/ 513 h 3608"/>
                <a:gd name="T106" fmla="*/ 700 w 2530"/>
                <a:gd name="T107" fmla="*/ 455 h 3608"/>
                <a:gd name="T108" fmla="*/ 978 w 2530"/>
                <a:gd name="T109" fmla="*/ 442 h 3608"/>
                <a:gd name="T110" fmla="*/ 946 w 2530"/>
                <a:gd name="T111" fmla="*/ 339 h 3608"/>
                <a:gd name="T112" fmla="*/ 956 w 2530"/>
                <a:gd name="T113" fmla="*/ 214 h 3608"/>
                <a:gd name="T114" fmla="*/ 1016 w 2530"/>
                <a:gd name="T115" fmla="*/ 104 h 3608"/>
                <a:gd name="T116" fmla="*/ 1116 w 2530"/>
                <a:gd name="T117" fmla="*/ 28 h 3608"/>
                <a:gd name="T118" fmla="*/ 1241 w 2530"/>
                <a:gd name="T119" fmla="*/ 0 h 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0" h="3608">
                  <a:moveTo>
                    <a:pt x="393" y="930"/>
                  </a:moveTo>
                  <a:lnTo>
                    <a:pt x="364" y="933"/>
                  </a:lnTo>
                  <a:lnTo>
                    <a:pt x="335" y="943"/>
                  </a:lnTo>
                  <a:lnTo>
                    <a:pt x="309" y="956"/>
                  </a:lnTo>
                  <a:lnTo>
                    <a:pt x="287" y="975"/>
                  </a:lnTo>
                  <a:lnTo>
                    <a:pt x="269" y="997"/>
                  </a:lnTo>
                  <a:lnTo>
                    <a:pt x="255" y="1023"/>
                  </a:lnTo>
                  <a:lnTo>
                    <a:pt x="246" y="1051"/>
                  </a:lnTo>
                  <a:lnTo>
                    <a:pt x="243" y="1082"/>
                  </a:lnTo>
                  <a:lnTo>
                    <a:pt x="243" y="3215"/>
                  </a:lnTo>
                  <a:lnTo>
                    <a:pt x="246" y="3245"/>
                  </a:lnTo>
                  <a:lnTo>
                    <a:pt x="255" y="3274"/>
                  </a:lnTo>
                  <a:lnTo>
                    <a:pt x="269" y="3299"/>
                  </a:lnTo>
                  <a:lnTo>
                    <a:pt x="287" y="3322"/>
                  </a:lnTo>
                  <a:lnTo>
                    <a:pt x="309" y="3341"/>
                  </a:lnTo>
                  <a:lnTo>
                    <a:pt x="335" y="3354"/>
                  </a:lnTo>
                  <a:lnTo>
                    <a:pt x="364" y="3362"/>
                  </a:lnTo>
                  <a:lnTo>
                    <a:pt x="393" y="3366"/>
                  </a:lnTo>
                  <a:lnTo>
                    <a:pt x="2137" y="3366"/>
                  </a:lnTo>
                  <a:lnTo>
                    <a:pt x="2166" y="3362"/>
                  </a:lnTo>
                  <a:lnTo>
                    <a:pt x="2195" y="3354"/>
                  </a:lnTo>
                  <a:lnTo>
                    <a:pt x="2220" y="3341"/>
                  </a:lnTo>
                  <a:lnTo>
                    <a:pt x="2243" y="3322"/>
                  </a:lnTo>
                  <a:lnTo>
                    <a:pt x="2261" y="3299"/>
                  </a:lnTo>
                  <a:lnTo>
                    <a:pt x="2275" y="3274"/>
                  </a:lnTo>
                  <a:lnTo>
                    <a:pt x="2282" y="3245"/>
                  </a:lnTo>
                  <a:lnTo>
                    <a:pt x="2286" y="3215"/>
                  </a:lnTo>
                  <a:lnTo>
                    <a:pt x="2286" y="1082"/>
                  </a:lnTo>
                  <a:lnTo>
                    <a:pt x="2282" y="1051"/>
                  </a:lnTo>
                  <a:lnTo>
                    <a:pt x="2275" y="1023"/>
                  </a:lnTo>
                  <a:lnTo>
                    <a:pt x="2261" y="997"/>
                  </a:lnTo>
                  <a:lnTo>
                    <a:pt x="2243" y="975"/>
                  </a:lnTo>
                  <a:lnTo>
                    <a:pt x="2220" y="956"/>
                  </a:lnTo>
                  <a:lnTo>
                    <a:pt x="2195" y="943"/>
                  </a:lnTo>
                  <a:lnTo>
                    <a:pt x="2166" y="933"/>
                  </a:lnTo>
                  <a:lnTo>
                    <a:pt x="2137" y="930"/>
                  </a:lnTo>
                  <a:lnTo>
                    <a:pt x="1928" y="930"/>
                  </a:lnTo>
                  <a:lnTo>
                    <a:pt x="1925" y="958"/>
                  </a:lnTo>
                  <a:lnTo>
                    <a:pt x="1916" y="983"/>
                  </a:lnTo>
                  <a:lnTo>
                    <a:pt x="1902" y="1006"/>
                  </a:lnTo>
                  <a:lnTo>
                    <a:pt x="1884" y="1025"/>
                  </a:lnTo>
                  <a:lnTo>
                    <a:pt x="1861" y="1038"/>
                  </a:lnTo>
                  <a:lnTo>
                    <a:pt x="1836" y="1048"/>
                  </a:lnTo>
                  <a:lnTo>
                    <a:pt x="1808" y="1051"/>
                  </a:lnTo>
                  <a:lnTo>
                    <a:pt x="720" y="1051"/>
                  </a:lnTo>
                  <a:lnTo>
                    <a:pt x="693" y="1048"/>
                  </a:lnTo>
                  <a:lnTo>
                    <a:pt x="668" y="1038"/>
                  </a:lnTo>
                  <a:lnTo>
                    <a:pt x="646" y="1025"/>
                  </a:lnTo>
                  <a:lnTo>
                    <a:pt x="627" y="1006"/>
                  </a:lnTo>
                  <a:lnTo>
                    <a:pt x="613" y="983"/>
                  </a:lnTo>
                  <a:lnTo>
                    <a:pt x="604" y="958"/>
                  </a:lnTo>
                  <a:lnTo>
                    <a:pt x="601" y="930"/>
                  </a:lnTo>
                  <a:lnTo>
                    <a:pt x="393" y="930"/>
                  </a:lnTo>
                  <a:close/>
                  <a:moveTo>
                    <a:pt x="1241" y="122"/>
                  </a:moveTo>
                  <a:lnTo>
                    <a:pt x="1209" y="124"/>
                  </a:lnTo>
                  <a:lnTo>
                    <a:pt x="1179" y="133"/>
                  </a:lnTo>
                  <a:lnTo>
                    <a:pt x="1152" y="146"/>
                  </a:lnTo>
                  <a:lnTo>
                    <a:pt x="1127" y="164"/>
                  </a:lnTo>
                  <a:lnTo>
                    <a:pt x="1105" y="186"/>
                  </a:lnTo>
                  <a:lnTo>
                    <a:pt x="1088" y="211"/>
                  </a:lnTo>
                  <a:lnTo>
                    <a:pt x="1076" y="239"/>
                  </a:lnTo>
                  <a:lnTo>
                    <a:pt x="1067" y="270"/>
                  </a:lnTo>
                  <a:lnTo>
                    <a:pt x="1064" y="302"/>
                  </a:lnTo>
                  <a:lnTo>
                    <a:pt x="1067" y="334"/>
                  </a:lnTo>
                  <a:lnTo>
                    <a:pt x="1076" y="366"/>
                  </a:lnTo>
                  <a:lnTo>
                    <a:pt x="1089" y="393"/>
                  </a:lnTo>
                  <a:lnTo>
                    <a:pt x="1109" y="420"/>
                  </a:lnTo>
                  <a:lnTo>
                    <a:pt x="1130" y="442"/>
                  </a:lnTo>
                  <a:lnTo>
                    <a:pt x="1351" y="442"/>
                  </a:lnTo>
                  <a:lnTo>
                    <a:pt x="1374" y="420"/>
                  </a:lnTo>
                  <a:lnTo>
                    <a:pt x="1393" y="393"/>
                  </a:lnTo>
                  <a:lnTo>
                    <a:pt x="1406" y="366"/>
                  </a:lnTo>
                  <a:lnTo>
                    <a:pt x="1415" y="334"/>
                  </a:lnTo>
                  <a:lnTo>
                    <a:pt x="1419" y="302"/>
                  </a:lnTo>
                  <a:lnTo>
                    <a:pt x="1415" y="270"/>
                  </a:lnTo>
                  <a:lnTo>
                    <a:pt x="1407" y="239"/>
                  </a:lnTo>
                  <a:lnTo>
                    <a:pt x="1394" y="211"/>
                  </a:lnTo>
                  <a:lnTo>
                    <a:pt x="1377" y="186"/>
                  </a:lnTo>
                  <a:lnTo>
                    <a:pt x="1355" y="164"/>
                  </a:lnTo>
                  <a:lnTo>
                    <a:pt x="1330" y="146"/>
                  </a:lnTo>
                  <a:lnTo>
                    <a:pt x="1302" y="133"/>
                  </a:lnTo>
                  <a:lnTo>
                    <a:pt x="1273" y="124"/>
                  </a:lnTo>
                  <a:lnTo>
                    <a:pt x="1241" y="122"/>
                  </a:lnTo>
                  <a:close/>
                  <a:moveTo>
                    <a:pt x="1241" y="0"/>
                  </a:moveTo>
                  <a:lnTo>
                    <a:pt x="1241" y="0"/>
                  </a:lnTo>
                  <a:lnTo>
                    <a:pt x="1284" y="3"/>
                  </a:lnTo>
                  <a:lnTo>
                    <a:pt x="1326" y="13"/>
                  </a:lnTo>
                  <a:lnTo>
                    <a:pt x="1366" y="28"/>
                  </a:lnTo>
                  <a:lnTo>
                    <a:pt x="1403" y="48"/>
                  </a:lnTo>
                  <a:lnTo>
                    <a:pt x="1436" y="74"/>
                  </a:lnTo>
                  <a:lnTo>
                    <a:pt x="1465" y="104"/>
                  </a:lnTo>
                  <a:lnTo>
                    <a:pt x="1491" y="137"/>
                  </a:lnTo>
                  <a:lnTo>
                    <a:pt x="1511" y="174"/>
                  </a:lnTo>
                  <a:lnTo>
                    <a:pt x="1526" y="214"/>
                  </a:lnTo>
                  <a:lnTo>
                    <a:pt x="1535" y="257"/>
                  </a:lnTo>
                  <a:lnTo>
                    <a:pt x="1538" y="301"/>
                  </a:lnTo>
                  <a:lnTo>
                    <a:pt x="1536" y="339"/>
                  </a:lnTo>
                  <a:lnTo>
                    <a:pt x="1529" y="375"/>
                  </a:lnTo>
                  <a:lnTo>
                    <a:pt x="1519" y="409"/>
                  </a:lnTo>
                  <a:lnTo>
                    <a:pt x="1504" y="442"/>
                  </a:lnTo>
                  <a:lnTo>
                    <a:pt x="1769" y="442"/>
                  </a:lnTo>
                  <a:lnTo>
                    <a:pt x="1800" y="445"/>
                  </a:lnTo>
                  <a:lnTo>
                    <a:pt x="1830" y="455"/>
                  </a:lnTo>
                  <a:lnTo>
                    <a:pt x="1857" y="470"/>
                  </a:lnTo>
                  <a:lnTo>
                    <a:pt x="1881" y="489"/>
                  </a:lnTo>
                  <a:lnTo>
                    <a:pt x="1901" y="513"/>
                  </a:lnTo>
                  <a:lnTo>
                    <a:pt x="1916" y="541"/>
                  </a:lnTo>
                  <a:lnTo>
                    <a:pt x="1926" y="572"/>
                  </a:lnTo>
                  <a:lnTo>
                    <a:pt x="1928" y="605"/>
                  </a:lnTo>
                  <a:lnTo>
                    <a:pt x="1928" y="683"/>
                  </a:lnTo>
                  <a:lnTo>
                    <a:pt x="2286" y="683"/>
                  </a:lnTo>
                  <a:lnTo>
                    <a:pt x="2326" y="686"/>
                  </a:lnTo>
                  <a:lnTo>
                    <a:pt x="2363" y="696"/>
                  </a:lnTo>
                  <a:lnTo>
                    <a:pt x="2398" y="711"/>
                  </a:lnTo>
                  <a:lnTo>
                    <a:pt x="2429" y="731"/>
                  </a:lnTo>
                  <a:lnTo>
                    <a:pt x="2458" y="756"/>
                  </a:lnTo>
                  <a:lnTo>
                    <a:pt x="2483" y="785"/>
                  </a:lnTo>
                  <a:lnTo>
                    <a:pt x="2502" y="817"/>
                  </a:lnTo>
                  <a:lnTo>
                    <a:pt x="2517" y="853"/>
                  </a:lnTo>
                  <a:lnTo>
                    <a:pt x="2526" y="891"/>
                  </a:lnTo>
                  <a:lnTo>
                    <a:pt x="2530" y="930"/>
                  </a:lnTo>
                  <a:lnTo>
                    <a:pt x="2530" y="3361"/>
                  </a:lnTo>
                  <a:lnTo>
                    <a:pt x="2526" y="3402"/>
                  </a:lnTo>
                  <a:lnTo>
                    <a:pt x="2517" y="3440"/>
                  </a:lnTo>
                  <a:lnTo>
                    <a:pt x="2502" y="3474"/>
                  </a:lnTo>
                  <a:lnTo>
                    <a:pt x="2483" y="3507"/>
                  </a:lnTo>
                  <a:lnTo>
                    <a:pt x="2458" y="3536"/>
                  </a:lnTo>
                  <a:lnTo>
                    <a:pt x="2429" y="3561"/>
                  </a:lnTo>
                  <a:lnTo>
                    <a:pt x="2398" y="3581"/>
                  </a:lnTo>
                  <a:lnTo>
                    <a:pt x="2363" y="3596"/>
                  </a:lnTo>
                  <a:lnTo>
                    <a:pt x="2326" y="3605"/>
                  </a:lnTo>
                  <a:lnTo>
                    <a:pt x="2286" y="3608"/>
                  </a:lnTo>
                  <a:lnTo>
                    <a:pt x="243" y="3608"/>
                  </a:lnTo>
                  <a:lnTo>
                    <a:pt x="204" y="3605"/>
                  </a:lnTo>
                  <a:lnTo>
                    <a:pt x="166" y="3596"/>
                  </a:lnTo>
                  <a:lnTo>
                    <a:pt x="131" y="3581"/>
                  </a:lnTo>
                  <a:lnTo>
                    <a:pt x="99" y="3561"/>
                  </a:lnTo>
                  <a:lnTo>
                    <a:pt x="71" y="3536"/>
                  </a:lnTo>
                  <a:lnTo>
                    <a:pt x="47" y="3507"/>
                  </a:lnTo>
                  <a:lnTo>
                    <a:pt x="27" y="3474"/>
                  </a:lnTo>
                  <a:lnTo>
                    <a:pt x="13" y="3440"/>
                  </a:lnTo>
                  <a:lnTo>
                    <a:pt x="3" y="3402"/>
                  </a:lnTo>
                  <a:lnTo>
                    <a:pt x="0" y="3361"/>
                  </a:lnTo>
                  <a:lnTo>
                    <a:pt x="0" y="930"/>
                  </a:lnTo>
                  <a:lnTo>
                    <a:pt x="3" y="891"/>
                  </a:lnTo>
                  <a:lnTo>
                    <a:pt x="13" y="853"/>
                  </a:lnTo>
                  <a:lnTo>
                    <a:pt x="27" y="817"/>
                  </a:lnTo>
                  <a:lnTo>
                    <a:pt x="47" y="785"/>
                  </a:lnTo>
                  <a:lnTo>
                    <a:pt x="71" y="756"/>
                  </a:lnTo>
                  <a:lnTo>
                    <a:pt x="99" y="731"/>
                  </a:lnTo>
                  <a:lnTo>
                    <a:pt x="131" y="711"/>
                  </a:lnTo>
                  <a:lnTo>
                    <a:pt x="166" y="696"/>
                  </a:lnTo>
                  <a:lnTo>
                    <a:pt x="204" y="686"/>
                  </a:lnTo>
                  <a:lnTo>
                    <a:pt x="243" y="683"/>
                  </a:lnTo>
                  <a:lnTo>
                    <a:pt x="602" y="683"/>
                  </a:lnTo>
                  <a:lnTo>
                    <a:pt x="602" y="605"/>
                  </a:lnTo>
                  <a:lnTo>
                    <a:pt x="605" y="572"/>
                  </a:lnTo>
                  <a:lnTo>
                    <a:pt x="614" y="541"/>
                  </a:lnTo>
                  <a:lnTo>
                    <a:pt x="629" y="513"/>
                  </a:lnTo>
                  <a:lnTo>
                    <a:pt x="648" y="489"/>
                  </a:lnTo>
                  <a:lnTo>
                    <a:pt x="672" y="470"/>
                  </a:lnTo>
                  <a:lnTo>
                    <a:pt x="700" y="455"/>
                  </a:lnTo>
                  <a:lnTo>
                    <a:pt x="729" y="445"/>
                  </a:lnTo>
                  <a:lnTo>
                    <a:pt x="762" y="442"/>
                  </a:lnTo>
                  <a:lnTo>
                    <a:pt x="978" y="442"/>
                  </a:lnTo>
                  <a:lnTo>
                    <a:pt x="964" y="409"/>
                  </a:lnTo>
                  <a:lnTo>
                    <a:pt x="953" y="375"/>
                  </a:lnTo>
                  <a:lnTo>
                    <a:pt x="946" y="339"/>
                  </a:lnTo>
                  <a:lnTo>
                    <a:pt x="944" y="301"/>
                  </a:lnTo>
                  <a:lnTo>
                    <a:pt x="947" y="257"/>
                  </a:lnTo>
                  <a:lnTo>
                    <a:pt x="956" y="214"/>
                  </a:lnTo>
                  <a:lnTo>
                    <a:pt x="971" y="174"/>
                  </a:lnTo>
                  <a:lnTo>
                    <a:pt x="991" y="137"/>
                  </a:lnTo>
                  <a:lnTo>
                    <a:pt x="1016" y="104"/>
                  </a:lnTo>
                  <a:lnTo>
                    <a:pt x="1046" y="74"/>
                  </a:lnTo>
                  <a:lnTo>
                    <a:pt x="1079" y="48"/>
                  </a:lnTo>
                  <a:lnTo>
                    <a:pt x="1116" y="28"/>
                  </a:lnTo>
                  <a:lnTo>
                    <a:pt x="1155" y="13"/>
                  </a:lnTo>
                  <a:lnTo>
                    <a:pt x="1197" y="3"/>
                  </a:lnTo>
                  <a:lnTo>
                    <a:pt x="1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728" y="3412"/>
              <a:ext cx="60" cy="61"/>
            </a:xfrm>
            <a:custGeom>
              <a:avLst/>
              <a:gdLst>
                <a:gd name="T0" fmla="*/ 212 w 423"/>
                <a:gd name="T1" fmla="*/ 0 h 429"/>
                <a:gd name="T2" fmla="*/ 249 w 423"/>
                <a:gd name="T3" fmla="*/ 4 h 429"/>
                <a:gd name="T4" fmla="*/ 285 w 423"/>
                <a:gd name="T5" fmla="*/ 14 h 429"/>
                <a:gd name="T6" fmla="*/ 318 w 423"/>
                <a:gd name="T7" fmla="*/ 30 h 429"/>
                <a:gd name="T8" fmla="*/ 347 w 423"/>
                <a:gd name="T9" fmla="*/ 51 h 429"/>
                <a:gd name="T10" fmla="*/ 374 w 423"/>
                <a:gd name="T11" fmla="*/ 77 h 429"/>
                <a:gd name="T12" fmla="*/ 394 w 423"/>
                <a:gd name="T13" fmla="*/ 107 h 429"/>
                <a:gd name="T14" fmla="*/ 410 w 423"/>
                <a:gd name="T15" fmla="*/ 140 h 429"/>
                <a:gd name="T16" fmla="*/ 419 w 423"/>
                <a:gd name="T17" fmla="*/ 176 h 429"/>
                <a:gd name="T18" fmla="*/ 423 w 423"/>
                <a:gd name="T19" fmla="*/ 214 h 429"/>
                <a:gd name="T20" fmla="*/ 419 w 423"/>
                <a:gd name="T21" fmla="*/ 253 h 429"/>
                <a:gd name="T22" fmla="*/ 410 w 423"/>
                <a:gd name="T23" fmla="*/ 289 h 429"/>
                <a:gd name="T24" fmla="*/ 394 w 423"/>
                <a:gd name="T25" fmla="*/ 322 h 429"/>
                <a:gd name="T26" fmla="*/ 374 w 423"/>
                <a:gd name="T27" fmla="*/ 352 h 429"/>
                <a:gd name="T28" fmla="*/ 347 w 423"/>
                <a:gd name="T29" fmla="*/ 379 h 429"/>
                <a:gd name="T30" fmla="*/ 318 w 423"/>
                <a:gd name="T31" fmla="*/ 400 h 429"/>
                <a:gd name="T32" fmla="*/ 285 w 423"/>
                <a:gd name="T33" fmla="*/ 416 h 429"/>
                <a:gd name="T34" fmla="*/ 249 w 423"/>
                <a:gd name="T35" fmla="*/ 425 h 429"/>
                <a:gd name="T36" fmla="*/ 212 w 423"/>
                <a:gd name="T37" fmla="*/ 429 h 429"/>
                <a:gd name="T38" fmla="*/ 173 w 423"/>
                <a:gd name="T39" fmla="*/ 425 h 429"/>
                <a:gd name="T40" fmla="*/ 138 w 423"/>
                <a:gd name="T41" fmla="*/ 416 h 429"/>
                <a:gd name="T42" fmla="*/ 105 w 423"/>
                <a:gd name="T43" fmla="*/ 400 h 429"/>
                <a:gd name="T44" fmla="*/ 75 w 423"/>
                <a:gd name="T45" fmla="*/ 379 h 429"/>
                <a:gd name="T46" fmla="*/ 50 w 423"/>
                <a:gd name="T47" fmla="*/ 352 h 429"/>
                <a:gd name="T48" fmla="*/ 28 w 423"/>
                <a:gd name="T49" fmla="*/ 322 h 429"/>
                <a:gd name="T50" fmla="*/ 14 w 423"/>
                <a:gd name="T51" fmla="*/ 289 h 429"/>
                <a:gd name="T52" fmla="*/ 3 w 423"/>
                <a:gd name="T53" fmla="*/ 253 h 429"/>
                <a:gd name="T54" fmla="*/ 0 w 423"/>
                <a:gd name="T55" fmla="*/ 214 h 429"/>
                <a:gd name="T56" fmla="*/ 3 w 423"/>
                <a:gd name="T57" fmla="*/ 176 h 429"/>
                <a:gd name="T58" fmla="*/ 14 w 423"/>
                <a:gd name="T59" fmla="*/ 140 h 429"/>
                <a:gd name="T60" fmla="*/ 28 w 423"/>
                <a:gd name="T61" fmla="*/ 107 h 429"/>
                <a:gd name="T62" fmla="*/ 50 w 423"/>
                <a:gd name="T63" fmla="*/ 77 h 429"/>
                <a:gd name="T64" fmla="*/ 75 w 423"/>
                <a:gd name="T65" fmla="*/ 51 h 429"/>
                <a:gd name="T66" fmla="*/ 105 w 423"/>
                <a:gd name="T67" fmla="*/ 30 h 429"/>
                <a:gd name="T68" fmla="*/ 138 w 423"/>
                <a:gd name="T69" fmla="*/ 14 h 429"/>
                <a:gd name="T70" fmla="*/ 173 w 423"/>
                <a:gd name="T71" fmla="*/ 4 h 429"/>
                <a:gd name="T72" fmla="*/ 212 w 423"/>
                <a:gd name="T7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9">
                  <a:moveTo>
                    <a:pt x="212" y="0"/>
                  </a:moveTo>
                  <a:lnTo>
                    <a:pt x="249" y="4"/>
                  </a:lnTo>
                  <a:lnTo>
                    <a:pt x="285" y="14"/>
                  </a:lnTo>
                  <a:lnTo>
                    <a:pt x="318" y="30"/>
                  </a:lnTo>
                  <a:lnTo>
                    <a:pt x="347" y="51"/>
                  </a:lnTo>
                  <a:lnTo>
                    <a:pt x="374" y="77"/>
                  </a:lnTo>
                  <a:lnTo>
                    <a:pt x="394" y="107"/>
                  </a:lnTo>
                  <a:lnTo>
                    <a:pt x="410" y="140"/>
                  </a:lnTo>
                  <a:lnTo>
                    <a:pt x="419" y="176"/>
                  </a:lnTo>
                  <a:lnTo>
                    <a:pt x="423" y="214"/>
                  </a:lnTo>
                  <a:lnTo>
                    <a:pt x="419" y="253"/>
                  </a:lnTo>
                  <a:lnTo>
                    <a:pt x="410" y="289"/>
                  </a:lnTo>
                  <a:lnTo>
                    <a:pt x="394" y="322"/>
                  </a:lnTo>
                  <a:lnTo>
                    <a:pt x="374" y="352"/>
                  </a:lnTo>
                  <a:lnTo>
                    <a:pt x="347" y="379"/>
                  </a:lnTo>
                  <a:lnTo>
                    <a:pt x="318" y="400"/>
                  </a:lnTo>
                  <a:lnTo>
                    <a:pt x="285" y="416"/>
                  </a:lnTo>
                  <a:lnTo>
                    <a:pt x="249" y="425"/>
                  </a:lnTo>
                  <a:lnTo>
                    <a:pt x="212" y="429"/>
                  </a:lnTo>
                  <a:lnTo>
                    <a:pt x="173" y="425"/>
                  </a:lnTo>
                  <a:lnTo>
                    <a:pt x="138" y="416"/>
                  </a:lnTo>
                  <a:lnTo>
                    <a:pt x="105" y="400"/>
                  </a:lnTo>
                  <a:lnTo>
                    <a:pt x="75" y="379"/>
                  </a:lnTo>
                  <a:lnTo>
                    <a:pt x="50" y="352"/>
                  </a:lnTo>
                  <a:lnTo>
                    <a:pt x="28" y="322"/>
                  </a:lnTo>
                  <a:lnTo>
                    <a:pt x="14" y="289"/>
                  </a:lnTo>
                  <a:lnTo>
                    <a:pt x="3" y="253"/>
                  </a:lnTo>
                  <a:lnTo>
                    <a:pt x="0" y="214"/>
                  </a:lnTo>
                  <a:lnTo>
                    <a:pt x="3" y="176"/>
                  </a:lnTo>
                  <a:lnTo>
                    <a:pt x="14" y="140"/>
                  </a:lnTo>
                  <a:lnTo>
                    <a:pt x="28" y="107"/>
                  </a:lnTo>
                  <a:lnTo>
                    <a:pt x="50" y="77"/>
                  </a:lnTo>
                  <a:lnTo>
                    <a:pt x="75" y="51"/>
                  </a:lnTo>
                  <a:lnTo>
                    <a:pt x="105" y="30"/>
                  </a:lnTo>
                  <a:lnTo>
                    <a:pt x="138" y="14"/>
                  </a:lnTo>
                  <a:lnTo>
                    <a:pt x="173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810" y="3425"/>
              <a:ext cx="137" cy="35"/>
            </a:xfrm>
            <a:custGeom>
              <a:avLst/>
              <a:gdLst>
                <a:gd name="T0" fmla="*/ 121 w 963"/>
                <a:gd name="T1" fmla="*/ 0 h 241"/>
                <a:gd name="T2" fmla="*/ 842 w 963"/>
                <a:gd name="T3" fmla="*/ 0 h 241"/>
                <a:gd name="T4" fmla="*/ 870 w 963"/>
                <a:gd name="T5" fmla="*/ 3 h 241"/>
                <a:gd name="T6" fmla="*/ 896 w 963"/>
                <a:gd name="T7" fmla="*/ 13 h 241"/>
                <a:gd name="T8" fmla="*/ 917 w 963"/>
                <a:gd name="T9" fmla="*/ 27 h 241"/>
                <a:gd name="T10" fmla="*/ 937 w 963"/>
                <a:gd name="T11" fmla="*/ 45 h 241"/>
                <a:gd name="T12" fmla="*/ 950 w 963"/>
                <a:gd name="T13" fmla="*/ 68 h 241"/>
                <a:gd name="T14" fmla="*/ 960 w 963"/>
                <a:gd name="T15" fmla="*/ 94 h 241"/>
                <a:gd name="T16" fmla="*/ 963 w 963"/>
                <a:gd name="T17" fmla="*/ 121 h 241"/>
                <a:gd name="T18" fmla="*/ 960 w 963"/>
                <a:gd name="T19" fmla="*/ 149 h 241"/>
                <a:gd name="T20" fmla="*/ 950 w 963"/>
                <a:gd name="T21" fmla="*/ 174 h 241"/>
                <a:gd name="T22" fmla="*/ 937 w 963"/>
                <a:gd name="T23" fmla="*/ 197 h 241"/>
                <a:gd name="T24" fmla="*/ 917 w 963"/>
                <a:gd name="T25" fmla="*/ 216 h 241"/>
                <a:gd name="T26" fmla="*/ 896 w 963"/>
                <a:gd name="T27" fmla="*/ 230 h 241"/>
                <a:gd name="T28" fmla="*/ 870 w 963"/>
                <a:gd name="T29" fmla="*/ 239 h 241"/>
                <a:gd name="T30" fmla="*/ 842 w 963"/>
                <a:gd name="T31" fmla="*/ 241 h 241"/>
                <a:gd name="T32" fmla="*/ 121 w 963"/>
                <a:gd name="T33" fmla="*/ 241 h 241"/>
                <a:gd name="T34" fmla="*/ 94 w 963"/>
                <a:gd name="T35" fmla="*/ 239 h 241"/>
                <a:gd name="T36" fmla="*/ 67 w 963"/>
                <a:gd name="T37" fmla="*/ 230 h 241"/>
                <a:gd name="T38" fmla="*/ 46 w 963"/>
                <a:gd name="T39" fmla="*/ 216 h 241"/>
                <a:gd name="T40" fmla="*/ 26 w 963"/>
                <a:gd name="T41" fmla="*/ 197 h 241"/>
                <a:gd name="T42" fmla="*/ 13 w 963"/>
                <a:gd name="T43" fmla="*/ 174 h 241"/>
                <a:gd name="T44" fmla="*/ 3 w 963"/>
                <a:gd name="T45" fmla="*/ 149 h 241"/>
                <a:gd name="T46" fmla="*/ 0 w 963"/>
                <a:gd name="T47" fmla="*/ 121 h 241"/>
                <a:gd name="T48" fmla="*/ 3 w 963"/>
                <a:gd name="T49" fmla="*/ 94 h 241"/>
                <a:gd name="T50" fmla="*/ 13 w 963"/>
                <a:gd name="T51" fmla="*/ 68 h 241"/>
                <a:gd name="T52" fmla="*/ 26 w 963"/>
                <a:gd name="T53" fmla="*/ 45 h 241"/>
                <a:gd name="T54" fmla="*/ 46 w 963"/>
                <a:gd name="T55" fmla="*/ 27 h 241"/>
                <a:gd name="T56" fmla="*/ 67 w 963"/>
                <a:gd name="T57" fmla="*/ 13 h 241"/>
                <a:gd name="T58" fmla="*/ 94 w 963"/>
                <a:gd name="T59" fmla="*/ 3 h 241"/>
                <a:gd name="T60" fmla="*/ 121 w 963"/>
                <a:gd name="T6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241">
                  <a:moveTo>
                    <a:pt x="121" y="0"/>
                  </a:moveTo>
                  <a:lnTo>
                    <a:pt x="842" y="0"/>
                  </a:lnTo>
                  <a:lnTo>
                    <a:pt x="870" y="3"/>
                  </a:lnTo>
                  <a:lnTo>
                    <a:pt x="896" y="13"/>
                  </a:lnTo>
                  <a:lnTo>
                    <a:pt x="917" y="27"/>
                  </a:lnTo>
                  <a:lnTo>
                    <a:pt x="937" y="45"/>
                  </a:lnTo>
                  <a:lnTo>
                    <a:pt x="950" y="68"/>
                  </a:lnTo>
                  <a:lnTo>
                    <a:pt x="960" y="94"/>
                  </a:lnTo>
                  <a:lnTo>
                    <a:pt x="963" y="121"/>
                  </a:lnTo>
                  <a:lnTo>
                    <a:pt x="960" y="149"/>
                  </a:lnTo>
                  <a:lnTo>
                    <a:pt x="950" y="174"/>
                  </a:lnTo>
                  <a:lnTo>
                    <a:pt x="937" y="197"/>
                  </a:lnTo>
                  <a:lnTo>
                    <a:pt x="917" y="216"/>
                  </a:lnTo>
                  <a:lnTo>
                    <a:pt x="896" y="230"/>
                  </a:lnTo>
                  <a:lnTo>
                    <a:pt x="870" y="239"/>
                  </a:lnTo>
                  <a:lnTo>
                    <a:pt x="842" y="241"/>
                  </a:lnTo>
                  <a:lnTo>
                    <a:pt x="121" y="241"/>
                  </a:lnTo>
                  <a:lnTo>
                    <a:pt x="94" y="239"/>
                  </a:lnTo>
                  <a:lnTo>
                    <a:pt x="67" y="230"/>
                  </a:lnTo>
                  <a:lnTo>
                    <a:pt x="46" y="216"/>
                  </a:lnTo>
                  <a:lnTo>
                    <a:pt x="26" y="197"/>
                  </a:lnTo>
                  <a:lnTo>
                    <a:pt x="13" y="174"/>
                  </a:lnTo>
                  <a:lnTo>
                    <a:pt x="3" y="149"/>
                  </a:lnTo>
                  <a:lnTo>
                    <a:pt x="0" y="121"/>
                  </a:lnTo>
                  <a:lnTo>
                    <a:pt x="3" y="94"/>
                  </a:lnTo>
                  <a:lnTo>
                    <a:pt x="13" y="68"/>
                  </a:lnTo>
                  <a:lnTo>
                    <a:pt x="26" y="45"/>
                  </a:lnTo>
                  <a:lnTo>
                    <a:pt x="46" y="27"/>
                  </a:lnTo>
                  <a:lnTo>
                    <a:pt x="67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728" y="3499"/>
              <a:ext cx="60" cy="61"/>
            </a:xfrm>
            <a:custGeom>
              <a:avLst/>
              <a:gdLst>
                <a:gd name="T0" fmla="*/ 212 w 423"/>
                <a:gd name="T1" fmla="*/ 0 h 428"/>
                <a:gd name="T2" fmla="*/ 249 w 423"/>
                <a:gd name="T3" fmla="*/ 3 h 428"/>
                <a:gd name="T4" fmla="*/ 285 w 423"/>
                <a:gd name="T5" fmla="*/ 12 h 428"/>
                <a:gd name="T6" fmla="*/ 318 w 423"/>
                <a:gd name="T7" fmla="*/ 28 h 428"/>
                <a:gd name="T8" fmla="*/ 347 w 423"/>
                <a:gd name="T9" fmla="*/ 50 h 428"/>
                <a:gd name="T10" fmla="*/ 374 w 423"/>
                <a:gd name="T11" fmla="*/ 76 h 428"/>
                <a:gd name="T12" fmla="*/ 394 w 423"/>
                <a:gd name="T13" fmla="*/ 106 h 428"/>
                <a:gd name="T14" fmla="*/ 410 w 423"/>
                <a:gd name="T15" fmla="*/ 139 h 428"/>
                <a:gd name="T16" fmla="*/ 419 w 423"/>
                <a:gd name="T17" fmla="*/ 175 h 428"/>
                <a:gd name="T18" fmla="*/ 423 w 423"/>
                <a:gd name="T19" fmla="*/ 214 h 428"/>
                <a:gd name="T20" fmla="*/ 419 w 423"/>
                <a:gd name="T21" fmla="*/ 252 h 428"/>
                <a:gd name="T22" fmla="*/ 410 w 423"/>
                <a:gd name="T23" fmla="*/ 288 h 428"/>
                <a:gd name="T24" fmla="*/ 394 w 423"/>
                <a:gd name="T25" fmla="*/ 321 h 428"/>
                <a:gd name="T26" fmla="*/ 374 w 423"/>
                <a:gd name="T27" fmla="*/ 351 h 428"/>
                <a:gd name="T28" fmla="*/ 347 w 423"/>
                <a:gd name="T29" fmla="*/ 378 h 428"/>
                <a:gd name="T30" fmla="*/ 318 w 423"/>
                <a:gd name="T31" fmla="*/ 399 h 428"/>
                <a:gd name="T32" fmla="*/ 285 w 423"/>
                <a:gd name="T33" fmla="*/ 415 h 428"/>
                <a:gd name="T34" fmla="*/ 249 w 423"/>
                <a:gd name="T35" fmla="*/ 424 h 428"/>
                <a:gd name="T36" fmla="*/ 212 w 423"/>
                <a:gd name="T37" fmla="*/ 428 h 428"/>
                <a:gd name="T38" fmla="*/ 173 w 423"/>
                <a:gd name="T39" fmla="*/ 424 h 428"/>
                <a:gd name="T40" fmla="*/ 138 w 423"/>
                <a:gd name="T41" fmla="*/ 415 h 428"/>
                <a:gd name="T42" fmla="*/ 105 w 423"/>
                <a:gd name="T43" fmla="*/ 399 h 428"/>
                <a:gd name="T44" fmla="*/ 75 w 423"/>
                <a:gd name="T45" fmla="*/ 378 h 428"/>
                <a:gd name="T46" fmla="*/ 50 w 423"/>
                <a:gd name="T47" fmla="*/ 351 h 428"/>
                <a:gd name="T48" fmla="*/ 28 w 423"/>
                <a:gd name="T49" fmla="*/ 321 h 428"/>
                <a:gd name="T50" fmla="*/ 14 w 423"/>
                <a:gd name="T51" fmla="*/ 288 h 428"/>
                <a:gd name="T52" fmla="*/ 3 w 423"/>
                <a:gd name="T53" fmla="*/ 252 h 428"/>
                <a:gd name="T54" fmla="*/ 0 w 423"/>
                <a:gd name="T55" fmla="*/ 214 h 428"/>
                <a:gd name="T56" fmla="*/ 3 w 423"/>
                <a:gd name="T57" fmla="*/ 175 h 428"/>
                <a:gd name="T58" fmla="*/ 14 w 423"/>
                <a:gd name="T59" fmla="*/ 139 h 428"/>
                <a:gd name="T60" fmla="*/ 28 w 423"/>
                <a:gd name="T61" fmla="*/ 106 h 428"/>
                <a:gd name="T62" fmla="*/ 50 w 423"/>
                <a:gd name="T63" fmla="*/ 76 h 428"/>
                <a:gd name="T64" fmla="*/ 75 w 423"/>
                <a:gd name="T65" fmla="*/ 50 h 428"/>
                <a:gd name="T66" fmla="*/ 105 w 423"/>
                <a:gd name="T67" fmla="*/ 28 h 428"/>
                <a:gd name="T68" fmla="*/ 138 w 423"/>
                <a:gd name="T69" fmla="*/ 12 h 428"/>
                <a:gd name="T70" fmla="*/ 173 w 423"/>
                <a:gd name="T71" fmla="*/ 3 h 428"/>
                <a:gd name="T72" fmla="*/ 212 w 423"/>
                <a:gd name="T7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8">
                  <a:moveTo>
                    <a:pt x="212" y="0"/>
                  </a:moveTo>
                  <a:lnTo>
                    <a:pt x="249" y="3"/>
                  </a:lnTo>
                  <a:lnTo>
                    <a:pt x="285" y="12"/>
                  </a:lnTo>
                  <a:lnTo>
                    <a:pt x="318" y="28"/>
                  </a:lnTo>
                  <a:lnTo>
                    <a:pt x="347" y="50"/>
                  </a:lnTo>
                  <a:lnTo>
                    <a:pt x="374" y="76"/>
                  </a:lnTo>
                  <a:lnTo>
                    <a:pt x="394" y="106"/>
                  </a:lnTo>
                  <a:lnTo>
                    <a:pt x="410" y="139"/>
                  </a:lnTo>
                  <a:lnTo>
                    <a:pt x="419" y="175"/>
                  </a:lnTo>
                  <a:lnTo>
                    <a:pt x="423" y="214"/>
                  </a:lnTo>
                  <a:lnTo>
                    <a:pt x="419" y="252"/>
                  </a:lnTo>
                  <a:lnTo>
                    <a:pt x="410" y="288"/>
                  </a:lnTo>
                  <a:lnTo>
                    <a:pt x="394" y="321"/>
                  </a:lnTo>
                  <a:lnTo>
                    <a:pt x="374" y="351"/>
                  </a:lnTo>
                  <a:lnTo>
                    <a:pt x="347" y="378"/>
                  </a:lnTo>
                  <a:lnTo>
                    <a:pt x="318" y="399"/>
                  </a:lnTo>
                  <a:lnTo>
                    <a:pt x="285" y="415"/>
                  </a:lnTo>
                  <a:lnTo>
                    <a:pt x="249" y="424"/>
                  </a:lnTo>
                  <a:lnTo>
                    <a:pt x="212" y="428"/>
                  </a:lnTo>
                  <a:lnTo>
                    <a:pt x="173" y="424"/>
                  </a:lnTo>
                  <a:lnTo>
                    <a:pt x="138" y="415"/>
                  </a:lnTo>
                  <a:lnTo>
                    <a:pt x="105" y="399"/>
                  </a:lnTo>
                  <a:lnTo>
                    <a:pt x="75" y="378"/>
                  </a:lnTo>
                  <a:lnTo>
                    <a:pt x="50" y="351"/>
                  </a:lnTo>
                  <a:lnTo>
                    <a:pt x="28" y="321"/>
                  </a:lnTo>
                  <a:lnTo>
                    <a:pt x="14" y="288"/>
                  </a:lnTo>
                  <a:lnTo>
                    <a:pt x="3" y="252"/>
                  </a:lnTo>
                  <a:lnTo>
                    <a:pt x="0" y="214"/>
                  </a:lnTo>
                  <a:lnTo>
                    <a:pt x="3" y="175"/>
                  </a:lnTo>
                  <a:lnTo>
                    <a:pt x="14" y="139"/>
                  </a:lnTo>
                  <a:lnTo>
                    <a:pt x="28" y="106"/>
                  </a:lnTo>
                  <a:lnTo>
                    <a:pt x="50" y="76"/>
                  </a:lnTo>
                  <a:lnTo>
                    <a:pt x="75" y="50"/>
                  </a:lnTo>
                  <a:lnTo>
                    <a:pt x="105" y="28"/>
                  </a:lnTo>
                  <a:lnTo>
                    <a:pt x="138" y="12"/>
                  </a:lnTo>
                  <a:lnTo>
                    <a:pt x="173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810" y="3512"/>
              <a:ext cx="137" cy="35"/>
            </a:xfrm>
            <a:custGeom>
              <a:avLst/>
              <a:gdLst>
                <a:gd name="T0" fmla="*/ 121 w 963"/>
                <a:gd name="T1" fmla="*/ 0 h 245"/>
                <a:gd name="T2" fmla="*/ 842 w 963"/>
                <a:gd name="T3" fmla="*/ 0 h 245"/>
                <a:gd name="T4" fmla="*/ 870 w 963"/>
                <a:gd name="T5" fmla="*/ 3 h 245"/>
                <a:gd name="T6" fmla="*/ 896 w 963"/>
                <a:gd name="T7" fmla="*/ 12 h 245"/>
                <a:gd name="T8" fmla="*/ 917 w 963"/>
                <a:gd name="T9" fmla="*/ 26 h 245"/>
                <a:gd name="T10" fmla="*/ 937 w 963"/>
                <a:gd name="T11" fmla="*/ 46 h 245"/>
                <a:gd name="T12" fmla="*/ 950 w 963"/>
                <a:gd name="T13" fmla="*/ 69 h 245"/>
                <a:gd name="T14" fmla="*/ 960 w 963"/>
                <a:gd name="T15" fmla="*/ 94 h 245"/>
                <a:gd name="T16" fmla="*/ 963 w 963"/>
                <a:gd name="T17" fmla="*/ 123 h 245"/>
                <a:gd name="T18" fmla="*/ 960 w 963"/>
                <a:gd name="T19" fmla="*/ 151 h 245"/>
                <a:gd name="T20" fmla="*/ 950 w 963"/>
                <a:gd name="T21" fmla="*/ 176 h 245"/>
                <a:gd name="T22" fmla="*/ 937 w 963"/>
                <a:gd name="T23" fmla="*/ 199 h 245"/>
                <a:gd name="T24" fmla="*/ 917 w 963"/>
                <a:gd name="T25" fmla="*/ 219 h 245"/>
                <a:gd name="T26" fmla="*/ 896 w 963"/>
                <a:gd name="T27" fmla="*/ 233 h 245"/>
                <a:gd name="T28" fmla="*/ 870 w 963"/>
                <a:gd name="T29" fmla="*/ 242 h 245"/>
                <a:gd name="T30" fmla="*/ 842 w 963"/>
                <a:gd name="T31" fmla="*/ 245 h 245"/>
                <a:gd name="T32" fmla="*/ 121 w 963"/>
                <a:gd name="T33" fmla="*/ 245 h 245"/>
                <a:gd name="T34" fmla="*/ 94 w 963"/>
                <a:gd name="T35" fmla="*/ 242 h 245"/>
                <a:gd name="T36" fmla="*/ 67 w 963"/>
                <a:gd name="T37" fmla="*/ 233 h 245"/>
                <a:gd name="T38" fmla="*/ 46 w 963"/>
                <a:gd name="T39" fmla="*/ 219 h 245"/>
                <a:gd name="T40" fmla="*/ 26 w 963"/>
                <a:gd name="T41" fmla="*/ 199 h 245"/>
                <a:gd name="T42" fmla="*/ 13 w 963"/>
                <a:gd name="T43" fmla="*/ 176 h 245"/>
                <a:gd name="T44" fmla="*/ 3 w 963"/>
                <a:gd name="T45" fmla="*/ 151 h 245"/>
                <a:gd name="T46" fmla="*/ 0 w 963"/>
                <a:gd name="T47" fmla="*/ 123 h 245"/>
                <a:gd name="T48" fmla="*/ 3 w 963"/>
                <a:gd name="T49" fmla="*/ 94 h 245"/>
                <a:gd name="T50" fmla="*/ 13 w 963"/>
                <a:gd name="T51" fmla="*/ 69 h 245"/>
                <a:gd name="T52" fmla="*/ 26 w 963"/>
                <a:gd name="T53" fmla="*/ 46 h 245"/>
                <a:gd name="T54" fmla="*/ 46 w 963"/>
                <a:gd name="T55" fmla="*/ 26 h 245"/>
                <a:gd name="T56" fmla="*/ 67 w 963"/>
                <a:gd name="T57" fmla="*/ 12 h 245"/>
                <a:gd name="T58" fmla="*/ 94 w 963"/>
                <a:gd name="T59" fmla="*/ 3 h 245"/>
                <a:gd name="T60" fmla="*/ 121 w 963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245">
                  <a:moveTo>
                    <a:pt x="121" y="0"/>
                  </a:moveTo>
                  <a:lnTo>
                    <a:pt x="842" y="0"/>
                  </a:lnTo>
                  <a:lnTo>
                    <a:pt x="870" y="3"/>
                  </a:lnTo>
                  <a:lnTo>
                    <a:pt x="896" y="12"/>
                  </a:lnTo>
                  <a:lnTo>
                    <a:pt x="917" y="26"/>
                  </a:lnTo>
                  <a:lnTo>
                    <a:pt x="937" y="46"/>
                  </a:lnTo>
                  <a:lnTo>
                    <a:pt x="950" y="69"/>
                  </a:lnTo>
                  <a:lnTo>
                    <a:pt x="960" y="94"/>
                  </a:lnTo>
                  <a:lnTo>
                    <a:pt x="963" y="123"/>
                  </a:lnTo>
                  <a:lnTo>
                    <a:pt x="960" y="151"/>
                  </a:lnTo>
                  <a:lnTo>
                    <a:pt x="950" y="176"/>
                  </a:lnTo>
                  <a:lnTo>
                    <a:pt x="937" y="199"/>
                  </a:lnTo>
                  <a:lnTo>
                    <a:pt x="917" y="219"/>
                  </a:lnTo>
                  <a:lnTo>
                    <a:pt x="896" y="233"/>
                  </a:lnTo>
                  <a:lnTo>
                    <a:pt x="870" y="242"/>
                  </a:lnTo>
                  <a:lnTo>
                    <a:pt x="842" y="245"/>
                  </a:lnTo>
                  <a:lnTo>
                    <a:pt x="121" y="245"/>
                  </a:lnTo>
                  <a:lnTo>
                    <a:pt x="94" y="242"/>
                  </a:lnTo>
                  <a:lnTo>
                    <a:pt x="67" y="233"/>
                  </a:lnTo>
                  <a:lnTo>
                    <a:pt x="46" y="219"/>
                  </a:lnTo>
                  <a:lnTo>
                    <a:pt x="26" y="199"/>
                  </a:lnTo>
                  <a:lnTo>
                    <a:pt x="13" y="176"/>
                  </a:lnTo>
                  <a:lnTo>
                    <a:pt x="3" y="151"/>
                  </a:lnTo>
                  <a:lnTo>
                    <a:pt x="0" y="123"/>
                  </a:lnTo>
                  <a:lnTo>
                    <a:pt x="3" y="94"/>
                  </a:lnTo>
                  <a:lnTo>
                    <a:pt x="13" y="69"/>
                  </a:lnTo>
                  <a:lnTo>
                    <a:pt x="26" y="46"/>
                  </a:lnTo>
                  <a:lnTo>
                    <a:pt x="46" y="26"/>
                  </a:lnTo>
                  <a:lnTo>
                    <a:pt x="67" y="12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728" y="3592"/>
              <a:ext cx="60" cy="61"/>
            </a:xfrm>
            <a:custGeom>
              <a:avLst/>
              <a:gdLst>
                <a:gd name="T0" fmla="*/ 212 w 423"/>
                <a:gd name="T1" fmla="*/ 0 h 428"/>
                <a:gd name="T2" fmla="*/ 249 w 423"/>
                <a:gd name="T3" fmla="*/ 4 h 428"/>
                <a:gd name="T4" fmla="*/ 285 w 423"/>
                <a:gd name="T5" fmla="*/ 13 h 428"/>
                <a:gd name="T6" fmla="*/ 318 w 423"/>
                <a:gd name="T7" fmla="*/ 29 h 428"/>
                <a:gd name="T8" fmla="*/ 347 w 423"/>
                <a:gd name="T9" fmla="*/ 50 h 428"/>
                <a:gd name="T10" fmla="*/ 374 w 423"/>
                <a:gd name="T11" fmla="*/ 76 h 428"/>
                <a:gd name="T12" fmla="*/ 394 w 423"/>
                <a:gd name="T13" fmla="*/ 106 h 428"/>
                <a:gd name="T14" fmla="*/ 410 w 423"/>
                <a:gd name="T15" fmla="*/ 140 h 428"/>
                <a:gd name="T16" fmla="*/ 419 w 423"/>
                <a:gd name="T17" fmla="*/ 176 h 428"/>
                <a:gd name="T18" fmla="*/ 423 w 423"/>
                <a:gd name="T19" fmla="*/ 214 h 428"/>
                <a:gd name="T20" fmla="*/ 419 w 423"/>
                <a:gd name="T21" fmla="*/ 253 h 428"/>
                <a:gd name="T22" fmla="*/ 410 w 423"/>
                <a:gd name="T23" fmla="*/ 289 h 428"/>
                <a:gd name="T24" fmla="*/ 394 w 423"/>
                <a:gd name="T25" fmla="*/ 322 h 428"/>
                <a:gd name="T26" fmla="*/ 374 w 423"/>
                <a:gd name="T27" fmla="*/ 352 h 428"/>
                <a:gd name="T28" fmla="*/ 347 w 423"/>
                <a:gd name="T29" fmla="*/ 379 h 428"/>
                <a:gd name="T30" fmla="*/ 318 w 423"/>
                <a:gd name="T31" fmla="*/ 399 h 428"/>
                <a:gd name="T32" fmla="*/ 285 w 423"/>
                <a:gd name="T33" fmla="*/ 416 h 428"/>
                <a:gd name="T34" fmla="*/ 249 w 423"/>
                <a:gd name="T35" fmla="*/ 425 h 428"/>
                <a:gd name="T36" fmla="*/ 212 w 423"/>
                <a:gd name="T37" fmla="*/ 428 h 428"/>
                <a:gd name="T38" fmla="*/ 173 w 423"/>
                <a:gd name="T39" fmla="*/ 425 h 428"/>
                <a:gd name="T40" fmla="*/ 138 w 423"/>
                <a:gd name="T41" fmla="*/ 416 h 428"/>
                <a:gd name="T42" fmla="*/ 105 w 423"/>
                <a:gd name="T43" fmla="*/ 399 h 428"/>
                <a:gd name="T44" fmla="*/ 75 w 423"/>
                <a:gd name="T45" fmla="*/ 379 h 428"/>
                <a:gd name="T46" fmla="*/ 50 w 423"/>
                <a:gd name="T47" fmla="*/ 352 h 428"/>
                <a:gd name="T48" fmla="*/ 28 w 423"/>
                <a:gd name="T49" fmla="*/ 322 h 428"/>
                <a:gd name="T50" fmla="*/ 14 w 423"/>
                <a:gd name="T51" fmla="*/ 289 h 428"/>
                <a:gd name="T52" fmla="*/ 3 w 423"/>
                <a:gd name="T53" fmla="*/ 253 h 428"/>
                <a:gd name="T54" fmla="*/ 0 w 423"/>
                <a:gd name="T55" fmla="*/ 214 h 428"/>
                <a:gd name="T56" fmla="*/ 3 w 423"/>
                <a:gd name="T57" fmla="*/ 176 h 428"/>
                <a:gd name="T58" fmla="*/ 14 w 423"/>
                <a:gd name="T59" fmla="*/ 140 h 428"/>
                <a:gd name="T60" fmla="*/ 28 w 423"/>
                <a:gd name="T61" fmla="*/ 106 h 428"/>
                <a:gd name="T62" fmla="*/ 50 w 423"/>
                <a:gd name="T63" fmla="*/ 76 h 428"/>
                <a:gd name="T64" fmla="*/ 75 w 423"/>
                <a:gd name="T65" fmla="*/ 50 h 428"/>
                <a:gd name="T66" fmla="*/ 105 w 423"/>
                <a:gd name="T67" fmla="*/ 29 h 428"/>
                <a:gd name="T68" fmla="*/ 138 w 423"/>
                <a:gd name="T69" fmla="*/ 13 h 428"/>
                <a:gd name="T70" fmla="*/ 173 w 423"/>
                <a:gd name="T71" fmla="*/ 4 h 428"/>
                <a:gd name="T72" fmla="*/ 212 w 423"/>
                <a:gd name="T7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428">
                  <a:moveTo>
                    <a:pt x="212" y="0"/>
                  </a:moveTo>
                  <a:lnTo>
                    <a:pt x="249" y="4"/>
                  </a:lnTo>
                  <a:lnTo>
                    <a:pt x="285" y="13"/>
                  </a:lnTo>
                  <a:lnTo>
                    <a:pt x="318" y="29"/>
                  </a:lnTo>
                  <a:lnTo>
                    <a:pt x="347" y="50"/>
                  </a:lnTo>
                  <a:lnTo>
                    <a:pt x="374" y="76"/>
                  </a:lnTo>
                  <a:lnTo>
                    <a:pt x="394" y="106"/>
                  </a:lnTo>
                  <a:lnTo>
                    <a:pt x="410" y="140"/>
                  </a:lnTo>
                  <a:lnTo>
                    <a:pt x="419" y="176"/>
                  </a:lnTo>
                  <a:lnTo>
                    <a:pt x="423" y="214"/>
                  </a:lnTo>
                  <a:lnTo>
                    <a:pt x="419" y="253"/>
                  </a:lnTo>
                  <a:lnTo>
                    <a:pt x="410" y="289"/>
                  </a:lnTo>
                  <a:lnTo>
                    <a:pt x="394" y="322"/>
                  </a:lnTo>
                  <a:lnTo>
                    <a:pt x="374" y="352"/>
                  </a:lnTo>
                  <a:lnTo>
                    <a:pt x="347" y="379"/>
                  </a:lnTo>
                  <a:lnTo>
                    <a:pt x="318" y="399"/>
                  </a:lnTo>
                  <a:lnTo>
                    <a:pt x="285" y="416"/>
                  </a:lnTo>
                  <a:lnTo>
                    <a:pt x="249" y="425"/>
                  </a:lnTo>
                  <a:lnTo>
                    <a:pt x="212" y="428"/>
                  </a:lnTo>
                  <a:lnTo>
                    <a:pt x="173" y="425"/>
                  </a:lnTo>
                  <a:lnTo>
                    <a:pt x="138" y="416"/>
                  </a:lnTo>
                  <a:lnTo>
                    <a:pt x="105" y="399"/>
                  </a:lnTo>
                  <a:lnTo>
                    <a:pt x="75" y="379"/>
                  </a:lnTo>
                  <a:lnTo>
                    <a:pt x="50" y="352"/>
                  </a:lnTo>
                  <a:lnTo>
                    <a:pt x="28" y="322"/>
                  </a:lnTo>
                  <a:lnTo>
                    <a:pt x="14" y="289"/>
                  </a:lnTo>
                  <a:lnTo>
                    <a:pt x="3" y="253"/>
                  </a:lnTo>
                  <a:lnTo>
                    <a:pt x="0" y="214"/>
                  </a:lnTo>
                  <a:lnTo>
                    <a:pt x="3" y="176"/>
                  </a:lnTo>
                  <a:lnTo>
                    <a:pt x="14" y="140"/>
                  </a:lnTo>
                  <a:lnTo>
                    <a:pt x="28" y="106"/>
                  </a:lnTo>
                  <a:lnTo>
                    <a:pt x="50" y="76"/>
                  </a:lnTo>
                  <a:lnTo>
                    <a:pt x="75" y="50"/>
                  </a:lnTo>
                  <a:lnTo>
                    <a:pt x="105" y="29"/>
                  </a:lnTo>
                  <a:lnTo>
                    <a:pt x="138" y="13"/>
                  </a:lnTo>
                  <a:lnTo>
                    <a:pt x="173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1810" y="3604"/>
              <a:ext cx="137" cy="36"/>
            </a:xfrm>
            <a:custGeom>
              <a:avLst/>
              <a:gdLst>
                <a:gd name="T0" fmla="*/ 121 w 963"/>
                <a:gd name="T1" fmla="*/ 0 h 247"/>
                <a:gd name="T2" fmla="*/ 842 w 963"/>
                <a:gd name="T3" fmla="*/ 0 h 247"/>
                <a:gd name="T4" fmla="*/ 870 w 963"/>
                <a:gd name="T5" fmla="*/ 4 h 247"/>
                <a:gd name="T6" fmla="*/ 896 w 963"/>
                <a:gd name="T7" fmla="*/ 13 h 247"/>
                <a:gd name="T8" fmla="*/ 917 w 963"/>
                <a:gd name="T9" fmla="*/ 28 h 247"/>
                <a:gd name="T10" fmla="*/ 937 w 963"/>
                <a:gd name="T11" fmla="*/ 46 h 247"/>
                <a:gd name="T12" fmla="*/ 950 w 963"/>
                <a:gd name="T13" fmla="*/ 69 h 247"/>
                <a:gd name="T14" fmla="*/ 960 w 963"/>
                <a:gd name="T15" fmla="*/ 96 h 247"/>
                <a:gd name="T16" fmla="*/ 963 w 963"/>
                <a:gd name="T17" fmla="*/ 124 h 247"/>
                <a:gd name="T18" fmla="*/ 960 w 963"/>
                <a:gd name="T19" fmla="*/ 151 h 247"/>
                <a:gd name="T20" fmla="*/ 950 w 963"/>
                <a:gd name="T21" fmla="*/ 178 h 247"/>
                <a:gd name="T22" fmla="*/ 937 w 963"/>
                <a:gd name="T23" fmla="*/ 201 h 247"/>
                <a:gd name="T24" fmla="*/ 917 w 963"/>
                <a:gd name="T25" fmla="*/ 219 h 247"/>
                <a:gd name="T26" fmla="*/ 896 w 963"/>
                <a:gd name="T27" fmla="*/ 234 h 247"/>
                <a:gd name="T28" fmla="*/ 870 w 963"/>
                <a:gd name="T29" fmla="*/ 244 h 247"/>
                <a:gd name="T30" fmla="*/ 842 w 963"/>
                <a:gd name="T31" fmla="*/ 247 h 247"/>
                <a:gd name="T32" fmla="*/ 121 w 963"/>
                <a:gd name="T33" fmla="*/ 247 h 247"/>
                <a:gd name="T34" fmla="*/ 94 w 963"/>
                <a:gd name="T35" fmla="*/ 244 h 247"/>
                <a:gd name="T36" fmla="*/ 67 w 963"/>
                <a:gd name="T37" fmla="*/ 234 h 247"/>
                <a:gd name="T38" fmla="*/ 46 w 963"/>
                <a:gd name="T39" fmla="*/ 219 h 247"/>
                <a:gd name="T40" fmla="*/ 26 w 963"/>
                <a:gd name="T41" fmla="*/ 201 h 247"/>
                <a:gd name="T42" fmla="*/ 13 w 963"/>
                <a:gd name="T43" fmla="*/ 178 h 247"/>
                <a:gd name="T44" fmla="*/ 3 w 963"/>
                <a:gd name="T45" fmla="*/ 151 h 247"/>
                <a:gd name="T46" fmla="*/ 0 w 963"/>
                <a:gd name="T47" fmla="*/ 124 h 247"/>
                <a:gd name="T48" fmla="*/ 3 w 963"/>
                <a:gd name="T49" fmla="*/ 96 h 247"/>
                <a:gd name="T50" fmla="*/ 13 w 963"/>
                <a:gd name="T51" fmla="*/ 69 h 247"/>
                <a:gd name="T52" fmla="*/ 26 w 963"/>
                <a:gd name="T53" fmla="*/ 46 h 247"/>
                <a:gd name="T54" fmla="*/ 46 w 963"/>
                <a:gd name="T55" fmla="*/ 28 h 247"/>
                <a:gd name="T56" fmla="*/ 67 w 963"/>
                <a:gd name="T57" fmla="*/ 13 h 247"/>
                <a:gd name="T58" fmla="*/ 94 w 963"/>
                <a:gd name="T59" fmla="*/ 4 h 247"/>
                <a:gd name="T60" fmla="*/ 121 w 963"/>
                <a:gd name="T6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247">
                  <a:moveTo>
                    <a:pt x="121" y="0"/>
                  </a:moveTo>
                  <a:lnTo>
                    <a:pt x="842" y="0"/>
                  </a:lnTo>
                  <a:lnTo>
                    <a:pt x="870" y="4"/>
                  </a:lnTo>
                  <a:lnTo>
                    <a:pt x="896" y="13"/>
                  </a:lnTo>
                  <a:lnTo>
                    <a:pt x="917" y="28"/>
                  </a:lnTo>
                  <a:lnTo>
                    <a:pt x="937" y="46"/>
                  </a:lnTo>
                  <a:lnTo>
                    <a:pt x="950" y="69"/>
                  </a:lnTo>
                  <a:lnTo>
                    <a:pt x="960" y="96"/>
                  </a:lnTo>
                  <a:lnTo>
                    <a:pt x="963" y="124"/>
                  </a:lnTo>
                  <a:lnTo>
                    <a:pt x="960" y="151"/>
                  </a:lnTo>
                  <a:lnTo>
                    <a:pt x="950" y="178"/>
                  </a:lnTo>
                  <a:lnTo>
                    <a:pt x="937" y="201"/>
                  </a:lnTo>
                  <a:lnTo>
                    <a:pt x="917" y="219"/>
                  </a:lnTo>
                  <a:lnTo>
                    <a:pt x="896" y="234"/>
                  </a:lnTo>
                  <a:lnTo>
                    <a:pt x="870" y="244"/>
                  </a:lnTo>
                  <a:lnTo>
                    <a:pt x="842" y="247"/>
                  </a:lnTo>
                  <a:lnTo>
                    <a:pt x="121" y="247"/>
                  </a:lnTo>
                  <a:lnTo>
                    <a:pt x="94" y="244"/>
                  </a:lnTo>
                  <a:lnTo>
                    <a:pt x="67" y="234"/>
                  </a:lnTo>
                  <a:lnTo>
                    <a:pt x="46" y="219"/>
                  </a:lnTo>
                  <a:lnTo>
                    <a:pt x="26" y="201"/>
                  </a:lnTo>
                  <a:lnTo>
                    <a:pt x="13" y="178"/>
                  </a:lnTo>
                  <a:lnTo>
                    <a:pt x="3" y="151"/>
                  </a:lnTo>
                  <a:lnTo>
                    <a:pt x="0" y="124"/>
                  </a:lnTo>
                  <a:lnTo>
                    <a:pt x="3" y="96"/>
                  </a:lnTo>
                  <a:lnTo>
                    <a:pt x="13" y="69"/>
                  </a:lnTo>
                  <a:lnTo>
                    <a:pt x="26" y="46"/>
                  </a:lnTo>
                  <a:lnTo>
                    <a:pt x="46" y="28"/>
                  </a:lnTo>
                  <a:lnTo>
                    <a:pt x="67" y="13"/>
                  </a:lnTo>
                  <a:lnTo>
                    <a:pt x="94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5B1A0FCC-99C4-4E34-81AE-75F1CA6EB78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7F70E6AE-5656-44AD-B033-89C8266017E7}"/>
              </a:ext>
            </a:extLst>
          </p:cNvPr>
          <p:cNvGrpSpPr/>
          <p:nvPr/>
        </p:nvGrpSpPr>
        <p:grpSpPr>
          <a:xfrm>
            <a:off x="3383264" y="5989749"/>
            <a:ext cx="396648" cy="319571"/>
            <a:chOff x="892338" y="4778172"/>
            <a:chExt cx="1298196" cy="1045934"/>
          </a:xfrm>
          <a:solidFill>
            <a:schemeClr val="bg1"/>
          </a:solidFill>
        </p:grpSpPr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xmlns="" id="{C9E47DAD-5575-4DC8-A420-BB8544A09D52}"/>
                </a:ext>
              </a:extLst>
            </p:cNvPr>
            <p:cNvSpPr/>
            <p:nvPr/>
          </p:nvSpPr>
          <p:spPr>
            <a:xfrm>
              <a:off x="908250" y="4896664"/>
              <a:ext cx="991933" cy="812343"/>
            </a:xfrm>
            <a:custGeom>
              <a:avLst/>
              <a:gdLst>
                <a:gd name="connsiteX0" fmla="*/ 679622 w 3639350"/>
                <a:gd name="connsiteY0" fmla="*/ 1824923 h 2980444"/>
                <a:gd name="connsiteX1" fmla="*/ 203723 w 3639350"/>
                <a:gd name="connsiteY1" fmla="*/ 2300822 h 2980444"/>
                <a:gd name="connsiteX2" fmla="*/ 679622 w 3639350"/>
                <a:gd name="connsiteY2" fmla="*/ 2776721 h 2980444"/>
                <a:gd name="connsiteX3" fmla="*/ 1155521 w 3639350"/>
                <a:gd name="connsiteY3" fmla="*/ 2300822 h 2980444"/>
                <a:gd name="connsiteX4" fmla="*/ 679622 w 3639350"/>
                <a:gd name="connsiteY4" fmla="*/ 1824923 h 2980444"/>
                <a:gd name="connsiteX5" fmla="*/ 2138905 w 3639350"/>
                <a:gd name="connsiteY5" fmla="*/ 0 h 2980444"/>
                <a:gd name="connsiteX6" fmla="*/ 3639350 w 3639350"/>
                <a:gd name="connsiteY6" fmla="*/ 6175 h 2980444"/>
                <a:gd name="connsiteX7" fmla="*/ 3098175 w 3639350"/>
                <a:gd name="connsiteY7" fmla="*/ 1223194 h 2980444"/>
                <a:gd name="connsiteX8" fmla="*/ 2899232 w 3639350"/>
                <a:gd name="connsiteY8" fmla="*/ 1142329 h 2980444"/>
                <a:gd name="connsiteX9" fmla="*/ 3261833 w 3639350"/>
                <a:gd name="connsiteY9" fmla="*/ 333950 h 2980444"/>
                <a:gd name="connsiteX10" fmla="*/ 3166733 w 3639350"/>
                <a:gd name="connsiteY10" fmla="*/ 381919 h 2980444"/>
                <a:gd name="connsiteX11" fmla="*/ 1271185 w 3639350"/>
                <a:gd name="connsiteY11" fmla="*/ 1830522 h 2980444"/>
                <a:gd name="connsiteX12" fmla="*/ 1217924 w 3639350"/>
                <a:gd name="connsiteY12" fmla="*/ 1890233 h 2980444"/>
                <a:gd name="connsiteX13" fmla="*/ 1243176 w 3639350"/>
                <a:gd name="connsiteY13" fmla="*/ 1920839 h 2980444"/>
                <a:gd name="connsiteX14" fmla="*/ 1359244 w 3639350"/>
                <a:gd name="connsiteY14" fmla="*/ 2300822 h 2980444"/>
                <a:gd name="connsiteX15" fmla="*/ 679622 w 3639350"/>
                <a:gd name="connsiteY15" fmla="*/ 2980444 h 2980444"/>
                <a:gd name="connsiteX16" fmla="*/ 0 w 3639350"/>
                <a:gd name="connsiteY16" fmla="*/ 2300822 h 2980444"/>
                <a:gd name="connsiteX17" fmla="*/ 679622 w 3639350"/>
                <a:gd name="connsiteY17" fmla="*/ 1621200 h 2980444"/>
                <a:gd name="connsiteX18" fmla="*/ 944161 w 3639350"/>
                <a:gd name="connsiteY18" fmla="*/ 1674608 h 2980444"/>
                <a:gd name="connsiteX19" fmla="*/ 1054074 w 3639350"/>
                <a:gd name="connsiteY19" fmla="*/ 1734266 h 2980444"/>
                <a:gd name="connsiteX20" fmla="*/ 1061543 w 3639350"/>
                <a:gd name="connsiteY20" fmla="*/ 1727167 h 2980444"/>
                <a:gd name="connsiteX21" fmla="*/ 2840151 w 3639350"/>
                <a:gd name="connsiteY21" fmla="*/ 333236 h 2980444"/>
                <a:gd name="connsiteX22" fmla="*/ 3090908 w 3639350"/>
                <a:gd name="connsiteY22" fmla="*/ 209564 h 2980444"/>
                <a:gd name="connsiteX23" fmla="*/ 2138905 w 3639350"/>
                <a:gd name="connsiteY23" fmla="*/ 238709 h 298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9350" h="2980444">
                  <a:moveTo>
                    <a:pt x="679622" y="1824923"/>
                  </a:moveTo>
                  <a:cubicBezTo>
                    <a:pt x="416790" y="1824923"/>
                    <a:pt x="203723" y="2037990"/>
                    <a:pt x="203723" y="2300822"/>
                  </a:cubicBezTo>
                  <a:cubicBezTo>
                    <a:pt x="203723" y="2563654"/>
                    <a:pt x="416790" y="2776721"/>
                    <a:pt x="679622" y="2776721"/>
                  </a:cubicBezTo>
                  <a:cubicBezTo>
                    <a:pt x="942454" y="2776721"/>
                    <a:pt x="1155521" y="2563654"/>
                    <a:pt x="1155521" y="2300822"/>
                  </a:cubicBezTo>
                  <a:cubicBezTo>
                    <a:pt x="1155521" y="2037990"/>
                    <a:pt x="942454" y="1824923"/>
                    <a:pt x="679622" y="1824923"/>
                  </a:cubicBezTo>
                  <a:close/>
                  <a:moveTo>
                    <a:pt x="2138905" y="0"/>
                  </a:moveTo>
                  <a:lnTo>
                    <a:pt x="3639350" y="6175"/>
                  </a:lnTo>
                  <a:lnTo>
                    <a:pt x="3098175" y="1223194"/>
                  </a:lnTo>
                  <a:lnTo>
                    <a:pt x="2899232" y="1142329"/>
                  </a:lnTo>
                  <a:lnTo>
                    <a:pt x="3261833" y="333950"/>
                  </a:lnTo>
                  <a:lnTo>
                    <a:pt x="3166733" y="381919"/>
                  </a:lnTo>
                  <a:cubicBezTo>
                    <a:pt x="2370428" y="803668"/>
                    <a:pt x="1611533" y="1461652"/>
                    <a:pt x="1271185" y="1830522"/>
                  </a:cubicBezTo>
                  <a:lnTo>
                    <a:pt x="1217924" y="1890233"/>
                  </a:lnTo>
                  <a:lnTo>
                    <a:pt x="1243176" y="1920839"/>
                  </a:lnTo>
                  <a:cubicBezTo>
                    <a:pt x="1316455" y="2029307"/>
                    <a:pt x="1359244" y="2160068"/>
                    <a:pt x="1359244" y="2300822"/>
                  </a:cubicBezTo>
                  <a:cubicBezTo>
                    <a:pt x="1359244" y="2676167"/>
                    <a:pt x="1054967" y="2980444"/>
                    <a:pt x="679622" y="2980444"/>
                  </a:cubicBezTo>
                  <a:cubicBezTo>
                    <a:pt x="304277" y="2980444"/>
                    <a:pt x="0" y="2676167"/>
                    <a:pt x="0" y="2300822"/>
                  </a:cubicBezTo>
                  <a:cubicBezTo>
                    <a:pt x="0" y="1925477"/>
                    <a:pt x="304277" y="1621200"/>
                    <a:pt x="679622" y="1621200"/>
                  </a:cubicBezTo>
                  <a:cubicBezTo>
                    <a:pt x="773458" y="1621200"/>
                    <a:pt x="862853" y="1640217"/>
                    <a:pt x="944161" y="1674608"/>
                  </a:cubicBezTo>
                  <a:lnTo>
                    <a:pt x="1054074" y="1734266"/>
                  </a:lnTo>
                  <a:lnTo>
                    <a:pt x="1061543" y="1727167"/>
                  </a:lnTo>
                  <a:cubicBezTo>
                    <a:pt x="1403265" y="1399150"/>
                    <a:pt x="1996135" y="793726"/>
                    <a:pt x="2840151" y="333236"/>
                  </a:cubicBezTo>
                  <a:lnTo>
                    <a:pt x="3090908" y="209564"/>
                  </a:lnTo>
                  <a:lnTo>
                    <a:pt x="2138905" y="23870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3" name="Cross 82">
              <a:extLst>
                <a:ext uri="{FF2B5EF4-FFF2-40B4-BE49-F238E27FC236}">
                  <a16:creationId xmlns:a16="http://schemas.microsoft.com/office/drawing/2014/main" xmlns="" id="{A3252AA5-EC12-4490-9F13-4301A6973C3B}"/>
                </a:ext>
              </a:extLst>
            </p:cNvPr>
            <p:cNvSpPr/>
            <p:nvPr/>
          </p:nvSpPr>
          <p:spPr>
            <a:xfrm rot="234655">
              <a:off x="1802156" y="5147108"/>
              <a:ext cx="388378" cy="397883"/>
            </a:xfrm>
            <a:prstGeom prst="plus">
              <a:avLst>
                <a:gd name="adj" fmla="val 4310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Cross 83">
              <a:extLst>
                <a:ext uri="{FF2B5EF4-FFF2-40B4-BE49-F238E27FC236}">
                  <a16:creationId xmlns:a16="http://schemas.microsoft.com/office/drawing/2014/main" xmlns="" id="{DC573BF8-490A-4A39-B028-3A32A9D06ECE}"/>
                </a:ext>
              </a:extLst>
            </p:cNvPr>
            <p:cNvSpPr/>
            <p:nvPr/>
          </p:nvSpPr>
          <p:spPr>
            <a:xfrm rot="18900000">
              <a:off x="1359519" y="5426223"/>
              <a:ext cx="388378" cy="397883"/>
            </a:xfrm>
            <a:prstGeom prst="plus">
              <a:avLst>
                <a:gd name="adj" fmla="val 4294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Cross 84">
              <a:extLst>
                <a:ext uri="{FF2B5EF4-FFF2-40B4-BE49-F238E27FC236}">
                  <a16:creationId xmlns:a16="http://schemas.microsoft.com/office/drawing/2014/main" xmlns="" id="{20696718-52DB-41C3-8F7F-9C0DEE560DBF}"/>
                </a:ext>
              </a:extLst>
            </p:cNvPr>
            <p:cNvSpPr/>
            <p:nvPr/>
          </p:nvSpPr>
          <p:spPr>
            <a:xfrm rot="19480738">
              <a:off x="892338" y="4778172"/>
              <a:ext cx="388378" cy="397883"/>
            </a:xfrm>
            <a:prstGeom prst="plus">
              <a:avLst>
                <a:gd name="adj" fmla="val 4294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01B0AAD0-29B5-4CC7-85EA-619CABBBDF98}"/>
              </a:ext>
            </a:extLst>
          </p:cNvPr>
          <p:cNvGrpSpPr/>
          <p:nvPr/>
        </p:nvGrpSpPr>
        <p:grpSpPr>
          <a:xfrm>
            <a:off x="4253763" y="5262319"/>
            <a:ext cx="343755" cy="398930"/>
            <a:chOff x="995837" y="1292272"/>
            <a:chExt cx="595044" cy="673696"/>
          </a:xfrm>
          <a:solidFill>
            <a:schemeClr val="bg1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0C79B5BC-C6C8-44D1-A1CB-57B9EE06AC4F}"/>
                </a:ext>
              </a:extLst>
            </p:cNvPr>
            <p:cNvGrpSpPr/>
            <p:nvPr/>
          </p:nvGrpSpPr>
          <p:grpSpPr>
            <a:xfrm>
              <a:off x="995837" y="1292272"/>
              <a:ext cx="595044" cy="673696"/>
              <a:chOff x="183648" y="2620111"/>
              <a:chExt cx="1772301" cy="2006560"/>
            </a:xfrm>
            <a:grpFill/>
          </p:grpSpPr>
          <p:sp>
            <p:nvSpPr>
              <p:cNvPr id="89" name="Freeform 85">
                <a:extLst>
                  <a:ext uri="{FF2B5EF4-FFF2-40B4-BE49-F238E27FC236}">
                    <a16:creationId xmlns:a16="http://schemas.microsoft.com/office/drawing/2014/main" xmlns="" id="{ECF3BF74-AF7E-4118-966F-B851942DE253}"/>
                  </a:ext>
                </a:extLst>
              </p:cNvPr>
              <p:cNvSpPr/>
              <p:nvPr/>
            </p:nvSpPr>
            <p:spPr>
              <a:xfrm rot="19380000" flipH="1" flipV="1">
                <a:off x="191578" y="2620111"/>
                <a:ext cx="1764371" cy="1329287"/>
              </a:xfrm>
              <a:custGeom>
                <a:avLst/>
                <a:gdLst>
                  <a:gd name="connsiteX0" fmla="*/ 525724 w 1764371"/>
                  <a:gd name="connsiteY0" fmla="*/ 1140072 h 1329287"/>
                  <a:gd name="connsiteX1" fmla="*/ 159298 w 1764371"/>
                  <a:gd name="connsiteY1" fmla="*/ 489505 h 1329287"/>
                  <a:gd name="connsiteX2" fmla="*/ 156573 w 1764371"/>
                  <a:gd name="connsiteY2" fmla="*/ 435552 h 1329287"/>
                  <a:gd name="connsiteX3" fmla="*/ 0 w 1764371"/>
                  <a:gd name="connsiteY3" fmla="*/ 435552 h 1329287"/>
                  <a:gd name="connsiteX4" fmla="*/ 252622 w 1764371"/>
                  <a:gd name="connsiteY4" fmla="*/ 0 h 1329287"/>
                  <a:gd name="connsiteX5" fmla="*/ 505244 w 1764371"/>
                  <a:gd name="connsiteY5" fmla="*/ 435552 h 1329287"/>
                  <a:gd name="connsiteX6" fmla="*/ 355861 w 1764371"/>
                  <a:gd name="connsiteY6" fmla="*/ 435552 h 1329287"/>
                  <a:gd name="connsiteX7" fmla="*/ 357556 w 1764371"/>
                  <a:gd name="connsiteY7" fmla="*/ 469129 h 1329287"/>
                  <a:gd name="connsiteX8" fmla="*/ 1089897 w 1764371"/>
                  <a:gd name="connsiteY8" fmla="*/ 1130000 h 1329287"/>
                  <a:gd name="connsiteX9" fmla="*/ 1610427 w 1764371"/>
                  <a:gd name="connsiteY9" fmla="*/ 914391 h 1329287"/>
                  <a:gd name="connsiteX10" fmla="*/ 1643037 w 1764371"/>
                  <a:gd name="connsiteY10" fmla="*/ 878511 h 1329287"/>
                  <a:gd name="connsiteX11" fmla="*/ 1764371 w 1764371"/>
                  <a:gd name="connsiteY11" fmla="*/ 1039674 h 1329287"/>
                  <a:gd name="connsiteX12" fmla="*/ 1751344 w 1764371"/>
                  <a:gd name="connsiteY12" fmla="*/ 1055308 h 1329287"/>
                  <a:gd name="connsiteX13" fmla="*/ 1089896 w 1764371"/>
                  <a:gd name="connsiteY13" fmla="*/ 1329287 h 1329287"/>
                  <a:gd name="connsiteX14" fmla="*/ 525724 w 1764371"/>
                  <a:gd name="connsiteY14" fmla="*/ 1140072 h 132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4371" h="1329287">
                    <a:moveTo>
                      <a:pt x="525724" y="1140072"/>
                    </a:moveTo>
                    <a:cubicBezTo>
                      <a:pt x="324076" y="987379"/>
                      <a:pt x="186243" y="754832"/>
                      <a:pt x="159298" y="489505"/>
                    </a:cubicBezTo>
                    <a:lnTo>
                      <a:pt x="156573" y="435552"/>
                    </a:lnTo>
                    <a:lnTo>
                      <a:pt x="0" y="435552"/>
                    </a:lnTo>
                    <a:lnTo>
                      <a:pt x="252622" y="0"/>
                    </a:lnTo>
                    <a:lnTo>
                      <a:pt x="505244" y="435552"/>
                    </a:lnTo>
                    <a:lnTo>
                      <a:pt x="355861" y="435552"/>
                    </a:lnTo>
                    <a:lnTo>
                      <a:pt x="357556" y="469129"/>
                    </a:lnTo>
                    <a:cubicBezTo>
                      <a:pt x="395254" y="840331"/>
                      <a:pt x="708747" y="1130000"/>
                      <a:pt x="1089897" y="1130000"/>
                    </a:cubicBezTo>
                    <a:cubicBezTo>
                      <a:pt x="1293176" y="1130000"/>
                      <a:pt x="1477212" y="1047606"/>
                      <a:pt x="1610427" y="914391"/>
                    </a:cubicBezTo>
                    <a:lnTo>
                      <a:pt x="1643037" y="878511"/>
                    </a:lnTo>
                    <a:lnTo>
                      <a:pt x="1764371" y="1039674"/>
                    </a:lnTo>
                    <a:cubicBezTo>
                      <a:pt x="1761940" y="1042350"/>
                      <a:pt x="1753776" y="1052632"/>
                      <a:pt x="1751344" y="1055308"/>
                    </a:cubicBezTo>
                    <a:cubicBezTo>
                      <a:pt x="1582065" y="1224586"/>
                      <a:pt x="1348208" y="1329287"/>
                      <a:pt x="1089896" y="1329287"/>
                    </a:cubicBezTo>
                    <a:cubicBezTo>
                      <a:pt x="878000" y="1329287"/>
                      <a:pt x="682560" y="1258832"/>
                      <a:pt x="525724" y="11400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86">
                <a:extLst>
                  <a:ext uri="{FF2B5EF4-FFF2-40B4-BE49-F238E27FC236}">
                    <a16:creationId xmlns:a16="http://schemas.microsoft.com/office/drawing/2014/main" xmlns="" id="{B72A1087-7ACD-4CFA-849F-1309BE7D97F7}"/>
                  </a:ext>
                </a:extLst>
              </p:cNvPr>
              <p:cNvSpPr/>
              <p:nvPr/>
            </p:nvSpPr>
            <p:spPr>
              <a:xfrm rot="19380000">
                <a:off x="183648" y="3297384"/>
                <a:ext cx="1764371" cy="1329287"/>
              </a:xfrm>
              <a:custGeom>
                <a:avLst/>
                <a:gdLst>
                  <a:gd name="connsiteX0" fmla="*/ 525724 w 1764371"/>
                  <a:gd name="connsiteY0" fmla="*/ 1140072 h 1329287"/>
                  <a:gd name="connsiteX1" fmla="*/ 159298 w 1764371"/>
                  <a:gd name="connsiteY1" fmla="*/ 489505 h 1329287"/>
                  <a:gd name="connsiteX2" fmla="*/ 156573 w 1764371"/>
                  <a:gd name="connsiteY2" fmla="*/ 435552 h 1329287"/>
                  <a:gd name="connsiteX3" fmla="*/ 0 w 1764371"/>
                  <a:gd name="connsiteY3" fmla="*/ 435552 h 1329287"/>
                  <a:gd name="connsiteX4" fmla="*/ 252622 w 1764371"/>
                  <a:gd name="connsiteY4" fmla="*/ 0 h 1329287"/>
                  <a:gd name="connsiteX5" fmla="*/ 505244 w 1764371"/>
                  <a:gd name="connsiteY5" fmla="*/ 435552 h 1329287"/>
                  <a:gd name="connsiteX6" fmla="*/ 355861 w 1764371"/>
                  <a:gd name="connsiteY6" fmla="*/ 435552 h 1329287"/>
                  <a:gd name="connsiteX7" fmla="*/ 357556 w 1764371"/>
                  <a:gd name="connsiteY7" fmla="*/ 469129 h 1329287"/>
                  <a:gd name="connsiteX8" fmla="*/ 1089897 w 1764371"/>
                  <a:gd name="connsiteY8" fmla="*/ 1130000 h 1329287"/>
                  <a:gd name="connsiteX9" fmla="*/ 1610427 w 1764371"/>
                  <a:gd name="connsiteY9" fmla="*/ 914391 h 1329287"/>
                  <a:gd name="connsiteX10" fmla="*/ 1643037 w 1764371"/>
                  <a:gd name="connsiteY10" fmla="*/ 878511 h 1329287"/>
                  <a:gd name="connsiteX11" fmla="*/ 1764371 w 1764371"/>
                  <a:gd name="connsiteY11" fmla="*/ 1039674 h 1329287"/>
                  <a:gd name="connsiteX12" fmla="*/ 1751344 w 1764371"/>
                  <a:gd name="connsiteY12" fmla="*/ 1055308 h 1329287"/>
                  <a:gd name="connsiteX13" fmla="*/ 1089896 w 1764371"/>
                  <a:gd name="connsiteY13" fmla="*/ 1329287 h 1329287"/>
                  <a:gd name="connsiteX14" fmla="*/ 525724 w 1764371"/>
                  <a:gd name="connsiteY14" fmla="*/ 1140072 h 132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4371" h="1329287">
                    <a:moveTo>
                      <a:pt x="525724" y="1140072"/>
                    </a:moveTo>
                    <a:cubicBezTo>
                      <a:pt x="324076" y="987379"/>
                      <a:pt x="186243" y="754832"/>
                      <a:pt x="159298" y="489505"/>
                    </a:cubicBezTo>
                    <a:lnTo>
                      <a:pt x="156573" y="435552"/>
                    </a:lnTo>
                    <a:lnTo>
                      <a:pt x="0" y="435552"/>
                    </a:lnTo>
                    <a:lnTo>
                      <a:pt x="252622" y="0"/>
                    </a:lnTo>
                    <a:lnTo>
                      <a:pt x="505244" y="435552"/>
                    </a:lnTo>
                    <a:lnTo>
                      <a:pt x="355861" y="435552"/>
                    </a:lnTo>
                    <a:lnTo>
                      <a:pt x="357556" y="469129"/>
                    </a:lnTo>
                    <a:cubicBezTo>
                      <a:pt x="395254" y="840331"/>
                      <a:pt x="708747" y="1130000"/>
                      <a:pt x="1089897" y="1130000"/>
                    </a:cubicBezTo>
                    <a:cubicBezTo>
                      <a:pt x="1293176" y="1130000"/>
                      <a:pt x="1477212" y="1047606"/>
                      <a:pt x="1610427" y="914391"/>
                    </a:cubicBezTo>
                    <a:lnTo>
                      <a:pt x="1643037" y="878511"/>
                    </a:lnTo>
                    <a:lnTo>
                      <a:pt x="1764371" y="1039674"/>
                    </a:lnTo>
                    <a:cubicBezTo>
                      <a:pt x="1761940" y="1042350"/>
                      <a:pt x="1753776" y="1052632"/>
                      <a:pt x="1751344" y="1055308"/>
                    </a:cubicBezTo>
                    <a:cubicBezTo>
                      <a:pt x="1582065" y="1224586"/>
                      <a:pt x="1348208" y="1329287"/>
                      <a:pt x="1089896" y="1329287"/>
                    </a:cubicBezTo>
                    <a:cubicBezTo>
                      <a:pt x="878000" y="1329287"/>
                      <a:pt x="682560" y="1258832"/>
                      <a:pt x="525724" y="11400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1013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FB27A090-3EAA-44C2-8471-5355602B5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49" y="1464450"/>
              <a:ext cx="327620" cy="329340"/>
            </a:xfrm>
            <a:custGeom>
              <a:avLst/>
              <a:gdLst>
                <a:gd name="connsiteX0" fmla="*/ 305935 w 555515"/>
                <a:gd name="connsiteY0" fmla="*/ 170871 h 558439"/>
                <a:gd name="connsiteX1" fmla="*/ 258251 w 555515"/>
                <a:gd name="connsiteY1" fmla="*/ 171795 h 558439"/>
                <a:gd name="connsiteX2" fmla="*/ 304751 w 555515"/>
                <a:gd name="connsiteY2" fmla="*/ 387511 h 558439"/>
                <a:gd name="connsiteX3" fmla="*/ 305935 w 555515"/>
                <a:gd name="connsiteY3" fmla="*/ 170871 h 558439"/>
                <a:gd name="connsiteX4" fmla="*/ 262506 w 555515"/>
                <a:gd name="connsiteY4" fmla="*/ 0 h 558439"/>
                <a:gd name="connsiteX5" fmla="*/ 344995 w 555515"/>
                <a:gd name="connsiteY5" fmla="*/ 76806 h 558439"/>
                <a:gd name="connsiteX6" fmla="*/ 433929 w 555515"/>
                <a:gd name="connsiteY6" fmla="*/ 49190 h 558439"/>
                <a:gd name="connsiteX7" fmla="*/ 506107 w 555515"/>
                <a:gd name="connsiteY7" fmla="*/ 121681 h 558439"/>
                <a:gd name="connsiteX8" fmla="*/ 482907 w 555515"/>
                <a:gd name="connsiteY8" fmla="*/ 215747 h 558439"/>
                <a:gd name="connsiteX9" fmla="*/ 555515 w 555515"/>
                <a:gd name="connsiteY9" fmla="*/ 228691 h 558439"/>
                <a:gd name="connsiteX10" fmla="*/ 554656 w 555515"/>
                <a:gd name="connsiteY10" fmla="*/ 332681 h 558439"/>
                <a:gd name="connsiteX11" fmla="*/ 479041 w 555515"/>
                <a:gd name="connsiteY11" fmla="*/ 345194 h 558439"/>
                <a:gd name="connsiteX12" fmla="*/ 507396 w 555515"/>
                <a:gd name="connsiteY12" fmla="*/ 434082 h 558439"/>
                <a:gd name="connsiteX13" fmla="*/ 433929 w 555515"/>
                <a:gd name="connsiteY13" fmla="*/ 509593 h 558439"/>
                <a:gd name="connsiteX14" fmla="*/ 360462 w 555515"/>
                <a:gd name="connsiteY14" fmla="*/ 474211 h 558439"/>
                <a:gd name="connsiteX15" fmla="*/ 328239 w 555515"/>
                <a:gd name="connsiteY15" fmla="*/ 557920 h 558439"/>
                <a:gd name="connsiteX16" fmla="*/ 208372 w 555515"/>
                <a:gd name="connsiteY16" fmla="*/ 481115 h 558439"/>
                <a:gd name="connsiteX17" fmla="*/ 122875 w 555515"/>
                <a:gd name="connsiteY17" fmla="*/ 509593 h 558439"/>
                <a:gd name="connsiteX18" fmla="*/ 51986 w 555515"/>
                <a:gd name="connsiteY18" fmla="*/ 440554 h 558439"/>
                <a:gd name="connsiteX19" fmla="*/ 85067 w 555515"/>
                <a:gd name="connsiteY19" fmla="*/ 363317 h 558439"/>
                <a:gd name="connsiteX20" fmla="*/ 0 w 555515"/>
                <a:gd name="connsiteY20" fmla="*/ 325777 h 558439"/>
                <a:gd name="connsiteX21" fmla="*/ 2148 w 555515"/>
                <a:gd name="connsiteY21" fmla="*/ 227397 h 558439"/>
                <a:gd name="connsiteX22" fmla="*/ 72178 w 555515"/>
                <a:gd name="connsiteY22" fmla="*/ 213158 h 558439"/>
                <a:gd name="connsiteX23" fmla="*/ 49838 w 555515"/>
                <a:gd name="connsiteY23" fmla="*/ 121681 h 558439"/>
                <a:gd name="connsiteX24" fmla="*/ 122875 w 555515"/>
                <a:gd name="connsiteY24" fmla="*/ 49622 h 558439"/>
                <a:gd name="connsiteX25" fmla="*/ 211809 w 555515"/>
                <a:gd name="connsiteY25" fmla="*/ 76806 h 558439"/>
                <a:gd name="connsiteX26" fmla="*/ 262506 w 555515"/>
                <a:gd name="connsiteY26" fmla="*/ 0 h 55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5515" h="558439">
                  <a:moveTo>
                    <a:pt x="305935" y="170871"/>
                  </a:moveTo>
                  <a:cubicBezTo>
                    <a:pt x="291734" y="167838"/>
                    <a:pt x="275797" y="167858"/>
                    <a:pt x="258251" y="171795"/>
                  </a:cubicBezTo>
                  <a:cubicBezTo>
                    <a:pt x="111862" y="204584"/>
                    <a:pt x="158362" y="419005"/>
                    <a:pt x="304751" y="387511"/>
                  </a:cubicBezTo>
                  <a:cubicBezTo>
                    <a:pt x="419656" y="362973"/>
                    <a:pt x="405340" y="192106"/>
                    <a:pt x="305935" y="170871"/>
                  </a:cubicBezTo>
                  <a:close/>
                  <a:moveTo>
                    <a:pt x="262506" y="0"/>
                  </a:moveTo>
                  <a:cubicBezTo>
                    <a:pt x="390536" y="0"/>
                    <a:pt x="310195" y="39266"/>
                    <a:pt x="344995" y="76806"/>
                  </a:cubicBezTo>
                  <a:cubicBezTo>
                    <a:pt x="392255" y="100538"/>
                    <a:pt x="393114" y="66882"/>
                    <a:pt x="433929" y="49190"/>
                  </a:cubicBezTo>
                  <a:cubicBezTo>
                    <a:pt x="460566" y="61704"/>
                    <a:pt x="492789" y="94929"/>
                    <a:pt x="506107" y="121681"/>
                  </a:cubicBezTo>
                  <a:cubicBezTo>
                    <a:pt x="491500" y="166556"/>
                    <a:pt x="448537" y="168282"/>
                    <a:pt x="482907" y="215747"/>
                  </a:cubicBezTo>
                  <a:lnTo>
                    <a:pt x="555515" y="228691"/>
                  </a:lnTo>
                  <a:lnTo>
                    <a:pt x="554656" y="332681"/>
                  </a:lnTo>
                  <a:lnTo>
                    <a:pt x="479041" y="345194"/>
                  </a:lnTo>
                  <a:cubicBezTo>
                    <a:pt x="460137" y="406466"/>
                    <a:pt x="481189" y="384460"/>
                    <a:pt x="507396" y="434082"/>
                  </a:cubicBezTo>
                  <a:cubicBezTo>
                    <a:pt x="498804" y="459108"/>
                    <a:pt x="460137" y="498374"/>
                    <a:pt x="433929" y="509593"/>
                  </a:cubicBezTo>
                  <a:cubicBezTo>
                    <a:pt x="406003" y="497943"/>
                    <a:pt x="388388" y="466012"/>
                    <a:pt x="360462" y="474211"/>
                  </a:cubicBezTo>
                  <a:cubicBezTo>
                    <a:pt x="330817" y="482841"/>
                    <a:pt x="342417" y="521675"/>
                    <a:pt x="328239" y="557920"/>
                  </a:cubicBezTo>
                  <a:cubicBezTo>
                    <a:pt x="147364" y="563098"/>
                    <a:pt x="257780" y="529010"/>
                    <a:pt x="208372" y="481115"/>
                  </a:cubicBezTo>
                  <a:cubicBezTo>
                    <a:pt x="181305" y="454794"/>
                    <a:pt x="149083" y="498374"/>
                    <a:pt x="122875" y="509593"/>
                  </a:cubicBezTo>
                  <a:cubicBezTo>
                    <a:pt x="101393" y="499669"/>
                    <a:pt x="63586" y="461697"/>
                    <a:pt x="51986" y="440554"/>
                  </a:cubicBezTo>
                  <a:cubicBezTo>
                    <a:pt x="60149" y="398700"/>
                    <a:pt x="97527" y="396974"/>
                    <a:pt x="85067" y="363317"/>
                  </a:cubicBezTo>
                  <a:cubicBezTo>
                    <a:pt x="70890" y="323620"/>
                    <a:pt x="36519" y="348215"/>
                    <a:pt x="0" y="325777"/>
                  </a:cubicBezTo>
                  <a:lnTo>
                    <a:pt x="2148" y="227397"/>
                  </a:lnTo>
                  <a:lnTo>
                    <a:pt x="72178" y="213158"/>
                  </a:lnTo>
                  <a:cubicBezTo>
                    <a:pt x="115571" y="188563"/>
                    <a:pt x="49408" y="138509"/>
                    <a:pt x="49838" y="121681"/>
                  </a:cubicBezTo>
                  <a:cubicBezTo>
                    <a:pt x="61867" y="91477"/>
                    <a:pt x="92371" y="62567"/>
                    <a:pt x="122875" y="49622"/>
                  </a:cubicBezTo>
                  <a:cubicBezTo>
                    <a:pt x="163261" y="65587"/>
                    <a:pt x="164120" y="102696"/>
                    <a:pt x="211809" y="76806"/>
                  </a:cubicBezTo>
                  <a:cubicBezTo>
                    <a:pt x="231142" y="24595"/>
                    <a:pt x="199350" y="0"/>
                    <a:pt x="2625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0" y="346487"/>
            <a:ext cx="9144000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Stats SA at risk</a:t>
            </a:r>
            <a:endParaRPr lang="en-Z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2337212"/>
            <a:ext cx="9144000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Ndzi</a:t>
            </a:r>
            <a:r>
              <a:rPr lang="en-ZA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Hela </a:t>
            </a:r>
            <a:r>
              <a:rPr lang="en-ZA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Kwala</a:t>
            </a:r>
            <a:r>
              <a:rPr lang="en-ZA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ZA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64941916-FB54-4C15-AAE6-8CE4EAF3AA3C}"/>
              </a:ext>
            </a:extLst>
          </p:cNvPr>
          <p:cNvSpPr/>
          <p:nvPr/>
        </p:nvSpPr>
        <p:spPr>
          <a:xfrm>
            <a:off x="0" y="-2"/>
            <a:ext cx="654421" cy="2249685"/>
          </a:xfrm>
          <a:custGeom>
            <a:avLst/>
            <a:gdLst>
              <a:gd name="connsiteX0" fmla="*/ 0 w 654421"/>
              <a:gd name="connsiteY0" fmla="*/ 0 h 2249685"/>
              <a:gd name="connsiteX1" fmla="*/ 266110 w 654421"/>
              <a:gd name="connsiteY1" fmla="*/ 0 h 2249685"/>
              <a:gd name="connsiteX2" fmla="*/ 654421 w 654421"/>
              <a:gd name="connsiteY2" fmla="*/ 2249685 h 2249685"/>
              <a:gd name="connsiteX3" fmla="*/ 386127 w 654421"/>
              <a:gd name="connsiteY3" fmla="*/ 2237035 h 2249685"/>
              <a:gd name="connsiteX4" fmla="*/ 0 w 654421"/>
              <a:gd name="connsiteY4" fmla="*/ 0 h 224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21" h="2249685">
                <a:moveTo>
                  <a:pt x="0" y="0"/>
                </a:moveTo>
                <a:lnTo>
                  <a:pt x="266110" y="0"/>
                </a:lnTo>
                <a:lnTo>
                  <a:pt x="654421" y="2249685"/>
                </a:lnTo>
                <a:lnTo>
                  <a:pt x="386127" y="2237035"/>
                </a:lnTo>
                <a:lnTo>
                  <a:pt x="0" y="0"/>
                </a:lnTo>
                <a:close/>
              </a:path>
            </a:pathLst>
          </a:cu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141F06E-C9BE-4770-86EF-A184D6AB3027}"/>
              </a:ext>
            </a:extLst>
          </p:cNvPr>
          <p:cNvGrpSpPr/>
          <p:nvPr/>
        </p:nvGrpSpPr>
        <p:grpSpPr>
          <a:xfrm>
            <a:off x="462452" y="2432779"/>
            <a:ext cx="3901360" cy="3139321"/>
            <a:chOff x="462452" y="2432779"/>
            <a:chExt cx="3901360" cy="31393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DF4CE8B-0374-4016-80D8-2B1315E07BED}"/>
                </a:ext>
              </a:extLst>
            </p:cNvPr>
            <p:cNvSpPr/>
            <p:nvPr/>
          </p:nvSpPr>
          <p:spPr>
            <a:xfrm>
              <a:off x="462452" y="3263776"/>
              <a:ext cx="364308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defTabSz="685800">
                <a:lnSpc>
                  <a:spcPct val="200000"/>
                </a:lnSpc>
                <a:buFont typeface="+mj-lt"/>
                <a:buAutoNum type="arabicPeriod"/>
                <a:defRPr/>
              </a:pPr>
              <a:r>
                <a:rPr lang="en-US" dirty="0" err="1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Organisational</a:t>
              </a:r>
              <a:r>
                <a:rPr lang="en-US" dirty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overview</a:t>
              </a:r>
            </a:p>
            <a:p>
              <a:pPr marL="228600" indent="-228600" defTabSz="685800">
                <a:lnSpc>
                  <a:spcPct val="200000"/>
                </a:lnSpc>
                <a:buFont typeface="+mj-lt"/>
                <a:buAutoNum type="arabicPeriod"/>
                <a:defRPr/>
              </a:pPr>
              <a:r>
                <a:rPr lang="en-US" dirty="0" err="1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Organisational</a:t>
              </a:r>
              <a:r>
                <a:rPr lang="en-US" dirty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performance</a:t>
              </a:r>
            </a:p>
            <a:p>
              <a:pPr marL="228600" indent="-228600" defTabSz="685800">
                <a:lnSpc>
                  <a:spcPct val="200000"/>
                </a:lnSpc>
                <a:buFont typeface="+mj-lt"/>
                <a:buAutoNum type="arabicPeriod"/>
                <a:defRPr/>
              </a:pPr>
              <a:r>
                <a:rPr lang="en-US" dirty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performance</a:t>
              </a:r>
            </a:p>
            <a:p>
              <a:pPr marL="228600" indent="-228600" defTabSz="685800">
                <a:lnSpc>
                  <a:spcPct val="200000"/>
                </a:lnSpc>
                <a:buFont typeface="+mj-lt"/>
                <a:buAutoNum type="arabicPeriod"/>
                <a:defRPr/>
              </a:pPr>
              <a:r>
                <a:rPr lang="en-US" dirty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Looking </a:t>
              </a:r>
              <a:r>
                <a:rPr lang="en-US" dirty="0" smtClean="0">
                  <a:solidFill>
                    <a:srgbClr val="2A5C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ahead</a:t>
              </a:r>
              <a:endParaRPr lang="en-US" dirty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4F90033-F8FE-444B-B384-3C04F5E998AA}"/>
                </a:ext>
              </a:extLst>
            </p:cNvPr>
            <p:cNvGrpSpPr/>
            <p:nvPr/>
          </p:nvGrpSpPr>
          <p:grpSpPr>
            <a:xfrm>
              <a:off x="518502" y="2432779"/>
              <a:ext cx="3845310" cy="822960"/>
              <a:chOff x="430085" y="2814407"/>
              <a:chExt cx="5127079" cy="10972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A2727DB-04E0-4689-9A9B-70D61A81C0BF}"/>
                  </a:ext>
                </a:extLst>
              </p:cNvPr>
              <p:cNvSpPr/>
              <p:nvPr/>
            </p:nvSpPr>
            <p:spPr>
              <a:xfrm>
                <a:off x="551545" y="2814407"/>
                <a:ext cx="5005619" cy="94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r>
                  <a:rPr lang="en-US" sz="4000" kern="0" dirty="0" smtClean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Contents</a:t>
                </a:r>
                <a:endParaRPr lang="en-US" sz="4000" kern="0" dirty="0">
                  <a:solidFill>
                    <a:srgbClr val="2A5C1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0C7F974-FAE7-48E7-9AF0-7E42399A4ADB}"/>
                  </a:ext>
                </a:extLst>
              </p:cNvPr>
              <p:cNvGrpSpPr/>
              <p:nvPr/>
            </p:nvGrpSpPr>
            <p:grpSpPr>
              <a:xfrm>
                <a:off x="430085" y="2814407"/>
                <a:ext cx="3096000" cy="1097280"/>
                <a:chOff x="6510829" y="1480053"/>
                <a:chExt cx="3096000" cy="109728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xmlns="" id="{DA673091-C3AD-4D8D-A488-DAB6971F3841}"/>
                    </a:ext>
                  </a:extLst>
                </p:cNvPr>
                <p:cNvCxnSpPr/>
                <p:nvPr/>
              </p:nvCxnSpPr>
              <p:spPr>
                <a:xfrm>
                  <a:off x="6510829" y="1480053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A3558090-D526-4EDF-864C-B35F33A62AB3}"/>
                    </a:ext>
                  </a:extLst>
                </p:cNvPr>
                <p:cNvCxnSpPr/>
                <p:nvPr/>
              </p:nvCxnSpPr>
              <p:spPr>
                <a:xfrm rot="16200000">
                  <a:off x="5962189" y="2028693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Freeform: Shape 27">
            <a:extLst>
              <a:ext uri="{FF2B5EF4-FFF2-40B4-BE49-F238E27FC236}">
                <a16:creationId xmlns:a16="http://schemas.microsoft.com/office/drawing/2014/main" xmlns="" id="{64941916-FB54-4C15-AAE6-8CE4EAF3AA3C}"/>
              </a:ext>
            </a:extLst>
          </p:cNvPr>
          <p:cNvSpPr/>
          <p:nvPr/>
        </p:nvSpPr>
        <p:spPr>
          <a:xfrm>
            <a:off x="654421" y="42421"/>
            <a:ext cx="654421" cy="2212897"/>
          </a:xfrm>
          <a:custGeom>
            <a:avLst/>
            <a:gdLst>
              <a:gd name="connsiteX0" fmla="*/ 0 w 654421"/>
              <a:gd name="connsiteY0" fmla="*/ 0 h 2249685"/>
              <a:gd name="connsiteX1" fmla="*/ 266110 w 654421"/>
              <a:gd name="connsiteY1" fmla="*/ 0 h 2249685"/>
              <a:gd name="connsiteX2" fmla="*/ 654421 w 654421"/>
              <a:gd name="connsiteY2" fmla="*/ 2249685 h 2249685"/>
              <a:gd name="connsiteX3" fmla="*/ 386127 w 654421"/>
              <a:gd name="connsiteY3" fmla="*/ 2237035 h 2249685"/>
              <a:gd name="connsiteX4" fmla="*/ 0 w 654421"/>
              <a:gd name="connsiteY4" fmla="*/ 0 h 224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21" h="2249685">
                <a:moveTo>
                  <a:pt x="0" y="0"/>
                </a:moveTo>
                <a:lnTo>
                  <a:pt x="266110" y="0"/>
                </a:lnTo>
                <a:lnTo>
                  <a:pt x="654421" y="2249685"/>
                </a:lnTo>
                <a:lnTo>
                  <a:pt x="386127" y="2237035"/>
                </a:lnTo>
                <a:lnTo>
                  <a:pt x="0" y="0"/>
                </a:lnTo>
                <a:close/>
              </a:path>
            </a:pathLst>
          </a:cu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3" r="263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1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48FB2B-9D89-42B1-807F-A45F55D09470}"/>
              </a:ext>
            </a:extLst>
          </p:cNvPr>
          <p:cNvGrpSpPr/>
          <p:nvPr/>
        </p:nvGrpSpPr>
        <p:grpSpPr>
          <a:xfrm>
            <a:off x="5904093" y="799040"/>
            <a:ext cx="3036708" cy="5709034"/>
            <a:chOff x="5647476" y="864353"/>
            <a:chExt cx="3293325" cy="57090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FE5366D-920D-4FD5-8C3E-1C7AD5F00CAC}"/>
                </a:ext>
              </a:extLst>
            </p:cNvPr>
            <p:cNvGrpSpPr/>
            <p:nvPr/>
          </p:nvGrpSpPr>
          <p:grpSpPr>
            <a:xfrm>
              <a:off x="5647476" y="864353"/>
              <a:ext cx="3293324" cy="907820"/>
              <a:chOff x="7475167" y="520020"/>
              <a:chExt cx="3931814" cy="1083823"/>
            </a:xfrm>
          </p:grpSpPr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xmlns="" id="{E94BE3B8-769A-4B4C-A4A3-5856BA1D8C85}"/>
                  </a:ext>
                </a:extLst>
              </p:cNvPr>
              <p:cNvSpPr/>
              <p:nvPr/>
            </p:nvSpPr>
            <p:spPr>
              <a:xfrm flipH="1">
                <a:off x="7475167" y="962009"/>
                <a:ext cx="58339" cy="118696"/>
              </a:xfrm>
              <a:custGeom>
                <a:avLst/>
                <a:gdLst>
                  <a:gd name="connsiteX0" fmla="*/ 432262 w 432262"/>
                  <a:gd name="connsiteY0" fmla="*/ 0 h 879474"/>
                  <a:gd name="connsiteX1" fmla="*/ 432262 w 432262"/>
                  <a:gd name="connsiteY1" fmla="*/ 879474 h 879474"/>
                  <a:gd name="connsiteX2" fmla="*/ 351784 w 432262"/>
                  <a:gd name="connsiteY2" fmla="*/ 871361 h 879474"/>
                  <a:gd name="connsiteX3" fmla="*/ 0 w 432262"/>
                  <a:gd name="connsiteY3" fmla="*/ 439737 h 879474"/>
                  <a:gd name="connsiteX4" fmla="*/ 351784 w 432262"/>
                  <a:gd name="connsiteY4" fmla="*/ 8113 h 8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262" h="879474">
                    <a:moveTo>
                      <a:pt x="432262" y="0"/>
                    </a:moveTo>
                    <a:lnTo>
                      <a:pt x="432262" y="879474"/>
                    </a:lnTo>
                    <a:lnTo>
                      <a:pt x="351784" y="871361"/>
                    </a:lnTo>
                    <a:cubicBezTo>
                      <a:pt x="151021" y="830279"/>
                      <a:pt x="0" y="652645"/>
                      <a:pt x="0" y="439737"/>
                    </a:cubicBezTo>
                    <a:cubicBezTo>
                      <a:pt x="0" y="226830"/>
                      <a:pt x="151021" y="49195"/>
                      <a:pt x="351784" y="8113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9811431B-0AC4-4BFD-851E-21C93D360986}"/>
                  </a:ext>
                </a:extLst>
              </p:cNvPr>
              <p:cNvGrpSpPr/>
              <p:nvPr/>
            </p:nvGrpSpPr>
            <p:grpSpPr>
              <a:xfrm>
                <a:off x="7989124" y="520020"/>
                <a:ext cx="3417857" cy="1083823"/>
                <a:chOff x="5902841" y="2892703"/>
                <a:chExt cx="4066348" cy="128946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7B9986AA-B652-4CC6-BD06-18AA1D31F8FC}"/>
                    </a:ext>
                  </a:extLst>
                </p:cNvPr>
                <p:cNvSpPr txBox="1"/>
                <p:nvPr/>
              </p:nvSpPr>
              <p:spPr>
                <a:xfrm>
                  <a:off x="5902841" y="2892703"/>
                  <a:ext cx="2661352" cy="568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000" kern="0" dirty="0" smtClean="0">
                      <a:solidFill>
                        <a:srgbClr val="2A5C17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Vision</a:t>
                  </a:r>
                  <a:endParaRPr lang="en-US" sz="2000" kern="0" dirty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D85886D-5DE8-4875-8631-C799797E80AE}"/>
                    </a:ext>
                  </a:extLst>
                </p:cNvPr>
                <p:cNvSpPr/>
                <p:nvPr/>
              </p:nvSpPr>
              <p:spPr>
                <a:xfrm>
                  <a:off x="5902841" y="3438987"/>
                  <a:ext cx="4066348" cy="7431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solidFill>
                        <a:srgbClr val="6D6E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South Africa I </a:t>
                  </a:r>
                  <a:r>
                    <a:rPr lang="en-US" sz="1400" dirty="0" smtClean="0">
                      <a:solidFill>
                        <a:srgbClr val="6D6E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know the home I understand </a:t>
                  </a:r>
                  <a:endParaRPr lang="en-US" sz="1400" dirty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A1D016A-BF80-45EB-ABD4-16767BFDA848}"/>
                </a:ext>
              </a:extLst>
            </p:cNvPr>
            <p:cNvGrpSpPr/>
            <p:nvPr/>
          </p:nvGrpSpPr>
          <p:grpSpPr>
            <a:xfrm>
              <a:off x="6077972" y="3044809"/>
              <a:ext cx="2862829" cy="1347645"/>
              <a:chOff x="5902841" y="2913319"/>
              <a:chExt cx="4066348" cy="191418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3C39273-A213-42EA-8F34-7643D698934D}"/>
                  </a:ext>
                </a:extLst>
              </p:cNvPr>
              <p:cNvSpPr txBox="1"/>
              <p:nvPr/>
            </p:nvSpPr>
            <p:spPr>
              <a:xfrm>
                <a:off x="5902841" y="2913319"/>
                <a:ext cx="2661352" cy="5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000" kern="0" dirty="0" smtClean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Mission</a:t>
                </a:r>
                <a:endParaRPr lang="en-US" sz="2000" kern="0" dirty="0">
                  <a:solidFill>
                    <a:srgbClr val="2A5C1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77610C6-C005-4D10-BB45-4493E0604F18}"/>
                  </a:ext>
                </a:extLst>
              </p:cNvPr>
              <p:cNvSpPr/>
              <p:nvPr/>
            </p:nvSpPr>
            <p:spPr>
              <a:xfrm>
                <a:off x="5902841" y="3472298"/>
                <a:ext cx="4066348" cy="135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lead and partner in statistical systems and products for evidence based decisions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8A52E72-A943-43BE-A3A3-A84BF5451781}"/>
                </a:ext>
              </a:extLst>
            </p:cNvPr>
            <p:cNvGrpSpPr/>
            <p:nvPr/>
          </p:nvGrpSpPr>
          <p:grpSpPr>
            <a:xfrm>
              <a:off x="6077971" y="5094938"/>
              <a:ext cx="2862829" cy="1478449"/>
              <a:chOff x="5902839" y="2723424"/>
              <a:chExt cx="4066348" cy="209998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4F5101D-3DB4-4A01-ABE6-E7BD92A96C02}"/>
                  </a:ext>
                </a:extLst>
              </p:cNvPr>
              <p:cNvSpPr txBox="1"/>
              <p:nvPr/>
            </p:nvSpPr>
            <p:spPr>
              <a:xfrm>
                <a:off x="5902839" y="2723424"/>
                <a:ext cx="2661352" cy="5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000" kern="0" dirty="0" smtClean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Values</a:t>
                </a:r>
                <a:endParaRPr lang="en-US" sz="2000" kern="0" dirty="0">
                  <a:solidFill>
                    <a:srgbClr val="2A5C1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7C564CB-C718-4DAF-9779-2A2D98883483}"/>
                  </a:ext>
                </a:extLst>
              </p:cNvPr>
              <p:cNvSpPr/>
              <p:nvPr/>
            </p:nvSpPr>
            <p:spPr>
              <a:xfrm>
                <a:off x="5902839" y="3315189"/>
                <a:ext cx="4066348" cy="150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 defTabSz="6858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Integrity</a:t>
                </a:r>
              </a:p>
              <a:p>
                <a:pPr marL="171450" indent="-171450" defTabSz="6858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 excellence</a:t>
                </a:r>
              </a:p>
              <a:p>
                <a:pPr marL="171450" indent="-171450" defTabSz="6858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Empowering </a:t>
                </a:r>
                <a:r>
                  <a:rPr lang="en-US" sz="1400" dirty="0" smtClean="0">
                    <a:solidFill>
                      <a:srgbClr val="6D6E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partnership</a:t>
                </a:r>
                <a:endParaRPr lang="en-US" sz="1400" dirty="0">
                  <a:solidFill>
                    <a:srgbClr val="6D6E7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434F8-294F-4DDB-8F13-AEE8926D37A2}"/>
              </a:ext>
            </a:extLst>
          </p:cNvPr>
          <p:cNvGrpSpPr/>
          <p:nvPr/>
        </p:nvGrpSpPr>
        <p:grpSpPr>
          <a:xfrm>
            <a:off x="522513" y="1668729"/>
            <a:ext cx="3526974" cy="3520542"/>
            <a:chOff x="522512" y="1668730"/>
            <a:chExt cx="3526974" cy="35205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3CFA9B-258B-47A3-A373-8A50B5EF9C79}"/>
                </a:ext>
              </a:extLst>
            </p:cNvPr>
            <p:cNvSpPr/>
            <p:nvPr/>
          </p:nvSpPr>
          <p:spPr>
            <a:xfrm>
              <a:off x="522512" y="1668730"/>
              <a:ext cx="3526974" cy="3520542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B6375CC-B887-4F84-BBA6-BE5A080874F4}"/>
                </a:ext>
              </a:extLst>
            </p:cNvPr>
            <p:cNvGrpSpPr/>
            <p:nvPr/>
          </p:nvGrpSpPr>
          <p:grpSpPr>
            <a:xfrm>
              <a:off x="609646" y="2197036"/>
              <a:ext cx="3352707" cy="2463931"/>
              <a:chOff x="950273" y="1195669"/>
              <a:chExt cx="3790613" cy="27857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E422C01-1D6C-4ACF-A0CE-AA5BFBE76CF7}"/>
                  </a:ext>
                </a:extLst>
              </p:cNvPr>
              <p:cNvSpPr txBox="1"/>
              <p:nvPr/>
            </p:nvSpPr>
            <p:spPr>
              <a:xfrm flipH="1">
                <a:off x="1367100" y="1371601"/>
                <a:ext cx="3373786" cy="26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8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30398B1-4C22-4CB9-ADA3-DB49CBAF329F}"/>
                  </a:ext>
                </a:extLst>
              </p:cNvPr>
              <p:cNvGrpSpPr/>
              <p:nvPr/>
            </p:nvGrpSpPr>
            <p:grpSpPr>
              <a:xfrm>
                <a:off x="950273" y="1195669"/>
                <a:ext cx="3096000" cy="1097280"/>
                <a:chOff x="487526" y="1703586"/>
                <a:chExt cx="3096000" cy="109728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AD53045-4A8B-4C30-B74E-52A397589FA5}"/>
                    </a:ext>
                  </a:extLst>
                </p:cNvPr>
                <p:cNvCxnSpPr/>
                <p:nvPr/>
              </p:nvCxnSpPr>
              <p:spPr>
                <a:xfrm>
                  <a:off x="487526" y="1846952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4527C4C-E48A-4C28-8574-77DD94198720}"/>
                    </a:ext>
                  </a:extLst>
                </p:cNvPr>
                <p:cNvCxnSpPr/>
                <p:nvPr/>
              </p:nvCxnSpPr>
              <p:spPr>
                <a:xfrm rot="16200000">
                  <a:off x="217431" y="2252226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" name="Group 44"/>
          <p:cNvGrpSpPr/>
          <p:nvPr/>
        </p:nvGrpSpPr>
        <p:grpSpPr>
          <a:xfrm>
            <a:off x="4750648" y="794947"/>
            <a:ext cx="1031320" cy="1031321"/>
            <a:chOff x="5306654" y="5467145"/>
            <a:chExt cx="971550" cy="971550"/>
          </a:xfrm>
        </p:grpSpPr>
        <p:sp>
          <p:nvSpPr>
            <p:cNvPr id="46" name="Oval 45"/>
            <p:cNvSpPr/>
            <p:nvPr/>
          </p:nvSpPr>
          <p:spPr>
            <a:xfrm>
              <a:off x="5306654" y="5467145"/>
              <a:ext cx="971550" cy="971550"/>
            </a:xfrm>
            <a:prstGeom prst="ellipse">
              <a:avLst/>
            </a:prstGeom>
            <a:solidFill>
              <a:srgbClr val="D6E3B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502366" y="5786323"/>
              <a:ext cx="580126" cy="333194"/>
            </a:xfrm>
            <a:custGeom>
              <a:avLst/>
              <a:gdLst>
                <a:gd name="connsiteX0" fmla="*/ 152930 w 711006"/>
                <a:gd name="connsiteY0" fmla="*/ 166726 h 408365"/>
                <a:gd name="connsiteX1" fmla="*/ 224847 w 711006"/>
                <a:gd name="connsiteY1" fmla="*/ 213762 h 408365"/>
                <a:gd name="connsiteX2" fmla="*/ 214330 w 711006"/>
                <a:gd name="connsiteY2" fmla="*/ 224462 h 408365"/>
                <a:gd name="connsiteX3" fmla="*/ 97447 w 711006"/>
                <a:gd name="connsiteY3" fmla="*/ 228132 h 408365"/>
                <a:gd name="connsiteX4" fmla="*/ 81271 w 711006"/>
                <a:gd name="connsiteY4" fmla="*/ 222058 h 408365"/>
                <a:gd name="connsiteX5" fmla="*/ 152930 w 711006"/>
                <a:gd name="connsiteY5" fmla="*/ 166726 h 408365"/>
                <a:gd name="connsiteX6" fmla="*/ 554524 w 711006"/>
                <a:gd name="connsiteY6" fmla="*/ 166287 h 408365"/>
                <a:gd name="connsiteX7" fmla="*/ 626197 w 711006"/>
                <a:gd name="connsiteY7" fmla="*/ 213695 h 408365"/>
                <a:gd name="connsiteX8" fmla="*/ 615624 w 711006"/>
                <a:gd name="connsiteY8" fmla="*/ 224342 h 408365"/>
                <a:gd name="connsiteX9" fmla="*/ 498724 w 711006"/>
                <a:gd name="connsiteY9" fmla="*/ 227406 h 408365"/>
                <a:gd name="connsiteX10" fmla="*/ 482581 w 711006"/>
                <a:gd name="connsiteY10" fmla="*/ 221247 h 408365"/>
                <a:gd name="connsiteX11" fmla="*/ 554524 w 711006"/>
                <a:gd name="connsiteY11" fmla="*/ 166287 h 408365"/>
                <a:gd name="connsiteX12" fmla="*/ 575750 w 711006"/>
                <a:gd name="connsiteY12" fmla="*/ 138405 h 408365"/>
                <a:gd name="connsiteX13" fmla="*/ 442147 w 711006"/>
                <a:gd name="connsiteY13" fmla="*/ 232118 h 408365"/>
                <a:gd name="connsiteX14" fmla="*/ 535860 w 711006"/>
                <a:gd name="connsiteY14" fmla="*/ 365720 h 408365"/>
                <a:gd name="connsiteX15" fmla="*/ 669463 w 711006"/>
                <a:gd name="connsiteY15" fmla="*/ 272008 h 408365"/>
                <a:gd name="connsiteX16" fmla="*/ 575750 w 711006"/>
                <a:gd name="connsiteY16" fmla="*/ 138405 h 408365"/>
                <a:gd name="connsiteX17" fmla="*/ 175249 w 711006"/>
                <a:gd name="connsiteY17" fmla="*/ 137769 h 408365"/>
                <a:gd name="connsiteX18" fmla="*/ 41646 w 711006"/>
                <a:gd name="connsiteY18" fmla="*/ 231483 h 408365"/>
                <a:gd name="connsiteX19" fmla="*/ 135359 w 711006"/>
                <a:gd name="connsiteY19" fmla="*/ 365086 h 408365"/>
                <a:gd name="connsiteX20" fmla="*/ 268963 w 711006"/>
                <a:gd name="connsiteY20" fmla="*/ 271373 h 408365"/>
                <a:gd name="connsiteX21" fmla="*/ 175249 w 711006"/>
                <a:gd name="connsiteY21" fmla="*/ 137769 h 408365"/>
                <a:gd name="connsiteX22" fmla="*/ 362573 w 711006"/>
                <a:gd name="connsiteY22" fmla="*/ 103771 h 408365"/>
                <a:gd name="connsiteX23" fmla="*/ 323775 w 711006"/>
                <a:gd name="connsiteY23" fmla="*/ 130985 h 408365"/>
                <a:gd name="connsiteX24" fmla="*/ 350988 w 711006"/>
                <a:gd name="connsiteY24" fmla="*/ 169784 h 408365"/>
                <a:gd name="connsiteX25" fmla="*/ 389786 w 711006"/>
                <a:gd name="connsiteY25" fmla="*/ 142569 h 408365"/>
                <a:gd name="connsiteX26" fmla="*/ 362573 w 711006"/>
                <a:gd name="connsiteY26" fmla="*/ 103771 h 408365"/>
                <a:gd name="connsiteX27" fmla="*/ 462227 w 711006"/>
                <a:gd name="connsiteY27" fmla="*/ 1017 h 408365"/>
                <a:gd name="connsiteX28" fmla="*/ 516011 w 711006"/>
                <a:gd name="connsiteY28" fmla="*/ 39259 h 408365"/>
                <a:gd name="connsiteX29" fmla="*/ 639357 w 711006"/>
                <a:gd name="connsiteY29" fmla="*/ 118436 h 408365"/>
                <a:gd name="connsiteX30" fmla="*/ 708623 w 711006"/>
                <a:gd name="connsiteY30" fmla="*/ 277094 h 408365"/>
                <a:gd name="connsiteX31" fmla="*/ 527309 w 711006"/>
                <a:gd name="connsiteY31" fmla="*/ 404273 h 408365"/>
                <a:gd name="connsiteX32" fmla="*/ 398157 w 711006"/>
                <a:gd name="connsiteY32" fmla="*/ 238869 h 408365"/>
                <a:gd name="connsiteX33" fmla="*/ 398422 w 711006"/>
                <a:gd name="connsiteY33" fmla="*/ 209541 h 408365"/>
                <a:gd name="connsiteX34" fmla="*/ 391090 w 711006"/>
                <a:gd name="connsiteY34" fmla="*/ 213702 h 408365"/>
                <a:gd name="connsiteX35" fmla="*/ 342223 w 711006"/>
                <a:gd name="connsiteY35" fmla="*/ 219730 h 408365"/>
                <a:gd name="connsiteX36" fmla="*/ 325801 w 711006"/>
                <a:gd name="connsiteY36" fmla="*/ 215111 h 408365"/>
                <a:gd name="connsiteX37" fmla="*/ 311989 w 711006"/>
                <a:gd name="connsiteY37" fmla="*/ 208013 h 408365"/>
                <a:gd name="connsiteX38" fmla="*/ 312026 w 711006"/>
                <a:gd name="connsiteY38" fmla="*/ 211450 h 408365"/>
                <a:gd name="connsiteX39" fmla="*/ 68308 w 711006"/>
                <a:gd name="connsiteY39" fmla="*/ 382556 h 408365"/>
                <a:gd name="connsiteX40" fmla="*/ 0 w 711006"/>
                <a:gd name="connsiteY40" fmla="*/ 247152 h 408365"/>
                <a:gd name="connsiteX41" fmla="*/ 69555 w 711006"/>
                <a:gd name="connsiteY41" fmla="*/ 119058 h 408365"/>
                <a:gd name="connsiteX42" fmla="*/ 194913 w 711006"/>
                <a:gd name="connsiteY42" fmla="*/ 38670 h 408365"/>
                <a:gd name="connsiteX43" fmla="*/ 269822 w 711006"/>
                <a:gd name="connsiteY43" fmla="*/ 2294 h 408365"/>
                <a:gd name="connsiteX44" fmla="*/ 278975 w 711006"/>
                <a:gd name="connsiteY44" fmla="*/ 4950 h 408365"/>
                <a:gd name="connsiteX45" fmla="*/ 310477 w 711006"/>
                <a:gd name="connsiteY45" fmla="*/ 65208 h 408365"/>
                <a:gd name="connsiteX46" fmla="*/ 310492 w 711006"/>
                <a:gd name="connsiteY46" fmla="*/ 66650 h 408365"/>
                <a:gd name="connsiteX47" fmla="*/ 322472 w 711006"/>
                <a:gd name="connsiteY47" fmla="*/ 59853 h 408365"/>
                <a:gd name="connsiteX48" fmla="*/ 371337 w 711006"/>
                <a:gd name="connsiteY48" fmla="*/ 53824 h 408365"/>
                <a:gd name="connsiteX49" fmla="*/ 387760 w 711006"/>
                <a:gd name="connsiteY49" fmla="*/ 58444 h 408365"/>
                <a:gd name="connsiteX50" fmla="*/ 399725 w 711006"/>
                <a:gd name="connsiteY50" fmla="*/ 64593 h 408365"/>
                <a:gd name="connsiteX51" fmla="*/ 399745 w 711006"/>
                <a:gd name="connsiteY51" fmla="*/ 62525 h 408365"/>
                <a:gd name="connsiteX52" fmla="*/ 432934 w 711006"/>
                <a:gd name="connsiteY52" fmla="*/ 3180 h 408365"/>
                <a:gd name="connsiteX53" fmla="*/ 462227 w 711006"/>
                <a:gd name="connsiteY53" fmla="*/ 1017 h 40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11006" h="408365">
                  <a:moveTo>
                    <a:pt x="152930" y="166726"/>
                  </a:moveTo>
                  <a:cubicBezTo>
                    <a:pt x="184462" y="166013"/>
                    <a:pt x="216038" y="182360"/>
                    <a:pt x="224847" y="213762"/>
                  </a:cubicBezTo>
                  <a:cubicBezTo>
                    <a:pt x="226287" y="218150"/>
                    <a:pt x="222237" y="225436"/>
                    <a:pt x="214330" y="224462"/>
                  </a:cubicBezTo>
                  <a:cubicBezTo>
                    <a:pt x="175819" y="209174"/>
                    <a:pt x="135809" y="210789"/>
                    <a:pt x="97447" y="228132"/>
                  </a:cubicBezTo>
                  <a:cubicBezTo>
                    <a:pt x="90844" y="229534"/>
                    <a:pt x="84897" y="229963"/>
                    <a:pt x="81271" y="222058"/>
                  </a:cubicBezTo>
                  <a:cubicBezTo>
                    <a:pt x="89908" y="185215"/>
                    <a:pt x="121398" y="167439"/>
                    <a:pt x="152930" y="166726"/>
                  </a:cubicBezTo>
                  <a:close/>
                  <a:moveTo>
                    <a:pt x="554524" y="166287"/>
                  </a:moveTo>
                  <a:cubicBezTo>
                    <a:pt x="586061" y="165738"/>
                    <a:pt x="617551" y="182248"/>
                    <a:pt x="626197" y="213695"/>
                  </a:cubicBezTo>
                  <a:cubicBezTo>
                    <a:pt x="627615" y="218091"/>
                    <a:pt x="623527" y="225356"/>
                    <a:pt x="615624" y="224342"/>
                  </a:cubicBezTo>
                  <a:cubicBezTo>
                    <a:pt x="577194" y="208854"/>
                    <a:pt x="536614" y="209524"/>
                    <a:pt x="498724" y="227406"/>
                  </a:cubicBezTo>
                  <a:cubicBezTo>
                    <a:pt x="490143" y="230622"/>
                    <a:pt x="482279" y="227585"/>
                    <a:pt x="482581" y="221247"/>
                  </a:cubicBezTo>
                  <a:cubicBezTo>
                    <a:pt x="491407" y="184449"/>
                    <a:pt x="522989" y="166837"/>
                    <a:pt x="554524" y="166287"/>
                  </a:cubicBezTo>
                  <a:close/>
                  <a:moveTo>
                    <a:pt x="575750" y="138405"/>
                  </a:moveTo>
                  <a:cubicBezTo>
                    <a:pt x="512979" y="127389"/>
                    <a:pt x="453162" y="169347"/>
                    <a:pt x="442147" y="232118"/>
                  </a:cubicBezTo>
                  <a:cubicBezTo>
                    <a:pt x="431133" y="294889"/>
                    <a:pt x="473089" y="354705"/>
                    <a:pt x="535860" y="365720"/>
                  </a:cubicBezTo>
                  <a:cubicBezTo>
                    <a:pt x="598631" y="376735"/>
                    <a:pt x="658448" y="334779"/>
                    <a:pt x="669463" y="272008"/>
                  </a:cubicBezTo>
                  <a:cubicBezTo>
                    <a:pt x="680478" y="209237"/>
                    <a:pt x="638521" y="149420"/>
                    <a:pt x="575750" y="138405"/>
                  </a:cubicBezTo>
                  <a:close/>
                  <a:moveTo>
                    <a:pt x="175249" y="137769"/>
                  </a:moveTo>
                  <a:cubicBezTo>
                    <a:pt x="112479" y="126754"/>
                    <a:pt x="52661" y="168712"/>
                    <a:pt x="41646" y="231483"/>
                  </a:cubicBezTo>
                  <a:cubicBezTo>
                    <a:pt x="30632" y="294254"/>
                    <a:pt x="72589" y="354070"/>
                    <a:pt x="135359" y="365086"/>
                  </a:cubicBezTo>
                  <a:cubicBezTo>
                    <a:pt x="198130" y="376100"/>
                    <a:pt x="257947" y="334144"/>
                    <a:pt x="268963" y="271373"/>
                  </a:cubicBezTo>
                  <a:cubicBezTo>
                    <a:pt x="279977" y="208601"/>
                    <a:pt x="238020" y="148784"/>
                    <a:pt x="175249" y="137769"/>
                  </a:cubicBezTo>
                  <a:close/>
                  <a:moveTo>
                    <a:pt x="362573" y="103771"/>
                  </a:moveTo>
                  <a:cubicBezTo>
                    <a:pt x="344343" y="100571"/>
                    <a:pt x="326972" y="112756"/>
                    <a:pt x="323775" y="130985"/>
                  </a:cubicBezTo>
                  <a:cubicBezTo>
                    <a:pt x="320575" y="149214"/>
                    <a:pt x="332759" y="166585"/>
                    <a:pt x="350988" y="169784"/>
                  </a:cubicBezTo>
                  <a:cubicBezTo>
                    <a:pt x="369217" y="172984"/>
                    <a:pt x="386589" y="160799"/>
                    <a:pt x="389786" y="142569"/>
                  </a:cubicBezTo>
                  <a:cubicBezTo>
                    <a:pt x="392986" y="124340"/>
                    <a:pt x="380801" y="106968"/>
                    <a:pt x="362573" y="103771"/>
                  </a:cubicBezTo>
                  <a:close/>
                  <a:moveTo>
                    <a:pt x="462227" y="1017"/>
                  </a:moveTo>
                  <a:cubicBezTo>
                    <a:pt x="479644" y="4305"/>
                    <a:pt x="498441" y="15814"/>
                    <a:pt x="516011" y="39259"/>
                  </a:cubicBezTo>
                  <a:cubicBezTo>
                    <a:pt x="562082" y="32366"/>
                    <a:pt x="607349" y="82783"/>
                    <a:pt x="639357" y="118436"/>
                  </a:cubicBezTo>
                  <a:cubicBezTo>
                    <a:pt x="690609" y="151568"/>
                    <a:pt x="719836" y="213203"/>
                    <a:pt x="708623" y="277094"/>
                  </a:cubicBezTo>
                  <a:cubicBezTo>
                    <a:pt x="693675" y="362282"/>
                    <a:pt x="614712" y="415642"/>
                    <a:pt x="527309" y="404273"/>
                  </a:cubicBezTo>
                  <a:cubicBezTo>
                    <a:pt x="446901" y="393814"/>
                    <a:pt x="397934" y="318211"/>
                    <a:pt x="398157" y="238869"/>
                  </a:cubicBezTo>
                  <a:lnTo>
                    <a:pt x="398422" y="209541"/>
                  </a:lnTo>
                  <a:lnTo>
                    <a:pt x="391090" y="213702"/>
                  </a:lnTo>
                  <a:cubicBezTo>
                    <a:pt x="376280" y="220323"/>
                    <a:pt x="359404" y="222745"/>
                    <a:pt x="342223" y="219730"/>
                  </a:cubicBezTo>
                  <a:cubicBezTo>
                    <a:pt x="336496" y="218725"/>
                    <a:pt x="331007" y="217163"/>
                    <a:pt x="325801" y="215111"/>
                  </a:cubicBezTo>
                  <a:lnTo>
                    <a:pt x="311989" y="208013"/>
                  </a:lnTo>
                  <a:lnTo>
                    <a:pt x="312026" y="211450"/>
                  </a:lnTo>
                  <a:cubicBezTo>
                    <a:pt x="325831" y="370617"/>
                    <a:pt x="183875" y="454037"/>
                    <a:pt x="68308" y="382556"/>
                  </a:cubicBezTo>
                  <a:cubicBezTo>
                    <a:pt x="10763" y="338656"/>
                    <a:pt x="2292" y="296798"/>
                    <a:pt x="0" y="247152"/>
                  </a:cubicBezTo>
                  <a:cubicBezTo>
                    <a:pt x="3503" y="173520"/>
                    <a:pt x="43598" y="145624"/>
                    <a:pt x="69555" y="119058"/>
                  </a:cubicBezTo>
                  <a:cubicBezTo>
                    <a:pt x="97402" y="91402"/>
                    <a:pt x="140862" y="35059"/>
                    <a:pt x="194913" y="38670"/>
                  </a:cubicBezTo>
                  <a:cubicBezTo>
                    <a:pt x="220425" y="6553"/>
                    <a:pt x="247688" y="-2108"/>
                    <a:pt x="269822" y="2294"/>
                  </a:cubicBezTo>
                  <a:cubicBezTo>
                    <a:pt x="272986" y="2923"/>
                    <a:pt x="276042" y="3817"/>
                    <a:pt x="278975" y="4950"/>
                  </a:cubicBezTo>
                  <a:cubicBezTo>
                    <a:pt x="305296" y="17996"/>
                    <a:pt x="313064" y="38626"/>
                    <a:pt x="310477" y="65208"/>
                  </a:cubicBezTo>
                  <a:lnTo>
                    <a:pt x="310492" y="66650"/>
                  </a:lnTo>
                  <a:lnTo>
                    <a:pt x="322472" y="59853"/>
                  </a:lnTo>
                  <a:cubicBezTo>
                    <a:pt x="337280" y="53231"/>
                    <a:pt x="354157" y="50810"/>
                    <a:pt x="371337" y="53824"/>
                  </a:cubicBezTo>
                  <a:cubicBezTo>
                    <a:pt x="377065" y="54829"/>
                    <a:pt x="382552" y="56391"/>
                    <a:pt x="387760" y="58444"/>
                  </a:cubicBezTo>
                  <a:lnTo>
                    <a:pt x="399725" y="64593"/>
                  </a:lnTo>
                  <a:lnTo>
                    <a:pt x="399745" y="62525"/>
                  </a:lnTo>
                  <a:cubicBezTo>
                    <a:pt x="397908" y="35880"/>
                    <a:pt x="406256" y="15479"/>
                    <a:pt x="432934" y="3180"/>
                  </a:cubicBezTo>
                  <a:cubicBezTo>
                    <a:pt x="441825" y="34"/>
                    <a:pt x="451778" y="-953"/>
                    <a:pt x="462227" y="1017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78F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50648" y="2863945"/>
            <a:ext cx="1031320" cy="1031321"/>
            <a:chOff x="7754886" y="5260668"/>
            <a:chExt cx="971550" cy="971550"/>
          </a:xfrm>
        </p:grpSpPr>
        <p:sp>
          <p:nvSpPr>
            <p:cNvPr id="49" name="Oval 48"/>
            <p:cNvSpPr/>
            <p:nvPr/>
          </p:nvSpPr>
          <p:spPr>
            <a:xfrm>
              <a:off x="7754886" y="5260668"/>
              <a:ext cx="971550" cy="971550"/>
            </a:xfrm>
            <a:prstGeom prst="ellipse">
              <a:avLst/>
            </a:prstGeom>
            <a:solidFill>
              <a:srgbClr val="D6E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05711" y="5410970"/>
              <a:ext cx="469900" cy="670946"/>
            </a:xfrm>
            <a:custGeom>
              <a:avLst/>
              <a:gdLst>
                <a:gd name="connsiteX0" fmla="*/ 429428 w 560646"/>
                <a:gd name="connsiteY0" fmla="*/ 703064 h 816614"/>
                <a:gd name="connsiteX1" fmla="*/ 429494 w 560646"/>
                <a:gd name="connsiteY1" fmla="*/ 767268 h 816614"/>
                <a:gd name="connsiteX2" fmla="*/ 353936 w 560646"/>
                <a:gd name="connsiteY2" fmla="*/ 767163 h 816614"/>
                <a:gd name="connsiteX3" fmla="*/ 353936 w 560646"/>
                <a:gd name="connsiteY3" fmla="*/ 777446 h 816614"/>
                <a:gd name="connsiteX4" fmla="*/ 314768 w 560646"/>
                <a:gd name="connsiteY4" fmla="*/ 816614 h 816614"/>
                <a:gd name="connsiteX5" fmla="*/ 252826 w 560646"/>
                <a:gd name="connsiteY5" fmla="*/ 816614 h 816614"/>
                <a:gd name="connsiteX6" fmla="*/ 213658 w 560646"/>
                <a:gd name="connsiteY6" fmla="*/ 777446 h 816614"/>
                <a:gd name="connsiteX7" fmla="*/ 213658 w 560646"/>
                <a:gd name="connsiteY7" fmla="*/ 766967 h 816614"/>
                <a:gd name="connsiteX8" fmla="*/ 139427 w 560646"/>
                <a:gd name="connsiteY8" fmla="*/ 766863 h 816614"/>
                <a:gd name="connsiteX9" fmla="*/ 139070 w 560646"/>
                <a:gd name="connsiteY9" fmla="*/ 743204 h 816614"/>
                <a:gd name="connsiteX10" fmla="*/ 430826 w 560646"/>
                <a:gd name="connsiteY10" fmla="*/ 638515 h 816614"/>
                <a:gd name="connsiteX11" fmla="*/ 430892 w 560646"/>
                <a:gd name="connsiteY11" fmla="*/ 686535 h 816614"/>
                <a:gd name="connsiteX12" fmla="*/ 139071 w 560646"/>
                <a:gd name="connsiteY12" fmla="*/ 719001 h 816614"/>
                <a:gd name="connsiteX13" fmla="*/ 139071 w 560646"/>
                <a:gd name="connsiteY13" fmla="*/ 667944 h 816614"/>
                <a:gd name="connsiteX14" fmla="*/ 314447 w 560646"/>
                <a:gd name="connsiteY14" fmla="*/ 78944 h 816614"/>
                <a:gd name="connsiteX15" fmla="*/ 303179 w 560646"/>
                <a:gd name="connsiteY15" fmla="*/ 105972 h 816614"/>
                <a:gd name="connsiteX16" fmla="*/ 163313 w 560646"/>
                <a:gd name="connsiteY16" fmla="*/ 172157 h 816614"/>
                <a:gd name="connsiteX17" fmla="*/ 103640 w 560646"/>
                <a:gd name="connsiteY17" fmla="*/ 302433 h 816614"/>
                <a:gd name="connsiteX18" fmla="*/ 75512 w 560646"/>
                <a:gd name="connsiteY18" fmla="*/ 303024 h 816614"/>
                <a:gd name="connsiteX19" fmla="*/ 140194 w 560646"/>
                <a:gd name="connsiteY19" fmla="*/ 147456 h 816614"/>
                <a:gd name="connsiteX20" fmla="*/ 314447 w 560646"/>
                <a:gd name="connsiteY20" fmla="*/ 78944 h 816614"/>
                <a:gd name="connsiteX21" fmla="*/ 280323 w 560646"/>
                <a:gd name="connsiteY21" fmla="*/ 42384 h 816614"/>
                <a:gd name="connsiteX22" fmla="*/ 42384 w 560646"/>
                <a:gd name="connsiteY22" fmla="*/ 280322 h 816614"/>
                <a:gd name="connsiteX23" fmla="*/ 166908 w 560646"/>
                <a:gd name="connsiteY23" fmla="*/ 489543 h 816614"/>
                <a:gd name="connsiteX24" fmla="*/ 177566 w 560646"/>
                <a:gd name="connsiteY24" fmla="*/ 494911 h 816614"/>
                <a:gd name="connsiteX25" fmla="*/ 177634 w 560646"/>
                <a:gd name="connsiteY25" fmla="*/ 584720 h 816614"/>
                <a:gd name="connsiteX26" fmla="*/ 382925 w 560646"/>
                <a:gd name="connsiteY26" fmla="*/ 584720 h 816614"/>
                <a:gd name="connsiteX27" fmla="*/ 383081 w 560646"/>
                <a:gd name="connsiteY27" fmla="*/ 494911 h 816614"/>
                <a:gd name="connsiteX28" fmla="*/ 393739 w 560646"/>
                <a:gd name="connsiteY28" fmla="*/ 489543 h 816614"/>
                <a:gd name="connsiteX29" fmla="*/ 518262 w 560646"/>
                <a:gd name="connsiteY29" fmla="*/ 280322 h 816614"/>
                <a:gd name="connsiteX30" fmla="*/ 280323 w 560646"/>
                <a:gd name="connsiteY30" fmla="*/ 42384 h 816614"/>
                <a:gd name="connsiteX31" fmla="*/ 280323 w 560646"/>
                <a:gd name="connsiteY31" fmla="*/ 0 h 816614"/>
                <a:gd name="connsiteX32" fmla="*/ 560646 w 560646"/>
                <a:gd name="connsiteY32" fmla="*/ 280322 h 816614"/>
                <a:gd name="connsiteX33" fmla="*/ 458635 w 560646"/>
                <a:gd name="connsiteY33" fmla="*/ 496633 h 816614"/>
                <a:gd name="connsiteX34" fmla="*/ 430147 w 560646"/>
                <a:gd name="connsiteY34" fmla="*/ 516887 h 816614"/>
                <a:gd name="connsiteX35" fmla="*/ 430433 w 560646"/>
                <a:gd name="connsiteY35" fmla="*/ 621818 h 816614"/>
                <a:gd name="connsiteX36" fmla="*/ 137515 w 560646"/>
                <a:gd name="connsiteY36" fmla="*/ 640883 h 816614"/>
                <a:gd name="connsiteX37" fmla="*/ 137515 w 560646"/>
                <a:gd name="connsiteY37" fmla="*/ 521367 h 816614"/>
                <a:gd name="connsiteX38" fmla="*/ 134966 w 560646"/>
                <a:gd name="connsiteY38" fmla="*/ 520062 h 816614"/>
                <a:gd name="connsiteX39" fmla="*/ 0 w 560646"/>
                <a:gd name="connsiteY39" fmla="*/ 280322 h 816614"/>
                <a:gd name="connsiteX40" fmla="*/ 280323 w 560646"/>
                <a:gd name="connsiteY40" fmla="*/ 0 h 81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60646" h="816614">
                  <a:moveTo>
                    <a:pt x="429428" y="703064"/>
                  </a:moveTo>
                  <a:cubicBezTo>
                    <a:pt x="429428" y="715532"/>
                    <a:pt x="429494" y="754799"/>
                    <a:pt x="429494" y="767268"/>
                  </a:cubicBezTo>
                  <a:lnTo>
                    <a:pt x="353936" y="767163"/>
                  </a:lnTo>
                  <a:lnTo>
                    <a:pt x="353936" y="777446"/>
                  </a:lnTo>
                  <a:cubicBezTo>
                    <a:pt x="353936" y="799078"/>
                    <a:pt x="336401" y="816614"/>
                    <a:pt x="314768" y="816614"/>
                  </a:cubicBezTo>
                  <a:lnTo>
                    <a:pt x="252826" y="816614"/>
                  </a:lnTo>
                  <a:cubicBezTo>
                    <a:pt x="231194" y="816614"/>
                    <a:pt x="213658" y="799078"/>
                    <a:pt x="213658" y="777446"/>
                  </a:cubicBezTo>
                  <a:lnTo>
                    <a:pt x="213658" y="766967"/>
                  </a:lnTo>
                  <a:lnTo>
                    <a:pt x="139427" y="766863"/>
                  </a:lnTo>
                  <a:cubicBezTo>
                    <a:pt x="139308" y="758977"/>
                    <a:pt x="139189" y="751090"/>
                    <a:pt x="139070" y="743204"/>
                  </a:cubicBezTo>
                  <a:close/>
                  <a:moveTo>
                    <a:pt x="430826" y="638515"/>
                  </a:moveTo>
                  <a:cubicBezTo>
                    <a:pt x="430826" y="650983"/>
                    <a:pt x="430892" y="674067"/>
                    <a:pt x="430892" y="686535"/>
                  </a:cubicBezTo>
                  <a:lnTo>
                    <a:pt x="139071" y="719001"/>
                  </a:lnTo>
                  <a:lnTo>
                    <a:pt x="139071" y="667944"/>
                  </a:lnTo>
                  <a:close/>
                  <a:moveTo>
                    <a:pt x="314447" y="78944"/>
                  </a:moveTo>
                  <a:cubicBezTo>
                    <a:pt x="337580" y="84984"/>
                    <a:pt x="321906" y="105539"/>
                    <a:pt x="303179" y="105972"/>
                  </a:cubicBezTo>
                  <a:cubicBezTo>
                    <a:pt x="259453" y="111873"/>
                    <a:pt x="198310" y="139936"/>
                    <a:pt x="163313" y="172157"/>
                  </a:cubicBezTo>
                  <a:cubicBezTo>
                    <a:pt x="128315" y="204378"/>
                    <a:pt x="112110" y="256392"/>
                    <a:pt x="103640" y="302433"/>
                  </a:cubicBezTo>
                  <a:cubicBezTo>
                    <a:pt x="100013" y="321990"/>
                    <a:pt x="76866" y="319702"/>
                    <a:pt x="75512" y="303024"/>
                  </a:cubicBezTo>
                  <a:cubicBezTo>
                    <a:pt x="74625" y="254490"/>
                    <a:pt x="102479" y="182781"/>
                    <a:pt x="140194" y="147456"/>
                  </a:cubicBezTo>
                  <a:cubicBezTo>
                    <a:pt x="193973" y="95726"/>
                    <a:pt x="274414" y="73778"/>
                    <a:pt x="314447" y="78944"/>
                  </a:cubicBezTo>
                  <a:close/>
                  <a:moveTo>
                    <a:pt x="280323" y="42384"/>
                  </a:moveTo>
                  <a:cubicBezTo>
                    <a:pt x="148913" y="42384"/>
                    <a:pt x="42384" y="148913"/>
                    <a:pt x="42384" y="280322"/>
                  </a:cubicBezTo>
                  <a:cubicBezTo>
                    <a:pt x="42384" y="370667"/>
                    <a:pt x="92736" y="449251"/>
                    <a:pt x="166908" y="489543"/>
                  </a:cubicBezTo>
                  <a:lnTo>
                    <a:pt x="177566" y="494911"/>
                  </a:lnTo>
                  <a:cubicBezTo>
                    <a:pt x="177427" y="524847"/>
                    <a:pt x="177773" y="554784"/>
                    <a:pt x="177634" y="584720"/>
                  </a:cubicBezTo>
                  <a:lnTo>
                    <a:pt x="382925" y="584720"/>
                  </a:lnTo>
                  <a:cubicBezTo>
                    <a:pt x="382815" y="554784"/>
                    <a:pt x="383191" y="524847"/>
                    <a:pt x="383081" y="494911"/>
                  </a:cubicBezTo>
                  <a:lnTo>
                    <a:pt x="393739" y="489543"/>
                  </a:lnTo>
                  <a:cubicBezTo>
                    <a:pt x="467910" y="449251"/>
                    <a:pt x="518262" y="370667"/>
                    <a:pt x="518262" y="280322"/>
                  </a:cubicBezTo>
                  <a:cubicBezTo>
                    <a:pt x="518262" y="148913"/>
                    <a:pt x="411733" y="42384"/>
                    <a:pt x="280323" y="42384"/>
                  </a:cubicBezTo>
                  <a:close/>
                  <a:moveTo>
                    <a:pt x="280323" y="0"/>
                  </a:moveTo>
                  <a:cubicBezTo>
                    <a:pt x="435142" y="0"/>
                    <a:pt x="560646" y="125505"/>
                    <a:pt x="560646" y="280322"/>
                  </a:cubicBezTo>
                  <a:cubicBezTo>
                    <a:pt x="560646" y="367408"/>
                    <a:pt x="520936" y="445218"/>
                    <a:pt x="458635" y="496633"/>
                  </a:cubicBezTo>
                  <a:lnTo>
                    <a:pt x="430147" y="516887"/>
                  </a:lnTo>
                  <a:cubicBezTo>
                    <a:pt x="429972" y="550358"/>
                    <a:pt x="430608" y="588348"/>
                    <a:pt x="430433" y="621818"/>
                  </a:cubicBezTo>
                  <a:lnTo>
                    <a:pt x="137515" y="640883"/>
                  </a:lnTo>
                  <a:lnTo>
                    <a:pt x="137515" y="521367"/>
                  </a:lnTo>
                  <a:lnTo>
                    <a:pt x="134966" y="520062"/>
                  </a:lnTo>
                  <a:cubicBezTo>
                    <a:pt x="54051" y="470897"/>
                    <a:pt x="0" y="381922"/>
                    <a:pt x="0" y="280322"/>
                  </a:cubicBezTo>
                  <a:cubicBezTo>
                    <a:pt x="0" y="125505"/>
                    <a:pt x="125506" y="0"/>
                    <a:pt x="28032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23785" y="5029625"/>
            <a:ext cx="1031320" cy="1031321"/>
            <a:chOff x="10010775" y="3886200"/>
            <a:chExt cx="1219200" cy="1219200"/>
          </a:xfrm>
        </p:grpSpPr>
        <p:sp>
          <p:nvSpPr>
            <p:cNvPr id="52" name="Oval 51"/>
            <p:cNvSpPr/>
            <p:nvPr/>
          </p:nvSpPr>
          <p:spPr>
            <a:xfrm>
              <a:off x="10010775" y="3886200"/>
              <a:ext cx="1219200" cy="1219200"/>
            </a:xfrm>
            <a:prstGeom prst="ellipse">
              <a:avLst/>
            </a:prstGeom>
            <a:solidFill>
              <a:srgbClr val="D6E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213228" y="4095003"/>
              <a:ext cx="801594" cy="801594"/>
            </a:xfrm>
            <a:custGeom>
              <a:avLst/>
              <a:gdLst>
                <a:gd name="connsiteX0" fmla="*/ 1607047 w 2143354"/>
                <a:gd name="connsiteY0" fmla="*/ 1172684 h 2143355"/>
                <a:gd name="connsiteX1" fmla="*/ 1606145 w 2143354"/>
                <a:gd name="connsiteY1" fmla="*/ 1181626 h 2143355"/>
                <a:gd name="connsiteX2" fmla="*/ 1181625 w 2143354"/>
                <a:gd name="connsiteY2" fmla="*/ 1606146 h 2143355"/>
                <a:gd name="connsiteX3" fmla="*/ 1172683 w 2143354"/>
                <a:gd name="connsiteY3" fmla="*/ 1607048 h 2143355"/>
                <a:gd name="connsiteX4" fmla="*/ 1172683 w 2143354"/>
                <a:gd name="connsiteY4" fmla="*/ 1761833 h 2143355"/>
                <a:gd name="connsiteX5" fmla="*/ 1195424 w 2143354"/>
                <a:gd name="connsiteY5" fmla="*/ 1759826 h 2143355"/>
                <a:gd name="connsiteX6" fmla="*/ 1756542 w 2143354"/>
                <a:gd name="connsiteY6" fmla="*/ 1212564 h 2143355"/>
                <a:gd name="connsiteX7" fmla="*/ 1760562 w 2143354"/>
                <a:gd name="connsiteY7" fmla="*/ 1172684 h 2143355"/>
                <a:gd name="connsiteX8" fmla="*/ 382792 w 2143354"/>
                <a:gd name="connsiteY8" fmla="*/ 1172684 h 2143355"/>
                <a:gd name="connsiteX9" fmla="*/ 386812 w 2143354"/>
                <a:gd name="connsiteY9" fmla="*/ 1212564 h 2143355"/>
                <a:gd name="connsiteX10" fmla="*/ 947931 w 2143354"/>
                <a:gd name="connsiteY10" fmla="*/ 1759826 h 2143355"/>
                <a:gd name="connsiteX11" fmla="*/ 970670 w 2143354"/>
                <a:gd name="connsiteY11" fmla="*/ 1761833 h 2143355"/>
                <a:gd name="connsiteX12" fmla="*/ 970670 w 2143354"/>
                <a:gd name="connsiteY12" fmla="*/ 1607047 h 2143355"/>
                <a:gd name="connsiteX13" fmla="*/ 961729 w 2143354"/>
                <a:gd name="connsiteY13" fmla="*/ 1606146 h 2143355"/>
                <a:gd name="connsiteX14" fmla="*/ 537209 w 2143354"/>
                <a:gd name="connsiteY14" fmla="*/ 1181626 h 2143355"/>
                <a:gd name="connsiteX15" fmla="*/ 536308 w 2143354"/>
                <a:gd name="connsiteY15" fmla="*/ 1172684 h 2143355"/>
                <a:gd name="connsiteX16" fmla="*/ 1071677 w 2143354"/>
                <a:gd name="connsiteY16" fmla="*/ 874074 h 2143355"/>
                <a:gd name="connsiteX17" fmla="*/ 1269281 w 2143354"/>
                <a:gd name="connsiteY17" fmla="*/ 1071678 h 2143355"/>
                <a:gd name="connsiteX18" fmla="*/ 1071677 w 2143354"/>
                <a:gd name="connsiteY18" fmla="*/ 1269282 h 2143355"/>
                <a:gd name="connsiteX19" fmla="*/ 874073 w 2143354"/>
                <a:gd name="connsiteY19" fmla="*/ 1071678 h 2143355"/>
                <a:gd name="connsiteX20" fmla="*/ 1071677 w 2143354"/>
                <a:gd name="connsiteY20" fmla="*/ 874074 h 2143355"/>
                <a:gd name="connsiteX21" fmla="*/ 1071676 w 2143354"/>
                <a:gd name="connsiteY21" fmla="*/ 713622 h 2143355"/>
                <a:gd name="connsiteX22" fmla="*/ 999515 w 2143354"/>
                <a:gd name="connsiteY22" fmla="*/ 720896 h 2143355"/>
                <a:gd name="connsiteX23" fmla="*/ 970670 w 2143354"/>
                <a:gd name="connsiteY23" fmla="*/ 729850 h 2143355"/>
                <a:gd name="connsiteX24" fmla="*/ 932304 w 2143354"/>
                <a:gd name="connsiteY24" fmla="*/ 741760 h 2143355"/>
                <a:gd name="connsiteX25" fmla="*/ 741758 w 2143354"/>
                <a:gd name="connsiteY25" fmla="*/ 932306 h 2143355"/>
                <a:gd name="connsiteX26" fmla="*/ 729849 w 2143354"/>
                <a:gd name="connsiteY26" fmla="*/ 970671 h 2143355"/>
                <a:gd name="connsiteX27" fmla="*/ 720894 w 2143354"/>
                <a:gd name="connsiteY27" fmla="*/ 999517 h 2143355"/>
                <a:gd name="connsiteX28" fmla="*/ 713620 w 2143354"/>
                <a:gd name="connsiteY28" fmla="*/ 1071678 h 2143355"/>
                <a:gd name="connsiteX29" fmla="*/ 720894 w 2143354"/>
                <a:gd name="connsiteY29" fmla="*/ 1143839 h 2143355"/>
                <a:gd name="connsiteX30" fmla="*/ 729848 w 2143354"/>
                <a:gd name="connsiteY30" fmla="*/ 1172684 h 2143355"/>
                <a:gd name="connsiteX31" fmla="*/ 741758 w 2143354"/>
                <a:gd name="connsiteY31" fmla="*/ 1211050 h 2143355"/>
                <a:gd name="connsiteX32" fmla="*/ 932304 w 2143354"/>
                <a:gd name="connsiteY32" fmla="*/ 1401596 h 2143355"/>
                <a:gd name="connsiteX33" fmla="*/ 970670 w 2143354"/>
                <a:gd name="connsiteY33" fmla="*/ 1413506 h 2143355"/>
                <a:gd name="connsiteX34" fmla="*/ 999515 w 2143354"/>
                <a:gd name="connsiteY34" fmla="*/ 1422460 h 2143355"/>
                <a:gd name="connsiteX35" fmla="*/ 1071676 w 2143354"/>
                <a:gd name="connsiteY35" fmla="*/ 1429734 h 2143355"/>
                <a:gd name="connsiteX36" fmla="*/ 1143837 w 2143354"/>
                <a:gd name="connsiteY36" fmla="*/ 1422460 h 2143355"/>
                <a:gd name="connsiteX37" fmla="*/ 1172683 w 2143354"/>
                <a:gd name="connsiteY37" fmla="*/ 1413506 h 2143355"/>
                <a:gd name="connsiteX38" fmla="*/ 1211048 w 2143354"/>
                <a:gd name="connsiteY38" fmla="*/ 1401596 h 2143355"/>
                <a:gd name="connsiteX39" fmla="*/ 1401594 w 2143354"/>
                <a:gd name="connsiteY39" fmla="*/ 1211050 h 2143355"/>
                <a:gd name="connsiteX40" fmla="*/ 1413504 w 2143354"/>
                <a:gd name="connsiteY40" fmla="*/ 1172684 h 2143355"/>
                <a:gd name="connsiteX41" fmla="*/ 1422458 w 2143354"/>
                <a:gd name="connsiteY41" fmla="*/ 1143839 h 2143355"/>
                <a:gd name="connsiteX42" fmla="*/ 1429732 w 2143354"/>
                <a:gd name="connsiteY42" fmla="*/ 1071678 h 2143355"/>
                <a:gd name="connsiteX43" fmla="*/ 1422458 w 2143354"/>
                <a:gd name="connsiteY43" fmla="*/ 999517 h 2143355"/>
                <a:gd name="connsiteX44" fmla="*/ 1413504 w 2143354"/>
                <a:gd name="connsiteY44" fmla="*/ 970671 h 2143355"/>
                <a:gd name="connsiteX45" fmla="*/ 1401594 w 2143354"/>
                <a:gd name="connsiteY45" fmla="*/ 932306 h 2143355"/>
                <a:gd name="connsiteX46" fmla="*/ 1211048 w 2143354"/>
                <a:gd name="connsiteY46" fmla="*/ 741760 h 2143355"/>
                <a:gd name="connsiteX47" fmla="*/ 1172683 w 2143354"/>
                <a:gd name="connsiteY47" fmla="*/ 729851 h 2143355"/>
                <a:gd name="connsiteX48" fmla="*/ 1143837 w 2143354"/>
                <a:gd name="connsiteY48" fmla="*/ 720896 h 2143355"/>
                <a:gd name="connsiteX49" fmla="*/ 1071676 w 2143354"/>
                <a:gd name="connsiteY49" fmla="*/ 713622 h 2143355"/>
                <a:gd name="connsiteX50" fmla="*/ 970670 w 2143354"/>
                <a:gd name="connsiteY50" fmla="*/ 382793 h 2143355"/>
                <a:gd name="connsiteX51" fmla="*/ 930791 w 2143354"/>
                <a:gd name="connsiteY51" fmla="*/ 386813 h 2143355"/>
                <a:gd name="connsiteX52" fmla="*/ 383528 w 2143354"/>
                <a:gd name="connsiteY52" fmla="*/ 947932 h 2143355"/>
                <a:gd name="connsiteX53" fmla="*/ 381522 w 2143354"/>
                <a:gd name="connsiteY53" fmla="*/ 970671 h 2143355"/>
                <a:gd name="connsiteX54" fmla="*/ 536308 w 2143354"/>
                <a:gd name="connsiteY54" fmla="*/ 970671 h 2143355"/>
                <a:gd name="connsiteX55" fmla="*/ 537209 w 2143354"/>
                <a:gd name="connsiteY55" fmla="*/ 961730 h 2143355"/>
                <a:gd name="connsiteX56" fmla="*/ 961729 w 2143354"/>
                <a:gd name="connsiteY56" fmla="*/ 537210 h 2143355"/>
                <a:gd name="connsiteX57" fmla="*/ 970670 w 2143354"/>
                <a:gd name="connsiteY57" fmla="*/ 536309 h 2143355"/>
                <a:gd name="connsiteX58" fmla="*/ 1172683 w 2143354"/>
                <a:gd name="connsiteY58" fmla="*/ 382793 h 2143355"/>
                <a:gd name="connsiteX59" fmla="*/ 1172683 w 2143354"/>
                <a:gd name="connsiteY59" fmla="*/ 536309 h 2143355"/>
                <a:gd name="connsiteX60" fmla="*/ 1181625 w 2143354"/>
                <a:gd name="connsiteY60" fmla="*/ 537210 h 2143355"/>
                <a:gd name="connsiteX61" fmla="*/ 1606145 w 2143354"/>
                <a:gd name="connsiteY61" fmla="*/ 961730 h 2143355"/>
                <a:gd name="connsiteX62" fmla="*/ 1607047 w 2143354"/>
                <a:gd name="connsiteY62" fmla="*/ 970671 h 2143355"/>
                <a:gd name="connsiteX63" fmla="*/ 1761832 w 2143354"/>
                <a:gd name="connsiteY63" fmla="*/ 970671 h 2143355"/>
                <a:gd name="connsiteX64" fmla="*/ 1759826 w 2143354"/>
                <a:gd name="connsiteY64" fmla="*/ 947932 h 2143355"/>
                <a:gd name="connsiteX65" fmla="*/ 1212564 w 2143354"/>
                <a:gd name="connsiteY65" fmla="*/ 386813 h 2143355"/>
                <a:gd name="connsiteX66" fmla="*/ 970670 w 2143354"/>
                <a:gd name="connsiteY66" fmla="*/ 0 h 2143355"/>
                <a:gd name="connsiteX67" fmla="*/ 1172683 w 2143354"/>
                <a:gd name="connsiteY67" fmla="*/ 0 h 2143355"/>
                <a:gd name="connsiteX68" fmla="*/ 1172683 w 2143354"/>
                <a:gd name="connsiteY68" fmla="*/ 177928 h 2143355"/>
                <a:gd name="connsiteX69" fmla="*/ 1253012 w 2143354"/>
                <a:gd name="connsiteY69" fmla="*/ 190188 h 2143355"/>
                <a:gd name="connsiteX70" fmla="*/ 1957394 w 2143354"/>
                <a:gd name="connsiteY70" fmla="*/ 912404 h 2143355"/>
                <a:gd name="connsiteX71" fmla="*/ 1962535 w 2143354"/>
                <a:gd name="connsiteY71" fmla="*/ 970671 h 2143355"/>
                <a:gd name="connsiteX72" fmla="*/ 2143354 w 2143354"/>
                <a:gd name="connsiteY72" fmla="*/ 970671 h 2143355"/>
                <a:gd name="connsiteX73" fmla="*/ 2143354 w 2143354"/>
                <a:gd name="connsiteY73" fmla="*/ 1172684 h 2143355"/>
                <a:gd name="connsiteX74" fmla="*/ 1965427 w 2143354"/>
                <a:gd name="connsiteY74" fmla="*/ 1172684 h 2143355"/>
                <a:gd name="connsiteX75" fmla="*/ 1953167 w 2143354"/>
                <a:gd name="connsiteY75" fmla="*/ 1253013 h 2143355"/>
                <a:gd name="connsiteX76" fmla="*/ 1230951 w 2143354"/>
                <a:gd name="connsiteY76" fmla="*/ 1957395 h 2143355"/>
                <a:gd name="connsiteX77" fmla="*/ 1172683 w 2143354"/>
                <a:gd name="connsiteY77" fmla="*/ 1962536 h 2143355"/>
                <a:gd name="connsiteX78" fmla="*/ 1172683 w 2143354"/>
                <a:gd name="connsiteY78" fmla="*/ 2143355 h 2143355"/>
                <a:gd name="connsiteX79" fmla="*/ 970670 w 2143354"/>
                <a:gd name="connsiteY79" fmla="*/ 2143355 h 2143355"/>
                <a:gd name="connsiteX80" fmla="*/ 970670 w 2143354"/>
                <a:gd name="connsiteY80" fmla="*/ 1962536 h 2143355"/>
                <a:gd name="connsiteX81" fmla="*/ 912403 w 2143354"/>
                <a:gd name="connsiteY81" fmla="*/ 1957395 h 2143355"/>
                <a:gd name="connsiteX82" fmla="*/ 190187 w 2143354"/>
                <a:gd name="connsiteY82" fmla="*/ 1253013 h 2143355"/>
                <a:gd name="connsiteX83" fmla="*/ 177927 w 2143354"/>
                <a:gd name="connsiteY83" fmla="*/ 1172684 h 2143355"/>
                <a:gd name="connsiteX84" fmla="*/ 0 w 2143354"/>
                <a:gd name="connsiteY84" fmla="*/ 1172684 h 2143355"/>
                <a:gd name="connsiteX85" fmla="*/ 0 w 2143354"/>
                <a:gd name="connsiteY85" fmla="*/ 970671 h 2143355"/>
                <a:gd name="connsiteX86" fmla="*/ 180819 w 2143354"/>
                <a:gd name="connsiteY86" fmla="*/ 970671 h 2143355"/>
                <a:gd name="connsiteX87" fmla="*/ 185960 w 2143354"/>
                <a:gd name="connsiteY87" fmla="*/ 912404 h 2143355"/>
                <a:gd name="connsiteX88" fmla="*/ 890342 w 2143354"/>
                <a:gd name="connsiteY88" fmla="*/ 190188 h 2143355"/>
                <a:gd name="connsiteX89" fmla="*/ 970670 w 2143354"/>
                <a:gd name="connsiteY89" fmla="*/ 177929 h 214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143354" h="2143355">
                  <a:moveTo>
                    <a:pt x="1607047" y="1172684"/>
                  </a:moveTo>
                  <a:lnTo>
                    <a:pt x="1606145" y="1181626"/>
                  </a:lnTo>
                  <a:cubicBezTo>
                    <a:pt x="1562542" y="1394711"/>
                    <a:pt x="1394710" y="1562543"/>
                    <a:pt x="1181625" y="1606146"/>
                  </a:cubicBezTo>
                  <a:lnTo>
                    <a:pt x="1172683" y="1607048"/>
                  </a:lnTo>
                  <a:lnTo>
                    <a:pt x="1172683" y="1761833"/>
                  </a:lnTo>
                  <a:lnTo>
                    <a:pt x="1195424" y="1759826"/>
                  </a:lnTo>
                  <a:cubicBezTo>
                    <a:pt x="1476579" y="1709605"/>
                    <a:pt x="1699504" y="1491298"/>
                    <a:pt x="1756542" y="1212564"/>
                  </a:cubicBezTo>
                  <a:lnTo>
                    <a:pt x="1760562" y="1172684"/>
                  </a:lnTo>
                  <a:close/>
                  <a:moveTo>
                    <a:pt x="382792" y="1172684"/>
                  </a:moveTo>
                  <a:lnTo>
                    <a:pt x="386812" y="1212564"/>
                  </a:lnTo>
                  <a:cubicBezTo>
                    <a:pt x="443850" y="1491298"/>
                    <a:pt x="666775" y="1709605"/>
                    <a:pt x="947931" y="1759826"/>
                  </a:cubicBezTo>
                  <a:lnTo>
                    <a:pt x="970670" y="1761833"/>
                  </a:lnTo>
                  <a:lnTo>
                    <a:pt x="970670" y="1607047"/>
                  </a:lnTo>
                  <a:lnTo>
                    <a:pt x="961729" y="1606146"/>
                  </a:lnTo>
                  <a:cubicBezTo>
                    <a:pt x="748645" y="1562543"/>
                    <a:pt x="580812" y="1394711"/>
                    <a:pt x="537209" y="1181626"/>
                  </a:cubicBezTo>
                  <a:lnTo>
                    <a:pt x="536308" y="1172684"/>
                  </a:lnTo>
                  <a:close/>
                  <a:moveTo>
                    <a:pt x="1071677" y="874074"/>
                  </a:moveTo>
                  <a:cubicBezTo>
                    <a:pt x="1180811" y="874074"/>
                    <a:pt x="1269281" y="962544"/>
                    <a:pt x="1269281" y="1071678"/>
                  </a:cubicBezTo>
                  <a:cubicBezTo>
                    <a:pt x="1269281" y="1180812"/>
                    <a:pt x="1180811" y="1269282"/>
                    <a:pt x="1071677" y="1269282"/>
                  </a:cubicBezTo>
                  <a:cubicBezTo>
                    <a:pt x="962543" y="1269282"/>
                    <a:pt x="874073" y="1180812"/>
                    <a:pt x="874073" y="1071678"/>
                  </a:cubicBezTo>
                  <a:cubicBezTo>
                    <a:pt x="874073" y="962544"/>
                    <a:pt x="962543" y="874074"/>
                    <a:pt x="1071677" y="874074"/>
                  </a:cubicBezTo>
                  <a:close/>
                  <a:moveTo>
                    <a:pt x="1071676" y="713622"/>
                  </a:moveTo>
                  <a:cubicBezTo>
                    <a:pt x="1046958" y="713622"/>
                    <a:pt x="1022824" y="716127"/>
                    <a:pt x="999515" y="720896"/>
                  </a:cubicBezTo>
                  <a:lnTo>
                    <a:pt x="970670" y="729850"/>
                  </a:lnTo>
                  <a:lnTo>
                    <a:pt x="932304" y="741760"/>
                  </a:lnTo>
                  <a:cubicBezTo>
                    <a:pt x="846630" y="777997"/>
                    <a:pt x="777995" y="846632"/>
                    <a:pt x="741758" y="932306"/>
                  </a:cubicBezTo>
                  <a:lnTo>
                    <a:pt x="729849" y="970671"/>
                  </a:lnTo>
                  <a:lnTo>
                    <a:pt x="720894" y="999517"/>
                  </a:lnTo>
                  <a:cubicBezTo>
                    <a:pt x="716125" y="1022826"/>
                    <a:pt x="713620" y="1046960"/>
                    <a:pt x="713620" y="1071678"/>
                  </a:cubicBezTo>
                  <a:cubicBezTo>
                    <a:pt x="713620" y="1096397"/>
                    <a:pt x="716125" y="1120530"/>
                    <a:pt x="720894" y="1143839"/>
                  </a:cubicBezTo>
                  <a:lnTo>
                    <a:pt x="729848" y="1172684"/>
                  </a:lnTo>
                  <a:lnTo>
                    <a:pt x="741758" y="1211050"/>
                  </a:lnTo>
                  <a:cubicBezTo>
                    <a:pt x="777995" y="1296724"/>
                    <a:pt x="846630" y="1365359"/>
                    <a:pt x="932304" y="1401596"/>
                  </a:cubicBezTo>
                  <a:lnTo>
                    <a:pt x="970670" y="1413506"/>
                  </a:lnTo>
                  <a:lnTo>
                    <a:pt x="999515" y="1422460"/>
                  </a:lnTo>
                  <a:cubicBezTo>
                    <a:pt x="1022824" y="1427229"/>
                    <a:pt x="1046958" y="1429734"/>
                    <a:pt x="1071676" y="1429734"/>
                  </a:cubicBezTo>
                  <a:cubicBezTo>
                    <a:pt x="1096395" y="1429734"/>
                    <a:pt x="1120528" y="1427229"/>
                    <a:pt x="1143837" y="1422460"/>
                  </a:cubicBezTo>
                  <a:lnTo>
                    <a:pt x="1172683" y="1413506"/>
                  </a:lnTo>
                  <a:lnTo>
                    <a:pt x="1211048" y="1401596"/>
                  </a:lnTo>
                  <a:cubicBezTo>
                    <a:pt x="1296722" y="1365359"/>
                    <a:pt x="1365357" y="1296724"/>
                    <a:pt x="1401594" y="1211050"/>
                  </a:cubicBezTo>
                  <a:lnTo>
                    <a:pt x="1413504" y="1172684"/>
                  </a:lnTo>
                  <a:lnTo>
                    <a:pt x="1422458" y="1143839"/>
                  </a:lnTo>
                  <a:cubicBezTo>
                    <a:pt x="1427227" y="1120530"/>
                    <a:pt x="1429732" y="1096397"/>
                    <a:pt x="1429732" y="1071678"/>
                  </a:cubicBezTo>
                  <a:cubicBezTo>
                    <a:pt x="1429732" y="1046960"/>
                    <a:pt x="1427227" y="1022826"/>
                    <a:pt x="1422458" y="999517"/>
                  </a:cubicBezTo>
                  <a:lnTo>
                    <a:pt x="1413504" y="970671"/>
                  </a:lnTo>
                  <a:lnTo>
                    <a:pt x="1401594" y="932306"/>
                  </a:lnTo>
                  <a:cubicBezTo>
                    <a:pt x="1365357" y="846632"/>
                    <a:pt x="1296722" y="777997"/>
                    <a:pt x="1211048" y="741760"/>
                  </a:cubicBezTo>
                  <a:lnTo>
                    <a:pt x="1172683" y="729851"/>
                  </a:lnTo>
                  <a:lnTo>
                    <a:pt x="1143837" y="720896"/>
                  </a:lnTo>
                  <a:cubicBezTo>
                    <a:pt x="1120528" y="716127"/>
                    <a:pt x="1096395" y="713622"/>
                    <a:pt x="1071676" y="713622"/>
                  </a:cubicBezTo>
                  <a:close/>
                  <a:moveTo>
                    <a:pt x="970670" y="382793"/>
                  </a:moveTo>
                  <a:lnTo>
                    <a:pt x="930791" y="386813"/>
                  </a:lnTo>
                  <a:cubicBezTo>
                    <a:pt x="652056" y="443851"/>
                    <a:pt x="433750" y="666776"/>
                    <a:pt x="383528" y="947932"/>
                  </a:cubicBezTo>
                  <a:lnTo>
                    <a:pt x="381522" y="970671"/>
                  </a:lnTo>
                  <a:lnTo>
                    <a:pt x="536308" y="970671"/>
                  </a:lnTo>
                  <a:lnTo>
                    <a:pt x="537209" y="961730"/>
                  </a:lnTo>
                  <a:cubicBezTo>
                    <a:pt x="580812" y="748646"/>
                    <a:pt x="748645" y="580813"/>
                    <a:pt x="961729" y="537210"/>
                  </a:cubicBezTo>
                  <a:lnTo>
                    <a:pt x="970670" y="536309"/>
                  </a:lnTo>
                  <a:close/>
                  <a:moveTo>
                    <a:pt x="1172683" y="382793"/>
                  </a:moveTo>
                  <a:lnTo>
                    <a:pt x="1172683" y="536309"/>
                  </a:lnTo>
                  <a:lnTo>
                    <a:pt x="1181625" y="537210"/>
                  </a:lnTo>
                  <a:cubicBezTo>
                    <a:pt x="1394710" y="580813"/>
                    <a:pt x="1562542" y="748646"/>
                    <a:pt x="1606145" y="961730"/>
                  </a:cubicBezTo>
                  <a:lnTo>
                    <a:pt x="1607047" y="970671"/>
                  </a:lnTo>
                  <a:lnTo>
                    <a:pt x="1761832" y="970671"/>
                  </a:lnTo>
                  <a:lnTo>
                    <a:pt x="1759826" y="947932"/>
                  </a:lnTo>
                  <a:cubicBezTo>
                    <a:pt x="1709604" y="666776"/>
                    <a:pt x="1491298" y="443851"/>
                    <a:pt x="1212564" y="386813"/>
                  </a:cubicBezTo>
                  <a:close/>
                  <a:moveTo>
                    <a:pt x="970670" y="0"/>
                  </a:moveTo>
                  <a:lnTo>
                    <a:pt x="1172683" y="0"/>
                  </a:lnTo>
                  <a:lnTo>
                    <a:pt x="1172683" y="177928"/>
                  </a:lnTo>
                  <a:lnTo>
                    <a:pt x="1253012" y="190188"/>
                  </a:lnTo>
                  <a:cubicBezTo>
                    <a:pt x="1611771" y="263601"/>
                    <a:pt x="1892754" y="550528"/>
                    <a:pt x="1957394" y="912404"/>
                  </a:cubicBezTo>
                  <a:lnTo>
                    <a:pt x="1962535" y="970671"/>
                  </a:lnTo>
                  <a:lnTo>
                    <a:pt x="2143354" y="970671"/>
                  </a:lnTo>
                  <a:lnTo>
                    <a:pt x="2143354" y="1172684"/>
                  </a:lnTo>
                  <a:lnTo>
                    <a:pt x="1965427" y="1172684"/>
                  </a:lnTo>
                  <a:lnTo>
                    <a:pt x="1953167" y="1253013"/>
                  </a:lnTo>
                  <a:cubicBezTo>
                    <a:pt x="1879754" y="1611772"/>
                    <a:pt x="1592827" y="1892755"/>
                    <a:pt x="1230951" y="1957395"/>
                  </a:cubicBezTo>
                  <a:lnTo>
                    <a:pt x="1172683" y="1962536"/>
                  </a:lnTo>
                  <a:lnTo>
                    <a:pt x="1172683" y="2143355"/>
                  </a:lnTo>
                  <a:lnTo>
                    <a:pt x="970670" y="2143355"/>
                  </a:lnTo>
                  <a:lnTo>
                    <a:pt x="970670" y="1962536"/>
                  </a:lnTo>
                  <a:lnTo>
                    <a:pt x="912403" y="1957395"/>
                  </a:lnTo>
                  <a:cubicBezTo>
                    <a:pt x="550527" y="1892755"/>
                    <a:pt x="263600" y="1611772"/>
                    <a:pt x="190187" y="1253013"/>
                  </a:cubicBezTo>
                  <a:lnTo>
                    <a:pt x="177927" y="1172684"/>
                  </a:lnTo>
                  <a:lnTo>
                    <a:pt x="0" y="1172684"/>
                  </a:lnTo>
                  <a:lnTo>
                    <a:pt x="0" y="970671"/>
                  </a:lnTo>
                  <a:lnTo>
                    <a:pt x="180819" y="970671"/>
                  </a:lnTo>
                  <a:lnTo>
                    <a:pt x="185960" y="912404"/>
                  </a:lnTo>
                  <a:cubicBezTo>
                    <a:pt x="250600" y="550528"/>
                    <a:pt x="531583" y="263601"/>
                    <a:pt x="890342" y="190188"/>
                  </a:cubicBezTo>
                  <a:lnTo>
                    <a:pt x="970670" y="1779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458" y="0"/>
            <a:ext cx="4551543" cy="6858000"/>
          </a:xfrm>
        </p:spPr>
      </p:sp>
      <p:pic>
        <p:nvPicPr>
          <p:cNvPr id="54" name="Picture Placeholder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3" r="29653"/>
          <a:stretch>
            <a:fillRect/>
          </a:stretch>
        </p:blipFill>
        <p:spPr>
          <a:xfrm>
            <a:off x="0" y="0"/>
            <a:ext cx="4568651" cy="6858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" y="212403"/>
            <a:ext cx="4568650" cy="582544"/>
          </a:xfrm>
          <a:prstGeom prst="rect">
            <a:avLst/>
          </a:prstGeom>
          <a:solidFill>
            <a:srgbClr val="2A5C1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Organisational overview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ight Triangle 32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Triangle 34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5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48FB2B-9D89-42B1-807F-A45F55D09470}"/>
              </a:ext>
            </a:extLst>
          </p:cNvPr>
          <p:cNvGrpSpPr/>
          <p:nvPr/>
        </p:nvGrpSpPr>
        <p:grpSpPr>
          <a:xfrm>
            <a:off x="5870772" y="721323"/>
            <a:ext cx="3103399" cy="5664127"/>
            <a:chOff x="5575150" y="800640"/>
            <a:chExt cx="3365650" cy="56641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FE5366D-920D-4FD5-8C3E-1C7AD5F00CAC}"/>
                </a:ext>
              </a:extLst>
            </p:cNvPr>
            <p:cNvGrpSpPr/>
            <p:nvPr/>
          </p:nvGrpSpPr>
          <p:grpSpPr>
            <a:xfrm>
              <a:off x="5586628" y="800640"/>
              <a:ext cx="3019880" cy="1398040"/>
              <a:chOff x="7402521" y="443955"/>
              <a:chExt cx="3605356" cy="1669084"/>
            </a:xfrm>
          </p:grpSpPr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xmlns="" id="{E94BE3B8-769A-4B4C-A4A3-5856BA1D8C85}"/>
                  </a:ext>
                </a:extLst>
              </p:cNvPr>
              <p:cNvSpPr/>
              <p:nvPr/>
            </p:nvSpPr>
            <p:spPr>
              <a:xfrm flipH="1">
                <a:off x="7475167" y="962009"/>
                <a:ext cx="58339" cy="118696"/>
              </a:xfrm>
              <a:custGeom>
                <a:avLst/>
                <a:gdLst>
                  <a:gd name="connsiteX0" fmla="*/ 432262 w 432262"/>
                  <a:gd name="connsiteY0" fmla="*/ 0 h 879474"/>
                  <a:gd name="connsiteX1" fmla="*/ 432262 w 432262"/>
                  <a:gd name="connsiteY1" fmla="*/ 879474 h 879474"/>
                  <a:gd name="connsiteX2" fmla="*/ 351784 w 432262"/>
                  <a:gd name="connsiteY2" fmla="*/ 871361 h 879474"/>
                  <a:gd name="connsiteX3" fmla="*/ 0 w 432262"/>
                  <a:gd name="connsiteY3" fmla="*/ 439737 h 879474"/>
                  <a:gd name="connsiteX4" fmla="*/ 351784 w 432262"/>
                  <a:gd name="connsiteY4" fmla="*/ 8113 h 87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262" h="879474">
                    <a:moveTo>
                      <a:pt x="432262" y="0"/>
                    </a:moveTo>
                    <a:lnTo>
                      <a:pt x="432262" y="879474"/>
                    </a:lnTo>
                    <a:lnTo>
                      <a:pt x="351784" y="871361"/>
                    </a:lnTo>
                    <a:cubicBezTo>
                      <a:pt x="151021" y="830279"/>
                      <a:pt x="0" y="652645"/>
                      <a:pt x="0" y="439737"/>
                    </a:cubicBezTo>
                    <a:cubicBezTo>
                      <a:pt x="0" y="226830"/>
                      <a:pt x="151021" y="49195"/>
                      <a:pt x="351784" y="8113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9811431B-0AC4-4BFD-851E-21C93D360986}"/>
                  </a:ext>
                </a:extLst>
              </p:cNvPr>
              <p:cNvGrpSpPr/>
              <p:nvPr/>
            </p:nvGrpSpPr>
            <p:grpSpPr>
              <a:xfrm>
                <a:off x="7402521" y="443955"/>
                <a:ext cx="3605356" cy="1669084"/>
                <a:chOff x="5204939" y="2802205"/>
                <a:chExt cx="4289423" cy="19857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7B9986AA-B652-4CC6-BD06-18AA1D31F8FC}"/>
                    </a:ext>
                  </a:extLst>
                </p:cNvPr>
                <p:cNvSpPr txBox="1"/>
                <p:nvPr/>
              </p:nvSpPr>
              <p:spPr>
                <a:xfrm>
                  <a:off x="5204939" y="2802205"/>
                  <a:ext cx="2661352" cy="568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2000" kern="0" dirty="0" smtClean="0">
                      <a:solidFill>
                        <a:srgbClr val="2A5C17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Stats Act</a:t>
                  </a:r>
                  <a:endParaRPr lang="en-US" sz="2000" kern="0" dirty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D85886D-5DE8-4875-8631-C799797E80AE}"/>
                    </a:ext>
                  </a:extLst>
                </p:cNvPr>
                <p:cNvSpPr/>
                <p:nvPr/>
              </p:nvSpPr>
              <p:spPr>
                <a:xfrm>
                  <a:off x="5428014" y="3336497"/>
                  <a:ext cx="4066348" cy="14514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 smtClean="0">
                      <a:solidFill>
                        <a:srgbClr val="A2A8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Statistical production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 smtClean="0">
                      <a:solidFill>
                        <a:srgbClr val="A2A8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Statistical coordination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0" dirty="0" smtClean="0">
                      <a:solidFill>
                        <a:srgbClr val="A2A8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Provides for independence</a:t>
                  </a:r>
                  <a:endParaRPr lang="en-US" sz="1400" dirty="0">
                    <a:solidFill>
                      <a:srgbClr val="A2A8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A1D016A-BF80-45EB-ABD4-16767BFDA848}"/>
                </a:ext>
              </a:extLst>
            </p:cNvPr>
            <p:cNvGrpSpPr/>
            <p:nvPr/>
          </p:nvGrpSpPr>
          <p:grpSpPr>
            <a:xfrm>
              <a:off x="5575150" y="2482508"/>
              <a:ext cx="2919789" cy="1530537"/>
              <a:chOff x="5188632" y="2114629"/>
              <a:chExt cx="4147253" cy="217396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3C39273-A213-42EA-8F34-7643D698934D}"/>
                  </a:ext>
                </a:extLst>
              </p:cNvPr>
              <p:cNvSpPr txBox="1"/>
              <p:nvPr/>
            </p:nvSpPr>
            <p:spPr>
              <a:xfrm>
                <a:off x="5188632" y="2114629"/>
                <a:ext cx="3375560" cy="56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000" kern="0" dirty="0" smtClean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Role players</a:t>
                </a:r>
                <a:endParaRPr lang="en-US" sz="2000" kern="0" dirty="0">
                  <a:solidFill>
                    <a:srgbClr val="2A5C1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77610C6-C005-4D10-BB45-4493E0604F18}"/>
                  </a:ext>
                </a:extLst>
              </p:cNvPr>
              <p:cNvSpPr/>
              <p:nvPr/>
            </p:nvSpPr>
            <p:spPr>
              <a:xfrm>
                <a:off x="5360774" y="2780380"/>
                <a:ext cx="3975111" cy="150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 smtClean="0">
                    <a:solidFill>
                      <a:srgbClr val="A2A8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Minister in the Presidency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 smtClean="0">
                    <a:solidFill>
                      <a:srgbClr val="A2A8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Statistics Council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 smtClean="0">
                    <a:solidFill>
                      <a:srgbClr val="A2A8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Statistician-General</a:t>
                </a:r>
                <a:endParaRPr lang="en-US" sz="1400" dirty="0">
                  <a:solidFill>
                    <a:srgbClr val="A2A8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8A52E72-A943-43BE-A3A3-A84BF5451781}"/>
                </a:ext>
              </a:extLst>
            </p:cNvPr>
            <p:cNvGrpSpPr/>
            <p:nvPr/>
          </p:nvGrpSpPr>
          <p:grpSpPr>
            <a:xfrm>
              <a:off x="5586628" y="4325051"/>
              <a:ext cx="3354172" cy="2139716"/>
              <a:chOff x="5204938" y="1629880"/>
              <a:chExt cx="4764250" cy="303924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4F5101D-3DB4-4A01-ABE6-E7BD92A96C02}"/>
                  </a:ext>
                </a:extLst>
              </p:cNvPr>
              <p:cNvSpPr txBox="1"/>
              <p:nvPr/>
            </p:nvSpPr>
            <p:spPr>
              <a:xfrm>
                <a:off x="5204938" y="1629880"/>
                <a:ext cx="4764250" cy="5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2000" kern="0" dirty="0" smtClean="0">
                    <a:solidFill>
                      <a:srgbClr val="2A5C17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Strategic Outcomes</a:t>
                </a:r>
                <a:endParaRPr lang="en-US" sz="2000" kern="0" dirty="0">
                  <a:solidFill>
                    <a:srgbClr val="2A5C1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7C564CB-C718-4DAF-9779-2A2D98883483}"/>
                  </a:ext>
                </a:extLst>
              </p:cNvPr>
              <p:cNvSpPr/>
              <p:nvPr/>
            </p:nvSpPr>
            <p:spPr>
              <a:xfrm>
                <a:off x="5428013" y="2299599"/>
                <a:ext cx="4066348" cy="23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informed nation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Trusted statistics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Partners in statistics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capable </a:t>
                </a:r>
                <a:r>
                  <a:rPr lang="en-US" sz="1400" dirty="0" err="1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organisation</a:t>
                </a:r>
                <a:endParaRPr lang="en-US" sz="1400" dirty="0">
                  <a:solidFill>
                    <a:srgbClr val="878F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878F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Statistical leadership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434F8-294F-4DDB-8F13-AEE8926D37A2}"/>
              </a:ext>
            </a:extLst>
          </p:cNvPr>
          <p:cNvGrpSpPr/>
          <p:nvPr/>
        </p:nvGrpSpPr>
        <p:grpSpPr>
          <a:xfrm>
            <a:off x="522513" y="1668729"/>
            <a:ext cx="3526974" cy="3520542"/>
            <a:chOff x="522512" y="1668730"/>
            <a:chExt cx="3526974" cy="35205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3CFA9B-258B-47A3-A373-8A50B5EF9C79}"/>
                </a:ext>
              </a:extLst>
            </p:cNvPr>
            <p:cNvSpPr/>
            <p:nvPr/>
          </p:nvSpPr>
          <p:spPr>
            <a:xfrm>
              <a:off x="522512" y="1668730"/>
              <a:ext cx="3526974" cy="3520542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B6375CC-B887-4F84-BBA6-BE5A080874F4}"/>
                </a:ext>
              </a:extLst>
            </p:cNvPr>
            <p:cNvGrpSpPr/>
            <p:nvPr/>
          </p:nvGrpSpPr>
          <p:grpSpPr>
            <a:xfrm>
              <a:off x="609646" y="2197036"/>
              <a:ext cx="3352707" cy="2463931"/>
              <a:chOff x="950273" y="1195669"/>
              <a:chExt cx="3790613" cy="27857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E422C01-1D6C-4ACF-A0CE-AA5BFBE76CF7}"/>
                  </a:ext>
                </a:extLst>
              </p:cNvPr>
              <p:cNvSpPr txBox="1"/>
              <p:nvPr/>
            </p:nvSpPr>
            <p:spPr>
              <a:xfrm flipH="1">
                <a:off x="1367100" y="1371601"/>
                <a:ext cx="3373786" cy="26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8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30398B1-4C22-4CB9-ADA3-DB49CBAF329F}"/>
                  </a:ext>
                </a:extLst>
              </p:cNvPr>
              <p:cNvGrpSpPr/>
              <p:nvPr/>
            </p:nvGrpSpPr>
            <p:grpSpPr>
              <a:xfrm>
                <a:off x="950273" y="1195669"/>
                <a:ext cx="3096000" cy="1097280"/>
                <a:chOff x="487526" y="1703586"/>
                <a:chExt cx="3096000" cy="109728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AD53045-4A8B-4C30-B74E-52A397589FA5}"/>
                    </a:ext>
                  </a:extLst>
                </p:cNvPr>
                <p:cNvCxnSpPr/>
                <p:nvPr/>
              </p:nvCxnSpPr>
              <p:spPr>
                <a:xfrm>
                  <a:off x="487526" y="1846952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4527C4C-E48A-4C28-8574-77DD94198720}"/>
                    </a:ext>
                  </a:extLst>
                </p:cNvPr>
                <p:cNvCxnSpPr/>
                <p:nvPr/>
              </p:nvCxnSpPr>
              <p:spPr>
                <a:xfrm rot="16200000">
                  <a:off x="217431" y="2252226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Oval 31"/>
          <p:cNvSpPr/>
          <p:nvPr/>
        </p:nvSpPr>
        <p:spPr>
          <a:xfrm>
            <a:off x="4602719" y="842351"/>
            <a:ext cx="1031320" cy="1031321"/>
          </a:xfrm>
          <a:prstGeom prst="ellipse">
            <a:avLst/>
          </a:prstGeom>
          <a:solidFill>
            <a:srgbClr val="D6E3B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E1FB320-39F6-469E-8EA5-FE9380D6EB6B}"/>
              </a:ext>
            </a:extLst>
          </p:cNvPr>
          <p:cNvGrpSpPr/>
          <p:nvPr/>
        </p:nvGrpSpPr>
        <p:grpSpPr>
          <a:xfrm>
            <a:off x="4889032" y="1029032"/>
            <a:ext cx="448993" cy="607710"/>
            <a:chOff x="2112134" y="12479"/>
            <a:chExt cx="4134119" cy="6710293"/>
          </a:xfrm>
          <a:solidFill>
            <a:srgbClr val="2A5C17"/>
          </a:solidFill>
        </p:grpSpPr>
        <p:sp>
          <p:nvSpPr>
            <p:cNvPr id="35" name="Freeform 130">
              <a:extLst>
                <a:ext uri="{FF2B5EF4-FFF2-40B4-BE49-F238E27FC236}">
                  <a16:creationId xmlns:a16="http://schemas.microsoft.com/office/drawing/2014/main" xmlns="" id="{5A038839-1600-478B-88A5-48F6A3E24D41}"/>
                </a:ext>
              </a:extLst>
            </p:cNvPr>
            <p:cNvSpPr/>
            <p:nvPr/>
          </p:nvSpPr>
          <p:spPr>
            <a:xfrm>
              <a:off x="2112134" y="592428"/>
              <a:ext cx="4134119" cy="6130344"/>
            </a:xfrm>
            <a:custGeom>
              <a:avLst/>
              <a:gdLst>
                <a:gd name="connsiteX0" fmla="*/ 399245 w 4134119"/>
                <a:gd name="connsiteY0" fmla="*/ 1146220 h 6130344"/>
                <a:gd name="connsiteX1" fmla="*/ 399245 w 4134119"/>
                <a:gd name="connsiteY1" fmla="*/ 5550795 h 6130344"/>
                <a:gd name="connsiteX2" fmla="*/ 3734873 w 4134119"/>
                <a:gd name="connsiteY2" fmla="*/ 5550795 h 6130344"/>
                <a:gd name="connsiteX3" fmla="*/ 3734873 w 4134119"/>
                <a:gd name="connsiteY3" fmla="*/ 1146220 h 6130344"/>
                <a:gd name="connsiteX4" fmla="*/ 398446 w 4134119"/>
                <a:gd name="connsiteY4" fmla="*/ 0 h 6130344"/>
                <a:gd name="connsiteX5" fmla="*/ 862886 w 4134119"/>
                <a:gd name="connsiteY5" fmla="*/ 0 h 6130344"/>
                <a:gd name="connsiteX6" fmla="*/ 862886 w 4134119"/>
                <a:gd name="connsiteY6" fmla="*/ 257429 h 6130344"/>
                <a:gd name="connsiteX7" fmla="*/ 1197885 w 4134119"/>
                <a:gd name="connsiteY7" fmla="*/ 592428 h 6130344"/>
                <a:gd name="connsiteX8" fmla="*/ 2923357 w 4134119"/>
                <a:gd name="connsiteY8" fmla="*/ 592428 h 6130344"/>
                <a:gd name="connsiteX9" fmla="*/ 3258356 w 4134119"/>
                <a:gd name="connsiteY9" fmla="*/ 257429 h 6130344"/>
                <a:gd name="connsiteX10" fmla="*/ 3258356 w 4134119"/>
                <a:gd name="connsiteY10" fmla="*/ 0 h 6130344"/>
                <a:gd name="connsiteX11" fmla="*/ 3735673 w 4134119"/>
                <a:gd name="connsiteY11" fmla="*/ 0 h 6130344"/>
                <a:gd name="connsiteX12" fmla="*/ 4134119 w 4134119"/>
                <a:gd name="connsiteY12" fmla="*/ 398446 h 6130344"/>
                <a:gd name="connsiteX13" fmla="*/ 4134119 w 4134119"/>
                <a:gd name="connsiteY13" fmla="*/ 5731898 h 6130344"/>
                <a:gd name="connsiteX14" fmla="*/ 3735673 w 4134119"/>
                <a:gd name="connsiteY14" fmla="*/ 6130344 h 6130344"/>
                <a:gd name="connsiteX15" fmla="*/ 398446 w 4134119"/>
                <a:gd name="connsiteY15" fmla="*/ 6130344 h 6130344"/>
                <a:gd name="connsiteX16" fmla="*/ 0 w 4134119"/>
                <a:gd name="connsiteY16" fmla="*/ 5731898 h 6130344"/>
                <a:gd name="connsiteX17" fmla="*/ 0 w 4134119"/>
                <a:gd name="connsiteY17" fmla="*/ 398446 h 6130344"/>
                <a:gd name="connsiteX18" fmla="*/ 398446 w 4134119"/>
                <a:gd name="connsiteY18" fmla="*/ 0 h 613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34119" h="6130344">
                  <a:moveTo>
                    <a:pt x="399245" y="1146220"/>
                  </a:moveTo>
                  <a:lnTo>
                    <a:pt x="399245" y="5550795"/>
                  </a:lnTo>
                  <a:lnTo>
                    <a:pt x="3734873" y="5550795"/>
                  </a:lnTo>
                  <a:lnTo>
                    <a:pt x="3734873" y="1146220"/>
                  </a:lnTo>
                  <a:close/>
                  <a:moveTo>
                    <a:pt x="398446" y="0"/>
                  </a:moveTo>
                  <a:lnTo>
                    <a:pt x="862886" y="0"/>
                  </a:lnTo>
                  <a:lnTo>
                    <a:pt x="862886" y="257429"/>
                  </a:lnTo>
                  <a:cubicBezTo>
                    <a:pt x="862886" y="442444"/>
                    <a:pt x="1012870" y="592428"/>
                    <a:pt x="1197885" y="592428"/>
                  </a:cubicBezTo>
                  <a:lnTo>
                    <a:pt x="2923357" y="592428"/>
                  </a:lnTo>
                  <a:cubicBezTo>
                    <a:pt x="3108372" y="592428"/>
                    <a:pt x="3258356" y="442444"/>
                    <a:pt x="3258356" y="257429"/>
                  </a:cubicBezTo>
                  <a:lnTo>
                    <a:pt x="3258356" y="0"/>
                  </a:lnTo>
                  <a:lnTo>
                    <a:pt x="3735673" y="0"/>
                  </a:lnTo>
                  <a:cubicBezTo>
                    <a:pt x="3955729" y="0"/>
                    <a:pt x="4134119" y="178390"/>
                    <a:pt x="4134119" y="398446"/>
                  </a:cubicBezTo>
                  <a:lnTo>
                    <a:pt x="4134119" y="5731898"/>
                  </a:lnTo>
                  <a:cubicBezTo>
                    <a:pt x="4134119" y="5951954"/>
                    <a:pt x="3955729" y="6130344"/>
                    <a:pt x="3735673" y="6130344"/>
                  </a:cubicBezTo>
                  <a:lnTo>
                    <a:pt x="398446" y="6130344"/>
                  </a:lnTo>
                  <a:cubicBezTo>
                    <a:pt x="178390" y="6130344"/>
                    <a:pt x="0" y="5951954"/>
                    <a:pt x="0" y="5731898"/>
                  </a:cubicBezTo>
                  <a:lnTo>
                    <a:pt x="0" y="398446"/>
                  </a:lnTo>
                  <a:cubicBezTo>
                    <a:pt x="0" y="178390"/>
                    <a:pt x="178390" y="0"/>
                    <a:pt x="3984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Freeform 131">
              <a:extLst>
                <a:ext uri="{FF2B5EF4-FFF2-40B4-BE49-F238E27FC236}">
                  <a16:creationId xmlns:a16="http://schemas.microsoft.com/office/drawing/2014/main" xmlns="" id="{AB863A6A-8F30-4F8A-9878-A75D0548F038}"/>
                </a:ext>
              </a:extLst>
            </p:cNvPr>
            <p:cNvSpPr/>
            <p:nvPr/>
          </p:nvSpPr>
          <p:spPr>
            <a:xfrm>
              <a:off x="3181082" y="12479"/>
              <a:ext cx="1996225" cy="1007769"/>
            </a:xfrm>
            <a:custGeom>
              <a:avLst/>
              <a:gdLst>
                <a:gd name="connsiteX0" fmla="*/ 998111 w 1996225"/>
                <a:gd name="connsiteY0" fmla="*/ 180304 h 1007769"/>
                <a:gd name="connsiteX1" fmla="*/ 759853 w 1996225"/>
                <a:gd name="connsiteY1" fmla="*/ 418562 h 1007769"/>
                <a:gd name="connsiteX2" fmla="*/ 998111 w 1996225"/>
                <a:gd name="connsiteY2" fmla="*/ 656820 h 1007769"/>
                <a:gd name="connsiteX3" fmla="*/ 1236369 w 1996225"/>
                <a:gd name="connsiteY3" fmla="*/ 418562 h 1007769"/>
                <a:gd name="connsiteX4" fmla="*/ 998111 w 1996225"/>
                <a:gd name="connsiteY4" fmla="*/ 180304 h 1007769"/>
                <a:gd name="connsiteX5" fmla="*/ 998111 w 1996225"/>
                <a:gd name="connsiteY5" fmla="*/ 0 h 1007769"/>
                <a:gd name="connsiteX6" fmla="*/ 1408170 w 1996225"/>
                <a:gd name="connsiteY6" fmla="*/ 334207 h 1007769"/>
                <a:gd name="connsiteX7" fmla="*/ 1408559 w 1996225"/>
                <a:gd name="connsiteY7" fmla="*/ 338068 h 1007769"/>
                <a:gd name="connsiteX8" fmla="*/ 1897484 w 1996225"/>
                <a:gd name="connsiteY8" fmla="*/ 338068 h 1007769"/>
                <a:gd name="connsiteX9" fmla="*/ 1996225 w 1996225"/>
                <a:gd name="connsiteY9" fmla="*/ 436809 h 1007769"/>
                <a:gd name="connsiteX10" fmla="*/ 1996225 w 1996225"/>
                <a:gd name="connsiteY10" fmla="*/ 909028 h 1007769"/>
                <a:gd name="connsiteX11" fmla="*/ 1897484 w 1996225"/>
                <a:gd name="connsiteY11" fmla="*/ 1007769 h 1007769"/>
                <a:gd name="connsiteX12" fmla="*/ 98741 w 1996225"/>
                <a:gd name="connsiteY12" fmla="*/ 1007769 h 1007769"/>
                <a:gd name="connsiteX13" fmla="*/ 0 w 1996225"/>
                <a:gd name="connsiteY13" fmla="*/ 909028 h 1007769"/>
                <a:gd name="connsiteX14" fmla="*/ 0 w 1996225"/>
                <a:gd name="connsiteY14" fmla="*/ 436809 h 1007769"/>
                <a:gd name="connsiteX15" fmla="*/ 98741 w 1996225"/>
                <a:gd name="connsiteY15" fmla="*/ 338068 h 1007769"/>
                <a:gd name="connsiteX16" fmla="*/ 587664 w 1996225"/>
                <a:gd name="connsiteY16" fmla="*/ 338068 h 1007769"/>
                <a:gd name="connsiteX17" fmla="*/ 588053 w 1996225"/>
                <a:gd name="connsiteY17" fmla="*/ 334207 h 1007769"/>
                <a:gd name="connsiteX18" fmla="*/ 998111 w 1996225"/>
                <a:gd name="connsiteY18" fmla="*/ 0 h 100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6225" h="1007769">
                  <a:moveTo>
                    <a:pt x="998111" y="180304"/>
                  </a:moveTo>
                  <a:cubicBezTo>
                    <a:pt x="866525" y="180304"/>
                    <a:pt x="759853" y="286976"/>
                    <a:pt x="759853" y="418562"/>
                  </a:cubicBezTo>
                  <a:cubicBezTo>
                    <a:pt x="759853" y="550148"/>
                    <a:pt x="866525" y="656820"/>
                    <a:pt x="998111" y="656820"/>
                  </a:cubicBezTo>
                  <a:cubicBezTo>
                    <a:pt x="1129697" y="656820"/>
                    <a:pt x="1236369" y="550148"/>
                    <a:pt x="1236369" y="418562"/>
                  </a:cubicBezTo>
                  <a:cubicBezTo>
                    <a:pt x="1236369" y="286976"/>
                    <a:pt x="1129697" y="180304"/>
                    <a:pt x="998111" y="180304"/>
                  </a:cubicBezTo>
                  <a:close/>
                  <a:moveTo>
                    <a:pt x="998111" y="0"/>
                  </a:moveTo>
                  <a:cubicBezTo>
                    <a:pt x="1200381" y="0"/>
                    <a:pt x="1369140" y="143476"/>
                    <a:pt x="1408170" y="334207"/>
                  </a:cubicBezTo>
                  <a:lnTo>
                    <a:pt x="1408559" y="338068"/>
                  </a:lnTo>
                  <a:lnTo>
                    <a:pt x="1897484" y="338068"/>
                  </a:lnTo>
                  <a:cubicBezTo>
                    <a:pt x="1952017" y="338068"/>
                    <a:pt x="1996225" y="382276"/>
                    <a:pt x="1996225" y="436809"/>
                  </a:cubicBezTo>
                  <a:lnTo>
                    <a:pt x="1996225" y="909028"/>
                  </a:lnTo>
                  <a:cubicBezTo>
                    <a:pt x="1996225" y="963561"/>
                    <a:pt x="1952017" y="1007769"/>
                    <a:pt x="1897484" y="1007769"/>
                  </a:cubicBezTo>
                  <a:lnTo>
                    <a:pt x="98741" y="1007769"/>
                  </a:lnTo>
                  <a:cubicBezTo>
                    <a:pt x="44208" y="1007769"/>
                    <a:pt x="0" y="963561"/>
                    <a:pt x="0" y="909028"/>
                  </a:cubicBezTo>
                  <a:lnTo>
                    <a:pt x="0" y="436809"/>
                  </a:lnTo>
                  <a:cubicBezTo>
                    <a:pt x="0" y="382276"/>
                    <a:pt x="44208" y="338068"/>
                    <a:pt x="98741" y="338068"/>
                  </a:cubicBezTo>
                  <a:lnTo>
                    <a:pt x="587664" y="338068"/>
                  </a:lnTo>
                  <a:lnTo>
                    <a:pt x="588053" y="334207"/>
                  </a:lnTo>
                  <a:cubicBezTo>
                    <a:pt x="627082" y="143476"/>
                    <a:pt x="795842" y="0"/>
                    <a:pt x="9981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0E41ACA-F009-4C20-86AE-0144A102E626}"/>
                </a:ext>
              </a:extLst>
            </p:cNvPr>
            <p:cNvGrpSpPr/>
            <p:nvPr/>
          </p:nvGrpSpPr>
          <p:grpSpPr>
            <a:xfrm>
              <a:off x="2979287" y="1957742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70" name="Freeform 148">
                <a:extLst>
                  <a:ext uri="{FF2B5EF4-FFF2-40B4-BE49-F238E27FC236}">
                    <a16:creationId xmlns:a16="http://schemas.microsoft.com/office/drawing/2014/main" xmlns="" id="{0B0A83A6-9EB4-4F39-A361-C0C4273BE267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Rectangle 20">
                <a:extLst>
                  <a:ext uri="{FF2B5EF4-FFF2-40B4-BE49-F238E27FC236}">
                    <a16:creationId xmlns:a16="http://schemas.microsoft.com/office/drawing/2014/main" xmlns="" id="{535CD425-76EB-4FFA-97E7-8C909064679B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3BC192C3-DA73-447D-9E97-C7FAD81A790F}"/>
                </a:ext>
              </a:extLst>
            </p:cNvPr>
            <p:cNvGrpSpPr/>
            <p:nvPr/>
          </p:nvGrpSpPr>
          <p:grpSpPr>
            <a:xfrm>
              <a:off x="2979287" y="3257864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68" name="Freeform 146">
                <a:extLst>
                  <a:ext uri="{FF2B5EF4-FFF2-40B4-BE49-F238E27FC236}">
                    <a16:creationId xmlns:a16="http://schemas.microsoft.com/office/drawing/2014/main" xmlns="" id="{EFA4F132-D7EB-4816-9C50-AFFA3B759FE4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Rectangle 20">
                <a:extLst>
                  <a:ext uri="{FF2B5EF4-FFF2-40B4-BE49-F238E27FC236}">
                    <a16:creationId xmlns:a16="http://schemas.microsoft.com/office/drawing/2014/main" xmlns="" id="{4E940B5B-D4F8-46D1-A0C1-7624B45B1606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61D90D06-5482-49AB-A5DE-FB1D06C927E8}"/>
                </a:ext>
              </a:extLst>
            </p:cNvPr>
            <p:cNvGrpSpPr/>
            <p:nvPr/>
          </p:nvGrpSpPr>
          <p:grpSpPr>
            <a:xfrm>
              <a:off x="2979287" y="4557986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66" name="Freeform 144">
                <a:extLst>
                  <a:ext uri="{FF2B5EF4-FFF2-40B4-BE49-F238E27FC236}">
                    <a16:creationId xmlns:a16="http://schemas.microsoft.com/office/drawing/2014/main" xmlns="" id="{533A09E0-F3BA-4FF6-8B3B-30673579BE1A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Rectangle 20">
                <a:extLst>
                  <a:ext uri="{FF2B5EF4-FFF2-40B4-BE49-F238E27FC236}">
                    <a16:creationId xmlns:a16="http://schemas.microsoft.com/office/drawing/2014/main" xmlns="" id="{2BF17A10-AFCD-4720-BE46-AD7ED7F8EAF8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2C6D711F-35EA-434B-99AC-2967012AADD6}"/>
                </a:ext>
              </a:extLst>
            </p:cNvPr>
            <p:cNvGrpSpPr/>
            <p:nvPr/>
          </p:nvGrpSpPr>
          <p:grpSpPr>
            <a:xfrm>
              <a:off x="4060893" y="2430780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520BFF66-E1F5-40BD-982D-D9A23215C920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89ED582-5B36-4D63-8C83-66A1CB5170DA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B29A38BA-1160-4352-B7EF-CB6FA4539402}"/>
                </a:ext>
              </a:extLst>
            </p:cNvPr>
            <p:cNvGrpSpPr/>
            <p:nvPr/>
          </p:nvGrpSpPr>
          <p:grpSpPr>
            <a:xfrm>
              <a:off x="4060893" y="3771968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D8B2EA93-4424-4673-862D-4CC29EA2F470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FD9831E1-E8ED-44D5-B5CD-3A8A9DD6B94D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B19D17D-96C1-4484-9DC0-65B88E61DE37}"/>
                </a:ext>
              </a:extLst>
            </p:cNvPr>
            <p:cNvGrpSpPr/>
            <p:nvPr/>
          </p:nvGrpSpPr>
          <p:grpSpPr>
            <a:xfrm>
              <a:off x="4060893" y="5113157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761A9F50-8794-4439-819D-FB50F39C6439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8412ABA-7459-43F3-8AB1-28A73AACB548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72" name="Oval 71"/>
          <p:cNvSpPr/>
          <p:nvPr/>
        </p:nvSpPr>
        <p:spPr>
          <a:xfrm>
            <a:off x="4551906" y="2323839"/>
            <a:ext cx="1031320" cy="1031321"/>
          </a:xfrm>
          <a:prstGeom prst="ellipse">
            <a:avLst/>
          </a:prstGeom>
          <a:solidFill>
            <a:srgbClr val="D6E3B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02719" y="4201576"/>
            <a:ext cx="1031320" cy="1031321"/>
          </a:xfrm>
          <a:prstGeom prst="ellipse">
            <a:avLst/>
          </a:prstGeom>
          <a:solidFill>
            <a:srgbClr val="D6E3B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xmlns="" id="{14519935-4BE4-4BF9-ABBF-A0ADD52BE706}"/>
              </a:ext>
            </a:extLst>
          </p:cNvPr>
          <p:cNvSpPr>
            <a:spLocks noEditPoints="1"/>
          </p:cNvSpPr>
          <p:nvPr/>
        </p:nvSpPr>
        <p:spPr bwMode="auto">
          <a:xfrm>
            <a:off x="4766736" y="2563660"/>
            <a:ext cx="666250" cy="551678"/>
          </a:xfrm>
          <a:custGeom>
            <a:avLst/>
            <a:gdLst>
              <a:gd name="T0" fmla="*/ 2063 w 2218"/>
              <a:gd name="T1" fmla="*/ 736 h 1699"/>
              <a:gd name="T2" fmla="*/ 1349 w 2218"/>
              <a:gd name="T3" fmla="*/ 736 h 1699"/>
              <a:gd name="T4" fmla="*/ 1706 w 2218"/>
              <a:gd name="T5" fmla="*/ 736 h 1699"/>
              <a:gd name="T6" fmla="*/ 2218 w 2218"/>
              <a:gd name="T7" fmla="*/ 658 h 1699"/>
              <a:gd name="T8" fmla="*/ 1783 w 2218"/>
              <a:gd name="T9" fmla="*/ 224 h 1699"/>
              <a:gd name="T10" fmla="*/ 2217 w 2218"/>
              <a:gd name="T11" fmla="*/ 620 h 1699"/>
              <a:gd name="T12" fmla="*/ 2118 w 2218"/>
              <a:gd name="T13" fmla="*/ 563 h 1699"/>
              <a:gd name="T14" fmla="*/ 1879 w 2218"/>
              <a:gd name="T15" fmla="*/ 563 h 1699"/>
              <a:gd name="T16" fmla="*/ 630 w 2218"/>
              <a:gd name="T17" fmla="*/ 1150 h 1699"/>
              <a:gd name="T18" fmla="*/ 647 w 2218"/>
              <a:gd name="T19" fmla="*/ 742 h 1699"/>
              <a:gd name="T20" fmla="*/ 559 w 2218"/>
              <a:gd name="T21" fmla="*/ 582 h 1699"/>
              <a:gd name="T22" fmla="*/ 531 w 2218"/>
              <a:gd name="T23" fmla="*/ 449 h 1699"/>
              <a:gd name="T24" fmla="*/ 512 w 2218"/>
              <a:gd name="T25" fmla="*/ 301 h 1699"/>
              <a:gd name="T26" fmla="*/ 504 w 2218"/>
              <a:gd name="T27" fmla="*/ 271 h 1699"/>
              <a:gd name="T28" fmla="*/ 559 w 2218"/>
              <a:gd name="T29" fmla="*/ 79 h 1699"/>
              <a:gd name="T30" fmla="*/ 659 w 2218"/>
              <a:gd name="T31" fmla="*/ 13 h 1699"/>
              <a:gd name="T32" fmla="*/ 704 w 2218"/>
              <a:gd name="T33" fmla="*/ 4 h 1699"/>
              <a:gd name="T34" fmla="*/ 872 w 2218"/>
              <a:gd name="T35" fmla="*/ 79 h 1699"/>
              <a:gd name="T36" fmla="*/ 924 w 2218"/>
              <a:gd name="T37" fmla="*/ 301 h 1699"/>
              <a:gd name="T38" fmla="*/ 905 w 2218"/>
              <a:gd name="T39" fmla="*/ 449 h 1699"/>
              <a:gd name="T40" fmla="*/ 877 w 2218"/>
              <a:gd name="T41" fmla="*/ 581 h 1699"/>
              <a:gd name="T42" fmla="*/ 789 w 2218"/>
              <a:gd name="T43" fmla="*/ 742 h 1699"/>
              <a:gd name="T44" fmla="*/ 806 w 2218"/>
              <a:gd name="T45" fmla="*/ 1149 h 1699"/>
              <a:gd name="T46" fmla="*/ 1120 w 2218"/>
              <a:gd name="T47" fmla="*/ 756 h 1699"/>
              <a:gd name="T48" fmla="*/ 1172 w 2218"/>
              <a:gd name="T49" fmla="*/ 804 h 1699"/>
              <a:gd name="T50" fmla="*/ 1410 w 2218"/>
              <a:gd name="T51" fmla="*/ 1224 h 1699"/>
              <a:gd name="T52" fmla="*/ 1935 w 2218"/>
              <a:gd name="T53" fmla="*/ 1328 h 1699"/>
              <a:gd name="T54" fmla="*/ 1362 w 2218"/>
              <a:gd name="T55" fmla="*/ 1425 h 1699"/>
              <a:gd name="T56" fmla="*/ 1091 w 2218"/>
              <a:gd name="T57" fmla="*/ 1161 h 1699"/>
              <a:gd name="T58" fmla="*/ 230 w 2218"/>
              <a:gd name="T59" fmla="*/ 1699 h 1699"/>
              <a:gd name="T60" fmla="*/ 16 w 2218"/>
              <a:gd name="T61" fmla="*/ 1283 h 1699"/>
              <a:gd name="T62" fmla="*/ 186 w 2218"/>
              <a:gd name="T63" fmla="*/ 919 h 1699"/>
              <a:gd name="T64" fmla="*/ 521 w 2218"/>
              <a:gd name="T65" fmla="*/ 624 h 1699"/>
              <a:gd name="T66" fmla="*/ 387 w 2218"/>
              <a:gd name="T67" fmla="*/ 1605 h 1699"/>
              <a:gd name="T68" fmla="*/ 240 w 2218"/>
              <a:gd name="T69" fmla="*/ 1319 h 1699"/>
              <a:gd name="T70" fmla="*/ 387 w 2218"/>
              <a:gd name="T71" fmla="*/ 1605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8" h="1699">
                <a:moveTo>
                  <a:pt x="1706" y="736"/>
                </a:moveTo>
                <a:cubicBezTo>
                  <a:pt x="2063" y="736"/>
                  <a:pt x="2063" y="736"/>
                  <a:pt x="2063" y="736"/>
                </a:cubicBezTo>
                <a:cubicBezTo>
                  <a:pt x="2063" y="933"/>
                  <a:pt x="1904" y="1093"/>
                  <a:pt x="1706" y="1093"/>
                </a:cubicBezTo>
                <a:cubicBezTo>
                  <a:pt x="1509" y="1093"/>
                  <a:pt x="1349" y="933"/>
                  <a:pt x="1349" y="736"/>
                </a:cubicBezTo>
                <a:cubicBezTo>
                  <a:pt x="1349" y="539"/>
                  <a:pt x="1509" y="379"/>
                  <a:pt x="1706" y="379"/>
                </a:cubicBezTo>
                <a:lnTo>
                  <a:pt x="1706" y="736"/>
                </a:lnTo>
                <a:close/>
                <a:moveTo>
                  <a:pt x="2218" y="620"/>
                </a:moveTo>
                <a:cubicBezTo>
                  <a:pt x="2218" y="658"/>
                  <a:pt x="2218" y="658"/>
                  <a:pt x="2218" y="658"/>
                </a:cubicBezTo>
                <a:cubicBezTo>
                  <a:pt x="1783" y="658"/>
                  <a:pt x="1783" y="658"/>
                  <a:pt x="1783" y="658"/>
                </a:cubicBezTo>
                <a:cubicBezTo>
                  <a:pt x="1783" y="224"/>
                  <a:pt x="1783" y="224"/>
                  <a:pt x="1783" y="224"/>
                </a:cubicBezTo>
                <a:cubicBezTo>
                  <a:pt x="1821" y="224"/>
                  <a:pt x="1821" y="224"/>
                  <a:pt x="1821" y="224"/>
                </a:cubicBezTo>
                <a:cubicBezTo>
                  <a:pt x="2040" y="225"/>
                  <a:pt x="2217" y="402"/>
                  <a:pt x="2217" y="620"/>
                </a:cubicBezTo>
                <a:lnTo>
                  <a:pt x="2218" y="620"/>
                </a:lnTo>
                <a:close/>
                <a:moveTo>
                  <a:pt x="2118" y="563"/>
                </a:moveTo>
                <a:cubicBezTo>
                  <a:pt x="2094" y="443"/>
                  <a:pt x="2000" y="349"/>
                  <a:pt x="1879" y="325"/>
                </a:cubicBezTo>
                <a:cubicBezTo>
                  <a:pt x="1879" y="563"/>
                  <a:pt x="1879" y="563"/>
                  <a:pt x="1879" y="563"/>
                </a:cubicBezTo>
                <a:lnTo>
                  <a:pt x="2118" y="563"/>
                </a:lnTo>
                <a:close/>
                <a:moveTo>
                  <a:pt x="630" y="1150"/>
                </a:moveTo>
                <a:cubicBezTo>
                  <a:pt x="684" y="802"/>
                  <a:pt x="684" y="802"/>
                  <a:pt x="684" y="802"/>
                </a:cubicBezTo>
                <a:cubicBezTo>
                  <a:pt x="647" y="742"/>
                  <a:pt x="647" y="742"/>
                  <a:pt x="647" y="742"/>
                </a:cubicBezTo>
                <a:cubicBezTo>
                  <a:pt x="701" y="673"/>
                  <a:pt x="701" y="673"/>
                  <a:pt x="701" y="673"/>
                </a:cubicBezTo>
                <a:cubicBezTo>
                  <a:pt x="559" y="582"/>
                  <a:pt x="559" y="582"/>
                  <a:pt x="559" y="582"/>
                </a:cubicBezTo>
                <a:cubicBezTo>
                  <a:pt x="559" y="524"/>
                  <a:pt x="559" y="524"/>
                  <a:pt x="559" y="524"/>
                </a:cubicBezTo>
                <a:cubicBezTo>
                  <a:pt x="545" y="501"/>
                  <a:pt x="536" y="476"/>
                  <a:pt x="531" y="449"/>
                </a:cubicBezTo>
                <a:cubicBezTo>
                  <a:pt x="521" y="449"/>
                  <a:pt x="507" y="434"/>
                  <a:pt x="492" y="381"/>
                </a:cubicBezTo>
                <a:cubicBezTo>
                  <a:pt x="472" y="310"/>
                  <a:pt x="493" y="299"/>
                  <a:pt x="512" y="301"/>
                </a:cubicBezTo>
                <a:cubicBezTo>
                  <a:pt x="508" y="291"/>
                  <a:pt x="506" y="281"/>
                  <a:pt x="504" y="271"/>
                </a:cubicBezTo>
                <a:cubicBezTo>
                  <a:pt x="504" y="271"/>
                  <a:pt x="504" y="271"/>
                  <a:pt x="504" y="271"/>
                </a:cubicBezTo>
                <a:cubicBezTo>
                  <a:pt x="497" y="240"/>
                  <a:pt x="497" y="207"/>
                  <a:pt x="504" y="176"/>
                </a:cubicBezTo>
                <a:cubicBezTo>
                  <a:pt x="513" y="139"/>
                  <a:pt x="532" y="106"/>
                  <a:pt x="559" y="79"/>
                </a:cubicBezTo>
                <a:cubicBezTo>
                  <a:pt x="574" y="63"/>
                  <a:pt x="591" y="49"/>
                  <a:pt x="610" y="37"/>
                </a:cubicBezTo>
                <a:cubicBezTo>
                  <a:pt x="625" y="27"/>
                  <a:pt x="641" y="19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73" y="8"/>
                  <a:pt x="688" y="5"/>
                  <a:pt x="704" y="4"/>
                </a:cubicBezTo>
                <a:cubicBezTo>
                  <a:pt x="743" y="0"/>
                  <a:pt x="782" y="8"/>
                  <a:pt x="817" y="28"/>
                </a:cubicBezTo>
                <a:cubicBezTo>
                  <a:pt x="839" y="40"/>
                  <a:pt x="858" y="57"/>
                  <a:pt x="872" y="79"/>
                </a:cubicBezTo>
                <a:cubicBezTo>
                  <a:pt x="872" y="79"/>
                  <a:pt x="963" y="86"/>
                  <a:pt x="932" y="271"/>
                </a:cubicBezTo>
                <a:cubicBezTo>
                  <a:pt x="930" y="281"/>
                  <a:pt x="928" y="291"/>
                  <a:pt x="924" y="301"/>
                </a:cubicBezTo>
                <a:cubicBezTo>
                  <a:pt x="943" y="299"/>
                  <a:pt x="964" y="310"/>
                  <a:pt x="944" y="381"/>
                </a:cubicBezTo>
                <a:cubicBezTo>
                  <a:pt x="929" y="434"/>
                  <a:pt x="915" y="448"/>
                  <a:pt x="905" y="449"/>
                </a:cubicBezTo>
                <a:cubicBezTo>
                  <a:pt x="900" y="475"/>
                  <a:pt x="891" y="500"/>
                  <a:pt x="877" y="523"/>
                </a:cubicBezTo>
                <a:cubicBezTo>
                  <a:pt x="877" y="581"/>
                  <a:pt x="877" y="581"/>
                  <a:pt x="877" y="581"/>
                </a:cubicBezTo>
                <a:cubicBezTo>
                  <a:pt x="735" y="673"/>
                  <a:pt x="735" y="673"/>
                  <a:pt x="735" y="673"/>
                </a:cubicBezTo>
                <a:cubicBezTo>
                  <a:pt x="789" y="742"/>
                  <a:pt x="789" y="742"/>
                  <a:pt x="789" y="742"/>
                </a:cubicBezTo>
                <a:cubicBezTo>
                  <a:pt x="752" y="801"/>
                  <a:pt x="752" y="801"/>
                  <a:pt x="752" y="801"/>
                </a:cubicBezTo>
                <a:cubicBezTo>
                  <a:pt x="806" y="1149"/>
                  <a:pt x="806" y="1149"/>
                  <a:pt x="806" y="1149"/>
                </a:cubicBezTo>
                <a:cubicBezTo>
                  <a:pt x="916" y="626"/>
                  <a:pt x="916" y="626"/>
                  <a:pt x="916" y="626"/>
                </a:cubicBezTo>
                <a:cubicBezTo>
                  <a:pt x="987" y="664"/>
                  <a:pt x="1055" y="707"/>
                  <a:pt x="1120" y="756"/>
                </a:cubicBezTo>
                <a:cubicBezTo>
                  <a:pt x="1138" y="771"/>
                  <a:pt x="1156" y="787"/>
                  <a:pt x="1172" y="804"/>
                </a:cubicBezTo>
                <a:cubicBezTo>
                  <a:pt x="1172" y="804"/>
                  <a:pt x="1172" y="804"/>
                  <a:pt x="1172" y="804"/>
                </a:cubicBezTo>
                <a:cubicBezTo>
                  <a:pt x="1200" y="834"/>
                  <a:pt x="1224" y="868"/>
                  <a:pt x="1243" y="904"/>
                </a:cubicBezTo>
                <a:cubicBezTo>
                  <a:pt x="1410" y="1224"/>
                  <a:pt x="1410" y="1224"/>
                  <a:pt x="1410" y="1224"/>
                </a:cubicBezTo>
                <a:cubicBezTo>
                  <a:pt x="1876" y="1261"/>
                  <a:pt x="1876" y="1261"/>
                  <a:pt x="1876" y="1261"/>
                </a:cubicBezTo>
                <a:cubicBezTo>
                  <a:pt x="1911" y="1263"/>
                  <a:pt x="1938" y="1293"/>
                  <a:pt x="1935" y="1328"/>
                </a:cubicBezTo>
                <a:cubicBezTo>
                  <a:pt x="1933" y="1360"/>
                  <a:pt x="1908" y="1385"/>
                  <a:pt x="1876" y="1387"/>
                </a:cubicBezTo>
                <a:cubicBezTo>
                  <a:pt x="1362" y="1425"/>
                  <a:pt x="1362" y="1425"/>
                  <a:pt x="1362" y="1425"/>
                </a:cubicBezTo>
                <a:cubicBezTo>
                  <a:pt x="1319" y="1428"/>
                  <a:pt x="1278" y="1409"/>
                  <a:pt x="1252" y="1375"/>
                </a:cubicBezTo>
                <a:cubicBezTo>
                  <a:pt x="1091" y="1161"/>
                  <a:pt x="1091" y="1161"/>
                  <a:pt x="1091" y="1161"/>
                </a:cubicBezTo>
                <a:cubicBezTo>
                  <a:pt x="1067" y="1699"/>
                  <a:pt x="1067" y="1699"/>
                  <a:pt x="1067" y="1699"/>
                </a:cubicBezTo>
                <a:cubicBezTo>
                  <a:pt x="230" y="1699"/>
                  <a:pt x="230" y="1699"/>
                  <a:pt x="230" y="1699"/>
                </a:cubicBezTo>
                <a:cubicBezTo>
                  <a:pt x="22" y="1388"/>
                  <a:pt x="22" y="1388"/>
                  <a:pt x="22" y="1388"/>
                </a:cubicBezTo>
                <a:cubicBezTo>
                  <a:pt x="2" y="1357"/>
                  <a:pt x="0" y="1317"/>
                  <a:pt x="16" y="1283"/>
                </a:cubicBezTo>
                <a:cubicBezTo>
                  <a:pt x="105" y="1092"/>
                  <a:pt x="105" y="1092"/>
                  <a:pt x="105" y="1092"/>
                </a:cubicBezTo>
                <a:cubicBezTo>
                  <a:pt x="186" y="919"/>
                  <a:pt x="186" y="919"/>
                  <a:pt x="186" y="919"/>
                </a:cubicBezTo>
                <a:cubicBezTo>
                  <a:pt x="217" y="853"/>
                  <a:pt x="263" y="796"/>
                  <a:pt x="320" y="752"/>
                </a:cubicBezTo>
                <a:cubicBezTo>
                  <a:pt x="384" y="704"/>
                  <a:pt x="451" y="661"/>
                  <a:pt x="521" y="624"/>
                </a:cubicBezTo>
                <a:lnTo>
                  <a:pt x="630" y="1150"/>
                </a:lnTo>
                <a:close/>
                <a:moveTo>
                  <a:pt x="387" y="1605"/>
                </a:moveTo>
                <a:cubicBezTo>
                  <a:pt x="362" y="1137"/>
                  <a:pt x="362" y="1137"/>
                  <a:pt x="362" y="1137"/>
                </a:cubicBezTo>
                <a:cubicBezTo>
                  <a:pt x="240" y="1319"/>
                  <a:pt x="240" y="1319"/>
                  <a:pt x="240" y="1319"/>
                </a:cubicBezTo>
                <a:cubicBezTo>
                  <a:pt x="233" y="1330"/>
                  <a:pt x="233" y="1345"/>
                  <a:pt x="240" y="1357"/>
                </a:cubicBezTo>
                <a:lnTo>
                  <a:pt x="387" y="1605"/>
                </a:lnTo>
                <a:close/>
              </a:path>
            </a:pathLst>
          </a:custGeom>
          <a:solidFill>
            <a:srgbClr val="2A5C1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IN" sz="1350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774495" y="4378202"/>
            <a:ext cx="678068" cy="678068"/>
          </a:xfrm>
          <a:custGeom>
            <a:avLst/>
            <a:gdLst>
              <a:gd name="connsiteX0" fmla="*/ 1607047 w 2143354"/>
              <a:gd name="connsiteY0" fmla="*/ 1172684 h 2143355"/>
              <a:gd name="connsiteX1" fmla="*/ 1606145 w 2143354"/>
              <a:gd name="connsiteY1" fmla="*/ 1181626 h 2143355"/>
              <a:gd name="connsiteX2" fmla="*/ 1181625 w 2143354"/>
              <a:gd name="connsiteY2" fmla="*/ 1606146 h 2143355"/>
              <a:gd name="connsiteX3" fmla="*/ 1172683 w 2143354"/>
              <a:gd name="connsiteY3" fmla="*/ 1607048 h 2143355"/>
              <a:gd name="connsiteX4" fmla="*/ 1172683 w 2143354"/>
              <a:gd name="connsiteY4" fmla="*/ 1761833 h 2143355"/>
              <a:gd name="connsiteX5" fmla="*/ 1195424 w 2143354"/>
              <a:gd name="connsiteY5" fmla="*/ 1759826 h 2143355"/>
              <a:gd name="connsiteX6" fmla="*/ 1756542 w 2143354"/>
              <a:gd name="connsiteY6" fmla="*/ 1212564 h 2143355"/>
              <a:gd name="connsiteX7" fmla="*/ 1760562 w 2143354"/>
              <a:gd name="connsiteY7" fmla="*/ 1172684 h 2143355"/>
              <a:gd name="connsiteX8" fmla="*/ 382792 w 2143354"/>
              <a:gd name="connsiteY8" fmla="*/ 1172684 h 2143355"/>
              <a:gd name="connsiteX9" fmla="*/ 386812 w 2143354"/>
              <a:gd name="connsiteY9" fmla="*/ 1212564 h 2143355"/>
              <a:gd name="connsiteX10" fmla="*/ 947931 w 2143354"/>
              <a:gd name="connsiteY10" fmla="*/ 1759826 h 2143355"/>
              <a:gd name="connsiteX11" fmla="*/ 970670 w 2143354"/>
              <a:gd name="connsiteY11" fmla="*/ 1761833 h 2143355"/>
              <a:gd name="connsiteX12" fmla="*/ 970670 w 2143354"/>
              <a:gd name="connsiteY12" fmla="*/ 1607047 h 2143355"/>
              <a:gd name="connsiteX13" fmla="*/ 961729 w 2143354"/>
              <a:gd name="connsiteY13" fmla="*/ 1606146 h 2143355"/>
              <a:gd name="connsiteX14" fmla="*/ 537209 w 2143354"/>
              <a:gd name="connsiteY14" fmla="*/ 1181626 h 2143355"/>
              <a:gd name="connsiteX15" fmla="*/ 536308 w 2143354"/>
              <a:gd name="connsiteY15" fmla="*/ 1172684 h 2143355"/>
              <a:gd name="connsiteX16" fmla="*/ 1071677 w 2143354"/>
              <a:gd name="connsiteY16" fmla="*/ 874074 h 2143355"/>
              <a:gd name="connsiteX17" fmla="*/ 1269281 w 2143354"/>
              <a:gd name="connsiteY17" fmla="*/ 1071678 h 2143355"/>
              <a:gd name="connsiteX18" fmla="*/ 1071677 w 2143354"/>
              <a:gd name="connsiteY18" fmla="*/ 1269282 h 2143355"/>
              <a:gd name="connsiteX19" fmla="*/ 874073 w 2143354"/>
              <a:gd name="connsiteY19" fmla="*/ 1071678 h 2143355"/>
              <a:gd name="connsiteX20" fmla="*/ 1071677 w 2143354"/>
              <a:gd name="connsiteY20" fmla="*/ 874074 h 2143355"/>
              <a:gd name="connsiteX21" fmla="*/ 1071676 w 2143354"/>
              <a:gd name="connsiteY21" fmla="*/ 713622 h 2143355"/>
              <a:gd name="connsiteX22" fmla="*/ 999515 w 2143354"/>
              <a:gd name="connsiteY22" fmla="*/ 720896 h 2143355"/>
              <a:gd name="connsiteX23" fmla="*/ 970670 w 2143354"/>
              <a:gd name="connsiteY23" fmla="*/ 729850 h 2143355"/>
              <a:gd name="connsiteX24" fmla="*/ 932304 w 2143354"/>
              <a:gd name="connsiteY24" fmla="*/ 741760 h 2143355"/>
              <a:gd name="connsiteX25" fmla="*/ 741758 w 2143354"/>
              <a:gd name="connsiteY25" fmla="*/ 932306 h 2143355"/>
              <a:gd name="connsiteX26" fmla="*/ 729849 w 2143354"/>
              <a:gd name="connsiteY26" fmla="*/ 970671 h 2143355"/>
              <a:gd name="connsiteX27" fmla="*/ 720894 w 2143354"/>
              <a:gd name="connsiteY27" fmla="*/ 999517 h 2143355"/>
              <a:gd name="connsiteX28" fmla="*/ 713620 w 2143354"/>
              <a:gd name="connsiteY28" fmla="*/ 1071678 h 2143355"/>
              <a:gd name="connsiteX29" fmla="*/ 720894 w 2143354"/>
              <a:gd name="connsiteY29" fmla="*/ 1143839 h 2143355"/>
              <a:gd name="connsiteX30" fmla="*/ 729848 w 2143354"/>
              <a:gd name="connsiteY30" fmla="*/ 1172684 h 2143355"/>
              <a:gd name="connsiteX31" fmla="*/ 741758 w 2143354"/>
              <a:gd name="connsiteY31" fmla="*/ 1211050 h 2143355"/>
              <a:gd name="connsiteX32" fmla="*/ 932304 w 2143354"/>
              <a:gd name="connsiteY32" fmla="*/ 1401596 h 2143355"/>
              <a:gd name="connsiteX33" fmla="*/ 970670 w 2143354"/>
              <a:gd name="connsiteY33" fmla="*/ 1413506 h 2143355"/>
              <a:gd name="connsiteX34" fmla="*/ 999515 w 2143354"/>
              <a:gd name="connsiteY34" fmla="*/ 1422460 h 2143355"/>
              <a:gd name="connsiteX35" fmla="*/ 1071676 w 2143354"/>
              <a:gd name="connsiteY35" fmla="*/ 1429734 h 2143355"/>
              <a:gd name="connsiteX36" fmla="*/ 1143837 w 2143354"/>
              <a:gd name="connsiteY36" fmla="*/ 1422460 h 2143355"/>
              <a:gd name="connsiteX37" fmla="*/ 1172683 w 2143354"/>
              <a:gd name="connsiteY37" fmla="*/ 1413506 h 2143355"/>
              <a:gd name="connsiteX38" fmla="*/ 1211048 w 2143354"/>
              <a:gd name="connsiteY38" fmla="*/ 1401596 h 2143355"/>
              <a:gd name="connsiteX39" fmla="*/ 1401594 w 2143354"/>
              <a:gd name="connsiteY39" fmla="*/ 1211050 h 2143355"/>
              <a:gd name="connsiteX40" fmla="*/ 1413504 w 2143354"/>
              <a:gd name="connsiteY40" fmla="*/ 1172684 h 2143355"/>
              <a:gd name="connsiteX41" fmla="*/ 1422458 w 2143354"/>
              <a:gd name="connsiteY41" fmla="*/ 1143839 h 2143355"/>
              <a:gd name="connsiteX42" fmla="*/ 1429732 w 2143354"/>
              <a:gd name="connsiteY42" fmla="*/ 1071678 h 2143355"/>
              <a:gd name="connsiteX43" fmla="*/ 1422458 w 2143354"/>
              <a:gd name="connsiteY43" fmla="*/ 999517 h 2143355"/>
              <a:gd name="connsiteX44" fmla="*/ 1413504 w 2143354"/>
              <a:gd name="connsiteY44" fmla="*/ 970671 h 2143355"/>
              <a:gd name="connsiteX45" fmla="*/ 1401594 w 2143354"/>
              <a:gd name="connsiteY45" fmla="*/ 932306 h 2143355"/>
              <a:gd name="connsiteX46" fmla="*/ 1211048 w 2143354"/>
              <a:gd name="connsiteY46" fmla="*/ 741760 h 2143355"/>
              <a:gd name="connsiteX47" fmla="*/ 1172683 w 2143354"/>
              <a:gd name="connsiteY47" fmla="*/ 729851 h 2143355"/>
              <a:gd name="connsiteX48" fmla="*/ 1143837 w 2143354"/>
              <a:gd name="connsiteY48" fmla="*/ 720896 h 2143355"/>
              <a:gd name="connsiteX49" fmla="*/ 1071676 w 2143354"/>
              <a:gd name="connsiteY49" fmla="*/ 713622 h 2143355"/>
              <a:gd name="connsiteX50" fmla="*/ 970670 w 2143354"/>
              <a:gd name="connsiteY50" fmla="*/ 382793 h 2143355"/>
              <a:gd name="connsiteX51" fmla="*/ 930791 w 2143354"/>
              <a:gd name="connsiteY51" fmla="*/ 386813 h 2143355"/>
              <a:gd name="connsiteX52" fmla="*/ 383528 w 2143354"/>
              <a:gd name="connsiteY52" fmla="*/ 947932 h 2143355"/>
              <a:gd name="connsiteX53" fmla="*/ 381522 w 2143354"/>
              <a:gd name="connsiteY53" fmla="*/ 970671 h 2143355"/>
              <a:gd name="connsiteX54" fmla="*/ 536308 w 2143354"/>
              <a:gd name="connsiteY54" fmla="*/ 970671 h 2143355"/>
              <a:gd name="connsiteX55" fmla="*/ 537209 w 2143354"/>
              <a:gd name="connsiteY55" fmla="*/ 961730 h 2143355"/>
              <a:gd name="connsiteX56" fmla="*/ 961729 w 2143354"/>
              <a:gd name="connsiteY56" fmla="*/ 537210 h 2143355"/>
              <a:gd name="connsiteX57" fmla="*/ 970670 w 2143354"/>
              <a:gd name="connsiteY57" fmla="*/ 536309 h 2143355"/>
              <a:gd name="connsiteX58" fmla="*/ 1172683 w 2143354"/>
              <a:gd name="connsiteY58" fmla="*/ 382793 h 2143355"/>
              <a:gd name="connsiteX59" fmla="*/ 1172683 w 2143354"/>
              <a:gd name="connsiteY59" fmla="*/ 536309 h 2143355"/>
              <a:gd name="connsiteX60" fmla="*/ 1181625 w 2143354"/>
              <a:gd name="connsiteY60" fmla="*/ 537210 h 2143355"/>
              <a:gd name="connsiteX61" fmla="*/ 1606145 w 2143354"/>
              <a:gd name="connsiteY61" fmla="*/ 961730 h 2143355"/>
              <a:gd name="connsiteX62" fmla="*/ 1607047 w 2143354"/>
              <a:gd name="connsiteY62" fmla="*/ 970671 h 2143355"/>
              <a:gd name="connsiteX63" fmla="*/ 1761832 w 2143354"/>
              <a:gd name="connsiteY63" fmla="*/ 970671 h 2143355"/>
              <a:gd name="connsiteX64" fmla="*/ 1759826 w 2143354"/>
              <a:gd name="connsiteY64" fmla="*/ 947932 h 2143355"/>
              <a:gd name="connsiteX65" fmla="*/ 1212564 w 2143354"/>
              <a:gd name="connsiteY65" fmla="*/ 386813 h 2143355"/>
              <a:gd name="connsiteX66" fmla="*/ 970670 w 2143354"/>
              <a:gd name="connsiteY66" fmla="*/ 0 h 2143355"/>
              <a:gd name="connsiteX67" fmla="*/ 1172683 w 2143354"/>
              <a:gd name="connsiteY67" fmla="*/ 0 h 2143355"/>
              <a:gd name="connsiteX68" fmla="*/ 1172683 w 2143354"/>
              <a:gd name="connsiteY68" fmla="*/ 177928 h 2143355"/>
              <a:gd name="connsiteX69" fmla="*/ 1253012 w 2143354"/>
              <a:gd name="connsiteY69" fmla="*/ 190188 h 2143355"/>
              <a:gd name="connsiteX70" fmla="*/ 1957394 w 2143354"/>
              <a:gd name="connsiteY70" fmla="*/ 912404 h 2143355"/>
              <a:gd name="connsiteX71" fmla="*/ 1962535 w 2143354"/>
              <a:gd name="connsiteY71" fmla="*/ 970671 h 2143355"/>
              <a:gd name="connsiteX72" fmla="*/ 2143354 w 2143354"/>
              <a:gd name="connsiteY72" fmla="*/ 970671 h 2143355"/>
              <a:gd name="connsiteX73" fmla="*/ 2143354 w 2143354"/>
              <a:gd name="connsiteY73" fmla="*/ 1172684 h 2143355"/>
              <a:gd name="connsiteX74" fmla="*/ 1965427 w 2143354"/>
              <a:gd name="connsiteY74" fmla="*/ 1172684 h 2143355"/>
              <a:gd name="connsiteX75" fmla="*/ 1953167 w 2143354"/>
              <a:gd name="connsiteY75" fmla="*/ 1253013 h 2143355"/>
              <a:gd name="connsiteX76" fmla="*/ 1230951 w 2143354"/>
              <a:gd name="connsiteY76" fmla="*/ 1957395 h 2143355"/>
              <a:gd name="connsiteX77" fmla="*/ 1172683 w 2143354"/>
              <a:gd name="connsiteY77" fmla="*/ 1962536 h 2143355"/>
              <a:gd name="connsiteX78" fmla="*/ 1172683 w 2143354"/>
              <a:gd name="connsiteY78" fmla="*/ 2143355 h 2143355"/>
              <a:gd name="connsiteX79" fmla="*/ 970670 w 2143354"/>
              <a:gd name="connsiteY79" fmla="*/ 2143355 h 2143355"/>
              <a:gd name="connsiteX80" fmla="*/ 970670 w 2143354"/>
              <a:gd name="connsiteY80" fmla="*/ 1962536 h 2143355"/>
              <a:gd name="connsiteX81" fmla="*/ 912403 w 2143354"/>
              <a:gd name="connsiteY81" fmla="*/ 1957395 h 2143355"/>
              <a:gd name="connsiteX82" fmla="*/ 190187 w 2143354"/>
              <a:gd name="connsiteY82" fmla="*/ 1253013 h 2143355"/>
              <a:gd name="connsiteX83" fmla="*/ 177927 w 2143354"/>
              <a:gd name="connsiteY83" fmla="*/ 1172684 h 2143355"/>
              <a:gd name="connsiteX84" fmla="*/ 0 w 2143354"/>
              <a:gd name="connsiteY84" fmla="*/ 1172684 h 2143355"/>
              <a:gd name="connsiteX85" fmla="*/ 0 w 2143354"/>
              <a:gd name="connsiteY85" fmla="*/ 970671 h 2143355"/>
              <a:gd name="connsiteX86" fmla="*/ 180819 w 2143354"/>
              <a:gd name="connsiteY86" fmla="*/ 970671 h 2143355"/>
              <a:gd name="connsiteX87" fmla="*/ 185960 w 2143354"/>
              <a:gd name="connsiteY87" fmla="*/ 912404 h 2143355"/>
              <a:gd name="connsiteX88" fmla="*/ 890342 w 2143354"/>
              <a:gd name="connsiteY88" fmla="*/ 190188 h 2143355"/>
              <a:gd name="connsiteX89" fmla="*/ 970670 w 2143354"/>
              <a:gd name="connsiteY89" fmla="*/ 177929 h 214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43354" h="2143355">
                <a:moveTo>
                  <a:pt x="1607047" y="1172684"/>
                </a:moveTo>
                <a:lnTo>
                  <a:pt x="1606145" y="1181626"/>
                </a:lnTo>
                <a:cubicBezTo>
                  <a:pt x="1562542" y="1394711"/>
                  <a:pt x="1394710" y="1562543"/>
                  <a:pt x="1181625" y="1606146"/>
                </a:cubicBezTo>
                <a:lnTo>
                  <a:pt x="1172683" y="1607048"/>
                </a:lnTo>
                <a:lnTo>
                  <a:pt x="1172683" y="1761833"/>
                </a:lnTo>
                <a:lnTo>
                  <a:pt x="1195424" y="1759826"/>
                </a:lnTo>
                <a:cubicBezTo>
                  <a:pt x="1476579" y="1709605"/>
                  <a:pt x="1699504" y="1491298"/>
                  <a:pt x="1756542" y="1212564"/>
                </a:cubicBezTo>
                <a:lnTo>
                  <a:pt x="1760562" y="1172684"/>
                </a:lnTo>
                <a:close/>
                <a:moveTo>
                  <a:pt x="382792" y="1172684"/>
                </a:moveTo>
                <a:lnTo>
                  <a:pt x="386812" y="1212564"/>
                </a:lnTo>
                <a:cubicBezTo>
                  <a:pt x="443850" y="1491298"/>
                  <a:pt x="666775" y="1709605"/>
                  <a:pt x="947931" y="1759826"/>
                </a:cubicBezTo>
                <a:lnTo>
                  <a:pt x="970670" y="1761833"/>
                </a:lnTo>
                <a:lnTo>
                  <a:pt x="970670" y="1607047"/>
                </a:lnTo>
                <a:lnTo>
                  <a:pt x="961729" y="1606146"/>
                </a:lnTo>
                <a:cubicBezTo>
                  <a:pt x="748645" y="1562543"/>
                  <a:pt x="580812" y="1394711"/>
                  <a:pt x="537209" y="1181626"/>
                </a:cubicBezTo>
                <a:lnTo>
                  <a:pt x="536308" y="1172684"/>
                </a:lnTo>
                <a:close/>
                <a:moveTo>
                  <a:pt x="1071677" y="874074"/>
                </a:moveTo>
                <a:cubicBezTo>
                  <a:pt x="1180811" y="874074"/>
                  <a:pt x="1269281" y="962544"/>
                  <a:pt x="1269281" y="1071678"/>
                </a:cubicBezTo>
                <a:cubicBezTo>
                  <a:pt x="1269281" y="1180812"/>
                  <a:pt x="1180811" y="1269282"/>
                  <a:pt x="1071677" y="1269282"/>
                </a:cubicBezTo>
                <a:cubicBezTo>
                  <a:pt x="962543" y="1269282"/>
                  <a:pt x="874073" y="1180812"/>
                  <a:pt x="874073" y="1071678"/>
                </a:cubicBezTo>
                <a:cubicBezTo>
                  <a:pt x="874073" y="962544"/>
                  <a:pt x="962543" y="874074"/>
                  <a:pt x="1071677" y="874074"/>
                </a:cubicBezTo>
                <a:close/>
                <a:moveTo>
                  <a:pt x="1071676" y="713622"/>
                </a:moveTo>
                <a:cubicBezTo>
                  <a:pt x="1046958" y="713622"/>
                  <a:pt x="1022824" y="716127"/>
                  <a:pt x="999515" y="720896"/>
                </a:cubicBezTo>
                <a:lnTo>
                  <a:pt x="970670" y="729850"/>
                </a:lnTo>
                <a:lnTo>
                  <a:pt x="932304" y="741760"/>
                </a:lnTo>
                <a:cubicBezTo>
                  <a:pt x="846630" y="777997"/>
                  <a:pt x="777995" y="846632"/>
                  <a:pt x="741758" y="932306"/>
                </a:cubicBezTo>
                <a:lnTo>
                  <a:pt x="729849" y="970671"/>
                </a:lnTo>
                <a:lnTo>
                  <a:pt x="720894" y="999517"/>
                </a:lnTo>
                <a:cubicBezTo>
                  <a:pt x="716125" y="1022826"/>
                  <a:pt x="713620" y="1046960"/>
                  <a:pt x="713620" y="1071678"/>
                </a:cubicBezTo>
                <a:cubicBezTo>
                  <a:pt x="713620" y="1096397"/>
                  <a:pt x="716125" y="1120530"/>
                  <a:pt x="720894" y="1143839"/>
                </a:cubicBezTo>
                <a:lnTo>
                  <a:pt x="729848" y="1172684"/>
                </a:lnTo>
                <a:lnTo>
                  <a:pt x="741758" y="1211050"/>
                </a:lnTo>
                <a:cubicBezTo>
                  <a:pt x="777995" y="1296724"/>
                  <a:pt x="846630" y="1365359"/>
                  <a:pt x="932304" y="1401596"/>
                </a:cubicBezTo>
                <a:lnTo>
                  <a:pt x="970670" y="1413506"/>
                </a:lnTo>
                <a:lnTo>
                  <a:pt x="999515" y="1422460"/>
                </a:lnTo>
                <a:cubicBezTo>
                  <a:pt x="1022824" y="1427229"/>
                  <a:pt x="1046958" y="1429734"/>
                  <a:pt x="1071676" y="1429734"/>
                </a:cubicBezTo>
                <a:cubicBezTo>
                  <a:pt x="1096395" y="1429734"/>
                  <a:pt x="1120528" y="1427229"/>
                  <a:pt x="1143837" y="1422460"/>
                </a:cubicBezTo>
                <a:lnTo>
                  <a:pt x="1172683" y="1413506"/>
                </a:lnTo>
                <a:lnTo>
                  <a:pt x="1211048" y="1401596"/>
                </a:lnTo>
                <a:cubicBezTo>
                  <a:pt x="1296722" y="1365359"/>
                  <a:pt x="1365357" y="1296724"/>
                  <a:pt x="1401594" y="1211050"/>
                </a:cubicBezTo>
                <a:lnTo>
                  <a:pt x="1413504" y="1172684"/>
                </a:lnTo>
                <a:lnTo>
                  <a:pt x="1422458" y="1143839"/>
                </a:lnTo>
                <a:cubicBezTo>
                  <a:pt x="1427227" y="1120530"/>
                  <a:pt x="1429732" y="1096397"/>
                  <a:pt x="1429732" y="1071678"/>
                </a:cubicBezTo>
                <a:cubicBezTo>
                  <a:pt x="1429732" y="1046960"/>
                  <a:pt x="1427227" y="1022826"/>
                  <a:pt x="1422458" y="999517"/>
                </a:cubicBezTo>
                <a:lnTo>
                  <a:pt x="1413504" y="970671"/>
                </a:lnTo>
                <a:lnTo>
                  <a:pt x="1401594" y="932306"/>
                </a:lnTo>
                <a:cubicBezTo>
                  <a:pt x="1365357" y="846632"/>
                  <a:pt x="1296722" y="777997"/>
                  <a:pt x="1211048" y="741760"/>
                </a:cubicBezTo>
                <a:lnTo>
                  <a:pt x="1172683" y="729851"/>
                </a:lnTo>
                <a:lnTo>
                  <a:pt x="1143837" y="720896"/>
                </a:lnTo>
                <a:cubicBezTo>
                  <a:pt x="1120528" y="716127"/>
                  <a:pt x="1096395" y="713622"/>
                  <a:pt x="1071676" y="713622"/>
                </a:cubicBezTo>
                <a:close/>
                <a:moveTo>
                  <a:pt x="970670" y="382793"/>
                </a:moveTo>
                <a:lnTo>
                  <a:pt x="930791" y="386813"/>
                </a:lnTo>
                <a:cubicBezTo>
                  <a:pt x="652056" y="443851"/>
                  <a:pt x="433750" y="666776"/>
                  <a:pt x="383528" y="947932"/>
                </a:cubicBezTo>
                <a:lnTo>
                  <a:pt x="381522" y="970671"/>
                </a:lnTo>
                <a:lnTo>
                  <a:pt x="536308" y="970671"/>
                </a:lnTo>
                <a:lnTo>
                  <a:pt x="537209" y="961730"/>
                </a:lnTo>
                <a:cubicBezTo>
                  <a:pt x="580812" y="748646"/>
                  <a:pt x="748645" y="580813"/>
                  <a:pt x="961729" y="537210"/>
                </a:cubicBezTo>
                <a:lnTo>
                  <a:pt x="970670" y="536309"/>
                </a:lnTo>
                <a:close/>
                <a:moveTo>
                  <a:pt x="1172683" y="382793"/>
                </a:moveTo>
                <a:lnTo>
                  <a:pt x="1172683" y="536309"/>
                </a:lnTo>
                <a:lnTo>
                  <a:pt x="1181625" y="537210"/>
                </a:lnTo>
                <a:cubicBezTo>
                  <a:pt x="1394710" y="580813"/>
                  <a:pt x="1562542" y="748646"/>
                  <a:pt x="1606145" y="961730"/>
                </a:cubicBezTo>
                <a:lnTo>
                  <a:pt x="1607047" y="970671"/>
                </a:lnTo>
                <a:lnTo>
                  <a:pt x="1761832" y="970671"/>
                </a:lnTo>
                <a:lnTo>
                  <a:pt x="1759826" y="947932"/>
                </a:lnTo>
                <a:cubicBezTo>
                  <a:pt x="1709604" y="666776"/>
                  <a:pt x="1491298" y="443851"/>
                  <a:pt x="1212564" y="386813"/>
                </a:cubicBezTo>
                <a:close/>
                <a:moveTo>
                  <a:pt x="970670" y="0"/>
                </a:moveTo>
                <a:lnTo>
                  <a:pt x="1172683" y="0"/>
                </a:lnTo>
                <a:lnTo>
                  <a:pt x="1172683" y="177928"/>
                </a:lnTo>
                <a:lnTo>
                  <a:pt x="1253012" y="190188"/>
                </a:lnTo>
                <a:cubicBezTo>
                  <a:pt x="1611771" y="263601"/>
                  <a:pt x="1892754" y="550528"/>
                  <a:pt x="1957394" y="912404"/>
                </a:cubicBezTo>
                <a:lnTo>
                  <a:pt x="1962535" y="970671"/>
                </a:lnTo>
                <a:lnTo>
                  <a:pt x="2143354" y="970671"/>
                </a:lnTo>
                <a:lnTo>
                  <a:pt x="2143354" y="1172684"/>
                </a:lnTo>
                <a:lnTo>
                  <a:pt x="1965427" y="1172684"/>
                </a:lnTo>
                <a:lnTo>
                  <a:pt x="1953167" y="1253013"/>
                </a:lnTo>
                <a:cubicBezTo>
                  <a:pt x="1879754" y="1611772"/>
                  <a:pt x="1592827" y="1892755"/>
                  <a:pt x="1230951" y="1957395"/>
                </a:cubicBezTo>
                <a:lnTo>
                  <a:pt x="1172683" y="1962536"/>
                </a:lnTo>
                <a:lnTo>
                  <a:pt x="1172683" y="2143355"/>
                </a:lnTo>
                <a:lnTo>
                  <a:pt x="970670" y="2143355"/>
                </a:lnTo>
                <a:lnTo>
                  <a:pt x="970670" y="1962536"/>
                </a:lnTo>
                <a:lnTo>
                  <a:pt x="912403" y="1957395"/>
                </a:lnTo>
                <a:cubicBezTo>
                  <a:pt x="550527" y="1892755"/>
                  <a:pt x="263600" y="1611772"/>
                  <a:pt x="190187" y="1253013"/>
                </a:cubicBezTo>
                <a:lnTo>
                  <a:pt x="177927" y="1172684"/>
                </a:lnTo>
                <a:lnTo>
                  <a:pt x="0" y="1172684"/>
                </a:lnTo>
                <a:lnTo>
                  <a:pt x="0" y="970671"/>
                </a:lnTo>
                <a:lnTo>
                  <a:pt x="180819" y="970671"/>
                </a:lnTo>
                <a:lnTo>
                  <a:pt x="185960" y="912404"/>
                </a:lnTo>
                <a:cubicBezTo>
                  <a:pt x="250600" y="550528"/>
                  <a:pt x="531583" y="263601"/>
                  <a:pt x="890342" y="190188"/>
                </a:cubicBezTo>
                <a:lnTo>
                  <a:pt x="970670" y="177929"/>
                </a:lnTo>
                <a:close/>
              </a:path>
            </a:pathLst>
          </a:cu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Placeholder 7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3" r="29653"/>
          <a:stretch>
            <a:fillRect/>
          </a:stretch>
        </p:blipFill>
        <p:spPr>
          <a:xfrm>
            <a:off x="0" y="10510"/>
            <a:ext cx="4421243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" y="212403"/>
            <a:ext cx="4421242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Organisational overview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ight Triangle 50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Triangle 51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10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925012"/>
              </p:ext>
            </p:extLst>
          </p:nvPr>
        </p:nvGraphicFramePr>
        <p:xfrm>
          <a:off x="3962354" y="1420725"/>
          <a:ext cx="5181646" cy="523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434F8-294F-4DDB-8F13-AEE8926D37A2}"/>
              </a:ext>
            </a:extLst>
          </p:cNvPr>
          <p:cNvGrpSpPr/>
          <p:nvPr/>
        </p:nvGrpSpPr>
        <p:grpSpPr>
          <a:xfrm>
            <a:off x="522513" y="1668729"/>
            <a:ext cx="3526974" cy="3520542"/>
            <a:chOff x="522512" y="1668730"/>
            <a:chExt cx="3526974" cy="35205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3CFA9B-258B-47A3-A373-8A50B5EF9C79}"/>
                </a:ext>
              </a:extLst>
            </p:cNvPr>
            <p:cNvSpPr/>
            <p:nvPr/>
          </p:nvSpPr>
          <p:spPr>
            <a:xfrm>
              <a:off x="522512" y="1668730"/>
              <a:ext cx="3526974" cy="3520542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B6375CC-B887-4F84-BBA6-BE5A080874F4}"/>
                </a:ext>
              </a:extLst>
            </p:cNvPr>
            <p:cNvGrpSpPr/>
            <p:nvPr/>
          </p:nvGrpSpPr>
          <p:grpSpPr>
            <a:xfrm>
              <a:off x="609646" y="2197036"/>
              <a:ext cx="3352707" cy="2463931"/>
              <a:chOff x="950273" y="1195669"/>
              <a:chExt cx="3790613" cy="27857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E422C01-1D6C-4ACF-A0CE-AA5BFBE76CF7}"/>
                  </a:ext>
                </a:extLst>
              </p:cNvPr>
              <p:cNvSpPr txBox="1"/>
              <p:nvPr/>
            </p:nvSpPr>
            <p:spPr>
              <a:xfrm flipH="1">
                <a:off x="1367100" y="1371601"/>
                <a:ext cx="3373786" cy="26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8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30398B1-4C22-4CB9-ADA3-DB49CBAF329F}"/>
                  </a:ext>
                </a:extLst>
              </p:cNvPr>
              <p:cNvGrpSpPr/>
              <p:nvPr/>
            </p:nvGrpSpPr>
            <p:grpSpPr>
              <a:xfrm>
                <a:off x="950273" y="1195669"/>
                <a:ext cx="3096000" cy="1097280"/>
                <a:chOff x="487526" y="1703586"/>
                <a:chExt cx="3096000" cy="109728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AD53045-4A8B-4C30-B74E-52A397589FA5}"/>
                    </a:ext>
                  </a:extLst>
                </p:cNvPr>
                <p:cNvCxnSpPr/>
                <p:nvPr/>
              </p:nvCxnSpPr>
              <p:spPr>
                <a:xfrm>
                  <a:off x="487526" y="1846952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4527C4C-E48A-4C28-8574-77DD94198720}"/>
                    </a:ext>
                  </a:extLst>
                </p:cNvPr>
                <p:cNvCxnSpPr/>
                <p:nvPr/>
              </p:nvCxnSpPr>
              <p:spPr>
                <a:xfrm rot="16200000">
                  <a:off x="217431" y="2252226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0" name="Picture Placeholder 4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3" r="29653"/>
          <a:stretch>
            <a:fillRect/>
          </a:stretch>
        </p:blipFill>
        <p:spPr>
          <a:xfrm>
            <a:off x="1" y="0"/>
            <a:ext cx="414429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3983" y="319009"/>
            <a:ext cx="422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achieved: 2018/19</a:t>
            </a:r>
          </a:p>
        </p:txBody>
      </p:sp>
      <p:sp>
        <p:nvSpPr>
          <p:cNvPr id="21" name="Freeform 20"/>
          <p:cNvSpPr/>
          <p:nvPr/>
        </p:nvSpPr>
        <p:spPr>
          <a:xfrm>
            <a:off x="8245270" y="593969"/>
            <a:ext cx="485775" cy="506730"/>
          </a:xfrm>
          <a:custGeom>
            <a:avLst/>
            <a:gdLst>
              <a:gd name="connsiteX0" fmla="*/ 512484 w 1024968"/>
              <a:gd name="connsiteY0" fmla="*/ 203891 h 1024968"/>
              <a:gd name="connsiteX1" fmla="*/ 632602 w 1024968"/>
              <a:gd name="connsiteY1" fmla="*/ 228142 h 1024968"/>
              <a:gd name="connsiteX2" fmla="*/ 677445 w 1024968"/>
              <a:gd name="connsiteY2" fmla="*/ 252482 h 1024968"/>
              <a:gd name="connsiteX3" fmla="*/ 608846 w 1024968"/>
              <a:gd name="connsiteY3" fmla="*/ 321358 h 1024968"/>
              <a:gd name="connsiteX4" fmla="*/ 596138 w 1024968"/>
              <a:gd name="connsiteY4" fmla="*/ 314460 h 1024968"/>
              <a:gd name="connsiteX5" fmla="*/ 512484 w 1024968"/>
              <a:gd name="connsiteY5" fmla="*/ 297571 h 1024968"/>
              <a:gd name="connsiteX6" fmla="*/ 297571 w 1024968"/>
              <a:gd name="connsiteY6" fmla="*/ 512484 h 1024968"/>
              <a:gd name="connsiteX7" fmla="*/ 512484 w 1024968"/>
              <a:gd name="connsiteY7" fmla="*/ 727396 h 1024968"/>
              <a:gd name="connsiteX8" fmla="*/ 727396 w 1024968"/>
              <a:gd name="connsiteY8" fmla="*/ 512484 h 1024968"/>
              <a:gd name="connsiteX9" fmla="*/ 710508 w 1024968"/>
              <a:gd name="connsiteY9" fmla="*/ 428830 h 1024968"/>
              <a:gd name="connsiteX10" fmla="*/ 704452 w 1024968"/>
              <a:gd name="connsiteY10" fmla="*/ 417672 h 1024968"/>
              <a:gd name="connsiteX11" fmla="*/ 773132 w 1024968"/>
              <a:gd name="connsiteY11" fmla="*/ 348714 h 1024968"/>
              <a:gd name="connsiteX12" fmla="*/ 796825 w 1024968"/>
              <a:gd name="connsiteY12" fmla="*/ 392366 h 1024968"/>
              <a:gd name="connsiteX13" fmla="*/ 821076 w 1024968"/>
              <a:gd name="connsiteY13" fmla="*/ 512484 h 1024968"/>
              <a:gd name="connsiteX14" fmla="*/ 512484 w 1024968"/>
              <a:gd name="connsiteY14" fmla="*/ 821076 h 1024968"/>
              <a:gd name="connsiteX15" fmla="*/ 203891 w 1024968"/>
              <a:gd name="connsiteY15" fmla="*/ 512484 h 1024968"/>
              <a:gd name="connsiteX16" fmla="*/ 512484 w 1024968"/>
              <a:gd name="connsiteY16" fmla="*/ 203891 h 1024968"/>
              <a:gd name="connsiteX17" fmla="*/ 914757 w 1024968"/>
              <a:gd name="connsiteY17" fmla="*/ 14986 h 1024968"/>
              <a:gd name="connsiteX18" fmla="*/ 914757 w 1024968"/>
              <a:gd name="connsiteY18" fmla="*/ 112111 h 1024968"/>
              <a:gd name="connsiteX19" fmla="*/ 1020147 w 1024968"/>
              <a:gd name="connsiteY19" fmla="*/ 106765 h 1024968"/>
              <a:gd name="connsiteX20" fmla="*/ 823832 w 1024968"/>
              <a:gd name="connsiteY20" fmla="*/ 300159 h 1024968"/>
              <a:gd name="connsiteX21" fmla="*/ 772008 w 1024968"/>
              <a:gd name="connsiteY21" fmla="*/ 299079 h 1024968"/>
              <a:gd name="connsiteX22" fmla="*/ 609854 w 1024968"/>
              <a:gd name="connsiteY22" fmla="*/ 461885 h 1024968"/>
              <a:gd name="connsiteX23" fmla="*/ 614823 w 1024968"/>
              <a:gd name="connsiteY23" fmla="*/ 469252 h 1024968"/>
              <a:gd name="connsiteX24" fmla="*/ 623550 w 1024968"/>
              <a:gd name="connsiteY24" fmla="*/ 512484 h 1024968"/>
              <a:gd name="connsiteX25" fmla="*/ 512484 w 1024968"/>
              <a:gd name="connsiteY25" fmla="*/ 623550 h 1024968"/>
              <a:gd name="connsiteX26" fmla="*/ 401417 w 1024968"/>
              <a:gd name="connsiteY26" fmla="*/ 512484 h 1024968"/>
              <a:gd name="connsiteX27" fmla="*/ 512484 w 1024968"/>
              <a:gd name="connsiteY27" fmla="*/ 401417 h 1024968"/>
              <a:gd name="connsiteX28" fmla="*/ 555716 w 1024968"/>
              <a:gd name="connsiteY28" fmla="*/ 410146 h 1024968"/>
              <a:gd name="connsiteX29" fmla="*/ 564843 w 1024968"/>
              <a:gd name="connsiteY29" fmla="*/ 416299 h 1024968"/>
              <a:gd name="connsiteX30" fmla="*/ 723716 w 1024968"/>
              <a:gd name="connsiteY30" fmla="*/ 256788 h 1024968"/>
              <a:gd name="connsiteX31" fmla="*/ 722576 w 1024968"/>
              <a:gd name="connsiteY31" fmla="*/ 205956 h 1024968"/>
              <a:gd name="connsiteX32" fmla="*/ 512484 w 1024968"/>
              <a:gd name="connsiteY32" fmla="*/ 0 h 1024968"/>
              <a:gd name="connsiteX33" fmla="*/ 711966 w 1024968"/>
              <a:gd name="connsiteY33" fmla="*/ 40273 h 1024968"/>
              <a:gd name="connsiteX34" fmla="*/ 788000 w 1024968"/>
              <a:gd name="connsiteY34" fmla="*/ 81544 h 1024968"/>
              <a:gd name="connsiteX35" fmla="*/ 731127 w 1024968"/>
              <a:gd name="connsiteY35" fmla="*/ 138058 h 1024968"/>
              <a:gd name="connsiteX36" fmla="*/ 681937 w 1024968"/>
              <a:gd name="connsiteY36" fmla="*/ 111359 h 1024968"/>
              <a:gd name="connsiteX37" fmla="*/ 512484 w 1024968"/>
              <a:gd name="connsiteY37" fmla="*/ 77148 h 1024968"/>
              <a:gd name="connsiteX38" fmla="*/ 77148 w 1024968"/>
              <a:gd name="connsiteY38" fmla="*/ 512484 h 1024968"/>
              <a:gd name="connsiteX39" fmla="*/ 512484 w 1024968"/>
              <a:gd name="connsiteY39" fmla="*/ 947820 h 1024968"/>
              <a:gd name="connsiteX40" fmla="*/ 947820 w 1024968"/>
              <a:gd name="connsiteY40" fmla="*/ 512484 h 1024968"/>
              <a:gd name="connsiteX41" fmla="*/ 913609 w 1024968"/>
              <a:gd name="connsiteY41" fmla="*/ 343032 h 1024968"/>
              <a:gd name="connsiteX42" fmla="*/ 887395 w 1024968"/>
              <a:gd name="connsiteY42" fmla="*/ 294736 h 1024968"/>
              <a:gd name="connsiteX43" fmla="*/ 944335 w 1024968"/>
              <a:gd name="connsiteY43" fmla="*/ 238645 h 1024968"/>
              <a:gd name="connsiteX44" fmla="*/ 984695 w 1024968"/>
              <a:gd name="connsiteY44" fmla="*/ 313002 h 1024968"/>
              <a:gd name="connsiteX45" fmla="*/ 1024968 w 1024968"/>
              <a:gd name="connsiteY45" fmla="*/ 512484 h 1024968"/>
              <a:gd name="connsiteX46" fmla="*/ 512484 w 1024968"/>
              <a:gd name="connsiteY46" fmla="*/ 1024968 h 1024968"/>
              <a:gd name="connsiteX47" fmla="*/ 0 w 1024968"/>
              <a:gd name="connsiteY47" fmla="*/ 512484 h 1024968"/>
              <a:gd name="connsiteX48" fmla="*/ 512484 w 1024968"/>
              <a:gd name="connsiteY48" fmla="*/ 0 h 102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24968" h="1024968">
                <a:moveTo>
                  <a:pt x="512484" y="203891"/>
                </a:moveTo>
                <a:cubicBezTo>
                  <a:pt x="555091" y="203891"/>
                  <a:pt x="595682" y="212527"/>
                  <a:pt x="632602" y="228142"/>
                </a:cubicBezTo>
                <a:lnTo>
                  <a:pt x="677445" y="252482"/>
                </a:lnTo>
                <a:lnTo>
                  <a:pt x="608846" y="321358"/>
                </a:lnTo>
                <a:lnTo>
                  <a:pt x="596138" y="314460"/>
                </a:lnTo>
                <a:cubicBezTo>
                  <a:pt x="570426" y="303585"/>
                  <a:pt x="542158" y="297571"/>
                  <a:pt x="512484" y="297571"/>
                </a:cubicBezTo>
                <a:cubicBezTo>
                  <a:pt x="393791" y="297571"/>
                  <a:pt x="297571" y="393791"/>
                  <a:pt x="297571" y="512484"/>
                </a:cubicBezTo>
                <a:cubicBezTo>
                  <a:pt x="297571" y="631176"/>
                  <a:pt x="393791" y="727396"/>
                  <a:pt x="512484" y="727396"/>
                </a:cubicBezTo>
                <a:cubicBezTo>
                  <a:pt x="631176" y="727396"/>
                  <a:pt x="727396" y="631176"/>
                  <a:pt x="727396" y="512484"/>
                </a:cubicBezTo>
                <a:cubicBezTo>
                  <a:pt x="727396" y="482811"/>
                  <a:pt x="721382" y="454542"/>
                  <a:pt x="710508" y="428830"/>
                </a:cubicBezTo>
                <a:lnTo>
                  <a:pt x="704452" y="417672"/>
                </a:lnTo>
                <a:lnTo>
                  <a:pt x="773132" y="348714"/>
                </a:lnTo>
                <a:lnTo>
                  <a:pt x="796825" y="392366"/>
                </a:lnTo>
                <a:cubicBezTo>
                  <a:pt x="812442" y="429285"/>
                  <a:pt x="821076" y="469876"/>
                  <a:pt x="821076" y="512484"/>
                </a:cubicBezTo>
                <a:cubicBezTo>
                  <a:pt x="821076" y="682914"/>
                  <a:pt x="682914" y="821076"/>
                  <a:pt x="512484" y="821076"/>
                </a:cubicBezTo>
                <a:cubicBezTo>
                  <a:pt x="342053" y="821076"/>
                  <a:pt x="203891" y="682914"/>
                  <a:pt x="203891" y="512484"/>
                </a:cubicBezTo>
                <a:cubicBezTo>
                  <a:pt x="203891" y="342053"/>
                  <a:pt x="342053" y="203891"/>
                  <a:pt x="512484" y="203891"/>
                </a:cubicBezTo>
                <a:close/>
                <a:moveTo>
                  <a:pt x="914757" y="14986"/>
                </a:moveTo>
                <a:cubicBezTo>
                  <a:pt x="915446" y="49428"/>
                  <a:pt x="914068" y="77670"/>
                  <a:pt x="914757" y="112111"/>
                </a:cubicBezTo>
                <a:lnTo>
                  <a:pt x="1020147" y="106765"/>
                </a:lnTo>
                <a:lnTo>
                  <a:pt x="823832" y="300159"/>
                </a:lnTo>
                <a:lnTo>
                  <a:pt x="772008" y="299079"/>
                </a:lnTo>
                <a:lnTo>
                  <a:pt x="609854" y="461885"/>
                </a:lnTo>
                <a:lnTo>
                  <a:pt x="614823" y="469252"/>
                </a:lnTo>
                <a:cubicBezTo>
                  <a:pt x="620443" y="482540"/>
                  <a:pt x="623550" y="497149"/>
                  <a:pt x="623550" y="512484"/>
                </a:cubicBezTo>
                <a:cubicBezTo>
                  <a:pt x="623550" y="573824"/>
                  <a:pt x="573824" y="623550"/>
                  <a:pt x="512484" y="623550"/>
                </a:cubicBezTo>
                <a:cubicBezTo>
                  <a:pt x="451144" y="623550"/>
                  <a:pt x="401417" y="573824"/>
                  <a:pt x="401417" y="512484"/>
                </a:cubicBezTo>
                <a:cubicBezTo>
                  <a:pt x="401417" y="451144"/>
                  <a:pt x="451144" y="401417"/>
                  <a:pt x="512484" y="401417"/>
                </a:cubicBezTo>
                <a:cubicBezTo>
                  <a:pt x="527819" y="401417"/>
                  <a:pt x="542427" y="404525"/>
                  <a:pt x="555716" y="410146"/>
                </a:cubicBezTo>
                <a:lnTo>
                  <a:pt x="564843" y="416299"/>
                </a:lnTo>
                <a:lnTo>
                  <a:pt x="723716" y="256788"/>
                </a:lnTo>
                <a:lnTo>
                  <a:pt x="722576" y="205956"/>
                </a:lnTo>
                <a:close/>
                <a:moveTo>
                  <a:pt x="512484" y="0"/>
                </a:moveTo>
                <a:cubicBezTo>
                  <a:pt x="583244" y="0"/>
                  <a:pt x="650654" y="14340"/>
                  <a:pt x="711966" y="40273"/>
                </a:cubicBezTo>
                <a:lnTo>
                  <a:pt x="788000" y="81544"/>
                </a:lnTo>
                <a:lnTo>
                  <a:pt x="731127" y="138058"/>
                </a:lnTo>
                <a:lnTo>
                  <a:pt x="681937" y="111359"/>
                </a:lnTo>
                <a:cubicBezTo>
                  <a:pt x="629854" y="89330"/>
                  <a:pt x="572592" y="77148"/>
                  <a:pt x="512484" y="77148"/>
                </a:cubicBezTo>
                <a:cubicBezTo>
                  <a:pt x="272054" y="77148"/>
                  <a:pt x="77148" y="272054"/>
                  <a:pt x="77148" y="512484"/>
                </a:cubicBezTo>
                <a:cubicBezTo>
                  <a:pt x="77148" y="752914"/>
                  <a:pt x="272054" y="947820"/>
                  <a:pt x="512484" y="947820"/>
                </a:cubicBezTo>
                <a:cubicBezTo>
                  <a:pt x="752914" y="947820"/>
                  <a:pt x="947820" y="752914"/>
                  <a:pt x="947820" y="512484"/>
                </a:cubicBezTo>
                <a:cubicBezTo>
                  <a:pt x="947820" y="452377"/>
                  <a:pt x="935639" y="395115"/>
                  <a:pt x="913609" y="343032"/>
                </a:cubicBezTo>
                <a:lnTo>
                  <a:pt x="887395" y="294736"/>
                </a:lnTo>
                <a:lnTo>
                  <a:pt x="944335" y="238645"/>
                </a:lnTo>
                <a:lnTo>
                  <a:pt x="984695" y="313002"/>
                </a:lnTo>
                <a:cubicBezTo>
                  <a:pt x="1010628" y="374315"/>
                  <a:pt x="1024968" y="441725"/>
                  <a:pt x="1024968" y="512484"/>
                </a:cubicBezTo>
                <a:cubicBezTo>
                  <a:pt x="1024968" y="795521"/>
                  <a:pt x="795522" y="1024968"/>
                  <a:pt x="512484" y="1024968"/>
                </a:cubicBezTo>
                <a:cubicBezTo>
                  <a:pt x="229446" y="1024968"/>
                  <a:pt x="0" y="795521"/>
                  <a:pt x="0" y="512484"/>
                </a:cubicBezTo>
                <a:cubicBezTo>
                  <a:pt x="0" y="229447"/>
                  <a:pt x="229446" y="0"/>
                  <a:pt x="512484" y="0"/>
                </a:cubicBezTo>
                <a:close/>
              </a:path>
            </a:pathLst>
          </a:custGeom>
          <a:solidFill>
            <a:srgbClr val="678D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" y="212403"/>
            <a:ext cx="4144296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Organisational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434F8-294F-4DDB-8F13-AEE8926D37A2}"/>
              </a:ext>
            </a:extLst>
          </p:cNvPr>
          <p:cNvGrpSpPr/>
          <p:nvPr/>
        </p:nvGrpSpPr>
        <p:grpSpPr>
          <a:xfrm>
            <a:off x="522513" y="1668729"/>
            <a:ext cx="3526974" cy="3520542"/>
            <a:chOff x="522512" y="1668730"/>
            <a:chExt cx="3526974" cy="35205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3CFA9B-258B-47A3-A373-8A50B5EF9C79}"/>
                </a:ext>
              </a:extLst>
            </p:cNvPr>
            <p:cNvSpPr/>
            <p:nvPr/>
          </p:nvSpPr>
          <p:spPr>
            <a:xfrm>
              <a:off x="522512" y="1668730"/>
              <a:ext cx="3526974" cy="3520542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B6375CC-B887-4F84-BBA6-BE5A080874F4}"/>
                </a:ext>
              </a:extLst>
            </p:cNvPr>
            <p:cNvGrpSpPr/>
            <p:nvPr/>
          </p:nvGrpSpPr>
          <p:grpSpPr>
            <a:xfrm>
              <a:off x="609646" y="2197036"/>
              <a:ext cx="3352707" cy="2463931"/>
              <a:chOff x="950273" y="1195669"/>
              <a:chExt cx="3790613" cy="27857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E422C01-1D6C-4ACF-A0CE-AA5BFBE76CF7}"/>
                  </a:ext>
                </a:extLst>
              </p:cNvPr>
              <p:cNvSpPr txBox="1"/>
              <p:nvPr/>
            </p:nvSpPr>
            <p:spPr>
              <a:xfrm flipH="1">
                <a:off x="1367100" y="1371601"/>
                <a:ext cx="3373786" cy="26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8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30398B1-4C22-4CB9-ADA3-DB49CBAF329F}"/>
                  </a:ext>
                </a:extLst>
              </p:cNvPr>
              <p:cNvGrpSpPr/>
              <p:nvPr/>
            </p:nvGrpSpPr>
            <p:grpSpPr>
              <a:xfrm>
                <a:off x="950273" y="1195669"/>
                <a:ext cx="3096000" cy="1097280"/>
                <a:chOff x="487526" y="1703586"/>
                <a:chExt cx="3096000" cy="109728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AD53045-4A8B-4C30-B74E-52A397589FA5}"/>
                    </a:ext>
                  </a:extLst>
                </p:cNvPr>
                <p:cNvCxnSpPr/>
                <p:nvPr/>
              </p:nvCxnSpPr>
              <p:spPr>
                <a:xfrm>
                  <a:off x="487526" y="1846952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4527C4C-E48A-4C28-8574-77DD94198720}"/>
                    </a:ext>
                  </a:extLst>
                </p:cNvPr>
                <p:cNvCxnSpPr/>
                <p:nvPr/>
              </p:nvCxnSpPr>
              <p:spPr>
                <a:xfrm rot="16200000">
                  <a:off x="217431" y="2252226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" name="TextBox 49"/>
          <p:cNvSpPr txBox="1"/>
          <p:nvPr/>
        </p:nvSpPr>
        <p:spPr>
          <a:xfrm>
            <a:off x="5636657" y="1511457"/>
            <a:ext cx="3700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A5C17"/>
                </a:solidFill>
              </a:rPr>
              <a:t>Statistical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en-GB" sz="1600" dirty="0" smtClean="0">
                <a:solidFill>
                  <a:srgbClr val="678D1E"/>
                </a:solidFill>
              </a:rPr>
              <a:t> 277 statistical releases and reports on the economy &amp; society</a:t>
            </a:r>
            <a:endParaRPr lang="en-GB" sz="1600" dirty="0">
              <a:solidFill>
                <a:srgbClr val="678D1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2624" y="2591761"/>
            <a:ext cx="3467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Rolled out CAPI for GPSJS, GHS, and DTS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QLFS parallel surveys commenced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13807" y="3881961"/>
            <a:ext cx="3771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Responded to 95% of user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million website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thousand documents downloaded</a:t>
            </a:r>
            <a:endParaRPr lang="en-GB" sz="1400" dirty="0">
              <a:solidFill>
                <a:srgbClr val="678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2624" y="5333784"/>
            <a:ext cx="3768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audit finding on predetermined objectives</a:t>
            </a:r>
          </a:p>
        </p:txBody>
      </p:sp>
      <p:pic>
        <p:nvPicPr>
          <p:cNvPr id="77" name="Picture Placeholder 7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44" r="29644"/>
          <a:stretch>
            <a:fillRect/>
          </a:stretch>
        </p:blipFill>
        <p:spPr>
          <a:xfrm>
            <a:off x="-10435" y="0"/>
            <a:ext cx="4273374" cy="6858000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706062" y="1552311"/>
            <a:ext cx="783862" cy="780066"/>
            <a:chOff x="1650743" y="3376182"/>
            <a:chExt cx="1011434" cy="1005884"/>
          </a:xfrm>
          <a:solidFill>
            <a:srgbClr val="678D1E"/>
          </a:solidFill>
        </p:grpSpPr>
        <p:sp>
          <p:nvSpPr>
            <p:cNvPr id="79" name="Freeform 78"/>
            <p:cNvSpPr/>
            <p:nvPr/>
          </p:nvSpPr>
          <p:spPr>
            <a:xfrm rot="16200000">
              <a:off x="1653518" y="3373407"/>
              <a:ext cx="1005884" cy="1011434"/>
            </a:xfrm>
            <a:custGeom>
              <a:avLst/>
              <a:gdLst>
                <a:gd name="connsiteX0" fmla="*/ 0 w 736600"/>
                <a:gd name="connsiteY0" fmla="*/ 0 h 740664"/>
                <a:gd name="connsiteX1" fmla="*/ 736600 w 736600"/>
                <a:gd name="connsiteY1" fmla="*/ 0 h 740664"/>
                <a:gd name="connsiteX2" fmla="*/ 736600 w 736600"/>
                <a:gd name="connsiteY2" fmla="*/ 180975 h 740664"/>
                <a:gd name="connsiteX3" fmla="*/ 692154 w 736600"/>
                <a:gd name="connsiteY3" fmla="*/ 180975 h 740664"/>
                <a:gd name="connsiteX4" fmla="*/ 692154 w 736600"/>
                <a:gd name="connsiteY4" fmla="*/ 44446 h 740664"/>
                <a:gd name="connsiteX5" fmla="*/ 44446 w 736600"/>
                <a:gd name="connsiteY5" fmla="*/ 44446 h 740664"/>
                <a:gd name="connsiteX6" fmla="*/ 44446 w 736600"/>
                <a:gd name="connsiteY6" fmla="*/ 696218 h 740664"/>
                <a:gd name="connsiteX7" fmla="*/ 225425 w 736600"/>
                <a:gd name="connsiteY7" fmla="*/ 696218 h 740664"/>
                <a:gd name="connsiteX8" fmla="*/ 225425 w 736600"/>
                <a:gd name="connsiteY8" fmla="*/ 740664 h 740664"/>
                <a:gd name="connsiteX9" fmla="*/ 0 w 736600"/>
                <a:gd name="connsiteY9" fmla="*/ 740664 h 740664"/>
                <a:gd name="connsiteX10" fmla="*/ 0 w 736600"/>
                <a:gd name="connsiteY10" fmla="*/ 0 h 7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600" h="740664">
                  <a:moveTo>
                    <a:pt x="0" y="0"/>
                  </a:moveTo>
                  <a:lnTo>
                    <a:pt x="736600" y="0"/>
                  </a:lnTo>
                  <a:lnTo>
                    <a:pt x="736600" y="180975"/>
                  </a:lnTo>
                  <a:lnTo>
                    <a:pt x="692154" y="180975"/>
                  </a:lnTo>
                  <a:lnTo>
                    <a:pt x="692154" y="44446"/>
                  </a:lnTo>
                  <a:lnTo>
                    <a:pt x="44446" y="44446"/>
                  </a:lnTo>
                  <a:lnTo>
                    <a:pt x="44446" y="696218"/>
                  </a:lnTo>
                  <a:lnTo>
                    <a:pt x="225425" y="696218"/>
                  </a:lnTo>
                  <a:lnTo>
                    <a:pt x="225425" y="740664"/>
                  </a:lnTo>
                  <a:lnTo>
                    <a:pt x="0" y="7406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747412" y="3637295"/>
              <a:ext cx="885564" cy="483658"/>
              <a:chOff x="1021186" y="878114"/>
              <a:chExt cx="7457936" cy="4073277"/>
            </a:xfrm>
            <a:grpFill/>
          </p:grpSpPr>
          <p:sp>
            <p:nvSpPr>
              <p:cNvPr id="81" name="Freeform 80"/>
              <p:cNvSpPr/>
              <p:nvPr/>
            </p:nvSpPr>
            <p:spPr>
              <a:xfrm>
                <a:off x="5491586" y="1219200"/>
                <a:ext cx="1249251" cy="3732191"/>
              </a:xfrm>
              <a:custGeom>
                <a:avLst/>
                <a:gdLst>
                  <a:gd name="connsiteX0" fmla="*/ 801024 w 1249251"/>
                  <a:gd name="connsiteY0" fmla="*/ 2143771 h 3732191"/>
                  <a:gd name="connsiteX1" fmla="*/ 917623 w 1249251"/>
                  <a:gd name="connsiteY1" fmla="*/ 2248756 h 3732191"/>
                  <a:gd name="connsiteX2" fmla="*/ 913785 w 1249251"/>
                  <a:gd name="connsiteY2" fmla="*/ 2253819 h 3732191"/>
                  <a:gd name="connsiteX3" fmla="*/ 953818 w 1249251"/>
                  <a:gd name="connsiteY3" fmla="*/ 2542357 h 3732191"/>
                  <a:gd name="connsiteX4" fmla="*/ 1249251 w 1249251"/>
                  <a:gd name="connsiteY4" fmla="*/ 2817083 h 3732191"/>
                  <a:gd name="connsiteX5" fmla="*/ 1249251 w 1249251"/>
                  <a:gd name="connsiteY5" fmla="*/ 3562618 h 3732191"/>
                  <a:gd name="connsiteX6" fmla="*/ 1079678 w 1249251"/>
                  <a:gd name="connsiteY6" fmla="*/ 3732191 h 3732191"/>
                  <a:gd name="connsiteX7" fmla="*/ 169573 w 1249251"/>
                  <a:gd name="connsiteY7" fmla="*/ 3732191 h 3732191"/>
                  <a:gd name="connsiteX8" fmla="*/ 0 w 1249251"/>
                  <a:gd name="connsiteY8" fmla="*/ 3562618 h 3732191"/>
                  <a:gd name="connsiteX9" fmla="*/ 0 w 1249251"/>
                  <a:gd name="connsiteY9" fmla="*/ 2525409 h 3732191"/>
                  <a:gd name="connsiteX10" fmla="*/ 82045 w 1249251"/>
                  <a:gd name="connsiteY10" fmla="*/ 2512888 h 3732191"/>
                  <a:gd name="connsiteX11" fmla="*/ 794484 w 1249251"/>
                  <a:gd name="connsiteY11" fmla="*/ 2150549 h 3732191"/>
                  <a:gd name="connsiteX12" fmla="*/ 1249251 w 1249251"/>
                  <a:gd name="connsiteY12" fmla="*/ 1375214 h 3732191"/>
                  <a:gd name="connsiteX13" fmla="*/ 1249251 w 1249251"/>
                  <a:gd name="connsiteY13" fmla="*/ 2029151 h 3732191"/>
                  <a:gd name="connsiteX14" fmla="*/ 1213693 w 1249251"/>
                  <a:gd name="connsiteY14" fmla="*/ 2023562 h 3732191"/>
                  <a:gd name="connsiteX15" fmla="*/ 1127630 w 1249251"/>
                  <a:gd name="connsiteY15" fmla="*/ 2043576 h 3732191"/>
                  <a:gd name="connsiteX16" fmla="*/ 1094863 w 1249251"/>
                  <a:gd name="connsiteY16" fmla="*/ 2067092 h 3732191"/>
                  <a:gd name="connsiteX17" fmla="*/ 970988 w 1249251"/>
                  <a:gd name="connsiteY17" fmla="*/ 1955555 h 3732191"/>
                  <a:gd name="connsiteX18" fmla="*/ 1051836 w 1249251"/>
                  <a:gd name="connsiteY18" fmla="*/ 1846068 h 3732191"/>
                  <a:gd name="connsiteX19" fmla="*/ 1222188 w 1249251"/>
                  <a:gd name="connsiteY19" fmla="*/ 1480468 h 3732191"/>
                  <a:gd name="connsiteX20" fmla="*/ 10091 w 1249251"/>
                  <a:gd name="connsiteY20" fmla="*/ 119590 h 3732191"/>
                  <a:gd name="connsiteX21" fmla="*/ 144312 w 1249251"/>
                  <a:gd name="connsiteY21" fmla="*/ 161254 h 3732191"/>
                  <a:gd name="connsiteX22" fmla="*/ 720496 w 1249251"/>
                  <a:gd name="connsiteY22" fmla="*/ 1030514 h 3732191"/>
                  <a:gd name="connsiteX23" fmla="*/ 144312 w 1249251"/>
                  <a:gd name="connsiteY23" fmla="*/ 1899774 h 3732191"/>
                  <a:gd name="connsiteX24" fmla="*/ 0 w 1249251"/>
                  <a:gd name="connsiteY24" fmla="*/ 1944571 h 3732191"/>
                  <a:gd name="connsiteX25" fmla="*/ 0 w 1249251"/>
                  <a:gd name="connsiteY25" fmla="*/ 169573 h 3732191"/>
                  <a:gd name="connsiteX26" fmla="*/ 882860 w 1249251"/>
                  <a:gd name="connsiteY26" fmla="*/ 0 h 3732191"/>
                  <a:gd name="connsiteX27" fmla="*/ 1079678 w 1249251"/>
                  <a:gd name="connsiteY27" fmla="*/ 0 h 3732191"/>
                  <a:gd name="connsiteX28" fmla="*/ 1249251 w 1249251"/>
                  <a:gd name="connsiteY28" fmla="*/ 169573 h 3732191"/>
                  <a:gd name="connsiteX29" fmla="*/ 1249251 w 1249251"/>
                  <a:gd name="connsiteY29" fmla="*/ 685815 h 3732191"/>
                  <a:gd name="connsiteX30" fmla="*/ 1222188 w 1249251"/>
                  <a:gd name="connsiteY30" fmla="*/ 580560 h 3732191"/>
                  <a:gd name="connsiteX31" fmla="*/ 944692 w 1249251"/>
                  <a:gd name="connsiteY31" fmla="*/ 68033 h 373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49251" h="3732191">
                    <a:moveTo>
                      <a:pt x="801024" y="2143771"/>
                    </a:moveTo>
                    <a:lnTo>
                      <a:pt x="917623" y="2248756"/>
                    </a:lnTo>
                    <a:lnTo>
                      <a:pt x="913785" y="2253819"/>
                    </a:lnTo>
                    <a:cubicBezTo>
                      <a:pt x="858001" y="2345368"/>
                      <a:pt x="872252" y="2466508"/>
                      <a:pt x="953818" y="2542357"/>
                    </a:cubicBezTo>
                    <a:lnTo>
                      <a:pt x="1249251" y="2817083"/>
                    </a:lnTo>
                    <a:lnTo>
                      <a:pt x="1249251" y="3562618"/>
                    </a:lnTo>
                    <a:cubicBezTo>
                      <a:pt x="1249251" y="3656271"/>
                      <a:pt x="1173331" y="3732191"/>
                      <a:pt x="1079678" y="3732191"/>
                    </a:cubicBezTo>
                    <a:lnTo>
                      <a:pt x="169573" y="3732191"/>
                    </a:lnTo>
                    <a:cubicBezTo>
                      <a:pt x="75920" y="3732191"/>
                      <a:pt x="0" y="3656271"/>
                      <a:pt x="0" y="3562618"/>
                    </a:cubicBezTo>
                    <a:lnTo>
                      <a:pt x="0" y="2525409"/>
                    </a:lnTo>
                    <a:lnTo>
                      <a:pt x="82045" y="2512888"/>
                    </a:lnTo>
                    <a:cubicBezTo>
                      <a:pt x="352920" y="2457459"/>
                      <a:pt x="597430" y="2329649"/>
                      <a:pt x="794484" y="2150549"/>
                    </a:cubicBezTo>
                    <a:close/>
                    <a:moveTo>
                      <a:pt x="1249251" y="1375214"/>
                    </a:moveTo>
                    <a:lnTo>
                      <a:pt x="1249251" y="2029151"/>
                    </a:lnTo>
                    <a:lnTo>
                      <a:pt x="1213693" y="2023562"/>
                    </a:lnTo>
                    <a:cubicBezTo>
                      <a:pt x="1184219" y="2024633"/>
                      <a:pt x="1154949" y="2031325"/>
                      <a:pt x="1127630" y="2043576"/>
                    </a:cubicBezTo>
                    <a:lnTo>
                      <a:pt x="1094863" y="2067092"/>
                    </a:lnTo>
                    <a:lnTo>
                      <a:pt x="970988" y="1955555"/>
                    </a:lnTo>
                    <a:lnTo>
                      <a:pt x="1051836" y="1846068"/>
                    </a:lnTo>
                    <a:cubicBezTo>
                      <a:pt x="1123999" y="1733509"/>
                      <a:pt x="1181662" y="1610763"/>
                      <a:pt x="1222188" y="1480468"/>
                    </a:cubicBezTo>
                    <a:close/>
                    <a:moveTo>
                      <a:pt x="10091" y="119590"/>
                    </a:moveTo>
                    <a:lnTo>
                      <a:pt x="144312" y="161254"/>
                    </a:lnTo>
                    <a:cubicBezTo>
                      <a:pt x="482911" y="304469"/>
                      <a:pt x="720496" y="639746"/>
                      <a:pt x="720496" y="1030514"/>
                    </a:cubicBezTo>
                    <a:cubicBezTo>
                      <a:pt x="720496" y="1421282"/>
                      <a:pt x="482911" y="1756559"/>
                      <a:pt x="144312" y="1899774"/>
                    </a:cubicBezTo>
                    <a:lnTo>
                      <a:pt x="0" y="1944571"/>
                    </a:lnTo>
                    <a:lnTo>
                      <a:pt x="0" y="169573"/>
                    </a:lnTo>
                    <a:close/>
                    <a:moveTo>
                      <a:pt x="882860" y="0"/>
                    </a:moveTo>
                    <a:lnTo>
                      <a:pt x="1079678" y="0"/>
                    </a:lnTo>
                    <a:cubicBezTo>
                      <a:pt x="1173331" y="0"/>
                      <a:pt x="1249251" y="75920"/>
                      <a:pt x="1249251" y="169573"/>
                    </a:cubicBezTo>
                    <a:lnTo>
                      <a:pt x="1249251" y="685815"/>
                    </a:lnTo>
                    <a:lnTo>
                      <a:pt x="1222188" y="580560"/>
                    </a:lnTo>
                    <a:cubicBezTo>
                      <a:pt x="1163241" y="391040"/>
                      <a:pt x="1068038" y="217493"/>
                      <a:pt x="944692" y="680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4001452" y="2260600"/>
                <a:ext cx="1249251" cy="2690791"/>
              </a:xfrm>
              <a:custGeom>
                <a:avLst/>
                <a:gdLst>
                  <a:gd name="connsiteX0" fmla="*/ 0 w 1249251"/>
                  <a:gd name="connsiteY0" fmla="*/ 814479 h 2690791"/>
                  <a:gd name="connsiteX1" fmla="*/ 12535 w 1249251"/>
                  <a:gd name="connsiteY1" fmla="*/ 835111 h 2690791"/>
                  <a:gd name="connsiteX2" fmla="*/ 1112526 w 1249251"/>
                  <a:gd name="connsiteY2" fmla="*/ 1494417 h 2690791"/>
                  <a:gd name="connsiteX3" fmla="*/ 1249251 w 1249251"/>
                  <a:gd name="connsiteY3" fmla="*/ 1501321 h 2690791"/>
                  <a:gd name="connsiteX4" fmla="*/ 1249251 w 1249251"/>
                  <a:gd name="connsiteY4" fmla="*/ 2521218 h 2690791"/>
                  <a:gd name="connsiteX5" fmla="*/ 1079678 w 1249251"/>
                  <a:gd name="connsiteY5" fmla="*/ 2690791 h 2690791"/>
                  <a:gd name="connsiteX6" fmla="*/ 169573 w 1249251"/>
                  <a:gd name="connsiteY6" fmla="*/ 2690791 h 2690791"/>
                  <a:gd name="connsiteX7" fmla="*/ 0 w 1249251"/>
                  <a:gd name="connsiteY7" fmla="*/ 2521218 h 2690791"/>
                  <a:gd name="connsiteX8" fmla="*/ 324386 w 1249251"/>
                  <a:gd name="connsiteY8" fmla="*/ 0 h 2690791"/>
                  <a:gd name="connsiteX9" fmla="*/ 1079678 w 1249251"/>
                  <a:gd name="connsiteY9" fmla="*/ 0 h 2690791"/>
                  <a:gd name="connsiteX10" fmla="*/ 1249251 w 1249251"/>
                  <a:gd name="connsiteY10" fmla="*/ 169573 h 2690791"/>
                  <a:gd name="connsiteX11" fmla="*/ 1249251 w 1249251"/>
                  <a:gd name="connsiteY11" fmla="*/ 930698 h 2690791"/>
                  <a:gd name="connsiteX12" fmla="*/ 1077106 w 1249251"/>
                  <a:gd name="connsiteY12" fmla="*/ 913345 h 2690791"/>
                  <a:gd name="connsiteX13" fmla="*/ 328707 w 1249251"/>
                  <a:gd name="connsiteY13" fmla="*/ 85571 h 269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9251" h="2690791">
                    <a:moveTo>
                      <a:pt x="0" y="814479"/>
                    </a:moveTo>
                    <a:lnTo>
                      <a:pt x="12535" y="835111"/>
                    </a:lnTo>
                    <a:cubicBezTo>
                      <a:pt x="257261" y="1197353"/>
                      <a:pt x="654728" y="1447925"/>
                      <a:pt x="1112526" y="1494417"/>
                    </a:cubicBezTo>
                    <a:lnTo>
                      <a:pt x="1249251" y="1501321"/>
                    </a:lnTo>
                    <a:lnTo>
                      <a:pt x="1249251" y="2521218"/>
                    </a:lnTo>
                    <a:cubicBezTo>
                      <a:pt x="1249251" y="2614871"/>
                      <a:pt x="1173331" y="2690791"/>
                      <a:pt x="1079678" y="2690791"/>
                    </a:cubicBezTo>
                    <a:lnTo>
                      <a:pt x="169573" y="2690791"/>
                    </a:lnTo>
                    <a:cubicBezTo>
                      <a:pt x="75920" y="2690791"/>
                      <a:pt x="0" y="2614871"/>
                      <a:pt x="0" y="2521218"/>
                    </a:cubicBezTo>
                    <a:close/>
                    <a:moveTo>
                      <a:pt x="324386" y="0"/>
                    </a:moveTo>
                    <a:lnTo>
                      <a:pt x="1079678" y="0"/>
                    </a:lnTo>
                    <a:cubicBezTo>
                      <a:pt x="1173331" y="0"/>
                      <a:pt x="1249251" y="75920"/>
                      <a:pt x="1249251" y="169573"/>
                    </a:cubicBezTo>
                    <a:lnTo>
                      <a:pt x="1249251" y="930698"/>
                    </a:lnTo>
                    <a:lnTo>
                      <a:pt x="1077106" y="913345"/>
                    </a:lnTo>
                    <a:cubicBezTo>
                      <a:pt x="677922" y="831660"/>
                      <a:pt x="370577" y="497856"/>
                      <a:pt x="328707" y="855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2511319" y="3048000"/>
                <a:ext cx="1249251" cy="1903391"/>
              </a:xfrm>
              <a:prstGeom prst="roundRect">
                <a:avLst>
                  <a:gd name="adj" fmla="val 13574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021186" y="3708400"/>
                <a:ext cx="1249251" cy="1242991"/>
              </a:xfrm>
              <a:prstGeom prst="roundRect">
                <a:avLst>
                  <a:gd name="adj" fmla="val 13574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Donut 84"/>
              <p:cNvSpPr/>
              <p:nvPr/>
            </p:nvSpPr>
            <p:spPr>
              <a:xfrm>
                <a:off x="3897085" y="878114"/>
                <a:ext cx="2743200" cy="2743200"/>
              </a:xfrm>
              <a:prstGeom prst="donut">
                <a:avLst>
                  <a:gd name="adj" fmla="val 11211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8780000">
                <a:off x="6869380" y="2678505"/>
                <a:ext cx="715037" cy="2504446"/>
              </a:xfrm>
              <a:custGeom>
                <a:avLst/>
                <a:gdLst>
                  <a:gd name="connsiteX0" fmla="*/ 372188 w 715037"/>
                  <a:gd name="connsiteY0" fmla="*/ 501974 h 2504446"/>
                  <a:gd name="connsiteX1" fmla="*/ 292100 w 715037"/>
                  <a:gd name="connsiteY1" fmla="*/ 582062 h 2504446"/>
                  <a:gd name="connsiteX2" fmla="*/ 292100 w 715037"/>
                  <a:gd name="connsiteY2" fmla="*/ 2305931 h 2504446"/>
                  <a:gd name="connsiteX3" fmla="*/ 372188 w 715037"/>
                  <a:gd name="connsiteY3" fmla="*/ 2386019 h 2504446"/>
                  <a:gd name="connsiteX4" fmla="*/ 379652 w 715037"/>
                  <a:gd name="connsiteY4" fmla="*/ 2386019 h 2504446"/>
                  <a:gd name="connsiteX5" fmla="*/ 459740 w 715037"/>
                  <a:gd name="connsiteY5" fmla="*/ 2305931 h 2504446"/>
                  <a:gd name="connsiteX6" fmla="*/ 459740 w 715037"/>
                  <a:gd name="connsiteY6" fmla="*/ 582062 h 2504446"/>
                  <a:gd name="connsiteX7" fmla="*/ 379652 w 715037"/>
                  <a:gd name="connsiteY7" fmla="*/ 501974 h 2504446"/>
                  <a:gd name="connsiteX8" fmla="*/ 349250 w 715037"/>
                  <a:gd name="connsiteY8" fmla="*/ 80630 h 2504446"/>
                  <a:gd name="connsiteX9" fmla="*/ 349250 w 715037"/>
                  <a:gd name="connsiteY9" fmla="*/ 388928 h 2504446"/>
                  <a:gd name="connsiteX10" fmla="*/ 399706 w 715037"/>
                  <a:gd name="connsiteY10" fmla="*/ 399114 h 2504446"/>
                  <a:gd name="connsiteX11" fmla="*/ 520700 w 715037"/>
                  <a:gd name="connsiteY11" fmla="*/ 581652 h 2504446"/>
                  <a:gd name="connsiteX12" fmla="*/ 520700 w 715037"/>
                  <a:gd name="connsiteY12" fmla="*/ 2306340 h 2504446"/>
                  <a:gd name="connsiteX13" fmla="*/ 322594 w 715037"/>
                  <a:gd name="connsiteY13" fmla="*/ 2504446 h 2504446"/>
                  <a:gd name="connsiteX14" fmla="*/ 198106 w 715037"/>
                  <a:gd name="connsiteY14" fmla="*/ 2504446 h 2504446"/>
                  <a:gd name="connsiteX15" fmla="*/ 0 w 715037"/>
                  <a:gd name="connsiteY15" fmla="*/ 2306340 h 2504446"/>
                  <a:gd name="connsiteX16" fmla="*/ 0 w 715037"/>
                  <a:gd name="connsiteY16" fmla="*/ 581652 h 2504446"/>
                  <a:gd name="connsiteX17" fmla="*/ 120994 w 715037"/>
                  <a:gd name="connsiteY17" fmla="*/ 399114 h 2504446"/>
                  <a:gd name="connsiteX18" fmla="*/ 171450 w 715037"/>
                  <a:gd name="connsiteY18" fmla="*/ 388928 h 2504446"/>
                  <a:gd name="connsiteX19" fmla="*/ 171450 w 715037"/>
                  <a:gd name="connsiteY19" fmla="*/ 84413 h 2504446"/>
                  <a:gd name="connsiteX20" fmla="*/ 228598 w 715037"/>
                  <a:gd name="connsiteY20" fmla="*/ 87817 h 2504446"/>
                  <a:gd name="connsiteX21" fmla="*/ 715037 w 715037"/>
                  <a:gd name="connsiteY21" fmla="*/ 0 h 2504446"/>
                  <a:gd name="connsiteX22" fmla="*/ 664769 w 715037"/>
                  <a:gd name="connsiteY22" fmla="*/ 20155 h 2504446"/>
                  <a:gd name="connsiteX23" fmla="*/ 586529 w 715037"/>
                  <a:gd name="connsiteY23" fmla="*/ 35608 h 2504446"/>
                  <a:gd name="connsiteX24" fmla="*/ 626854 w 715037"/>
                  <a:gd name="connsiteY24" fmla="*/ 22674 h 25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5037" h="2504446">
                    <a:moveTo>
                      <a:pt x="372188" y="501974"/>
                    </a:moveTo>
                    <a:cubicBezTo>
                      <a:pt x="327957" y="501974"/>
                      <a:pt x="292100" y="537831"/>
                      <a:pt x="292100" y="582062"/>
                    </a:cubicBezTo>
                    <a:lnTo>
                      <a:pt x="292100" y="2305931"/>
                    </a:lnTo>
                    <a:cubicBezTo>
                      <a:pt x="292100" y="2350162"/>
                      <a:pt x="327957" y="2386019"/>
                      <a:pt x="372188" y="2386019"/>
                    </a:cubicBezTo>
                    <a:lnTo>
                      <a:pt x="379652" y="2386019"/>
                    </a:lnTo>
                    <a:cubicBezTo>
                      <a:pt x="423883" y="2386019"/>
                      <a:pt x="459740" y="2350162"/>
                      <a:pt x="459740" y="2305931"/>
                    </a:cubicBezTo>
                    <a:lnTo>
                      <a:pt x="459740" y="582062"/>
                    </a:lnTo>
                    <a:cubicBezTo>
                      <a:pt x="459740" y="537831"/>
                      <a:pt x="423883" y="501974"/>
                      <a:pt x="379652" y="501974"/>
                    </a:cubicBezTo>
                    <a:close/>
                    <a:moveTo>
                      <a:pt x="349250" y="80630"/>
                    </a:moveTo>
                    <a:lnTo>
                      <a:pt x="349250" y="388928"/>
                    </a:lnTo>
                    <a:lnTo>
                      <a:pt x="399706" y="399114"/>
                    </a:lnTo>
                    <a:cubicBezTo>
                      <a:pt x="470809" y="429189"/>
                      <a:pt x="520700" y="499594"/>
                      <a:pt x="520700" y="581652"/>
                    </a:cubicBezTo>
                    <a:lnTo>
                      <a:pt x="520700" y="2306340"/>
                    </a:lnTo>
                    <a:cubicBezTo>
                      <a:pt x="520700" y="2415751"/>
                      <a:pt x="432005" y="2504446"/>
                      <a:pt x="322594" y="2504446"/>
                    </a:cubicBezTo>
                    <a:lnTo>
                      <a:pt x="198106" y="2504446"/>
                    </a:lnTo>
                    <a:cubicBezTo>
                      <a:pt x="88695" y="2504446"/>
                      <a:pt x="0" y="2415751"/>
                      <a:pt x="0" y="2306340"/>
                    </a:cubicBezTo>
                    <a:lnTo>
                      <a:pt x="0" y="581652"/>
                    </a:lnTo>
                    <a:cubicBezTo>
                      <a:pt x="0" y="499594"/>
                      <a:pt x="49891" y="429189"/>
                      <a:pt x="120994" y="399114"/>
                    </a:cubicBezTo>
                    <a:lnTo>
                      <a:pt x="171450" y="388928"/>
                    </a:lnTo>
                    <a:lnTo>
                      <a:pt x="171450" y="84413"/>
                    </a:lnTo>
                    <a:lnTo>
                      <a:pt x="228598" y="87817"/>
                    </a:lnTo>
                    <a:close/>
                    <a:moveTo>
                      <a:pt x="715037" y="0"/>
                    </a:moveTo>
                    <a:lnTo>
                      <a:pt x="664769" y="20155"/>
                    </a:lnTo>
                    <a:lnTo>
                      <a:pt x="586529" y="35608"/>
                    </a:lnTo>
                    <a:lnTo>
                      <a:pt x="626854" y="226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698536" y="2659352"/>
            <a:ext cx="783862" cy="780065"/>
            <a:chOff x="4268213" y="2638100"/>
            <a:chExt cx="1011434" cy="1005884"/>
          </a:xfrm>
          <a:solidFill>
            <a:srgbClr val="678D1E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4436011" y="2794898"/>
              <a:ext cx="675838" cy="692288"/>
              <a:chOff x="5742697" y="3546353"/>
              <a:chExt cx="311232" cy="315653"/>
            </a:xfrm>
            <a:grpFill/>
          </p:grpSpPr>
          <p:sp>
            <p:nvSpPr>
              <p:cNvPr id="90" name="Freeform 89"/>
              <p:cNvSpPr/>
              <p:nvPr/>
            </p:nvSpPr>
            <p:spPr>
              <a:xfrm>
                <a:off x="5805458" y="3614723"/>
                <a:ext cx="182513" cy="186876"/>
              </a:xfrm>
              <a:custGeom>
                <a:avLst/>
                <a:gdLst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1293768 w 3395905"/>
                  <a:gd name="connsiteY11" fmla="*/ 3474801 h 3477071"/>
                  <a:gd name="connsiteX12" fmla="*/ 914627 w 3395905"/>
                  <a:gd name="connsiteY12" fmla="*/ 3477071 h 3477071"/>
                  <a:gd name="connsiteX13" fmla="*/ 314552 w 3395905"/>
                  <a:gd name="connsiteY13" fmla="*/ 2619821 h 3477071"/>
                  <a:gd name="connsiteX14" fmla="*/ 486002 w 3395905"/>
                  <a:gd name="connsiteY14" fmla="*/ 514796 h 3477071"/>
                  <a:gd name="connsiteX15" fmla="*/ 1616352 w 3395905"/>
                  <a:gd name="connsiteY15" fmla="*/ 1776 h 3477071"/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1293768 w 3395905"/>
                  <a:gd name="connsiteY11" fmla="*/ 3474801 h 3477071"/>
                  <a:gd name="connsiteX12" fmla="*/ 914627 w 3395905"/>
                  <a:gd name="connsiteY12" fmla="*/ 3477071 h 3477071"/>
                  <a:gd name="connsiteX13" fmla="*/ 314552 w 3395905"/>
                  <a:gd name="connsiteY13" fmla="*/ 2619821 h 3477071"/>
                  <a:gd name="connsiteX14" fmla="*/ 486002 w 3395905"/>
                  <a:gd name="connsiteY14" fmla="*/ 514796 h 3477071"/>
                  <a:gd name="connsiteX15" fmla="*/ 1616352 w 3395905"/>
                  <a:gd name="connsiteY15" fmla="*/ 1776 h 3477071"/>
                  <a:gd name="connsiteX0" fmla="*/ 1616352 w 3395905"/>
                  <a:gd name="connsiteY0" fmla="*/ 1776 h 3570495"/>
                  <a:gd name="connsiteX1" fmla="*/ 3048227 w 3395905"/>
                  <a:gd name="connsiteY1" fmla="*/ 648146 h 3570495"/>
                  <a:gd name="connsiteX2" fmla="*/ 3029177 w 3395905"/>
                  <a:gd name="connsiteY2" fmla="*/ 2724596 h 3570495"/>
                  <a:gd name="connsiteX3" fmla="*/ 2505302 w 3395905"/>
                  <a:gd name="connsiteY3" fmla="*/ 3467546 h 3570495"/>
                  <a:gd name="connsiteX4" fmla="*/ 2093211 w 3395905"/>
                  <a:gd name="connsiteY4" fmla="*/ 3470014 h 3570495"/>
                  <a:gd name="connsiteX5" fmla="*/ 2095724 w 3395905"/>
                  <a:gd name="connsiteY5" fmla="*/ 3419347 h 3570495"/>
                  <a:gd name="connsiteX6" fmla="*/ 2496295 w 3395905"/>
                  <a:gd name="connsiteY6" fmla="*/ 2657923 h 3570495"/>
                  <a:gd name="connsiteX7" fmla="*/ 2972545 w 3395905"/>
                  <a:gd name="connsiteY7" fmla="*/ 1543498 h 3570495"/>
                  <a:gd name="connsiteX8" fmla="*/ 791320 w 3395905"/>
                  <a:gd name="connsiteY8" fmla="*/ 743398 h 3570495"/>
                  <a:gd name="connsiteX9" fmla="*/ 943720 w 3395905"/>
                  <a:gd name="connsiteY9" fmla="*/ 2686498 h 3570495"/>
                  <a:gd name="connsiteX10" fmla="*/ 1294936 w 3395905"/>
                  <a:gd name="connsiteY10" fmla="*/ 3458860 h 3570495"/>
                  <a:gd name="connsiteX11" fmla="*/ 914627 w 3395905"/>
                  <a:gd name="connsiteY11" fmla="*/ 3477071 h 3570495"/>
                  <a:gd name="connsiteX12" fmla="*/ 314552 w 3395905"/>
                  <a:gd name="connsiteY12" fmla="*/ 2619821 h 3570495"/>
                  <a:gd name="connsiteX13" fmla="*/ 486002 w 3395905"/>
                  <a:gd name="connsiteY13" fmla="*/ 514796 h 3570495"/>
                  <a:gd name="connsiteX14" fmla="*/ 1616352 w 3395905"/>
                  <a:gd name="connsiteY14" fmla="*/ 1776 h 3570495"/>
                  <a:gd name="connsiteX0" fmla="*/ 1616352 w 3395905"/>
                  <a:gd name="connsiteY0" fmla="*/ 1776 h 3570495"/>
                  <a:gd name="connsiteX1" fmla="*/ 3048227 w 3395905"/>
                  <a:gd name="connsiteY1" fmla="*/ 648146 h 3570495"/>
                  <a:gd name="connsiteX2" fmla="*/ 3029177 w 3395905"/>
                  <a:gd name="connsiteY2" fmla="*/ 2724596 h 3570495"/>
                  <a:gd name="connsiteX3" fmla="*/ 2505302 w 3395905"/>
                  <a:gd name="connsiteY3" fmla="*/ 3467546 h 3570495"/>
                  <a:gd name="connsiteX4" fmla="*/ 2093211 w 3395905"/>
                  <a:gd name="connsiteY4" fmla="*/ 3470014 h 3570495"/>
                  <a:gd name="connsiteX5" fmla="*/ 2095724 w 3395905"/>
                  <a:gd name="connsiteY5" fmla="*/ 3419347 h 3570495"/>
                  <a:gd name="connsiteX6" fmla="*/ 2496295 w 3395905"/>
                  <a:gd name="connsiteY6" fmla="*/ 2657923 h 3570495"/>
                  <a:gd name="connsiteX7" fmla="*/ 2972545 w 3395905"/>
                  <a:gd name="connsiteY7" fmla="*/ 1543498 h 3570495"/>
                  <a:gd name="connsiteX8" fmla="*/ 791320 w 3395905"/>
                  <a:gd name="connsiteY8" fmla="*/ 743398 h 3570495"/>
                  <a:gd name="connsiteX9" fmla="*/ 943720 w 3395905"/>
                  <a:gd name="connsiteY9" fmla="*/ 2686498 h 3570495"/>
                  <a:gd name="connsiteX10" fmla="*/ 1294936 w 3395905"/>
                  <a:gd name="connsiteY10" fmla="*/ 3458860 h 3570495"/>
                  <a:gd name="connsiteX11" fmla="*/ 914627 w 3395905"/>
                  <a:gd name="connsiteY11" fmla="*/ 3477071 h 3570495"/>
                  <a:gd name="connsiteX12" fmla="*/ 314552 w 3395905"/>
                  <a:gd name="connsiteY12" fmla="*/ 2619821 h 3570495"/>
                  <a:gd name="connsiteX13" fmla="*/ 486002 w 3395905"/>
                  <a:gd name="connsiteY13" fmla="*/ 514796 h 3570495"/>
                  <a:gd name="connsiteX14" fmla="*/ 1616352 w 3395905"/>
                  <a:gd name="connsiteY14" fmla="*/ 1776 h 3570495"/>
                  <a:gd name="connsiteX0" fmla="*/ 1616352 w 3395905"/>
                  <a:gd name="connsiteY0" fmla="*/ 1776 h 3531005"/>
                  <a:gd name="connsiteX1" fmla="*/ 3048227 w 3395905"/>
                  <a:gd name="connsiteY1" fmla="*/ 648146 h 3531005"/>
                  <a:gd name="connsiteX2" fmla="*/ 3029177 w 3395905"/>
                  <a:gd name="connsiteY2" fmla="*/ 2724596 h 3531005"/>
                  <a:gd name="connsiteX3" fmla="*/ 2505302 w 3395905"/>
                  <a:gd name="connsiteY3" fmla="*/ 3467546 h 3531005"/>
                  <a:gd name="connsiteX4" fmla="*/ 2093211 w 3395905"/>
                  <a:gd name="connsiteY4" fmla="*/ 3470014 h 3531005"/>
                  <a:gd name="connsiteX5" fmla="*/ 2095724 w 3395905"/>
                  <a:gd name="connsiteY5" fmla="*/ 3419347 h 3531005"/>
                  <a:gd name="connsiteX6" fmla="*/ 2496295 w 3395905"/>
                  <a:gd name="connsiteY6" fmla="*/ 2657923 h 3531005"/>
                  <a:gd name="connsiteX7" fmla="*/ 2972545 w 3395905"/>
                  <a:gd name="connsiteY7" fmla="*/ 1543498 h 3531005"/>
                  <a:gd name="connsiteX8" fmla="*/ 791320 w 3395905"/>
                  <a:gd name="connsiteY8" fmla="*/ 743398 h 3531005"/>
                  <a:gd name="connsiteX9" fmla="*/ 943720 w 3395905"/>
                  <a:gd name="connsiteY9" fmla="*/ 2686498 h 3531005"/>
                  <a:gd name="connsiteX10" fmla="*/ 1294936 w 3395905"/>
                  <a:gd name="connsiteY10" fmla="*/ 3458860 h 3531005"/>
                  <a:gd name="connsiteX11" fmla="*/ 914627 w 3395905"/>
                  <a:gd name="connsiteY11" fmla="*/ 3477071 h 3531005"/>
                  <a:gd name="connsiteX12" fmla="*/ 314552 w 3395905"/>
                  <a:gd name="connsiteY12" fmla="*/ 2619821 h 3531005"/>
                  <a:gd name="connsiteX13" fmla="*/ 486002 w 3395905"/>
                  <a:gd name="connsiteY13" fmla="*/ 514796 h 3531005"/>
                  <a:gd name="connsiteX14" fmla="*/ 1616352 w 3395905"/>
                  <a:gd name="connsiteY14" fmla="*/ 1776 h 3531005"/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914627 w 3395905"/>
                  <a:gd name="connsiteY11" fmla="*/ 3477071 h 3477071"/>
                  <a:gd name="connsiteX12" fmla="*/ 314552 w 3395905"/>
                  <a:gd name="connsiteY12" fmla="*/ 2619821 h 3477071"/>
                  <a:gd name="connsiteX13" fmla="*/ 486002 w 3395905"/>
                  <a:gd name="connsiteY13" fmla="*/ 514796 h 3477071"/>
                  <a:gd name="connsiteX14" fmla="*/ 1616352 w 3395905"/>
                  <a:gd name="connsiteY14" fmla="*/ 1776 h 3477071"/>
                  <a:gd name="connsiteX0" fmla="*/ 1616352 w 3395905"/>
                  <a:gd name="connsiteY0" fmla="*/ 1776 h 3477429"/>
                  <a:gd name="connsiteX1" fmla="*/ 3048227 w 3395905"/>
                  <a:gd name="connsiteY1" fmla="*/ 648146 h 3477429"/>
                  <a:gd name="connsiteX2" fmla="*/ 3029177 w 3395905"/>
                  <a:gd name="connsiteY2" fmla="*/ 2724596 h 3477429"/>
                  <a:gd name="connsiteX3" fmla="*/ 2505302 w 3395905"/>
                  <a:gd name="connsiteY3" fmla="*/ 3467546 h 3477429"/>
                  <a:gd name="connsiteX4" fmla="*/ 2093211 w 3395905"/>
                  <a:gd name="connsiteY4" fmla="*/ 3470014 h 3477429"/>
                  <a:gd name="connsiteX5" fmla="*/ 2095724 w 3395905"/>
                  <a:gd name="connsiteY5" fmla="*/ 3419347 h 3477429"/>
                  <a:gd name="connsiteX6" fmla="*/ 2496295 w 3395905"/>
                  <a:gd name="connsiteY6" fmla="*/ 2657923 h 3477429"/>
                  <a:gd name="connsiteX7" fmla="*/ 2972545 w 3395905"/>
                  <a:gd name="connsiteY7" fmla="*/ 1543498 h 3477429"/>
                  <a:gd name="connsiteX8" fmla="*/ 791320 w 3395905"/>
                  <a:gd name="connsiteY8" fmla="*/ 743398 h 3477429"/>
                  <a:gd name="connsiteX9" fmla="*/ 943720 w 3395905"/>
                  <a:gd name="connsiteY9" fmla="*/ 2686498 h 3477429"/>
                  <a:gd name="connsiteX10" fmla="*/ 1294936 w 3395905"/>
                  <a:gd name="connsiteY10" fmla="*/ 3458860 h 3477429"/>
                  <a:gd name="connsiteX11" fmla="*/ 914627 w 3395905"/>
                  <a:gd name="connsiteY11" fmla="*/ 3477071 h 3477429"/>
                  <a:gd name="connsiteX12" fmla="*/ 314552 w 3395905"/>
                  <a:gd name="connsiteY12" fmla="*/ 2619821 h 3477429"/>
                  <a:gd name="connsiteX13" fmla="*/ 486002 w 3395905"/>
                  <a:gd name="connsiteY13" fmla="*/ 514796 h 3477429"/>
                  <a:gd name="connsiteX14" fmla="*/ 1616352 w 3395905"/>
                  <a:gd name="connsiteY14" fmla="*/ 1776 h 3477429"/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914627 w 3395905"/>
                  <a:gd name="connsiteY11" fmla="*/ 3477071 h 3477071"/>
                  <a:gd name="connsiteX12" fmla="*/ 314552 w 3395905"/>
                  <a:gd name="connsiteY12" fmla="*/ 2619821 h 3477071"/>
                  <a:gd name="connsiteX13" fmla="*/ 486002 w 3395905"/>
                  <a:gd name="connsiteY13" fmla="*/ 514796 h 3477071"/>
                  <a:gd name="connsiteX14" fmla="*/ 1616352 w 3395905"/>
                  <a:gd name="connsiteY14" fmla="*/ 1776 h 3477071"/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914627 w 3395905"/>
                  <a:gd name="connsiteY11" fmla="*/ 3477071 h 3477071"/>
                  <a:gd name="connsiteX12" fmla="*/ 314552 w 3395905"/>
                  <a:gd name="connsiteY12" fmla="*/ 2619821 h 3477071"/>
                  <a:gd name="connsiteX13" fmla="*/ 486002 w 3395905"/>
                  <a:gd name="connsiteY13" fmla="*/ 514796 h 3477071"/>
                  <a:gd name="connsiteX14" fmla="*/ 1616352 w 3395905"/>
                  <a:gd name="connsiteY14" fmla="*/ 1776 h 3477071"/>
                  <a:gd name="connsiteX0" fmla="*/ 1616352 w 3395905"/>
                  <a:gd name="connsiteY0" fmla="*/ 1776 h 3477071"/>
                  <a:gd name="connsiteX1" fmla="*/ 3048227 w 3395905"/>
                  <a:gd name="connsiteY1" fmla="*/ 648146 h 3477071"/>
                  <a:gd name="connsiteX2" fmla="*/ 3029177 w 3395905"/>
                  <a:gd name="connsiteY2" fmla="*/ 2724596 h 3477071"/>
                  <a:gd name="connsiteX3" fmla="*/ 2505302 w 3395905"/>
                  <a:gd name="connsiteY3" fmla="*/ 3467546 h 3477071"/>
                  <a:gd name="connsiteX4" fmla="*/ 2093211 w 3395905"/>
                  <a:gd name="connsiteY4" fmla="*/ 3470014 h 3477071"/>
                  <a:gd name="connsiteX5" fmla="*/ 2095724 w 3395905"/>
                  <a:gd name="connsiteY5" fmla="*/ 3419347 h 3477071"/>
                  <a:gd name="connsiteX6" fmla="*/ 2496295 w 3395905"/>
                  <a:gd name="connsiteY6" fmla="*/ 2657923 h 3477071"/>
                  <a:gd name="connsiteX7" fmla="*/ 2972545 w 3395905"/>
                  <a:gd name="connsiteY7" fmla="*/ 1543498 h 3477071"/>
                  <a:gd name="connsiteX8" fmla="*/ 791320 w 3395905"/>
                  <a:gd name="connsiteY8" fmla="*/ 743398 h 3477071"/>
                  <a:gd name="connsiteX9" fmla="*/ 943720 w 3395905"/>
                  <a:gd name="connsiteY9" fmla="*/ 2686498 h 3477071"/>
                  <a:gd name="connsiteX10" fmla="*/ 1294936 w 3395905"/>
                  <a:gd name="connsiteY10" fmla="*/ 3458860 h 3477071"/>
                  <a:gd name="connsiteX11" fmla="*/ 914627 w 3395905"/>
                  <a:gd name="connsiteY11" fmla="*/ 3477071 h 3477071"/>
                  <a:gd name="connsiteX12" fmla="*/ 314552 w 3395905"/>
                  <a:gd name="connsiteY12" fmla="*/ 2619821 h 3477071"/>
                  <a:gd name="connsiteX13" fmla="*/ 486002 w 3395905"/>
                  <a:gd name="connsiteY13" fmla="*/ 514796 h 3477071"/>
                  <a:gd name="connsiteX14" fmla="*/ 1616352 w 3395905"/>
                  <a:gd name="connsiteY14" fmla="*/ 1776 h 347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05" h="3477071">
                    <a:moveTo>
                      <a:pt x="1616352" y="1776"/>
                    </a:moveTo>
                    <a:cubicBezTo>
                      <a:pt x="2153919" y="-22362"/>
                      <a:pt x="2703541" y="199876"/>
                      <a:pt x="3048227" y="648146"/>
                    </a:cubicBezTo>
                    <a:cubicBezTo>
                      <a:pt x="3499077" y="1206946"/>
                      <a:pt x="3530827" y="2041971"/>
                      <a:pt x="3029177" y="2724596"/>
                    </a:cubicBezTo>
                    <a:cubicBezTo>
                      <a:pt x="2838677" y="2962721"/>
                      <a:pt x="2562452" y="3038921"/>
                      <a:pt x="2505302" y="3467546"/>
                    </a:cubicBezTo>
                    <a:lnTo>
                      <a:pt x="2093211" y="3470014"/>
                    </a:lnTo>
                    <a:lnTo>
                      <a:pt x="2095724" y="3419347"/>
                    </a:lnTo>
                    <a:cubicBezTo>
                      <a:pt x="2136875" y="3026372"/>
                      <a:pt x="2312939" y="2838501"/>
                      <a:pt x="2496295" y="2657923"/>
                    </a:cubicBezTo>
                    <a:cubicBezTo>
                      <a:pt x="3026520" y="2181673"/>
                      <a:pt x="2966195" y="1791148"/>
                      <a:pt x="2972545" y="1543498"/>
                    </a:cubicBezTo>
                    <a:cubicBezTo>
                      <a:pt x="2874120" y="619573"/>
                      <a:pt x="1670795" y="-37652"/>
                      <a:pt x="791320" y="743398"/>
                    </a:cubicBezTo>
                    <a:cubicBezTo>
                      <a:pt x="7095" y="1654623"/>
                      <a:pt x="680195" y="2518223"/>
                      <a:pt x="943720" y="2686498"/>
                    </a:cubicBezTo>
                    <a:cubicBezTo>
                      <a:pt x="1163589" y="2867870"/>
                      <a:pt x="1297584" y="3219650"/>
                      <a:pt x="1294936" y="3458860"/>
                    </a:cubicBezTo>
                    <a:cubicBezTo>
                      <a:pt x="1061487" y="3476322"/>
                      <a:pt x="1068499" y="3464511"/>
                      <a:pt x="914627" y="3477071"/>
                    </a:cubicBezTo>
                    <a:cubicBezTo>
                      <a:pt x="879702" y="3092896"/>
                      <a:pt x="692377" y="3023046"/>
                      <a:pt x="314552" y="2619821"/>
                    </a:cubicBezTo>
                    <a:cubicBezTo>
                      <a:pt x="-72798" y="2156271"/>
                      <a:pt x="-193448" y="1197421"/>
                      <a:pt x="486002" y="514796"/>
                    </a:cubicBezTo>
                    <a:cubicBezTo>
                      <a:pt x="787429" y="188366"/>
                      <a:pt x="1198244" y="20550"/>
                      <a:pt x="1616352" y="177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854102" y="3806718"/>
                <a:ext cx="85491" cy="55288"/>
              </a:xfrm>
              <a:custGeom>
                <a:avLst/>
                <a:gdLst>
                  <a:gd name="connsiteX0" fmla="*/ 0 w 1590676"/>
                  <a:gd name="connsiteY0" fmla="*/ 0 h 1028699"/>
                  <a:gd name="connsiteX1" fmla="*/ 1590675 w 1590676"/>
                  <a:gd name="connsiteY1" fmla="*/ 0 h 1028699"/>
                  <a:gd name="connsiteX2" fmla="*/ 1590676 w 1590676"/>
                  <a:gd name="connsiteY2" fmla="*/ 476250 h 1028699"/>
                  <a:gd name="connsiteX3" fmla="*/ 1068401 w 1590676"/>
                  <a:gd name="connsiteY3" fmla="*/ 869157 h 1028699"/>
                  <a:gd name="connsiteX4" fmla="*/ 1020103 w 1590676"/>
                  <a:gd name="connsiteY4" fmla="*/ 876058 h 1028699"/>
                  <a:gd name="connsiteX5" fmla="*/ 1013358 w 1590676"/>
                  <a:gd name="connsiteY5" fmla="*/ 909468 h 1028699"/>
                  <a:gd name="connsiteX6" fmla="*/ 833479 w 1590676"/>
                  <a:gd name="connsiteY6" fmla="*/ 1028699 h 1028699"/>
                  <a:gd name="connsiteX7" fmla="*/ 728620 w 1590676"/>
                  <a:gd name="connsiteY7" fmla="*/ 1028699 h 1028699"/>
                  <a:gd name="connsiteX8" fmla="*/ 548742 w 1590676"/>
                  <a:gd name="connsiteY8" fmla="*/ 909468 h 1028699"/>
                  <a:gd name="connsiteX9" fmla="*/ 538868 w 1590676"/>
                  <a:gd name="connsiteY9" fmla="*/ 860561 h 1028699"/>
                  <a:gd name="connsiteX10" fmla="*/ 528974 w 1590676"/>
                  <a:gd name="connsiteY10" fmla="*/ 858739 h 1028699"/>
                  <a:gd name="connsiteX11" fmla="*/ 1 w 1590676"/>
                  <a:gd name="connsiteY11" fmla="*/ 381000 h 1028699"/>
                  <a:gd name="connsiteX12" fmla="*/ 0 w 1590676"/>
                  <a:gd name="connsiteY12" fmla="*/ 0 h 102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0676" h="1028699">
                    <a:moveTo>
                      <a:pt x="0" y="0"/>
                    </a:moveTo>
                    <a:lnTo>
                      <a:pt x="1590675" y="0"/>
                    </a:lnTo>
                    <a:cubicBezTo>
                      <a:pt x="1590675" y="158750"/>
                      <a:pt x="1590676" y="317500"/>
                      <a:pt x="1590676" y="476250"/>
                    </a:cubicBezTo>
                    <a:cubicBezTo>
                      <a:pt x="1544837" y="682228"/>
                      <a:pt x="1328218" y="817215"/>
                      <a:pt x="1068401" y="869157"/>
                    </a:cubicBezTo>
                    <a:lnTo>
                      <a:pt x="1020103" y="876058"/>
                    </a:lnTo>
                    <a:lnTo>
                      <a:pt x="1013358" y="909468"/>
                    </a:lnTo>
                    <a:cubicBezTo>
                      <a:pt x="983722" y="979535"/>
                      <a:pt x="914342" y="1028699"/>
                      <a:pt x="833479" y="1028699"/>
                    </a:cubicBezTo>
                    <a:lnTo>
                      <a:pt x="728620" y="1028699"/>
                    </a:lnTo>
                    <a:cubicBezTo>
                      <a:pt x="647758" y="1028699"/>
                      <a:pt x="578378" y="979535"/>
                      <a:pt x="548742" y="909468"/>
                    </a:cubicBezTo>
                    <a:lnTo>
                      <a:pt x="538868" y="860561"/>
                    </a:lnTo>
                    <a:lnTo>
                      <a:pt x="528974" y="858739"/>
                    </a:lnTo>
                    <a:cubicBezTo>
                      <a:pt x="268264" y="794594"/>
                      <a:pt x="49412" y="639366"/>
                      <a:pt x="1" y="381000"/>
                    </a:cubicBezTo>
                    <a:cubicBezTo>
                      <a:pt x="1" y="254000"/>
                      <a:pt x="0" y="12700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96"/>
              <p:cNvSpPr/>
              <p:nvPr/>
            </p:nvSpPr>
            <p:spPr>
              <a:xfrm>
                <a:off x="5888704" y="3546353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96"/>
              <p:cNvSpPr/>
              <p:nvPr/>
            </p:nvSpPr>
            <p:spPr>
              <a:xfrm rot="2580000">
                <a:off x="5975711" y="3581434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96"/>
              <p:cNvSpPr/>
              <p:nvPr/>
            </p:nvSpPr>
            <p:spPr>
              <a:xfrm rot="5340000">
                <a:off x="6015429" y="3670296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6"/>
              <p:cNvSpPr/>
              <p:nvPr/>
            </p:nvSpPr>
            <p:spPr>
              <a:xfrm rot="8040000">
                <a:off x="5979111" y="3758231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6"/>
              <p:cNvSpPr/>
              <p:nvPr/>
            </p:nvSpPr>
            <p:spPr>
              <a:xfrm rot="13500000">
                <a:off x="5798142" y="3759004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6200000">
                <a:off x="5760897" y="3671687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96"/>
              <p:cNvSpPr/>
              <p:nvPr/>
            </p:nvSpPr>
            <p:spPr>
              <a:xfrm rot="18600000">
                <a:off x="5794124" y="3582516"/>
                <a:ext cx="20300" cy="56700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1028700"/>
                  <a:gd name="connsiteY0" fmla="*/ 133350 h 914400"/>
                  <a:gd name="connsiteX1" fmla="*/ 1028700 w 1028700"/>
                  <a:gd name="connsiteY1" fmla="*/ 0 h 914400"/>
                  <a:gd name="connsiteX2" fmla="*/ 1028700 w 1028700"/>
                  <a:gd name="connsiteY2" fmla="*/ 914400 h 914400"/>
                  <a:gd name="connsiteX3" fmla="*/ 114300 w 1028700"/>
                  <a:gd name="connsiteY3" fmla="*/ 914400 h 914400"/>
                  <a:gd name="connsiteX4" fmla="*/ 0 w 1028700"/>
                  <a:gd name="connsiteY4" fmla="*/ 133350 h 914400"/>
                  <a:gd name="connsiteX0" fmla="*/ 0 w 1028700"/>
                  <a:gd name="connsiteY0" fmla="*/ 0 h 781050"/>
                  <a:gd name="connsiteX1" fmla="*/ 371475 w 1028700"/>
                  <a:gd name="connsiteY1" fmla="*/ 0 h 781050"/>
                  <a:gd name="connsiteX2" fmla="*/ 1028700 w 1028700"/>
                  <a:gd name="connsiteY2" fmla="*/ 781050 h 781050"/>
                  <a:gd name="connsiteX3" fmla="*/ 114300 w 1028700"/>
                  <a:gd name="connsiteY3" fmla="*/ 781050 h 781050"/>
                  <a:gd name="connsiteX4" fmla="*/ 0 w 1028700"/>
                  <a:gd name="connsiteY4" fmla="*/ 0 h 781050"/>
                  <a:gd name="connsiteX0" fmla="*/ 0 w 371475"/>
                  <a:gd name="connsiteY0" fmla="*/ 0 h 781050"/>
                  <a:gd name="connsiteX1" fmla="*/ 371475 w 371475"/>
                  <a:gd name="connsiteY1" fmla="*/ 0 h 781050"/>
                  <a:gd name="connsiteX2" fmla="*/ 114300 w 371475"/>
                  <a:gd name="connsiteY2" fmla="*/ 781050 h 781050"/>
                  <a:gd name="connsiteX3" fmla="*/ 0 w 371475"/>
                  <a:gd name="connsiteY3" fmla="*/ 0 h 781050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76200 w 371475"/>
                  <a:gd name="connsiteY2" fmla="*/ 790575 h 790575"/>
                  <a:gd name="connsiteX3" fmla="*/ 0 w 371475"/>
                  <a:gd name="connsiteY3" fmla="*/ 0 h 790575"/>
                  <a:gd name="connsiteX0" fmla="*/ 0 w 371475"/>
                  <a:gd name="connsiteY0" fmla="*/ 0 h 790575"/>
                  <a:gd name="connsiteX1" fmla="*/ 371475 w 371475"/>
                  <a:gd name="connsiteY1" fmla="*/ 0 h 790575"/>
                  <a:gd name="connsiteX2" fmla="*/ 238126 w 371475"/>
                  <a:gd name="connsiteY2" fmla="*/ 742950 h 790575"/>
                  <a:gd name="connsiteX3" fmla="*/ 76200 w 371475"/>
                  <a:gd name="connsiteY3" fmla="*/ 790575 h 790575"/>
                  <a:gd name="connsiteX4" fmla="*/ 0 w 371475"/>
                  <a:gd name="connsiteY4" fmla="*/ 0 h 79057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76200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0 h 809625"/>
                  <a:gd name="connsiteX1" fmla="*/ 371475 w 371475"/>
                  <a:gd name="connsiteY1" fmla="*/ 0 h 809625"/>
                  <a:gd name="connsiteX2" fmla="*/ 238126 w 371475"/>
                  <a:gd name="connsiteY2" fmla="*/ 809625 h 809625"/>
                  <a:gd name="connsiteX3" fmla="*/ 104775 w 371475"/>
                  <a:gd name="connsiteY3" fmla="*/ 790575 h 809625"/>
                  <a:gd name="connsiteX4" fmla="*/ 0 w 371475"/>
                  <a:gd name="connsiteY4" fmla="*/ 0 h 809625"/>
                  <a:gd name="connsiteX0" fmla="*/ 0 w 371475"/>
                  <a:gd name="connsiteY0" fmla="*/ 93784 h 903409"/>
                  <a:gd name="connsiteX1" fmla="*/ 371475 w 371475"/>
                  <a:gd name="connsiteY1" fmla="*/ 93784 h 903409"/>
                  <a:gd name="connsiteX2" fmla="*/ 238126 w 371475"/>
                  <a:gd name="connsiteY2" fmla="*/ 903409 h 903409"/>
                  <a:gd name="connsiteX3" fmla="*/ 104775 w 371475"/>
                  <a:gd name="connsiteY3" fmla="*/ 884359 h 903409"/>
                  <a:gd name="connsiteX4" fmla="*/ 0 w 371475"/>
                  <a:gd name="connsiteY4" fmla="*/ 93784 h 903409"/>
                  <a:gd name="connsiteX0" fmla="*/ 0 w 371475"/>
                  <a:gd name="connsiteY0" fmla="*/ 179979 h 989604"/>
                  <a:gd name="connsiteX1" fmla="*/ 371475 w 371475"/>
                  <a:gd name="connsiteY1" fmla="*/ 179979 h 989604"/>
                  <a:gd name="connsiteX2" fmla="*/ 238126 w 371475"/>
                  <a:gd name="connsiteY2" fmla="*/ 989604 h 989604"/>
                  <a:gd name="connsiteX3" fmla="*/ 104775 w 371475"/>
                  <a:gd name="connsiteY3" fmla="*/ 970554 h 989604"/>
                  <a:gd name="connsiteX4" fmla="*/ 0 w 371475"/>
                  <a:gd name="connsiteY4" fmla="*/ 179979 h 989604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0 w 371475"/>
                  <a:gd name="connsiteY0" fmla="*/ 195224 h 1004849"/>
                  <a:gd name="connsiteX1" fmla="*/ 371475 w 371475"/>
                  <a:gd name="connsiteY1" fmla="*/ 195224 h 1004849"/>
                  <a:gd name="connsiteX2" fmla="*/ 238126 w 371475"/>
                  <a:gd name="connsiteY2" fmla="*/ 1004849 h 1004849"/>
                  <a:gd name="connsiteX3" fmla="*/ 104775 w 371475"/>
                  <a:gd name="connsiteY3" fmla="*/ 985799 h 1004849"/>
                  <a:gd name="connsiteX4" fmla="*/ 0 w 371475"/>
                  <a:gd name="connsiteY4" fmla="*/ 195224 h 1004849"/>
                  <a:gd name="connsiteX0" fmla="*/ 6693 w 378168"/>
                  <a:gd name="connsiteY0" fmla="*/ 211540 h 1021165"/>
                  <a:gd name="connsiteX1" fmla="*/ 378168 w 378168"/>
                  <a:gd name="connsiteY1" fmla="*/ 211540 h 1021165"/>
                  <a:gd name="connsiteX2" fmla="*/ 244819 w 378168"/>
                  <a:gd name="connsiteY2" fmla="*/ 1021165 h 1021165"/>
                  <a:gd name="connsiteX3" fmla="*/ 111468 w 378168"/>
                  <a:gd name="connsiteY3" fmla="*/ 1002115 h 1021165"/>
                  <a:gd name="connsiteX4" fmla="*/ 6693 w 378168"/>
                  <a:gd name="connsiteY4" fmla="*/ 211540 h 1021165"/>
                  <a:gd name="connsiteX0" fmla="*/ 5319 w 377582"/>
                  <a:gd name="connsiteY0" fmla="*/ 210545 h 1020170"/>
                  <a:gd name="connsiteX1" fmla="*/ 376794 w 377582"/>
                  <a:gd name="connsiteY1" fmla="*/ 210545 h 1020170"/>
                  <a:gd name="connsiteX2" fmla="*/ 243445 w 377582"/>
                  <a:gd name="connsiteY2" fmla="*/ 1020170 h 1020170"/>
                  <a:gd name="connsiteX3" fmla="*/ 110094 w 377582"/>
                  <a:gd name="connsiteY3" fmla="*/ 1001120 h 1020170"/>
                  <a:gd name="connsiteX4" fmla="*/ 5319 w 377582"/>
                  <a:gd name="connsiteY4" fmla="*/ 210545 h 1020170"/>
                  <a:gd name="connsiteX0" fmla="*/ 5319 w 377582"/>
                  <a:gd name="connsiteY0" fmla="*/ 210545 h 1001120"/>
                  <a:gd name="connsiteX1" fmla="*/ 376794 w 377582"/>
                  <a:gd name="connsiteY1" fmla="*/ 210545 h 1001120"/>
                  <a:gd name="connsiteX2" fmla="*/ 249055 w 377582"/>
                  <a:gd name="connsiteY2" fmla="*/ 997731 h 1001120"/>
                  <a:gd name="connsiteX3" fmla="*/ 110094 w 377582"/>
                  <a:gd name="connsiteY3" fmla="*/ 1001120 h 1001120"/>
                  <a:gd name="connsiteX4" fmla="*/ 5319 w 377582"/>
                  <a:gd name="connsiteY4" fmla="*/ 210545 h 1001120"/>
                  <a:gd name="connsiteX0" fmla="*/ 5319 w 377582"/>
                  <a:gd name="connsiteY0" fmla="*/ 210545 h 1013733"/>
                  <a:gd name="connsiteX1" fmla="*/ 376794 w 377582"/>
                  <a:gd name="connsiteY1" fmla="*/ 210545 h 1013733"/>
                  <a:gd name="connsiteX2" fmla="*/ 249055 w 377582"/>
                  <a:gd name="connsiteY2" fmla="*/ 997731 h 1013733"/>
                  <a:gd name="connsiteX3" fmla="*/ 110094 w 377582"/>
                  <a:gd name="connsiteY3" fmla="*/ 1001120 h 1013733"/>
                  <a:gd name="connsiteX4" fmla="*/ 5319 w 377582"/>
                  <a:gd name="connsiteY4" fmla="*/ 210545 h 1013733"/>
                  <a:gd name="connsiteX0" fmla="*/ 5319 w 377582"/>
                  <a:gd name="connsiteY0" fmla="*/ 210545 h 1029054"/>
                  <a:gd name="connsiteX1" fmla="*/ 376794 w 377582"/>
                  <a:gd name="connsiteY1" fmla="*/ 210545 h 1029054"/>
                  <a:gd name="connsiteX2" fmla="*/ 249055 w 377582"/>
                  <a:gd name="connsiteY2" fmla="*/ 997731 h 1029054"/>
                  <a:gd name="connsiteX3" fmla="*/ 110094 w 377582"/>
                  <a:gd name="connsiteY3" fmla="*/ 1001120 h 1029054"/>
                  <a:gd name="connsiteX4" fmla="*/ 5319 w 377582"/>
                  <a:gd name="connsiteY4" fmla="*/ 210545 h 1029054"/>
                  <a:gd name="connsiteX0" fmla="*/ 5319 w 377582"/>
                  <a:gd name="connsiteY0" fmla="*/ 210545 h 1040738"/>
                  <a:gd name="connsiteX1" fmla="*/ 376794 w 377582"/>
                  <a:gd name="connsiteY1" fmla="*/ 210545 h 1040738"/>
                  <a:gd name="connsiteX2" fmla="*/ 249055 w 377582"/>
                  <a:gd name="connsiteY2" fmla="*/ 997731 h 1040738"/>
                  <a:gd name="connsiteX3" fmla="*/ 110094 w 377582"/>
                  <a:gd name="connsiteY3" fmla="*/ 1001120 h 1040738"/>
                  <a:gd name="connsiteX4" fmla="*/ 5319 w 377582"/>
                  <a:gd name="connsiteY4" fmla="*/ 210545 h 1040738"/>
                  <a:gd name="connsiteX0" fmla="*/ 5319 w 377582"/>
                  <a:gd name="connsiteY0" fmla="*/ 210545 h 1053217"/>
                  <a:gd name="connsiteX1" fmla="*/ 376794 w 377582"/>
                  <a:gd name="connsiteY1" fmla="*/ 210545 h 1053217"/>
                  <a:gd name="connsiteX2" fmla="*/ 249055 w 377582"/>
                  <a:gd name="connsiteY2" fmla="*/ 997731 h 1053217"/>
                  <a:gd name="connsiteX3" fmla="*/ 110094 w 377582"/>
                  <a:gd name="connsiteY3" fmla="*/ 1001120 h 1053217"/>
                  <a:gd name="connsiteX4" fmla="*/ 5319 w 377582"/>
                  <a:gd name="connsiteY4" fmla="*/ 210545 h 1053217"/>
                  <a:gd name="connsiteX0" fmla="*/ 5319 w 377582"/>
                  <a:gd name="connsiteY0" fmla="*/ 210545 h 1061514"/>
                  <a:gd name="connsiteX1" fmla="*/ 376794 w 377582"/>
                  <a:gd name="connsiteY1" fmla="*/ 210545 h 1061514"/>
                  <a:gd name="connsiteX2" fmla="*/ 249055 w 377582"/>
                  <a:gd name="connsiteY2" fmla="*/ 997731 h 1061514"/>
                  <a:gd name="connsiteX3" fmla="*/ 110094 w 377582"/>
                  <a:gd name="connsiteY3" fmla="*/ 1001120 h 1061514"/>
                  <a:gd name="connsiteX4" fmla="*/ 5319 w 377582"/>
                  <a:gd name="connsiteY4" fmla="*/ 210545 h 1061514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62547"/>
                  <a:gd name="connsiteX1" fmla="*/ 376794 w 377582"/>
                  <a:gd name="connsiteY1" fmla="*/ 210545 h 1062547"/>
                  <a:gd name="connsiteX2" fmla="*/ 249055 w 377582"/>
                  <a:gd name="connsiteY2" fmla="*/ 997731 h 1062547"/>
                  <a:gd name="connsiteX3" fmla="*/ 110094 w 377582"/>
                  <a:gd name="connsiteY3" fmla="*/ 1001120 h 1062547"/>
                  <a:gd name="connsiteX4" fmla="*/ 5319 w 377582"/>
                  <a:gd name="connsiteY4" fmla="*/ 210545 h 1062547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5319 w 377582"/>
                  <a:gd name="connsiteY0" fmla="*/ 210545 h 1059755"/>
                  <a:gd name="connsiteX1" fmla="*/ 376794 w 377582"/>
                  <a:gd name="connsiteY1" fmla="*/ 210545 h 1059755"/>
                  <a:gd name="connsiteX2" fmla="*/ 249055 w 377582"/>
                  <a:gd name="connsiteY2" fmla="*/ 997731 h 1059755"/>
                  <a:gd name="connsiteX3" fmla="*/ 98874 w 377582"/>
                  <a:gd name="connsiteY3" fmla="*/ 995510 h 1059755"/>
                  <a:gd name="connsiteX4" fmla="*/ 5319 w 377582"/>
                  <a:gd name="connsiteY4" fmla="*/ 210545 h 1059755"/>
                  <a:gd name="connsiteX0" fmla="*/ 4026 w 376303"/>
                  <a:gd name="connsiteY0" fmla="*/ 198534 h 1047744"/>
                  <a:gd name="connsiteX1" fmla="*/ 375501 w 376303"/>
                  <a:gd name="connsiteY1" fmla="*/ 198534 h 1047744"/>
                  <a:gd name="connsiteX2" fmla="*/ 247762 w 376303"/>
                  <a:gd name="connsiteY2" fmla="*/ 985720 h 1047744"/>
                  <a:gd name="connsiteX3" fmla="*/ 97581 w 376303"/>
                  <a:gd name="connsiteY3" fmla="*/ 983499 h 1047744"/>
                  <a:gd name="connsiteX4" fmla="*/ 4026 w 376303"/>
                  <a:gd name="connsiteY4" fmla="*/ 198534 h 1047744"/>
                  <a:gd name="connsiteX0" fmla="*/ 3891 w 377709"/>
                  <a:gd name="connsiteY0" fmla="*/ 205768 h 1054978"/>
                  <a:gd name="connsiteX1" fmla="*/ 375366 w 377709"/>
                  <a:gd name="connsiteY1" fmla="*/ 205768 h 1054978"/>
                  <a:gd name="connsiteX2" fmla="*/ 247627 w 377709"/>
                  <a:gd name="connsiteY2" fmla="*/ 992954 h 1054978"/>
                  <a:gd name="connsiteX3" fmla="*/ 97446 w 377709"/>
                  <a:gd name="connsiteY3" fmla="*/ 990733 h 1054978"/>
                  <a:gd name="connsiteX4" fmla="*/ 3891 w 377709"/>
                  <a:gd name="connsiteY4" fmla="*/ 205768 h 105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09" h="1054978">
                    <a:moveTo>
                      <a:pt x="3891" y="205768"/>
                    </a:moveTo>
                    <a:cubicBezTo>
                      <a:pt x="-46749" y="-72867"/>
                      <a:pt x="414355" y="-64279"/>
                      <a:pt x="375366" y="205768"/>
                    </a:cubicBezTo>
                    <a:cubicBezTo>
                      <a:pt x="304036" y="662952"/>
                      <a:pt x="307212" y="619998"/>
                      <a:pt x="247627" y="992954"/>
                    </a:cubicBezTo>
                    <a:cubicBezTo>
                      <a:pt x="226550" y="1078231"/>
                      <a:pt x="124132" y="1073750"/>
                      <a:pt x="97446" y="990733"/>
                    </a:cubicBezTo>
                    <a:cubicBezTo>
                      <a:pt x="60472" y="627702"/>
                      <a:pt x="38816" y="486122"/>
                      <a:pt x="3891" y="2057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99"/>
              <p:cNvSpPr/>
              <p:nvPr/>
            </p:nvSpPr>
            <p:spPr>
              <a:xfrm>
                <a:off x="5846424" y="3682094"/>
                <a:ext cx="99313" cy="4205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466725 w 914400"/>
                  <a:gd name="connsiteY0" fmla="*/ 43815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466725 w 914400"/>
                  <a:gd name="connsiteY4" fmla="*/ 438150 h 914400"/>
                  <a:gd name="connsiteX0" fmla="*/ 466725 w 1885950"/>
                  <a:gd name="connsiteY0" fmla="*/ 0 h 495300"/>
                  <a:gd name="connsiteX1" fmla="*/ 1885950 w 1885950"/>
                  <a:gd name="connsiteY1" fmla="*/ 495300 h 495300"/>
                  <a:gd name="connsiteX2" fmla="*/ 914400 w 1885950"/>
                  <a:gd name="connsiteY2" fmla="*/ 476250 h 495300"/>
                  <a:gd name="connsiteX3" fmla="*/ 0 w 1885950"/>
                  <a:gd name="connsiteY3" fmla="*/ 476250 h 495300"/>
                  <a:gd name="connsiteX4" fmla="*/ 466725 w 1885950"/>
                  <a:gd name="connsiteY4" fmla="*/ 0 h 495300"/>
                  <a:gd name="connsiteX0" fmla="*/ 466725 w 1885950"/>
                  <a:gd name="connsiteY0" fmla="*/ 0 h 495300"/>
                  <a:gd name="connsiteX1" fmla="*/ 714375 w 1885950"/>
                  <a:gd name="connsiteY1" fmla="*/ 19050 h 495300"/>
                  <a:gd name="connsiteX2" fmla="*/ 1885950 w 1885950"/>
                  <a:gd name="connsiteY2" fmla="*/ 495300 h 495300"/>
                  <a:gd name="connsiteX3" fmla="*/ 914400 w 1885950"/>
                  <a:gd name="connsiteY3" fmla="*/ 476250 h 495300"/>
                  <a:gd name="connsiteX4" fmla="*/ 0 w 1885950"/>
                  <a:gd name="connsiteY4" fmla="*/ 476250 h 495300"/>
                  <a:gd name="connsiteX5" fmla="*/ 466725 w 1885950"/>
                  <a:gd name="connsiteY5" fmla="*/ 0 h 495300"/>
                  <a:gd name="connsiteX0" fmla="*/ 466725 w 1885950"/>
                  <a:gd name="connsiteY0" fmla="*/ 51510 h 546810"/>
                  <a:gd name="connsiteX1" fmla="*/ 714375 w 1885950"/>
                  <a:gd name="connsiteY1" fmla="*/ 70560 h 546810"/>
                  <a:gd name="connsiteX2" fmla="*/ 1885950 w 1885950"/>
                  <a:gd name="connsiteY2" fmla="*/ 546810 h 546810"/>
                  <a:gd name="connsiteX3" fmla="*/ 914400 w 1885950"/>
                  <a:gd name="connsiteY3" fmla="*/ 527760 h 546810"/>
                  <a:gd name="connsiteX4" fmla="*/ 0 w 1885950"/>
                  <a:gd name="connsiteY4" fmla="*/ 527760 h 546810"/>
                  <a:gd name="connsiteX5" fmla="*/ 466725 w 1885950"/>
                  <a:gd name="connsiteY5" fmla="*/ 51510 h 546810"/>
                  <a:gd name="connsiteX0" fmla="*/ 466725 w 1885950"/>
                  <a:gd name="connsiteY0" fmla="*/ 80639 h 575939"/>
                  <a:gd name="connsiteX1" fmla="*/ 714375 w 1885950"/>
                  <a:gd name="connsiteY1" fmla="*/ 99689 h 575939"/>
                  <a:gd name="connsiteX2" fmla="*/ 1885950 w 1885950"/>
                  <a:gd name="connsiteY2" fmla="*/ 575939 h 575939"/>
                  <a:gd name="connsiteX3" fmla="*/ 914400 w 1885950"/>
                  <a:gd name="connsiteY3" fmla="*/ 556889 h 575939"/>
                  <a:gd name="connsiteX4" fmla="*/ 0 w 1885950"/>
                  <a:gd name="connsiteY4" fmla="*/ 556889 h 575939"/>
                  <a:gd name="connsiteX5" fmla="*/ 466725 w 1885950"/>
                  <a:gd name="connsiteY5" fmla="*/ 80639 h 57593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1885950 w 1885950"/>
                  <a:gd name="connsiteY2" fmla="*/ 575939 h 861689"/>
                  <a:gd name="connsiteX3" fmla="*/ 914400 w 1885950"/>
                  <a:gd name="connsiteY3" fmla="*/ 861689 h 861689"/>
                  <a:gd name="connsiteX4" fmla="*/ 0 w 1885950"/>
                  <a:gd name="connsiteY4" fmla="*/ 556889 h 861689"/>
                  <a:gd name="connsiteX5" fmla="*/ 466725 w 1885950"/>
                  <a:gd name="connsiteY5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66775 w 1885950"/>
                  <a:gd name="connsiteY2" fmla="*/ 318765 h 861689"/>
                  <a:gd name="connsiteX3" fmla="*/ 1885950 w 1885950"/>
                  <a:gd name="connsiteY3" fmla="*/ 575939 h 861689"/>
                  <a:gd name="connsiteX4" fmla="*/ 914400 w 1885950"/>
                  <a:gd name="connsiteY4" fmla="*/ 861689 h 861689"/>
                  <a:gd name="connsiteX5" fmla="*/ 0 w 1885950"/>
                  <a:gd name="connsiteY5" fmla="*/ 556889 h 861689"/>
                  <a:gd name="connsiteX6" fmla="*/ 466725 w 1885950"/>
                  <a:gd name="connsiteY6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66775 w 1885950"/>
                  <a:gd name="connsiteY2" fmla="*/ 318765 h 861689"/>
                  <a:gd name="connsiteX3" fmla="*/ 1885950 w 1885950"/>
                  <a:gd name="connsiteY3" fmla="*/ 575939 h 861689"/>
                  <a:gd name="connsiteX4" fmla="*/ 914400 w 1885950"/>
                  <a:gd name="connsiteY4" fmla="*/ 861689 h 861689"/>
                  <a:gd name="connsiteX5" fmla="*/ 0 w 1885950"/>
                  <a:gd name="connsiteY5" fmla="*/ 556889 h 861689"/>
                  <a:gd name="connsiteX6" fmla="*/ 466725 w 1885950"/>
                  <a:gd name="connsiteY6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66775 w 1885950"/>
                  <a:gd name="connsiteY2" fmla="*/ 318765 h 861689"/>
                  <a:gd name="connsiteX3" fmla="*/ 1885950 w 1885950"/>
                  <a:gd name="connsiteY3" fmla="*/ 575939 h 861689"/>
                  <a:gd name="connsiteX4" fmla="*/ 914400 w 1885950"/>
                  <a:gd name="connsiteY4" fmla="*/ 861689 h 861689"/>
                  <a:gd name="connsiteX5" fmla="*/ 0 w 1885950"/>
                  <a:gd name="connsiteY5" fmla="*/ 556889 h 861689"/>
                  <a:gd name="connsiteX6" fmla="*/ 466725 w 1885950"/>
                  <a:gd name="connsiteY6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66775 w 1885950"/>
                  <a:gd name="connsiteY2" fmla="*/ 318765 h 861689"/>
                  <a:gd name="connsiteX3" fmla="*/ 1885950 w 1885950"/>
                  <a:gd name="connsiteY3" fmla="*/ 575939 h 861689"/>
                  <a:gd name="connsiteX4" fmla="*/ 914400 w 1885950"/>
                  <a:gd name="connsiteY4" fmla="*/ 861689 h 861689"/>
                  <a:gd name="connsiteX5" fmla="*/ 0 w 1885950"/>
                  <a:gd name="connsiteY5" fmla="*/ 556889 h 861689"/>
                  <a:gd name="connsiteX6" fmla="*/ 466725 w 1885950"/>
                  <a:gd name="connsiteY6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885950 w 1885950"/>
                  <a:gd name="connsiteY3" fmla="*/ 575939 h 861689"/>
                  <a:gd name="connsiteX4" fmla="*/ 914400 w 1885950"/>
                  <a:gd name="connsiteY4" fmla="*/ 861689 h 861689"/>
                  <a:gd name="connsiteX5" fmla="*/ 0 w 1885950"/>
                  <a:gd name="connsiteY5" fmla="*/ 556889 h 861689"/>
                  <a:gd name="connsiteX6" fmla="*/ 466725 w 1885950"/>
                  <a:gd name="connsiteY6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352550 w 1885950"/>
                  <a:gd name="connsiteY3" fmla="*/ 185415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09675 w 1885950"/>
                  <a:gd name="connsiteY3" fmla="*/ 42540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09675 w 1885950"/>
                  <a:gd name="connsiteY3" fmla="*/ 42540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09675 w 1885950"/>
                  <a:gd name="connsiteY3" fmla="*/ 42540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09675 w 1885950"/>
                  <a:gd name="connsiteY3" fmla="*/ 42540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885950 w 1885950"/>
                  <a:gd name="connsiteY4" fmla="*/ 575939 h 861689"/>
                  <a:gd name="connsiteX5" fmla="*/ 914400 w 1885950"/>
                  <a:gd name="connsiteY5" fmla="*/ 861689 h 861689"/>
                  <a:gd name="connsiteX6" fmla="*/ 0 w 1885950"/>
                  <a:gd name="connsiteY6" fmla="*/ 556889 h 861689"/>
                  <a:gd name="connsiteX7" fmla="*/ 466725 w 1885950"/>
                  <a:gd name="connsiteY7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219200 w 1885950"/>
                  <a:gd name="connsiteY3" fmla="*/ 7111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71575 w 1885950"/>
                  <a:gd name="connsiteY3" fmla="*/ 6159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71575 w 1885950"/>
                  <a:gd name="connsiteY3" fmla="*/ 6159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71575 w 1885950"/>
                  <a:gd name="connsiteY3" fmla="*/ 6159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62050 w 1885950"/>
                  <a:gd name="connsiteY3" fmla="*/ 90165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81100 w 1885950"/>
                  <a:gd name="connsiteY3" fmla="*/ 2349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81100 w 1885950"/>
                  <a:gd name="connsiteY3" fmla="*/ 8064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81100 w 1885950"/>
                  <a:gd name="connsiteY3" fmla="*/ 8064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85950"/>
                  <a:gd name="connsiteY0" fmla="*/ 80639 h 861689"/>
                  <a:gd name="connsiteX1" fmla="*/ 714375 w 1885950"/>
                  <a:gd name="connsiteY1" fmla="*/ 99689 h 861689"/>
                  <a:gd name="connsiteX2" fmla="*/ 847725 w 1885950"/>
                  <a:gd name="connsiteY2" fmla="*/ 290190 h 861689"/>
                  <a:gd name="connsiteX3" fmla="*/ 1181100 w 1885950"/>
                  <a:gd name="connsiteY3" fmla="*/ 80640 h 861689"/>
                  <a:gd name="connsiteX4" fmla="*/ 1466850 w 1885950"/>
                  <a:gd name="connsiteY4" fmla="*/ 118740 h 861689"/>
                  <a:gd name="connsiteX5" fmla="*/ 1885950 w 1885950"/>
                  <a:gd name="connsiteY5" fmla="*/ 575939 h 861689"/>
                  <a:gd name="connsiteX6" fmla="*/ 914400 w 1885950"/>
                  <a:gd name="connsiteY6" fmla="*/ 861689 h 861689"/>
                  <a:gd name="connsiteX7" fmla="*/ 0 w 1885950"/>
                  <a:gd name="connsiteY7" fmla="*/ 556889 h 861689"/>
                  <a:gd name="connsiteX8" fmla="*/ 466725 w 1885950"/>
                  <a:gd name="connsiteY8" fmla="*/ 80639 h 861689"/>
                  <a:gd name="connsiteX0" fmla="*/ 466725 w 1847850"/>
                  <a:gd name="connsiteY0" fmla="*/ 80639 h 861689"/>
                  <a:gd name="connsiteX1" fmla="*/ 714375 w 1847850"/>
                  <a:gd name="connsiteY1" fmla="*/ 99689 h 861689"/>
                  <a:gd name="connsiteX2" fmla="*/ 847725 w 1847850"/>
                  <a:gd name="connsiteY2" fmla="*/ 290190 h 861689"/>
                  <a:gd name="connsiteX3" fmla="*/ 1181100 w 1847850"/>
                  <a:gd name="connsiteY3" fmla="*/ 80640 h 861689"/>
                  <a:gd name="connsiteX4" fmla="*/ 1466850 w 1847850"/>
                  <a:gd name="connsiteY4" fmla="*/ 118740 h 861689"/>
                  <a:gd name="connsiteX5" fmla="*/ 1847850 w 1847850"/>
                  <a:gd name="connsiteY5" fmla="*/ 604514 h 861689"/>
                  <a:gd name="connsiteX6" fmla="*/ 914400 w 1847850"/>
                  <a:gd name="connsiteY6" fmla="*/ 861689 h 861689"/>
                  <a:gd name="connsiteX7" fmla="*/ 0 w 1847850"/>
                  <a:gd name="connsiteY7" fmla="*/ 556889 h 861689"/>
                  <a:gd name="connsiteX8" fmla="*/ 466725 w 1847850"/>
                  <a:gd name="connsiteY8" fmla="*/ 80639 h 861689"/>
                  <a:gd name="connsiteX0" fmla="*/ 466725 w 1847850"/>
                  <a:gd name="connsiteY0" fmla="*/ 80639 h 861689"/>
                  <a:gd name="connsiteX1" fmla="*/ 714375 w 1847850"/>
                  <a:gd name="connsiteY1" fmla="*/ 99689 h 861689"/>
                  <a:gd name="connsiteX2" fmla="*/ 847725 w 1847850"/>
                  <a:gd name="connsiteY2" fmla="*/ 290190 h 861689"/>
                  <a:gd name="connsiteX3" fmla="*/ 1181100 w 1847850"/>
                  <a:gd name="connsiteY3" fmla="*/ 80640 h 861689"/>
                  <a:gd name="connsiteX4" fmla="*/ 1466850 w 1847850"/>
                  <a:gd name="connsiteY4" fmla="*/ 118740 h 861689"/>
                  <a:gd name="connsiteX5" fmla="*/ 1847850 w 1847850"/>
                  <a:gd name="connsiteY5" fmla="*/ 604514 h 861689"/>
                  <a:gd name="connsiteX6" fmla="*/ 914400 w 1847850"/>
                  <a:gd name="connsiteY6" fmla="*/ 861689 h 861689"/>
                  <a:gd name="connsiteX7" fmla="*/ 0 w 1847850"/>
                  <a:gd name="connsiteY7" fmla="*/ 575939 h 861689"/>
                  <a:gd name="connsiteX8" fmla="*/ 466725 w 1847850"/>
                  <a:gd name="connsiteY8" fmla="*/ 80639 h 861689"/>
                  <a:gd name="connsiteX0" fmla="*/ 466725 w 1847850"/>
                  <a:gd name="connsiteY0" fmla="*/ 80639 h 1128389"/>
                  <a:gd name="connsiteX1" fmla="*/ 714375 w 1847850"/>
                  <a:gd name="connsiteY1" fmla="*/ 99689 h 1128389"/>
                  <a:gd name="connsiteX2" fmla="*/ 847725 w 1847850"/>
                  <a:gd name="connsiteY2" fmla="*/ 290190 h 1128389"/>
                  <a:gd name="connsiteX3" fmla="*/ 1181100 w 1847850"/>
                  <a:gd name="connsiteY3" fmla="*/ 80640 h 1128389"/>
                  <a:gd name="connsiteX4" fmla="*/ 1466850 w 1847850"/>
                  <a:gd name="connsiteY4" fmla="*/ 118740 h 1128389"/>
                  <a:gd name="connsiteX5" fmla="*/ 1847850 w 1847850"/>
                  <a:gd name="connsiteY5" fmla="*/ 604514 h 1128389"/>
                  <a:gd name="connsiteX6" fmla="*/ 790575 w 1847850"/>
                  <a:gd name="connsiteY6" fmla="*/ 1128389 h 1128389"/>
                  <a:gd name="connsiteX7" fmla="*/ 0 w 1847850"/>
                  <a:gd name="connsiteY7" fmla="*/ 575939 h 1128389"/>
                  <a:gd name="connsiteX8" fmla="*/ 466725 w 1847850"/>
                  <a:gd name="connsiteY8" fmla="*/ 80639 h 1128389"/>
                  <a:gd name="connsiteX0" fmla="*/ 466725 w 1847850"/>
                  <a:gd name="connsiteY0" fmla="*/ 80639 h 1128389"/>
                  <a:gd name="connsiteX1" fmla="*/ 714375 w 1847850"/>
                  <a:gd name="connsiteY1" fmla="*/ 99689 h 1128389"/>
                  <a:gd name="connsiteX2" fmla="*/ 847725 w 1847850"/>
                  <a:gd name="connsiteY2" fmla="*/ 290190 h 1128389"/>
                  <a:gd name="connsiteX3" fmla="*/ 1181100 w 1847850"/>
                  <a:gd name="connsiteY3" fmla="*/ 80640 h 1128389"/>
                  <a:gd name="connsiteX4" fmla="*/ 1466850 w 1847850"/>
                  <a:gd name="connsiteY4" fmla="*/ 118740 h 1128389"/>
                  <a:gd name="connsiteX5" fmla="*/ 1847850 w 1847850"/>
                  <a:gd name="connsiteY5" fmla="*/ 604514 h 1128389"/>
                  <a:gd name="connsiteX6" fmla="*/ 790575 w 1847850"/>
                  <a:gd name="connsiteY6" fmla="*/ 1128389 h 1128389"/>
                  <a:gd name="connsiteX7" fmla="*/ 228600 w 1847850"/>
                  <a:gd name="connsiteY7" fmla="*/ 728340 h 1128389"/>
                  <a:gd name="connsiteX8" fmla="*/ 0 w 1847850"/>
                  <a:gd name="connsiteY8" fmla="*/ 575939 h 1128389"/>
                  <a:gd name="connsiteX9" fmla="*/ 466725 w 1847850"/>
                  <a:gd name="connsiteY9" fmla="*/ 80639 h 1128389"/>
                  <a:gd name="connsiteX0" fmla="*/ 466725 w 1847850"/>
                  <a:gd name="connsiteY0" fmla="*/ 80639 h 728340"/>
                  <a:gd name="connsiteX1" fmla="*/ 714375 w 1847850"/>
                  <a:gd name="connsiteY1" fmla="*/ 99689 h 728340"/>
                  <a:gd name="connsiteX2" fmla="*/ 847725 w 1847850"/>
                  <a:gd name="connsiteY2" fmla="*/ 290190 h 728340"/>
                  <a:gd name="connsiteX3" fmla="*/ 1181100 w 1847850"/>
                  <a:gd name="connsiteY3" fmla="*/ 80640 h 728340"/>
                  <a:gd name="connsiteX4" fmla="*/ 1466850 w 1847850"/>
                  <a:gd name="connsiteY4" fmla="*/ 118740 h 728340"/>
                  <a:gd name="connsiteX5" fmla="*/ 1847850 w 1847850"/>
                  <a:gd name="connsiteY5" fmla="*/ 604514 h 728340"/>
                  <a:gd name="connsiteX6" fmla="*/ 561975 w 1847850"/>
                  <a:gd name="connsiteY6" fmla="*/ 375914 h 728340"/>
                  <a:gd name="connsiteX7" fmla="*/ 228600 w 1847850"/>
                  <a:gd name="connsiteY7" fmla="*/ 728340 h 728340"/>
                  <a:gd name="connsiteX8" fmla="*/ 0 w 1847850"/>
                  <a:gd name="connsiteY8" fmla="*/ 575939 h 728340"/>
                  <a:gd name="connsiteX9" fmla="*/ 466725 w 1847850"/>
                  <a:gd name="connsiteY9" fmla="*/ 80639 h 728340"/>
                  <a:gd name="connsiteX0" fmla="*/ 466725 w 1847850"/>
                  <a:gd name="connsiteY0" fmla="*/ 80639 h 728340"/>
                  <a:gd name="connsiteX1" fmla="*/ 714375 w 1847850"/>
                  <a:gd name="connsiteY1" fmla="*/ 99689 h 728340"/>
                  <a:gd name="connsiteX2" fmla="*/ 847725 w 1847850"/>
                  <a:gd name="connsiteY2" fmla="*/ 290190 h 728340"/>
                  <a:gd name="connsiteX3" fmla="*/ 1181100 w 1847850"/>
                  <a:gd name="connsiteY3" fmla="*/ 80640 h 728340"/>
                  <a:gd name="connsiteX4" fmla="*/ 1466850 w 1847850"/>
                  <a:gd name="connsiteY4" fmla="*/ 118740 h 728340"/>
                  <a:gd name="connsiteX5" fmla="*/ 1847850 w 1847850"/>
                  <a:gd name="connsiteY5" fmla="*/ 604514 h 728340"/>
                  <a:gd name="connsiteX6" fmla="*/ 838200 w 1847850"/>
                  <a:gd name="connsiteY6" fmla="*/ 680715 h 728340"/>
                  <a:gd name="connsiteX7" fmla="*/ 561975 w 1847850"/>
                  <a:gd name="connsiteY7" fmla="*/ 375914 h 728340"/>
                  <a:gd name="connsiteX8" fmla="*/ 228600 w 1847850"/>
                  <a:gd name="connsiteY8" fmla="*/ 728340 h 728340"/>
                  <a:gd name="connsiteX9" fmla="*/ 0 w 1847850"/>
                  <a:gd name="connsiteY9" fmla="*/ 575939 h 728340"/>
                  <a:gd name="connsiteX10" fmla="*/ 466725 w 1847850"/>
                  <a:gd name="connsiteY10" fmla="*/ 80639 h 728340"/>
                  <a:gd name="connsiteX0" fmla="*/ 466725 w 1847850"/>
                  <a:gd name="connsiteY0" fmla="*/ 80639 h 728340"/>
                  <a:gd name="connsiteX1" fmla="*/ 714375 w 1847850"/>
                  <a:gd name="connsiteY1" fmla="*/ 99689 h 728340"/>
                  <a:gd name="connsiteX2" fmla="*/ 847725 w 1847850"/>
                  <a:gd name="connsiteY2" fmla="*/ 290190 h 728340"/>
                  <a:gd name="connsiteX3" fmla="*/ 1181100 w 1847850"/>
                  <a:gd name="connsiteY3" fmla="*/ 80640 h 728340"/>
                  <a:gd name="connsiteX4" fmla="*/ 1466850 w 1847850"/>
                  <a:gd name="connsiteY4" fmla="*/ 118740 h 728340"/>
                  <a:gd name="connsiteX5" fmla="*/ 1847850 w 1847850"/>
                  <a:gd name="connsiteY5" fmla="*/ 604514 h 728340"/>
                  <a:gd name="connsiteX6" fmla="*/ 838200 w 1847850"/>
                  <a:gd name="connsiteY6" fmla="*/ 680715 h 728340"/>
                  <a:gd name="connsiteX7" fmla="*/ 561975 w 1847850"/>
                  <a:gd name="connsiteY7" fmla="*/ 375914 h 728340"/>
                  <a:gd name="connsiteX8" fmla="*/ 228600 w 1847850"/>
                  <a:gd name="connsiteY8" fmla="*/ 728340 h 728340"/>
                  <a:gd name="connsiteX9" fmla="*/ 0 w 1847850"/>
                  <a:gd name="connsiteY9" fmla="*/ 575939 h 728340"/>
                  <a:gd name="connsiteX10" fmla="*/ 466725 w 1847850"/>
                  <a:gd name="connsiteY10" fmla="*/ 80639 h 728340"/>
                  <a:gd name="connsiteX0" fmla="*/ 466725 w 1847850"/>
                  <a:gd name="connsiteY0" fmla="*/ 80639 h 728340"/>
                  <a:gd name="connsiteX1" fmla="*/ 714375 w 1847850"/>
                  <a:gd name="connsiteY1" fmla="*/ 99689 h 728340"/>
                  <a:gd name="connsiteX2" fmla="*/ 847725 w 1847850"/>
                  <a:gd name="connsiteY2" fmla="*/ 290190 h 728340"/>
                  <a:gd name="connsiteX3" fmla="*/ 1181100 w 1847850"/>
                  <a:gd name="connsiteY3" fmla="*/ 80640 h 728340"/>
                  <a:gd name="connsiteX4" fmla="*/ 1466850 w 1847850"/>
                  <a:gd name="connsiteY4" fmla="*/ 118740 h 728340"/>
                  <a:gd name="connsiteX5" fmla="*/ 1847850 w 1847850"/>
                  <a:gd name="connsiteY5" fmla="*/ 604514 h 728340"/>
                  <a:gd name="connsiteX6" fmla="*/ 1123950 w 1847850"/>
                  <a:gd name="connsiteY6" fmla="*/ 633090 h 728340"/>
                  <a:gd name="connsiteX7" fmla="*/ 838200 w 1847850"/>
                  <a:gd name="connsiteY7" fmla="*/ 680715 h 728340"/>
                  <a:gd name="connsiteX8" fmla="*/ 561975 w 1847850"/>
                  <a:gd name="connsiteY8" fmla="*/ 375914 h 728340"/>
                  <a:gd name="connsiteX9" fmla="*/ 228600 w 1847850"/>
                  <a:gd name="connsiteY9" fmla="*/ 728340 h 728340"/>
                  <a:gd name="connsiteX10" fmla="*/ 0 w 1847850"/>
                  <a:gd name="connsiteY10" fmla="*/ 575939 h 728340"/>
                  <a:gd name="connsiteX11" fmla="*/ 466725 w 1847850"/>
                  <a:gd name="connsiteY11" fmla="*/ 80639 h 728340"/>
                  <a:gd name="connsiteX0" fmla="*/ 466725 w 1848628"/>
                  <a:gd name="connsiteY0" fmla="*/ 80639 h 757039"/>
                  <a:gd name="connsiteX1" fmla="*/ 714375 w 1848628"/>
                  <a:gd name="connsiteY1" fmla="*/ 99689 h 757039"/>
                  <a:gd name="connsiteX2" fmla="*/ 847725 w 1848628"/>
                  <a:gd name="connsiteY2" fmla="*/ 290190 h 757039"/>
                  <a:gd name="connsiteX3" fmla="*/ 1181100 w 1848628"/>
                  <a:gd name="connsiteY3" fmla="*/ 80640 h 757039"/>
                  <a:gd name="connsiteX4" fmla="*/ 1466850 w 1848628"/>
                  <a:gd name="connsiteY4" fmla="*/ 118740 h 757039"/>
                  <a:gd name="connsiteX5" fmla="*/ 1847850 w 1848628"/>
                  <a:gd name="connsiteY5" fmla="*/ 604514 h 757039"/>
                  <a:gd name="connsiteX6" fmla="*/ 1628775 w 1848628"/>
                  <a:gd name="connsiteY6" fmla="*/ 756915 h 757039"/>
                  <a:gd name="connsiteX7" fmla="*/ 1123950 w 1848628"/>
                  <a:gd name="connsiteY7" fmla="*/ 633090 h 757039"/>
                  <a:gd name="connsiteX8" fmla="*/ 838200 w 1848628"/>
                  <a:gd name="connsiteY8" fmla="*/ 680715 h 757039"/>
                  <a:gd name="connsiteX9" fmla="*/ 561975 w 1848628"/>
                  <a:gd name="connsiteY9" fmla="*/ 375914 h 757039"/>
                  <a:gd name="connsiteX10" fmla="*/ 228600 w 1848628"/>
                  <a:gd name="connsiteY10" fmla="*/ 728340 h 757039"/>
                  <a:gd name="connsiteX11" fmla="*/ 0 w 1848628"/>
                  <a:gd name="connsiteY11" fmla="*/ 575939 h 757039"/>
                  <a:gd name="connsiteX12" fmla="*/ 466725 w 1848628"/>
                  <a:gd name="connsiteY12" fmla="*/ 80639 h 757039"/>
                  <a:gd name="connsiteX0" fmla="*/ 466725 w 1848628"/>
                  <a:gd name="connsiteY0" fmla="*/ 80639 h 756937"/>
                  <a:gd name="connsiteX1" fmla="*/ 714375 w 1848628"/>
                  <a:gd name="connsiteY1" fmla="*/ 99689 h 756937"/>
                  <a:gd name="connsiteX2" fmla="*/ 847725 w 1848628"/>
                  <a:gd name="connsiteY2" fmla="*/ 290190 h 756937"/>
                  <a:gd name="connsiteX3" fmla="*/ 1181100 w 1848628"/>
                  <a:gd name="connsiteY3" fmla="*/ 80640 h 756937"/>
                  <a:gd name="connsiteX4" fmla="*/ 1466850 w 1848628"/>
                  <a:gd name="connsiteY4" fmla="*/ 118740 h 756937"/>
                  <a:gd name="connsiteX5" fmla="*/ 1847850 w 1848628"/>
                  <a:gd name="connsiteY5" fmla="*/ 604514 h 756937"/>
                  <a:gd name="connsiteX6" fmla="*/ 1628775 w 1848628"/>
                  <a:gd name="connsiteY6" fmla="*/ 756915 h 756937"/>
                  <a:gd name="connsiteX7" fmla="*/ 1123950 w 1848628"/>
                  <a:gd name="connsiteY7" fmla="*/ 633090 h 756937"/>
                  <a:gd name="connsiteX8" fmla="*/ 838200 w 1848628"/>
                  <a:gd name="connsiteY8" fmla="*/ 680715 h 756937"/>
                  <a:gd name="connsiteX9" fmla="*/ 561975 w 1848628"/>
                  <a:gd name="connsiteY9" fmla="*/ 375914 h 756937"/>
                  <a:gd name="connsiteX10" fmla="*/ 228600 w 1848628"/>
                  <a:gd name="connsiteY10" fmla="*/ 728340 h 756937"/>
                  <a:gd name="connsiteX11" fmla="*/ 0 w 1848628"/>
                  <a:gd name="connsiteY11" fmla="*/ 575939 h 756937"/>
                  <a:gd name="connsiteX12" fmla="*/ 466725 w 1848628"/>
                  <a:gd name="connsiteY12" fmla="*/ 80639 h 756937"/>
                  <a:gd name="connsiteX0" fmla="*/ 466725 w 1848628"/>
                  <a:gd name="connsiteY0" fmla="*/ 80639 h 756915"/>
                  <a:gd name="connsiteX1" fmla="*/ 714375 w 1848628"/>
                  <a:gd name="connsiteY1" fmla="*/ 99689 h 756915"/>
                  <a:gd name="connsiteX2" fmla="*/ 847725 w 1848628"/>
                  <a:gd name="connsiteY2" fmla="*/ 290190 h 756915"/>
                  <a:gd name="connsiteX3" fmla="*/ 1181100 w 1848628"/>
                  <a:gd name="connsiteY3" fmla="*/ 80640 h 756915"/>
                  <a:gd name="connsiteX4" fmla="*/ 1466850 w 1848628"/>
                  <a:gd name="connsiteY4" fmla="*/ 118740 h 756915"/>
                  <a:gd name="connsiteX5" fmla="*/ 1847850 w 1848628"/>
                  <a:gd name="connsiteY5" fmla="*/ 604514 h 756915"/>
                  <a:gd name="connsiteX6" fmla="*/ 1628775 w 1848628"/>
                  <a:gd name="connsiteY6" fmla="*/ 756915 h 756915"/>
                  <a:gd name="connsiteX7" fmla="*/ 1123950 w 1848628"/>
                  <a:gd name="connsiteY7" fmla="*/ 633090 h 756915"/>
                  <a:gd name="connsiteX8" fmla="*/ 838200 w 1848628"/>
                  <a:gd name="connsiteY8" fmla="*/ 680715 h 756915"/>
                  <a:gd name="connsiteX9" fmla="*/ 561975 w 1848628"/>
                  <a:gd name="connsiteY9" fmla="*/ 375914 h 756915"/>
                  <a:gd name="connsiteX10" fmla="*/ 228600 w 1848628"/>
                  <a:gd name="connsiteY10" fmla="*/ 728340 h 756915"/>
                  <a:gd name="connsiteX11" fmla="*/ 0 w 1848628"/>
                  <a:gd name="connsiteY11" fmla="*/ 575939 h 756915"/>
                  <a:gd name="connsiteX12" fmla="*/ 466725 w 1848628"/>
                  <a:gd name="connsiteY12" fmla="*/ 80639 h 756915"/>
                  <a:gd name="connsiteX0" fmla="*/ 466725 w 1848628"/>
                  <a:gd name="connsiteY0" fmla="*/ 80639 h 756915"/>
                  <a:gd name="connsiteX1" fmla="*/ 714375 w 1848628"/>
                  <a:gd name="connsiteY1" fmla="*/ 99689 h 756915"/>
                  <a:gd name="connsiteX2" fmla="*/ 847725 w 1848628"/>
                  <a:gd name="connsiteY2" fmla="*/ 290190 h 756915"/>
                  <a:gd name="connsiteX3" fmla="*/ 1181100 w 1848628"/>
                  <a:gd name="connsiteY3" fmla="*/ 80640 h 756915"/>
                  <a:gd name="connsiteX4" fmla="*/ 1466850 w 1848628"/>
                  <a:gd name="connsiteY4" fmla="*/ 118740 h 756915"/>
                  <a:gd name="connsiteX5" fmla="*/ 1847850 w 1848628"/>
                  <a:gd name="connsiteY5" fmla="*/ 604514 h 756915"/>
                  <a:gd name="connsiteX6" fmla="*/ 1628775 w 1848628"/>
                  <a:gd name="connsiteY6" fmla="*/ 756915 h 756915"/>
                  <a:gd name="connsiteX7" fmla="*/ 1314450 w 1848628"/>
                  <a:gd name="connsiteY7" fmla="*/ 356865 h 756915"/>
                  <a:gd name="connsiteX8" fmla="*/ 1123950 w 1848628"/>
                  <a:gd name="connsiteY8" fmla="*/ 633090 h 756915"/>
                  <a:gd name="connsiteX9" fmla="*/ 838200 w 1848628"/>
                  <a:gd name="connsiteY9" fmla="*/ 680715 h 756915"/>
                  <a:gd name="connsiteX10" fmla="*/ 561975 w 1848628"/>
                  <a:gd name="connsiteY10" fmla="*/ 375914 h 756915"/>
                  <a:gd name="connsiteX11" fmla="*/ 228600 w 1848628"/>
                  <a:gd name="connsiteY11" fmla="*/ 728340 h 756915"/>
                  <a:gd name="connsiteX12" fmla="*/ 0 w 1848628"/>
                  <a:gd name="connsiteY12" fmla="*/ 575939 h 756915"/>
                  <a:gd name="connsiteX13" fmla="*/ 466725 w 1848628"/>
                  <a:gd name="connsiteY13" fmla="*/ 80639 h 756915"/>
                  <a:gd name="connsiteX0" fmla="*/ 466725 w 1848628"/>
                  <a:gd name="connsiteY0" fmla="*/ 80639 h 756915"/>
                  <a:gd name="connsiteX1" fmla="*/ 714375 w 1848628"/>
                  <a:gd name="connsiteY1" fmla="*/ 99689 h 756915"/>
                  <a:gd name="connsiteX2" fmla="*/ 847725 w 1848628"/>
                  <a:gd name="connsiteY2" fmla="*/ 290190 h 756915"/>
                  <a:gd name="connsiteX3" fmla="*/ 1181100 w 1848628"/>
                  <a:gd name="connsiteY3" fmla="*/ 80640 h 756915"/>
                  <a:gd name="connsiteX4" fmla="*/ 1466850 w 1848628"/>
                  <a:gd name="connsiteY4" fmla="*/ 118740 h 756915"/>
                  <a:gd name="connsiteX5" fmla="*/ 1847850 w 1848628"/>
                  <a:gd name="connsiteY5" fmla="*/ 604514 h 756915"/>
                  <a:gd name="connsiteX6" fmla="*/ 1628775 w 1848628"/>
                  <a:gd name="connsiteY6" fmla="*/ 756915 h 756915"/>
                  <a:gd name="connsiteX7" fmla="*/ 1314450 w 1848628"/>
                  <a:gd name="connsiteY7" fmla="*/ 356865 h 756915"/>
                  <a:gd name="connsiteX8" fmla="*/ 1114425 w 1848628"/>
                  <a:gd name="connsiteY8" fmla="*/ 690240 h 756915"/>
                  <a:gd name="connsiteX9" fmla="*/ 838200 w 1848628"/>
                  <a:gd name="connsiteY9" fmla="*/ 680715 h 756915"/>
                  <a:gd name="connsiteX10" fmla="*/ 561975 w 1848628"/>
                  <a:gd name="connsiteY10" fmla="*/ 375914 h 756915"/>
                  <a:gd name="connsiteX11" fmla="*/ 228600 w 1848628"/>
                  <a:gd name="connsiteY11" fmla="*/ 728340 h 756915"/>
                  <a:gd name="connsiteX12" fmla="*/ 0 w 1848628"/>
                  <a:gd name="connsiteY12" fmla="*/ 575939 h 756915"/>
                  <a:gd name="connsiteX13" fmla="*/ 466725 w 1848628"/>
                  <a:gd name="connsiteY13" fmla="*/ 80639 h 756915"/>
                  <a:gd name="connsiteX0" fmla="*/ 466725 w 1848628"/>
                  <a:gd name="connsiteY0" fmla="*/ 80639 h 756915"/>
                  <a:gd name="connsiteX1" fmla="*/ 714375 w 1848628"/>
                  <a:gd name="connsiteY1" fmla="*/ 99689 h 756915"/>
                  <a:gd name="connsiteX2" fmla="*/ 847725 w 1848628"/>
                  <a:gd name="connsiteY2" fmla="*/ 290190 h 756915"/>
                  <a:gd name="connsiteX3" fmla="*/ 1181100 w 1848628"/>
                  <a:gd name="connsiteY3" fmla="*/ 80640 h 756915"/>
                  <a:gd name="connsiteX4" fmla="*/ 1466850 w 1848628"/>
                  <a:gd name="connsiteY4" fmla="*/ 118740 h 756915"/>
                  <a:gd name="connsiteX5" fmla="*/ 1847850 w 1848628"/>
                  <a:gd name="connsiteY5" fmla="*/ 604514 h 756915"/>
                  <a:gd name="connsiteX6" fmla="*/ 1628775 w 1848628"/>
                  <a:gd name="connsiteY6" fmla="*/ 756915 h 756915"/>
                  <a:gd name="connsiteX7" fmla="*/ 1314450 w 1848628"/>
                  <a:gd name="connsiteY7" fmla="*/ 356865 h 756915"/>
                  <a:gd name="connsiteX8" fmla="*/ 1114425 w 1848628"/>
                  <a:gd name="connsiteY8" fmla="*/ 690240 h 756915"/>
                  <a:gd name="connsiteX9" fmla="*/ 838200 w 1848628"/>
                  <a:gd name="connsiteY9" fmla="*/ 680715 h 756915"/>
                  <a:gd name="connsiteX10" fmla="*/ 561975 w 1848628"/>
                  <a:gd name="connsiteY10" fmla="*/ 375914 h 756915"/>
                  <a:gd name="connsiteX11" fmla="*/ 228600 w 1848628"/>
                  <a:gd name="connsiteY11" fmla="*/ 728340 h 756915"/>
                  <a:gd name="connsiteX12" fmla="*/ 0 w 1848628"/>
                  <a:gd name="connsiteY12" fmla="*/ 575939 h 756915"/>
                  <a:gd name="connsiteX13" fmla="*/ 466725 w 1848628"/>
                  <a:gd name="connsiteY13" fmla="*/ 80639 h 756915"/>
                  <a:gd name="connsiteX0" fmla="*/ 466725 w 1848628"/>
                  <a:gd name="connsiteY0" fmla="*/ 80639 h 767630"/>
                  <a:gd name="connsiteX1" fmla="*/ 714375 w 1848628"/>
                  <a:gd name="connsiteY1" fmla="*/ 99689 h 767630"/>
                  <a:gd name="connsiteX2" fmla="*/ 847725 w 1848628"/>
                  <a:gd name="connsiteY2" fmla="*/ 290190 h 767630"/>
                  <a:gd name="connsiteX3" fmla="*/ 1181100 w 1848628"/>
                  <a:gd name="connsiteY3" fmla="*/ 80640 h 767630"/>
                  <a:gd name="connsiteX4" fmla="*/ 1466850 w 1848628"/>
                  <a:gd name="connsiteY4" fmla="*/ 118740 h 767630"/>
                  <a:gd name="connsiteX5" fmla="*/ 1847850 w 1848628"/>
                  <a:gd name="connsiteY5" fmla="*/ 604514 h 767630"/>
                  <a:gd name="connsiteX6" fmla="*/ 1628775 w 1848628"/>
                  <a:gd name="connsiteY6" fmla="*/ 756915 h 767630"/>
                  <a:gd name="connsiteX7" fmla="*/ 1314450 w 1848628"/>
                  <a:gd name="connsiteY7" fmla="*/ 356865 h 767630"/>
                  <a:gd name="connsiteX8" fmla="*/ 1114425 w 1848628"/>
                  <a:gd name="connsiteY8" fmla="*/ 690240 h 767630"/>
                  <a:gd name="connsiteX9" fmla="*/ 838200 w 1848628"/>
                  <a:gd name="connsiteY9" fmla="*/ 680715 h 767630"/>
                  <a:gd name="connsiteX10" fmla="*/ 561975 w 1848628"/>
                  <a:gd name="connsiteY10" fmla="*/ 375914 h 767630"/>
                  <a:gd name="connsiteX11" fmla="*/ 228600 w 1848628"/>
                  <a:gd name="connsiteY11" fmla="*/ 728340 h 767630"/>
                  <a:gd name="connsiteX12" fmla="*/ 0 w 1848628"/>
                  <a:gd name="connsiteY12" fmla="*/ 575939 h 767630"/>
                  <a:gd name="connsiteX13" fmla="*/ 466725 w 1848628"/>
                  <a:gd name="connsiteY13" fmla="*/ 80639 h 767630"/>
                  <a:gd name="connsiteX0" fmla="*/ 466725 w 1848628"/>
                  <a:gd name="connsiteY0" fmla="*/ 80639 h 767630"/>
                  <a:gd name="connsiteX1" fmla="*/ 714375 w 1848628"/>
                  <a:gd name="connsiteY1" fmla="*/ 99689 h 767630"/>
                  <a:gd name="connsiteX2" fmla="*/ 847725 w 1848628"/>
                  <a:gd name="connsiteY2" fmla="*/ 290190 h 767630"/>
                  <a:gd name="connsiteX3" fmla="*/ 1181100 w 1848628"/>
                  <a:gd name="connsiteY3" fmla="*/ 80640 h 767630"/>
                  <a:gd name="connsiteX4" fmla="*/ 1466850 w 1848628"/>
                  <a:gd name="connsiteY4" fmla="*/ 118740 h 767630"/>
                  <a:gd name="connsiteX5" fmla="*/ 1847850 w 1848628"/>
                  <a:gd name="connsiteY5" fmla="*/ 604514 h 767630"/>
                  <a:gd name="connsiteX6" fmla="*/ 1628775 w 1848628"/>
                  <a:gd name="connsiteY6" fmla="*/ 756915 h 767630"/>
                  <a:gd name="connsiteX7" fmla="*/ 1314450 w 1848628"/>
                  <a:gd name="connsiteY7" fmla="*/ 356865 h 767630"/>
                  <a:gd name="connsiteX8" fmla="*/ 1114425 w 1848628"/>
                  <a:gd name="connsiteY8" fmla="*/ 690240 h 767630"/>
                  <a:gd name="connsiteX9" fmla="*/ 838200 w 1848628"/>
                  <a:gd name="connsiteY9" fmla="*/ 680715 h 767630"/>
                  <a:gd name="connsiteX10" fmla="*/ 561975 w 1848628"/>
                  <a:gd name="connsiteY10" fmla="*/ 375914 h 767630"/>
                  <a:gd name="connsiteX11" fmla="*/ 228600 w 1848628"/>
                  <a:gd name="connsiteY11" fmla="*/ 728340 h 767630"/>
                  <a:gd name="connsiteX12" fmla="*/ 0 w 1848628"/>
                  <a:gd name="connsiteY12" fmla="*/ 575939 h 767630"/>
                  <a:gd name="connsiteX13" fmla="*/ 466725 w 1848628"/>
                  <a:gd name="connsiteY13" fmla="*/ 80639 h 767630"/>
                  <a:gd name="connsiteX0" fmla="*/ 466725 w 1848628"/>
                  <a:gd name="connsiteY0" fmla="*/ 80639 h 756915"/>
                  <a:gd name="connsiteX1" fmla="*/ 714375 w 1848628"/>
                  <a:gd name="connsiteY1" fmla="*/ 99689 h 756915"/>
                  <a:gd name="connsiteX2" fmla="*/ 847725 w 1848628"/>
                  <a:gd name="connsiteY2" fmla="*/ 290190 h 756915"/>
                  <a:gd name="connsiteX3" fmla="*/ 1181100 w 1848628"/>
                  <a:gd name="connsiteY3" fmla="*/ 80640 h 756915"/>
                  <a:gd name="connsiteX4" fmla="*/ 1466850 w 1848628"/>
                  <a:gd name="connsiteY4" fmla="*/ 118740 h 756915"/>
                  <a:gd name="connsiteX5" fmla="*/ 1847850 w 1848628"/>
                  <a:gd name="connsiteY5" fmla="*/ 604514 h 756915"/>
                  <a:gd name="connsiteX6" fmla="*/ 1628775 w 1848628"/>
                  <a:gd name="connsiteY6" fmla="*/ 756915 h 756915"/>
                  <a:gd name="connsiteX7" fmla="*/ 1314450 w 1848628"/>
                  <a:gd name="connsiteY7" fmla="*/ 356865 h 756915"/>
                  <a:gd name="connsiteX8" fmla="*/ 1114425 w 1848628"/>
                  <a:gd name="connsiteY8" fmla="*/ 642615 h 756915"/>
                  <a:gd name="connsiteX9" fmla="*/ 838200 w 1848628"/>
                  <a:gd name="connsiteY9" fmla="*/ 680715 h 756915"/>
                  <a:gd name="connsiteX10" fmla="*/ 561975 w 1848628"/>
                  <a:gd name="connsiteY10" fmla="*/ 375914 h 756915"/>
                  <a:gd name="connsiteX11" fmla="*/ 228600 w 1848628"/>
                  <a:gd name="connsiteY11" fmla="*/ 728340 h 756915"/>
                  <a:gd name="connsiteX12" fmla="*/ 0 w 1848628"/>
                  <a:gd name="connsiteY12" fmla="*/ 575939 h 756915"/>
                  <a:gd name="connsiteX13" fmla="*/ 466725 w 1848628"/>
                  <a:gd name="connsiteY13" fmla="*/ 80639 h 756915"/>
                  <a:gd name="connsiteX0" fmla="*/ 466725 w 1848628"/>
                  <a:gd name="connsiteY0" fmla="*/ 80639 h 759293"/>
                  <a:gd name="connsiteX1" fmla="*/ 714375 w 1848628"/>
                  <a:gd name="connsiteY1" fmla="*/ 99689 h 759293"/>
                  <a:gd name="connsiteX2" fmla="*/ 847725 w 1848628"/>
                  <a:gd name="connsiteY2" fmla="*/ 290190 h 759293"/>
                  <a:gd name="connsiteX3" fmla="*/ 1181100 w 1848628"/>
                  <a:gd name="connsiteY3" fmla="*/ 80640 h 759293"/>
                  <a:gd name="connsiteX4" fmla="*/ 1466850 w 1848628"/>
                  <a:gd name="connsiteY4" fmla="*/ 118740 h 759293"/>
                  <a:gd name="connsiteX5" fmla="*/ 1847850 w 1848628"/>
                  <a:gd name="connsiteY5" fmla="*/ 604514 h 759293"/>
                  <a:gd name="connsiteX6" fmla="*/ 1628775 w 1848628"/>
                  <a:gd name="connsiteY6" fmla="*/ 756915 h 759293"/>
                  <a:gd name="connsiteX7" fmla="*/ 1314450 w 1848628"/>
                  <a:gd name="connsiteY7" fmla="*/ 356865 h 759293"/>
                  <a:gd name="connsiteX8" fmla="*/ 1114425 w 1848628"/>
                  <a:gd name="connsiteY8" fmla="*/ 642615 h 759293"/>
                  <a:gd name="connsiteX9" fmla="*/ 838200 w 1848628"/>
                  <a:gd name="connsiteY9" fmla="*/ 680715 h 759293"/>
                  <a:gd name="connsiteX10" fmla="*/ 561975 w 1848628"/>
                  <a:gd name="connsiteY10" fmla="*/ 375914 h 759293"/>
                  <a:gd name="connsiteX11" fmla="*/ 228600 w 1848628"/>
                  <a:gd name="connsiteY11" fmla="*/ 728340 h 759293"/>
                  <a:gd name="connsiteX12" fmla="*/ 0 w 1848628"/>
                  <a:gd name="connsiteY12" fmla="*/ 575939 h 759293"/>
                  <a:gd name="connsiteX13" fmla="*/ 466725 w 1848628"/>
                  <a:gd name="connsiteY13" fmla="*/ 80639 h 759293"/>
                  <a:gd name="connsiteX0" fmla="*/ 466725 w 1848628"/>
                  <a:gd name="connsiteY0" fmla="*/ 80639 h 759293"/>
                  <a:gd name="connsiteX1" fmla="*/ 714375 w 1848628"/>
                  <a:gd name="connsiteY1" fmla="*/ 99689 h 759293"/>
                  <a:gd name="connsiteX2" fmla="*/ 847725 w 1848628"/>
                  <a:gd name="connsiteY2" fmla="*/ 290190 h 759293"/>
                  <a:gd name="connsiteX3" fmla="*/ 1181100 w 1848628"/>
                  <a:gd name="connsiteY3" fmla="*/ 80640 h 759293"/>
                  <a:gd name="connsiteX4" fmla="*/ 1466850 w 1848628"/>
                  <a:gd name="connsiteY4" fmla="*/ 118740 h 759293"/>
                  <a:gd name="connsiteX5" fmla="*/ 1847850 w 1848628"/>
                  <a:gd name="connsiteY5" fmla="*/ 604514 h 759293"/>
                  <a:gd name="connsiteX6" fmla="*/ 1628775 w 1848628"/>
                  <a:gd name="connsiteY6" fmla="*/ 756915 h 759293"/>
                  <a:gd name="connsiteX7" fmla="*/ 1314450 w 1848628"/>
                  <a:gd name="connsiteY7" fmla="*/ 356865 h 759293"/>
                  <a:gd name="connsiteX8" fmla="*/ 1114425 w 1848628"/>
                  <a:gd name="connsiteY8" fmla="*/ 642615 h 759293"/>
                  <a:gd name="connsiteX9" fmla="*/ 838200 w 1848628"/>
                  <a:gd name="connsiteY9" fmla="*/ 680715 h 759293"/>
                  <a:gd name="connsiteX10" fmla="*/ 561975 w 1848628"/>
                  <a:gd name="connsiteY10" fmla="*/ 375914 h 759293"/>
                  <a:gd name="connsiteX11" fmla="*/ 228600 w 1848628"/>
                  <a:gd name="connsiteY11" fmla="*/ 728340 h 759293"/>
                  <a:gd name="connsiteX12" fmla="*/ 0 w 1848628"/>
                  <a:gd name="connsiteY12" fmla="*/ 575939 h 759293"/>
                  <a:gd name="connsiteX13" fmla="*/ 466725 w 1848628"/>
                  <a:gd name="connsiteY13" fmla="*/ 80639 h 759293"/>
                  <a:gd name="connsiteX0" fmla="*/ 466725 w 1848628"/>
                  <a:gd name="connsiteY0" fmla="*/ 81782 h 760436"/>
                  <a:gd name="connsiteX1" fmla="*/ 714375 w 1848628"/>
                  <a:gd name="connsiteY1" fmla="*/ 100832 h 760436"/>
                  <a:gd name="connsiteX2" fmla="*/ 847725 w 1848628"/>
                  <a:gd name="connsiteY2" fmla="*/ 291333 h 760436"/>
                  <a:gd name="connsiteX3" fmla="*/ 1181100 w 1848628"/>
                  <a:gd name="connsiteY3" fmla="*/ 81783 h 760436"/>
                  <a:gd name="connsiteX4" fmla="*/ 1466850 w 1848628"/>
                  <a:gd name="connsiteY4" fmla="*/ 119883 h 760436"/>
                  <a:gd name="connsiteX5" fmla="*/ 1847850 w 1848628"/>
                  <a:gd name="connsiteY5" fmla="*/ 605657 h 760436"/>
                  <a:gd name="connsiteX6" fmla="*/ 1628775 w 1848628"/>
                  <a:gd name="connsiteY6" fmla="*/ 758058 h 760436"/>
                  <a:gd name="connsiteX7" fmla="*/ 1314450 w 1848628"/>
                  <a:gd name="connsiteY7" fmla="*/ 358008 h 760436"/>
                  <a:gd name="connsiteX8" fmla="*/ 1114425 w 1848628"/>
                  <a:gd name="connsiteY8" fmla="*/ 643758 h 760436"/>
                  <a:gd name="connsiteX9" fmla="*/ 838200 w 1848628"/>
                  <a:gd name="connsiteY9" fmla="*/ 681858 h 760436"/>
                  <a:gd name="connsiteX10" fmla="*/ 561975 w 1848628"/>
                  <a:gd name="connsiteY10" fmla="*/ 377057 h 760436"/>
                  <a:gd name="connsiteX11" fmla="*/ 228600 w 1848628"/>
                  <a:gd name="connsiteY11" fmla="*/ 729483 h 760436"/>
                  <a:gd name="connsiteX12" fmla="*/ 0 w 1848628"/>
                  <a:gd name="connsiteY12" fmla="*/ 577082 h 760436"/>
                  <a:gd name="connsiteX13" fmla="*/ 466725 w 1848628"/>
                  <a:gd name="connsiteY13" fmla="*/ 81782 h 760436"/>
                  <a:gd name="connsiteX0" fmla="*/ 466725 w 1848628"/>
                  <a:gd name="connsiteY0" fmla="*/ 81782 h 760436"/>
                  <a:gd name="connsiteX1" fmla="*/ 714375 w 1848628"/>
                  <a:gd name="connsiteY1" fmla="*/ 100832 h 760436"/>
                  <a:gd name="connsiteX2" fmla="*/ 847725 w 1848628"/>
                  <a:gd name="connsiteY2" fmla="*/ 291333 h 760436"/>
                  <a:gd name="connsiteX3" fmla="*/ 1181100 w 1848628"/>
                  <a:gd name="connsiteY3" fmla="*/ 81783 h 760436"/>
                  <a:gd name="connsiteX4" fmla="*/ 1466850 w 1848628"/>
                  <a:gd name="connsiteY4" fmla="*/ 119883 h 760436"/>
                  <a:gd name="connsiteX5" fmla="*/ 1847850 w 1848628"/>
                  <a:gd name="connsiteY5" fmla="*/ 605657 h 760436"/>
                  <a:gd name="connsiteX6" fmla="*/ 1628775 w 1848628"/>
                  <a:gd name="connsiteY6" fmla="*/ 758058 h 760436"/>
                  <a:gd name="connsiteX7" fmla="*/ 1314450 w 1848628"/>
                  <a:gd name="connsiteY7" fmla="*/ 358008 h 760436"/>
                  <a:gd name="connsiteX8" fmla="*/ 1114425 w 1848628"/>
                  <a:gd name="connsiteY8" fmla="*/ 643758 h 760436"/>
                  <a:gd name="connsiteX9" fmla="*/ 838200 w 1848628"/>
                  <a:gd name="connsiteY9" fmla="*/ 681858 h 760436"/>
                  <a:gd name="connsiteX10" fmla="*/ 561975 w 1848628"/>
                  <a:gd name="connsiteY10" fmla="*/ 377057 h 760436"/>
                  <a:gd name="connsiteX11" fmla="*/ 228600 w 1848628"/>
                  <a:gd name="connsiteY11" fmla="*/ 729483 h 760436"/>
                  <a:gd name="connsiteX12" fmla="*/ 0 w 1848628"/>
                  <a:gd name="connsiteY12" fmla="*/ 577082 h 760436"/>
                  <a:gd name="connsiteX13" fmla="*/ 466725 w 1848628"/>
                  <a:gd name="connsiteY13" fmla="*/ 81782 h 760436"/>
                  <a:gd name="connsiteX0" fmla="*/ 466725 w 1848628"/>
                  <a:gd name="connsiteY0" fmla="*/ 81782 h 760436"/>
                  <a:gd name="connsiteX1" fmla="*/ 714375 w 1848628"/>
                  <a:gd name="connsiteY1" fmla="*/ 100832 h 760436"/>
                  <a:gd name="connsiteX2" fmla="*/ 847725 w 1848628"/>
                  <a:gd name="connsiteY2" fmla="*/ 291333 h 760436"/>
                  <a:gd name="connsiteX3" fmla="*/ 1181100 w 1848628"/>
                  <a:gd name="connsiteY3" fmla="*/ 81783 h 760436"/>
                  <a:gd name="connsiteX4" fmla="*/ 1466850 w 1848628"/>
                  <a:gd name="connsiteY4" fmla="*/ 119883 h 760436"/>
                  <a:gd name="connsiteX5" fmla="*/ 1847850 w 1848628"/>
                  <a:gd name="connsiteY5" fmla="*/ 605657 h 760436"/>
                  <a:gd name="connsiteX6" fmla="*/ 1628775 w 1848628"/>
                  <a:gd name="connsiteY6" fmla="*/ 758058 h 760436"/>
                  <a:gd name="connsiteX7" fmla="*/ 1314450 w 1848628"/>
                  <a:gd name="connsiteY7" fmla="*/ 358008 h 760436"/>
                  <a:gd name="connsiteX8" fmla="*/ 1114425 w 1848628"/>
                  <a:gd name="connsiteY8" fmla="*/ 643758 h 760436"/>
                  <a:gd name="connsiteX9" fmla="*/ 838200 w 1848628"/>
                  <a:gd name="connsiteY9" fmla="*/ 681858 h 760436"/>
                  <a:gd name="connsiteX10" fmla="*/ 561975 w 1848628"/>
                  <a:gd name="connsiteY10" fmla="*/ 377057 h 760436"/>
                  <a:gd name="connsiteX11" fmla="*/ 228600 w 1848628"/>
                  <a:gd name="connsiteY11" fmla="*/ 729483 h 760436"/>
                  <a:gd name="connsiteX12" fmla="*/ 0 w 1848628"/>
                  <a:gd name="connsiteY12" fmla="*/ 577082 h 760436"/>
                  <a:gd name="connsiteX13" fmla="*/ 466725 w 1848628"/>
                  <a:gd name="connsiteY13" fmla="*/ 81782 h 760436"/>
                  <a:gd name="connsiteX0" fmla="*/ 466725 w 1848628"/>
                  <a:gd name="connsiteY0" fmla="*/ 81782 h 760436"/>
                  <a:gd name="connsiteX1" fmla="*/ 714375 w 1848628"/>
                  <a:gd name="connsiteY1" fmla="*/ 100832 h 760436"/>
                  <a:gd name="connsiteX2" fmla="*/ 847725 w 1848628"/>
                  <a:gd name="connsiteY2" fmla="*/ 291333 h 760436"/>
                  <a:gd name="connsiteX3" fmla="*/ 1181100 w 1848628"/>
                  <a:gd name="connsiteY3" fmla="*/ 81783 h 760436"/>
                  <a:gd name="connsiteX4" fmla="*/ 1466850 w 1848628"/>
                  <a:gd name="connsiteY4" fmla="*/ 119883 h 760436"/>
                  <a:gd name="connsiteX5" fmla="*/ 1847850 w 1848628"/>
                  <a:gd name="connsiteY5" fmla="*/ 605657 h 760436"/>
                  <a:gd name="connsiteX6" fmla="*/ 1628775 w 1848628"/>
                  <a:gd name="connsiteY6" fmla="*/ 758058 h 760436"/>
                  <a:gd name="connsiteX7" fmla="*/ 1314450 w 1848628"/>
                  <a:gd name="connsiteY7" fmla="*/ 358008 h 760436"/>
                  <a:gd name="connsiteX8" fmla="*/ 1114425 w 1848628"/>
                  <a:gd name="connsiteY8" fmla="*/ 643758 h 760436"/>
                  <a:gd name="connsiteX9" fmla="*/ 838200 w 1848628"/>
                  <a:gd name="connsiteY9" fmla="*/ 681858 h 760436"/>
                  <a:gd name="connsiteX10" fmla="*/ 561975 w 1848628"/>
                  <a:gd name="connsiteY10" fmla="*/ 377057 h 760436"/>
                  <a:gd name="connsiteX11" fmla="*/ 228600 w 1848628"/>
                  <a:gd name="connsiteY11" fmla="*/ 729483 h 760436"/>
                  <a:gd name="connsiteX12" fmla="*/ 0 w 1848628"/>
                  <a:gd name="connsiteY12" fmla="*/ 577082 h 760436"/>
                  <a:gd name="connsiteX13" fmla="*/ 466725 w 1848628"/>
                  <a:gd name="connsiteY13" fmla="*/ 81782 h 760436"/>
                  <a:gd name="connsiteX0" fmla="*/ 466725 w 1848628"/>
                  <a:gd name="connsiteY0" fmla="*/ 81782 h 760436"/>
                  <a:gd name="connsiteX1" fmla="*/ 714375 w 1848628"/>
                  <a:gd name="connsiteY1" fmla="*/ 100832 h 760436"/>
                  <a:gd name="connsiteX2" fmla="*/ 847725 w 1848628"/>
                  <a:gd name="connsiteY2" fmla="*/ 291333 h 760436"/>
                  <a:gd name="connsiteX3" fmla="*/ 1181100 w 1848628"/>
                  <a:gd name="connsiteY3" fmla="*/ 81783 h 760436"/>
                  <a:gd name="connsiteX4" fmla="*/ 1466850 w 1848628"/>
                  <a:gd name="connsiteY4" fmla="*/ 119883 h 760436"/>
                  <a:gd name="connsiteX5" fmla="*/ 1847850 w 1848628"/>
                  <a:gd name="connsiteY5" fmla="*/ 605657 h 760436"/>
                  <a:gd name="connsiteX6" fmla="*/ 1628775 w 1848628"/>
                  <a:gd name="connsiteY6" fmla="*/ 758058 h 760436"/>
                  <a:gd name="connsiteX7" fmla="*/ 1314450 w 1848628"/>
                  <a:gd name="connsiteY7" fmla="*/ 358008 h 760436"/>
                  <a:gd name="connsiteX8" fmla="*/ 1114425 w 1848628"/>
                  <a:gd name="connsiteY8" fmla="*/ 643758 h 760436"/>
                  <a:gd name="connsiteX9" fmla="*/ 838200 w 1848628"/>
                  <a:gd name="connsiteY9" fmla="*/ 681858 h 760436"/>
                  <a:gd name="connsiteX10" fmla="*/ 561975 w 1848628"/>
                  <a:gd name="connsiteY10" fmla="*/ 377057 h 760436"/>
                  <a:gd name="connsiteX11" fmla="*/ 228600 w 1848628"/>
                  <a:gd name="connsiteY11" fmla="*/ 729483 h 760436"/>
                  <a:gd name="connsiteX12" fmla="*/ 0 w 1848628"/>
                  <a:gd name="connsiteY12" fmla="*/ 577082 h 760436"/>
                  <a:gd name="connsiteX13" fmla="*/ 466725 w 1848628"/>
                  <a:gd name="connsiteY13" fmla="*/ 81782 h 760436"/>
                  <a:gd name="connsiteX0" fmla="*/ 466725 w 1848628"/>
                  <a:gd name="connsiteY0" fmla="*/ 83517 h 762171"/>
                  <a:gd name="connsiteX1" fmla="*/ 714375 w 1848628"/>
                  <a:gd name="connsiteY1" fmla="*/ 102567 h 762171"/>
                  <a:gd name="connsiteX2" fmla="*/ 847725 w 1848628"/>
                  <a:gd name="connsiteY2" fmla="*/ 293068 h 762171"/>
                  <a:gd name="connsiteX3" fmla="*/ 1181100 w 1848628"/>
                  <a:gd name="connsiteY3" fmla="*/ 83518 h 762171"/>
                  <a:gd name="connsiteX4" fmla="*/ 1466850 w 1848628"/>
                  <a:gd name="connsiteY4" fmla="*/ 121618 h 762171"/>
                  <a:gd name="connsiteX5" fmla="*/ 1847850 w 1848628"/>
                  <a:gd name="connsiteY5" fmla="*/ 607392 h 762171"/>
                  <a:gd name="connsiteX6" fmla="*/ 1628775 w 1848628"/>
                  <a:gd name="connsiteY6" fmla="*/ 759793 h 762171"/>
                  <a:gd name="connsiteX7" fmla="*/ 1314450 w 1848628"/>
                  <a:gd name="connsiteY7" fmla="*/ 359743 h 762171"/>
                  <a:gd name="connsiteX8" fmla="*/ 1114425 w 1848628"/>
                  <a:gd name="connsiteY8" fmla="*/ 645493 h 762171"/>
                  <a:gd name="connsiteX9" fmla="*/ 838200 w 1848628"/>
                  <a:gd name="connsiteY9" fmla="*/ 683593 h 762171"/>
                  <a:gd name="connsiteX10" fmla="*/ 561975 w 1848628"/>
                  <a:gd name="connsiteY10" fmla="*/ 378792 h 762171"/>
                  <a:gd name="connsiteX11" fmla="*/ 228600 w 1848628"/>
                  <a:gd name="connsiteY11" fmla="*/ 731218 h 762171"/>
                  <a:gd name="connsiteX12" fmla="*/ 0 w 1848628"/>
                  <a:gd name="connsiteY12" fmla="*/ 578817 h 762171"/>
                  <a:gd name="connsiteX13" fmla="*/ 466725 w 1848628"/>
                  <a:gd name="connsiteY13" fmla="*/ 83517 h 762171"/>
                  <a:gd name="connsiteX0" fmla="*/ 466725 w 1848628"/>
                  <a:gd name="connsiteY0" fmla="*/ 87795 h 766449"/>
                  <a:gd name="connsiteX1" fmla="*/ 714375 w 1848628"/>
                  <a:gd name="connsiteY1" fmla="*/ 106845 h 766449"/>
                  <a:gd name="connsiteX2" fmla="*/ 847725 w 1848628"/>
                  <a:gd name="connsiteY2" fmla="*/ 297346 h 766449"/>
                  <a:gd name="connsiteX3" fmla="*/ 1181100 w 1848628"/>
                  <a:gd name="connsiteY3" fmla="*/ 87796 h 766449"/>
                  <a:gd name="connsiteX4" fmla="*/ 1466850 w 1848628"/>
                  <a:gd name="connsiteY4" fmla="*/ 125896 h 766449"/>
                  <a:gd name="connsiteX5" fmla="*/ 1847850 w 1848628"/>
                  <a:gd name="connsiteY5" fmla="*/ 611670 h 766449"/>
                  <a:gd name="connsiteX6" fmla="*/ 1628775 w 1848628"/>
                  <a:gd name="connsiteY6" fmla="*/ 764071 h 766449"/>
                  <a:gd name="connsiteX7" fmla="*/ 1314450 w 1848628"/>
                  <a:gd name="connsiteY7" fmla="*/ 364021 h 766449"/>
                  <a:gd name="connsiteX8" fmla="*/ 1114425 w 1848628"/>
                  <a:gd name="connsiteY8" fmla="*/ 649771 h 766449"/>
                  <a:gd name="connsiteX9" fmla="*/ 838200 w 1848628"/>
                  <a:gd name="connsiteY9" fmla="*/ 687871 h 766449"/>
                  <a:gd name="connsiteX10" fmla="*/ 561975 w 1848628"/>
                  <a:gd name="connsiteY10" fmla="*/ 383070 h 766449"/>
                  <a:gd name="connsiteX11" fmla="*/ 228600 w 1848628"/>
                  <a:gd name="connsiteY11" fmla="*/ 735496 h 766449"/>
                  <a:gd name="connsiteX12" fmla="*/ 0 w 1848628"/>
                  <a:gd name="connsiteY12" fmla="*/ 583095 h 766449"/>
                  <a:gd name="connsiteX13" fmla="*/ 466725 w 1848628"/>
                  <a:gd name="connsiteY13" fmla="*/ 87795 h 766449"/>
                  <a:gd name="connsiteX0" fmla="*/ 466725 w 1848628"/>
                  <a:gd name="connsiteY0" fmla="*/ 89561 h 768215"/>
                  <a:gd name="connsiteX1" fmla="*/ 714375 w 1848628"/>
                  <a:gd name="connsiteY1" fmla="*/ 108611 h 768215"/>
                  <a:gd name="connsiteX2" fmla="*/ 847725 w 1848628"/>
                  <a:gd name="connsiteY2" fmla="*/ 299112 h 768215"/>
                  <a:gd name="connsiteX3" fmla="*/ 1181100 w 1848628"/>
                  <a:gd name="connsiteY3" fmla="*/ 89562 h 768215"/>
                  <a:gd name="connsiteX4" fmla="*/ 1466850 w 1848628"/>
                  <a:gd name="connsiteY4" fmla="*/ 127662 h 768215"/>
                  <a:gd name="connsiteX5" fmla="*/ 1847850 w 1848628"/>
                  <a:gd name="connsiteY5" fmla="*/ 613436 h 768215"/>
                  <a:gd name="connsiteX6" fmla="*/ 1628775 w 1848628"/>
                  <a:gd name="connsiteY6" fmla="*/ 765837 h 768215"/>
                  <a:gd name="connsiteX7" fmla="*/ 1314450 w 1848628"/>
                  <a:gd name="connsiteY7" fmla="*/ 365787 h 768215"/>
                  <a:gd name="connsiteX8" fmla="*/ 1114425 w 1848628"/>
                  <a:gd name="connsiteY8" fmla="*/ 651537 h 768215"/>
                  <a:gd name="connsiteX9" fmla="*/ 838200 w 1848628"/>
                  <a:gd name="connsiteY9" fmla="*/ 689637 h 768215"/>
                  <a:gd name="connsiteX10" fmla="*/ 561975 w 1848628"/>
                  <a:gd name="connsiteY10" fmla="*/ 384836 h 768215"/>
                  <a:gd name="connsiteX11" fmla="*/ 228600 w 1848628"/>
                  <a:gd name="connsiteY11" fmla="*/ 737262 h 768215"/>
                  <a:gd name="connsiteX12" fmla="*/ 0 w 1848628"/>
                  <a:gd name="connsiteY12" fmla="*/ 584861 h 768215"/>
                  <a:gd name="connsiteX13" fmla="*/ 466725 w 1848628"/>
                  <a:gd name="connsiteY13" fmla="*/ 89561 h 768215"/>
                  <a:gd name="connsiteX0" fmla="*/ 466725 w 1847850"/>
                  <a:gd name="connsiteY0" fmla="*/ 89561 h 768215"/>
                  <a:gd name="connsiteX1" fmla="*/ 714375 w 1847850"/>
                  <a:gd name="connsiteY1" fmla="*/ 108611 h 768215"/>
                  <a:gd name="connsiteX2" fmla="*/ 847725 w 1847850"/>
                  <a:gd name="connsiteY2" fmla="*/ 299112 h 768215"/>
                  <a:gd name="connsiteX3" fmla="*/ 1181100 w 1847850"/>
                  <a:gd name="connsiteY3" fmla="*/ 89562 h 768215"/>
                  <a:gd name="connsiteX4" fmla="*/ 1466850 w 1847850"/>
                  <a:gd name="connsiteY4" fmla="*/ 127662 h 768215"/>
                  <a:gd name="connsiteX5" fmla="*/ 1847850 w 1847850"/>
                  <a:gd name="connsiteY5" fmla="*/ 613436 h 768215"/>
                  <a:gd name="connsiteX6" fmla="*/ 1628775 w 1847850"/>
                  <a:gd name="connsiteY6" fmla="*/ 765837 h 768215"/>
                  <a:gd name="connsiteX7" fmla="*/ 1314450 w 1847850"/>
                  <a:gd name="connsiteY7" fmla="*/ 365787 h 768215"/>
                  <a:gd name="connsiteX8" fmla="*/ 1114425 w 1847850"/>
                  <a:gd name="connsiteY8" fmla="*/ 651537 h 768215"/>
                  <a:gd name="connsiteX9" fmla="*/ 838200 w 1847850"/>
                  <a:gd name="connsiteY9" fmla="*/ 689637 h 768215"/>
                  <a:gd name="connsiteX10" fmla="*/ 561975 w 1847850"/>
                  <a:gd name="connsiteY10" fmla="*/ 384836 h 768215"/>
                  <a:gd name="connsiteX11" fmla="*/ 228600 w 1847850"/>
                  <a:gd name="connsiteY11" fmla="*/ 737262 h 768215"/>
                  <a:gd name="connsiteX12" fmla="*/ 0 w 1847850"/>
                  <a:gd name="connsiteY12" fmla="*/ 584861 h 768215"/>
                  <a:gd name="connsiteX13" fmla="*/ 466725 w 1847850"/>
                  <a:gd name="connsiteY13" fmla="*/ 89561 h 768215"/>
                  <a:gd name="connsiteX0" fmla="*/ 466725 w 1847850"/>
                  <a:gd name="connsiteY0" fmla="*/ 89561 h 768215"/>
                  <a:gd name="connsiteX1" fmla="*/ 714375 w 1847850"/>
                  <a:gd name="connsiteY1" fmla="*/ 108611 h 768215"/>
                  <a:gd name="connsiteX2" fmla="*/ 847725 w 1847850"/>
                  <a:gd name="connsiteY2" fmla="*/ 299112 h 768215"/>
                  <a:gd name="connsiteX3" fmla="*/ 1181100 w 1847850"/>
                  <a:gd name="connsiteY3" fmla="*/ 89562 h 768215"/>
                  <a:gd name="connsiteX4" fmla="*/ 1466850 w 1847850"/>
                  <a:gd name="connsiteY4" fmla="*/ 127662 h 768215"/>
                  <a:gd name="connsiteX5" fmla="*/ 1847850 w 1847850"/>
                  <a:gd name="connsiteY5" fmla="*/ 613436 h 768215"/>
                  <a:gd name="connsiteX6" fmla="*/ 1628775 w 1847850"/>
                  <a:gd name="connsiteY6" fmla="*/ 765837 h 768215"/>
                  <a:gd name="connsiteX7" fmla="*/ 1314450 w 1847850"/>
                  <a:gd name="connsiteY7" fmla="*/ 365787 h 768215"/>
                  <a:gd name="connsiteX8" fmla="*/ 1114425 w 1847850"/>
                  <a:gd name="connsiteY8" fmla="*/ 651537 h 768215"/>
                  <a:gd name="connsiteX9" fmla="*/ 838200 w 1847850"/>
                  <a:gd name="connsiteY9" fmla="*/ 689637 h 768215"/>
                  <a:gd name="connsiteX10" fmla="*/ 561975 w 1847850"/>
                  <a:gd name="connsiteY10" fmla="*/ 384836 h 768215"/>
                  <a:gd name="connsiteX11" fmla="*/ 228600 w 1847850"/>
                  <a:gd name="connsiteY11" fmla="*/ 737262 h 768215"/>
                  <a:gd name="connsiteX12" fmla="*/ 0 w 1847850"/>
                  <a:gd name="connsiteY12" fmla="*/ 584861 h 768215"/>
                  <a:gd name="connsiteX13" fmla="*/ 466725 w 1847850"/>
                  <a:gd name="connsiteY13" fmla="*/ 89561 h 768215"/>
                  <a:gd name="connsiteX0" fmla="*/ 466725 w 1847850"/>
                  <a:gd name="connsiteY0" fmla="*/ 89561 h 784623"/>
                  <a:gd name="connsiteX1" fmla="*/ 714375 w 1847850"/>
                  <a:gd name="connsiteY1" fmla="*/ 108611 h 784623"/>
                  <a:gd name="connsiteX2" fmla="*/ 847725 w 1847850"/>
                  <a:gd name="connsiteY2" fmla="*/ 299112 h 784623"/>
                  <a:gd name="connsiteX3" fmla="*/ 1181100 w 1847850"/>
                  <a:gd name="connsiteY3" fmla="*/ 89562 h 784623"/>
                  <a:gd name="connsiteX4" fmla="*/ 1466850 w 1847850"/>
                  <a:gd name="connsiteY4" fmla="*/ 127662 h 784623"/>
                  <a:gd name="connsiteX5" fmla="*/ 1847850 w 1847850"/>
                  <a:gd name="connsiteY5" fmla="*/ 613436 h 784623"/>
                  <a:gd name="connsiteX6" fmla="*/ 1628775 w 1847850"/>
                  <a:gd name="connsiteY6" fmla="*/ 765837 h 784623"/>
                  <a:gd name="connsiteX7" fmla="*/ 1314450 w 1847850"/>
                  <a:gd name="connsiteY7" fmla="*/ 365787 h 784623"/>
                  <a:gd name="connsiteX8" fmla="*/ 1114425 w 1847850"/>
                  <a:gd name="connsiteY8" fmla="*/ 651537 h 784623"/>
                  <a:gd name="connsiteX9" fmla="*/ 838200 w 1847850"/>
                  <a:gd name="connsiteY9" fmla="*/ 689637 h 784623"/>
                  <a:gd name="connsiteX10" fmla="*/ 561975 w 1847850"/>
                  <a:gd name="connsiteY10" fmla="*/ 384836 h 784623"/>
                  <a:gd name="connsiteX11" fmla="*/ 228600 w 1847850"/>
                  <a:gd name="connsiteY11" fmla="*/ 737262 h 784623"/>
                  <a:gd name="connsiteX12" fmla="*/ 0 w 1847850"/>
                  <a:gd name="connsiteY12" fmla="*/ 584861 h 784623"/>
                  <a:gd name="connsiteX13" fmla="*/ 466725 w 1847850"/>
                  <a:gd name="connsiteY13" fmla="*/ 89561 h 784623"/>
                  <a:gd name="connsiteX0" fmla="*/ 466725 w 1847850"/>
                  <a:gd name="connsiteY0" fmla="*/ 89561 h 779464"/>
                  <a:gd name="connsiteX1" fmla="*/ 714375 w 1847850"/>
                  <a:gd name="connsiteY1" fmla="*/ 108611 h 779464"/>
                  <a:gd name="connsiteX2" fmla="*/ 847725 w 1847850"/>
                  <a:gd name="connsiteY2" fmla="*/ 299112 h 779464"/>
                  <a:gd name="connsiteX3" fmla="*/ 1181100 w 1847850"/>
                  <a:gd name="connsiteY3" fmla="*/ 89562 h 779464"/>
                  <a:gd name="connsiteX4" fmla="*/ 1466850 w 1847850"/>
                  <a:gd name="connsiteY4" fmla="*/ 127662 h 779464"/>
                  <a:gd name="connsiteX5" fmla="*/ 1847850 w 1847850"/>
                  <a:gd name="connsiteY5" fmla="*/ 613436 h 779464"/>
                  <a:gd name="connsiteX6" fmla="*/ 1628775 w 1847850"/>
                  <a:gd name="connsiteY6" fmla="*/ 765837 h 779464"/>
                  <a:gd name="connsiteX7" fmla="*/ 1314450 w 1847850"/>
                  <a:gd name="connsiteY7" fmla="*/ 365787 h 779464"/>
                  <a:gd name="connsiteX8" fmla="*/ 1106011 w 1847850"/>
                  <a:gd name="connsiteY8" fmla="*/ 637513 h 779464"/>
                  <a:gd name="connsiteX9" fmla="*/ 838200 w 1847850"/>
                  <a:gd name="connsiteY9" fmla="*/ 689637 h 779464"/>
                  <a:gd name="connsiteX10" fmla="*/ 561975 w 1847850"/>
                  <a:gd name="connsiteY10" fmla="*/ 384836 h 779464"/>
                  <a:gd name="connsiteX11" fmla="*/ 228600 w 1847850"/>
                  <a:gd name="connsiteY11" fmla="*/ 737262 h 779464"/>
                  <a:gd name="connsiteX12" fmla="*/ 0 w 1847850"/>
                  <a:gd name="connsiteY12" fmla="*/ 584861 h 779464"/>
                  <a:gd name="connsiteX13" fmla="*/ 466725 w 1847850"/>
                  <a:gd name="connsiteY13" fmla="*/ 89561 h 779464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61975 w 1847850"/>
                  <a:gd name="connsiteY10" fmla="*/ 384836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714375 w 1847850"/>
                  <a:gd name="connsiteY1" fmla="*/ 10861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28317 w 1847850"/>
                  <a:gd name="connsiteY10" fmla="*/ 429714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03073 w 1847850"/>
                  <a:gd name="connsiteY10" fmla="*/ 426909 h 769579"/>
                  <a:gd name="connsiteX11" fmla="*/ 228600 w 1847850"/>
                  <a:gd name="connsiteY11" fmla="*/ 737262 h 769579"/>
                  <a:gd name="connsiteX12" fmla="*/ 0 w 1847850"/>
                  <a:gd name="connsiteY12" fmla="*/ 584861 h 769579"/>
                  <a:gd name="connsiteX13" fmla="*/ 466725 w 1847850"/>
                  <a:gd name="connsiteY13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9579"/>
                  <a:gd name="connsiteX1" fmla="*/ 689130 w 1847850"/>
                  <a:gd name="connsiteY1" fmla="*/ 119831 h 769579"/>
                  <a:gd name="connsiteX2" fmla="*/ 847725 w 1847850"/>
                  <a:gd name="connsiteY2" fmla="*/ 299112 h 769579"/>
                  <a:gd name="connsiteX3" fmla="*/ 1181100 w 1847850"/>
                  <a:gd name="connsiteY3" fmla="*/ 89562 h 769579"/>
                  <a:gd name="connsiteX4" fmla="*/ 1466850 w 1847850"/>
                  <a:gd name="connsiteY4" fmla="*/ 127662 h 769579"/>
                  <a:gd name="connsiteX5" fmla="*/ 1847850 w 1847850"/>
                  <a:gd name="connsiteY5" fmla="*/ 613436 h 769579"/>
                  <a:gd name="connsiteX6" fmla="*/ 1628775 w 1847850"/>
                  <a:gd name="connsiteY6" fmla="*/ 765837 h 769579"/>
                  <a:gd name="connsiteX7" fmla="*/ 1314450 w 1847850"/>
                  <a:gd name="connsiteY7" fmla="*/ 365787 h 769579"/>
                  <a:gd name="connsiteX8" fmla="*/ 1106011 w 1847850"/>
                  <a:gd name="connsiteY8" fmla="*/ 637513 h 769579"/>
                  <a:gd name="connsiteX9" fmla="*/ 838200 w 1847850"/>
                  <a:gd name="connsiteY9" fmla="*/ 689637 h 769579"/>
                  <a:gd name="connsiteX10" fmla="*/ 599841 w 1847850"/>
                  <a:gd name="connsiteY10" fmla="*/ 423582 h 769579"/>
                  <a:gd name="connsiteX11" fmla="*/ 503073 w 1847850"/>
                  <a:gd name="connsiteY11" fmla="*/ 426909 h 769579"/>
                  <a:gd name="connsiteX12" fmla="*/ 228600 w 1847850"/>
                  <a:gd name="connsiteY12" fmla="*/ 737262 h 769579"/>
                  <a:gd name="connsiteX13" fmla="*/ 0 w 1847850"/>
                  <a:gd name="connsiteY13" fmla="*/ 584861 h 769579"/>
                  <a:gd name="connsiteX14" fmla="*/ 466725 w 1847850"/>
                  <a:gd name="connsiteY14" fmla="*/ 89561 h 769579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65837"/>
                  <a:gd name="connsiteX1" fmla="*/ 689130 w 1847850"/>
                  <a:gd name="connsiteY1" fmla="*/ 119831 h 765837"/>
                  <a:gd name="connsiteX2" fmla="*/ 847725 w 1847850"/>
                  <a:gd name="connsiteY2" fmla="*/ 299112 h 765837"/>
                  <a:gd name="connsiteX3" fmla="*/ 1181100 w 1847850"/>
                  <a:gd name="connsiteY3" fmla="*/ 89562 h 765837"/>
                  <a:gd name="connsiteX4" fmla="*/ 1466850 w 1847850"/>
                  <a:gd name="connsiteY4" fmla="*/ 127662 h 765837"/>
                  <a:gd name="connsiteX5" fmla="*/ 1847850 w 1847850"/>
                  <a:gd name="connsiteY5" fmla="*/ 613436 h 765837"/>
                  <a:gd name="connsiteX6" fmla="*/ 1628775 w 1847850"/>
                  <a:gd name="connsiteY6" fmla="*/ 765837 h 765837"/>
                  <a:gd name="connsiteX7" fmla="*/ 1314450 w 1847850"/>
                  <a:gd name="connsiteY7" fmla="*/ 365787 h 765837"/>
                  <a:gd name="connsiteX8" fmla="*/ 1106011 w 1847850"/>
                  <a:gd name="connsiteY8" fmla="*/ 637513 h 765837"/>
                  <a:gd name="connsiteX9" fmla="*/ 838200 w 1847850"/>
                  <a:gd name="connsiteY9" fmla="*/ 689637 h 765837"/>
                  <a:gd name="connsiteX10" fmla="*/ 599841 w 1847850"/>
                  <a:gd name="connsiteY10" fmla="*/ 423582 h 765837"/>
                  <a:gd name="connsiteX11" fmla="*/ 503073 w 1847850"/>
                  <a:gd name="connsiteY11" fmla="*/ 426909 h 765837"/>
                  <a:gd name="connsiteX12" fmla="*/ 228600 w 1847850"/>
                  <a:gd name="connsiteY12" fmla="*/ 737262 h 765837"/>
                  <a:gd name="connsiteX13" fmla="*/ 0 w 1847850"/>
                  <a:gd name="connsiteY13" fmla="*/ 584861 h 765837"/>
                  <a:gd name="connsiteX14" fmla="*/ 466725 w 1847850"/>
                  <a:gd name="connsiteY14" fmla="*/ 89561 h 765837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38200 w 1847850"/>
                  <a:gd name="connsiteY9" fmla="*/ 68963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38200 w 1847850"/>
                  <a:gd name="connsiteY9" fmla="*/ 68963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38200 w 1847850"/>
                  <a:gd name="connsiteY9" fmla="*/ 68963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9561 h 782140"/>
                  <a:gd name="connsiteX1" fmla="*/ 689130 w 1847850"/>
                  <a:gd name="connsiteY1" fmla="*/ 119831 h 782140"/>
                  <a:gd name="connsiteX2" fmla="*/ 847725 w 1847850"/>
                  <a:gd name="connsiteY2" fmla="*/ 299112 h 782140"/>
                  <a:gd name="connsiteX3" fmla="*/ 1181100 w 1847850"/>
                  <a:gd name="connsiteY3" fmla="*/ 89562 h 782140"/>
                  <a:gd name="connsiteX4" fmla="*/ 1466850 w 1847850"/>
                  <a:gd name="connsiteY4" fmla="*/ 127662 h 782140"/>
                  <a:gd name="connsiteX5" fmla="*/ 1847850 w 1847850"/>
                  <a:gd name="connsiteY5" fmla="*/ 613436 h 782140"/>
                  <a:gd name="connsiteX6" fmla="*/ 1628775 w 1847850"/>
                  <a:gd name="connsiteY6" fmla="*/ 765837 h 782140"/>
                  <a:gd name="connsiteX7" fmla="*/ 1314450 w 1847850"/>
                  <a:gd name="connsiteY7" fmla="*/ 365787 h 782140"/>
                  <a:gd name="connsiteX8" fmla="*/ 1106011 w 1847850"/>
                  <a:gd name="connsiteY8" fmla="*/ 637513 h 782140"/>
                  <a:gd name="connsiteX9" fmla="*/ 829786 w 1847850"/>
                  <a:gd name="connsiteY9" fmla="*/ 695247 h 782140"/>
                  <a:gd name="connsiteX10" fmla="*/ 599841 w 1847850"/>
                  <a:gd name="connsiteY10" fmla="*/ 423582 h 782140"/>
                  <a:gd name="connsiteX11" fmla="*/ 503073 w 1847850"/>
                  <a:gd name="connsiteY11" fmla="*/ 426909 h 782140"/>
                  <a:gd name="connsiteX12" fmla="*/ 208966 w 1847850"/>
                  <a:gd name="connsiteY12" fmla="*/ 782140 h 782140"/>
                  <a:gd name="connsiteX13" fmla="*/ 0 w 1847850"/>
                  <a:gd name="connsiteY13" fmla="*/ 584861 h 782140"/>
                  <a:gd name="connsiteX14" fmla="*/ 466725 w 1847850"/>
                  <a:gd name="connsiteY14" fmla="*/ 89561 h 782140"/>
                  <a:gd name="connsiteX0" fmla="*/ 466725 w 1847850"/>
                  <a:gd name="connsiteY0" fmla="*/ 87219 h 779798"/>
                  <a:gd name="connsiteX1" fmla="*/ 689130 w 1847850"/>
                  <a:gd name="connsiteY1" fmla="*/ 117489 h 779798"/>
                  <a:gd name="connsiteX2" fmla="*/ 847725 w 1847850"/>
                  <a:gd name="connsiteY2" fmla="*/ 296770 h 779798"/>
                  <a:gd name="connsiteX3" fmla="*/ 1181100 w 1847850"/>
                  <a:gd name="connsiteY3" fmla="*/ 87220 h 779798"/>
                  <a:gd name="connsiteX4" fmla="*/ 1466850 w 1847850"/>
                  <a:gd name="connsiteY4" fmla="*/ 125320 h 779798"/>
                  <a:gd name="connsiteX5" fmla="*/ 1847850 w 1847850"/>
                  <a:gd name="connsiteY5" fmla="*/ 611094 h 779798"/>
                  <a:gd name="connsiteX6" fmla="*/ 1628775 w 1847850"/>
                  <a:gd name="connsiteY6" fmla="*/ 763495 h 779798"/>
                  <a:gd name="connsiteX7" fmla="*/ 1314450 w 1847850"/>
                  <a:gd name="connsiteY7" fmla="*/ 363445 h 779798"/>
                  <a:gd name="connsiteX8" fmla="*/ 1106011 w 1847850"/>
                  <a:gd name="connsiteY8" fmla="*/ 635171 h 779798"/>
                  <a:gd name="connsiteX9" fmla="*/ 829786 w 1847850"/>
                  <a:gd name="connsiteY9" fmla="*/ 692905 h 779798"/>
                  <a:gd name="connsiteX10" fmla="*/ 599841 w 1847850"/>
                  <a:gd name="connsiteY10" fmla="*/ 421240 h 779798"/>
                  <a:gd name="connsiteX11" fmla="*/ 503073 w 1847850"/>
                  <a:gd name="connsiteY11" fmla="*/ 424567 h 779798"/>
                  <a:gd name="connsiteX12" fmla="*/ 208966 w 1847850"/>
                  <a:gd name="connsiteY12" fmla="*/ 779798 h 779798"/>
                  <a:gd name="connsiteX13" fmla="*/ 0 w 1847850"/>
                  <a:gd name="connsiteY13" fmla="*/ 582519 h 779798"/>
                  <a:gd name="connsiteX14" fmla="*/ 466725 w 1847850"/>
                  <a:gd name="connsiteY14" fmla="*/ 87219 h 779798"/>
                  <a:gd name="connsiteX0" fmla="*/ 466725 w 1847850"/>
                  <a:gd name="connsiteY0" fmla="*/ 89946 h 782525"/>
                  <a:gd name="connsiteX1" fmla="*/ 689130 w 1847850"/>
                  <a:gd name="connsiteY1" fmla="*/ 120216 h 782525"/>
                  <a:gd name="connsiteX2" fmla="*/ 847725 w 1847850"/>
                  <a:gd name="connsiteY2" fmla="*/ 299497 h 782525"/>
                  <a:gd name="connsiteX3" fmla="*/ 1181100 w 1847850"/>
                  <a:gd name="connsiteY3" fmla="*/ 89947 h 782525"/>
                  <a:gd name="connsiteX4" fmla="*/ 1466850 w 1847850"/>
                  <a:gd name="connsiteY4" fmla="*/ 128047 h 782525"/>
                  <a:gd name="connsiteX5" fmla="*/ 1847850 w 1847850"/>
                  <a:gd name="connsiteY5" fmla="*/ 613821 h 782525"/>
                  <a:gd name="connsiteX6" fmla="*/ 1628775 w 1847850"/>
                  <a:gd name="connsiteY6" fmla="*/ 766222 h 782525"/>
                  <a:gd name="connsiteX7" fmla="*/ 1314450 w 1847850"/>
                  <a:gd name="connsiteY7" fmla="*/ 366172 h 782525"/>
                  <a:gd name="connsiteX8" fmla="*/ 1106011 w 1847850"/>
                  <a:gd name="connsiteY8" fmla="*/ 637898 h 782525"/>
                  <a:gd name="connsiteX9" fmla="*/ 829786 w 1847850"/>
                  <a:gd name="connsiteY9" fmla="*/ 695632 h 782525"/>
                  <a:gd name="connsiteX10" fmla="*/ 599841 w 1847850"/>
                  <a:gd name="connsiteY10" fmla="*/ 423967 h 782525"/>
                  <a:gd name="connsiteX11" fmla="*/ 503073 w 1847850"/>
                  <a:gd name="connsiteY11" fmla="*/ 427294 h 782525"/>
                  <a:gd name="connsiteX12" fmla="*/ 208966 w 1847850"/>
                  <a:gd name="connsiteY12" fmla="*/ 782525 h 782525"/>
                  <a:gd name="connsiteX13" fmla="*/ 0 w 1847850"/>
                  <a:gd name="connsiteY13" fmla="*/ 585246 h 782525"/>
                  <a:gd name="connsiteX14" fmla="*/ 466725 w 1847850"/>
                  <a:gd name="connsiteY14" fmla="*/ 89946 h 78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7850" h="782525">
                    <a:moveTo>
                      <a:pt x="466725" y="89946"/>
                    </a:moveTo>
                    <a:cubicBezTo>
                      <a:pt x="542925" y="13746"/>
                      <a:pt x="550113" y="-50123"/>
                      <a:pt x="689130" y="120216"/>
                    </a:cubicBezTo>
                    <a:cubicBezTo>
                      <a:pt x="753215" y="191195"/>
                      <a:pt x="794860" y="239737"/>
                      <a:pt x="847725" y="299497"/>
                    </a:cubicBezTo>
                    <a:cubicBezTo>
                      <a:pt x="969173" y="444477"/>
                      <a:pt x="1052405" y="268643"/>
                      <a:pt x="1181100" y="89947"/>
                    </a:cubicBezTo>
                    <a:cubicBezTo>
                      <a:pt x="1259365" y="-48273"/>
                      <a:pt x="1356622" y="-20652"/>
                      <a:pt x="1466850" y="128047"/>
                    </a:cubicBezTo>
                    <a:lnTo>
                      <a:pt x="1847850" y="613821"/>
                    </a:lnTo>
                    <a:cubicBezTo>
                      <a:pt x="1786035" y="660648"/>
                      <a:pt x="1684912" y="727800"/>
                      <a:pt x="1628775" y="766222"/>
                    </a:cubicBezTo>
                    <a:cubicBezTo>
                      <a:pt x="1517436" y="615555"/>
                      <a:pt x="1370538" y="375589"/>
                      <a:pt x="1314450" y="366172"/>
                    </a:cubicBezTo>
                    <a:cubicBezTo>
                      <a:pt x="1283606" y="367975"/>
                      <a:pt x="1202215" y="494165"/>
                      <a:pt x="1106011" y="637898"/>
                    </a:cubicBezTo>
                    <a:cubicBezTo>
                      <a:pt x="1021562" y="759182"/>
                      <a:pt x="917840" y="806280"/>
                      <a:pt x="829786" y="695632"/>
                    </a:cubicBezTo>
                    <a:cubicBezTo>
                      <a:pt x="726959" y="579833"/>
                      <a:pt x="683034" y="522938"/>
                      <a:pt x="599841" y="423967"/>
                    </a:cubicBezTo>
                    <a:cubicBezTo>
                      <a:pt x="545145" y="354954"/>
                      <a:pt x="552159" y="372891"/>
                      <a:pt x="503073" y="427294"/>
                    </a:cubicBezTo>
                    <a:lnTo>
                      <a:pt x="208966" y="782525"/>
                    </a:lnTo>
                    <a:lnTo>
                      <a:pt x="0" y="585246"/>
                    </a:lnTo>
                    <a:lnTo>
                      <a:pt x="466725" y="899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Freeform 88"/>
            <p:cNvSpPr/>
            <p:nvPr/>
          </p:nvSpPr>
          <p:spPr>
            <a:xfrm rot="16200000">
              <a:off x="4270988" y="2635325"/>
              <a:ext cx="1005884" cy="1011434"/>
            </a:xfrm>
            <a:custGeom>
              <a:avLst/>
              <a:gdLst>
                <a:gd name="connsiteX0" fmla="*/ 0 w 736600"/>
                <a:gd name="connsiteY0" fmla="*/ 0 h 740664"/>
                <a:gd name="connsiteX1" fmla="*/ 736600 w 736600"/>
                <a:gd name="connsiteY1" fmla="*/ 0 h 740664"/>
                <a:gd name="connsiteX2" fmla="*/ 736600 w 736600"/>
                <a:gd name="connsiteY2" fmla="*/ 180975 h 740664"/>
                <a:gd name="connsiteX3" fmla="*/ 692154 w 736600"/>
                <a:gd name="connsiteY3" fmla="*/ 180975 h 740664"/>
                <a:gd name="connsiteX4" fmla="*/ 692154 w 736600"/>
                <a:gd name="connsiteY4" fmla="*/ 44446 h 740664"/>
                <a:gd name="connsiteX5" fmla="*/ 44446 w 736600"/>
                <a:gd name="connsiteY5" fmla="*/ 44446 h 740664"/>
                <a:gd name="connsiteX6" fmla="*/ 44446 w 736600"/>
                <a:gd name="connsiteY6" fmla="*/ 696218 h 740664"/>
                <a:gd name="connsiteX7" fmla="*/ 225425 w 736600"/>
                <a:gd name="connsiteY7" fmla="*/ 696218 h 740664"/>
                <a:gd name="connsiteX8" fmla="*/ 225425 w 736600"/>
                <a:gd name="connsiteY8" fmla="*/ 740664 h 740664"/>
                <a:gd name="connsiteX9" fmla="*/ 0 w 736600"/>
                <a:gd name="connsiteY9" fmla="*/ 740664 h 740664"/>
                <a:gd name="connsiteX10" fmla="*/ 0 w 736600"/>
                <a:gd name="connsiteY10" fmla="*/ 0 h 7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600" h="740664">
                  <a:moveTo>
                    <a:pt x="0" y="0"/>
                  </a:moveTo>
                  <a:lnTo>
                    <a:pt x="736600" y="0"/>
                  </a:lnTo>
                  <a:lnTo>
                    <a:pt x="736600" y="180975"/>
                  </a:lnTo>
                  <a:lnTo>
                    <a:pt x="692154" y="180975"/>
                  </a:lnTo>
                  <a:lnTo>
                    <a:pt x="692154" y="44446"/>
                  </a:lnTo>
                  <a:lnTo>
                    <a:pt x="44446" y="44446"/>
                  </a:lnTo>
                  <a:lnTo>
                    <a:pt x="44446" y="696218"/>
                  </a:lnTo>
                  <a:lnTo>
                    <a:pt x="225425" y="696218"/>
                  </a:lnTo>
                  <a:lnTo>
                    <a:pt x="225425" y="740664"/>
                  </a:lnTo>
                  <a:lnTo>
                    <a:pt x="0" y="7406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16528" y="4024201"/>
            <a:ext cx="783862" cy="780066"/>
            <a:chOff x="6919791" y="1898717"/>
            <a:chExt cx="1011434" cy="1005884"/>
          </a:xfrm>
          <a:solidFill>
            <a:srgbClr val="678D1E"/>
          </a:solidFill>
        </p:grpSpPr>
        <p:sp>
          <p:nvSpPr>
            <p:cNvPr id="101" name="Freeform 100"/>
            <p:cNvSpPr/>
            <p:nvPr/>
          </p:nvSpPr>
          <p:spPr>
            <a:xfrm rot="16200000">
              <a:off x="6922566" y="1895942"/>
              <a:ext cx="1005884" cy="1011434"/>
            </a:xfrm>
            <a:custGeom>
              <a:avLst/>
              <a:gdLst>
                <a:gd name="connsiteX0" fmla="*/ 0 w 736600"/>
                <a:gd name="connsiteY0" fmla="*/ 0 h 740664"/>
                <a:gd name="connsiteX1" fmla="*/ 736600 w 736600"/>
                <a:gd name="connsiteY1" fmla="*/ 0 h 740664"/>
                <a:gd name="connsiteX2" fmla="*/ 736600 w 736600"/>
                <a:gd name="connsiteY2" fmla="*/ 180975 h 740664"/>
                <a:gd name="connsiteX3" fmla="*/ 692154 w 736600"/>
                <a:gd name="connsiteY3" fmla="*/ 180975 h 740664"/>
                <a:gd name="connsiteX4" fmla="*/ 692154 w 736600"/>
                <a:gd name="connsiteY4" fmla="*/ 44446 h 740664"/>
                <a:gd name="connsiteX5" fmla="*/ 44446 w 736600"/>
                <a:gd name="connsiteY5" fmla="*/ 44446 h 740664"/>
                <a:gd name="connsiteX6" fmla="*/ 44446 w 736600"/>
                <a:gd name="connsiteY6" fmla="*/ 696218 h 740664"/>
                <a:gd name="connsiteX7" fmla="*/ 225425 w 736600"/>
                <a:gd name="connsiteY7" fmla="*/ 696218 h 740664"/>
                <a:gd name="connsiteX8" fmla="*/ 225425 w 736600"/>
                <a:gd name="connsiteY8" fmla="*/ 740664 h 740664"/>
                <a:gd name="connsiteX9" fmla="*/ 0 w 736600"/>
                <a:gd name="connsiteY9" fmla="*/ 740664 h 740664"/>
                <a:gd name="connsiteX10" fmla="*/ 0 w 736600"/>
                <a:gd name="connsiteY10" fmla="*/ 0 h 7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600" h="740664">
                  <a:moveTo>
                    <a:pt x="0" y="0"/>
                  </a:moveTo>
                  <a:lnTo>
                    <a:pt x="736600" y="0"/>
                  </a:lnTo>
                  <a:lnTo>
                    <a:pt x="736600" y="180975"/>
                  </a:lnTo>
                  <a:lnTo>
                    <a:pt x="692154" y="180975"/>
                  </a:lnTo>
                  <a:lnTo>
                    <a:pt x="692154" y="44446"/>
                  </a:lnTo>
                  <a:lnTo>
                    <a:pt x="44446" y="44446"/>
                  </a:lnTo>
                  <a:lnTo>
                    <a:pt x="44446" y="696218"/>
                  </a:lnTo>
                  <a:lnTo>
                    <a:pt x="225425" y="696218"/>
                  </a:lnTo>
                  <a:lnTo>
                    <a:pt x="225425" y="740664"/>
                  </a:lnTo>
                  <a:lnTo>
                    <a:pt x="0" y="7406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7091862" y="2105542"/>
              <a:ext cx="661488" cy="592232"/>
              <a:chOff x="7352478" y="1412711"/>
              <a:chExt cx="845488" cy="756966"/>
            </a:xfrm>
            <a:grpFill/>
          </p:grpSpPr>
          <p:sp>
            <p:nvSpPr>
              <p:cNvPr id="103" name="Rectangle 1"/>
              <p:cNvSpPr/>
              <p:nvPr/>
            </p:nvSpPr>
            <p:spPr>
              <a:xfrm>
                <a:off x="7579293" y="1412711"/>
                <a:ext cx="618673" cy="331756"/>
              </a:xfrm>
              <a:custGeom>
                <a:avLst/>
                <a:gdLst>
                  <a:gd name="connsiteX0" fmla="*/ 0 w 4516017"/>
                  <a:gd name="connsiteY0" fmla="*/ 0 h 2612572"/>
                  <a:gd name="connsiteX1" fmla="*/ 4516017 w 4516017"/>
                  <a:gd name="connsiteY1" fmla="*/ 0 h 2612572"/>
                  <a:gd name="connsiteX2" fmla="*/ 4516017 w 4516017"/>
                  <a:gd name="connsiteY2" fmla="*/ 2612572 h 2612572"/>
                  <a:gd name="connsiteX3" fmla="*/ 0 w 4516017"/>
                  <a:gd name="connsiteY3" fmla="*/ 2612572 h 2612572"/>
                  <a:gd name="connsiteX4" fmla="*/ 0 w 4516017"/>
                  <a:gd name="connsiteY4" fmla="*/ 0 h 2612572"/>
                  <a:gd name="connsiteX0" fmla="*/ 0 w 4516017"/>
                  <a:gd name="connsiteY0" fmla="*/ 37322 h 2649894"/>
                  <a:gd name="connsiteX1" fmla="*/ 3638940 w 4516017"/>
                  <a:gd name="connsiteY1" fmla="*/ 0 h 2649894"/>
                  <a:gd name="connsiteX2" fmla="*/ 4516017 w 4516017"/>
                  <a:gd name="connsiteY2" fmla="*/ 2649894 h 2649894"/>
                  <a:gd name="connsiteX3" fmla="*/ 0 w 4516017"/>
                  <a:gd name="connsiteY3" fmla="*/ 2649894 h 2649894"/>
                  <a:gd name="connsiteX4" fmla="*/ 0 w 4516017"/>
                  <a:gd name="connsiteY4" fmla="*/ 37322 h 2649894"/>
                  <a:gd name="connsiteX0" fmla="*/ 0 w 4453264"/>
                  <a:gd name="connsiteY0" fmla="*/ 37322 h 2649894"/>
                  <a:gd name="connsiteX1" fmla="*/ 3638940 w 4453264"/>
                  <a:gd name="connsiteY1" fmla="*/ 0 h 2649894"/>
                  <a:gd name="connsiteX2" fmla="*/ 4453264 w 4453264"/>
                  <a:gd name="connsiteY2" fmla="*/ 1457588 h 2649894"/>
                  <a:gd name="connsiteX3" fmla="*/ 0 w 4453264"/>
                  <a:gd name="connsiteY3" fmla="*/ 2649894 h 2649894"/>
                  <a:gd name="connsiteX4" fmla="*/ 0 w 4453264"/>
                  <a:gd name="connsiteY4" fmla="*/ 37322 h 2649894"/>
                  <a:gd name="connsiteX0" fmla="*/ 0 w 4453264"/>
                  <a:gd name="connsiteY0" fmla="*/ 0 h 2612572"/>
                  <a:gd name="connsiteX1" fmla="*/ 3576188 w 4453264"/>
                  <a:gd name="connsiteY1" fmla="*/ 25431 h 2612572"/>
                  <a:gd name="connsiteX2" fmla="*/ 4453264 w 4453264"/>
                  <a:gd name="connsiteY2" fmla="*/ 1420266 h 2612572"/>
                  <a:gd name="connsiteX3" fmla="*/ 0 w 4453264"/>
                  <a:gd name="connsiteY3" fmla="*/ 2612572 h 2612572"/>
                  <a:gd name="connsiteX4" fmla="*/ 0 w 4453264"/>
                  <a:gd name="connsiteY4" fmla="*/ 0 h 2612572"/>
                  <a:gd name="connsiteX0" fmla="*/ 0 w 4471193"/>
                  <a:gd name="connsiteY0" fmla="*/ 0 h 2612572"/>
                  <a:gd name="connsiteX1" fmla="*/ 3576188 w 4471193"/>
                  <a:gd name="connsiteY1" fmla="*/ 25431 h 2612572"/>
                  <a:gd name="connsiteX2" fmla="*/ 4471193 w 4471193"/>
                  <a:gd name="connsiteY2" fmla="*/ 1007890 h 2612572"/>
                  <a:gd name="connsiteX3" fmla="*/ 0 w 4471193"/>
                  <a:gd name="connsiteY3" fmla="*/ 2612572 h 2612572"/>
                  <a:gd name="connsiteX4" fmla="*/ 0 w 4471193"/>
                  <a:gd name="connsiteY4" fmla="*/ 0 h 2612572"/>
                  <a:gd name="connsiteX0" fmla="*/ 0 w 4471193"/>
                  <a:gd name="connsiteY0" fmla="*/ 0 h 2612572"/>
                  <a:gd name="connsiteX1" fmla="*/ 3637873 w 4471193"/>
                  <a:gd name="connsiteY1" fmla="*/ 94374 h 2612572"/>
                  <a:gd name="connsiteX2" fmla="*/ 4471193 w 4471193"/>
                  <a:gd name="connsiteY2" fmla="*/ 1007890 h 2612572"/>
                  <a:gd name="connsiteX3" fmla="*/ 0 w 4471193"/>
                  <a:gd name="connsiteY3" fmla="*/ 2612572 h 2612572"/>
                  <a:gd name="connsiteX4" fmla="*/ 0 w 4471193"/>
                  <a:gd name="connsiteY4" fmla="*/ 0 h 2612572"/>
                  <a:gd name="connsiteX0" fmla="*/ 0 w 4394993"/>
                  <a:gd name="connsiteY0" fmla="*/ 0 h 2612572"/>
                  <a:gd name="connsiteX1" fmla="*/ 3637873 w 4394993"/>
                  <a:gd name="connsiteY1" fmla="*/ 94374 h 2612572"/>
                  <a:gd name="connsiteX2" fmla="*/ 4394993 w 4394993"/>
                  <a:gd name="connsiteY2" fmla="*/ 913547 h 2612572"/>
                  <a:gd name="connsiteX3" fmla="*/ 0 w 4394993"/>
                  <a:gd name="connsiteY3" fmla="*/ 2612572 h 2612572"/>
                  <a:gd name="connsiteX4" fmla="*/ 0 w 4394993"/>
                  <a:gd name="connsiteY4" fmla="*/ 0 h 2612572"/>
                  <a:gd name="connsiteX0" fmla="*/ 0 w 4394993"/>
                  <a:gd name="connsiteY0" fmla="*/ 0 h 2612572"/>
                  <a:gd name="connsiteX1" fmla="*/ 3645131 w 4394993"/>
                  <a:gd name="connsiteY1" fmla="*/ 94374 h 2612572"/>
                  <a:gd name="connsiteX2" fmla="*/ 4394993 w 4394993"/>
                  <a:gd name="connsiteY2" fmla="*/ 913547 h 2612572"/>
                  <a:gd name="connsiteX3" fmla="*/ 0 w 4394993"/>
                  <a:gd name="connsiteY3" fmla="*/ 2612572 h 2612572"/>
                  <a:gd name="connsiteX4" fmla="*/ 0 w 4394993"/>
                  <a:gd name="connsiteY4" fmla="*/ 0 h 2612572"/>
                  <a:gd name="connsiteX0" fmla="*/ 0 w 4394993"/>
                  <a:gd name="connsiteY0" fmla="*/ 0 h 2612572"/>
                  <a:gd name="connsiteX1" fmla="*/ 2698102 w 4394993"/>
                  <a:gd name="connsiteY1" fmla="*/ 71535 h 2612572"/>
                  <a:gd name="connsiteX2" fmla="*/ 3645131 w 4394993"/>
                  <a:gd name="connsiteY2" fmla="*/ 94374 h 2612572"/>
                  <a:gd name="connsiteX3" fmla="*/ 4394993 w 4394993"/>
                  <a:gd name="connsiteY3" fmla="*/ 913547 h 2612572"/>
                  <a:gd name="connsiteX4" fmla="*/ 0 w 4394993"/>
                  <a:gd name="connsiteY4" fmla="*/ 2612572 h 2612572"/>
                  <a:gd name="connsiteX5" fmla="*/ 0 w 4394993"/>
                  <a:gd name="connsiteY5" fmla="*/ 0 h 2612572"/>
                  <a:gd name="connsiteX0" fmla="*/ 0 w 4394993"/>
                  <a:gd name="connsiteY0" fmla="*/ 0 h 2612572"/>
                  <a:gd name="connsiteX1" fmla="*/ 3158930 w 4394993"/>
                  <a:gd name="connsiteY1" fmla="*/ 60650 h 2612572"/>
                  <a:gd name="connsiteX2" fmla="*/ 3645131 w 4394993"/>
                  <a:gd name="connsiteY2" fmla="*/ 94374 h 2612572"/>
                  <a:gd name="connsiteX3" fmla="*/ 4394993 w 4394993"/>
                  <a:gd name="connsiteY3" fmla="*/ 913547 h 2612572"/>
                  <a:gd name="connsiteX4" fmla="*/ 0 w 4394993"/>
                  <a:gd name="connsiteY4" fmla="*/ 2612572 h 2612572"/>
                  <a:gd name="connsiteX5" fmla="*/ 0 w 4394993"/>
                  <a:gd name="connsiteY5" fmla="*/ 0 h 2612572"/>
                  <a:gd name="connsiteX0" fmla="*/ 0 w 4394993"/>
                  <a:gd name="connsiteY0" fmla="*/ 0 h 2612572"/>
                  <a:gd name="connsiteX1" fmla="*/ 2306217 w 4394993"/>
                  <a:gd name="connsiteY1" fmla="*/ 46135 h 2612572"/>
                  <a:gd name="connsiteX2" fmla="*/ 3158930 w 4394993"/>
                  <a:gd name="connsiteY2" fmla="*/ 60650 h 2612572"/>
                  <a:gd name="connsiteX3" fmla="*/ 3645131 w 4394993"/>
                  <a:gd name="connsiteY3" fmla="*/ 94374 h 2612572"/>
                  <a:gd name="connsiteX4" fmla="*/ 4394993 w 4394993"/>
                  <a:gd name="connsiteY4" fmla="*/ 913547 h 2612572"/>
                  <a:gd name="connsiteX5" fmla="*/ 0 w 4394993"/>
                  <a:gd name="connsiteY5" fmla="*/ 2612572 h 2612572"/>
                  <a:gd name="connsiteX6" fmla="*/ 0 w 4394993"/>
                  <a:gd name="connsiteY6" fmla="*/ 0 h 2612572"/>
                  <a:gd name="connsiteX0" fmla="*/ 0 w 4394993"/>
                  <a:gd name="connsiteY0" fmla="*/ 0 h 2612572"/>
                  <a:gd name="connsiteX1" fmla="*/ 2679960 w 4394993"/>
                  <a:gd name="connsiteY1" fmla="*/ 292878 h 2612572"/>
                  <a:gd name="connsiteX2" fmla="*/ 3158930 w 4394993"/>
                  <a:gd name="connsiteY2" fmla="*/ 60650 h 2612572"/>
                  <a:gd name="connsiteX3" fmla="*/ 3645131 w 4394993"/>
                  <a:gd name="connsiteY3" fmla="*/ 94374 h 2612572"/>
                  <a:gd name="connsiteX4" fmla="*/ 4394993 w 4394993"/>
                  <a:gd name="connsiteY4" fmla="*/ 913547 h 2612572"/>
                  <a:gd name="connsiteX5" fmla="*/ 0 w 4394993"/>
                  <a:gd name="connsiteY5" fmla="*/ 2612572 h 2612572"/>
                  <a:gd name="connsiteX6" fmla="*/ 0 w 4394993"/>
                  <a:gd name="connsiteY6" fmla="*/ 0 h 2612572"/>
                  <a:gd name="connsiteX0" fmla="*/ 0 w 4394993"/>
                  <a:gd name="connsiteY0" fmla="*/ 0 h 2612572"/>
                  <a:gd name="connsiteX1" fmla="*/ 2679960 w 4394993"/>
                  <a:gd name="connsiteY1" fmla="*/ 292878 h 2612572"/>
                  <a:gd name="connsiteX2" fmla="*/ 3158930 w 4394993"/>
                  <a:gd name="connsiteY2" fmla="*/ 60650 h 2612572"/>
                  <a:gd name="connsiteX3" fmla="*/ 3645131 w 4394993"/>
                  <a:gd name="connsiteY3" fmla="*/ 94374 h 2612572"/>
                  <a:gd name="connsiteX4" fmla="*/ 4394993 w 4394993"/>
                  <a:gd name="connsiteY4" fmla="*/ 913547 h 2612572"/>
                  <a:gd name="connsiteX5" fmla="*/ 0 w 4394993"/>
                  <a:gd name="connsiteY5" fmla="*/ 2612572 h 2612572"/>
                  <a:gd name="connsiteX6" fmla="*/ 0 w 4394993"/>
                  <a:gd name="connsiteY6" fmla="*/ 0 h 2612572"/>
                  <a:gd name="connsiteX0" fmla="*/ 0 w 4394993"/>
                  <a:gd name="connsiteY0" fmla="*/ 9251 h 2621823"/>
                  <a:gd name="connsiteX1" fmla="*/ 2679960 w 4394993"/>
                  <a:gd name="connsiteY1" fmla="*/ 302129 h 2621823"/>
                  <a:gd name="connsiteX2" fmla="*/ 3158930 w 4394993"/>
                  <a:gd name="connsiteY2" fmla="*/ 69901 h 2621823"/>
                  <a:gd name="connsiteX3" fmla="*/ 3645131 w 4394993"/>
                  <a:gd name="connsiteY3" fmla="*/ 103625 h 2621823"/>
                  <a:gd name="connsiteX4" fmla="*/ 4394993 w 4394993"/>
                  <a:gd name="connsiteY4" fmla="*/ 922798 h 2621823"/>
                  <a:gd name="connsiteX5" fmla="*/ 0 w 4394993"/>
                  <a:gd name="connsiteY5" fmla="*/ 2621823 h 2621823"/>
                  <a:gd name="connsiteX6" fmla="*/ 0 w 4394993"/>
                  <a:gd name="connsiteY6" fmla="*/ 9251 h 2621823"/>
                  <a:gd name="connsiteX0" fmla="*/ 0 w 4394993"/>
                  <a:gd name="connsiteY0" fmla="*/ 21038 h 2633610"/>
                  <a:gd name="connsiteX1" fmla="*/ 2679960 w 4394993"/>
                  <a:gd name="connsiteY1" fmla="*/ 313916 h 2633610"/>
                  <a:gd name="connsiteX2" fmla="*/ 3158930 w 4394993"/>
                  <a:gd name="connsiteY2" fmla="*/ 81688 h 2633610"/>
                  <a:gd name="connsiteX3" fmla="*/ 3645131 w 4394993"/>
                  <a:gd name="connsiteY3" fmla="*/ 115412 h 2633610"/>
                  <a:gd name="connsiteX4" fmla="*/ 4394993 w 4394993"/>
                  <a:gd name="connsiteY4" fmla="*/ 934585 h 2633610"/>
                  <a:gd name="connsiteX5" fmla="*/ 0 w 4394993"/>
                  <a:gd name="connsiteY5" fmla="*/ 2633610 h 2633610"/>
                  <a:gd name="connsiteX6" fmla="*/ 0 w 4394993"/>
                  <a:gd name="connsiteY6" fmla="*/ 21038 h 2633610"/>
                  <a:gd name="connsiteX0" fmla="*/ 0 w 4394993"/>
                  <a:gd name="connsiteY0" fmla="*/ 16214 h 2628786"/>
                  <a:gd name="connsiteX1" fmla="*/ 2679960 w 4394993"/>
                  <a:gd name="connsiteY1" fmla="*/ 309092 h 2628786"/>
                  <a:gd name="connsiteX2" fmla="*/ 3158930 w 4394993"/>
                  <a:gd name="connsiteY2" fmla="*/ 76864 h 2628786"/>
                  <a:gd name="connsiteX3" fmla="*/ 3645131 w 4394993"/>
                  <a:gd name="connsiteY3" fmla="*/ 110588 h 2628786"/>
                  <a:gd name="connsiteX4" fmla="*/ 4394993 w 4394993"/>
                  <a:gd name="connsiteY4" fmla="*/ 929761 h 2628786"/>
                  <a:gd name="connsiteX5" fmla="*/ 0 w 4394993"/>
                  <a:gd name="connsiteY5" fmla="*/ 2628786 h 2628786"/>
                  <a:gd name="connsiteX6" fmla="*/ 0 w 4394993"/>
                  <a:gd name="connsiteY6" fmla="*/ 16214 h 2628786"/>
                  <a:gd name="connsiteX0" fmla="*/ 0 w 4394993"/>
                  <a:gd name="connsiteY0" fmla="*/ 21436 h 2634008"/>
                  <a:gd name="connsiteX1" fmla="*/ 2679960 w 4394993"/>
                  <a:gd name="connsiteY1" fmla="*/ 314314 h 2634008"/>
                  <a:gd name="connsiteX2" fmla="*/ 3148045 w 4394993"/>
                  <a:gd name="connsiteY2" fmla="*/ 74829 h 2634008"/>
                  <a:gd name="connsiteX3" fmla="*/ 3645131 w 4394993"/>
                  <a:gd name="connsiteY3" fmla="*/ 115810 h 2634008"/>
                  <a:gd name="connsiteX4" fmla="*/ 4394993 w 4394993"/>
                  <a:gd name="connsiteY4" fmla="*/ 934983 h 2634008"/>
                  <a:gd name="connsiteX5" fmla="*/ 0 w 4394993"/>
                  <a:gd name="connsiteY5" fmla="*/ 2634008 h 2634008"/>
                  <a:gd name="connsiteX6" fmla="*/ 0 w 4394993"/>
                  <a:gd name="connsiteY6" fmla="*/ 21436 h 2634008"/>
                  <a:gd name="connsiteX0" fmla="*/ 0 w 4394993"/>
                  <a:gd name="connsiteY0" fmla="*/ 21436 h 2634008"/>
                  <a:gd name="connsiteX1" fmla="*/ 2679960 w 4394993"/>
                  <a:gd name="connsiteY1" fmla="*/ 314314 h 2634008"/>
                  <a:gd name="connsiteX2" fmla="*/ 3148045 w 4394993"/>
                  <a:gd name="connsiteY2" fmla="*/ 74829 h 2634008"/>
                  <a:gd name="connsiteX3" fmla="*/ 3645131 w 4394993"/>
                  <a:gd name="connsiteY3" fmla="*/ 115810 h 2634008"/>
                  <a:gd name="connsiteX4" fmla="*/ 4394993 w 4394993"/>
                  <a:gd name="connsiteY4" fmla="*/ 934983 h 2634008"/>
                  <a:gd name="connsiteX5" fmla="*/ 0 w 4394993"/>
                  <a:gd name="connsiteY5" fmla="*/ 2634008 h 2634008"/>
                  <a:gd name="connsiteX6" fmla="*/ 0 w 4394993"/>
                  <a:gd name="connsiteY6" fmla="*/ 21436 h 2634008"/>
                  <a:gd name="connsiteX0" fmla="*/ 0 w 4394993"/>
                  <a:gd name="connsiteY0" fmla="*/ 18213 h 2630785"/>
                  <a:gd name="connsiteX1" fmla="*/ 2679960 w 4394993"/>
                  <a:gd name="connsiteY1" fmla="*/ 311091 h 2630785"/>
                  <a:gd name="connsiteX2" fmla="*/ 3148045 w 4394993"/>
                  <a:gd name="connsiteY2" fmla="*/ 71606 h 2630785"/>
                  <a:gd name="connsiteX3" fmla="*/ 3645131 w 4394993"/>
                  <a:gd name="connsiteY3" fmla="*/ 112587 h 2630785"/>
                  <a:gd name="connsiteX4" fmla="*/ 4394993 w 4394993"/>
                  <a:gd name="connsiteY4" fmla="*/ 931760 h 2630785"/>
                  <a:gd name="connsiteX5" fmla="*/ 0 w 4394993"/>
                  <a:gd name="connsiteY5" fmla="*/ 2630785 h 2630785"/>
                  <a:gd name="connsiteX6" fmla="*/ 0 w 4394993"/>
                  <a:gd name="connsiteY6" fmla="*/ 18213 h 2630785"/>
                  <a:gd name="connsiteX0" fmla="*/ 0 w 4394993"/>
                  <a:gd name="connsiteY0" fmla="*/ 29361 h 2641933"/>
                  <a:gd name="connsiteX1" fmla="*/ 2679960 w 4394993"/>
                  <a:gd name="connsiteY1" fmla="*/ 322239 h 2641933"/>
                  <a:gd name="connsiteX2" fmla="*/ 3148045 w 4394993"/>
                  <a:gd name="connsiteY2" fmla="*/ 82754 h 2641933"/>
                  <a:gd name="connsiteX3" fmla="*/ 3645131 w 4394993"/>
                  <a:gd name="connsiteY3" fmla="*/ 123735 h 2641933"/>
                  <a:gd name="connsiteX4" fmla="*/ 4394993 w 4394993"/>
                  <a:gd name="connsiteY4" fmla="*/ 942908 h 2641933"/>
                  <a:gd name="connsiteX5" fmla="*/ 0 w 4394993"/>
                  <a:gd name="connsiteY5" fmla="*/ 2641933 h 2641933"/>
                  <a:gd name="connsiteX6" fmla="*/ 0 w 4394993"/>
                  <a:gd name="connsiteY6" fmla="*/ 29361 h 2641933"/>
                  <a:gd name="connsiteX0" fmla="*/ 0 w 4394993"/>
                  <a:gd name="connsiteY0" fmla="*/ 21450 h 2634022"/>
                  <a:gd name="connsiteX1" fmla="*/ 2679960 w 4394993"/>
                  <a:gd name="connsiteY1" fmla="*/ 314328 h 2634022"/>
                  <a:gd name="connsiteX2" fmla="*/ 3148045 w 4394993"/>
                  <a:gd name="connsiteY2" fmla="*/ 74843 h 2634022"/>
                  <a:gd name="connsiteX3" fmla="*/ 3670531 w 4394993"/>
                  <a:gd name="connsiteY3" fmla="*/ 141224 h 2634022"/>
                  <a:gd name="connsiteX4" fmla="*/ 4394993 w 4394993"/>
                  <a:gd name="connsiteY4" fmla="*/ 934997 h 2634022"/>
                  <a:gd name="connsiteX5" fmla="*/ 0 w 4394993"/>
                  <a:gd name="connsiteY5" fmla="*/ 2634022 h 2634022"/>
                  <a:gd name="connsiteX6" fmla="*/ 0 w 4394993"/>
                  <a:gd name="connsiteY6" fmla="*/ 21450 h 2634022"/>
                  <a:gd name="connsiteX0" fmla="*/ 0 w 4394993"/>
                  <a:gd name="connsiteY0" fmla="*/ 21450 h 2634022"/>
                  <a:gd name="connsiteX1" fmla="*/ 2679960 w 4394993"/>
                  <a:gd name="connsiteY1" fmla="*/ 314328 h 2634022"/>
                  <a:gd name="connsiteX2" fmla="*/ 3148045 w 4394993"/>
                  <a:gd name="connsiteY2" fmla="*/ 74843 h 2634022"/>
                  <a:gd name="connsiteX3" fmla="*/ 3670531 w 4394993"/>
                  <a:gd name="connsiteY3" fmla="*/ 141224 h 2634022"/>
                  <a:gd name="connsiteX4" fmla="*/ 4394993 w 4394993"/>
                  <a:gd name="connsiteY4" fmla="*/ 934997 h 2634022"/>
                  <a:gd name="connsiteX5" fmla="*/ 3859245 w 4394993"/>
                  <a:gd name="connsiteY5" fmla="*/ 1130756 h 2634022"/>
                  <a:gd name="connsiteX6" fmla="*/ 0 w 4394993"/>
                  <a:gd name="connsiteY6" fmla="*/ 2634022 h 2634022"/>
                  <a:gd name="connsiteX7" fmla="*/ 0 w 4394993"/>
                  <a:gd name="connsiteY7" fmla="*/ 21450 h 2634022"/>
                  <a:gd name="connsiteX0" fmla="*/ 0 w 4465217"/>
                  <a:gd name="connsiteY0" fmla="*/ 21450 h 2634022"/>
                  <a:gd name="connsiteX1" fmla="*/ 2679960 w 4465217"/>
                  <a:gd name="connsiteY1" fmla="*/ 314328 h 2634022"/>
                  <a:gd name="connsiteX2" fmla="*/ 3148045 w 4465217"/>
                  <a:gd name="connsiteY2" fmla="*/ 74843 h 2634022"/>
                  <a:gd name="connsiteX3" fmla="*/ 3670531 w 4465217"/>
                  <a:gd name="connsiteY3" fmla="*/ 141224 h 2634022"/>
                  <a:gd name="connsiteX4" fmla="*/ 4394993 w 4465217"/>
                  <a:gd name="connsiteY4" fmla="*/ 934997 h 2634022"/>
                  <a:gd name="connsiteX5" fmla="*/ 4465217 w 4465217"/>
                  <a:gd name="connsiteY5" fmla="*/ 1348470 h 2634022"/>
                  <a:gd name="connsiteX6" fmla="*/ 0 w 4465217"/>
                  <a:gd name="connsiteY6" fmla="*/ 2634022 h 2634022"/>
                  <a:gd name="connsiteX7" fmla="*/ 0 w 4465217"/>
                  <a:gd name="connsiteY7" fmla="*/ 21450 h 2634022"/>
                  <a:gd name="connsiteX0" fmla="*/ 0 w 4465217"/>
                  <a:gd name="connsiteY0" fmla="*/ 21450 h 2634022"/>
                  <a:gd name="connsiteX1" fmla="*/ 2679960 w 4465217"/>
                  <a:gd name="connsiteY1" fmla="*/ 314328 h 2634022"/>
                  <a:gd name="connsiteX2" fmla="*/ 3148045 w 4465217"/>
                  <a:gd name="connsiteY2" fmla="*/ 74843 h 2634022"/>
                  <a:gd name="connsiteX3" fmla="*/ 3670531 w 4465217"/>
                  <a:gd name="connsiteY3" fmla="*/ 141224 h 2634022"/>
                  <a:gd name="connsiteX4" fmla="*/ 4394993 w 4465217"/>
                  <a:gd name="connsiteY4" fmla="*/ 934997 h 2634022"/>
                  <a:gd name="connsiteX5" fmla="*/ 4465217 w 4465217"/>
                  <a:gd name="connsiteY5" fmla="*/ 1348470 h 2634022"/>
                  <a:gd name="connsiteX6" fmla="*/ 3296817 w 4465217"/>
                  <a:gd name="connsiteY6" fmla="*/ 1678671 h 2634022"/>
                  <a:gd name="connsiteX7" fmla="*/ 0 w 4465217"/>
                  <a:gd name="connsiteY7" fmla="*/ 2634022 h 2634022"/>
                  <a:gd name="connsiteX8" fmla="*/ 0 w 4465217"/>
                  <a:gd name="connsiteY8" fmla="*/ 21450 h 2634022"/>
                  <a:gd name="connsiteX0" fmla="*/ 0 w 4465217"/>
                  <a:gd name="connsiteY0" fmla="*/ 21450 h 2634022"/>
                  <a:gd name="connsiteX1" fmla="*/ 2679960 w 4465217"/>
                  <a:gd name="connsiteY1" fmla="*/ 314328 h 2634022"/>
                  <a:gd name="connsiteX2" fmla="*/ 3148045 w 4465217"/>
                  <a:gd name="connsiteY2" fmla="*/ 74843 h 2634022"/>
                  <a:gd name="connsiteX3" fmla="*/ 3670531 w 4465217"/>
                  <a:gd name="connsiteY3" fmla="*/ 141224 h 2634022"/>
                  <a:gd name="connsiteX4" fmla="*/ 4394993 w 4465217"/>
                  <a:gd name="connsiteY4" fmla="*/ 934997 h 2634022"/>
                  <a:gd name="connsiteX5" fmla="*/ 4465217 w 4465217"/>
                  <a:gd name="connsiteY5" fmla="*/ 1348470 h 2634022"/>
                  <a:gd name="connsiteX6" fmla="*/ 4171303 w 4465217"/>
                  <a:gd name="connsiteY6" fmla="*/ 1689557 h 2634022"/>
                  <a:gd name="connsiteX7" fmla="*/ 0 w 4465217"/>
                  <a:gd name="connsiteY7" fmla="*/ 2634022 h 2634022"/>
                  <a:gd name="connsiteX8" fmla="*/ 0 w 4465217"/>
                  <a:gd name="connsiteY8" fmla="*/ 21450 h 2634022"/>
                  <a:gd name="connsiteX0" fmla="*/ 0 w 4487666"/>
                  <a:gd name="connsiteY0" fmla="*/ 21450 h 2634022"/>
                  <a:gd name="connsiteX1" fmla="*/ 2679960 w 4487666"/>
                  <a:gd name="connsiteY1" fmla="*/ 314328 h 2634022"/>
                  <a:gd name="connsiteX2" fmla="*/ 3148045 w 4487666"/>
                  <a:gd name="connsiteY2" fmla="*/ 74843 h 2634022"/>
                  <a:gd name="connsiteX3" fmla="*/ 3670531 w 4487666"/>
                  <a:gd name="connsiteY3" fmla="*/ 141224 h 2634022"/>
                  <a:gd name="connsiteX4" fmla="*/ 4394993 w 4487666"/>
                  <a:gd name="connsiteY4" fmla="*/ 934997 h 2634022"/>
                  <a:gd name="connsiteX5" fmla="*/ 4465217 w 4487666"/>
                  <a:gd name="connsiteY5" fmla="*/ 1348470 h 2634022"/>
                  <a:gd name="connsiteX6" fmla="*/ 4171303 w 4487666"/>
                  <a:gd name="connsiteY6" fmla="*/ 1689557 h 2634022"/>
                  <a:gd name="connsiteX7" fmla="*/ 0 w 4487666"/>
                  <a:gd name="connsiteY7" fmla="*/ 2634022 h 2634022"/>
                  <a:gd name="connsiteX8" fmla="*/ 0 w 4487666"/>
                  <a:gd name="connsiteY8" fmla="*/ 21450 h 2634022"/>
                  <a:gd name="connsiteX0" fmla="*/ 0 w 4494029"/>
                  <a:gd name="connsiteY0" fmla="*/ 21450 h 2634022"/>
                  <a:gd name="connsiteX1" fmla="*/ 2679960 w 4494029"/>
                  <a:gd name="connsiteY1" fmla="*/ 314328 h 2634022"/>
                  <a:gd name="connsiteX2" fmla="*/ 3148045 w 4494029"/>
                  <a:gd name="connsiteY2" fmla="*/ 74843 h 2634022"/>
                  <a:gd name="connsiteX3" fmla="*/ 3670531 w 4494029"/>
                  <a:gd name="connsiteY3" fmla="*/ 141224 h 2634022"/>
                  <a:gd name="connsiteX4" fmla="*/ 4394993 w 4494029"/>
                  <a:gd name="connsiteY4" fmla="*/ 934997 h 2634022"/>
                  <a:gd name="connsiteX5" fmla="*/ 4465217 w 4494029"/>
                  <a:gd name="connsiteY5" fmla="*/ 1348470 h 2634022"/>
                  <a:gd name="connsiteX6" fmla="*/ 4171303 w 4494029"/>
                  <a:gd name="connsiteY6" fmla="*/ 1689557 h 2634022"/>
                  <a:gd name="connsiteX7" fmla="*/ 0 w 4494029"/>
                  <a:gd name="connsiteY7" fmla="*/ 2634022 h 2634022"/>
                  <a:gd name="connsiteX8" fmla="*/ 0 w 4494029"/>
                  <a:gd name="connsiteY8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71303 w 4497210"/>
                  <a:gd name="connsiteY6" fmla="*/ 1689557 h 2634022"/>
                  <a:gd name="connsiteX7" fmla="*/ 0 w 4497210"/>
                  <a:gd name="connsiteY7" fmla="*/ 2634022 h 2634022"/>
                  <a:gd name="connsiteX8" fmla="*/ 0 w 4497210"/>
                  <a:gd name="connsiteY8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71303 w 4497210"/>
                  <a:gd name="connsiteY6" fmla="*/ 1689557 h 2634022"/>
                  <a:gd name="connsiteX7" fmla="*/ 0 w 4497210"/>
                  <a:gd name="connsiteY7" fmla="*/ 2634022 h 2634022"/>
                  <a:gd name="connsiteX8" fmla="*/ 0 w 4497210"/>
                  <a:gd name="connsiteY8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71303 w 4497210"/>
                  <a:gd name="connsiteY6" fmla="*/ 1689557 h 2634022"/>
                  <a:gd name="connsiteX7" fmla="*/ 2843243 w 4497210"/>
                  <a:gd name="connsiteY7" fmla="*/ 1987099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71303 w 4497210"/>
                  <a:gd name="connsiteY6" fmla="*/ 1689557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96703 w 4497210"/>
                  <a:gd name="connsiteY6" fmla="*/ 1700443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96703 w 4497210"/>
                  <a:gd name="connsiteY6" fmla="*/ 1700443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96703 w 4497210"/>
                  <a:gd name="connsiteY6" fmla="*/ 1700443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38646 w 4497210"/>
                  <a:gd name="connsiteY6" fmla="*/ 1714957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38646 w 4497210"/>
                  <a:gd name="connsiteY6" fmla="*/ 1714957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38646 w 4497210"/>
                  <a:gd name="connsiteY6" fmla="*/ 1714957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5904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60418 w 4497210"/>
                  <a:gd name="connsiteY6" fmla="*/ 1722214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0 w 4497210"/>
                  <a:gd name="connsiteY8" fmla="*/ 2634022 h 2634022"/>
                  <a:gd name="connsiteX9" fmla="*/ 0 w 4497210"/>
                  <a:gd name="connsiteY9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514529 w 4497210"/>
                  <a:gd name="connsiteY8" fmla="*/ 2357213 h 2634022"/>
                  <a:gd name="connsiteX9" fmla="*/ 0 w 4497210"/>
                  <a:gd name="connsiteY9" fmla="*/ 2634022 h 2634022"/>
                  <a:gd name="connsiteX10" fmla="*/ 0 w 4497210"/>
                  <a:gd name="connsiteY10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0 w 4497210"/>
                  <a:gd name="connsiteY9" fmla="*/ 2634022 h 2634022"/>
                  <a:gd name="connsiteX10" fmla="*/ 0 w 4497210"/>
                  <a:gd name="connsiteY10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0 w 4497210"/>
                  <a:gd name="connsiteY9" fmla="*/ 2634022 h 2634022"/>
                  <a:gd name="connsiteX10" fmla="*/ 0 w 4497210"/>
                  <a:gd name="connsiteY10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0 w 4497210"/>
                  <a:gd name="connsiteY9" fmla="*/ 2634022 h 2634022"/>
                  <a:gd name="connsiteX10" fmla="*/ 0 w 4497210"/>
                  <a:gd name="connsiteY10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429441 w 4497210"/>
                  <a:gd name="connsiteY9" fmla="*/ 2481746 h 2634022"/>
                  <a:gd name="connsiteX10" fmla="*/ 0 w 4497210"/>
                  <a:gd name="connsiteY10" fmla="*/ 2634022 h 2634022"/>
                  <a:gd name="connsiteX11" fmla="*/ 0 w 4497210"/>
                  <a:gd name="connsiteY11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24513 w 4497210"/>
                  <a:gd name="connsiteY9" fmla="*/ 1396658 h 2634022"/>
                  <a:gd name="connsiteX10" fmla="*/ 0 w 4497210"/>
                  <a:gd name="connsiteY10" fmla="*/ 2634022 h 2634022"/>
                  <a:gd name="connsiteX11" fmla="*/ 0 w 4497210"/>
                  <a:gd name="connsiteY11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0 w 4497210"/>
                  <a:gd name="connsiteY10" fmla="*/ 2634022 h 2634022"/>
                  <a:gd name="connsiteX11" fmla="*/ 0 w 4497210"/>
                  <a:gd name="connsiteY11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1824413 w 4497210"/>
                  <a:gd name="connsiteY10" fmla="*/ 1763942 h 2634022"/>
                  <a:gd name="connsiteX11" fmla="*/ 0 w 4497210"/>
                  <a:gd name="connsiteY11" fmla="*/ 2634022 h 2634022"/>
                  <a:gd name="connsiteX12" fmla="*/ 0 w 4497210"/>
                  <a:gd name="connsiteY12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0 w 4497210"/>
                  <a:gd name="connsiteY11" fmla="*/ 2634022 h 2634022"/>
                  <a:gd name="connsiteX12" fmla="*/ 0 w 4497210"/>
                  <a:gd name="connsiteY12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0 w 4497210"/>
                  <a:gd name="connsiteY11" fmla="*/ 2634022 h 2634022"/>
                  <a:gd name="connsiteX12" fmla="*/ 0 w 4497210"/>
                  <a:gd name="connsiteY12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0 w 4497210"/>
                  <a:gd name="connsiteY11" fmla="*/ 2634022 h 2634022"/>
                  <a:gd name="connsiteX12" fmla="*/ 0 w 4497210"/>
                  <a:gd name="connsiteY12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371785 w 4497210"/>
                  <a:gd name="connsiteY11" fmla="*/ 1777658 h 2634022"/>
                  <a:gd name="connsiteX12" fmla="*/ 0 w 4497210"/>
                  <a:gd name="connsiteY12" fmla="*/ 2634022 h 2634022"/>
                  <a:gd name="connsiteX13" fmla="*/ 0 w 4497210"/>
                  <a:gd name="connsiteY13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422077 w 4497210"/>
                  <a:gd name="connsiteY11" fmla="*/ 1261022 h 2634022"/>
                  <a:gd name="connsiteX12" fmla="*/ 0 w 4497210"/>
                  <a:gd name="connsiteY12" fmla="*/ 2634022 h 2634022"/>
                  <a:gd name="connsiteX13" fmla="*/ 0 w 4497210"/>
                  <a:gd name="connsiteY13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422077 w 4497210"/>
                  <a:gd name="connsiteY11" fmla="*/ 1261022 h 2634022"/>
                  <a:gd name="connsiteX12" fmla="*/ 0 w 4497210"/>
                  <a:gd name="connsiteY12" fmla="*/ 2634022 h 2634022"/>
                  <a:gd name="connsiteX13" fmla="*/ 0 w 4497210"/>
                  <a:gd name="connsiteY13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422077 w 4497210"/>
                  <a:gd name="connsiteY11" fmla="*/ 1261022 h 2634022"/>
                  <a:gd name="connsiteX12" fmla="*/ 0 w 4497210"/>
                  <a:gd name="connsiteY12" fmla="*/ 2634022 h 2634022"/>
                  <a:gd name="connsiteX13" fmla="*/ 0 w 4497210"/>
                  <a:gd name="connsiteY13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10113 w 4497210"/>
                  <a:gd name="connsiteY11" fmla="*/ 122444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422077 w 4497210"/>
                  <a:gd name="connsiteY12" fmla="*/ 1261022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380929 w 4497210"/>
                  <a:gd name="connsiteY12" fmla="*/ 1288454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634022"/>
                  <a:gd name="connsiteX1" fmla="*/ 2679960 w 4497210"/>
                  <a:gd name="connsiteY1" fmla="*/ 314328 h 2634022"/>
                  <a:gd name="connsiteX2" fmla="*/ 3148045 w 4497210"/>
                  <a:gd name="connsiteY2" fmla="*/ 74843 h 2634022"/>
                  <a:gd name="connsiteX3" fmla="*/ 3670531 w 4497210"/>
                  <a:gd name="connsiteY3" fmla="*/ 141224 h 2634022"/>
                  <a:gd name="connsiteX4" fmla="*/ 4394993 w 4497210"/>
                  <a:gd name="connsiteY4" fmla="*/ 934997 h 2634022"/>
                  <a:gd name="connsiteX5" fmla="*/ 4465217 w 4497210"/>
                  <a:gd name="connsiteY5" fmla="*/ 1348470 h 2634022"/>
                  <a:gd name="connsiteX6" fmla="*/ 4149532 w 4497210"/>
                  <a:gd name="connsiteY6" fmla="*/ 1725842 h 2634022"/>
                  <a:gd name="connsiteX7" fmla="*/ 3949958 w 4497210"/>
                  <a:gd name="connsiteY7" fmla="*/ 2324556 h 2634022"/>
                  <a:gd name="connsiteX8" fmla="*/ 3663300 w 4497210"/>
                  <a:gd name="connsiteY8" fmla="*/ 2408013 h 2634022"/>
                  <a:gd name="connsiteX9" fmla="*/ 2606225 w 4497210"/>
                  <a:gd name="connsiteY9" fmla="*/ 1401230 h 2634022"/>
                  <a:gd name="connsiteX10" fmla="*/ 2139881 w 4497210"/>
                  <a:gd name="connsiteY10" fmla="*/ 1302170 h 2634022"/>
                  <a:gd name="connsiteX11" fmla="*/ 1732973 w 4497210"/>
                  <a:gd name="connsiteY11" fmla="*/ 1247306 h 2634022"/>
                  <a:gd name="connsiteX12" fmla="*/ 1380929 w 4497210"/>
                  <a:gd name="connsiteY12" fmla="*/ 1288454 h 2634022"/>
                  <a:gd name="connsiteX13" fmla="*/ 0 w 4497210"/>
                  <a:gd name="connsiteY13" fmla="*/ 2634022 h 2634022"/>
                  <a:gd name="connsiteX14" fmla="*/ 0 w 4497210"/>
                  <a:gd name="connsiteY14" fmla="*/ 21450 h 2634022"/>
                  <a:gd name="connsiteX0" fmla="*/ 0 w 4497210"/>
                  <a:gd name="connsiteY0" fmla="*/ 21450 h 2435306"/>
                  <a:gd name="connsiteX1" fmla="*/ 2679960 w 4497210"/>
                  <a:gd name="connsiteY1" fmla="*/ 314328 h 2435306"/>
                  <a:gd name="connsiteX2" fmla="*/ 3148045 w 4497210"/>
                  <a:gd name="connsiteY2" fmla="*/ 74843 h 2435306"/>
                  <a:gd name="connsiteX3" fmla="*/ 3670531 w 4497210"/>
                  <a:gd name="connsiteY3" fmla="*/ 141224 h 2435306"/>
                  <a:gd name="connsiteX4" fmla="*/ 4394993 w 4497210"/>
                  <a:gd name="connsiteY4" fmla="*/ 934997 h 2435306"/>
                  <a:gd name="connsiteX5" fmla="*/ 4465217 w 4497210"/>
                  <a:gd name="connsiteY5" fmla="*/ 1348470 h 2435306"/>
                  <a:gd name="connsiteX6" fmla="*/ 4149532 w 4497210"/>
                  <a:gd name="connsiteY6" fmla="*/ 1725842 h 2435306"/>
                  <a:gd name="connsiteX7" fmla="*/ 3949958 w 4497210"/>
                  <a:gd name="connsiteY7" fmla="*/ 2324556 h 2435306"/>
                  <a:gd name="connsiteX8" fmla="*/ 3663300 w 4497210"/>
                  <a:gd name="connsiteY8" fmla="*/ 2408013 h 2435306"/>
                  <a:gd name="connsiteX9" fmla="*/ 2606225 w 4497210"/>
                  <a:gd name="connsiteY9" fmla="*/ 1401230 h 2435306"/>
                  <a:gd name="connsiteX10" fmla="*/ 2139881 w 4497210"/>
                  <a:gd name="connsiteY10" fmla="*/ 1302170 h 2435306"/>
                  <a:gd name="connsiteX11" fmla="*/ 1732973 w 4497210"/>
                  <a:gd name="connsiteY11" fmla="*/ 1247306 h 2435306"/>
                  <a:gd name="connsiteX12" fmla="*/ 1380929 w 4497210"/>
                  <a:gd name="connsiteY12" fmla="*/ 1288454 h 2435306"/>
                  <a:gd name="connsiteX13" fmla="*/ 438912 w 4497210"/>
                  <a:gd name="connsiteY13" fmla="*/ 1833922 h 2435306"/>
                  <a:gd name="connsiteX14" fmla="*/ 0 w 4497210"/>
                  <a:gd name="connsiteY14" fmla="*/ 21450 h 2435306"/>
                  <a:gd name="connsiteX0" fmla="*/ 0 w 4497210"/>
                  <a:gd name="connsiteY0" fmla="*/ 21450 h 2435306"/>
                  <a:gd name="connsiteX1" fmla="*/ 2679960 w 4497210"/>
                  <a:gd name="connsiteY1" fmla="*/ 314328 h 2435306"/>
                  <a:gd name="connsiteX2" fmla="*/ 3148045 w 4497210"/>
                  <a:gd name="connsiteY2" fmla="*/ 74843 h 2435306"/>
                  <a:gd name="connsiteX3" fmla="*/ 3670531 w 4497210"/>
                  <a:gd name="connsiteY3" fmla="*/ 141224 h 2435306"/>
                  <a:gd name="connsiteX4" fmla="*/ 4394993 w 4497210"/>
                  <a:gd name="connsiteY4" fmla="*/ 934997 h 2435306"/>
                  <a:gd name="connsiteX5" fmla="*/ 4465217 w 4497210"/>
                  <a:gd name="connsiteY5" fmla="*/ 1348470 h 2435306"/>
                  <a:gd name="connsiteX6" fmla="*/ 4149532 w 4497210"/>
                  <a:gd name="connsiteY6" fmla="*/ 1725842 h 2435306"/>
                  <a:gd name="connsiteX7" fmla="*/ 3949958 w 4497210"/>
                  <a:gd name="connsiteY7" fmla="*/ 2324556 h 2435306"/>
                  <a:gd name="connsiteX8" fmla="*/ 3663300 w 4497210"/>
                  <a:gd name="connsiteY8" fmla="*/ 2408013 h 2435306"/>
                  <a:gd name="connsiteX9" fmla="*/ 2606225 w 4497210"/>
                  <a:gd name="connsiteY9" fmla="*/ 1401230 h 2435306"/>
                  <a:gd name="connsiteX10" fmla="*/ 2139881 w 4497210"/>
                  <a:gd name="connsiteY10" fmla="*/ 1302170 h 2435306"/>
                  <a:gd name="connsiteX11" fmla="*/ 1732973 w 4497210"/>
                  <a:gd name="connsiteY11" fmla="*/ 1247306 h 2435306"/>
                  <a:gd name="connsiteX12" fmla="*/ 1380929 w 4497210"/>
                  <a:gd name="connsiteY12" fmla="*/ 1288454 h 2435306"/>
                  <a:gd name="connsiteX13" fmla="*/ 438912 w 4497210"/>
                  <a:gd name="connsiteY13" fmla="*/ 1833922 h 2435306"/>
                  <a:gd name="connsiteX14" fmla="*/ 0 w 4497210"/>
                  <a:gd name="connsiteY14" fmla="*/ 21450 h 2435306"/>
                  <a:gd name="connsiteX0" fmla="*/ 0 w 4497210"/>
                  <a:gd name="connsiteY0" fmla="*/ 21450 h 2435306"/>
                  <a:gd name="connsiteX1" fmla="*/ 2679960 w 4497210"/>
                  <a:gd name="connsiteY1" fmla="*/ 314328 h 2435306"/>
                  <a:gd name="connsiteX2" fmla="*/ 3148045 w 4497210"/>
                  <a:gd name="connsiteY2" fmla="*/ 74843 h 2435306"/>
                  <a:gd name="connsiteX3" fmla="*/ 3670531 w 4497210"/>
                  <a:gd name="connsiteY3" fmla="*/ 141224 h 2435306"/>
                  <a:gd name="connsiteX4" fmla="*/ 4394993 w 4497210"/>
                  <a:gd name="connsiteY4" fmla="*/ 934997 h 2435306"/>
                  <a:gd name="connsiteX5" fmla="*/ 4465217 w 4497210"/>
                  <a:gd name="connsiteY5" fmla="*/ 1348470 h 2435306"/>
                  <a:gd name="connsiteX6" fmla="*/ 4149532 w 4497210"/>
                  <a:gd name="connsiteY6" fmla="*/ 1725842 h 2435306"/>
                  <a:gd name="connsiteX7" fmla="*/ 3949958 w 4497210"/>
                  <a:gd name="connsiteY7" fmla="*/ 2324556 h 2435306"/>
                  <a:gd name="connsiteX8" fmla="*/ 3663300 w 4497210"/>
                  <a:gd name="connsiteY8" fmla="*/ 2408013 h 2435306"/>
                  <a:gd name="connsiteX9" fmla="*/ 2606225 w 4497210"/>
                  <a:gd name="connsiteY9" fmla="*/ 1401230 h 2435306"/>
                  <a:gd name="connsiteX10" fmla="*/ 2139881 w 4497210"/>
                  <a:gd name="connsiteY10" fmla="*/ 1302170 h 2435306"/>
                  <a:gd name="connsiteX11" fmla="*/ 1732973 w 4497210"/>
                  <a:gd name="connsiteY11" fmla="*/ 1247306 h 2435306"/>
                  <a:gd name="connsiteX12" fmla="*/ 1380929 w 4497210"/>
                  <a:gd name="connsiteY12" fmla="*/ 1288454 h 2435306"/>
                  <a:gd name="connsiteX13" fmla="*/ 438912 w 4497210"/>
                  <a:gd name="connsiteY13" fmla="*/ 1833922 h 2435306"/>
                  <a:gd name="connsiteX14" fmla="*/ 0 w 4497210"/>
                  <a:gd name="connsiteY14" fmla="*/ 21450 h 2435306"/>
                  <a:gd name="connsiteX0" fmla="*/ 0 w 4497210"/>
                  <a:gd name="connsiteY0" fmla="*/ 21450 h 2435306"/>
                  <a:gd name="connsiteX1" fmla="*/ 2679960 w 4497210"/>
                  <a:gd name="connsiteY1" fmla="*/ 314328 h 2435306"/>
                  <a:gd name="connsiteX2" fmla="*/ 3148045 w 4497210"/>
                  <a:gd name="connsiteY2" fmla="*/ 74843 h 2435306"/>
                  <a:gd name="connsiteX3" fmla="*/ 3670531 w 4497210"/>
                  <a:gd name="connsiteY3" fmla="*/ 141224 h 2435306"/>
                  <a:gd name="connsiteX4" fmla="*/ 4394993 w 4497210"/>
                  <a:gd name="connsiteY4" fmla="*/ 934997 h 2435306"/>
                  <a:gd name="connsiteX5" fmla="*/ 4465217 w 4497210"/>
                  <a:gd name="connsiteY5" fmla="*/ 1348470 h 2435306"/>
                  <a:gd name="connsiteX6" fmla="*/ 4149532 w 4497210"/>
                  <a:gd name="connsiteY6" fmla="*/ 1725842 h 2435306"/>
                  <a:gd name="connsiteX7" fmla="*/ 3949958 w 4497210"/>
                  <a:gd name="connsiteY7" fmla="*/ 2324556 h 2435306"/>
                  <a:gd name="connsiteX8" fmla="*/ 3663300 w 4497210"/>
                  <a:gd name="connsiteY8" fmla="*/ 2408013 h 2435306"/>
                  <a:gd name="connsiteX9" fmla="*/ 2606225 w 4497210"/>
                  <a:gd name="connsiteY9" fmla="*/ 1401230 h 2435306"/>
                  <a:gd name="connsiteX10" fmla="*/ 2139881 w 4497210"/>
                  <a:gd name="connsiteY10" fmla="*/ 1302170 h 2435306"/>
                  <a:gd name="connsiteX11" fmla="*/ 1732973 w 4497210"/>
                  <a:gd name="connsiteY11" fmla="*/ 1247306 h 2435306"/>
                  <a:gd name="connsiteX12" fmla="*/ 1380929 w 4497210"/>
                  <a:gd name="connsiteY12" fmla="*/ 1288454 h 2435306"/>
                  <a:gd name="connsiteX13" fmla="*/ 438912 w 4497210"/>
                  <a:gd name="connsiteY13" fmla="*/ 1833922 h 2435306"/>
                  <a:gd name="connsiteX14" fmla="*/ 210497 w 4497210"/>
                  <a:gd name="connsiteY14" fmla="*/ 904406 h 2435306"/>
                  <a:gd name="connsiteX15" fmla="*/ 0 w 4497210"/>
                  <a:gd name="connsiteY15" fmla="*/ 21450 h 2435306"/>
                  <a:gd name="connsiteX0" fmla="*/ 0 w 4497210"/>
                  <a:gd name="connsiteY0" fmla="*/ 21450 h 2435306"/>
                  <a:gd name="connsiteX1" fmla="*/ 2679960 w 4497210"/>
                  <a:gd name="connsiteY1" fmla="*/ 314328 h 2435306"/>
                  <a:gd name="connsiteX2" fmla="*/ 3148045 w 4497210"/>
                  <a:gd name="connsiteY2" fmla="*/ 74843 h 2435306"/>
                  <a:gd name="connsiteX3" fmla="*/ 3670531 w 4497210"/>
                  <a:gd name="connsiteY3" fmla="*/ 141224 h 2435306"/>
                  <a:gd name="connsiteX4" fmla="*/ 4394993 w 4497210"/>
                  <a:gd name="connsiteY4" fmla="*/ 934997 h 2435306"/>
                  <a:gd name="connsiteX5" fmla="*/ 4465217 w 4497210"/>
                  <a:gd name="connsiteY5" fmla="*/ 1348470 h 2435306"/>
                  <a:gd name="connsiteX6" fmla="*/ 4149532 w 4497210"/>
                  <a:gd name="connsiteY6" fmla="*/ 1725842 h 2435306"/>
                  <a:gd name="connsiteX7" fmla="*/ 3949958 w 4497210"/>
                  <a:gd name="connsiteY7" fmla="*/ 2324556 h 2435306"/>
                  <a:gd name="connsiteX8" fmla="*/ 3663300 w 4497210"/>
                  <a:gd name="connsiteY8" fmla="*/ 2408013 h 2435306"/>
                  <a:gd name="connsiteX9" fmla="*/ 2606225 w 4497210"/>
                  <a:gd name="connsiteY9" fmla="*/ 1401230 h 2435306"/>
                  <a:gd name="connsiteX10" fmla="*/ 2139881 w 4497210"/>
                  <a:gd name="connsiteY10" fmla="*/ 1302170 h 2435306"/>
                  <a:gd name="connsiteX11" fmla="*/ 1732973 w 4497210"/>
                  <a:gd name="connsiteY11" fmla="*/ 1247306 h 2435306"/>
                  <a:gd name="connsiteX12" fmla="*/ 1380929 w 4497210"/>
                  <a:gd name="connsiteY12" fmla="*/ 1288454 h 2435306"/>
                  <a:gd name="connsiteX13" fmla="*/ 438912 w 4497210"/>
                  <a:gd name="connsiteY13" fmla="*/ 1833922 h 2435306"/>
                  <a:gd name="connsiteX14" fmla="*/ 45905 w 4497210"/>
                  <a:gd name="connsiteY14" fmla="*/ 1393610 h 2435306"/>
                  <a:gd name="connsiteX15" fmla="*/ 0 w 4497210"/>
                  <a:gd name="connsiteY15" fmla="*/ 21450 h 2435306"/>
                  <a:gd name="connsiteX0" fmla="*/ 42359 w 4539569"/>
                  <a:gd name="connsiteY0" fmla="*/ 21450 h 2435306"/>
                  <a:gd name="connsiteX1" fmla="*/ 2722319 w 4539569"/>
                  <a:gd name="connsiteY1" fmla="*/ 314328 h 2435306"/>
                  <a:gd name="connsiteX2" fmla="*/ 3190404 w 4539569"/>
                  <a:gd name="connsiteY2" fmla="*/ 74843 h 2435306"/>
                  <a:gd name="connsiteX3" fmla="*/ 3712890 w 4539569"/>
                  <a:gd name="connsiteY3" fmla="*/ 141224 h 2435306"/>
                  <a:gd name="connsiteX4" fmla="*/ 4437352 w 4539569"/>
                  <a:gd name="connsiteY4" fmla="*/ 934997 h 2435306"/>
                  <a:gd name="connsiteX5" fmla="*/ 4507576 w 4539569"/>
                  <a:gd name="connsiteY5" fmla="*/ 1348470 h 2435306"/>
                  <a:gd name="connsiteX6" fmla="*/ 4191891 w 4539569"/>
                  <a:gd name="connsiteY6" fmla="*/ 1725842 h 2435306"/>
                  <a:gd name="connsiteX7" fmla="*/ 3992317 w 4539569"/>
                  <a:gd name="connsiteY7" fmla="*/ 2324556 h 2435306"/>
                  <a:gd name="connsiteX8" fmla="*/ 3705659 w 4539569"/>
                  <a:gd name="connsiteY8" fmla="*/ 2408013 h 2435306"/>
                  <a:gd name="connsiteX9" fmla="*/ 2648584 w 4539569"/>
                  <a:gd name="connsiteY9" fmla="*/ 1401230 h 2435306"/>
                  <a:gd name="connsiteX10" fmla="*/ 2182240 w 4539569"/>
                  <a:gd name="connsiteY10" fmla="*/ 1302170 h 2435306"/>
                  <a:gd name="connsiteX11" fmla="*/ 1775332 w 4539569"/>
                  <a:gd name="connsiteY11" fmla="*/ 1247306 h 2435306"/>
                  <a:gd name="connsiteX12" fmla="*/ 1423288 w 4539569"/>
                  <a:gd name="connsiteY12" fmla="*/ 1288454 h 2435306"/>
                  <a:gd name="connsiteX13" fmla="*/ 481271 w 4539569"/>
                  <a:gd name="connsiteY13" fmla="*/ 1833922 h 2435306"/>
                  <a:gd name="connsiteX14" fmla="*/ 88264 w 4539569"/>
                  <a:gd name="connsiteY14" fmla="*/ 1393610 h 2435306"/>
                  <a:gd name="connsiteX15" fmla="*/ 42359 w 4539569"/>
                  <a:gd name="connsiteY15" fmla="*/ 21450 h 2435306"/>
                  <a:gd name="connsiteX0" fmla="*/ 55431 w 4552641"/>
                  <a:gd name="connsiteY0" fmla="*/ 21450 h 2435306"/>
                  <a:gd name="connsiteX1" fmla="*/ 2735391 w 4552641"/>
                  <a:gd name="connsiteY1" fmla="*/ 314328 h 2435306"/>
                  <a:gd name="connsiteX2" fmla="*/ 3203476 w 4552641"/>
                  <a:gd name="connsiteY2" fmla="*/ 74843 h 2435306"/>
                  <a:gd name="connsiteX3" fmla="*/ 3725962 w 4552641"/>
                  <a:gd name="connsiteY3" fmla="*/ 141224 h 2435306"/>
                  <a:gd name="connsiteX4" fmla="*/ 4450424 w 4552641"/>
                  <a:gd name="connsiteY4" fmla="*/ 934997 h 2435306"/>
                  <a:gd name="connsiteX5" fmla="*/ 4520648 w 4552641"/>
                  <a:gd name="connsiteY5" fmla="*/ 1348470 h 2435306"/>
                  <a:gd name="connsiteX6" fmla="*/ 4204963 w 4552641"/>
                  <a:gd name="connsiteY6" fmla="*/ 1725842 h 2435306"/>
                  <a:gd name="connsiteX7" fmla="*/ 4005389 w 4552641"/>
                  <a:gd name="connsiteY7" fmla="*/ 2324556 h 2435306"/>
                  <a:gd name="connsiteX8" fmla="*/ 3718731 w 4552641"/>
                  <a:gd name="connsiteY8" fmla="*/ 2408013 h 2435306"/>
                  <a:gd name="connsiteX9" fmla="*/ 2661656 w 4552641"/>
                  <a:gd name="connsiteY9" fmla="*/ 1401230 h 2435306"/>
                  <a:gd name="connsiteX10" fmla="*/ 2195312 w 4552641"/>
                  <a:gd name="connsiteY10" fmla="*/ 1302170 h 2435306"/>
                  <a:gd name="connsiteX11" fmla="*/ 1788404 w 4552641"/>
                  <a:gd name="connsiteY11" fmla="*/ 1247306 h 2435306"/>
                  <a:gd name="connsiteX12" fmla="*/ 1436360 w 4552641"/>
                  <a:gd name="connsiteY12" fmla="*/ 1288454 h 2435306"/>
                  <a:gd name="connsiteX13" fmla="*/ 494343 w 4552641"/>
                  <a:gd name="connsiteY13" fmla="*/ 1833922 h 2435306"/>
                  <a:gd name="connsiteX14" fmla="*/ 101336 w 4552641"/>
                  <a:gd name="connsiteY14" fmla="*/ 1393610 h 2435306"/>
                  <a:gd name="connsiteX15" fmla="*/ 55431 w 4552641"/>
                  <a:gd name="connsiteY15" fmla="*/ 21450 h 2435306"/>
                  <a:gd name="connsiteX0" fmla="*/ 49771 w 4546981"/>
                  <a:gd name="connsiteY0" fmla="*/ 21450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49771 w 4546981"/>
                  <a:gd name="connsiteY15" fmla="*/ 21450 h 2435306"/>
                  <a:gd name="connsiteX0" fmla="*/ 1508239 w 4546981"/>
                  <a:gd name="connsiteY0" fmla="*/ 332346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1508239 w 4546981"/>
                  <a:gd name="connsiteY15" fmla="*/ 332346 h 2435306"/>
                  <a:gd name="connsiteX0" fmla="*/ 1252207 w 4546981"/>
                  <a:gd name="connsiteY0" fmla="*/ 483222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1252207 w 4546981"/>
                  <a:gd name="connsiteY15" fmla="*/ 483222 h 2435306"/>
                  <a:gd name="connsiteX0" fmla="*/ 1252207 w 4546981"/>
                  <a:gd name="connsiteY0" fmla="*/ 483222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1252207 w 4546981"/>
                  <a:gd name="connsiteY15" fmla="*/ 483222 h 2435306"/>
                  <a:gd name="connsiteX0" fmla="*/ 1252207 w 4546981"/>
                  <a:gd name="connsiteY0" fmla="*/ 483222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1252207 w 4546981"/>
                  <a:gd name="connsiteY15" fmla="*/ 483222 h 2435306"/>
                  <a:gd name="connsiteX0" fmla="*/ 1252207 w 4546981"/>
                  <a:gd name="connsiteY0" fmla="*/ 483222 h 2435306"/>
                  <a:gd name="connsiteX1" fmla="*/ 2729731 w 4546981"/>
                  <a:gd name="connsiteY1" fmla="*/ 314328 h 2435306"/>
                  <a:gd name="connsiteX2" fmla="*/ 3197816 w 4546981"/>
                  <a:gd name="connsiteY2" fmla="*/ 74843 h 2435306"/>
                  <a:gd name="connsiteX3" fmla="*/ 3720302 w 4546981"/>
                  <a:gd name="connsiteY3" fmla="*/ 141224 h 2435306"/>
                  <a:gd name="connsiteX4" fmla="*/ 4444764 w 4546981"/>
                  <a:gd name="connsiteY4" fmla="*/ 934997 h 2435306"/>
                  <a:gd name="connsiteX5" fmla="*/ 4514988 w 4546981"/>
                  <a:gd name="connsiteY5" fmla="*/ 1348470 h 2435306"/>
                  <a:gd name="connsiteX6" fmla="*/ 4199303 w 4546981"/>
                  <a:gd name="connsiteY6" fmla="*/ 1725842 h 2435306"/>
                  <a:gd name="connsiteX7" fmla="*/ 3999729 w 4546981"/>
                  <a:gd name="connsiteY7" fmla="*/ 2324556 h 2435306"/>
                  <a:gd name="connsiteX8" fmla="*/ 3713071 w 4546981"/>
                  <a:gd name="connsiteY8" fmla="*/ 2408013 h 2435306"/>
                  <a:gd name="connsiteX9" fmla="*/ 2655996 w 4546981"/>
                  <a:gd name="connsiteY9" fmla="*/ 1401230 h 2435306"/>
                  <a:gd name="connsiteX10" fmla="*/ 2189652 w 4546981"/>
                  <a:gd name="connsiteY10" fmla="*/ 1302170 h 2435306"/>
                  <a:gd name="connsiteX11" fmla="*/ 1782744 w 4546981"/>
                  <a:gd name="connsiteY11" fmla="*/ 1247306 h 2435306"/>
                  <a:gd name="connsiteX12" fmla="*/ 1430700 w 4546981"/>
                  <a:gd name="connsiteY12" fmla="*/ 1288454 h 2435306"/>
                  <a:gd name="connsiteX13" fmla="*/ 488683 w 4546981"/>
                  <a:gd name="connsiteY13" fmla="*/ 1833922 h 2435306"/>
                  <a:gd name="connsiteX14" fmla="*/ 95676 w 4546981"/>
                  <a:gd name="connsiteY14" fmla="*/ 1393610 h 2435306"/>
                  <a:gd name="connsiteX15" fmla="*/ 1252207 w 4546981"/>
                  <a:gd name="connsiteY15" fmla="*/ 483222 h 2435306"/>
                  <a:gd name="connsiteX0" fmla="*/ 1232610 w 4527384"/>
                  <a:gd name="connsiteY0" fmla="*/ 483222 h 2435306"/>
                  <a:gd name="connsiteX1" fmla="*/ 2710134 w 4527384"/>
                  <a:gd name="connsiteY1" fmla="*/ 314328 h 2435306"/>
                  <a:gd name="connsiteX2" fmla="*/ 3178219 w 4527384"/>
                  <a:gd name="connsiteY2" fmla="*/ 74843 h 2435306"/>
                  <a:gd name="connsiteX3" fmla="*/ 3700705 w 4527384"/>
                  <a:gd name="connsiteY3" fmla="*/ 141224 h 2435306"/>
                  <a:gd name="connsiteX4" fmla="*/ 4425167 w 4527384"/>
                  <a:gd name="connsiteY4" fmla="*/ 934997 h 2435306"/>
                  <a:gd name="connsiteX5" fmla="*/ 4495391 w 4527384"/>
                  <a:gd name="connsiteY5" fmla="*/ 1348470 h 2435306"/>
                  <a:gd name="connsiteX6" fmla="*/ 4179706 w 4527384"/>
                  <a:gd name="connsiteY6" fmla="*/ 1725842 h 2435306"/>
                  <a:gd name="connsiteX7" fmla="*/ 3980132 w 4527384"/>
                  <a:gd name="connsiteY7" fmla="*/ 2324556 h 2435306"/>
                  <a:gd name="connsiteX8" fmla="*/ 3693474 w 4527384"/>
                  <a:gd name="connsiteY8" fmla="*/ 2408013 h 2435306"/>
                  <a:gd name="connsiteX9" fmla="*/ 2636399 w 4527384"/>
                  <a:gd name="connsiteY9" fmla="*/ 1401230 h 2435306"/>
                  <a:gd name="connsiteX10" fmla="*/ 2170055 w 4527384"/>
                  <a:gd name="connsiteY10" fmla="*/ 1302170 h 2435306"/>
                  <a:gd name="connsiteX11" fmla="*/ 1763147 w 4527384"/>
                  <a:gd name="connsiteY11" fmla="*/ 1247306 h 2435306"/>
                  <a:gd name="connsiteX12" fmla="*/ 1411103 w 4527384"/>
                  <a:gd name="connsiteY12" fmla="*/ 1288454 h 2435306"/>
                  <a:gd name="connsiteX13" fmla="*/ 469086 w 4527384"/>
                  <a:gd name="connsiteY13" fmla="*/ 1833922 h 2435306"/>
                  <a:gd name="connsiteX14" fmla="*/ 98939 w 4527384"/>
                  <a:gd name="connsiteY14" fmla="*/ 1347890 h 2435306"/>
                  <a:gd name="connsiteX15" fmla="*/ 1232610 w 4527384"/>
                  <a:gd name="connsiteY15" fmla="*/ 483222 h 2435306"/>
                  <a:gd name="connsiteX0" fmla="*/ 1247947 w 4542721"/>
                  <a:gd name="connsiteY0" fmla="*/ 483222 h 2435306"/>
                  <a:gd name="connsiteX1" fmla="*/ 2725471 w 4542721"/>
                  <a:gd name="connsiteY1" fmla="*/ 314328 h 2435306"/>
                  <a:gd name="connsiteX2" fmla="*/ 3193556 w 4542721"/>
                  <a:gd name="connsiteY2" fmla="*/ 74843 h 2435306"/>
                  <a:gd name="connsiteX3" fmla="*/ 3716042 w 4542721"/>
                  <a:gd name="connsiteY3" fmla="*/ 141224 h 2435306"/>
                  <a:gd name="connsiteX4" fmla="*/ 4440504 w 4542721"/>
                  <a:gd name="connsiteY4" fmla="*/ 934997 h 2435306"/>
                  <a:gd name="connsiteX5" fmla="*/ 4510728 w 4542721"/>
                  <a:gd name="connsiteY5" fmla="*/ 1348470 h 2435306"/>
                  <a:gd name="connsiteX6" fmla="*/ 4195043 w 4542721"/>
                  <a:gd name="connsiteY6" fmla="*/ 1725842 h 2435306"/>
                  <a:gd name="connsiteX7" fmla="*/ 3995469 w 4542721"/>
                  <a:gd name="connsiteY7" fmla="*/ 2324556 h 2435306"/>
                  <a:gd name="connsiteX8" fmla="*/ 3708811 w 4542721"/>
                  <a:gd name="connsiteY8" fmla="*/ 2408013 h 2435306"/>
                  <a:gd name="connsiteX9" fmla="*/ 2651736 w 4542721"/>
                  <a:gd name="connsiteY9" fmla="*/ 1401230 h 2435306"/>
                  <a:gd name="connsiteX10" fmla="*/ 2185392 w 4542721"/>
                  <a:gd name="connsiteY10" fmla="*/ 1302170 h 2435306"/>
                  <a:gd name="connsiteX11" fmla="*/ 1778484 w 4542721"/>
                  <a:gd name="connsiteY11" fmla="*/ 1247306 h 2435306"/>
                  <a:gd name="connsiteX12" fmla="*/ 1426440 w 4542721"/>
                  <a:gd name="connsiteY12" fmla="*/ 1288454 h 2435306"/>
                  <a:gd name="connsiteX13" fmla="*/ 484423 w 4542721"/>
                  <a:gd name="connsiteY13" fmla="*/ 1833922 h 2435306"/>
                  <a:gd name="connsiteX14" fmla="*/ 114276 w 4542721"/>
                  <a:gd name="connsiteY14" fmla="*/ 1347890 h 2435306"/>
                  <a:gd name="connsiteX15" fmla="*/ 1247947 w 4542721"/>
                  <a:gd name="connsiteY15" fmla="*/ 483222 h 2435306"/>
                  <a:gd name="connsiteX0" fmla="*/ 1246681 w 4541455"/>
                  <a:gd name="connsiteY0" fmla="*/ 483222 h 2435306"/>
                  <a:gd name="connsiteX1" fmla="*/ 2724205 w 4541455"/>
                  <a:gd name="connsiteY1" fmla="*/ 314328 h 2435306"/>
                  <a:gd name="connsiteX2" fmla="*/ 3192290 w 4541455"/>
                  <a:gd name="connsiteY2" fmla="*/ 74843 h 2435306"/>
                  <a:gd name="connsiteX3" fmla="*/ 3714776 w 4541455"/>
                  <a:gd name="connsiteY3" fmla="*/ 141224 h 2435306"/>
                  <a:gd name="connsiteX4" fmla="*/ 4439238 w 4541455"/>
                  <a:gd name="connsiteY4" fmla="*/ 934997 h 2435306"/>
                  <a:gd name="connsiteX5" fmla="*/ 4509462 w 4541455"/>
                  <a:gd name="connsiteY5" fmla="*/ 1348470 h 2435306"/>
                  <a:gd name="connsiteX6" fmla="*/ 4193777 w 4541455"/>
                  <a:gd name="connsiteY6" fmla="*/ 1725842 h 2435306"/>
                  <a:gd name="connsiteX7" fmla="*/ 3994203 w 4541455"/>
                  <a:gd name="connsiteY7" fmla="*/ 2324556 h 2435306"/>
                  <a:gd name="connsiteX8" fmla="*/ 3707545 w 4541455"/>
                  <a:gd name="connsiteY8" fmla="*/ 2408013 h 2435306"/>
                  <a:gd name="connsiteX9" fmla="*/ 2650470 w 4541455"/>
                  <a:gd name="connsiteY9" fmla="*/ 1401230 h 2435306"/>
                  <a:gd name="connsiteX10" fmla="*/ 2184126 w 4541455"/>
                  <a:gd name="connsiteY10" fmla="*/ 1302170 h 2435306"/>
                  <a:gd name="connsiteX11" fmla="*/ 1777218 w 4541455"/>
                  <a:gd name="connsiteY11" fmla="*/ 1247306 h 2435306"/>
                  <a:gd name="connsiteX12" fmla="*/ 1425174 w 4541455"/>
                  <a:gd name="connsiteY12" fmla="*/ 1288454 h 2435306"/>
                  <a:gd name="connsiteX13" fmla="*/ 483157 w 4541455"/>
                  <a:gd name="connsiteY13" fmla="*/ 1833922 h 2435306"/>
                  <a:gd name="connsiteX14" fmla="*/ 113010 w 4541455"/>
                  <a:gd name="connsiteY14" fmla="*/ 1347890 h 2435306"/>
                  <a:gd name="connsiteX15" fmla="*/ 1246681 w 4541455"/>
                  <a:gd name="connsiteY15" fmla="*/ 483222 h 243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41455" h="2435306">
                    <a:moveTo>
                      <a:pt x="1246681" y="483222"/>
                    </a:moveTo>
                    <a:cubicBezTo>
                      <a:pt x="1835201" y="52020"/>
                      <a:pt x="2396289" y="311190"/>
                      <a:pt x="2724205" y="314328"/>
                    </a:cubicBezTo>
                    <a:cubicBezTo>
                      <a:pt x="2960062" y="331262"/>
                      <a:pt x="3047147" y="170395"/>
                      <a:pt x="3192290" y="74843"/>
                    </a:cubicBezTo>
                    <a:cubicBezTo>
                      <a:pt x="3383386" y="-77202"/>
                      <a:pt x="3592623" y="32011"/>
                      <a:pt x="3714776" y="141224"/>
                    </a:cubicBezTo>
                    <a:lnTo>
                      <a:pt x="4439238" y="934997"/>
                    </a:lnTo>
                    <a:cubicBezTo>
                      <a:pt x="4506189" y="1003878"/>
                      <a:pt x="4587654" y="1116304"/>
                      <a:pt x="4509462" y="1348470"/>
                    </a:cubicBezTo>
                    <a:cubicBezTo>
                      <a:pt x="4436891" y="1483937"/>
                      <a:pt x="4280862" y="1633916"/>
                      <a:pt x="4193777" y="1725842"/>
                    </a:cubicBezTo>
                    <a:cubicBezTo>
                      <a:pt x="4115158" y="1959280"/>
                      <a:pt x="4076451" y="2116518"/>
                      <a:pt x="3994203" y="2324556"/>
                    </a:cubicBezTo>
                    <a:cubicBezTo>
                      <a:pt x="3956707" y="2399546"/>
                      <a:pt x="3850270" y="2478166"/>
                      <a:pt x="3707545" y="2408013"/>
                    </a:cubicBezTo>
                    <a:lnTo>
                      <a:pt x="2650470" y="1401230"/>
                    </a:lnTo>
                    <a:cubicBezTo>
                      <a:pt x="2581890" y="1340778"/>
                      <a:pt x="2463018" y="1243750"/>
                      <a:pt x="2184126" y="1302170"/>
                    </a:cubicBezTo>
                    <a:cubicBezTo>
                      <a:pt x="2066778" y="1309282"/>
                      <a:pt x="1983720" y="1304456"/>
                      <a:pt x="1777218" y="1247306"/>
                    </a:cubicBezTo>
                    <a:cubicBezTo>
                      <a:pt x="1726164" y="1217588"/>
                      <a:pt x="1655329" y="1154109"/>
                      <a:pt x="1425174" y="1288454"/>
                    </a:cubicBezTo>
                    <a:cubicBezTo>
                      <a:pt x="932860" y="1563241"/>
                      <a:pt x="756015" y="1710011"/>
                      <a:pt x="483157" y="1833922"/>
                    </a:cubicBezTo>
                    <a:cubicBezTo>
                      <a:pt x="246999" y="1938611"/>
                      <a:pt x="-213188" y="1691257"/>
                      <a:pt x="113010" y="1347890"/>
                    </a:cubicBezTo>
                    <a:lnTo>
                      <a:pt x="1246681" y="48322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2"/>
              <p:cNvSpPr/>
              <p:nvPr/>
            </p:nvSpPr>
            <p:spPr>
              <a:xfrm>
                <a:off x="7352478" y="1414236"/>
                <a:ext cx="385353" cy="383102"/>
              </a:xfrm>
              <a:custGeom>
                <a:avLst/>
                <a:gdLst>
                  <a:gd name="connsiteX0" fmla="*/ 0 w 2013626"/>
                  <a:gd name="connsiteY0" fmla="*/ 0 h 1327826"/>
                  <a:gd name="connsiteX1" fmla="*/ 2013626 w 2013626"/>
                  <a:gd name="connsiteY1" fmla="*/ 0 h 1327826"/>
                  <a:gd name="connsiteX2" fmla="*/ 2013626 w 2013626"/>
                  <a:gd name="connsiteY2" fmla="*/ 1327826 h 1327826"/>
                  <a:gd name="connsiteX3" fmla="*/ 0 w 2013626"/>
                  <a:gd name="connsiteY3" fmla="*/ 1327826 h 1327826"/>
                  <a:gd name="connsiteX4" fmla="*/ 0 w 2013626"/>
                  <a:gd name="connsiteY4" fmla="*/ 0 h 1327826"/>
                  <a:gd name="connsiteX0" fmla="*/ 311285 w 2324911"/>
                  <a:gd name="connsiteY0" fmla="*/ 0 h 1347281"/>
                  <a:gd name="connsiteX1" fmla="*/ 2324911 w 2324911"/>
                  <a:gd name="connsiteY1" fmla="*/ 0 h 1347281"/>
                  <a:gd name="connsiteX2" fmla="*/ 2324911 w 2324911"/>
                  <a:gd name="connsiteY2" fmla="*/ 1327826 h 1347281"/>
                  <a:gd name="connsiteX3" fmla="*/ 0 w 2324911"/>
                  <a:gd name="connsiteY3" fmla="*/ 1347281 h 1347281"/>
                  <a:gd name="connsiteX4" fmla="*/ 311285 w 2324911"/>
                  <a:gd name="connsiteY4" fmla="*/ 0 h 1347281"/>
                  <a:gd name="connsiteX0" fmla="*/ 38911 w 2324911"/>
                  <a:gd name="connsiteY0" fmla="*/ 768486 h 1347281"/>
                  <a:gd name="connsiteX1" fmla="*/ 2324911 w 2324911"/>
                  <a:gd name="connsiteY1" fmla="*/ 0 h 1347281"/>
                  <a:gd name="connsiteX2" fmla="*/ 2324911 w 2324911"/>
                  <a:gd name="connsiteY2" fmla="*/ 1327826 h 1347281"/>
                  <a:gd name="connsiteX3" fmla="*/ 0 w 2324911"/>
                  <a:gd name="connsiteY3" fmla="*/ 1347281 h 1347281"/>
                  <a:gd name="connsiteX4" fmla="*/ 38911 w 2324911"/>
                  <a:gd name="connsiteY4" fmla="*/ 768486 h 1347281"/>
                  <a:gd name="connsiteX0" fmla="*/ 38911 w 2324911"/>
                  <a:gd name="connsiteY0" fmla="*/ 972767 h 1551562"/>
                  <a:gd name="connsiteX1" fmla="*/ 928992 w 2324911"/>
                  <a:gd name="connsiteY1" fmla="*/ 0 h 1551562"/>
                  <a:gd name="connsiteX2" fmla="*/ 2324911 w 2324911"/>
                  <a:gd name="connsiteY2" fmla="*/ 1532107 h 1551562"/>
                  <a:gd name="connsiteX3" fmla="*/ 0 w 2324911"/>
                  <a:gd name="connsiteY3" fmla="*/ 1551562 h 1551562"/>
                  <a:gd name="connsiteX4" fmla="*/ 38911 w 2324911"/>
                  <a:gd name="connsiteY4" fmla="*/ 972767 h 1551562"/>
                  <a:gd name="connsiteX0" fmla="*/ 38911 w 1585609"/>
                  <a:gd name="connsiteY0" fmla="*/ 982494 h 1561289"/>
                  <a:gd name="connsiteX1" fmla="*/ 928992 w 1585609"/>
                  <a:gd name="connsiteY1" fmla="*/ 9727 h 1561289"/>
                  <a:gd name="connsiteX2" fmla="*/ 1585609 w 1585609"/>
                  <a:gd name="connsiteY2" fmla="*/ 0 h 1561289"/>
                  <a:gd name="connsiteX3" fmla="*/ 0 w 1585609"/>
                  <a:gd name="connsiteY3" fmla="*/ 1561289 h 1561289"/>
                  <a:gd name="connsiteX4" fmla="*/ 38911 w 1585609"/>
                  <a:gd name="connsiteY4" fmla="*/ 982494 h 1561289"/>
                  <a:gd name="connsiteX0" fmla="*/ 38911 w 1585609"/>
                  <a:gd name="connsiteY0" fmla="*/ 982494 h 1561289"/>
                  <a:gd name="connsiteX1" fmla="*/ 928992 w 1585609"/>
                  <a:gd name="connsiteY1" fmla="*/ 9727 h 1561289"/>
                  <a:gd name="connsiteX2" fmla="*/ 1585609 w 1585609"/>
                  <a:gd name="connsiteY2" fmla="*/ 0 h 1561289"/>
                  <a:gd name="connsiteX3" fmla="*/ 1181912 w 1585609"/>
                  <a:gd name="connsiteY3" fmla="*/ 384243 h 1561289"/>
                  <a:gd name="connsiteX4" fmla="*/ 0 w 1585609"/>
                  <a:gd name="connsiteY4" fmla="*/ 1561289 h 1561289"/>
                  <a:gd name="connsiteX5" fmla="*/ 38911 w 1585609"/>
                  <a:gd name="connsiteY5" fmla="*/ 982494 h 1561289"/>
                  <a:gd name="connsiteX0" fmla="*/ 38911 w 2490282"/>
                  <a:gd name="connsiteY0" fmla="*/ 982494 h 1561289"/>
                  <a:gd name="connsiteX1" fmla="*/ 928992 w 2490282"/>
                  <a:gd name="connsiteY1" fmla="*/ 9727 h 1561289"/>
                  <a:gd name="connsiteX2" fmla="*/ 1585609 w 2490282"/>
                  <a:gd name="connsiteY2" fmla="*/ 0 h 1561289"/>
                  <a:gd name="connsiteX3" fmla="*/ 2490282 w 2490282"/>
                  <a:gd name="connsiteY3" fmla="*/ 131323 h 1561289"/>
                  <a:gd name="connsiteX4" fmla="*/ 0 w 2490282"/>
                  <a:gd name="connsiteY4" fmla="*/ 1561289 h 1561289"/>
                  <a:gd name="connsiteX5" fmla="*/ 38911 w 2490282"/>
                  <a:gd name="connsiteY5" fmla="*/ 982494 h 1561289"/>
                  <a:gd name="connsiteX0" fmla="*/ 38911 w 2490282"/>
                  <a:gd name="connsiteY0" fmla="*/ 982494 h 1561289"/>
                  <a:gd name="connsiteX1" fmla="*/ 928992 w 2490282"/>
                  <a:gd name="connsiteY1" fmla="*/ 9727 h 1561289"/>
                  <a:gd name="connsiteX2" fmla="*/ 1585609 w 2490282"/>
                  <a:gd name="connsiteY2" fmla="*/ 0 h 1561289"/>
                  <a:gd name="connsiteX3" fmla="*/ 2490282 w 2490282"/>
                  <a:gd name="connsiteY3" fmla="*/ 131323 h 1561289"/>
                  <a:gd name="connsiteX4" fmla="*/ 1347281 w 2490282"/>
                  <a:gd name="connsiteY4" fmla="*/ 792805 h 1561289"/>
                  <a:gd name="connsiteX5" fmla="*/ 0 w 2490282"/>
                  <a:gd name="connsiteY5" fmla="*/ 1561289 h 1561289"/>
                  <a:gd name="connsiteX6" fmla="*/ 38911 w 2490282"/>
                  <a:gd name="connsiteY6" fmla="*/ 982494 h 1561289"/>
                  <a:gd name="connsiteX0" fmla="*/ 38911 w 2490282"/>
                  <a:gd name="connsiteY0" fmla="*/ 982494 h 1561289"/>
                  <a:gd name="connsiteX1" fmla="*/ 928992 w 2490282"/>
                  <a:gd name="connsiteY1" fmla="*/ 9727 h 1561289"/>
                  <a:gd name="connsiteX2" fmla="*/ 1585609 w 2490282"/>
                  <a:gd name="connsiteY2" fmla="*/ 0 h 1561289"/>
                  <a:gd name="connsiteX3" fmla="*/ 2490282 w 2490282"/>
                  <a:gd name="connsiteY3" fmla="*/ 131323 h 1561289"/>
                  <a:gd name="connsiteX4" fmla="*/ 1488332 w 2490282"/>
                  <a:gd name="connsiteY4" fmla="*/ 355060 h 1561289"/>
                  <a:gd name="connsiteX5" fmla="*/ 0 w 2490282"/>
                  <a:gd name="connsiteY5" fmla="*/ 1561289 h 1561289"/>
                  <a:gd name="connsiteX6" fmla="*/ 38911 w 2490282"/>
                  <a:gd name="connsiteY6" fmla="*/ 982494 h 1561289"/>
                  <a:gd name="connsiteX0" fmla="*/ 38911 w 2490282"/>
                  <a:gd name="connsiteY0" fmla="*/ 982494 h 1561289"/>
                  <a:gd name="connsiteX1" fmla="*/ 928992 w 2490282"/>
                  <a:gd name="connsiteY1" fmla="*/ 9727 h 1561289"/>
                  <a:gd name="connsiteX2" fmla="*/ 1585609 w 2490282"/>
                  <a:gd name="connsiteY2" fmla="*/ 0 h 1561289"/>
                  <a:gd name="connsiteX3" fmla="*/ 2490282 w 2490282"/>
                  <a:gd name="connsiteY3" fmla="*/ 131323 h 1561289"/>
                  <a:gd name="connsiteX4" fmla="*/ 1488332 w 2490282"/>
                  <a:gd name="connsiteY4" fmla="*/ 355060 h 1561289"/>
                  <a:gd name="connsiteX5" fmla="*/ 787940 w 2490282"/>
                  <a:gd name="connsiteY5" fmla="*/ 914401 h 1561289"/>
                  <a:gd name="connsiteX6" fmla="*/ 0 w 2490282"/>
                  <a:gd name="connsiteY6" fmla="*/ 1561289 h 1561289"/>
                  <a:gd name="connsiteX7" fmla="*/ 38911 w 2490282"/>
                  <a:gd name="connsiteY7" fmla="*/ 982494 h 1561289"/>
                  <a:gd name="connsiteX0" fmla="*/ 38911 w 2490282"/>
                  <a:gd name="connsiteY0" fmla="*/ 982494 h 1561289"/>
                  <a:gd name="connsiteX1" fmla="*/ 928992 w 2490282"/>
                  <a:gd name="connsiteY1" fmla="*/ 9727 h 1561289"/>
                  <a:gd name="connsiteX2" fmla="*/ 1585609 w 2490282"/>
                  <a:gd name="connsiteY2" fmla="*/ 0 h 1561289"/>
                  <a:gd name="connsiteX3" fmla="*/ 2490282 w 2490282"/>
                  <a:gd name="connsiteY3" fmla="*/ 131323 h 1561289"/>
                  <a:gd name="connsiteX4" fmla="*/ 1488332 w 2490282"/>
                  <a:gd name="connsiteY4" fmla="*/ 355060 h 1561289"/>
                  <a:gd name="connsiteX5" fmla="*/ 1070042 w 2490282"/>
                  <a:gd name="connsiteY5" fmla="*/ 306422 h 1561289"/>
                  <a:gd name="connsiteX6" fmla="*/ 0 w 2490282"/>
                  <a:gd name="connsiteY6" fmla="*/ 1561289 h 1561289"/>
                  <a:gd name="connsiteX7" fmla="*/ 38911 w 2490282"/>
                  <a:gd name="connsiteY7" fmla="*/ 982494 h 1561289"/>
                  <a:gd name="connsiteX0" fmla="*/ 53503 w 2504874"/>
                  <a:gd name="connsiteY0" fmla="*/ 982494 h 1532106"/>
                  <a:gd name="connsiteX1" fmla="*/ 943584 w 2504874"/>
                  <a:gd name="connsiteY1" fmla="*/ 9727 h 1532106"/>
                  <a:gd name="connsiteX2" fmla="*/ 1600201 w 2504874"/>
                  <a:gd name="connsiteY2" fmla="*/ 0 h 1532106"/>
                  <a:gd name="connsiteX3" fmla="*/ 2504874 w 2504874"/>
                  <a:gd name="connsiteY3" fmla="*/ 131323 h 1532106"/>
                  <a:gd name="connsiteX4" fmla="*/ 1502924 w 2504874"/>
                  <a:gd name="connsiteY4" fmla="*/ 355060 h 1532106"/>
                  <a:gd name="connsiteX5" fmla="*/ 1084634 w 2504874"/>
                  <a:gd name="connsiteY5" fmla="*/ 306422 h 1532106"/>
                  <a:gd name="connsiteX6" fmla="*/ 0 w 2504874"/>
                  <a:gd name="connsiteY6" fmla="*/ 1532106 h 1532106"/>
                  <a:gd name="connsiteX7" fmla="*/ 53503 w 2504874"/>
                  <a:gd name="connsiteY7" fmla="*/ 982494 h 1532106"/>
                  <a:gd name="connsiteX0" fmla="*/ 53503 w 2504874"/>
                  <a:gd name="connsiteY0" fmla="*/ 982494 h 1532106"/>
                  <a:gd name="connsiteX1" fmla="*/ 943584 w 2504874"/>
                  <a:gd name="connsiteY1" fmla="*/ 9727 h 1532106"/>
                  <a:gd name="connsiteX2" fmla="*/ 1600201 w 2504874"/>
                  <a:gd name="connsiteY2" fmla="*/ 0 h 1532106"/>
                  <a:gd name="connsiteX3" fmla="*/ 2504874 w 2504874"/>
                  <a:gd name="connsiteY3" fmla="*/ 131323 h 1532106"/>
                  <a:gd name="connsiteX4" fmla="*/ 1502924 w 2504874"/>
                  <a:gd name="connsiteY4" fmla="*/ 355060 h 1532106"/>
                  <a:gd name="connsiteX5" fmla="*/ 1084634 w 2504874"/>
                  <a:gd name="connsiteY5" fmla="*/ 306422 h 1532106"/>
                  <a:gd name="connsiteX6" fmla="*/ 252920 w 2504874"/>
                  <a:gd name="connsiteY6" fmla="*/ 1245141 h 1532106"/>
                  <a:gd name="connsiteX7" fmla="*/ 0 w 2504874"/>
                  <a:gd name="connsiteY7" fmla="*/ 1532106 h 1532106"/>
                  <a:gd name="connsiteX8" fmla="*/ 53503 w 2504874"/>
                  <a:gd name="connsiteY8" fmla="*/ 982494 h 1532106"/>
                  <a:gd name="connsiteX0" fmla="*/ 53503 w 2504874"/>
                  <a:gd name="connsiteY0" fmla="*/ 982494 h 1532106"/>
                  <a:gd name="connsiteX1" fmla="*/ 943584 w 2504874"/>
                  <a:gd name="connsiteY1" fmla="*/ 9727 h 1532106"/>
                  <a:gd name="connsiteX2" fmla="*/ 1600201 w 2504874"/>
                  <a:gd name="connsiteY2" fmla="*/ 0 h 1532106"/>
                  <a:gd name="connsiteX3" fmla="*/ 2504874 w 2504874"/>
                  <a:gd name="connsiteY3" fmla="*/ 131323 h 1532106"/>
                  <a:gd name="connsiteX4" fmla="*/ 1502924 w 2504874"/>
                  <a:gd name="connsiteY4" fmla="*/ 355060 h 1532106"/>
                  <a:gd name="connsiteX5" fmla="*/ 1084634 w 2504874"/>
                  <a:gd name="connsiteY5" fmla="*/ 306422 h 1532106"/>
                  <a:gd name="connsiteX6" fmla="*/ 355060 w 2504874"/>
                  <a:gd name="connsiteY6" fmla="*/ 1425102 h 1532106"/>
                  <a:gd name="connsiteX7" fmla="*/ 0 w 2504874"/>
                  <a:gd name="connsiteY7" fmla="*/ 1532106 h 1532106"/>
                  <a:gd name="connsiteX8" fmla="*/ 53503 w 2504874"/>
                  <a:gd name="connsiteY8" fmla="*/ 982494 h 1532106"/>
                  <a:gd name="connsiteX0" fmla="*/ 53503 w 2504874"/>
                  <a:gd name="connsiteY0" fmla="*/ 982494 h 1532106"/>
                  <a:gd name="connsiteX1" fmla="*/ 943584 w 2504874"/>
                  <a:gd name="connsiteY1" fmla="*/ 9727 h 1532106"/>
                  <a:gd name="connsiteX2" fmla="*/ 1600201 w 2504874"/>
                  <a:gd name="connsiteY2" fmla="*/ 0 h 1532106"/>
                  <a:gd name="connsiteX3" fmla="*/ 2504874 w 2504874"/>
                  <a:gd name="connsiteY3" fmla="*/ 131323 h 1532106"/>
                  <a:gd name="connsiteX4" fmla="*/ 1502924 w 2504874"/>
                  <a:gd name="connsiteY4" fmla="*/ 355060 h 1532106"/>
                  <a:gd name="connsiteX5" fmla="*/ 1084634 w 2504874"/>
                  <a:gd name="connsiteY5" fmla="*/ 306422 h 1532106"/>
                  <a:gd name="connsiteX6" fmla="*/ 355060 w 2504874"/>
                  <a:gd name="connsiteY6" fmla="*/ 1118680 h 1532106"/>
                  <a:gd name="connsiteX7" fmla="*/ 0 w 2504874"/>
                  <a:gd name="connsiteY7" fmla="*/ 1532106 h 1532106"/>
                  <a:gd name="connsiteX8" fmla="*/ 53503 w 2504874"/>
                  <a:gd name="connsiteY8" fmla="*/ 982494 h 1532106"/>
                  <a:gd name="connsiteX0" fmla="*/ 93644 w 2545015"/>
                  <a:gd name="connsiteY0" fmla="*/ 982494 h 1532106"/>
                  <a:gd name="connsiteX1" fmla="*/ 983725 w 2545015"/>
                  <a:gd name="connsiteY1" fmla="*/ 9727 h 1532106"/>
                  <a:gd name="connsiteX2" fmla="*/ 1640342 w 2545015"/>
                  <a:gd name="connsiteY2" fmla="*/ 0 h 1532106"/>
                  <a:gd name="connsiteX3" fmla="*/ 2545015 w 2545015"/>
                  <a:gd name="connsiteY3" fmla="*/ 131323 h 1532106"/>
                  <a:gd name="connsiteX4" fmla="*/ 1543065 w 2545015"/>
                  <a:gd name="connsiteY4" fmla="*/ 355060 h 1532106"/>
                  <a:gd name="connsiteX5" fmla="*/ 1124775 w 2545015"/>
                  <a:gd name="connsiteY5" fmla="*/ 306422 h 1532106"/>
                  <a:gd name="connsiteX6" fmla="*/ 395201 w 2545015"/>
                  <a:gd name="connsiteY6" fmla="*/ 1118680 h 1532106"/>
                  <a:gd name="connsiteX7" fmla="*/ 40141 w 2545015"/>
                  <a:gd name="connsiteY7" fmla="*/ 1532106 h 1532106"/>
                  <a:gd name="connsiteX8" fmla="*/ 93644 w 2545015"/>
                  <a:gd name="connsiteY8" fmla="*/ 982494 h 1532106"/>
                  <a:gd name="connsiteX0" fmla="*/ 96072 w 2547443"/>
                  <a:gd name="connsiteY0" fmla="*/ 982494 h 1532106"/>
                  <a:gd name="connsiteX1" fmla="*/ 986153 w 2547443"/>
                  <a:gd name="connsiteY1" fmla="*/ 9727 h 1532106"/>
                  <a:gd name="connsiteX2" fmla="*/ 1642770 w 2547443"/>
                  <a:gd name="connsiteY2" fmla="*/ 0 h 1532106"/>
                  <a:gd name="connsiteX3" fmla="*/ 2547443 w 2547443"/>
                  <a:gd name="connsiteY3" fmla="*/ 131323 h 1532106"/>
                  <a:gd name="connsiteX4" fmla="*/ 1545493 w 2547443"/>
                  <a:gd name="connsiteY4" fmla="*/ 355060 h 1532106"/>
                  <a:gd name="connsiteX5" fmla="*/ 1127203 w 2547443"/>
                  <a:gd name="connsiteY5" fmla="*/ 306422 h 1532106"/>
                  <a:gd name="connsiteX6" fmla="*/ 397629 w 2547443"/>
                  <a:gd name="connsiteY6" fmla="*/ 1118680 h 1532106"/>
                  <a:gd name="connsiteX7" fmla="*/ 42569 w 2547443"/>
                  <a:gd name="connsiteY7" fmla="*/ 1532106 h 1532106"/>
                  <a:gd name="connsiteX8" fmla="*/ 96072 w 2547443"/>
                  <a:gd name="connsiteY8" fmla="*/ 982494 h 1532106"/>
                  <a:gd name="connsiteX0" fmla="*/ 96072 w 2547443"/>
                  <a:gd name="connsiteY0" fmla="*/ 982494 h 1677790"/>
                  <a:gd name="connsiteX1" fmla="*/ 986153 w 2547443"/>
                  <a:gd name="connsiteY1" fmla="*/ 9727 h 1677790"/>
                  <a:gd name="connsiteX2" fmla="*/ 1642770 w 2547443"/>
                  <a:gd name="connsiteY2" fmla="*/ 0 h 1677790"/>
                  <a:gd name="connsiteX3" fmla="*/ 2547443 w 2547443"/>
                  <a:gd name="connsiteY3" fmla="*/ 131323 h 1677790"/>
                  <a:gd name="connsiteX4" fmla="*/ 1545493 w 2547443"/>
                  <a:gd name="connsiteY4" fmla="*/ 355060 h 1677790"/>
                  <a:gd name="connsiteX5" fmla="*/ 1127203 w 2547443"/>
                  <a:gd name="connsiteY5" fmla="*/ 306422 h 1677790"/>
                  <a:gd name="connsiteX6" fmla="*/ 397629 w 2547443"/>
                  <a:gd name="connsiteY6" fmla="*/ 1118680 h 1677790"/>
                  <a:gd name="connsiteX7" fmla="*/ 42569 w 2547443"/>
                  <a:gd name="connsiteY7" fmla="*/ 1532106 h 1677790"/>
                  <a:gd name="connsiteX8" fmla="*/ 96072 w 2547443"/>
                  <a:gd name="connsiteY8" fmla="*/ 982494 h 1677790"/>
                  <a:gd name="connsiteX0" fmla="*/ 96072 w 2547443"/>
                  <a:gd name="connsiteY0" fmla="*/ 982494 h 1552660"/>
                  <a:gd name="connsiteX1" fmla="*/ 986153 w 2547443"/>
                  <a:gd name="connsiteY1" fmla="*/ 9727 h 1552660"/>
                  <a:gd name="connsiteX2" fmla="*/ 1642770 w 2547443"/>
                  <a:gd name="connsiteY2" fmla="*/ 0 h 1552660"/>
                  <a:gd name="connsiteX3" fmla="*/ 2547443 w 2547443"/>
                  <a:gd name="connsiteY3" fmla="*/ 131323 h 1552660"/>
                  <a:gd name="connsiteX4" fmla="*/ 1545493 w 2547443"/>
                  <a:gd name="connsiteY4" fmla="*/ 355060 h 1552660"/>
                  <a:gd name="connsiteX5" fmla="*/ 1127203 w 2547443"/>
                  <a:gd name="connsiteY5" fmla="*/ 306422 h 1552660"/>
                  <a:gd name="connsiteX6" fmla="*/ 397629 w 2547443"/>
                  <a:gd name="connsiteY6" fmla="*/ 1118680 h 1552660"/>
                  <a:gd name="connsiteX7" fmla="*/ 344128 w 2547443"/>
                  <a:gd name="connsiteY7" fmla="*/ 1405647 h 1552660"/>
                  <a:gd name="connsiteX8" fmla="*/ 42569 w 2547443"/>
                  <a:gd name="connsiteY8" fmla="*/ 1532106 h 1552660"/>
                  <a:gd name="connsiteX9" fmla="*/ 96072 w 2547443"/>
                  <a:gd name="connsiteY9" fmla="*/ 982494 h 1552660"/>
                  <a:gd name="connsiteX0" fmla="*/ 96072 w 2547443"/>
                  <a:gd name="connsiteY0" fmla="*/ 982494 h 1554370"/>
                  <a:gd name="connsiteX1" fmla="*/ 986153 w 2547443"/>
                  <a:gd name="connsiteY1" fmla="*/ 9727 h 1554370"/>
                  <a:gd name="connsiteX2" fmla="*/ 1642770 w 2547443"/>
                  <a:gd name="connsiteY2" fmla="*/ 0 h 1554370"/>
                  <a:gd name="connsiteX3" fmla="*/ 2547443 w 2547443"/>
                  <a:gd name="connsiteY3" fmla="*/ 131323 h 1554370"/>
                  <a:gd name="connsiteX4" fmla="*/ 1545493 w 2547443"/>
                  <a:gd name="connsiteY4" fmla="*/ 355060 h 1554370"/>
                  <a:gd name="connsiteX5" fmla="*/ 1127203 w 2547443"/>
                  <a:gd name="connsiteY5" fmla="*/ 306422 h 1554370"/>
                  <a:gd name="connsiteX6" fmla="*/ 397629 w 2547443"/>
                  <a:gd name="connsiteY6" fmla="*/ 1118680 h 1554370"/>
                  <a:gd name="connsiteX7" fmla="*/ 378175 w 2547443"/>
                  <a:gd name="connsiteY7" fmla="*/ 1420238 h 1554370"/>
                  <a:gd name="connsiteX8" fmla="*/ 42569 w 2547443"/>
                  <a:gd name="connsiteY8" fmla="*/ 1532106 h 1554370"/>
                  <a:gd name="connsiteX9" fmla="*/ 96072 w 2547443"/>
                  <a:gd name="connsiteY9" fmla="*/ 982494 h 1554370"/>
                  <a:gd name="connsiteX0" fmla="*/ 96072 w 2547443"/>
                  <a:gd name="connsiteY0" fmla="*/ 982494 h 1554370"/>
                  <a:gd name="connsiteX1" fmla="*/ 986153 w 2547443"/>
                  <a:gd name="connsiteY1" fmla="*/ 9727 h 1554370"/>
                  <a:gd name="connsiteX2" fmla="*/ 1642770 w 2547443"/>
                  <a:gd name="connsiteY2" fmla="*/ 0 h 1554370"/>
                  <a:gd name="connsiteX3" fmla="*/ 2547443 w 2547443"/>
                  <a:gd name="connsiteY3" fmla="*/ 131323 h 1554370"/>
                  <a:gd name="connsiteX4" fmla="*/ 1545493 w 2547443"/>
                  <a:gd name="connsiteY4" fmla="*/ 355060 h 1554370"/>
                  <a:gd name="connsiteX5" fmla="*/ 1127203 w 2547443"/>
                  <a:gd name="connsiteY5" fmla="*/ 306422 h 1554370"/>
                  <a:gd name="connsiteX6" fmla="*/ 397629 w 2547443"/>
                  <a:gd name="connsiteY6" fmla="*/ 1118680 h 1554370"/>
                  <a:gd name="connsiteX7" fmla="*/ 378175 w 2547443"/>
                  <a:gd name="connsiteY7" fmla="*/ 1420238 h 1554370"/>
                  <a:gd name="connsiteX8" fmla="*/ 42569 w 2547443"/>
                  <a:gd name="connsiteY8" fmla="*/ 1532106 h 1554370"/>
                  <a:gd name="connsiteX9" fmla="*/ 96072 w 2547443"/>
                  <a:gd name="connsiteY9" fmla="*/ 982494 h 1554370"/>
                  <a:gd name="connsiteX0" fmla="*/ 96072 w 2547443"/>
                  <a:gd name="connsiteY0" fmla="*/ 982494 h 1554370"/>
                  <a:gd name="connsiteX1" fmla="*/ 986153 w 2547443"/>
                  <a:gd name="connsiteY1" fmla="*/ 9727 h 1554370"/>
                  <a:gd name="connsiteX2" fmla="*/ 1642770 w 2547443"/>
                  <a:gd name="connsiteY2" fmla="*/ 0 h 1554370"/>
                  <a:gd name="connsiteX3" fmla="*/ 2547443 w 2547443"/>
                  <a:gd name="connsiteY3" fmla="*/ 131323 h 1554370"/>
                  <a:gd name="connsiteX4" fmla="*/ 1545493 w 2547443"/>
                  <a:gd name="connsiteY4" fmla="*/ 355060 h 1554370"/>
                  <a:gd name="connsiteX5" fmla="*/ 1127203 w 2547443"/>
                  <a:gd name="connsiteY5" fmla="*/ 306422 h 1554370"/>
                  <a:gd name="connsiteX6" fmla="*/ 397629 w 2547443"/>
                  <a:gd name="connsiteY6" fmla="*/ 1118680 h 1554370"/>
                  <a:gd name="connsiteX7" fmla="*/ 378175 w 2547443"/>
                  <a:gd name="connsiteY7" fmla="*/ 1420238 h 1554370"/>
                  <a:gd name="connsiteX8" fmla="*/ 42569 w 2547443"/>
                  <a:gd name="connsiteY8" fmla="*/ 1532106 h 1554370"/>
                  <a:gd name="connsiteX9" fmla="*/ 96072 w 2547443"/>
                  <a:gd name="connsiteY9" fmla="*/ 982494 h 1554370"/>
                  <a:gd name="connsiteX0" fmla="*/ 96072 w 2547443"/>
                  <a:gd name="connsiteY0" fmla="*/ 982494 h 1572098"/>
                  <a:gd name="connsiteX1" fmla="*/ 986153 w 2547443"/>
                  <a:gd name="connsiteY1" fmla="*/ 9727 h 1572098"/>
                  <a:gd name="connsiteX2" fmla="*/ 1642770 w 2547443"/>
                  <a:gd name="connsiteY2" fmla="*/ 0 h 1572098"/>
                  <a:gd name="connsiteX3" fmla="*/ 2547443 w 2547443"/>
                  <a:gd name="connsiteY3" fmla="*/ 131323 h 1572098"/>
                  <a:gd name="connsiteX4" fmla="*/ 1545493 w 2547443"/>
                  <a:gd name="connsiteY4" fmla="*/ 355060 h 1572098"/>
                  <a:gd name="connsiteX5" fmla="*/ 1127203 w 2547443"/>
                  <a:gd name="connsiteY5" fmla="*/ 306422 h 1572098"/>
                  <a:gd name="connsiteX6" fmla="*/ 397629 w 2547443"/>
                  <a:gd name="connsiteY6" fmla="*/ 1118680 h 1572098"/>
                  <a:gd name="connsiteX7" fmla="*/ 378175 w 2547443"/>
                  <a:gd name="connsiteY7" fmla="*/ 1420238 h 1572098"/>
                  <a:gd name="connsiteX8" fmla="*/ 246851 w 2547443"/>
                  <a:gd name="connsiteY8" fmla="*/ 1517516 h 1572098"/>
                  <a:gd name="connsiteX9" fmla="*/ 42569 w 2547443"/>
                  <a:gd name="connsiteY9" fmla="*/ 1532106 h 1572098"/>
                  <a:gd name="connsiteX10" fmla="*/ 96072 w 2547443"/>
                  <a:gd name="connsiteY10" fmla="*/ 982494 h 1572098"/>
                  <a:gd name="connsiteX0" fmla="*/ 96072 w 2547443"/>
                  <a:gd name="connsiteY0" fmla="*/ 982494 h 2135699"/>
                  <a:gd name="connsiteX1" fmla="*/ 986153 w 2547443"/>
                  <a:gd name="connsiteY1" fmla="*/ 9727 h 2135699"/>
                  <a:gd name="connsiteX2" fmla="*/ 1642770 w 2547443"/>
                  <a:gd name="connsiteY2" fmla="*/ 0 h 2135699"/>
                  <a:gd name="connsiteX3" fmla="*/ 2547443 w 2547443"/>
                  <a:gd name="connsiteY3" fmla="*/ 131323 h 2135699"/>
                  <a:gd name="connsiteX4" fmla="*/ 1545493 w 2547443"/>
                  <a:gd name="connsiteY4" fmla="*/ 355060 h 2135699"/>
                  <a:gd name="connsiteX5" fmla="*/ 1127203 w 2547443"/>
                  <a:gd name="connsiteY5" fmla="*/ 306422 h 2135699"/>
                  <a:gd name="connsiteX6" fmla="*/ 397629 w 2547443"/>
                  <a:gd name="connsiteY6" fmla="*/ 1118680 h 2135699"/>
                  <a:gd name="connsiteX7" fmla="*/ 378175 w 2547443"/>
                  <a:gd name="connsiteY7" fmla="*/ 1420238 h 2135699"/>
                  <a:gd name="connsiteX8" fmla="*/ 694323 w 2547443"/>
                  <a:gd name="connsiteY8" fmla="*/ 2135222 h 2135699"/>
                  <a:gd name="connsiteX9" fmla="*/ 42569 w 2547443"/>
                  <a:gd name="connsiteY9" fmla="*/ 1532106 h 2135699"/>
                  <a:gd name="connsiteX10" fmla="*/ 96072 w 2547443"/>
                  <a:gd name="connsiteY10" fmla="*/ 982494 h 2135699"/>
                  <a:gd name="connsiteX0" fmla="*/ 96072 w 2547443"/>
                  <a:gd name="connsiteY0" fmla="*/ 982494 h 2694798"/>
                  <a:gd name="connsiteX1" fmla="*/ 986153 w 2547443"/>
                  <a:gd name="connsiteY1" fmla="*/ 9727 h 2694798"/>
                  <a:gd name="connsiteX2" fmla="*/ 1642770 w 2547443"/>
                  <a:gd name="connsiteY2" fmla="*/ 0 h 2694798"/>
                  <a:gd name="connsiteX3" fmla="*/ 2547443 w 2547443"/>
                  <a:gd name="connsiteY3" fmla="*/ 131323 h 2694798"/>
                  <a:gd name="connsiteX4" fmla="*/ 1545493 w 2547443"/>
                  <a:gd name="connsiteY4" fmla="*/ 355060 h 2694798"/>
                  <a:gd name="connsiteX5" fmla="*/ 1127203 w 2547443"/>
                  <a:gd name="connsiteY5" fmla="*/ 306422 h 2694798"/>
                  <a:gd name="connsiteX6" fmla="*/ 397629 w 2547443"/>
                  <a:gd name="connsiteY6" fmla="*/ 1118680 h 2694798"/>
                  <a:gd name="connsiteX7" fmla="*/ 378175 w 2547443"/>
                  <a:gd name="connsiteY7" fmla="*/ 1420238 h 2694798"/>
                  <a:gd name="connsiteX8" fmla="*/ 694323 w 2547443"/>
                  <a:gd name="connsiteY8" fmla="*/ 2694562 h 2694798"/>
                  <a:gd name="connsiteX9" fmla="*/ 42569 w 2547443"/>
                  <a:gd name="connsiteY9" fmla="*/ 1532106 h 2694798"/>
                  <a:gd name="connsiteX10" fmla="*/ 96072 w 2547443"/>
                  <a:gd name="connsiteY10" fmla="*/ 982494 h 2694798"/>
                  <a:gd name="connsiteX0" fmla="*/ 96072 w 2547443"/>
                  <a:gd name="connsiteY0" fmla="*/ 982494 h 2765238"/>
                  <a:gd name="connsiteX1" fmla="*/ 986153 w 2547443"/>
                  <a:gd name="connsiteY1" fmla="*/ 9727 h 2765238"/>
                  <a:gd name="connsiteX2" fmla="*/ 1642770 w 2547443"/>
                  <a:gd name="connsiteY2" fmla="*/ 0 h 2765238"/>
                  <a:gd name="connsiteX3" fmla="*/ 2547443 w 2547443"/>
                  <a:gd name="connsiteY3" fmla="*/ 131323 h 2765238"/>
                  <a:gd name="connsiteX4" fmla="*/ 1545493 w 2547443"/>
                  <a:gd name="connsiteY4" fmla="*/ 355060 h 2765238"/>
                  <a:gd name="connsiteX5" fmla="*/ 1127203 w 2547443"/>
                  <a:gd name="connsiteY5" fmla="*/ 306422 h 2765238"/>
                  <a:gd name="connsiteX6" fmla="*/ 397629 w 2547443"/>
                  <a:gd name="connsiteY6" fmla="*/ 1118680 h 2765238"/>
                  <a:gd name="connsiteX7" fmla="*/ 378175 w 2547443"/>
                  <a:gd name="connsiteY7" fmla="*/ 1420238 h 2765238"/>
                  <a:gd name="connsiteX8" fmla="*/ 660277 w 2547443"/>
                  <a:gd name="connsiteY8" fmla="*/ 2504872 h 2765238"/>
                  <a:gd name="connsiteX9" fmla="*/ 694323 w 2547443"/>
                  <a:gd name="connsiteY9" fmla="*/ 2694562 h 2765238"/>
                  <a:gd name="connsiteX10" fmla="*/ 42569 w 2547443"/>
                  <a:gd name="connsiteY10" fmla="*/ 1532106 h 2765238"/>
                  <a:gd name="connsiteX11" fmla="*/ 96072 w 2547443"/>
                  <a:gd name="connsiteY11" fmla="*/ 982494 h 2765238"/>
                  <a:gd name="connsiteX0" fmla="*/ 96072 w 2547443"/>
                  <a:gd name="connsiteY0" fmla="*/ 982494 h 2765238"/>
                  <a:gd name="connsiteX1" fmla="*/ 986153 w 2547443"/>
                  <a:gd name="connsiteY1" fmla="*/ 9727 h 2765238"/>
                  <a:gd name="connsiteX2" fmla="*/ 1642770 w 2547443"/>
                  <a:gd name="connsiteY2" fmla="*/ 0 h 2765238"/>
                  <a:gd name="connsiteX3" fmla="*/ 2547443 w 2547443"/>
                  <a:gd name="connsiteY3" fmla="*/ 131323 h 2765238"/>
                  <a:gd name="connsiteX4" fmla="*/ 1545493 w 2547443"/>
                  <a:gd name="connsiteY4" fmla="*/ 355060 h 2765238"/>
                  <a:gd name="connsiteX5" fmla="*/ 1127203 w 2547443"/>
                  <a:gd name="connsiteY5" fmla="*/ 306422 h 2765238"/>
                  <a:gd name="connsiteX6" fmla="*/ 397629 w 2547443"/>
                  <a:gd name="connsiteY6" fmla="*/ 1118680 h 2765238"/>
                  <a:gd name="connsiteX7" fmla="*/ 378175 w 2547443"/>
                  <a:gd name="connsiteY7" fmla="*/ 1420238 h 2765238"/>
                  <a:gd name="connsiteX8" fmla="*/ 913196 w 2547443"/>
                  <a:gd name="connsiteY8" fmla="*/ 2504872 h 2765238"/>
                  <a:gd name="connsiteX9" fmla="*/ 694323 w 2547443"/>
                  <a:gd name="connsiteY9" fmla="*/ 2694562 h 2765238"/>
                  <a:gd name="connsiteX10" fmla="*/ 42569 w 2547443"/>
                  <a:gd name="connsiteY10" fmla="*/ 1532106 h 2765238"/>
                  <a:gd name="connsiteX11" fmla="*/ 96072 w 2547443"/>
                  <a:gd name="connsiteY11" fmla="*/ 982494 h 2765238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621366 w 2547443"/>
                  <a:gd name="connsiteY8" fmla="*/ 192121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569 w 2547443"/>
                  <a:gd name="connsiteY11" fmla="*/ 1532106 h 2751446"/>
                  <a:gd name="connsiteX12" fmla="*/ 96072 w 2547443"/>
                  <a:gd name="connsiteY12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569 w 2547443"/>
                  <a:gd name="connsiteY11" fmla="*/ 1532106 h 2751446"/>
                  <a:gd name="connsiteX12" fmla="*/ 96072 w 2547443"/>
                  <a:gd name="connsiteY12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569 w 2547443"/>
                  <a:gd name="connsiteY11" fmla="*/ 1532106 h 2751446"/>
                  <a:gd name="connsiteX12" fmla="*/ 96072 w 2547443"/>
                  <a:gd name="connsiteY12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569 w 2547443"/>
                  <a:gd name="connsiteY11" fmla="*/ 1532106 h 2751446"/>
                  <a:gd name="connsiteX12" fmla="*/ 96072 w 2547443"/>
                  <a:gd name="connsiteY12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569 w 2547443"/>
                  <a:gd name="connsiteY11" fmla="*/ 1532106 h 2751446"/>
                  <a:gd name="connsiteX12" fmla="*/ 96072 w 2547443"/>
                  <a:gd name="connsiteY12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383039 w 2547443"/>
                  <a:gd name="connsiteY11" fmla="*/ 2178995 h 2751446"/>
                  <a:gd name="connsiteX12" fmla="*/ 42569 w 2547443"/>
                  <a:gd name="connsiteY12" fmla="*/ 1532106 h 2751446"/>
                  <a:gd name="connsiteX13" fmla="*/ 96072 w 2547443"/>
                  <a:gd name="connsiteY13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6814 w 2547443"/>
                  <a:gd name="connsiteY11" fmla="*/ 1969851 h 2751446"/>
                  <a:gd name="connsiteX12" fmla="*/ 42569 w 2547443"/>
                  <a:gd name="connsiteY12" fmla="*/ 1532106 h 2751446"/>
                  <a:gd name="connsiteX13" fmla="*/ 96072 w 2547443"/>
                  <a:gd name="connsiteY13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6814 w 2547443"/>
                  <a:gd name="connsiteY11" fmla="*/ 1969851 h 2751446"/>
                  <a:gd name="connsiteX12" fmla="*/ 42569 w 2547443"/>
                  <a:gd name="connsiteY12" fmla="*/ 1532106 h 2751446"/>
                  <a:gd name="connsiteX13" fmla="*/ 96072 w 2547443"/>
                  <a:gd name="connsiteY13" fmla="*/ 982494 h 2751446"/>
                  <a:gd name="connsiteX0" fmla="*/ 96072 w 2547443"/>
                  <a:gd name="connsiteY0" fmla="*/ 982494 h 2751446"/>
                  <a:gd name="connsiteX1" fmla="*/ 986153 w 2547443"/>
                  <a:gd name="connsiteY1" fmla="*/ 9727 h 2751446"/>
                  <a:gd name="connsiteX2" fmla="*/ 1642770 w 2547443"/>
                  <a:gd name="connsiteY2" fmla="*/ 0 h 2751446"/>
                  <a:gd name="connsiteX3" fmla="*/ 2547443 w 2547443"/>
                  <a:gd name="connsiteY3" fmla="*/ 131323 h 2751446"/>
                  <a:gd name="connsiteX4" fmla="*/ 1545493 w 2547443"/>
                  <a:gd name="connsiteY4" fmla="*/ 355060 h 2751446"/>
                  <a:gd name="connsiteX5" fmla="*/ 1127203 w 2547443"/>
                  <a:gd name="connsiteY5" fmla="*/ 306422 h 2751446"/>
                  <a:gd name="connsiteX6" fmla="*/ 397629 w 2547443"/>
                  <a:gd name="connsiteY6" fmla="*/ 1118680 h 2751446"/>
                  <a:gd name="connsiteX7" fmla="*/ 378175 w 2547443"/>
                  <a:gd name="connsiteY7" fmla="*/ 1420238 h 2751446"/>
                  <a:gd name="connsiteX8" fmla="*/ 738098 w 2547443"/>
                  <a:gd name="connsiteY8" fmla="*/ 1819072 h 2751446"/>
                  <a:gd name="connsiteX9" fmla="*/ 913196 w 2547443"/>
                  <a:gd name="connsiteY9" fmla="*/ 2504872 h 2751446"/>
                  <a:gd name="connsiteX10" fmla="*/ 694323 w 2547443"/>
                  <a:gd name="connsiteY10" fmla="*/ 2694562 h 2751446"/>
                  <a:gd name="connsiteX11" fmla="*/ 426814 w 2547443"/>
                  <a:gd name="connsiteY11" fmla="*/ 1969851 h 2751446"/>
                  <a:gd name="connsiteX12" fmla="*/ 42569 w 2547443"/>
                  <a:gd name="connsiteY12" fmla="*/ 1532106 h 2751446"/>
                  <a:gd name="connsiteX13" fmla="*/ 96072 w 2547443"/>
                  <a:gd name="connsiteY13" fmla="*/ 982494 h 2751446"/>
                  <a:gd name="connsiteX0" fmla="*/ 99995 w 2551366"/>
                  <a:gd name="connsiteY0" fmla="*/ 982494 h 2751446"/>
                  <a:gd name="connsiteX1" fmla="*/ 990076 w 2551366"/>
                  <a:gd name="connsiteY1" fmla="*/ 9727 h 2751446"/>
                  <a:gd name="connsiteX2" fmla="*/ 1646693 w 2551366"/>
                  <a:gd name="connsiteY2" fmla="*/ 0 h 2751446"/>
                  <a:gd name="connsiteX3" fmla="*/ 2551366 w 2551366"/>
                  <a:gd name="connsiteY3" fmla="*/ 131323 h 2751446"/>
                  <a:gd name="connsiteX4" fmla="*/ 1549416 w 2551366"/>
                  <a:gd name="connsiteY4" fmla="*/ 355060 h 2751446"/>
                  <a:gd name="connsiteX5" fmla="*/ 1131126 w 2551366"/>
                  <a:gd name="connsiteY5" fmla="*/ 306422 h 2751446"/>
                  <a:gd name="connsiteX6" fmla="*/ 401552 w 2551366"/>
                  <a:gd name="connsiteY6" fmla="*/ 1118680 h 2751446"/>
                  <a:gd name="connsiteX7" fmla="*/ 382098 w 2551366"/>
                  <a:gd name="connsiteY7" fmla="*/ 1420238 h 2751446"/>
                  <a:gd name="connsiteX8" fmla="*/ 742021 w 2551366"/>
                  <a:gd name="connsiteY8" fmla="*/ 1819072 h 2751446"/>
                  <a:gd name="connsiteX9" fmla="*/ 917119 w 2551366"/>
                  <a:gd name="connsiteY9" fmla="*/ 2504872 h 2751446"/>
                  <a:gd name="connsiteX10" fmla="*/ 698246 w 2551366"/>
                  <a:gd name="connsiteY10" fmla="*/ 2694562 h 2751446"/>
                  <a:gd name="connsiteX11" fmla="*/ 430737 w 2551366"/>
                  <a:gd name="connsiteY11" fmla="*/ 1969851 h 2751446"/>
                  <a:gd name="connsiteX12" fmla="*/ 41628 w 2551366"/>
                  <a:gd name="connsiteY12" fmla="*/ 1493195 h 2751446"/>
                  <a:gd name="connsiteX13" fmla="*/ 99995 w 2551366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47743 w 2568372"/>
                  <a:gd name="connsiteY11" fmla="*/ 1969851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47743 w 2568372"/>
                  <a:gd name="connsiteY11" fmla="*/ 1969851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72062 w 2568372"/>
                  <a:gd name="connsiteY11" fmla="*/ 1935804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72062 w 2568372"/>
                  <a:gd name="connsiteY11" fmla="*/ 1935804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52606 w 2568372"/>
                  <a:gd name="connsiteY11" fmla="*/ 1935804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52606 w 2568372"/>
                  <a:gd name="connsiteY11" fmla="*/ 1935804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51446"/>
                  <a:gd name="connsiteX1" fmla="*/ 1007082 w 2568372"/>
                  <a:gd name="connsiteY1" fmla="*/ 9727 h 2751446"/>
                  <a:gd name="connsiteX2" fmla="*/ 1663699 w 2568372"/>
                  <a:gd name="connsiteY2" fmla="*/ 0 h 2751446"/>
                  <a:gd name="connsiteX3" fmla="*/ 2568372 w 2568372"/>
                  <a:gd name="connsiteY3" fmla="*/ 131323 h 2751446"/>
                  <a:gd name="connsiteX4" fmla="*/ 1566422 w 2568372"/>
                  <a:gd name="connsiteY4" fmla="*/ 355060 h 2751446"/>
                  <a:gd name="connsiteX5" fmla="*/ 1148132 w 2568372"/>
                  <a:gd name="connsiteY5" fmla="*/ 306422 h 2751446"/>
                  <a:gd name="connsiteX6" fmla="*/ 418558 w 2568372"/>
                  <a:gd name="connsiteY6" fmla="*/ 1118680 h 2751446"/>
                  <a:gd name="connsiteX7" fmla="*/ 399104 w 2568372"/>
                  <a:gd name="connsiteY7" fmla="*/ 1420238 h 2751446"/>
                  <a:gd name="connsiteX8" fmla="*/ 759027 w 2568372"/>
                  <a:gd name="connsiteY8" fmla="*/ 1819072 h 2751446"/>
                  <a:gd name="connsiteX9" fmla="*/ 934125 w 2568372"/>
                  <a:gd name="connsiteY9" fmla="*/ 2504872 h 2751446"/>
                  <a:gd name="connsiteX10" fmla="*/ 715252 w 2568372"/>
                  <a:gd name="connsiteY10" fmla="*/ 2694562 h 2751446"/>
                  <a:gd name="connsiteX11" fmla="*/ 452606 w 2568372"/>
                  <a:gd name="connsiteY11" fmla="*/ 1935804 h 2751446"/>
                  <a:gd name="connsiteX12" fmla="*/ 58634 w 2568372"/>
                  <a:gd name="connsiteY12" fmla="*/ 1493195 h 2751446"/>
                  <a:gd name="connsiteX13" fmla="*/ 117001 w 2568372"/>
                  <a:gd name="connsiteY13" fmla="*/ 982494 h 2751446"/>
                  <a:gd name="connsiteX0" fmla="*/ 117001 w 2568372"/>
                  <a:gd name="connsiteY0" fmla="*/ 982494 h 2708634"/>
                  <a:gd name="connsiteX1" fmla="*/ 1007082 w 2568372"/>
                  <a:gd name="connsiteY1" fmla="*/ 9727 h 2708634"/>
                  <a:gd name="connsiteX2" fmla="*/ 1663699 w 2568372"/>
                  <a:gd name="connsiteY2" fmla="*/ 0 h 2708634"/>
                  <a:gd name="connsiteX3" fmla="*/ 2568372 w 2568372"/>
                  <a:gd name="connsiteY3" fmla="*/ 131323 h 2708634"/>
                  <a:gd name="connsiteX4" fmla="*/ 1566422 w 2568372"/>
                  <a:gd name="connsiteY4" fmla="*/ 355060 h 2708634"/>
                  <a:gd name="connsiteX5" fmla="*/ 1148132 w 2568372"/>
                  <a:gd name="connsiteY5" fmla="*/ 306422 h 2708634"/>
                  <a:gd name="connsiteX6" fmla="*/ 418558 w 2568372"/>
                  <a:gd name="connsiteY6" fmla="*/ 1118680 h 2708634"/>
                  <a:gd name="connsiteX7" fmla="*/ 399104 w 2568372"/>
                  <a:gd name="connsiteY7" fmla="*/ 1420238 h 2708634"/>
                  <a:gd name="connsiteX8" fmla="*/ 759027 w 2568372"/>
                  <a:gd name="connsiteY8" fmla="*/ 1819072 h 2708634"/>
                  <a:gd name="connsiteX9" fmla="*/ 934125 w 2568372"/>
                  <a:gd name="connsiteY9" fmla="*/ 2504872 h 2708634"/>
                  <a:gd name="connsiteX10" fmla="*/ 715252 w 2568372"/>
                  <a:gd name="connsiteY10" fmla="*/ 2694562 h 2708634"/>
                  <a:gd name="connsiteX11" fmla="*/ 452606 w 2568372"/>
                  <a:gd name="connsiteY11" fmla="*/ 1935804 h 2708634"/>
                  <a:gd name="connsiteX12" fmla="*/ 58634 w 2568372"/>
                  <a:gd name="connsiteY12" fmla="*/ 1493195 h 2708634"/>
                  <a:gd name="connsiteX13" fmla="*/ 117001 w 2568372"/>
                  <a:gd name="connsiteY13" fmla="*/ 982494 h 2708634"/>
                  <a:gd name="connsiteX0" fmla="*/ 117001 w 2568372"/>
                  <a:gd name="connsiteY0" fmla="*/ 982494 h 2705878"/>
                  <a:gd name="connsiteX1" fmla="*/ 1007082 w 2568372"/>
                  <a:gd name="connsiteY1" fmla="*/ 9727 h 2705878"/>
                  <a:gd name="connsiteX2" fmla="*/ 1663699 w 2568372"/>
                  <a:gd name="connsiteY2" fmla="*/ 0 h 2705878"/>
                  <a:gd name="connsiteX3" fmla="*/ 2568372 w 2568372"/>
                  <a:gd name="connsiteY3" fmla="*/ 131323 h 2705878"/>
                  <a:gd name="connsiteX4" fmla="*/ 1566422 w 2568372"/>
                  <a:gd name="connsiteY4" fmla="*/ 355060 h 2705878"/>
                  <a:gd name="connsiteX5" fmla="*/ 1148132 w 2568372"/>
                  <a:gd name="connsiteY5" fmla="*/ 306422 h 2705878"/>
                  <a:gd name="connsiteX6" fmla="*/ 418558 w 2568372"/>
                  <a:gd name="connsiteY6" fmla="*/ 1118680 h 2705878"/>
                  <a:gd name="connsiteX7" fmla="*/ 399104 w 2568372"/>
                  <a:gd name="connsiteY7" fmla="*/ 1420238 h 2705878"/>
                  <a:gd name="connsiteX8" fmla="*/ 759027 w 2568372"/>
                  <a:gd name="connsiteY8" fmla="*/ 1819072 h 2705878"/>
                  <a:gd name="connsiteX9" fmla="*/ 934125 w 2568372"/>
                  <a:gd name="connsiteY9" fmla="*/ 2504872 h 2705878"/>
                  <a:gd name="connsiteX10" fmla="*/ 715252 w 2568372"/>
                  <a:gd name="connsiteY10" fmla="*/ 2694562 h 2705878"/>
                  <a:gd name="connsiteX11" fmla="*/ 452606 w 2568372"/>
                  <a:gd name="connsiteY11" fmla="*/ 1935804 h 2705878"/>
                  <a:gd name="connsiteX12" fmla="*/ 58634 w 2568372"/>
                  <a:gd name="connsiteY12" fmla="*/ 1493195 h 2705878"/>
                  <a:gd name="connsiteX13" fmla="*/ 117001 w 2568372"/>
                  <a:gd name="connsiteY13" fmla="*/ 982494 h 2705878"/>
                  <a:gd name="connsiteX0" fmla="*/ 117001 w 2568372"/>
                  <a:gd name="connsiteY0" fmla="*/ 982494 h 2705878"/>
                  <a:gd name="connsiteX1" fmla="*/ 1007082 w 2568372"/>
                  <a:gd name="connsiteY1" fmla="*/ 9727 h 2705878"/>
                  <a:gd name="connsiteX2" fmla="*/ 1663699 w 2568372"/>
                  <a:gd name="connsiteY2" fmla="*/ 0 h 2705878"/>
                  <a:gd name="connsiteX3" fmla="*/ 2568372 w 2568372"/>
                  <a:gd name="connsiteY3" fmla="*/ 131323 h 2705878"/>
                  <a:gd name="connsiteX4" fmla="*/ 1566422 w 2568372"/>
                  <a:gd name="connsiteY4" fmla="*/ 355060 h 2705878"/>
                  <a:gd name="connsiteX5" fmla="*/ 1148132 w 2568372"/>
                  <a:gd name="connsiteY5" fmla="*/ 306422 h 2705878"/>
                  <a:gd name="connsiteX6" fmla="*/ 418558 w 2568372"/>
                  <a:gd name="connsiteY6" fmla="*/ 1118680 h 2705878"/>
                  <a:gd name="connsiteX7" fmla="*/ 399104 w 2568372"/>
                  <a:gd name="connsiteY7" fmla="*/ 1420238 h 2705878"/>
                  <a:gd name="connsiteX8" fmla="*/ 768755 w 2568372"/>
                  <a:gd name="connsiteY8" fmla="*/ 1809344 h 2705878"/>
                  <a:gd name="connsiteX9" fmla="*/ 934125 w 2568372"/>
                  <a:gd name="connsiteY9" fmla="*/ 2504872 h 2705878"/>
                  <a:gd name="connsiteX10" fmla="*/ 715252 w 2568372"/>
                  <a:gd name="connsiteY10" fmla="*/ 2694562 h 2705878"/>
                  <a:gd name="connsiteX11" fmla="*/ 452606 w 2568372"/>
                  <a:gd name="connsiteY11" fmla="*/ 1935804 h 2705878"/>
                  <a:gd name="connsiteX12" fmla="*/ 58634 w 2568372"/>
                  <a:gd name="connsiteY12" fmla="*/ 1493195 h 2705878"/>
                  <a:gd name="connsiteX13" fmla="*/ 117001 w 2568372"/>
                  <a:gd name="connsiteY13" fmla="*/ 982494 h 2705878"/>
                  <a:gd name="connsiteX0" fmla="*/ 117001 w 2568372"/>
                  <a:gd name="connsiteY0" fmla="*/ 982494 h 2705878"/>
                  <a:gd name="connsiteX1" fmla="*/ 1007082 w 2568372"/>
                  <a:gd name="connsiteY1" fmla="*/ 9727 h 2705878"/>
                  <a:gd name="connsiteX2" fmla="*/ 1663699 w 2568372"/>
                  <a:gd name="connsiteY2" fmla="*/ 0 h 2705878"/>
                  <a:gd name="connsiteX3" fmla="*/ 2568372 w 2568372"/>
                  <a:gd name="connsiteY3" fmla="*/ 131323 h 2705878"/>
                  <a:gd name="connsiteX4" fmla="*/ 1566422 w 2568372"/>
                  <a:gd name="connsiteY4" fmla="*/ 355060 h 2705878"/>
                  <a:gd name="connsiteX5" fmla="*/ 1148132 w 2568372"/>
                  <a:gd name="connsiteY5" fmla="*/ 306422 h 2705878"/>
                  <a:gd name="connsiteX6" fmla="*/ 418558 w 2568372"/>
                  <a:gd name="connsiteY6" fmla="*/ 1118680 h 2705878"/>
                  <a:gd name="connsiteX7" fmla="*/ 399104 w 2568372"/>
                  <a:gd name="connsiteY7" fmla="*/ 1420238 h 2705878"/>
                  <a:gd name="connsiteX8" fmla="*/ 768755 w 2568372"/>
                  <a:gd name="connsiteY8" fmla="*/ 1809344 h 2705878"/>
                  <a:gd name="connsiteX9" fmla="*/ 934125 w 2568372"/>
                  <a:gd name="connsiteY9" fmla="*/ 2504872 h 2705878"/>
                  <a:gd name="connsiteX10" fmla="*/ 715252 w 2568372"/>
                  <a:gd name="connsiteY10" fmla="*/ 2694562 h 2705878"/>
                  <a:gd name="connsiteX11" fmla="*/ 452606 w 2568372"/>
                  <a:gd name="connsiteY11" fmla="*/ 1935804 h 2705878"/>
                  <a:gd name="connsiteX12" fmla="*/ 58634 w 2568372"/>
                  <a:gd name="connsiteY12" fmla="*/ 1493195 h 2705878"/>
                  <a:gd name="connsiteX13" fmla="*/ 117001 w 2568372"/>
                  <a:gd name="connsiteY13" fmla="*/ 982494 h 2705878"/>
                  <a:gd name="connsiteX0" fmla="*/ 117001 w 2568372"/>
                  <a:gd name="connsiteY0" fmla="*/ 982494 h 2705878"/>
                  <a:gd name="connsiteX1" fmla="*/ 1007082 w 2568372"/>
                  <a:gd name="connsiteY1" fmla="*/ 9727 h 2705878"/>
                  <a:gd name="connsiteX2" fmla="*/ 1663699 w 2568372"/>
                  <a:gd name="connsiteY2" fmla="*/ 0 h 2705878"/>
                  <a:gd name="connsiteX3" fmla="*/ 2568372 w 2568372"/>
                  <a:gd name="connsiteY3" fmla="*/ 131323 h 2705878"/>
                  <a:gd name="connsiteX4" fmla="*/ 1566422 w 2568372"/>
                  <a:gd name="connsiteY4" fmla="*/ 355060 h 2705878"/>
                  <a:gd name="connsiteX5" fmla="*/ 1148132 w 2568372"/>
                  <a:gd name="connsiteY5" fmla="*/ 306422 h 2705878"/>
                  <a:gd name="connsiteX6" fmla="*/ 418558 w 2568372"/>
                  <a:gd name="connsiteY6" fmla="*/ 1118680 h 2705878"/>
                  <a:gd name="connsiteX7" fmla="*/ 399104 w 2568372"/>
                  <a:gd name="connsiteY7" fmla="*/ 1420238 h 2705878"/>
                  <a:gd name="connsiteX8" fmla="*/ 768755 w 2568372"/>
                  <a:gd name="connsiteY8" fmla="*/ 1809344 h 2705878"/>
                  <a:gd name="connsiteX9" fmla="*/ 934125 w 2568372"/>
                  <a:gd name="connsiteY9" fmla="*/ 2504872 h 2705878"/>
                  <a:gd name="connsiteX10" fmla="*/ 715252 w 2568372"/>
                  <a:gd name="connsiteY10" fmla="*/ 2694562 h 2705878"/>
                  <a:gd name="connsiteX11" fmla="*/ 452606 w 2568372"/>
                  <a:gd name="connsiteY11" fmla="*/ 1935804 h 2705878"/>
                  <a:gd name="connsiteX12" fmla="*/ 58634 w 2568372"/>
                  <a:gd name="connsiteY12" fmla="*/ 1493195 h 2705878"/>
                  <a:gd name="connsiteX13" fmla="*/ 117001 w 2568372"/>
                  <a:gd name="connsiteY13" fmla="*/ 982494 h 2705878"/>
                  <a:gd name="connsiteX0" fmla="*/ 117001 w 2568372"/>
                  <a:gd name="connsiteY0" fmla="*/ 1079805 h 2803189"/>
                  <a:gd name="connsiteX1" fmla="*/ 1007082 w 2568372"/>
                  <a:gd name="connsiteY1" fmla="*/ 107038 h 2803189"/>
                  <a:gd name="connsiteX2" fmla="*/ 1663699 w 2568372"/>
                  <a:gd name="connsiteY2" fmla="*/ 97311 h 2803189"/>
                  <a:gd name="connsiteX3" fmla="*/ 2568372 w 2568372"/>
                  <a:gd name="connsiteY3" fmla="*/ 228634 h 2803189"/>
                  <a:gd name="connsiteX4" fmla="*/ 1566422 w 2568372"/>
                  <a:gd name="connsiteY4" fmla="*/ 452371 h 2803189"/>
                  <a:gd name="connsiteX5" fmla="*/ 1148132 w 2568372"/>
                  <a:gd name="connsiteY5" fmla="*/ 403733 h 2803189"/>
                  <a:gd name="connsiteX6" fmla="*/ 418558 w 2568372"/>
                  <a:gd name="connsiteY6" fmla="*/ 1215991 h 2803189"/>
                  <a:gd name="connsiteX7" fmla="*/ 399104 w 2568372"/>
                  <a:gd name="connsiteY7" fmla="*/ 1517549 h 2803189"/>
                  <a:gd name="connsiteX8" fmla="*/ 768755 w 2568372"/>
                  <a:gd name="connsiteY8" fmla="*/ 1906655 h 2803189"/>
                  <a:gd name="connsiteX9" fmla="*/ 934125 w 2568372"/>
                  <a:gd name="connsiteY9" fmla="*/ 2602183 h 2803189"/>
                  <a:gd name="connsiteX10" fmla="*/ 715252 w 2568372"/>
                  <a:gd name="connsiteY10" fmla="*/ 2791873 h 2803189"/>
                  <a:gd name="connsiteX11" fmla="*/ 452606 w 2568372"/>
                  <a:gd name="connsiteY11" fmla="*/ 2033115 h 2803189"/>
                  <a:gd name="connsiteX12" fmla="*/ 58634 w 2568372"/>
                  <a:gd name="connsiteY12" fmla="*/ 1590506 h 2803189"/>
                  <a:gd name="connsiteX13" fmla="*/ 117001 w 2568372"/>
                  <a:gd name="connsiteY13" fmla="*/ 1079805 h 2803189"/>
                  <a:gd name="connsiteX0" fmla="*/ 117001 w 2568372"/>
                  <a:gd name="connsiteY0" fmla="*/ 1091839 h 2815223"/>
                  <a:gd name="connsiteX1" fmla="*/ 1007082 w 2568372"/>
                  <a:gd name="connsiteY1" fmla="*/ 119072 h 2815223"/>
                  <a:gd name="connsiteX2" fmla="*/ 1663699 w 2568372"/>
                  <a:gd name="connsiteY2" fmla="*/ 109345 h 2815223"/>
                  <a:gd name="connsiteX3" fmla="*/ 2568372 w 2568372"/>
                  <a:gd name="connsiteY3" fmla="*/ 240668 h 2815223"/>
                  <a:gd name="connsiteX4" fmla="*/ 1566422 w 2568372"/>
                  <a:gd name="connsiteY4" fmla="*/ 464405 h 2815223"/>
                  <a:gd name="connsiteX5" fmla="*/ 1148132 w 2568372"/>
                  <a:gd name="connsiteY5" fmla="*/ 415767 h 2815223"/>
                  <a:gd name="connsiteX6" fmla="*/ 418558 w 2568372"/>
                  <a:gd name="connsiteY6" fmla="*/ 1228025 h 2815223"/>
                  <a:gd name="connsiteX7" fmla="*/ 399104 w 2568372"/>
                  <a:gd name="connsiteY7" fmla="*/ 1529583 h 2815223"/>
                  <a:gd name="connsiteX8" fmla="*/ 768755 w 2568372"/>
                  <a:gd name="connsiteY8" fmla="*/ 1918689 h 2815223"/>
                  <a:gd name="connsiteX9" fmla="*/ 934125 w 2568372"/>
                  <a:gd name="connsiteY9" fmla="*/ 2614217 h 2815223"/>
                  <a:gd name="connsiteX10" fmla="*/ 715252 w 2568372"/>
                  <a:gd name="connsiteY10" fmla="*/ 2803907 h 2815223"/>
                  <a:gd name="connsiteX11" fmla="*/ 452606 w 2568372"/>
                  <a:gd name="connsiteY11" fmla="*/ 2045149 h 2815223"/>
                  <a:gd name="connsiteX12" fmla="*/ 58634 w 2568372"/>
                  <a:gd name="connsiteY12" fmla="*/ 1602540 h 2815223"/>
                  <a:gd name="connsiteX13" fmla="*/ 117001 w 2568372"/>
                  <a:gd name="connsiteY13" fmla="*/ 1091839 h 2815223"/>
                  <a:gd name="connsiteX0" fmla="*/ 117001 w 2568372"/>
                  <a:gd name="connsiteY0" fmla="*/ 1091839 h 2815223"/>
                  <a:gd name="connsiteX1" fmla="*/ 1007082 w 2568372"/>
                  <a:gd name="connsiteY1" fmla="*/ 119072 h 2815223"/>
                  <a:gd name="connsiteX2" fmla="*/ 1663699 w 2568372"/>
                  <a:gd name="connsiteY2" fmla="*/ 109345 h 2815223"/>
                  <a:gd name="connsiteX3" fmla="*/ 2568372 w 2568372"/>
                  <a:gd name="connsiteY3" fmla="*/ 240668 h 2815223"/>
                  <a:gd name="connsiteX4" fmla="*/ 1566422 w 2568372"/>
                  <a:gd name="connsiteY4" fmla="*/ 464405 h 2815223"/>
                  <a:gd name="connsiteX5" fmla="*/ 1148132 w 2568372"/>
                  <a:gd name="connsiteY5" fmla="*/ 415767 h 2815223"/>
                  <a:gd name="connsiteX6" fmla="*/ 418558 w 2568372"/>
                  <a:gd name="connsiteY6" fmla="*/ 1228025 h 2815223"/>
                  <a:gd name="connsiteX7" fmla="*/ 399104 w 2568372"/>
                  <a:gd name="connsiteY7" fmla="*/ 1529583 h 2815223"/>
                  <a:gd name="connsiteX8" fmla="*/ 768755 w 2568372"/>
                  <a:gd name="connsiteY8" fmla="*/ 1918689 h 2815223"/>
                  <a:gd name="connsiteX9" fmla="*/ 934125 w 2568372"/>
                  <a:gd name="connsiteY9" fmla="*/ 2614217 h 2815223"/>
                  <a:gd name="connsiteX10" fmla="*/ 715252 w 2568372"/>
                  <a:gd name="connsiteY10" fmla="*/ 2803907 h 2815223"/>
                  <a:gd name="connsiteX11" fmla="*/ 452606 w 2568372"/>
                  <a:gd name="connsiteY11" fmla="*/ 2045149 h 2815223"/>
                  <a:gd name="connsiteX12" fmla="*/ 58634 w 2568372"/>
                  <a:gd name="connsiteY12" fmla="*/ 1602540 h 2815223"/>
                  <a:gd name="connsiteX13" fmla="*/ 117001 w 2568372"/>
                  <a:gd name="connsiteY13" fmla="*/ 1091839 h 2815223"/>
                  <a:gd name="connsiteX0" fmla="*/ 117001 w 2568372"/>
                  <a:gd name="connsiteY0" fmla="*/ 1091839 h 2815223"/>
                  <a:gd name="connsiteX1" fmla="*/ 1007082 w 2568372"/>
                  <a:gd name="connsiteY1" fmla="*/ 119072 h 2815223"/>
                  <a:gd name="connsiteX2" fmla="*/ 1663699 w 2568372"/>
                  <a:gd name="connsiteY2" fmla="*/ 109345 h 2815223"/>
                  <a:gd name="connsiteX3" fmla="*/ 2568372 w 2568372"/>
                  <a:gd name="connsiteY3" fmla="*/ 240668 h 2815223"/>
                  <a:gd name="connsiteX4" fmla="*/ 1566422 w 2568372"/>
                  <a:gd name="connsiteY4" fmla="*/ 464405 h 2815223"/>
                  <a:gd name="connsiteX5" fmla="*/ 1148132 w 2568372"/>
                  <a:gd name="connsiteY5" fmla="*/ 415767 h 2815223"/>
                  <a:gd name="connsiteX6" fmla="*/ 418558 w 2568372"/>
                  <a:gd name="connsiteY6" fmla="*/ 1228025 h 2815223"/>
                  <a:gd name="connsiteX7" fmla="*/ 399104 w 2568372"/>
                  <a:gd name="connsiteY7" fmla="*/ 1529583 h 2815223"/>
                  <a:gd name="connsiteX8" fmla="*/ 768755 w 2568372"/>
                  <a:gd name="connsiteY8" fmla="*/ 1918689 h 2815223"/>
                  <a:gd name="connsiteX9" fmla="*/ 934125 w 2568372"/>
                  <a:gd name="connsiteY9" fmla="*/ 2614217 h 2815223"/>
                  <a:gd name="connsiteX10" fmla="*/ 715252 w 2568372"/>
                  <a:gd name="connsiteY10" fmla="*/ 2803907 h 2815223"/>
                  <a:gd name="connsiteX11" fmla="*/ 452606 w 2568372"/>
                  <a:gd name="connsiteY11" fmla="*/ 2045149 h 2815223"/>
                  <a:gd name="connsiteX12" fmla="*/ 58634 w 2568372"/>
                  <a:gd name="connsiteY12" fmla="*/ 1602540 h 2815223"/>
                  <a:gd name="connsiteX13" fmla="*/ 117001 w 2568372"/>
                  <a:gd name="connsiteY13" fmla="*/ 1091839 h 2815223"/>
                  <a:gd name="connsiteX0" fmla="*/ 117001 w 2568372"/>
                  <a:gd name="connsiteY0" fmla="*/ 1091839 h 2815223"/>
                  <a:gd name="connsiteX1" fmla="*/ 1007082 w 2568372"/>
                  <a:gd name="connsiteY1" fmla="*/ 119072 h 2815223"/>
                  <a:gd name="connsiteX2" fmla="*/ 1663699 w 2568372"/>
                  <a:gd name="connsiteY2" fmla="*/ 109345 h 2815223"/>
                  <a:gd name="connsiteX3" fmla="*/ 2568372 w 2568372"/>
                  <a:gd name="connsiteY3" fmla="*/ 240668 h 2815223"/>
                  <a:gd name="connsiteX4" fmla="*/ 1566422 w 2568372"/>
                  <a:gd name="connsiteY4" fmla="*/ 464405 h 2815223"/>
                  <a:gd name="connsiteX5" fmla="*/ 1148132 w 2568372"/>
                  <a:gd name="connsiteY5" fmla="*/ 415767 h 2815223"/>
                  <a:gd name="connsiteX6" fmla="*/ 418558 w 2568372"/>
                  <a:gd name="connsiteY6" fmla="*/ 1228025 h 2815223"/>
                  <a:gd name="connsiteX7" fmla="*/ 399104 w 2568372"/>
                  <a:gd name="connsiteY7" fmla="*/ 1529583 h 2815223"/>
                  <a:gd name="connsiteX8" fmla="*/ 768755 w 2568372"/>
                  <a:gd name="connsiteY8" fmla="*/ 1918689 h 2815223"/>
                  <a:gd name="connsiteX9" fmla="*/ 934125 w 2568372"/>
                  <a:gd name="connsiteY9" fmla="*/ 2614217 h 2815223"/>
                  <a:gd name="connsiteX10" fmla="*/ 715252 w 2568372"/>
                  <a:gd name="connsiteY10" fmla="*/ 2803907 h 2815223"/>
                  <a:gd name="connsiteX11" fmla="*/ 452606 w 2568372"/>
                  <a:gd name="connsiteY11" fmla="*/ 2045149 h 2815223"/>
                  <a:gd name="connsiteX12" fmla="*/ 58634 w 2568372"/>
                  <a:gd name="connsiteY12" fmla="*/ 1602540 h 2815223"/>
                  <a:gd name="connsiteX13" fmla="*/ 117001 w 2568372"/>
                  <a:gd name="connsiteY13" fmla="*/ 1091839 h 2815223"/>
                  <a:gd name="connsiteX0" fmla="*/ 117001 w 2568372"/>
                  <a:gd name="connsiteY0" fmla="*/ 1091839 h 2815223"/>
                  <a:gd name="connsiteX1" fmla="*/ 1007082 w 2568372"/>
                  <a:gd name="connsiteY1" fmla="*/ 119072 h 2815223"/>
                  <a:gd name="connsiteX2" fmla="*/ 1663699 w 2568372"/>
                  <a:gd name="connsiteY2" fmla="*/ 109345 h 2815223"/>
                  <a:gd name="connsiteX3" fmla="*/ 2568372 w 2568372"/>
                  <a:gd name="connsiteY3" fmla="*/ 240668 h 2815223"/>
                  <a:gd name="connsiteX4" fmla="*/ 1566422 w 2568372"/>
                  <a:gd name="connsiteY4" fmla="*/ 464405 h 2815223"/>
                  <a:gd name="connsiteX5" fmla="*/ 1148132 w 2568372"/>
                  <a:gd name="connsiteY5" fmla="*/ 415767 h 2815223"/>
                  <a:gd name="connsiteX6" fmla="*/ 418558 w 2568372"/>
                  <a:gd name="connsiteY6" fmla="*/ 1228025 h 2815223"/>
                  <a:gd name="connsiteX7" fmla="*/ 399104 w 2568372"/>
                  <a:gd name="connsiteY7" fmla="*/ 1529583 h 2815223"/>
                  <a:gd name="connsiteX8" fmla="*/ 768755 w 2568372"/>
                  <a:gd name="connsiteY8" fmla="*/ 1918689 h 2815223"/>
                  <a:gd name="connsiteX9" fmla="*/ 934125 w 2568372"/>
                  <a:gd name="connsiteY9" fmla="*/ 2614217 h 2815223"/>
                  <a:gd name="connsiteX10" fmla="*/ 715252 w 2568372"/>
                  <a:gd name="connsiteY10" fmla="*/ 2803907 h 2815223"/>
                  <a:gd name="connsiteX11" fmla="*/ 452606 w 2568372"/>
                  <a:gd name="connsiteY11" fmla="*/ 2045149 h 2815223"/>
                  <a:gd name="connsiteX12" fmla="*/ 58634 w 2568372"/>
                  <a:gd name="connsiteY12" fmla="*/ 1602540 h 2815223"/>
                  <a:gd name="connsiteX13" fmla="*/ 117001 w 2568372"/>
                  <a:gd name="connsiteY13" fmla="*/ 1091839 h 2815223"/>
                  <a:gd name="connsiteX0" fmla="*/ 117001 w 2603282"/>
                  <a:gd name="connsiteY0" fmla="*/ 1091839 h 2815223"/>
                  <a:gd name="connsiteX1" fmla="*/ 1007082 w 2603282"/>
                  <a:gd name="connsiteY1" fmla="*/ 119072 h 2815223"/>
                  <a:gd name="connsiteX2" fmla="*/ 1663699 w 2603282"/>
                  <a:gd name="connsiteY2" fmla="*/ 109345 h 2815223"/>
                  <a:gd name="connsiteX3" fmla="*/ 2568372 w 2603282"/>
                  <a:gd name="connsiteY3" fmla="*/ 240668 h 2815223"/>
                  <a:gd name="connsiteX4" fmla="*/ 2334908 w 2603282"/>
                  <a:gd name="connsiteY4" fmla="*/ 483861 h 2815223"/>
                  <a:gd name="connsiteX5" fmla="*/ 1566422 w 2603282"/>
                  <a:gd name="connsiteY5" fmla="*/ 464405 h 2815223"/>
                  <a:gd name="connsiteX6" fmla="*/ 1148132 w 2603282"/>
                  <a:gd name="connsiteY6" fmla="*/ 415767 h 2815223"/>
                  <a:gd name="connsiteX7" fmla="*/ 418558 w 2603282"/>
                  <a:gd name="connsiteY7" fmla="*/ 1228025 h 2815223"/>
                  <a:gd name="connsiteX8" fmla="*/ 399104 w 2603282"/>
                  <a:gd name="connsiteY8" fmla="*/ 1529583 h 2815223"/>
                  <a:gd name="connsiteX9" fmla="*/ 768755 w 2603282"/>
                  <a:gd name="connsiteY9" fmla="*/ 1918689 h 2815223"/>
                  <a:gd name="connsiteX10" fmla="*/ 934125 w 2603282"/>
                  <a:gd name="connsiteY10" fmla="*/ 2614217 h 2815223"/>
                  <a:gd name="connsiteX11" fmla="*/ 715252 w 2603282"/>
                  <a:gd name="connsiteY11" fmla="*/ 2803907 h 2815223"/>
                  <a:gd name="connsiteX12" fmla="*/ 452606 w 2603282"/>
                  <a:gd name="connsiteY12" fmla="*/ 2045149 h 2815223"/>
                  <a:gd name="connsiteX13" fmla="*/ 58634 w 2603282"/>
                  <a:gd name="connsiteY13" fmla="*/ 1602540 h 2815223"/>
                  <a:gd name="connsiteX14" fmla="*/ 117001 w 2603282"/>
                  <a:gd name="connsiteY14" fmla="*/ 1091839 h 2815223"/>
                  <a:gd name="connsiteX0" fmla="*/ 117001 w 2704505"/>
                  <a:gd name="connsiteY0" fmla="*/ 1091839 h 2815223"/>
                  <a:gd name="connsiteX1" fmla="*/ 1007082 w 2704505"/>
                  <a:gd name="connsiteY1" fmla="*/ 119072 h 2815223"/>
                  <a:gd name="connsiteX2" fmla="*/ 1663699 w 2704505"/>
                  <a:gd name="connsiteY2" fmla="*/ 109345 h 2815223"/>
                  <a:gd name="connsiteX3" fmla="*/ 2568372 w 2704505"/>
                  <a:gd name="connsiteY3" fmla="*/ 240668 h 2815223"/>
                  <a:gd name="connsiteX4" fmla="*/ 2617010 w 2704505"/>
                  <a:gd name="connsiteY4" fmla="*/ 381721 h 2815223"/>
                  <a:gd name="connsiteX5" fmla="*/ 1566422 w 2704505"/>
                  <a:gd name="connsiteY5" fmla="*/ 464405 h 2815223"/>
                  <a:gd name="connsiteX6" fmla="*/ 1148132 w 2704505"/>
                  <a:gd name="connsiteY6" fmla="*/ 415767 h 2815223"/>
                  <a:gd name="connsiteX7" fmla="*/ 418558 w 2704505"/>
                  <a:gd name="connsiteY7" fmla="*/ 1228025 h 2815223"/>
                  <a:gd name="connsiteX8" fmla="*/ 399104 w 2704505"/>
                  <a:gd name="connsiteY8" fmla="*/ 1529583 h 2815223"/>
                  <a:gd name="connsiteX9" fmla="*/ 768755 w 2704505"/>
                  <a:gd name="connsiteY9" fmla="*/ 1918689 h 2815223"/>
                  <a:gd name="connsiteX10" fmla="*/ 934125 w 2704505"/>
                  <a:gd name="connsiteY10" fmla="*/ 2614217 h 2815223"/>
                  <a:gd name="connsiteX11" fmla="*/ 715252 w 2704505"/>
                  <a:gd name="connsiteY11" fmla="*/ 2803907 h 2815223"/>
                  <a:gd name="connsiteX12" fmla="*/ 452606 w 2704505"/>
                  <a:gd name="connsiteY12" fmla="*/ 2045149 h 2815223"/>
                  <a:gd name="connsiteX13" fmla="*/ 58634 w 2704505"/>
                  <a:gd name="connsiteY13" fmla="*/ 1602540 h 2815223"/>
                  <a:gd name="connsiteX14" fmla="*/ 117001 w 2704505"/>
                  <a:gd name="connsiteY14" fmla="*/ 1091839 h 2815223"/>
                  <a:gd name="connsiteX0" fmla="*/ 117001 w 2832040"/>
                  <a:gd name="connsiteY0" fmla="*/ 1091839 h 2815223"/>
                  <a:gd name="connsiteX1" fmla="*/ 1007082 w 2832040"/>
                  <a:gd name="connsiteY1" fmla="*/ 119072 h 2815223"/>
                  <a:gd name="connsiteX2" fmla="*/ 1663699 w 2832040"/>
                  <a:gd name="connsiteY2" fmla="*/ 109345 h 2815223"/>
                  <a:gd name="connsiteX3" fmla="*/ 2568372 w 2832040"/>
                  <a:gd name="connsiteY3" fmla="*/ 240668 h 2815223"/>
                  <a:gd name="connsiteX4" fmla="*/ 2617010 w 2832040"/>
                  <a:gd name="connsiteY4" fmla="*/ 381721 h 2815223"/>
                  <a:gd name="connsiteX5" fmla="*/ 1566422 w 2832040"/>
                  <a:gd name="connsiteY5" fmla="*/ 464405 h 2815223"/>
                  <a:gd name="connsiteX6" fmla="*/ 1148132 w 2832040"/>
                  <a:gd name="connsiteY6" fmla="*/ 415767 h 2815223"/>
                  <a:gd name="connsiteX7" fmla="*/ 418558 w 2832040"/>
                  <a:gd name="connsiteY7" fmla="*/ 1228025 h 2815223"/>
                  <a:gd name="connsiteX8" fmla="*/ 399104 w 2832040"/>
                  <a:gd name="connsiteY8" fmla="*/ 1529583 h 2815223"/>
                  <a:gd name="connsiteX9" fmla="*/ 768755 w 2832040"/>
                  <a:gd name="connsiteY9" fmla="*/ 1918689 h 2815223"/>
                  <a:gd name="connsiteX10" fmla="*/ 934125 w 2832040"/>
                  <a:gd name="connsiteY10" fmla="*/ 2614217 h 2815223"/>
                  <a:gd name="connsiteX11" fmla="*/ 715252 w 2832040"/>
                  <a:gd name="connsiteY11" fmla="*/ 2803907 h 2815223"/>
                  <a:gd name="connsiteX12" fmla="*/ 452606 w 2832040"/>
                  <a:gd name="connsiteY12" fmla="*/ 2045149 h 2815223"/>
                  <a:gd name="connsiteX13" fmla="*/ 58634 w 2832040"/>
                  <a:gd name="connsiteY13" fmla="*/ 1602540 h 2815223"/>
                  <a:gd name="connsiteX14" fmla="*/ 117001 w 2832040"/>
                  <a:gd name="connsiteY14" fmla="*/ 1091839 h 2815223"/>
                  <a:gd name="connsiteX0" fmla="*/ 117001 w 2832040"/>
                  <a:gd name="connsiteY0" fmla="*/ 1091839 h 2815223"/>
                  <a:gd name="connsiteX1" fmla="*/ 1007082 w 2832040"/>
                  <a:gd name="connsiteY1" fmla="*/ 119072 h 2815223"/>
                  <a:gd name="connsiteX2" fmla="*/ 1663699 w 2832040"/>
                  <a:gd name="connsiteY2" fmla="*/ 109345 h 2815223"/>
                  <a:gd name="connsiteX3" fmla="*/ 2568372 w 2832040"/>
                  <a:gd name="connsiteY3" fmla="*/ 240668 h 2815223"/>
                  <a:gd name="connsiteX4" fmla="*/ 2617010 w 2832040"/>
                  <a:gd name="connsiteY4" fmla="*/ 381721 h 2815223"/>
                  <a:gd name="connsiteX5" fmla="*/ 1566422 w 2832040"/>
                  <a:gd name="connsiteY5" fmla="*/ 464405 h 2815223"/>
                  <a:gd name="connsiteX6" fmla="*/ 1148132 w 2832040"/>
                  <a:gd name="connsiteY6" fmla="*/ 415767 h 2815223"/>
                  <a:gd name="connsiteX7" fmla="*/ 418558 w 2832040"/>
                  <a:gd name="connsiteY7" fmla="*/ 1228025 h 2815223"/>
                  <a:gd name="connsiteX8" fmla="*/ 399104 w 2832040"/>
                  <a:gd name="connsiteY8" fmla="*/ 1529583 h 2815223"/>
                  <a:gd name="connsiteX9" fmla="*/ 768755 w 2832040"/>
                  <a:gd name="connsiteY9" fmla="*/ 1918689 h 2815223"/>
                  <a:gd name="connsiteX10" fmla="*/ 934125 w 2832040"/>
                  <a:gd name="connsiteY10" fmla="*/ 2614217 h 2815223"/>
                  <a:gd name="connsiteX11" fmla="*/ 715252 w 2832040"/>
                  <a:gd name="connsiteY11" fmla="*/ 2803907 h 2815223"/>
                  <a:gd name="connsiteX12" fmla="*/ 452606 w 2832040"/>
                  <a:gd name="connsiteY12" fmla="*/ 2045149 h 2815223"/>
                  <a:gd name="connsiteX13" fmla="*/ 58634 w 2832040"/>
                  <a:gd name="connsiteY13" fmla="*/ 1602540 h 2815223"/>
                  <a:gd name="connsiteX14" fmla="*/ 117001 w 283204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36680"/>
                  <a:gd name="connsiteY0" fmla="*/ 1091839 h 2815223"/>
                  <a:gd name="connsiteX1" fmla="*/ 1007082 w 2836680"/>
                  <a:gd name="connsiteY1" fmla="*/ 119072 h 2815223"/>
                  <a:gd name="connsiteX2" fmla="*/ 1663699 w 2836680"/>
                  <a:gd name="connsiteY2" fmla="*/ 109345 h 2815223"/>
                  <a:gd name="connsiteX3" fmla="*/ 2568372 w 2836680"/>
                  <a:gd name="connsiteY3" fmla="*/ 240668 h 2815223"/>
                  <a:gd name="connsiteX4" fmla="*/ 2617010 w 2836680"/>
                  <a:gd name="connsiteY4" fmla="*/ 381721 h 2815223"/>
                  <a:gd name="connsiteX5" fmla="*/ 1566422 w 2836680"/>
                  <a:gd name="connsiteY5" fmla="*/ 464405 h 2815223"/>
                  <a:gd name="connsiteX6" fmla="*/ 1148132 w 2836680"/>
                  <a:gd name="connsiteY6" fmla="*/ 415767 h 2815223"/>
                  <a:gd name="connsiteX7" fmla="*/ 418558 w 2836680"/>
                  <a:gd name="connsiteY7" fmla="*/ 1228025 h 2815223"/>
                  <a:gd name="connsiteX8" fmla="*/ 399104 w 2836680"/>
                  <a:gd name="connsiteY8" fmla="*/ 1529583 h 2815223"/>
                  <a:gd name="connsiteX9" fmla="*/ 768755 w 2836680"/>
                  <a:gd name="connsiteY9" fmla="*/ 1918689 h 2815223"/>
                  <a:gd name="connsiteX10" fmla="*/ 934125 w 2836680"/>
                  <a:gd name="connsiteY10" fmla="*/ 2614217 h 2815223"/>
                  <a:gd name="connsiteX11" fmla="*/ 715252 w 2836680"/>
                  <a:gd name="connsiteY11" fmla="*/ 2803907 h 2815223"/>
                  <a:gd name="connsiteX12" fmla="*/ 452606 w 2836680"/>
                  <a:gd name="connsiteY12" fmla="*/ 2045149 h 2815223"/>
                  <a:gd name="connsiteX13" fmla="*/ 58634 w 2836680"/>
                  <a:gd name="connsiteY13" fmla="*/ 1602540 h 2815223"/>
                  <a:gd name="connsiteX14" fmla="*/ 117001 w 2836680"/>
                  <a:gd name="connsiteY14" fmla="*/ 1091839 h 2815223"/>
                  <a:gd name="connsiteX0" fmla="*/ 117001 w 2846845"/>
                  <a:gd name="connsiteY0" fmla="*/ 1091839 h 2815223"/>
                  <a:gd name="connsiteX1" fmla="*/ 1007082 w 2846845"/>
                  <a:gd name="connsiteY1" fmla="*/ 119072 h 2815223"/>
                  <a:gd name="connsiteX2" fmla="*/ 1663699 w 2846845"/>
                  <a:gd name="connsiteY2" fmla="*/ 109345 h 2815223"/>
                  <a:gd name="connsiteX3" fmla="*/ 2568372 w 2846845"/>
                  <a:gd name="connsiteY3" fmla="*/ 240668 h 2815223"/>
                  <a:gd name="connsiteX4" fmla="*/ 2617010 w 2846845"/>
                  <a:gd name="connsiteY4" fmla="*/ 381721 h 2815223"/>
                  <a:gd name="connsiteX5" fmla="*/ 1566422 w 2846845"/>
                  <a:gd name="connsiteY5" fmla="*/ 464405 h 2815223"/>
                  <a:gd name="connsiteX6" fmla="*/ 1148132 w 2846845"/>
                  <a:gd name="connsiteY6" fmla="*/ 415767 h 2815223"/>
                  <a:gd name="connsiteX7" fmla="*/ 418558 w 2846845"/>
                  <a:gd name="connsiteY7" fmla="*/ 1228025 h 2815223"/>
                  <a:gd name="connsiteX8" fmla="*/ 399104 w 2846845"/>
                  <a:gd name="connsiteY8" fmla="*/ 1529583 h 2815223"/>
                  <a:gd name="connsiteX9" fmla="*/ 768755 w 2846845"/>
                  <a:gd name="connsiteY9" fmla="*/ 1918689 h 2815223"/>
                  <a:gd name="connsiteX10" fmla="*/ 934125 w 2846845"/>
                  <a:gd name="connsiteY10" fmla="*/ 2614217 h 2815223"/>
                  <a:gd name="connsiteX11" fmla="*/ 715252 w 2846845"/>
                  <a:gd name="connsiteY11" fmla="*/ 2803907 h 2815223"/>
                  <a:gd name="connsiteX12" fmla="*/ 452606 w 2846845"/>
                  <a:gd name="connsiteY12" fmla="*/ 2045149 h 2815223"/>
                  <a:gd name="connsiteX13" fmla="*/ 58634 w 2846845"/>
                  <a:gd name="connsiteY13" fmla="*/ 1602540 h 2815223"/>
                  <a:gd name="connsiteX14" fmla="*/ 117001 w 2846845"/>
                  <a:gd name="connsiteY14" fmla="*/ 1091839 h 2815223"/>
                  <a:gd name="connsiteX0" fmla="*/ 117001 w 2846845"/>
                  <a:gd name="connsiteY0" fmla="*/ 1091839 h 2815223"/>
                  <a:gd name="connsiteX1" fmla="*/ 1007082 w 2846845"/>
                  <a:gd name="connsiteY1" fmla="*/ 119072 h 2815223"/>
                  <a:gd name="connsiteX2" fmla="*/ 1663699 w 2846845"/>
                  <a:gd name="connsiteY2" fmla="*/ 109345 h 2815223"/>
                  <a:gd name="connsiteX3" fmla="*/ 2568372 w 2846845"/>
                  <a:gd name="connsiteY3" fmla="*/ 240668 h 2815223"/>
                  <a:gd name="connsiteX4" fmla="*/ 2617010 w 2846845"/>
                  <a:gd name="connsiteY4" fmla="*/ 381721 h 2815223"/>
                  <a:gd name="connsiteX5" fmla="*/ 1566422 w 2846845"/>
                  <a:gd name="connsiteY5" fmla="*/ 464405 h 2815223"/>
                  <a:gd name="connsiteX6" fmla="*/ 1148132 w 2846845"/>
                  <a:gd name="connsiteY6" fmla="*/ 415767 h 2815223"/>
                  <a:gd name="connsiteX7" fmla="*/ 418558 w 2846845"/>
                  <a:gd name="connsiteY7" fmla="*/ 1228025 h 2815223"/>
                  <a:gd name="connsiteX8" fmla="*/ 399104 w 2846845"/>
                  <a:gd name="connsiteY8" fmla="*/ 1529583 h 2815223"/>
                  <a:gd name="connsiteX9" fmla="*/ 768755 w 2846845"/>
                  <a:gd name="connsiteY9" fmla="*/ 1918689 h 2815223"/>
                  <a:gd name="connsiteX10" fmla="*/ 934125 w 2846845"/>
                  <a:gd name="connsiteY10" fmla="*/ 2614217 h 2815223"/>
                  <a:gd name="connsiteX11" fmla="*/ 715252 w 2846845"/>
                  <a:gd name="connsiteY11" fmla="*/ 2803907 h 2815223"/>
                  <a:gd name="connsiteX12" fmla="*/ 452606 w 2846845"/>
                  <a:gd name="connsiteY12" fmla="*/ 2045149 h 2815223"/>
                  <a:gd name="connsiteX13" fmla="*/ 58634 w 2846845"/>
                  <a:gd name="connsiteY13" fmla="*/ 1602540 h 2815223"/>
                  <a:gd name="connsiteX14" fmla="*/ 117001 w 2846845"/>
                  <a:gd name="connsiteY14" fmla="*/ 1091839 h 2815223"/>
                  <a:gd name="connsiteX0" fmla="*/ 117001 w 2846845"/>
                  <a:gd name="connsiteY0" fmla="*/ 1091839 h 2815223"/>
                  <a:gd name="connsiteX1" fmla="*/ 1007082 w 2846845"/>
                  <a:gd name="connsiteY1" fmla="*/ 119072 h 2815223"/>
                  <a:gd name="connsiteX2" fmla="*/ 1663699 w 2846845"/>
                  <a:gd name="connsiteY2" fmla="*/ 109345 h 2815223"/>
                  <a:gd name="connsiteX3" fmla="*/ 2568372 w 2846845"/>
                  <a:gd name="connsiteY3" fmla="*/ 240668 h 2815223"/>
                  <a:gd name="connsiteX4" fmla="*/ 2617010 w 2846845"/>
                  <a:gd name="connsiteY4" fmla="*/ 381721 h 2815223"/>
                  <a:gd name="connsiteX5" fmla="*/ 1566422 w 2846845"/>
                  <a:gd name="connsiteY5" fmla="*/ 464405 h 2815223"/>
                  <a:gd name="connsiteX6" fmla="*/ 1148132 w 2846845"/>
                  <a:gd name="connsiteY6" fmla="*/ 415767 h 2815223"/>
                  <a:gd name="connsiteX7" fmla="*/ 418558 w 2846845"/>
                  <a:gd name="connsiteY7" fmla="*/ 1228025 h 2815223"/>
                  <a:gd name="connsiteX8" fmla="*/ 399104 w 2846845"/>
                  <a:gd name="connsiteY8" fmla="*/ 1529583 h 2815223"/>
                  <a:gd name="connsiteX9" fmla="*/ 768755 w 2846845"/>
                  <a:gd name="connsiteY9" fmla="*/ 1918689 h 2815223"/>
                  <a:gd name="connsiteX10" fmla="*/ 934125 w 2846845"/>
                  <a:gd name="connsiteY10" fmla="*/ 2614217 h 2815223"/>
                  <a:gd name="connsiteX11" fmla="*/ 715252 w 2846845"/>
                  <a:gd name="connsiteY11" fmla="*/ 2803907 h 2815223"/>
                  <a:gd name="connsiteX12" fmla="*/ 452606 w 2846845"/>
                  <a:gd name="connsiteY12" fmla="*/ 2045149 h 2815223"/>
                  <a:gd name="connsiteX13" fmla="*/ 58634 w 2846845"/>
                  <a:gd name="connsiteY13" fmla="*/ 1602540 h 2815223"/>
                  <a:gd name="connsiteX14" fmla="*/ 117001 w 2846845"/>
                  <a:gd name="connsiteY14" fmla="*/ 1091839 h 2815223"/>
                  <a:gd name="connsiteX0" fmla="*/ 117001 w 2846845"/>
                  <a:gd name="connsiteY0" fmla="*/ 1099926 h 2823310"/>
                  <a:gd name="connsiteX1" fmla="*/ 1007082 w 2846845"/>
                  <a:gd name="connsiteY1" fmla="*/ 127159 h 2823310"/>
                  <a:gd name="connsiteX2" fmla="*/ 1663699 w 2846845"/>
                  <a:gd name="connsiteY2" fmla="*/ 117432 h 2823310"/>
                  <a:gd name="connsiteX3" fmla="*/ 2568372 w 2846845"/>
                  <a:gd name="connsiteY3" fmla="*/ 248755 h 2823310"/>
                  <a:gd name="connsiteX4" fmla="*/ 2617010 w 2846845"/>
                  <a:gd name="connsiteY4" fmla="*/ 389808 h 2823310"/>
                  <a:gd name="connsiteX5" fmla="*/ 1566422 w 2846845"/>
                  <a:gd name="connsiteY5" fmla="*/ 472492 h 2823310"/>
                  <a:gd name="connsiteX6" fmla="*/ 1148132 w 2846845"/>
                  <a:gd name="connsiteY6" fmla="*/ 423854 h 2823310"/>
                  <a:gd name="connsiteX7" fmla="*/ 418558 w 2846845"/>
                  <a:gd name="connsiteY7" fmla="*/ 1236112 h 2823310"/>
                  <a:gd name="connsiteX8" fmla="*/ 399104 w 2846845"/>
                  <a:gd name="connsiteY8" fmla="*/ 1537670 h 2823310"/>
                  <a:gd name="connsiteX9" fmla="*/ 768755 w 2846845"/>
                  <a:gd name="connsiteY9" fmla="*/ 1926776 h 2823310"/>
                  <a:gd name="connsiteX10" fmla="*/ 934125 w 2846845"/>
                  <a:gd name="connsiteY10" fmla="*/ 2622304 h 2823310"/>
                  <a:gd name="connsiteX11" fmla="*/ 715252 w 2846845"/>
                  <a:gd name="connsiteY11" fmla="*/ 2811994 h 2823310"/>
                  <a:gd name="connsiteX12" fmla="*/ 452606 w 2846845"/>
                  <a:gd name="connsiteY12" fmla="*/ 2053236 h 2823310"/>
                  <a:gd name="connsiteX13" fmla="*/ 58634 w 2846845"/>
                  <a:gd name="connsiteY13" fmla="*/ 1610627 h 2823310"/>
                  <a:gd name="connsiteX14" fmla="*/ 117001 w 2846845"/>
                  <a:gd name="connsiteY14" fmla="*/ 1099926 h 2823310"/>
                  <a:gd name="connsiteX0" fmla="*/ 117001 w 2846845"/>
                  <a:gd name="connsiteY0" fmla="*/ 1095802 h 2819186"/>
                  <a:gd name="connsiteX1" fmla="*/ 1007082 w 2846845"/>
                  <a:gd name="connsiteY1" fmla="*/ 123035 h 2819186"/>
                  <a:gd name="connsiteX2" fmla="*/ 1663699 w 2846845"/>
                  <a:gd name="connsiteY2" fmla="*/ 113308 h 2819186"/>
                  <a:gd name="connsiteX3" fmla="*/ 2568372 w 2846845"/>
                  <a:gd name="connsiteY3" fmla="*/ 244631 h 2819186"/>
                  <a:gd name="connsiteX4" fmla="*/ 2617010 w 2846845"/>
                  <a:gd name="connsiteY4" fmla="*/ 385684 h 2819186"/>
                  <a:gd name="connsiteX5" fmla="*/ 1566422 w 2846845"/>
                  <a:gd name="connsiteY5" fmla="*/ 468368 h 2819186"/>
                  <a:gd name="connsiteX6" fmla="*/ 1148132 w 2846845"/>
                  <a:gd name="connsiteY6" fmla="*/ 419730 h 2819186"/>
                  <a:gd name="connsiteX7" fmla="*/ 418558 w 2846845"/>
                  <a:gd name="connsiteY7" fmla="*/ 1231988 h 2819186"/>
                  <a:gd name="connsiteX8" fmla="*/ 399104 w 2846845"/>
                  <a:gd name="connsiteY8" fmla="*/ 1533546 h 2819186"/>
                  <a:gd name="connsiteX9" fmla="*/ 768755 w 2846845"/>
                  <a:gd name="connsiteY9" fmla="*/ 1922652 h 2819186"/>
                  <a:gd name="connsiteX10" fmla="*/ 934125 w 2846845"/>
                  <a:gd name="connsiteY10" fmla="*/ 2618180 h 2819186"/>
                  <a:gd name="connsiteX11" fmla="*/ 715252 w 2846845"/>
                  <a:gd name="connsiteY11" fmla="*/ 2807870 h 2819186"/>
                  <a:gd name="connsiteX12" fmla="*/ 452606 w 2846845"/>
                  <a:gd name="connsiteY12" fmla="*/ 2049112 h 2819186"/>
                  <a:gd name="connsiteX13" fmla="*/ 58634 w 2846845"/>
                  <a:gd name="connsiteY13" fmla="*/ 1606503 h 2819186"/>
                  <a:gd name="connsiteX14" fmla="*/ 117001 w 2846845"/>
                  <a:gd name="connsiteY14" fmla="*/ 1095802 h 2819186"/>
                  <a:gd name="connsiteX0" fmla="*/ 117001 w 2846845"/>
                  <a:gd name="connsiteY0" fmla="*/ 1083122 h 2806506"/>
                  <a:gd name="connsiteX1" fmla="*/ 1007082 w 2846845"/>
                  <a:gd name="connsiteY1" fmla="*/ 110355 h 2806506"/>
                  <a:gd name="connsiteX2" fmla="*/ 1663699 w 2846845"/>
                  <a:gd name="connsiteY2" fmla="*/ 100628 h 2806506"/>
                  <a:gd name="connsiteX3" fmla="*/ 2568372 w 2846845"/>
                  <a:gd name="connsiteY3" fmla="*/ 231951 h 2806506"/>
                  <a:gd name="connsiteX4" fmla="*/ 2617010 w 2846845"/>
                  <a:gd name="connsiteY4" fmla="*/ 373004 h 2806506"/>
                  <a:gd name="connsiteX5" fmla="*/ 1566422 w 2846845"/>
                  <a:gd name="connsiteY5" fmla="*/ 455688 h 2806506"/>
                  <a:gd name="connsiteX6" fmla="*/ 1148132 w 2846845"/>
                  <a:gd name="connsiteY6" fmla="*/ 407050 h 2806506"/>
                  <a:gd name="connsiteX7" fmla="*/ 418558 w 2846845"/>
                  <a:gd name="connsiteY7" fmla="*/ 1219308 h 2806506"/>
                  <a:gd name="connsiteX8" fmla="*/ 399104 w 2846845"/>
                  <a:gd name="connsiteY8" fmla="*/ 1520866 h 2806506"/>
                  <a:gd name="connsiteX9" fmla="*/ 768755 w 2846845"/>
                  <a:gd name="connsiteY9" fmla="*/ 1909972 h 2806506"/>
                  <a:gd name="connsiteX10" fmla="*/ 934125 w 2846845"/>
                  <a:gd name="connsiteY10" fmla="*/ 2605500 h 2806506"/>
                  <a:gd name="connsiteX11" fmla="*/ 715252 w 2846845"/>
                  <a:gd name="connsiteY11" fmla="*/ 2795190 h 2806506"/>
                  <a:gd name="connsiteX12" fmla="*/ 452606 w 2846845"/>
                  <a:gd name="connsiteY12" fmla="*/ 2036432 h 2806506"/>
                  <a:gd name="connsiteX13" fmla="*/ 58634 w 2846845"/>
                  <a:gd name="connsiteY13" fmla="*/ 1593823 h 2806506"/>
                  <a:gd name="connsiteX14" fmla="*/ 117001 w 2846845"/>
                  <a:gd name="connsiteY14" fmla="*/ 1083122 h 2806506"/>
                  <a:gd name="connsiteX0" fmla="*/ 117001 w 2846845"/>
                  <a:gd name="connsiteY0" fmla="*/ 1083122 h 2806506"/>
                  <a:gd name="connsiteX1" fmla="*/ 1007082 w 2846845"/>
                  <a:gd name="connsiteY1" fmla="*/ 110355 h 2806506"/>
                  <a:gd name="connsiteX2" fmla="*/ 1639380 w 2846845"/>
                  <a:gd name="connsiteY2" fmla="*/ 100628 h 2806506"/>
                  <a:gd name="connsiteX3" fmla="*/ 2568372 w 2846845"/>
                  <a:gd name="connsiteY3" fmla="*/ 231951 h 2806506"/>
                  <a:gd name="connsiteX4" fmla="*/ 2617010 w 2846845"/>
                  <a:gd name="connsiteY4" fmla="*/ 373004 h 2806506"/>
                  <a:gd name="connsiteX5" fmla="*/ 1566422 w 2846845"/>
                  <a:gd name="connsiteY5" fmla="*/ 455688 h 2806506"/>
                  <a:gd name="connsiteX6" fmla="*/ 1148132 w 2846845"/>
                  <a:gd name="connsiteY6" fmla="*/ 407050 h 2806506"/>
                  <a:gd name="connsiteX7" fmla="*/ 418558 w 2846845"/>
                  <a:gd name="connsiteY7" fmla="*/ 1219308 h 2806506"/>
                  <a:gd name="connsiteX8" fmla="*/ 399104 w 2846845"/>
                  <a:gd name="connsiteY8" fmla="*/ 1520866 h 2806506"/>
                  <a:gd name="connsiteX9" fmla="*/ 768755 w 2846845"/>
                  <a:gd name="connsiteY9" fmla="*/ 1909972 h 2806506"/>
                  <a:gd name="connsiteX10" fmla="*/ 934125 w 2846845"/>
                  <a:gd name="connsiteY10" fmla="*/ 2605500 h 2806506"/>
                  <a:gd name="connsiteX11" fmla="*/ 715252 w 2846845"/>
                  <a:gd name="connsiteY11" fmla="*/ 2795190 h 2806506"/>
                  <a:gd name="connsiteX12" fmla="*/ 452606 w 2846845"/>
                  <a:gd name="connsiteY12" fmla="*/ 2036432 h 2806506"/>
                  <a:gd name="connsiteX13" fmla="*/ 58634 w 2846845"/>
                  <a:gd name="connsiteY13" fmla="*/ 1593823 h 2806506"/>
                  <a:gd name="connsiteX14" fmla="*/ 117001 w 2846845"/>
                  <a:gd name="connsiteY14" fmla="*/ 1083122 h 2806506"/>
                  <a:gd name="connsiteX0" fmla="*/ 117001 w 2846845"/>
                  <a:gd name="connsiteY0" fmla="*/ 1083122 h 2806506"/>
                  <a:gd name="connsiteX1" fmla="*/ 1007082 w 2846845"/>
                  <a:gd name="connsiteY1" fmla="*/ 110355 h 2806506"/>
                  <a:gd name="connsiteX2" fmla="*/ 1639380 w 2846845"/>
                  <a:gd name="connsiteY2" fmla="*/ 100628 h 2806506"/>
                  <a:gd name="connsiteX3" fmla="*/ 2568372 w 2846845"/>
                  <a:gd name="connsiteY3" fmla="*/ 231951 h 2806506"/>
                  <a:gd name="connsiteX4" fmla="*/ 2617010 w 2846845"/>
                  <a:gd name="connsiteY4" fmla="*/ 373004 h 2806506"/>
                  <a:gd name="connsiteX5" fmla="*/ 1566422 w 2846845"/>
                  <a:gd name="connsiteY5" fmla="*/ 455688 h 2806506"/>
                  <a:gd name="connsiteX6" fmla="*/ 1148132 w 2846845"/>
                  <a:gd name="connsiteY6" fmla="*/ 407050 h 2806506"/>
                  <a:gd name="connsiteX7" fmla="*/ 418558 w 2846845"/>
                  <a:gd name="connsiteY7" fmla="*/ 1219308 h 2806506"/>
                  <a:gd name="connsiteX8" fmla="*/ 399104 w 2846845"/>
                  <a:gd name="connsiteY8" fmla="*/ 1520866 h 2806506"/>
                  <a:gd name="connsiteX9" fmla="*/ 768755 w 2846845"/>
                  <a:gd name="connsiteY9" fmla="*/ 1909972 h 2806506"/>
                  <a:gd name="connsiteX10" fmla="*/ 934125 w 2846845"/>
                  <a:gd name="connsiteY10" fmla="*/ 2605500 h 2806506"/>
                  <a:gd name="connsiteX11" fmla="*/ 715252 w 2846845"/>
                  <a:gd name="connsiteY11" fmla="*/ 2795190 h 2806506"/>
                  <a:gd name="connsiteX12" fmla="*/ 452606 w 2846845"/>
                  <a:gd name="connsiteY12" fmla="*/ 2036432 h 2806506"/>
                  <a:gd name="connsiteX13" fmla="*/ 58634 w 2846845"/>
                  <a:gd name="connsiteY13" fmla="*/ 1593823 h 2806506"/>
                  <a:gd name="connsiteX14" fmla="*/ 117001 w 2846845"/>
                  <a:gd name="connsiteY14" fmla="*/ 1083122 h 2806506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768755 w 2846845"/>
                  <a:gd name="connsiteY9" fmla="*/ 1915683 h 2812217"/>
                  <a:gd name="connsiteX10" fmla="*/ 934125 w 2846845"/>
                  <a:gd name="connsiteY10" fmla="*/ 2611211 h 2812217"/>
                  <a:gd name="connsiteX11" fmla="*/ 715252 w 2846845"/>
                  <a:gd name="connsiteY11" fmla="*/ 2800901 h 2812217"/>
                  <a:gd name="connsiteX12" fmla="*/ 452606 w 2846845"/>
                  <a:gd name="connsiteY12" fmla="*/ 2042143 h 2812217"/>
                  <a:gd name="connsiteX13" fmla="*/ 58634 w 2846845"/>
                  <a:gd name="connsiteY13" fmla="*/ 1599534 h 2812217"/>
                  <a:gd name="connsiteX14" fmla="*/ 117001 w 2846845"/>
                  <a:gd name="connsiteY14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768755 w 2846845"/>
                  <a:gd name="connsiteY9" fmla="*/ 1915683 h 2812217"/>
                  <a:gd name="connsiteX10" fmla="*/ 934125 w 2846845"/>
                  <a:gd name="connsiteY10" fmla="*/ 2611211 h 2812217"/>
                  <a:gd name="connsiteX11" fmla="*/ 715252 w 2846845"/>
                  <a:gd name="connsiteY11" fmla="*/ 2800901 h 2812217"/>
                  <a:gd name="connsiteX12" fmla="*/ 452606 w 2846845"/>
                  <a:gd name="connsiteY12" fmla="*/ 2042143 h 2812217"/>
                  <a:gd name="connsiteX13" fmla="*/ 58634 w 2846845"/>
                  <a:gd name="connsiteY13" fmla="*/ 1599534 h 2812217"/>
                  <a:gd name="connsiteX14" fmla="*/ 117001 w 2846845"/>
                  <a:gd name="connsiteY14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768755 w 2846845"/>
                  <a:gd name="connsiteY9" fmla="*/ 1915683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58634 w 2846845"/>
                  <a:gd name="connsiteY14" fmla="*/ 1599534 h 2812217"/>
                  <a:gd name="connsiteX15" fmla="*/ 117001 w 2846845"/>
                  <a:gd name="connsiteY15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452606 w 2846845"/>
                  <a:gd name="connsiteY13" fmla="*/ 2042143 h 2812217"/>
                  <a:gd name="connsiteX14" fmla="*/ 316418 w 2846845"/>
                  <a:gd name="connsiteY14" fmla="*/ 1891366 h 2812217"/>
                  <a:gd name="connsiteX15" fmla="*/ 58634 w 2846845"/>
                  <a:gd name="connsiteY15" fmla="*/ 1599534 h 2812217"/>
                  <a:gd name="connsiteX16" fmla="*/ 117001 w 2846845"/>
                  <a:gd name="connsiteY16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520699 w 2846845"/>
                  <a:gd name="connsiteY13" fmla="*/ 2304792 h 2812217"/>
                  <a:gd name="connsiteX14" fmla="*/ 452606 w 2846845"/>
                  <a:gd name="connsiteY14" fmla="*/ 2042143 h 2812217"/>
                  <a:gd name="connsiteX15" fmla="*/ 316418 w 2846845"/>
                  <a:gd name="connsiteY15" fmla="*/ 1891366 h 2812217"/>
                  <a:gd name="connsiteX16" fmla="*/ 58634 w 2846845"/>
                  <a:gd name="connsiteY16" fmla="*/ 1599534 h 2812217"/>
                  <a:gd name="connsiteX17" fmla="*/ 117001 w 2846845"/>
                  <a:gd name="connsiteY17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520699 w 2846845"/>
                  <a:gd name="connsiteY13" fmla="*/ 2304792 h 2812217"/>
                  <a:gd name="connsiteX14" fmla="*/ 316418 w 2846845"/>
                  <a:gd name="connsiteY14" fmla="*/ 1891366 h 2812217"/>
                  <a:gd name="connsiteX15" fmla="*/ 58634 w 2846845"/>
                  <a:gd name="connsiteY15" fmla="*/ 1599534 h 2812217"/>
                  <a:gd name="connsiteX16" fmla="*/ 117001 w 2846845"/>
                  <a:gd name="connsiteY16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520699 w 2846845"/>
                  <a:gd name="connsiteY13" fmla="*/ 2304792 h 2812217"/>
                  <a:gd name="connsiteX14" fmla="*/ 316418 w 2846845"/>
                  <a:gd name="connsiteY14" fmla="*/ 1891366 h 2812217"/>
                  <a:gd name="connsiteX15" fmla="*/ 58634 w 2846845"/>
                  <a:gd name="connsiteY15" fmla="*/ 1599534 h 2812217"/>
                  <a:gd name="connsiteX16" fmla="*/ 117001 w 2846845"/>
                  <a:gd name="connsiteY16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520699 w 2846845"/>
                  <a:gd name="connsiteY13" fmla="*/ 2304792 h 2812217"/>
                  <a:gd name="connsiteX14" fmla="*/ 316418 w 2846845"/>
                  <a:gd name="connsiteY14" fmla="*/ 1891366 h 2812217"/>
                  <a:gd name="connsiteX15" fmla="*/ 58634 w 2846845"/>
                  <a:gd name="connsiteY15" fmla="*/ 1599534 h 2812217"/>
                  <a:gd name="connsiteX16" fmla="*/ 117001 w 2846845"/>
                  <a:gd name="connsiteY16" fmla="*/ 1088833 h 2812217"/>
                  <a:gd name="connsiteX0" fmla="*/ 117001 w 2846845"/>
                  <a:gd name="connsiteY0" fmla="*/ 1088833 h 2812217"/>
                  <a:gd name="connsiteX1" fmla="*/ 1007082 w 2846845"/>
                  <a:gd name="connsiteY1" fmla="*/ 116066 h 2812217"/>
                  <a:gd name="connsiteX2" fmla="*/ 1639380 w 2846845"/>
                  <a:gd name="connsiteY2" fmla="*/ 106339 h 2812217"/>
                  <a:gd name="connsiteX3" fmla="*/ 2568372 w 2846845"/>
                  <a:gd name="connsiteY3" fmla="*/ 237662 h 2812217"/>
                  <a:gd name="connsiteX4" fmla="*/ 2617010 w 2846845"/>
                  <a:gd name="connsiteY4" fmla="*/ 378715 h 2812217"/>
                  <a:gd name="connsiteX5" fmla="*/ 1566422 w 2846845"/>
                  <a:gd name="connsiteY5" fmla="*/ 461399 h 2812217"/>
                  <a:gd name="connsiteX6" fmla="*/ 1148132 w 2846845"/>
                  <a:gd name="connsiteY6" fmla="*/ 412761 h 2812217"/>
                  <a:gd name="connsiteX7" fmla="*/ 418558 w 2846845"/>
                  <a:gd name="connsiteY7" fmla="*/ 1225019 h 2812217"/>
                  <a:gd name="connsiteX8" fmla="*/ 399104 w 2846845"/>
                  <a:gd name="connsiteY8" fmla="*/ 1526577 h 2812217"/>
                  <a:gd name="connsiteX9" fmla="*/ 690934 w 2846845"/>
                  <a:gd name="connsiteY9" fmla="*/ 1832998 h 2812217"/>
                  <a:gd name="connsiteX10" fmla="*/ 827120 w 2846845"/>
                  <a:gd name="connsiteY10" fmla="*/ 2202651 h 2812217"/>
                  <a:gd name="connsiteX11" fmla="*/ 934125 w 2846845"/>
                  <a:gd name="connsiteY11" fmla="*/ 2611211 h 2812217"/>
                  <a:gd name="connsiteX12" fmla="*/ 715252 w 2846845"/>
                  <a:gd name="connsiteY12" fmla="*/ 2800901 h 2812217"/>
                  <a:gd name="connsiteX13" fmla="*/ 520699 w 2846845"/>
                  <a:gd name="connsiteY13" fmla="*/ 2304792 h 2812217"/>
                  <a:gd name="connsiteX14" fmla="*/ 296962 w 2846845"/>
                  <a:gd name="connsiteY14" fmla="*/ 1891366 h 2812217"/>
                  <a:gd name="connsiteX15" fmla="*/ 58634 w 2846845"/>
                  <a:gd name="connsiteY15" fmla="*/ 1599534 h 2812217"/>
                  <a:gd name="connsiteX16" fmla="*/ 117001 w 2846845"/>
                  <a:gd name="connsiteY16" fmla="*/ 1088833 h 2812217"/>
                  <a:gd name="connsiteX0" fmla="*/ 33194 w 2763038"/>
                  <a:gd name="connsiteY0" fmla="*/ 1088833 h 2812217"/>
                  <a:gd name="connsiteX1" fmla="*/ 923275 w 2763038"/>
                  <a:gd name="connsiteY1" fmla="*/ 116066 h 2812217"/>
                  <a:gd name="connsiteX2" fmla="*/ 1555573 w 2763038"/>
                  <a:gd name="connsiteY2" fmla="*/ 106339 h 2812217"/>
                  <a:gd name="connsiteX3" fmla="*/ 2484565 w 2763038"/>
                  <a:gd name="connsiteY3" fmla="*/ 237662 h 2812217"/>
                  <a:gd name="connsiteX4" fmla="*/ 2533203 w 2763038"/>
                  <a:gd name="connsiteY4" fmla="*/ 378715 h 2812217"/>
                  <a:gd name="connsiteX5" fmla="*/ 1482615 w 2763038"/>
                  <a:gd name="connsiteY5" fmla="*/ 461399 h 2812217"/>
                  <a:gd name="connsiteX6" fmla="*/ 1064325 w 2763038"/>
                  <a:gd name="connsiteY6" fmla="*/ 412761 h 2812217"/>
                  <a:gd name="connsiteX7" fmla="*/ 334751 w 2763038"/>
                  <a:gd name="connsiteY7" fmla="*/ 1225019 h 2812217"/>
                  <a:gd name="connsiteX8" fmla="*/ 315297 w 2763038"/>
                  <a:gd name="connsiteY8" fmla="*/ 1526577 h 2812217"/>
                  <a:gd name="connsiteX9" fmla="*/ 607127 w 2763038"/>
                  <a:gd name="connsiteY9" fmla="*/ 1832998 h 2812217"/>
                  <a:gd name="connsiteX10" fmla="*/ 743313 w 2763038"/>
                  <a:gd name="connsiteY10" fmla="*/ 2202651 h 2812217"/>
                  <a:gd name="connsiteX11" fmla="*/ 850318 w 2763038"/>
                  <a:gd name="connsiteY11" fmla="*/ 2611211 h 2812217"/>
                  <a:gd name="connsiteX12" fmla="*/ 631445 w 2763038"/>
                  <a:gd name="connsiteY12" fmla="*/ 2800901 h 2812217"/>
                  <a:gd name="connsiteX13" fmla="*/ 436892 w 2763038"/>
                  <a:gd name="connsiteY13" fmla="*/ 2304792 h 2812217"/>
                  <a:gd name="connsiteX14" fmla="*/ 213155 w 2763038"/>
                  <a:gd name="connsiteY14" fmla="*/ 1891366 h 2812217"/>
                  <a:gd name="connsiteX15" fmla="*/ 33194 w 2763038"/>
                  <a:gd name="connsiteY15" fmla="*/ 1088833 h 2812217"/>
                  <a:gd name="connsiteX0" fmla="*/ 95096 w 2824940"/>
                  <a:gd name="connsiteY0" fmla="*/ 1088833 h 2812217"/>
                  <a:gd name="connsiteX1" fmla="*/ 985177 w 2824940"/>
                  <a:gd name="connsiteY1" fmla="*/ 116066 h 2812217"/>
                  <a:gd name="connsiteX2" fmla="*/ 1617475 w 2824940"/>
                  <a:gd name="connsiteY2" fmla="*/ 106339 h 2812217"/>
                  <a:gd name="connsiteX3" fmla="*/ 2546467 w 2824940"/>
                  <a:gd name="connsiteY3" fmla="*/ 237662 h 2812217"/>
                  <a:gd name="connsiteX4" fmla="*/ 2595105 w 2824940"/>
                  <a:gd name="connsiteY4" fmla="*/ 378715 h 2812217"/>
                  <a:gd name="connsiteX5" fmla="*/ 1544517 w 2824940"/>
                  <a:gd name="connsiteY5" fmla="*/ 461399 h 2812217"/>
                  <a:gd name="connsiteX6" fmla="*/ 1126227 w 2824940"/>
                  <a:gd name="connsiteY6" fmla="*/ 412761 h 2812217"/>
                  <a:gd name="connsiteX7" fmla="*/ 396653 w 2824940"/>
                  <a:gd name="connsiteY7" fmla="*/ 1225019 h 2812217"/>
                  <a:gd name="connsiteX8" fmla="*/ 377199 w 2824940"/>
                  <a:gd name="connsiteY8" fmla="*/ 1526577 h 2812217"/>
                  <a:gd name="connsiteX9" fmla="*/ 669029 w 2824940"/>
                  <a:gd name="connsiteY9" fmla="*/ 1832998 h 2812217"/>
                  <a:gd name="connsiteX10" fmla="*/ 805215 w 2824940"/>
                  <a:gd name="connsiteY10" fmla="*/ 2202651 h 2812217"/>
                  <a:gd name="connsiteX11" fmla="*/ 912220 w 2824940"/>
                  <a:gd name="connsiteY11" fmla="*/ 2611211 h 2812217"/>
                  <a:gd name="connsiteX12" fmla="*/ 693347 w 2824940"/>
                  <a:gd name="connsiteY12" fmla="*/ 2800901 h 2812217"/>
                  <a:gd name="connsiteX13" fmla="*/ 498794 w 2824940"/>
                  <a:gd name="connsiteY13" fmla="*/ 2304792 h 2812217"/>
                  <a:gd name="connsiteX14" fmla="*/ 275057 w 2824940"/>
                  <a:gd name="connsiteY14" fmla="*/ 1891366 h 2812217"/>
                  <a:gd name="connsiteX15" fmla="*/ 95096 w 2824940"/>
                  <a:gd name="connsiteY15" fmla="*/ 1088833 h 2812217"/>
                  <a:gd name="connsiteX0" fmla="*/ 121910 w 2851754"/>
                  <a:gd name="connsiteY0" fmla="*/ 1088833 h 2812217"/>
                  <a:gd name="connsiteX1" fmla="*/ 1011991 w 2851754"/>
                  <a:gd name="connsiteY1" fmla="*/ 116066 h 2812217"/>
                  <a:gd name="connsiteX2" fmla="*/ 1644289 w 2851754"/>
                  <a:gd name="connsiteY2" fmla="*/ 106339 h 2812217"/>
                  <a:gd name="connsiteX3" fmla="*/ 2573281 w 2851754"/>
                  <a:gd name="connsiteY3" fmla="*/ 237662 h 2812217"/>
                  <a:gd name="connsiteX4" fmla="*/ 2621919 w 2851754"/>
                  <a:gd name="connsiteY4" fmla="*/ 378715 h 2812217"/>
                  <a:gd name="connsiteX5" fmla="*/ 1571331 w 2851754"/>
                  <a:gd name="connsiteY5" fmla="*/ 461399 h 2812217"/>
                  <a:gd name="connsiteX6" fmla="*/ 1153041 w 2851754"/>
                  <a:gd name="connsiteY6" fmla="*/ 412761 h 2812217"/>
                  <a:gd name="connsiteX7" fmla="*/ 423467 w 2851754"/>
                  <a:gd name="connsiteY7" fmla="*/ 1225019 h 2812217"/>
                  <a:gd name="connsiteX8" fmla="*/ 404013 w 2851754"/>
                  <a:gd name="connsiteY8" fmla="*/ 1526577 h 2812217"/>
                  <a:gd name="connsiteX9" fmla="*/ 695843 w 2851754"/>
                  <a:gd name="connsiteY9" fmla="*/ 1832998 h 2812217"/>
                  <a:gd name="connsiteX10" fmla="*/ 832029 w 2851754"/>
                  <a:gd name="connsiteY10" fmla="*/ 2202651 h 2812217"/>
                  <a:gd name="connsiteX11" fmla="*/ 939034 w 2851754"/>
                  <a:gd name="connsiteY11" fmla="*/ 2611211 h 2812217"/>
                  <a:gd name="connsiteX12" fmla="*/ 720161 w 2851754"/>
                  <a:gd name="connsiteY12" fmla="*/ 2800901 h 2812217"/>
                  <a:gd name="connsiteX13" fmla="*/ 525608 w 2851754"/>
                  <a:gd name="connsiteY13" fmla="*/ 2304792 h 2812217"/>
                  <a:gd name="connsiteX14" fmla="*/ 243505 w 2851754"/>
                  <a:gd name="connsiteY14" fmla="*/ 1842728 h 2812217"/>
                  <a:gd name="connsiteX15" fmla="*/ 121910 w 2851754"/>
                  <a:gd name="connsiteY15" fmla="*/ 1088833 h 2812217"/>
                  <a:gd name="connsiteX0" fmla="*/ 121910 w 2851754"/>
                  <a:gd name="connsiteY0" fmla="*/ 1088833 h 2812217"/>
                  <a:gd name="connsiteX1" fmla="*/ 1011991 w 2851754"/>
                  <a:gd name="connsiteY1" fmla="*/ 116066 h 2812217"/>
                  <a:gd name="connsiteX2" fmla="*/ 1644289 w 2851754"/>
                  <a:gd name="connsiteY2" fmla="*/ 106339 h 2812217"/>
                  <a:gd name="connsiteX3" fmla="*/ 2573281 w 2851754"/>
                  <a:gd name="connsiteY3" fmla="*/ 237662 h 2812217"/>
                  <a:gd name="connsiteX4" fmla="*/ 2621919 w 2851754"/>
                  <a:gd name="connsiteY4" fmla="*/ 378715 h 2812217"/>
                  <a:gd name="connsiteX5" fmla="*/ 1571331 w 2851754"/>
                  <a:gd name="connsiteY5" fmla="*/ 461399 h 2812217"/>
                  <a:gd name="connsiteX6" fmla="*/ 1153041 w 2851754"/>
                  <a:gd name="connsiteY6" fmla="*/ 412761 h 2812217"/>
                  <a:gd name="connsiteX7" fmla="*/ 423467 w 2851754"/>
                  <a:gd name="connsiteY7" fmla="*/ 1225019 h 2812217"/>
                  <a:gd name="connsiteX8" fmla="*/ 404013 w 2851754"/>
                  <a:gd name="connsiteY8" fmla="*/ 1526577 h 2812217"/>
                  <a:gd name="connsiteX9" fmla="*/ 695843 w 2851754"/>
                  <a:gd name="connsiteY9" fmla="*/ 1832998 h 2812217"/>
                  <a:gd name="connsiteX10" fmla="*/ 832029 w 2851754"/>
                  <a:gd name="connsiteY10" fmla="*/ 2202651 h 2812217"/>
                  <a:gd name="connsiteX11" fmla="*/ 939034 w 2851754"/>
                  <a:gd name="connsiteY11" fmla="*/ 2611211 h 2812217"/>
                  <a:gd name="connsiteX12" fmla="*/ 720161 w 2851754"/>
                  <a:gd name="connsiteY12" fmla="*/ 2800901 h 2812217"/>
                  <a:gd name="connsiteX13" fmla="*/ 525608 w 2851754"/>
                  <a:gd name="connsiteY13" fmla="*/ 2304792 h 2812217"/>
                  <a:gd name="connsiteX14" fmla="*/ 243505 w 2851754"/>
                  <a:gd name="connsiteY14" fmla="*/ 1823273 h 2812217"/>
                  <a:gd name="connsiteX15" fmla="*/ 121910 w 2851754"/>
                  <a:gd name="connsiteY15" fmla="*/ 1088833 h 2812217"/>
                  <a:gd name="connsiteX0" fmla="*/ 98893 w 2828737"/>
                  <a:gd name="connsiteY0" fmla="*/ 1088833 h 2812217"/>
                  <a:gd name="connsiteX1" fmla="*/ 988974 w 2828737"/>
                  <a:gd name="connsiteY1" fmla="*/ 116066 h 2812217"/>
                  <a:gd name="connsiteX2" fmla="*/ 1621272 w 2828737"/>
                  <a:gd name="connsiteY2" fmla="*/ 106339 h 2812217"/>
                  <a:gd name="connsiteX3" fmla="*/ 2550264 w 2828737"/>
                  <a:gd name="connsiteY3" fmla="*/ 237662 h 2812217"/>
                  <a:gd name="connsiteX4" fmla="*/ 2598902 w 2828737"/>
                  <a:gd name="connsiteY4" fmla="*/ 378715 h 2812217"/>
                  <a:gd name="connsiteX5" fmla="*/ 1548314 w 2828737"/>
                  <a:gd name="connsiteY5" fmla="*/ 461399 h 2812217"/>
                  <a:gd name="connsiteX6" fmla="*/ 1130024 w 2828737"/>
                  <a:gd name="connsiteY6" fmla="*/ 412761 h 2812217"/>
                  <a:gd name="connsiteX7" fmla="*/ 400450 w 2828737"/>
                  <a:gd name="connsiteY7" fmla="*/ 1225019 h 2812217"/>
                  <a:gd name="connsiteX8" fmla="*/ 380996 w 2828737"/>
                  <a:gd name="connsiteY8" fmla="*/ 1526577 h 2812217"/>
                  <a:gd name="connsiteX9" fmla="*/ 672826 w 2828737"/>
                  <a:gd name="connsiteY9" fmla="*/ 1832998 h 2812217"/>
                  <a:gd name="connsiteX10" fmla="*/ 809012 w 2828737"/>
                  <a:gd name="connsiteY10" fmla="*/ 2202651 h 2812217"/>
                  <a:gd name="connsiteX11" fmla="*/ 916017 w 2828737"/>
                  <a:gd name="connsiteY11" fmla="*/ 2611211 h 2812217"/>
                  <a:gd name="connsiteX12" fmla="*/ 697144 w 2828737"/>
                  <a:gd name="connsiteY12" fmla="*/ 2800901 h 2812217"/>
                  <a:gd name="connsiteX13" fmla="*/ 502591 w 2828737"/>
                  <a:gd name="connsiteY13" fmla="*/ 2304792 h 2812217"/>
                  <a:gd name="connsiteX14" fmla="*/ 220488 w 2828737"/>
                  <a:gd name="connsiteY14" fmla="*/ 1823273 h 2812217"/>
                  <a:gd name="connsiteX15" fmla="*/ 98893 w 2828737"/>
                  <a:gd name="connsiteY15" fmla="*/ 1088833 h 2812217"/>
                  <a:gd name="connsiteX0" fmla="*/ 98893 w 2828737"/>
                  <a:gd name="connsiteY0" fmla="*/ 1088833 h 2812217"/>
                  <a:gd name="connsiteX1" fmla="*/ 988974 w 2828737"/>
                  <a:gd name="connsiteY1" fmla="*/ 116066 h 2812217"/>
                  <a:gd name="connsiteX2" fmla="*/ 1621272 w 2828737"/>
                  <a:gd name="connsiteY2" fmla="*/ 106339 h 2812217"/>
                  <a:gd name="connsiteX3" fmla="*/ 2550264 w 2828737"/>
                  <a:gd name="connsiteY3" fmla="*/ 237662 h 2812217"/>
                  <a:gd name="connsiteX4" fmla="*/ 2598902 w 2828737"/>
                  <a:gd name="connsiteY4" fmla="*/ 378715 h 2812217"/>
                  <a:gd name="connsiteX5" fmla="*/ 1548314 w 2828737"/>
                  <a:gd name="connsiteY5" fmla="*/ 461399 h 2812217"/>
                  <a:gd name="connsiteX6" fmla="*/ 1130024 w 2828737"/>
                  <a:gd name="connsiteY6" fmla="*/ 412761 h 2812217"/>
                  <a:gd name="connsiteX7" fmla="*/ 400450 w 2828737"/>
                  <a:gd name="connsiteY7" fmla="*/ 1225019 h 2812217"/>
                  <a:gd name="connsiteX8" fmla="*/ 380996 w 2828737"/>
                  <a:gd name="connsiteY8" fmla="*/ 1526577 h 2812217"/>
                  <a:gd name="connsiteX9" fmla="*/ 672826 w 2828737"/>
                  <a:gd name="connsiteY9" fmla="*/ 1832998 h 2812217"/>
                  <a:gd name="connsiteX10" fmla="*/ 809012 w 2828737"/>
                  <a:gd name="connsiteY10" fmla="*/ 2202651 h 2812217"/>
                  <a:gd name="connsiteX11" fmla="*/ 916017 w 2828737"/>
                  <a:gd name="connsiteY11" fmla="*/ 2611211 h 2812217"/>
                  <a:gd name="connsiteX12" fmla="*/ 697144 w 2828737"/>
                  <a:gd name="connsiteY12" fmla="*/ 2800901 h 2812217"/>
                  <a:gd name="connsiteX13" fmla="*/ 502591 w 2828737"/>
                  <a:gd name="connsiteY13" fmla="*/ 2304792 h 2812217"/>
                  <a:gd name="connsiteX14" fmla="*/ 220488 w 2828737"/>
                  <a:gd name="connsiteY14" fmla="*/ 1823273 h 2812217"/>
                  <a:gd name="connsiteX15" fmla="*/ 98893 w 2828737"/>
                  <a:gd name="connsiteY15" fmla="*/ 1088833 h 2812217"/>
                  <a:gd name="connsiteX0" fmla="*/ 98893 w 2828737"/>
                  <a:gd name="connsiteY0" fmla="*/ 1088833 h 2812217"/>
                  <a:gd name="connsiteX1" fmla="*/ 988974 w 2828737"/>
                  <a:gd name="connsiteY1" fmla="*/ 116066 h 2812217"/>
                  <a:gd name="connsiteX2" fmla="*/ 1621272 w 2828737"/>
                  <a:gd name="connsiteY2" fmla="*/ 106339 h 2812217"/>
                  <a:gd name="connsiteX3" fmla="*/ 2550264 w 2828737"/>
                  <a:gd name="connsiteY3" fmla="*/ 237662 h 2812217"/>
                  <a:gd name="connsiteX4" fmla="*/ 2598902 w 2828737"/>
                  <a:gd name="connsiteY4" fmla="*/ 378715 h 2812217"/>
                  <a:gd name="connsiteX5" fmla="*/ 1548314 w 2828737"/>
                  <a:gd name="connsiteY5" fmla="*/ 461399 h 2812217"/>
                  <a:gd name="connsiteX6" fmla="*/ 1130024 w 2828737"/>
                  <a:gd name="connsiteY6" fmla="*/ 412761 h 2812217"/>
                  <a:gd name="connsiteX7" fmla="*/ 400450 w 2828737"/>
                  <a:gd name="connsiteY7" fmla="*/ 1225019 h 2812217"/>
                  <a:gd name="connsiteX8" fmla="*/ 380996 w 2828737"/>
                  <a:gd name="connsiteY8" fmla="*/ 1526577 h 2812217"/>
                  <a:gd name="connsiteX9" fmla="*/ 672826 w 2828737"/>
                  <a:gd name="connsiteY9" fmla="*/ 1832998 h 2812217"/>
                  <a:gd name="connsiteX10" fmla="*/ 809012 w 2828737"/>
                  <a:gd name="connsiteY10" fmla="*/ 2202651 h 2812217"/>
                  <a:gd name="connsiteX11" fmla="*/ 916017 w 2828737"/>
                  <a:gd name="connsiteY11" fmla="*/ 2611211 h 2812217"/>
                  <a:gd name="connsiteX12" fmla="*/ 697144 w 2828737"/>
                  <a:gd name="connsiteY12" fmla="*/ 2800901 h 2812217"/>
                  <a:gd name="connsiteX13" fmla="*/ 502591 w 2828737"/>
                  <a:gd name="connsiteY13" fmla="*/ 2304792 h 2812217"/>
                  <a:gd name="connsiteX14" fmla="*/ 220488 w 2828737"/>
                  <a:gd name="connsiteY14" fmla="*/ 1823273 h 2812217"/>
                  <a:gd name="connsiteX15" fmla="*/ 98893 w 2828737"/>
                  <a:gd name="connsiteY15" fmla="*/ 1088833 h 2812217"/>
                  <a:gd name="connsiteX0" fmla="*/ 98893 w 2828737"/>
                  <a:gd name="connsiteY0" fmla="*/ 1088833 h 2812217"/>
                  <a:gd name="connsiteX1" fmla="*/ 988974 w 2828737"/>
                  <a:gd name="connsiteY1" fmla="*/ 116066 h 2812217"/>
                  <a:gd name="connsiteX2" fmla="*/ 1621272 w 2828737"/>
                  <a:gd name="connsiteY2" fmla="*/ 106339 h 2812217"/>
                  <a:gd name="connsiteX3" fmla="*/ 2550264 w 2828737"/>
                  <a:gd name="connsiteY3" fmla="*/ 237662 h 2812217"/>
                  <a:gd name="connsiteX4" fmla="*/ 2598902 w 2828737"/>
                  <a:gd name="connsiteY4" fmla="*/ 378715 h 2812217"/>
                  <a:gd name="connsiteX5" fmla="*/ 1548314 w 2828737"/>
                  <a:gd name="connsiteY5" fmla="*/ 461399 h 2812217"/>
                  <a:gd name="connsiteX6" fmla="*/ 1130024 w 2828737"/>
                  <a:gd name="connsiteY6" fmla="*/ 412761 h 2812217"/>
                  <a:gd name="connsiteX7" fmla="*/ 400450 w 2828737"/>
                  <a:gd name="connsiteY7" fmla="*/ 1225019 h 2812217"/>
                  <a:gd name="connsiteX8" fmla="*/ 380996 w 2828737"/>
                  <a:gd name="connsiteY8" fmla="*/ 1526577 h 2812217"/>
                  <a:gd name="connsiteX9" fmla="*/ 672826 w 2828737"/>
                  <a:gd name="connsiteY9" fmla="*/ 1832998 h 2812217"/>
                  <a:gd name="connsiteX10" fmla="*/ 809012 w 2828737"/>
                  <a:gd name="connsiteY10" fmla="*/ 2202651 h 2812217"/>
                  <a:gd name="connsiteX11" fmla="*/ 916017 w 2828737"/>
                  <a:gd name="connsiteY11" fmla="*/ 2611211 h 2812217"/>
                  <a:gd name="connsiteX12" fmla="*/ 697144 w 2828737"/>
                  <a:gd name="connsiteY12" fmla="*/ 2800901 h 2812217"/>
                  <a:gd name="connsiteX13" fmla="*/ 502591 w 2828737"/>
                  <a:gd name="connsiteY13" fmla="*/ 2304792 h 2812217"/>
                  <a:gd name="connsiteX14" fmla="*/ 220488 w 2828737"/>
                  <a:gd name="connsiteY14" fmla="*/ 1823273 h 2812217"/>
                  <a:gd name="connsiteX15" fmla="*/ 98893 w 2828737"/>
                  <a:gd name="connsiteY15" fmla="*/ 1088833 h 281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28737" h="2812217">
                    <a:moveTo>
                      <a:pt x="98893" y="1088833"/>
                    </a:moveTo>
                    <a:lnTo>
                      <a:pt x="988974" y="116066"/>
                    </a:lnTo>
                    <a:cubicBezTo>
                      <a:pt x="1237028" y="-91457"/>
                      <a:pt x="1475359" y="26896"/>
                      <a:pt x="1621272" y="106339"/>
                    </a:cubicBezTo>
                    <a:cubicBezTo>
                      <a:pt x="1810961" y="223070"/>
                      <a:pt x="1859599" y="480854"/>
                      <a:pt x="2550264" y="237662"/>
                    </a:cubicBezTo>
                    <a:cubicBezTo>
                      <a:pt x="3031783" y="163893"/>
                      <a:pt x="2780485" y="263604"/>
                      <a:pt x="2598902" y="378715"/>
                    </a:cubicBezTo>
                    <a:cubicBezTo>
                      <a:pt x="2388135" y="493827"/>
                      <a:pt x="2276268" y="900764"/>
                      <a:pt x="1548314" y="461399"/>
                    </a:cubicBezTo>
                    <a:cubicBezTo>
                      <a:pt x="1345654" y="231178"/>
                      <a:pt x="1191633" y="331698"/>
                      <a:pt x="1130024" y="412761"/>
                    </a:cubicBezTo>
                    <a:lnTo>
                      <a:pt x="400450" y="1225019"/>
                    </a:lnTo>
                    <a:cubicBezTo>
                      <a:pt x="269938" y="1340129"/>
                      <a:pt x="328305" y="1447946"/>
                      <a:pt x="380996" y="1526577"/>
                    </a:cubicBezTo>
                    <a:cubicBezTo>
                      <a:pt x="462061" y="1650605"/>
                      <a:pt x="544746" y="1661953"/>
                      <a:pt x="672826" y="1832998"/>
                    </a:cubicBezTo>
                    <a:cubicBezTo>
                      <a:pt x="812256" y="1950541"/>
                      <a:pt x="781450" y="2086730"/>
                      <a:pt x="809012" y="2202651"/>
                    </a:cubicBezTo>
                    <a:cubicBezTo>
                      <a:pt x="831709" y="2401257"/>
                      <a:pt x="895751" y="2530959"/>
                      <a:pt x="916017" y="2611211"/>
                    </a:cubicBezTo>
                    <a:cubicBezTo>
                      <a:pt x="821171" y="2696329"/>
                      <a:pt x="678499" y="2856024"/>
                      <a:pt x="697144" y="2800901"/>
                    </a:cubicBezTo>
                    <a:cubicBezTo>
                      <a:pt x="628240" y="2749831"/>
                      <a:pt x="554471" y="2548794"/>
                      <a:pt x="502591" y="2304792"/>
                    </a:cubicBezTo>
                    <a:cubicBezTo>
                      <a:pt x="513940" y="1968378"/>
                      <a:pt x="326682" y="1955407"/>
                      <a:pt x="220488" y="1823273"/>
                    </a:cubicBezTo>
                    <a:cubicBezTo>
                      <a:pt x="-85124" y="1523337"/>
                      <a:pt x="-19460" y="1384716"/>
                      <a:pt x="98893" y="10888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 rot="13561719">
                <a:off x="7418586" y="1869442"/>
                <a:ext cx="413362" cy="187108"/>
              </a:xfrm>
              <a:custGeom>
                <a:avLst/>
                <a:gdLst>
                  <a:gd name="connsiteX0" fmla="*/ 2919340 w 3034342"/>
                  <a:gd name="connsiteY0" fmla="*/ 983691 h 1373490"/>
                  <a:gd name="connsiteX1" fmla="*/ 2641702 w 3034342"/>
                  <a:gd name="connsiteY1" fmla="*/ 1098692 h 1373490"/>
                  <a:gd name="connsiteX2" fmla="*/ 2641703 w 3034342"/>
                  <a:gd name="connsiteY2" fmla="*/ 1098691 h 1373490"/>
                  <a:gd name="connsiteX3" fmla="*/ 2279920 w 3034342"/>
                  <a:gd name="connsiteY3" fmla="*/ 858885 h 1373490"/>
                  <a:gd name="connsiteX4" fmla="*/ 2265342 w 3034342"/>
                  <a:gd name="connsiteY4" fmla="*/ 811923 h 1373490"/>
                  <a:gd name="connsiteX5" fmla="*/ 2261956 w 3034342"/>
                  <a:gd name="connsiteY5" fmla="*/ 822831 h 1373490"/>
                  <a:gd name="connsiteX6" fmla="*/ 2174458 w 3034342"/>
                  <a:gd name="connsiteY6" fmla="*/ 952607 h 1373490"/>
                  <a:gd name="connsiteX7" fmla="*/ 1885762 w 3034342"/>
                  <a:gd name="connsiteY7" fmla="*/ 1072190 h 1373490"/>
                  <a:gd name="connsiteX8" fmla="*/ 1885762 w 3034342"/>
                  <a:gd name="connsiteY8" fmla="*/ 1072189 h 1373490"/>
                  <a:gd name="connsiteX9" fmla="*/ 1547211 w 3034342"/>
                  <a:gd name="connsiteY9" fmla="*/ 892182 h 1373490"/>
                  <a:gd name="connsiteX10" fmla="*/ 1543596 w 3034342"/>
                  <a:gd name="connsiteY10" fmla="*/ 885521 h 1373490"/>
                  <a:gd name="connsiteX11" fmla="*/ 1540499 w 3034342"/>
                  <a:gd name="connsiteY11" fmla="*/ 916235 h 1373490"/>
                  <a:gd name="connsiteX12" fmla="*/ 1433405 w 3034342"/>
                  <a:gd name="connsiteY12" fmla="*/ 1114872 h 1373490"/>
                  <a:gd name="connsiteX13" fmla="*/ 1155585 w 3034342"/>
                  <a:gd name="connsiteY13" fmla="*/ 1229949 h 1373490"/>
                  <a:gd name="connsiteX14" fmla="*/ 1114820 w 3034342"/>
                  <a:gd name="connsiteY14" fmla="*/ 1229949 h 1373490"/>
                  <a:gd name="connsiteX15" fmla="*/ 789023 w 3034342"/>
                  <a:gd name="connsiteY15" fmla="*/ 1056724 h 1373490"/>
                  <a:gd name="connsiteX16" fmla="*/ 787530 w 3034342"/>
                  <a:gd name="connsiteY16" fmla="*/ 1053973 h 1373490"/>
                  <a:gd name="connsiteX17" fmla="*/ 768370 w 3034342"/>
                  <a:gd name="connsiteY17" fmla="*/ 1118431 h 1373490"/>
                  <a:gd name="connsiteX18" fmla="*/ 399898 w 3034342"/>
                  <a:gd name="connsiteY18" fmla="*/ 1373490 h 1373490"/>
                  <a:gd name="connsiteX19" fmla="*/ 0 w 3034342"/>
                  <a:gd name="connsiteY19" fmla="*/ 955877 h 1373490"/>
                  <a:gd name="connsiteX20" fmla="*/ 399898 w 3034342"/>
                  <a:gd name="connsiteY20" fmla="*/ 538264 h 1373490"/>
                  <a:gd name="connsiteX21" fmla="*/ 682669 w 3034342"/>
                  <a:gd name="connsiteY21" fmla="*/ 660580 h 1373490"/>
                  <a:gd name="connsiteX22" fmla="*/ 721923 w 3034342"/>
                  <a:gd name="connsiteY22" fmla="*/ 710264 h 1373490"/>
                  <a:gd name="connsiteX23" fmla="*/ 721923 w 3034342"/>
                  <a:gd name="connsiteY23" fmla="*/ 662287 h 1373490"/>
                  <a:gd name="connsiteX24" fmla="*/ 1114820 w 3034342"/>
                  <a:gd name="connsiteY24" fmla="*/ 269390 h 1373490"/>
                  <a:gd name="connsiteX25" fmla="*/ 1155585 w 3034342"/>
                  <a:gd name="connsiteY25" fmla="*/ 269390 h 1373490"/>
                  <a:gd name="connsiteX26" fmla="*/ 1433405 w 3034342"/>
                  <a:gd name="connsiteY26" fmla="*/ 384467 h 1373490"/>
                  <a:gd name="connsiteX27" fmla="*/ 1477483 w 3034342"/>
                  <a:gd name="connsiteY27" fmla="*/ 437891 h 1373490"/>
                  <a:gd name="connsiteX28" fmla="*/ 1477483 w 3034342"/>
                  <a:gd name="connsiteY28" fmla="*/ 408279 h 1373490"/>
                  <a:gd name="connsiteX29" fmla="*/ 1885762 w 3034342"/>
                  <a:gd name="connsiteY29" fmla="*/ 0 h 1373490"/>
                  <a:gd name="connsiteX30" fmla="*/ 2285747 w 3034342"/>
                  <a:gd name="connsiteY30" fmla="*/ 325996 h 1373490"/>
                  <a:gd name="connsiteX31" fmla="*/ 2290609 w 3034342"/>
                  <a:gd name="connsiteY31" fmla="*/ 374229 h 1373490"/>
                  <a:gd name="connsiteX32" fmla="*/ 2316121 w 3034342"/>
                  <a:gd name="connsiteY32" fmla="*/ 327227 h 1373490"/>
                  <a:gd name="connsiteX33" fmla="*/ 2641703 w 3034342"/>
                  <a:gd name="connsiteY33" fmla="*/ 154117 h 1373490"/>
                  <a:gd name="connsiteX34" fmla="*/ 3034342 w 3034342"/>
                  <a:gd name="connsiteY34" fmla="*/ 546756 h 1373490"/>
                  <a:gd name="connsiteX35" fmla="*/ 3034341 w 3034342"/>
                  <a:gd name="connsiteY35" fmla="*/ 706053 h 1373490"/>
                  <a:gd name="connsiteX36" fmla="*/ 2919340 w 3034342"/>
                  <a:gd name="connsiteY36" fmla="*/ 983691 h 137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034342" h="1373490">
                    <a:moveTo>
                      <a:pt x="2919340" y="983691"/>
                    </a:moveTo>
                    <a:cubicBezTo>
                      <a:pt x="2848286" y="1054744"/>
                      <a:pt x="2750127" y="1098692"/>
                      <a:pt x="2641702" y="1098692"/>
                    </a:cubicBezTo>
                    <a:lnTo>
                      <a:pt x="2641703" y="1098691"/>
                    </a:lnTo>
                    <a:cubicBezTo>
                      <a:pt x="2479067" y="1098691"/>
                      <a:pt x="2339525" y="999809"/>
                      <a:pt x="2279920" y="858885"/>
                    </a:cubicBezTo>
                    <a:lnTo>
                      <a:pt x="2265342" y="811923"/>
                    </a:lnTo>
                    <a:lnTo>
                      <a:pt x="2261956" y="822831"/>
                    </a:lnTo>
                    <a:cubicBezTo>
                      <a:pt x="2241296" y="871677"/>
                      <a:pt x="2211400" y="915665"/>
                      <a:pt x="2174458" y="952607"/>
                    </a:cubicBezTo>
                    <a:cubicBezTo>
                      <a:pt x="2100574" y="1026491"/>
                      <a:pt x="1998504" y="1072190"/>
                      <a:pt x="1885762" y="1072190"/>
                    </a:cubicBezTo>
                    <a:lnTo>
                      <a:pt x="1885762" y="1072189"/>
                    </a:lnTo>
                    <a:cubicBezTo>
                      <a:pt x="1744834" y="1072189"/>
                      <a:pt x="1620582" y="1000785"/>
                      <a:pt x="1547211" y="892182"/>
                    </a:cubicBezTo>
                    <a:lnTo>
                      <a:pt x="1543596" y="885521"/>
                    </a:lnTo>
                    <a:lnTo>
                      <a:pt x="1540499" y="916235"/>
                    </a:lnTo>
                    <a:cubicBezTo>
                      <a:pt x="1524798" y="992965"/>
                      <a:pt x="1486730" y="1061547"/>
                      <a:pt x="1433405" y="1114872"/>
                    </a:cubicBezTo>
                    <a:cubicBezTo>
                      <a:pt x="1362305" y="1185973"/>
                      <a:pt x="1264080" y="1229949"/>
                      <a:pt x="1155585" y="1229949"/>
                    </a:cubicBezTo>
                    <a:lnTo>
                      <a:pt x="1114820" y="1229949"/>
                    </a:lnTo>
                    <a:cubicBezTo>
                      <a:pt x="979200" y="1229949"/>
                      <a:pt x="859630" y="1161236"/>
                      <a:pt x="789023" y="1056724"/>
                    </a:cubicBezTo>
                    <a:lnTo>
                      <a:pt x="787530" y="1053973"/>
                    </a:lnTo>
                    <a:lnTo>
                      <a:pt x="768370" y="1118431"/>
                    </a:lnTo>
                    <a:cubicBezTo>
                      <a:pt x="707662" y="1268318"/>
                      <a:pt x="565541" y="1373490"/>
                      <a:pt x="399898" y="1373490"/>
                    </a:cubicBezTo>
                    <a:cubicBezTo>
                      <a:pt x="179040" y="1373490"/>
                      <a:pt x="0" y="1186518"/>
                      <a:pt x="0" y="955877"/>
                    </a:cubicBezTo>
                    <a:cubicBezTo>
                      <a:pt x="0" y="725236"/>
                      <a:pt x="179040" y="538264"/>
                      <a:pt x="399898" y="538264"/>
                    </a:cubicBezTo>
                    <a:cubicBezTo>
                      <a:pt x="510327" y="538264"/>
                      <a:pt x="610301" y="585007"/>
                      <a:pt x="682669" y="660580"/>
                    </a:cubicBezTo>
                    <a:lnTo>
                      <a:pt x="721923" y="710264"/>
                    </a:lnTo>
                    <a:lnTo>
                      <a:pt x="721923" y="662287"/>
                    </a:lnTo>
                    <a:cubicBezTo>
                      <a:pt x="721923" y="445296"/>
                      <a:pt x="897829" y="269390"/>
                      <a:pt x="1114820" y="269390"/>
                    </a:cubicBezTo>
                    <a:lnTo>
                      <a:pt x="1155585" y="269390"/>
                    </a:lnTo>
                    <a:cubicBezTo>
                      <a:pt x="1264080" y="269390"/>
                      <a:pt x="1362304" y="313367"/>
                      <a:pt x="1433405" y="384467"/>
                    </a:cubicBezTo>
                    <a:lnTo>
                      <a:pt x="1477483" y="437891"/>
                    </a:lnTo>
                    <a:lnTo>
                      <a:pt x="1477483" y="408279"/>
                    </a:lnTo>
                    <a:cubicBezTo>
                      <a:pt x="1477483" y="182793"/>
                      <a:pt x="1660277" y="0"/>
                      <a:pt x="1885762" y="0"/>
                    </a:cubicBezTo>
                    <a:cubicBezTo>
                      <a:pt x="2083063" y="0"/>
                      <a:pt x="2247676" y="139951"/>
                      <a:pt x="2285747" y="325996"/>
                    </a:cubicBezTo>
                    <a:lnTo>
                      <a:pt x="2290609" y="374229"/>
                    </a:lnTo>
                    <a:lnTo>
                      <a:pt x="2316121" y="327227"/>
                    </a:lnTo>
                    <a:cubicBezTo>
                      <a:pt x="2386681" y="222784"/>
                      <a:pt x="2506173" y="154117"/>
                      <a:pt x="2641703" y="154117"/>
                    </a:cubicBezTo>
                    <a:cubicBezTo>
                      <a:pt x="2858552" y="154117"/>
                      <a:pt x="3034342" y="329907"/>
                      <a:pt x="3034342" y="546756"/>
                    </a:cubicBezTo>
                    <a:cubicBezTo>
                      <a:pt x="3034342" y="599855"/>
                      <a:pt x="3034341" y="652954"/>
                      <a:pt x="3034341" y="706053"/>
                    </a:cubicBezTo>
                    <a:cubicBezTo>
                      <a:pt x="3034341" y="814477"/>
                      <a:pt x="2990394" y="912637"/>
                      <a:pt x="2919340" y="983691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4"/>
              <p:cNvSpPr/>
              <p:nvPr/>
            </p:nvSpPr>
            <p:spPr>
              <a:xfrm>
                <a:off x="7828881" y="1621427"/>
                <a:ext cx="302420" cy="494280"/>
              </a:xfrm>
              <a:custGeom>
                <a:avLst/>
                <a:gdLst>
                  <a:gd name="connsiteX0" fmla="*/ 0 w 1431890"/>
                  <a:gd name="connsiteY0" fmla="*/ 0 h 2160396"/>
                  <a:gd name="connsiteX1" fmla="*/ 1431890 w 1431890"/>
                  <a:gd name="connsiteY1" fmla="*/ 0 h 2160396"/>
                  <a:gd name="connsiteX2" fmla="*/ 1431890 w 1431890"/>
                  <a:gd name="connsiteY2" fmla="*/ 2160396 h 2160396"/>
                  <a:gd name="connsiteX3" fmla="*/ 0 w 1431890"/>
                  <a:gd name="connsiteY3" fmla="*/ 2160396 h 2160396"/>
                  <a:gd name="connsiteX4" fmla="*/ 0 w 1431890"/>
                  <a:gd name="connsiteY4" fmla="*/ 0 h 2160396"/>
                  <a:gd name="connsiteX0" fmla="*/ 266282 w 1698172"/>
                  <a:gd name="connsiteY0" fmla="*/ 0 h 2356338"/>
                  <a:gd name="connsiteX1" fmla="*/ 1698172 w 1698172"/>
                  <a:gd name="connsiteY1" fmla="*/ 0 h 2356338"/>
                  <a:gd name="connsiteX2" fmla="*/ 1698172 w 1698172"/>
                  <a:gd name="connsiteY2" fmla="*/ 2160396 h 2356338"/>
                  <a:gd name="connsiteX3" fmla="*/ 0 w 1698172"/>
                  <a:gd name="connsiteY3" fmla="*/ 2356338 h 2356338"/>
                  <a:gd name="connsiteX4" fmla="*/ 266282 w 1698172"/>
                  <a:gd name="connsiteY4" fmla="*/ 0 h 2356338"/>
                  <a:gd name="connsiteX0" fmla="*/ 266282 w 1698172"/>
                  <a:gd name="connsiteY0" fmla="*/ 0 h 2356338"/>
                  <a:gd name="connsiteX1" fmla="*/ 1698172 w 1698172"/>
                  <a:gd name="connsiteY1" fmla="*/ 0 h 2356338"/>
                  <a:gd name="connsiteX2" fmla="*/ 839038 w 1698172"/>
                  <a:gd name="connsiteY2" fmla="*/ 2105130 h 2356338"/>
                  <a:gd name="connsiteX3" fmla="*/ 0 w 1698172"/>
                  <a:gd name="connsiteY3" fmla="*/ 2356338 h 2356338"/>
                  <a:gd name="connsiteX4" fmla="*/ 266282 w 1698172"/>
                  <a:gd name="connsiteY4" fmla="*/ 0 h 2356338"/>
                  <a:gd name="connsiteX0" fmla="*/ 266282 w 1698172"/>
                  <a:gd name="connsiteY0" fmla="*/ 0 h 2392578"/>
                  <a:gd name="connsiteX1" fmla="*/ 1698172 w 1698172"/>
                  <a:gd name="connsiteY1" fmla="*/ 0 h 2392578"/>
                  <a:gd name="connsiteX2" fmla="*/ 839038 w 1698172"/>
                  <a:gd name="connsiteY2" fmla="*/ 2105130 h 2392578"/>
                  <a:gd name="connsiteX3" fmla="*/ 0 w 1698172"/>
                  <a:gd name="connsiteY3" fmla="*/ 2356338 h 2392578"/>
                  <a:gd name="connsiteX4" fmla="*/ 266282 w 1698172"/>
                  <a:gd name="connsiteY4" fmla="*/ 0 h 2392578"/>
                  <a:gd name="connsiteX0" fmla="*/ 266282 w 1698172"/>
                  <a:gd name="connsiteY0" fmla="*/ 0 h 2464004"/>
                  <a:gd name="connsiteX1" fmla="*/ 1698172 w 1698172"/>
                  <a:gd name="connsiteY1" fmla="*/ 0 h 2464004"/>
                  <a:gd name="connsiteX2" fmla="*/ 839038 w 1698172"/>
                  <a:gd name="connsiteY2" fmla="*/ 2105130 h 2464004"/>
                  <a:gd name="connsiteX3" fmla="*/ 0 w 1698172"/>
                  <a:gd name="connsiteY3" fmla="*/ 2356338 h 2464004"/>
                  <a:gd name="connsiteX4" fmla="*/ 266282 w 1698172"/>
                  <a:gd name="connsiteY4" fmla="*/ 0 h 2464004"/>
                  <a:gd name="connsiteX0" fmla="*/ 266282 w 1698172"/>
                  <a:gd name="connsiteY0" fmla="*/ 0 h 2458914"/>
                  <a:gd name="connsiteX1" fmla="*/ 1698172 w 1698172"/>
                  <a:gd name="connsiteY1" fmla="*/ 0 h 2458914"/>
                  <a:gd name="connsiteX2" fmla="*/ 839038 w 1698172"/>
                  <a:gd name="connsiteY2" fmla="*/ 2105130 h 2458914"/>
                  <a:gd name="connsiteX3" fmla="*/ 0 w 1698172"/>
                  <a:gd name="connsiteY3" fmla="*/ 2356338 h 2458914"/>
                  <a:gd name="connsiteX4" fmla="*/ 266282 w 1698172"/>
                  <a:gd name="connsiteY4" fmla="*/ 0 h 2458914"/>
                  <a:gd name="connsiteX0" fmla="*/ 266282 w 1698172"/>
                  <a:gd name="connsiteY0" fmla="*/ 0 h 2458914"/>
                  <a:gd name="connsiteX1" fmla="*/ 1698172 w 1698172"/>
                  <a:gd name="connsiteY1" fmla="*/ 0 h 2458914"/>
                  <a:gd name="connsiteX2" fmla="*/ 839038 w 1698172"/>
                  <a:gd name="connsiteY2" fmla="*/ 2105130 h 2458914"/>
                  <a:gd name="connsiteX3" fmla="*/ 0 w 1698172"/>
                  <a:gd name="connsiteY3" fmla="*/ 2356338 h 2458914"/>
                  <a:gd name="connsiteX4" fmla="*/ 90436 w 1698172"/>
                  <a:gd name="connsiteY4" fmla="*/ 1502229 h 2458914"/>
                  <a:gd name="connsiteX5" fmla="*/ 266282 w 1698172"/>
                  <a:gd name="connsiteY5" fmla="*/ 0 h 2458914"/>
                  <a:gd name="connsiteX0" fmla="*/ 266282 w 1698172"/>
                  <a:gd name="connsiteY0" fmla="*/ 0 h 2458914"/>
                  <a:gd name="connsiteX1" fmla="*/ 1698172 w 1698172"/>
                  <a:gd name="connsiteY1" fmla="*/ 0 h 2458914"/>
                  <a:gd name="connsiteX2" fmla="*/ 839038 w 1698172"/>
                  <a:gd name="connsiteY2" fmla="*/ 2105130 h 2458914"/>
                  <a:gd name="connsiteX3" fmla="*/ 0 w 1698172"/>
                  <a:gd name="connsiteY3" fmla="*/ 2356338 h 2458914"/>
                  <a:gd name="connsiteX4" fmla="*/ 542612 w 1698172"/>
                  <a:gd name="connsiteY4" fmla="*/ 1924260 h 2458914"/>
                  <a:gd name="connsiteX5" fmla="*/ 266282 w 1698172"/>
                  <a:gd name="connsiteY5" fmla="*/ 0 h 2458914"/>
                  <a:gd name="connsiteX0" fmla="*/ 266282 w 1698172"/>
                  <a:gd name="connsiteY0" fmla="*/ 0 h 2458914"/>
                  <a:gd name="connsiteX1" fmla="*/ 1698172 w 1698172"/>
                  <a:gd name="connsiteY1" fmla="*/ 0 h 2458914"/>
                  <a:gd name="connsiteX2" fmla="*/ 839038 w 1698172"/>
                  <a:gd name="connsiteY2" fmla="*/ 2105130 h 2458914"/>
                  <a:gd name="connsiteX3" fmla="*/ 0 w 1698172"/>
                  <a:gd name="connsiteY3" fmla="*/ 2356338 h 2458914"/>
                  <a:gd name="connsiteX4" fmla="*/ 226089 w 1698172"/>
                  <a:gd name="connsiteY4" fmla="*/ 2170444 h 2458914"/>
                  <a:gd name="connsiteX5" fmla="*/ 542612 w 1698172"/>
                  <a:gd name="connsiteY5" fmla="*/ 1924260 h 2458914"/>
                  <a:gd name="connsiteX6" fmla="*/ 266282 w 1698172"/>
                  <a:gd name="connsiteY6" fmla="*/ 0 h 2458914"/>
                  <a:gd name="connsiteX0" fmla="*/ 266282 w 1698172"/>
                  <a:gd name="connsiteY0" fmla="*/ 0 h 2458914"/>
                  <a:gd name="connsiteX1" fmla="*/ 1698172 w 1698172"/>
                  <a:gd name="connsiteY1" fmla="*/ 0 h 2458914"/>
                  <a:gd name="connsiteX2" fmla="*/ 839038 w 1698172"/>
                  <a:gd name="connsiteY2" fmla="*/ 2105130 h 2458914"/>
                  <a:gd name="connsiteX3" fmla="*/ 0 w 1698172"/>
                  <a:gd name="connsiteY3" fmla="*/ 2356338 h 2458914"/>
                  <a:gd name="connsiteX4" fmla="*/ 110533 w 1698172"/>
                  <a:gd name="connsiteY4" fmla="*/ 2044840 h 2458914"/>
                  <a:gd name="connsiteX5" fmla="*/ 542612 w 1698172"/>
                  <a:gd name="connsiteY5" fmla="*/ 1924260 h 2458914"/>
                  <a:gd name="connsiteX6" fmla="*/ 266282 w 1698172"/>
                  <a:gd name="connsiteY6" fmla="*/ 0 h 2458914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864159 w 1723293"/>
                  <a:gd name="connsiteY2" fmla="*/ 2105130 h 2453208"/>
                  <a:gd name="connsiteX3" fmla="*/ 0 w 1723293"/>
                  <a:gd name="connsiteY3" fmla="*/ 2346290 h 2453208"/>
                  <a:gd name="connsiteX4" fmla="*/ 135654 w 1723293"/>
                  <a:gd name="connsiteY4" fmla="*/ 2044840 h 2453208"/>
                  <a:gd name="connsiteX5" fmla="*/ 567733 w 1723293"/>
                  <a:gd name="connsiteY5" fmla="*/ 1924260 h 2453208"/>
                  <a:gd name="connsiteX6" fmla="*/ 291403 w 1723293"/>
                  <a:gd name="connsiteY6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864159 w 1723293"/>
                  <a:gd name="connsiteY2" fmla="*/ 2105130 h 2453208"/>
                  <a:gd name="connsiteX3" fmla="*/ 0 w 1723293"/>
                  <a:gd name="connsiteY3" fmla="*/ 2346290 h 2453208"/>
                  <a:gd name="connsiteX4" fmla="*/ 135654 w 1723293"/>
                  <a:gd name="connsiteY4" fmla="*/ 2044840 h 2453208"/>
                  <a:gd name="connsiteX5" fmla="*/ 567733 w 1723293"/>
                  <a:gd name="connsiteY5" fmla="*/ 1924260 h 2453208"/>
                  <a:gd name="connsiteX6" fmla="*/ 291403 w 1723293"/>
                  <a:gd name="connsiteY6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864159 w 1723293"/>
                  <a:gd name="connsiteY2" fmla="*/ 2105130 h 2453208"/>
                  <a:gd name="connsiteX3" fmla="*/ 0 w 1723293"/>
                  <a:gd name="connsiteY3" fmla="*/ 2346290 h 2453208"/>
                  <a:gd name="connsiteX4" fmla="*/ 135654 w 1723293"/>
                  <a:gd name="connsiteY4" fmla="*/ 2044840 h 2453208"/>
                  <a:gd name="connsiteX5" fmla="*/ 567733 w 1723293"/>
                  <a:gd name="connsiteY5" fmla="*/ 1924260 h 2453208"/>
                  <a:gd name="connsiteX6" fmla="*/ 291403 w 1723293"/>
                  <a:gd name="connsiteY6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864159 w 1723293"/>
                  <a:gd name="connsiteY2" fmla="*/ 2105130 h 2453208"/>
                  <a:gd name="connsiteX3" fmla="*/ 0 w 1723293"/>
                  <a:gd name="connsiteY3" fmla="*/ 2346290 h 2453208"/>
                  <a:gd name="connsiteX4" fmla="*/ 135654 w 1723293"/>
                  <a:gd name="connsiteY4" fmla="*/ 2044840 h 2453208"/>
                  <a:gd name="connsiteX5" fmla="*/ 567733 w 1723293"/>
                  <a:gd name="connsiteY5" fmla="*/ 1924260 h 2453208"/>
                  <a:gd name="connsiteX6" fmla="*/ 291403 w 1723293"/>
                  <a:gd name="connsiteY6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864159 w 1723293"/>
                  <a:gd name="connsiteY2" fmla="*/ 2105130 h 2453208"/>
                  <a:gd name="connsiteX3" fmla="*/ 0 w 1723293"/>
                  <a:gd name="connsiteY3" fmla="*/ 2346290 h 2453208"/>
                  <a:gd name="connsiteX4" fmla="*/ 135654 w 1723293"/>
                  <a:gd name="connsiteY4" fmla="*/ 2044840 h 2453208"/>
                  <a:gd name="connsiteX5" fmla="*/ 567733 w 1723293"/>
                  <a:gd name="connsiteY5" fmla="*/ 1924260 h 2453208"/>
                  <a:gd name="connsiteX6" fmla="*/ 291403 w 1723293"/>
                  <a:gd name="connsiteY6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085224 w 1723293"/>
                  <a:gd name="connsiteY2" fmla="*/ 1542422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462037 w 1723293"/>
                  <a:gd name="connsiteY2" fmla="*/ 1698172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577593 w 1723293"/>
                  <a:gd name="connsiteY2" fmla="*/ 1833824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462037 w 1723293"/>
                  <a:gd name="connsiteY2" fmla="*/ 1703195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462037 w 1723293"/>
                  <a:gd name="connsiteY2" fmla="*/ 1703195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462037 w 1723293"/>
                  <a:gd name="connsiteY2" fmla="*/ 1703195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462037 w 1723293"/>
                  <a:gd name="connsiteY2" fmla="*/ 1703195 h 2453208"/>
                  <a:gd name="connsiteX3" fmla="*/ 864159 w 1723293"/>
                  <a:gd name="connsiteY3" fmla="*/ 2105130 h 2453208"/>
                  <a:gd name="connsiteX4" fmla="*/ 0 w 1723293"/>
                  <a:gd name="connsiteY4" fmla="*/ 2346290 h 2453208"/>
                  <a:gd name="connsiteX5" fmla="*/ 135654 w 1723293"/>
                  <a:gd name="connsiteY5" fmla="*/ 2044840 h 2453208"/>
                  <a:gd name="connsiteX6" fmla="*/ 567733 w 1723293"/>
                  <a:gd name="connsiteY6" fmla="*/ 1924260 h 2453208"/>
                  <a:gd name="connsiteX7" fmla="*/ 291403 w 1723293"/>
                  <a:gd name="connsiteY7" fmla="*/ 0 h 2453208"/>
                  <a:gd name="connsiteX0" fmla="*/ 291403 w 1723293"/>
                  <a:gd name="connsiteY0" fmla="*/ 0 h 2453208"/>
                  <a:gd name="connsiteX1" fmla="*/ 1723293 w 1723293"/>
                  <a:gd name="connsiteY1" fmla="*/ 0 h 2453208"/>
                  <a:gd name="connsiteX2" fmla="*/ 1552473 w 1723293"/>
                  <a:gd name="connsiteY2" fmla="*/ 1034980 h 2453208"/>
                  <a:gd name="connsiteX3" fmla="*/ 1462037 w 1723293"/>
                  <a:gd name="connsiteY3" fmla="*/ 1703195 h 2453208"/>
                  <a:gd name="connsiteX4" fmla="*/ 864159 w 1723293"/>
                  <a:gd name="connsiteY4" fmla="*/ 2105130 h 2453208"/>
                  <a:gd name="connsiteX5" fmla="*/ 0 w 1723293"/>
                  <a:gd name="connsiteY5" fmla="*/ 2346290 h 2453208"/>
                  <a:gd name="connsiteX6" fmla="*/ 135654 w 1723293"/>
                  <a:gd name="connsiteY6" fmla="*/ 2044840 h 2453208"/>
                  <a:gd name="connsiteX7" fmla="*/ 567733 w 1723293"/>
                  <a:gd name="connsiteY7" fmla="*/ 1924260 h 2453208"/>
                  <a:gd name="connsiteX8" fmla="*/ 291403 w 1723293"/>
                  <a:gd name="connsiteY8" fmla="*/ 0 h 2453208"/>
                  <a:gd name="connsiteX0" fmla="*/ 291403 w 1919238"/>
                  <a:gd name="connsiteY0" fmla="*/ 0 h 2453208"/>
                  <a:gd name="connsiteX1" fmla="*/ 1723293 w 1919238"/>
                  <a:gd name="connsiteY1" fmla="*/ 0 h 2453208"/>
                  <a:gd name="connsiteX2" fmla="*/ 1919238 w 1919238"/>
                  <a:gd name="connsiteY2" fmla="*/ 1065125 h 2453208"/>
                  <a:gd name="connsiteX3" fmla="*/ 1462037 w 1919238"/>
                  <a:gd name="connsiteY3" fmla="*/ 1703195 h 2453208"/>
                  <a:gd name="connsiteX4" fmla="*/ 864159 w 1919238"/>
                  <a:gd name="connsiteY4" fmla="*/ 2105130 h 2453208"/>
                  <a:gd name="connsiteX5" fmla="*/ 0 w 1919238"/>
                  <a:gd name="connsiteY5" fmla="*/ 2346290 h 2453208"/>
                  <a:gd name="connsiteX6" fmla="*/ 135654 w 1919238"/>
                  <a:gd name="connsiteY6" fmla="*/ 2044840 h 2453208"/>
                  <a:gd name="connsiteX7" fmla="*/ 567733 w 1919238"/>
                  <a:gd name="connsiteY7" fmla="*/ 1924260 h 2453208"/>
                  <a:gd name="connsiteX8" fmla="*/ 291403 w 1919238"/>
                  <a:gd name="connsiteY8" fmla="*/ 0 h 2453208"/>
                  <a:gd name="connsiteX0" fmla="*/ 291403 w 1940010"/>
                  <a:gd name="connsiteY0" fmla="*/ 0 h 2453208"/>
                  <a:gd name="connsiteX1" fmla="*/ 1723293 w 1940010"/>
                  <a:gd name="connsiteY1" fmla="*/ 0 h 2453208"/>
                  <a:gd name="connsiteX2" fmla="*/ 1919238 w 1940010"/>
                  <a:gd name="connsiteY2" fmla="*/ 1065125 h 2453208"/>
                  <a:gd name="connsiteX3" fmla="*/ 1462037 w 1940010"/>
                  <a:gd name="connsiteY3" fmla="*/ 1703195 h 2453208"/>
                  <a:gd name="connsiteX4" fmla="*/ 864159 w 1940010"/>
                  <a:gd name="connsiteY4" fmla="*/ 2105130 h 2453208"/>
                  <a:gd name="connsiteX5" fmla="*/ 0 w 1940010"/>
                  <a:gd name="connsiteY5" fmla="*/ 2346290 h 2453208"/>
                  <a:gd name="connsiteX6" fmla="*/ 135654 w 1940010"/>
                  <a:gd name="connsiteY6" fmla="*/ 2044840 h 2453208"/>
                  <a:gd name="connsiteX7" fmla="*/ 567733 w 1940010"/>
                  <a:gd name="connsiteY7" fmla="*/ 1924260 h 2453208"/>
                  <a:gd name="connsiteX8" fmla="*/ 291403 w 1940010"/>
                  <a:gd name="connsiteY8" fmla="*/ 0 h 2453208"/>
                  <a:gd name="connsiteX0" fmla="*/ 291403 w 1939235"/>
                  <a:gd name="connsiteY0" fmla="*/ 0 h 2453208"/>
                  <a:gd name="connsiteX1" fmla="*/ 1723293 w 1939235"/>
                  <a:gd name="connsiteY1" fmla="*/ 0 h 2453208"/>
                  <a:gd name="connsiteX2" fmla="*/ 1919238 w 1939235"/>
                  <a:gd name="connsiteY2" fmla="*/ 1065125 h 2453208"/>
                  <a:gd name="connsiteX3" fmla="*/ 1441941 w 1939235"/>
                  <a:gd name="connsiteY3" fmla="*/ 1713244 h 2453208"/>
                  <a:gd name="connsiteX4" fmla="*/ 864159 w 1939235"/>
                  <a:gd name="connsiteY4" fmla="*/ 2105130 h 2453208"/>
                  <a:gd name="connsiteX5" fmla="*/ 0 w 1939235"/>
                  <a:gd name="connsiteY5" fmla="*/ 2346290 h 2453208"/>
                  <a:gd name="connsiteX6" fmla="*/ 135654 w 1939235"/>
                  <a:gd name="connsiteY6" fmla="*/ 2044840 h 2453208"/>
                  <a:gd name="connsiteX7" fmla="*/ 567733 w 1939235"/>
                  <a:gd name="connsiteY7" fmla="*/ 1924260 h 2453208"/>
                  <a:gd name="connsiteX8" fmla="*/ 291403 w 1939235"/>
                  <a:gd name="connsiteY8" fmla="*/ 0 h 2453208"/>
                  <a:gd name="connsiteX0" fmla="*/ 291403 w 1938883"/>
                  <a:gd name="connsiteY0" fmla="*/ 0 h 2453208"/>
                  <a:gd name="connsiteX1" fmla="*/ 1723293 w 1938883"/>
                  <a:gd name="connsiteY1" fmla="*/ 0 h 2453208"/>
                  <a:gd name="connsiteX2" fmla="*/ 1919238 w 1938883"/>
                  <a:gd name="connsiteY2" fmla="*/ 1065125 h 2453208"/>
                  <a:gd name="connsiteX3" fmla="*/ 1441941 w 1938883"/>
                  <a:gd name="connsiteY3" fmla="*/ 1713244 h 2453208"/>
                  <a:gd name="connsiteX4" fmla="*/ 864159 w 1938883"/>
                  <a:gd name="connsiteY4" fmla="*/ 2105130 h 2453208"/>
                  <a:gd name="connsiteX5" fmla="*/ 0 w 1938883"/>
                  <a:gd name="connsiteY5" fmla="*/ 2346290 h 2453208"/>
                  <a:gd name="connsiteX6" fmla="*/ 135654 w 1938883"/>
                  <a:gd name="connsiteY6" fmla="*/ 2044840 h 2453208"/>
                  <a:gd name="connsiteX7" fmla="*/ 567733 w 1938883"/>
                  <a:gd name="connsiteY7" fmla="*/ 1924260 h 2453208"/>
                  <a:gd name="connsiteX8" fmla="*/ 291403 w 1938883"/>
                  <a:gd name="connsiteY8" fmla="*/ 0 h 2453208"/>
                  <a:gd name="connsiteX0" fmla="*/ 291403 w 1938704"/>
                  <a:gd name="connsiteY0" fmla="*/ 0 h 2453208"/>
                  <a:gd name="connsiteX1" fmla="*/ 1723293 w 1938704"/>
                  <a:gd name="connsiteY1" fmla="*/ 0 h 2453208"/>
                  <a:gd name="connsiteX2" fmla="*/ 1919238 w 1938704"/>
                  <a:gd name="connsiteY2" fmla="*/ 1065125 h 2453208"/>
                  <a:gd name="connsiteX3" fmla="*/ 1436916 w 1938704"/>
                  <a:gd name="connsiteY3" fmla="*/ 1693147 h 2453208"/>
                  <a:gd name="connsiteX4" fmla="*/ 864159 w 1938704"/>
                  <a:gd name="connsiteY4" fmla="*/ 2105130 h 2453208"/>
                  <a:gd name="connsiteX5" fmla="*/ 0 w 1938704"/>
                  <a:gd name="connsiteY5" fmla="*/ 2346290 h 2453208"/>
                  <a:gd name="connsiteX6" fmla="*/ 135654 w 1938704"/>
                  <a:gd name="connsiteY6" fmla="*/ 2044840 h 2453208"/>
                  <a:gd name="connsiteX7" fmla="*/ 567733 w 1938704"/>
                  <a:gd name="connsiteY7" fmla="*/ 1924260 h 2453208"/>
                  <a:gd name="connsiteX8" fmla="*/ 291403 w 1938704"/>
                  <a:gd name="connsiteY8" fmla="*/ 0 h 2453208"/>
                  <a:gd name="connsiteX0" fmla="*/ 291403 w 1938704"/>
                  <a:gd name="connsiteY0" fmla="*/ 0 h 2453208"/>
                  <a:gd name="connsiteX1" fmla="*/ 1723293 w 1938704"/>
                  <a:gd name="connsiteY1" fmla="*/ 0 h 2453208"/>
                  <a:gd name="connsiteX2" fmla="*/ 1919238 w 1938704"/>
                  <a:gd name="connsiteY2" fmla="*/ 1065125 h 2453208"/>
                  <a:gd name="connsiteX3" fmla="*/ 1436916 w 1938704"/>
                  <a:gd name="connsiteY3" fmla="*/ 1693147 h 2453208"/>
                  <a:gd name="connsiteX4" fmla="*/ 864159 w 1938704"/>
                  <a:gd name="connsiteY4" fmla="*/ 2105130 h 2453208"/>
                  <a:gd name="connsiteX5" fmla="*/ 0 w 1938704"/>
                  <a:gd name="connsiteY5" fmla="*/ 2346290 h 2453208"/>
                  <a:gd name="connsiteX6" fmla="*/ 135654 w 1938704"/>
                  <a:gd name="connsiteY6" fmla="*/ 2044840 h 2453208"/>
                  <a:gd name="connsiteX7" fmla="*/ 567733 w 1938704"/>
                  <a:gd name="connsiteY7" fmla="*/ 1924260 h 2453208"/>
                  <a:gd name="connsiteX8" fmla="*/ 291403 w 1938704"/>
                  <a:gd name="connsiteY8" fmla="*/ 0 h 2453208"/>
                  <a:gd name="connsiteX0" fmla="*/ 291403 w 1938704"/>
                  <a:gd name="connsiteY0" fmla="*/ 0 h 2453208"/>
                  <a:gd name="connsiteX1" fmla="*/ 1723293 w 1938704"/>
                  <a:gd name="connsiteY1" fmla="*/ 0 h 2453208"/>
                  <a:gd name="connsiteX2" fmla="*/ 1919238 w 1938704"/>
                  <a:gd name="connsiteY2" fmla="*/ 1065125 h 2453208"/>
                  <a:gd name="connsiteX3" fmla="*/ 1436916 w 1938704"/>
                  <a:gd name="connsiteY3" fmla="*/ 1693147 h 2453208"/>
                  <a:gd name="connsiteX4" fmla="*/ 864159 w 1938704"/>
                  <a:gd name="connsiteY4" fmla="*/ 2105130 h 2453208"/>
                  <a:gd name="connsiteX5" fmla="*/ 0 w 1938704"/>
                  <a:gd name="connsiteY5" fmla="*/ 2346290 h 2453208"/>
                  <a:gd name="connsiteX6" fmla="*/ 135654 w 1938704"/>
                  <a:gd name="connsiteY6" fmla="*/ 2044840 h 2453208"/>
                  <a:gd name="connsiteX7" fmla="*/ 567733 w 1938704"/>
                  <a:gd name="connsiteY7" fmla="*/ 1924260 h 2453208"/>
                  <a:gd name="connsiteX8" fmla="*/ 291403 w 1938704"/>
                  <a:gd name="connsiteY8" fmla="*/ 0 h 2453208"/>
                  <a:gd name="connsiteX0" fmla="*/ 291403 w 1932387"/>
                  <a:gd name="connsiteY0" fmla="*/ 0 h 2453208"/>
                  <a:gd name="connsiteX1" fmla="*/ 1723293 w 1932387"/>
                  <a:gd name="connsiteY1" fmla="*/ 0 h 2453208"/>
                  <a:gd name="connsiteX2" fmla="*/ 1919238 w 1932387"/>
                  <a:gd name="connsiteY2" fmla="*/ 1065125 h 2453208"/>
                  <a:gd name="connsiteX3" fmla="*/ 1436916 w 1932387"/>
                  <a:gd name="connsiteY3" fmla="*/ 1693147 h 2453208"/>
                  <a:gd name="connsiteX4" fmla="*/ 864159 w 1932387"/>
                  <a:gd name="connsiteY4" fmla="*/ 2105130 h 2453208"/>
                  <a:gd name="connsiteX5" fmla="*/ 0 w 1932387"/>
                  <a:gd name="connsiteY5" fmla="*/ 2346290 h 2453208"/>
                  <a:gd name="connsiteX6" fmla="*/ 135654 w 1932387"/>
                  <a:gd name="connsiteY6" fmla="*/ 2044840 h 2453208"/>
                  <a:gd name="connsiteX7" fmla="*/ 567733 w 1932387"/>
                  <a:gd name="connsiteY7" fmla="*/ 1924260 h 2453208"/>
                  <a:gd name="connsiteX8" fmla="*/ 291403 w 1932387"/>
                  <a:gd name="connsiteY8" fmla="*/ 0 h 2453208"/>
                  <a:gd name="connsiteX0" fmla="*/ 291403 w 1932262"/>
                  <a:gd name="connsiteY0" fmla="*/ 0 h 2453208"/>
                  <a:gd name="connsiteX1" fmla="*/ 1723293 w 1932262"/>
                  <a:gd name="connsiteY1" fmla="*/ 0 h 2453208"/>
                  <a:gd name="connsiteX2" fmla="*/ 1919238 w 1932262"/>
                  <a:gd name="connsiteY2" fmla="*/ 1065125 h 2453208"/>
                  <a:gd name="connsiteX3" fmla="*/ 1436916 w 1932262"/>
                  <a:gd name="connsiteY3" fmla="*/ 1693147 h 2453208"/>
                  <a:gd name="connsiteX4" fmla="*/ 864159 w 1932262"/>
                  <a:gd name="connsiteY4" fmla="*/ 2105130 h 2453208"/>
                  <a:gd name="connsiteX5" fmla="*/ 0 w 1932262"/>
                  <a:gd name="connsiteY5" fmla="*/ 2346290 h 2453208"/>
                  <a:gd name="connsiteX6" fmla="*/ 135654 w 1932262"/>
                  <a:gd name="connsiteY6" fmla="*/ 2044840 h 2453208"/>
                  <a:gd name="connsiteX7" fmla="*/ 567733 w 1932262"/>
                  <a:gd name="connsiteY7" fmla="*/ 1924260 h 2453208"/>
                  <a:gd name="connsiteX8" fmla="*/ 291403 w 1932262"/>
                  <a:gd name="connsiteY8" fmla="*/ 0 h 2453208"/>
                  <a:gd name="connsiteX0" fmla="*/ 291403 w 2175469"/>
                  <a:gd name="connsiteY0" fmla="*/ 0 h 2453208"/>
                  <a:gd name="connsiteX1" fmla="*/ 2175469 w 2175469"/>
                  <a:gd name="connsiteY1" fmla="*/ 356716 h 2453208"/>
                  <a:gd name="connsiteX2" fmla="*/ 1919238 w 2175469"/>
                  <a:gd name="connsiteY2" fmla="*/ 1065125 h 2453208"/>
                  <a:gd name="connsiteX3" fmla="*/ 1436916 w 2175469"/>
                  <a:gd name="connsiteY3" fmla="*/ 1693147 h 2453208"/>
                  <a:gd name="connsiteX4" fmla="*/ 864159 w 2175469"/>
                  <a:gd name="connsiteY4" fmla="*/ 2105130 h 2453208"/>
                  <a:gd name="connsiteX5" fmla="*/ 0 w 2175469"/>
                  <a:gd name="connsiteY5" fmla="*/ 2346290 h 2453208"/>
                  <a:gd name="connsiteX6" fmla="*/ 135654 w 2175469"/>
                  <a:gd name="connsiteY6" fmla="*/ 2044840 h 2453208"/>
                  <a:gd name="connsiteX7" fmla="*/ 567733 w 2175469"/>
                  <a:gd name="connsiteY7" fmla="*/ 1924260 h 2453208"/>
                  <a:gd name="connsiteX8" fmla="*/ 291403 w 2175469"/>
                  <a:gd name="connsiteY8" fmla="*/ 0 h 2453208"/>
                  <a:gd name="connsiteX0" fmla="*/ 291403 w 2215117"/>
                  <a:gd name="connsiteY0" fmla="*/ 0 h 2453208"/>
                  <a:gd name="connsiteX1" fmla="*/ 2175469 w 2215117"/>
                  <a:gd name="connsiteY1" fmla="*/ 356716 h 2453208"/>
                  <a:gd name="connsiteX2" fmla="*/ 1919238 w 2215117"/>
                  <a:gd name="connsiteY2" fmla="*/ 1065125 h 2453208"/>
                  <a:gd name="connsiteX3" fmla="*/ 1436916 w 2215117"/>
                  <a:gd name="connsiteY3" fmla="*/ 1693147 h 2453208"/>
                  <a:gd name="connsiteX4" fmla="*/ 864159 w 2215117"/>
                  <a:gd name="connsiteY4" fmla="*/ 2105130 h 2453208"/>
                  <a:gd name="connsiteX5" fmla="*/ 0 w 2215117"/>
                  <a:gd name="connsiteY5" fmla="*/ 2346290 h 2453208"/>
                  <a:gd name="connsiteX6" fmla="*/ 135654 w 2215117"/>
                  <a:gd name="connsiteY6" fmla="*/ 2044840 h 2453208"/>
                  <a:gd name="connsiteX7" fmla="*/ 567733 w 2215117"/>
                  <a:gd name="connsiteY7" fmla="*/ 1924260 h 2453208"/>
                  <a:gd name="connsiteX8" fmla="*/ 291403 w 2215117"/>
                  <a:gd name="connsiteY8" fmla="*/ 0 h 2453208"/>
                  <a:gd name="connsiteX0" fmla="*/ 291403 w 2217798"/>
                  <a:gd name="connsiteY0" fmla="*/ 0 h 2453208"/>
                  <a:gd name="connsiteX1" fmla="*/ 2175469 w 2217798"/>
                  <a:gd name="connsiteY1" fmla="*/ 356716 h 2453208"/>
                  <a:gd name="connsiteX2" fmla="*/ 1919238 w 2217798"/>
                  <a:gd name="connsiteY2" fmla="*/ 1065125 h 2453208"/>
                  <a:gd name="connsiteX3" fmla="*/ 1436916 w 2217798"/>
                  <a:gd name="connsiteY3" fmla="*/ 1693147 h 2453208"/>
                  <a:gd name="connsiteX4" fmla="*/ 864159 w 2217798"/>
                  <a:gd name="connsiteY4" fmla="*/ 2105130 h 2453208"/>
                  <a:gd name="connsiteX5" fmla="*/ 0 w 2217798"/>
                  <a:gd name="connsiteY5" fmla="*/ 2346290 h 2453208"/>
                  <a:gd name="connsiteX6" fmla="*/ 135654 w 2217798"/>
                  <a:gd name="connsiteY6" fmla="*/ 2044840 h 2453208"/>
                  <a:gd name="connsiteX7" fmla="*/ 567733 w 2217798"/>
                  <a:gd name="connsiteY7" fmla="*/ 1924260 h 2453208"/>
                  <a:gd name="connsiteX8" fmla="*/ 291403 w 2217798"/>
                  <a:gd name="connsiteY8" fmla="*/ 0 h 2453208"/>
                  <a:gd name="connsiteX0" fmla="*/ 291403 w 2217798"/>
                  <a:gd name="connsiteY0" fmla="*/ 0 h 2453208"/>
                  <a:gd name="connsiteX1" fmla="*/ 1165611 w 2217798"/>
                  <a:gd name="connsiteY1" fmla="*/ 165798 h 2453208"/>
                  <a:gd name="connsiteX2" fmla="*/ 2175469 w 2217798"/>
                  <a:gd name="connsiteY2" fmla="*/ 356716 h 2453208"/>
                  <a:gd name="connsiteX3" fmla="*/ 1919238 w 2217798"/>
                  <a:gd name="connsiteY3" fmla="*/ 1065125 h 2453208"/>
                  <a:gd name="connsiteX4" fmla="*/ 1436916 w 2217798"/>
                  <a:gd name="connsiteY4" fmla="*/ 1693147 h 2453208"/>
                  <a:gd name="connsiteX5" fmla="*/ 864159 w 2217798"/>
                  <a:gd name="connsiteY5" fmla="*/ 2105130 h 2453208"/>
                  <a:gd name="connsiteX6" fmla="*/ 0 w 2217798"/>
                  <a:gd name="connsiteY6" fmla="*/ 2346290 h 2453208"/>
                  <a:gd name="connsiteX7" fmla="*/ 135654 w 2217798"/>
                  <a:gd name="connsiteY7" fmla="*/ 2044840 h 2453208"/>
                  <a:gd name="connsiteX8" fmla="*/ 567733 w 2217798"/>
                  <a:gd name="connsiteY8" fmla="*/ 1924260 h 2453208"/>
                  <a:gd name="connsiteX9" fmla="*/ 291403 w 2217798"/>
                  <a:gd name="connsiteY9" fmla="*/ 0 h 2453208"/>
                  <a:gd name="connsiteX0" fmla="*/ 291403 w 2217798"/>
                  <a:gd name="connsiteY0" fmla="*/ 1170633 h 3623841"/>
                  <a:gd name="connsiteX1" fmla="*/ 532565 w 2217798"/>
                  <a:gd name="connsiteY1" fmla="*/ 0 h 3623841"/>
                  <a:gd name="connsiteX2" fmla="*/ 2175469 w 2217798"/>
                  <a:gd name="connsiteY2" fmla="*/ 1527349 h 3623841"/>
                  <a:gd name="connsiteX3" fmla="*/ 1919238 w 2217798"/>
                  <a:gd name="connsiteY3" fmla="*/ 2235758 h 3623841"/>
                  <a:gd name="connsiteX4" fmla="*/ 1436916 w 2217798"/>
                  <a:gd name="connsiteY4" fmla="*/ 2863780 h 3623841"/>
                  <a:gd name="connsiteX5" fmla="*/ 864159 w 2217798"/>
                  <a:gd name="connsiteY5" fmla="*/ 3275763 h 3623841"/>
                  <a:gd name="connsiteX6" fmla="*/ 0 w 2217798"/>
                  <a:gd name="connsiteY6" fmla="*/ 3516923 h 3623841"/>
                  <a:gd name="connsiteX7" fmla="*/ 135654 w 2217798"/>
                  <a:gd name="connsiteY7" fmla="*/ 3215473 h 3623841"/>
                  <a:gd name="connsiteX8" fmla="*/ 567733 w 2217798"/>
                  <a:gd name="connsiteY8" fmla="*/ 3094893 h 3623841"/>
                  <a:gd name="connsiteX9" fmla="*/ 291403 w 2217798"/>
                  <a:gd name="connsiteY9" fmla="*/ 1170633 h 3623841"/>
                  <a:gd name="connsiteX0" fmla="*/ 291403 w 2217798"/>
                  <a:gd name="connsiteY0" fmla="*/ 1170633 h 3623841"/>
                  <a:gd name="connsiteX1" fmla="*/ 532565 w 2217798"/>
                  <a:gd name="connsiteY1" fmla="*/ 0 h 3623841"/>
                  <a:gd name="connsiteX2" fmla="*/ 2175469 w 2217798"/>
                  <a:gd name="connsiteY2" fmla="*/ 1527349 h 3623841"/>
                  <a:gd name="connsiteX3" fmla="*/ 1919238 w 2217798"/>
                  <a:gd name="connsiteY3" fmla="*/ 2235758 h 3623841"/>
                  <a:gd name="connsiteX4" fmla="*/ 1436916 w 2217798"/>
                  <a:gd name="connsiteY4" fmla="*/ 2863780 h 3623841"/>
                  <a:gd name="connsiteX5" fmla="*/ 864159 w 2217798"/>
                  <a:gd name="connsiteY5" fmla="*/ 3275763 h 3623841"/>
                  <a:gd name="connsiteX6" fmla="*/ 0 w 2217798"/>
                  <a:gd name="connsiteY6" fmla="*/ 3516923 h 3623841"/>
                  <a:gd name="connsiteX7" fmla="*/ 135654 w 2217798"/>
                  <a:gd name="connsiteY7" fmla="*/ 3215473 h 3623841"/>
                  <a:gd name="connsiteX8" fmla="*/ 567733 w 2217798"/>
                  <a:gd name="connsiteY8" fmla="*/ 3094893 h 3623841"/>
                  <a:gd name="connsiteX9" fmla="*/ 291403 w 2217798"/>
                  <a:gd name="connsiteY9" fmla="*/ 1170633 h 3623841"/>
                  <a:gd name="connsiteX0" fmla="*/ 291403 w 2213292"/>
                  <a:gd name="connsiteY0" fmla="*/ 1170633 h 3623841"/>
                  <a:gd name="connsiteX1" fmla="*/ 532565 w 2213292"/>
                  <a:gd name="connsiteY1" fmla="*/ 0 h 3623841"/>
                  <a:gd name="connsiteX2" fmla="*/ 2170445 w 2213292"/>
                  <a:gd name="connsiteY2" fmla="*/ 1507252 h 3623841"/>
                  <a:gd name="connsiteX3" fmla="*/ 1919238 w 2213292"/>
                  <a:gd name="connsiteY3" fmla="*/ 2235758 h 3623841"/>
                  <a:gd name="connsiteX4" fmla="*/ 1436916 w 2213292"/>
                  <a:gd name="connsiteY4" fmla="*/ 2863780 h 3623841"/>
                  <a:gd name="connsiteX5" fmla="*/ 864159 w 2213292"/>
                  <a:gd name="connsiteY5" fmla="*/ 3275763 h 3623841"/>
                  <a:gd name="connsiteX6" fmla="*/ 0 w 2213292"/>
                  <a:gd name="connsiteY6" fmla="*/ 3516923 h 3623841"/>
                  <a:gd name="connsiteX7" fmla="*/ 135654 w 2213292"/>
                  <a:gd name="connsiteY7" fmla="*/ 3215473 h 3623841"/>
                  <a:gd name="connsiteX8" fmla="*/ 567733 w 2213292"/>
                  <a:gd name="connsiteY8" fmla="*/ 3094893 h 3623841"/>
                  <a:gd name="connsiteX9" fmla="*/ 291403 w 2213292"/>
                  <a:gd name="connsiteY9" fmla="*/ 1170633 h 3623841"/>
                  <a:gd name="connsiteX0" fmla="*/ 291403 w 2114143"/>
                  <a:gd name="connsiteY0" fmla="*/ 1170633 h 3623841"/>
                  <a:gd name="connsiteX1" fmla="*/ 532565 w 2114143"/>
                  <a:gd name="connsiteY1" fmla="*/ 0 h 3623841"/>
                  <a:gd name="connsiteX2" fmla="*/ 2054889 w 2114143"/>
                  <a:gd name="connsiteY2" fmla="*/ 1381647 h 3623841"/>
                  <a:gd name="connsiteX3" fmla="*/ 1919238 w 2114143"/>
                  <a:gd name="connsiteY3" fmla="*/ 2235758 h 3623841"/>
                  <a:gd name="connsiteX4" fmla="*/ 1436916 w 2114143"/>
                  <a:gd name="connsiteY4" fmla="*/ 2863780 h 3623841"/>
                  <a:gd name="connsiteX5" fmla="*/ 864159 w 2114143"/>
                  <a:gd name="connsiteY5" fmla="*/ 3275763 h 3623841"/>
                  <a:gd name="connsiteX6" fmla="*/ 0 w 2114143"/>
                  <a:gd name="connsiteY6" fmla="*/ 3516923 h 3623841"/>
                  <a:gd name="connsiteX7" fmla="*/ 135654 w 2114143"/>
                  <a:gd name="connsiteY7" fmla="*/ 3215473 h 3623841"/>
                  <a:gd name="connsiteX8" fmla="*/ 567733 w 2114143"/>
                  <a:gd name="connsiteY8" fmla="*/ 3094893 h 3623841"/>
                  <a:gd name="connsiteX9" fmla="*/ 291403 w 2114143"/>
                  <a:gd name="connsiteY9" fmla="*/ 1170633 h 3623841"/>
                  <a:gd name="connsiteX0" fmla="*/ 291403 w 2209251"/>
                  <a:gd name="connsiteY0" fmla="*/ 1170633 h 3623841"/>
                  <a:gd name="connsiteX1" fmla="*/ 532565 w 2209251"/>
                  <a:gd name="connsiteY1" fmla="*/ 0 h 3623841"/>
                  <a:gd name="connsiteX2" fmla="*/ 2054889 w 2209251"/>
                  <a:gd name="connsiteY2" fmla="*/ 1381647 h 3623841"/>
                  <a:gd name="connsiteX3" fmla="*/ 1919238 w 2209251"/>
                  <a:gd name="connsiteY3" fmla="*/ 2235758 h 3623841"/>
                  <a:gd name="connsiteX4" fmla="*/ 1436916 w 2209251"/>
                  <a:gd name="connsiteY4" fmla="*/ 2863780 h 3623841"/>
                  <a:gd name="connsiteX5" fmla="*/ 864159 w 2209251"/>
                  <a:gd name="connsiteY5" fmla="*/ 3275763 h 3623841"/>
                  <a:gd name="connsiteX6" fmla="*/ 0 w 2209251"/>
                  <a:gd name="connsiteY6" fmla="*/ 3516923 h 3623841"/>
                  <a:gd name="connsiteX7" fmla="*/ 135654 w 2209251"/>
                  <a:gd name="connsiteY7" fmla="*/ 3215473 h 3623841"/>
                  <a:gd name="connsiteX8" fmla="*/ 567733 w 2209251"/>
                  <a:gd name="connsiteY8" fmla="*/ 3094893 h 3623841"/>
                  <a:gd name="connsiteX9" fmla="*/ 291403 w 2209251"/>
                  <a:gd name="connsiteY9" fmla="*/ 1170633 h 3623841"/>
                  <a:gd name="connsiteX0" fmla="*/ 291403 w 2215920"/>
                  <a:gd name="connsiteY0" fmla="*/ 1170633 h 3623841"/>
                  <a:gd name="connsiteX1" fmla="*/ 532565 w 2215920"/>
                  <a:gd name="connsiteY1" fmla="*/ 0 h 3623841"/>
                  <a:gd name="connsiteX2" fmla="*/ 2054889 w 2215920"/>
                  <a:gd name="connsiteY2" fmla="*/ 1381647 h 3623841"/>
                  <a:gd name="connsiteX3" fmla="*/ 1919238 w 2215920"/>
                  <a:gd name="connsiteY3" fmla="*/ 2235758 h 3623841"/>
                  <a:gd name="connsiteX4" fmla="*/ 1436916 w 2215920"/>
                  <a:gd name="connsiteY4" fmla="*/ 2863780 h 3623841"/>
                  <a:gd name="connsiteX5" fmla="*/ 864159 w 2215920"/>
                  <a:gd name="connsiteY5" fmla="*/ 3275763 h 3623841"/>
                  <a:gd name="connsiteX6" fmla="*/ 0 w 2215920"/>
                  <a:gd name="connsiteY6" fmla="*/ 3516923 h 3623841"/>
                  <a:gd name="connsiteX7" fmla="*/ 135654 w 2215920"/>
                  <a:gd name="connsiteY7" fmla="*/ 3215473 h 3623841"/>
                  <a:gd name="connsiteX8" fmla="*/ 567733 w 2215920"/>
                  <a:gd name="connsiteY8" fmla="*/ 3094893 h 3623841"/>
                  <a:gd name="connsiteX9" fmla="*/ 291403 w 2215920"/>
                  <a:gd name="connsiteY9" fmla="*/ 1170633 h 3623841"/>
                  <a:gd name="connsiteX0" fmla="*/ 291403 w 2219964"/>
                  <a:gd name="connsiteY0" fmla="*/ 1170633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91403 w 2219964"/>
                  <a:gd name="connsiteY9" fmla="*/ 1170633 h 3623841"/>
                  <a:gd name="connsiteX0" fmla="*/ 291403 w 2219964"/>
                  <a:gd name="connsiteY0" fmla="*/ 1170633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91403 w 2219964"/>
                  <a:gd name="connsiteY9" fmla="*/ 1170633 h 3623841"/>
                  <a:gd name="connsiteX0" fmla="*/ 291403 w 2219964"/>
                  <a:gd name="connsiteY0" fmla="*/ 1170633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91403 w 2219964"/>
                  <a:gd name="connsiteY9" fmla="*/ 1170633 h 3623841"/>
                  <a:gd name="connsiteX0" fmla="*/ 291403 w 2219964"/>
                  <a:gd name="connsiteY0" fmla="*/ 1170633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91403 w 2219964"/>
                  <a:gd name="connsiteY9" fmla="*/ 1170633 h 3623841"/>
                  <a:gd name="connsiteX0" fmla="*/ 291403 w 2219964"/>
                  <a:gd name="connsiteY0" fmla="*/ 1170633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91403 w 2219964"/>
                  <a:gd name="connsiteY9" fmla="*/ 1170633 h 3623841"/>
                  <a:gd name="connsiteX0" fmla="*/ 211016 w 2219964"/>
                  <a:gd name="connsiteY0" fmla="*/ 120580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11016 w 2219964"/>
                  <a:gd name="connsiteY9" fmla="*/ 120580 h 3623841"/>
                  <a:gd name="connsiteX0" fmla="*/ 211016 w 2219964"/>
                  <a:gd name="connsiteY0" fmla="*/ 120580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11016 w 2219964"/>
                  <a:gd name="connsiteY9" fmla="*/ 120580 h 3623841"/>
                  <a:gd name="connsiteX0" fmla="*/ 211016 w 2219964"/>
                  <a:gd name="connsiteY0" fmla="*/ 120580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11016 w 2219964"/>
                  <a:gd name="connsiteY9" fmla="*/ 120580 h 3623841"/>
                  <a:gd name="connsiteX0" fmla="*/ 211016 w 2219964"/>
                  <a:gd name="connsiteY0" fmla="*/ 120580 h 3623841"/>
                  <a:gd name="connsiteX1" fmla="*/ 532565 w 2219964"/>
                  <a:gd name="connsiteY1" fmla="*/ 0 h 3623841"/>
                  <a:gd name="connsiteX2" fmla="*/ 2054889 w 2219964"/>
                  <a:gd name="connsiteY2" fmla="*/ 1381647 h 3623841"/>
                  <a:gd name="connsiteX3" fmla="*/ 1919238 w 2219964"/>
                  <a:gd name="connsiteY3" fmla="*/ 2235758 h 3623841"/>
                  <a:gd name="connsiteX4" fmla="*/ 1436916 w 2219964"/>
                  <a:gd name="connsiteY4" fmla="*/ 2863780 h 3623841"/>
                  <a:gd name="connsiteX5" fmla="*/ 864159 w 2219964"/>
                  <a:gd name="connsiteY5" fmla="*/ 3275763 h 3623841"/>
                  <a:gd name="connsiteX6" fmla="*/ 0 w 2219964"/>
                  <a:gd name="connsiteY6" fmla="*/ 3516923 h 3623841"/>
                  <a:gd name="connsiteX7" fmla="*/ 135654 w 2219964"/>
                  <a:gd name="connsiteY7" fmla="*/ 3215473 h 3623841"/>
                  <a:gd name="connsiteX8" fmla="*/ 567733 w 2219964"/>
                  <a:gd name="connsiteY8" fmla="*/ 3094893 h 3623841"/>
                  <a:gd name="connsiteX9" fmla="*/ 211016 w 2219964"/>
                  <a:gd name="connsiteY9" fmla="*/ 120580 h 3623841"/>
                  <a:gd name="connsiteX0" fmla="*/ 211016 w 2219964"/>
                  <a:gd name="connsiteY0" fmla="*/ 138966 h 3642227"/>
                  <a:gd name="connsiteX1" fmla="*/ 532565 w 2219964"/>
                  <a:gd name="connsiteY1" fmla="*/ 18386 h 3642227"/>
                  <a:gd name="connsiteX2" fmla="*/ 2054889 w 2219964"/>
                  <a:gd name="connsiteY2" fmla="*/ 1400033 h 3642227"/>
                  <a:gd name="connsiteX3" fmla="*/ 1919238 w 2219964"/>
                  <a:gd name="connsiteY3" fmla="*/ 2254144 h 3642227"/>
                  <a:gd name="connsiteX4" fmla="*/ 1436916 w 2219964"/>
                  <a:gd name="connsiteY4" fmla="*/ 2882166 h 3642227"/>
                  <a:gd name="connsiteX5" fmla="*/ 864159 w 2219964"/>
                  <a:gd name="connsiteY5" fmla="*/ 3294149 h 3642227"/>
                  <a:gd name="connsiteX6" fmla="*/ 0 w 2219964"/>
                  <a:gd name="connsiteY6" fmla="*/ 3535309 h 3642227"/>
                  <a:gd name="connsiteX7" fmla="*/ 135654 w 2219964"/>
                  <a:gd name="connsiteY7" fmla="*/ 3233859 h 3642227"/>
                  <a:gd name="connsiteX8" fmla="*/ 567733 w 2219964"/>
                  <a:gd name="connsiteY8" fmla="*/ 3113279 h 3642227"/>
                  <a:gd name="connsiteX9" fmla="*/ 211016 w 2219964"/>
                  <a:gd name="connsiteY9" fmla="*/ 138966 h 3642227"/>
                  <a:gd name="connsiteX0" fmla="*/ 211016 w 2219964"/>
                  <a:gd name="connsiteY0" fmla="*/ 134584 h 3637845"/>
                  <a:gd name="connsiteX1" fmla="*/ 532565 w 2219964"/>
                  <a:gd name="connsiteY1" fmla="*/ 14004 h 3637845"/>
                  <a:gd name="connsiteX2" fmla="*/ 2054889 w 2219964"/>
                  <a:gd name="connsiteY2" fmla="*/ 1395651 h 3637845"/>
                  <a:gd name="connsiteX3" fmla="*/ 1919238 w 2219964"/>
                  <a:gd name="connsiteY3" fmla="*/ 2249762 h 3637845"/>
                  <a:gd name="connsiteX4" fmla="*/ 1436916 w 2219964"/>
                  <a:gd name="connsiteY4" fmla="*/ 2877784 h 3637845"/>
                  <a:gd name="connsiteX5" fmla="*/ 864159 w 2219964"/>
                  <a:gd name="connsiteY5" fmla="*/ 3289767 h 3637845"/>
                  <a:gd name="connsiteX6" fmla="*/ 0 w 2219964"/>
                  <a:gd name="connsiteY6" fmla="*/ 3530927 h 3637845"/>
                  <a:gd name="connsiteX7" fmla="*/ 135654 w 2219964"/>
                  <a:gd name="connsiteY7" fmla="*/ 3229477 h 3637845"/>
                  <a:gd name="connsiteX8" fmla="*/ 567733 w 2219964"/>
                  <a:gd name="connsiteY8" fmla="*/ 3108897 h 3637845"/>
                  <a:gd name="connsiteX9" fmla="*/ 211016 w 2219964"/>
                  <a:gd name="connsiteY9" fmla="*/ 134584 h 3637845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211016 w 2219964"/>
                  <a:gd name="connsiteY9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386864 w 2219964"/>
                  <a:gd name="connsiteY9" fmla="*/ 1692616 h 3628333"/>
                  <a:gd name="connsiteX10" fmla="*/ 211016 w 2219964"/>
                  <a:gd name="connsiteY10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758464 w 2219964"/>
                  <a:gd name="connsiteY9" fmla="*/ 1531842 h 3628333"/>
                  <a:gd name="connsiteX10" fmla="*/ 211016 w 2219964"/>
                  <a:gd name="connsiteY10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421844 w 2219964"/>
                  <a:gd name="connsiteY9" fmla="*/ 1958897 h 3628333"/>
                  <a:gd name="connsiteX10" fmla="*/ 1758464 w 2219964"/>
                  <a:gd name="connsiteY10" fmla="*/ 1531842 h 3628333"/>
                  <a:gd name="connsiteX11" fmla="*/ 211016 w 2219964"/>
                  <a:gd name="connsiteY1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748416 w 2219964"/>
                  <a:gd name="connsiteY9" fmla="*/ 1958897 h 3628333"/>
                  <a:gd name="connsiteX10" fmla="*/ 1758464 w 2219964"/>
                  <a:gd name="connsiteY10" fmla="*/ 1531842 h 3628333"/>
                  <a:gd name="connsiteX11" fmla="*/ 211016 w 2219964"/>
                  <a:gd name="connsiteY1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748416 w 2219964"/>
                  <a:gd name="connsiteY9" fmla="*/ 1958897 h 3628333"/>
                  <a:gd name="connsiteX10" fmla="*/ 1758464 w 2219964"/>
                  <a:gd name="connsiteY10" fmla="*/ 1531842 h 3628333"/>
                  <a:gd name="connsiteX11" fmla="*/ 211016 w 2219964"/>
                  <a:gd name="connsiteY1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748416 w 2219964"/>
                  <a:gd name="connsiteY9" fmla="*/ 1958897 h 3628333"/>
                  <a:gd name="connsiteX10" fmla="*/ 1758464 w 2219964"/>
                  <a:gd name="connsiteY10" fmla="*/ 1531842 h 3628333"/>
                  <a:gd name="connsiteX11" fmla="*/ 211016 w 2219964"/>
                  <a:gd name="connsiteY1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748416 w 2219964"/>
                  <a:gd name="connsiteY9" fmla="*/ 1958897 h 3628333"/>
                  <a:gd name="connsiteX10" fmla="*/ 1758464 w 2219964"/>
                  <a:gd name="connsiteY10" fmla="*/ 1531842 h 3628333"/>
                  <a:gd name="connsiteX11" fmla="*/ 211016 w 2219964"/>
                  <a:gd name="connsiteY1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306288 w 2219964"/>
                  <a:gd name="connsiteY9" fmla="*/ 2380928 h 3628333"/>
                  <a:gd name="connsiteX10" fmla="*/ 1748416 w 2219964"/>
                  <a:gd name="connsiteY10" fmla="*/ 1958897 h 3628333"/>
                  <a:gd name="connsiteX11" fmla="*/ 1758464 w 2219964"/>
                  <a:gd name="connsiteY11" fmla="*/ 153184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748416 w 2219964"/>
                  <a:gd name="connsiteY10" fmla="*/ 1958897 h 3628333"/>
                  <a:gd name="connsiteX11" fmla="*/ 1758464 w 2219964"/>
                  <a:gd name="connsiteY11" fmla="*/ 153184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758464 w 2219964"/>
                  <a:gd name="connsiteY11" fmla="*/ 153184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758464 w 2219964"/>
                  <a:gd name="connsiteY11" fmla="*/ 153184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758464 w 2219964"/>
                  <a:gd name="connsiteY11" fmla="*/ 153184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808706 w 2219964"/>
                  <a:gd name="connsiteY11" fmla="*/ 159213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808706 w 2219964"/>
                  <a:gd name="connsiteY11" fmla="*/ 159213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808706 w 2219964"/>
                  <a:gd name="connsiteY11" fmla="*/ 159213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808706 w 2219964"/>
                  <a:gd name="connsiteY11" fmla="*/ 159213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5224 w 2219964"/>
                  <a:gd name="connsiteY9" fmla="*/ 1501697 h 3628333"/>
                  <a:gd name="connsiteX10" fmla="*/ 1607739 w 2219964"/>
                  <a:gd name="connsiteY10" fmla="*/ 1873486 h 3628333"/>
                  <a:gd name="connsiteX11" fmla="*/ 1808706 w 2219964"/>
                  <a:gd name="connsiteY11" fmla="*/ 1592132 h 3628333"/>
                  <a:gd name="connsiteX12" fmla="*/ 211016 w 2219964"/>
                  <a:gd name="connsiteY12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813919 w 2219964"/>
                  <a:gd name="connsiteY9" fmla="*/ 2325662 h 3628333"/>
                  <a:gd name="connsiteX10" fmla="*/ 1085224 w 2219964"/>
                  <a:gd name="connsiteY10" fmla="*/ 1501697 h 3628333"/>
                  <a:gd name="connsiteX11" fmla="*/ 1607739 w 2219964"/>
                  <a:gd name="connsiteY11" fmla="*/ 1873486 h 3628333"/>
                  <a:gd name="connsiteX12" fmla="*/ 1808706 w 2219964"/>
                  <a:gd name="connsiteY12" fmla="*/ 1592132 h 3628333"/>
                  <a:gd name="connsiteX13" fmla="*/ 211016 w 2219964"/>
                  <a:gd name="connsiteY13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1085224 w 2219964"/>
                  <a:gd name="connsiteY10" fmla="*/ 1501697 h 3628333"/>
                  <a:gd name="connsiteX11" fmla="*/ 1607739 w 2219964"/>
                  <a:gd name="connsiteY11" fmla="*/ 1873486 h 3628333"/>
                  <a:gd name="connsiteX12" fmla="*/ 1808706 w 2219964"/>
                  <a:gd name="connsiteY12" fmla="*/ 1592132 h 3628333"/>
                  <a:gd name="connsiteX13" fmla="*/ 211016 w 2219964"/>
                  <a:gd name="connsiteY13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813919 w 2219964"/>
                  <a:gd name="connsiteY10" fmla="*/ 1883535 h 3628333"/>
                  <a:gd name="connsiteX11" fmla="*/ 1085224 w 2219964"/>
                  <a:gd name="connsiteY11" fmla="*/ 1501697 h 3628333"/>
                  <a:gd name="connsiteX12" fmla="*/ 1607739 w 2219964"/>
                  <a:gd name="connsiteY12" fmla="*/ 1873486 h 3628333"/>
                  <a:gd name="connsiteX13" fmla="*/ 1808706 w 2219964"/>
                  <a:gd name="connsiteY13" fmla="*/ 1592132 h 3628333"/>
                  <a:gd name="connsiteX14" fmla="*/ 211016 w 2219964"/>
                  <a:gd name="connsiteY14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944547 w 2219964"/>
                  <a:gd name="connsiteY10" fmla="*/ 1767979 h 3628333"/>
                  <a:gd name="connsiteX11" fmla="*/ 1085224 w 2219964"/>
                  <a:gd name="connsiteY11" fmla="*/ 1501697 h 3628333"/>
                  <a:gd name="connsiteX12" fmla="*/ 1607739 w 2219964"/>
                  <a:gd name="connsiteY12" fmla="*/ 1873486 h 3628333"/>
                  <a:gd name="connsiteX13" fmla="*/ 1808706 w 2219964"/>
                  <a:gd name="connsiteY13" fmla="*/ 1592132 h 3628333"/>
                  <a:gd name="connsiteX14" fmla="*/ 211016 w 2219964"/>
                  <a:gd name="connsiteY14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73725 w 2219964"/>
                  <a:gd name="connsiteY10" fmla="*/ 2009139 h 3628333"/>
                  <a:gd name="connsiteX11" fmla="*/ 944547 w 2219964"/>
                  <a:gd name="connsiteY11" fmla="*/ 1767979 h 3628333"/>
                  <a:gd name="connsiteX12" fmla="*/ 1085224 w 2219964"/>
                  <a:gd name="connsiteY12" fmla="*/ 1501697 h 3628333"/>
                  <a:gd name="connsiteX13" fmla="*/ 1607739 w 2219964"/>
                  <a:gd name="connsiteY13" fmla="*/ 1873486 h 3628333"/>
                  <a:gd name="connsiteX14" fmla="*/ 1808706 w 2219964"/>
                  <a:gd name="connsiteY14" fmla="*/ 1592132 h 3628333"/>
                  <a:gd name="connsiteX15" fmla="*/ 211016 w 2219964"/>
                  <a:gd name="connsiteY15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944547 w 2219964"/>
                  <a:gd name="connsiteY11" fmla="*/ 1767979 h 3628333"/>
                  <a:gd name="connsiteX12" fmla="*/ 1085224 w 2219964"/>
                  <a:gd name="connsiteY12" fmla="*/ 1501697 h 3628333"/>
                  <a:gd name="connsiteX13" fmla="*/ 1607739 w 2219964"/>
                  <a:gd name="connsiteY13" fmla="*/ 1873486 h 3628333"/>
                  <a:gd name="connsiteX14" fmla="*/ 1808706 w 2219964"/>
                  <a:gd name="connsiteY14" fmla="*/ 1592132 h 3628333"/>
                  <a:gd name="connsiteX15" fmla="*/ 211016 w 2219964"/>
                  <a:gd name="connsiteY15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944547 w 2219964"/>
                  <a:gd name="connsiteY11" fmla="*/ 1767979 h 3628333"/>
                  <a:gd name="connsiteX12" fmla="*/ 1085224 w 2219964"/>
                  <a:gd name="connsiteY12" fmla="*/ 1501697 h 3628333"/>
                  <a:gd name="connsiteX13" fmla="*/ 1607739 w 2219964"/>
                  <a:gd name="connsiteY13" fmla="*/ 1873486 h 3628333"/>
                  <a:gd name="connsiteX14" fmla="*/ 1808706 w 2219964"/>
                  <a:gd name="connsiteY14" fmla="*/ 1592132 h 3628333"/>
                  <a:gd name="connsiteX15" fmla="*/ 211016 w 2219964"/>
                  <a:gd name="connsiteY15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090248 w 2219964"/>
                  <a:gd name="connsiteY11" fmla="*/ 2024212 h 3628333"/>
                  <a:gd name="connsiteX12" fmla="*/ 944547 w 2219964"/>
                  <a:gd name="connsiteY12" fmla="*/ 1767979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44547 w 2219964"/>
                  <a:gd name="connsiteY12" fmla="*/ 1767979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84741 w 2219964"/>
                  <a:gd name="connsiteY12" fmla="*/ 1783052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84741 w 2219964"/>
                  <a:gd name="connsiteY12" fmla="*/ 1783052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84741 w 2219964"/>
                  <a:gd name="connsiteY12" fmla="*/ 1783052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29475 w 2219964"/>
                  <a:gd name="connsiteY12" fmla="*/ 1762955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29475 w 2219964"/>
                  <a:gd name="connsiteY12" fmla="*/ 1762955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29475 w 2219964"/>
                  <a:gd name="connsiteY12" fmla="*/ 1762955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29475 w 2219964"/>
                  <a:gd name="connsiteY12" fmla="*/ 1762955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577593 w 2219964"/>
                  <a:gd name="connsiteY11" fmla="*/ 2280445 h 3628333"/>
                  <a:gd name="connsiteX12" fmla="*/ 929475 w 2219964"/>
                  <a:gd name="connsiteY12" fmla="*/ 1762955 h 3628333"/>
                  <a:gd name="connsiteX13" fmla="*/ 1085224 w 2219964"/>
                  <a:gd name="connsiteY13" fmla="*/ 1501697 h 3628333"/>
                  <a:gd name="connsiteX14" fmla="*/ 1607739 w 2219964"/>
                  <a:gd name="connsiteY14" fmla="*/ 1873486 h 3628333"/>
                  <a:gd name="connsiteX15" fmla="*/ 1808706 w 2219964"/>
                  <a:gd name="connsiteY15" fmla="*/ 1592132 h 3628333"/>
                  <a:gd name="connsiteX16" fmla="*/ 211016 w 2219964"/>
                  <a:gd name="connsiteY16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245998 w 2219964"/>
                  <a:gd name="connsiteY11" fmla="*/ 2190010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65372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90493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90493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567735 w 2219964"/>
                  <a:gd name="connsiteY9" fmla="*/ 2290493 h 3628333"/>
                  <a:gd name="connsiteX10" fmla="*/ 763677 w 2219964"/>
                  <a:gd name="connsiteY10" fmla="*/ 2049333 h 3628333"/>
                  <a:gd name="connsiteX11" fmla="*/ 1381651 w 2219964"/>
                  <a:gd name="connsiteY11" fmla="*/ 2521605 h 3628333"/>
                  <a:gd name="connsiteX12" fmla="*/ 1577593 w 2219964"/>
                  <a:gd name="connsiteY12" fmla="*/ 2280445 h 3628333"/>
                  <a:gd name="connsiteX13" fmla="*/ 929475 w 2219964"/>
                  <a:gd name="connsiteY13" fmla="*/ 1762955 h 3628333"/>
                  <a:gd name="connsiteX14" fmla="*/ 1085224 w 2219964"/>
                  <a:gd name="connsiteY14" fmla="*/ 1501697 h 3628333"/>
                  <a:gd name="connsiteX15" fmla="*/ 1607739 w 2219964"/>
                  <a:gd name="connsiteY15" fmla="*/ 1873486 h 3628333"/>
                  <a:gd name="connsiteX16" fmla="*/ 1808706 w 2219964"/>
                  <a:gd name="connsiteY16" fmla="*/ 1592132 h 3628333"/>
                  <a:gd name="connsiteX17" fmla="*/ 211016 w 2219964"/>
                  <a:gd name="connsiteY17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713435 w 2219964"/>
                  <a:gd name="connsiteY9" fmla="*/ 2692427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70151 w 2219964"/>
                  <a:gd name="connsiteY9" fmla="*/ 2727597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70151 w 2219964"/>
                  <a:gd name="connsiteY9" fmla="*/ 2727597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70151 w 2219964"/>
                  <a:gd name="connsiteY9" fmla="*/ 2727597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50054 w 2219964"/>
                  <a:gd name="connsiteY9" fmla="*/ 2692428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0199 w 2219964"/>
                  <a:gd name="connsiteY9" fmla="*/ 2702476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0199 w 2219964"/>
                  <a:gd name="connsiteY9" fmla="*/ 2702476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080199 w 2219964"/>
                  <a:gd name="connsiteY9" fmla="*/ 2702476 h 3628333"/>
                  <a:gd name="connsiteX10" fmla="*/ 567735 w 2219964"/>
                  <a:gd name="connsiteY10" fmla="*/ 2290493 h 3628333"/>
                  <a:gd name="connsiteX11" fmla="*/ 763677 w 2219964"/>
                  <a:gd name="connsiteY11" fmla="*/ 2049333 h 3628333"/>
                  <a:gd name="connsiteX12" fmla="*/ 1381651 w 2219964"/>
                  <a:gd name="connsiteY12" fmla="*/ 2521605 h 3628333"/>
                  <a:gd name="connsiteX13" fmla="*/ 1577593 w 2219964"/>
                  <a:gd name="connsiteY13" fmla="*/ 2280445 h 3628333"/>
                  <a:gd name="connsiteX14" fmla="*/ 929475 w 2219964"/>
                  <a:gd name="connsiteY14" fmla="*/ 1762955 h 3628333"/>
                  <a:gd name="connsiteX15" fmla="*/ 1085224 w 2219964"/>
                  <a:gd name="connsiteY15" fmla="*/ 1501697 h 3628333"/>
                  <a:gd name="connsiteX16" fmla="*/ 1607739 w 2219964"/>
                  <a:gd name="connsiteY16" fmla="*/ 1873486 h 3628333"/>
                  <a:gd name="connsiteX17" fmla="*/ 1808706 w 2219964"/>
                  <a:gd name="connsiteY17" fmla="*/ 1592132 h 3628333"/>
                  <a:gd name="connsiteX18" fmla="*/ 211016 w 2219964"/>
                  <a:gd name="connsiteY18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874209 w 2219964"/>
                  <a:gd name="connsiteY9" fmla="*/ 2988853 h 3628333"/>
                  <a:gd name="connsiteX10" fmla="*/ 1080199 w 2219964"/>
                  <a:gd name="connsiteY10" fmla="*/ 2702476 h 3628333"/>
                  <a:gd name="connsiteX11" fmla="*/ 567735 w 2219964"/>
                  <a:gd name="connsiteY11" fmla="*/ 2290493 h 3628333"/>
                  <a:gd name="connsiteX12" fmla="*/ 763677 w 2219964"/>
                  <a:gd name="connsiteY12" fmla="*/ 2049333 h 3628333"/>
                  <a:gd name="connsiteX13" fmla="*/ 1381651 w 2219964"/>
                  <a:gd name="connsiteY13" fmla="*/ 2521605 h 3628333"/>
                  <a:gd name="connsiteX14" fmla="*/ 1577593 w 2219964"/>
                  <a:gd name="connsiteY14" fmla="*/ 2280445 h 3628333"/>
                  <a:gd name="connsiteX15" fmla="*/ 929475 w 2219964"/>
                  <a:gd name="connsiteY15" fmla="*/ 1762955 h 3628333"/>
                  <a:gd name="connsiteX16" fmla="*/ 1085224 w 2219964"/>
                  <a:gd name="connsiteY16" fmla="*/ 1501697 h 3628333"/>
                  <a:gd name="connsiteX17" fmla="*/ 1607739 w 2219964"/>
                  <a:gd name="connsiteY17" fmla="*/ 1873486 h 3628333"/>
                  <a:gd name="connsiteX18" fmla="*/ 1808706 w 2219964"/>
                  <a:gd name="connsiteY18" fmla="*/ 1592132 h 3628333"/>
                  <a:gd name="connsiteX19" fmla="*/ 211016 w 2219964"/>
                  <a:gd name="connsiteY19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316525 w 2219964"/>
                  <a:gd name="connsiteY9" fmla="*/ 2506532 h 3628333"/>
                  <a:gd name="connsiteX10" fmla="*/ 1080199 w 2219964"/>
                  <a:gd name="connsiteY10" fmla="*/ 2702476 h 3628333"/>
                  <a:gd name="connsiteX11" fmla="*/ 567735 w 2219964"/>
                  <a:gd name="connsiteY11" fmla="*/ 2290493 h 3628333"/>
                  <a:gd name="connsiteX12" fmla="*/ 763677 w 2219964"/>
                  <a:gd name="connsiteY12" fmla="*/ 2049333 h 3628333"/>
                  <a:gd name="connsiteX13" fmla="*/ 1381651 w 2219964"/>
                  <a:gd name="connsiteY13" fmla="*/ 2521605 h 3628333"/>
                  <a:gd name="connsiteX14" fmla="*/ 1577593 w 2219964"/>
                  <a:gd name="connsiteY14" fmla="*/ 2280445 h 3628333"/>
                  <a:gd name="connsiteX15" fmla="*/ 929475 w 2219964"/>
                  <a:gd name="connsiteY15" fmla="*/ 1762955 h 3628333"/>
                  <a:gd name="connsiteX16" fmla="*/ 1085224 w 2219964"/>
                  <a:gd name="connsiteY16" fmla="*/ 1501697 h 3628333"/>
                  <a:gd name="connsiteX17" fmla="*/ 1607739 w 2219964"/>
                  <a:gd name="connsiteY17" fmla="*/ 1873486 h 3628333"/>
                  <a:gd name="connsiteX18" fmla="*/ 1808706 w 2219964"/>
                  <a:gd name="connsiteY18" fmla="*/ 1592132 h 3628333"/>
                  <a:gd name="connsiteX19" fmla="*/ 211016 w 2219964"/>
                  <a:gd name="connsiteY19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371791 w 2219964"/>
                  <a:gd name="connsiteY9" fmla="*/ 2687403 h 3628333"/>
                  <a:gd name="connsiteX10" fmla="*/ 316525 w 2219964"/>
                  <a:gd name="connsiteY10" fmla="*/ 2506532 h 3628333"/>
                  <a:gd name="connsiteX11" fmla="*/ 1080199 w 2219964"/>
                  <a:gd name="connsiteY11" fmla="*/ 2702476 h 3628333"/>
                  <a:gd name="connsiteX12" fmla="*/ 567735 w 2219964"/>
                  <a:gd name="connsiteY12" fmla="*/ 2290493 h 3628333"/>
                  <a:gd name="connsiteX13" fmla="*/ 763677 w 2219964"/>
                  <a:gd name="connsiteY13" fmla="*/ 2049333 h 3628333"/>
                  <a:gd name="connsiteX14" fmla="*/ 1381651 w 2219964"/>
                  <a:gd name="connsiteY14" fmla="*/ 2521605 h 3628333"/>
                  <a:gd name="connsiteX15" fmla="*/ 1577593 w 2219964"/>
                  <a:gd name="connsiteY15" fmla="*/ 2280445 h 3628333"/>
                  <a:gd name="connsiteX16" fmla="*/ 929475 w 2219964"/>
                  <a:gd name="connsiteY16" fmla="*/ 1762955 h 3628333"/>
                  <a:gd name="connsiteX17" fmla="*/ 1085224 w 2219964"/>
                  <a:gd name="connsiteY17" fmla="*/ 1501697 h 3628333"/>
                  <a:gd name="connsiteX18" fmla="*/ 1607739 w 2219964"/>
                  <a:gd name="connsiteY18" fmla="*/ 1873486 h 3628333"/>
                  <a:gd name="connsiteX19" fmla="*/ 1808706 w 2219964"/>
                  <a:gd name="connsiteY19" fmla="*/ 1592132 h 3628333"/>
                  <a:gd name="connsiteX20" fmla="*/ 211016 w 2219964"/>
                  <a:gd name="connsiteY20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16525 w 2219964"/>
                  <a:gd name="connsiteY10" fmla="*/ 2506532 h 3628333"/>
                  <a:gd name="connsiteX11" fmla="*/ 1080199 w 2219964"/>
                  <a:gd name="connsiteY11" fmla="*/ 2702476 h 3628333"/>
                  <a:gd name="connsiteX12" fmla="*/ 567735 w 2219964"/>
                  <a:gd name="connsiteY12" fmla="*/ 2290493 h 3628333"/>
                  <a:gd name="connsiteX13" fmla="*/ 763677 w 2219964"/>
                  <a:gd name="connsiteY13" fmla="*/ 2049333 h 3628333"/>
                  <a:gd name="connsiteX14" fmla="*/ 1381651 w 2219964"/>
                  <a:gd name="connsiteY14" fmla="*/ 2521605 h 3628333"/>
                  <a:gd name="connsiteX15" fmla="*/ 1577593 w 2219964"/>
                  <a:gd name="connsiteY15" fmla="*/ 2280445 h 3628333"/>
                  <a:gd name="connsiteX16" fmla="*/ 929475 w 2219964"/>
                  <a:gd name="connsiteY16" fmla="*/ 1762955 h 3628333"/>
                  <a:gd name="connsiteX17" fmla="*/ 1085224 w 2219964"/>
                  <a:gd name="connsiteY17" fmla="*/ 1501697 h 3628333"/>
                  <a:gd name="connsiteX18" fmla="*/ 1607739 w 2219964"/>
                  <a:gd name="connsiteY18" fmla="*/ 1873486 h 3628333"/>
                  <a:gd name="connsiteX19" fmla="*/ 1808706 w 2219964"/>
                  <a:gd name="connsiteY19" fmla="*/ 1592132 h 3628333"/>
                  <a:gd name="connsiteX20" fmla="*/ 211016 w 2219964"/>
                  <a:gd name="connsiteY20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16525 w 2219964"/>
                  <a:gd name="connsiteY10" fmla="*/ 2506532 h 3628333"/>
                  <a:gd name="connsiteX11" fmla="*/ 768701 w 2219964"/>
                  <a:gd name="connsiteY11" fmla="*/ 2647210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16525 w 2219964"/>
                  <a:gd name="connsiteY10" fmla="*/ 2506532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16525 w 2219964"/>
                  <a:gd name="connsiteY10" fmla="*/ 2506532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16525 w 2219964"/>
                  <a:gd name="connsiteY10" fmla="*/ 2506532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21549 w 2219964"/>
                  <a:gd name="connsiteY10" fmla="*/ 2541701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21549 w 2219964"/>
                  <a:gd name="connsiteY10" fmla="*/ 2541701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21549 w 2219964"/>
                  <a:gd name="connsiteY10" fmla="*/ 2541701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67733 w 2219964"/>
                  <a:gd name="connsiteY8" fmla="*/ 3099385 h 3628333"/>
                  <a:gd name="connsiteX9" fmla="*/ 150727 w 2219964"/>
                  <a:gd name="connsiteY9" fmla="*/ 2752718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50727 w 2219964"/>
                  <a:gd name="connsiteY9" fmla="*/ 2752718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50727 w 2219964"/>
                  <a:gd name="connsiteY9" fmla="*/ 2752718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50727 w 2219964"/>
                  <a:gd name="connsiteY9" fmla="*/ 2752718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25606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25606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40679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40679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40679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  <a:gd name="connsiteX0" fmla="*/ 211016 w 2219964"/>
                  <a:gd name="connsiteY0" fmla="*/ 125072 h 3628333"/>
                  <a:gd name="connsiteX1" fmla="*/ 532565 w 2219964"/>
                  <a:gd name="connsiteY1" fmla="*/ 4492 h 3628333"/>
                  <a:gd name="connsiteX2" fmla="*/ 2054889 w 2219964"/>
                  <a:gd name="connsiteY2" fmla="*/ 1386139 h 3628333"/>
                  <a:gd name="connsiteX3" fmla="*/ 1919238 w 2219964"/>
                  <a:gd name="connsiteY3" fmla="*/ 2240250 h 3628333"/>
                  <a:gd name="connsiteX4" fmla="*/ 1436916 w 2219964"/>
                  <a:gd name="connsiteY4" fmla="*/ 2868272 h 3628333"/>
                  <a:gd name="connsiteX5" fmla="*/ 864159 w 2219964"/>
                  <a:gd name="connsiteY5" fmla="*/ 3280255 h 3628333"/>
                  <a:gd name="connsiteX6" fmla="*/ 0 w 2219964"/>
                  <a:gd name="connsiteY6" fmla="*/ 3521415 h 3628333"/>
                  <a:gd name="connsiteX7" fmla="*/ 135654 w 2219964"/>
                  <a:gd name="connsiteY7" fmla="*/ 3219965 h 3628333"/>
                  <a:gd name="connsiteX8" fmla="*/ 552660 w 2219964"/>
                  <a:gd name="connsiteY8" fmla="*/ 3129530 h 3628333"/>
                  <a:gd name="connsiteX9" fmla="*/ 140679 w 2219964"/>
                  <a:gd name="connsiteY9" fmla="*/ 2757742 h 3628333"/>
                  <a:gd name="connsiteX10" fmla="*/ 326573 w 2219964"/>
                  <a:gd name="connsiteY10" fmla="*/ 2521604 h 3628333"/>
                  <a:gd name="connsiteX11" fmla="*/ 884257 w 2219964"/>
                  <a:gd name="connsiteY11" fmla="*/ 2938612 h 3628333"/>
                  <a:gd name="connsiteX12" fmla="*/ 1080199 w 2219964"/>
                  <a:gd name="connsiteY12" fmla="*/ 2702476 h 3628333"/>
                  <a:gd name="connsiteX13" fmla="*/ 567735 w 2219964"/>
                  <a:gd name="connsiteY13" fmla="*/ 2290493 h 3628333"/>
                  <a:gd name="connsiteX14" fmla="*/ 763677 w 2219964"/>
                  <a:gd name="connsiteY14" fmla="*/ 2049333 h 3628333"/>
                  <a:gd name="connsiteX15" fmla="*/ 1381651 w 2219964"/>
                  <a:gd name="connsiteY15" fmla="*/ 2521605 h 3628333"/>
                  <a:gd name="connsiteX16" fmla="*/ 1577593 w 2219964"/>
                  <a:gd name="connsiteY16" fmla="*/ 2280445 h 3628333"/>
                  <a:gd name="connsiteX17" fmla="*/ 929475 w 2219964"/>
                  <a:gd name="connsiteY17" fmla="*/ 1762955 h 3628333"/>
                  <a:gd name="connsiteX18" fmla="*/ 1085224 w 2219964"/>
                  <a:gd name="connsiteY18" fmla="*/ 1501697 h 3628333"/>
                  <a:gd name="connsiteX19" fmla="*/ 1607739 w 2219964"/>
                  <a:gd name="connsiteY19" fmla="*/ 1873486 h 3628333"/>
                  <a:gd name="connsiteX20" fmla="*/ 1808706 w 2219964"/>
                  <a:gd name="connsiteY20" fmla="*/ 1592132 h 3628333"/>
                  <a:gd name="connsiteX21" fmla="*/ 211016 w 2219964"/>
                  <a:gd name="connsiteY21" fmla="*/ 125072 h 3628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19964" h="3628333">
                    <a:moveTo>
                      <a:pt x="211016" y="125072"/>
                    </a:moveTo>
                    <a:cubicBezTo>
                      <a:pt x="82063" y="-10581"/>
                      <a:pt x="415334" y="-5556"/>
                      <a:pt x="532565" y="4492"/>
                    </a:cubicBezTo>
                    <a:cubicBezTo>
                      <a:pt x="1316336" y="749744"/>
                      <a:pt x="1562521" y="897119"/>
                      <a:pt x="2054889" y="1386139"/>
                    </a:cubicBezTo>
                    <a:cubicBezTo>
                      <a:pt x="2436727" y="1853387"/>
                      <a:pt x="2054890" y="2184984"/>
                      <a:pt x="1919238" y="2240250"/>
                    </a:cubicBezTo>
                    <a:cubicBezTo>
                      <a:pt x="2013024" y="2829754"/>
                      <a:pt x="1574243" y="2861572"/>
                      <a:pt x="1436916" y="2868272"/>
                    </a:cubicBezTo>
                    <a:cubicBezTo>
                      <a:pt x="1318010" y="3369015"/>
                      <a:pt x="993113" y="3251785"/>
                      <a:pt x="864159" y="3280255"/>
                    </a:cubicBezTo>
                    <a:cubicBezTo>
                      <a:pt x="689988" y="3775973"/>
                      <a:pt x="128953" y="3628598"/>
                      <a:pt x="0" y="3521415"/>
                    </a:cubicBezTo>
                    <a:lnTo>
                      <a:pt x="135654" y="3219965"/>
                    </a:lnTo>
                    <a:cubicBezTo>
                      <a:pt x="480646" y="3471175"/>
                      <a:pt x="574432" y="3204892"/>
                      <a:pt x="552660" y="3129530"/>
                    </a:cubicBezTo>
                    <a:cubicBezTo>
                      <a:pt x="592016" y="3040770"/>
                      <a:pt x="242837" y="2901769"/>
                      <a:pt x="140679" y="2757742"/>
                    </a:cubicBezTo>
                    <a:cubicBezTo>
                      <a:pt x="38521" y="2658933"/>
                      <a:pt x="138167" y="2418609"/>
                      <a:pt x="326573" y="2521604"/>
                    </a:cubicBezTo>
                    <a:cubicBezTo>
                      <a:pt x="449666" y="2609527"/>
                      <a:pt x="756978" y="2905955"/>
                      <a:pt x="884257" y="2938612"/>
                    </a:cubicBezTo>
                    <a:cubicBezTo>
                      <a:pt x="1142164" y="3031559"/>
                      <a:pt x="1168959" y="2766953"/>
                      <a:pt x="1080199" y="2702476"/>
                    </a:cubicBezTo>
                    <a:cubicBezTo>
                      <a:pt x="874208" y="2507371"/>
                      <a:pt x="825642" y="2548400"/>
                      <a:pt x="567735" y="2290493"/>
                    </a:cubicBezTo>
                    <a:cubicBezTo>
                      <a:pt x="487348" y="2178287"/>
                      <a:pt x="542613" y="2005790"/>
                      <a:pt x="763677" y="2049333"/>
                    </a:cubicBezTo>
                    <a:cubicBezTo>
                      <a:pt x="886769" y="2122184"/>
                      <a:pt x="1245998" y="2483086"/>
                      <a:pt x="1381651" y="2521605"/>
                    </a:cubicBezTo>
                    <a:cubicBezTo>
                      <a:pt x="1602715" y="2665631"/>
                      <a:pt x="1710734" y="2346597"/>
                      <a:pt x="1577593" y="2280445"/>
                    </a:cubicBezTo>
                    <a:cubicBezTo>
                      <a:pt x="1524839" y="2209269"/>
                      <a:pt x="1025771" y="1855065"/>
                      <a:pt x="929475" y="1762955"/>
                    </a:cubicBezTo>
                    <a:cubicBezTo>
                      <a:pt x="767027" y="1603855"/>
                      <a:pt x="966319" y="1414611"/>
                      <a:pt x="1085224" y="1501697"/>
                    </a:cubicBezTo>
                    <a:lnTo>
                      <a:pt x="1607739" y="1873486"/>
                    </a:lnTo>
                    <a:cubicBezTo>
                      <a:pt x="1847224" y="2077801"/>
                      <a:pt x="2001300" y="1724436"/>
                      <a:pt x="1808706" y="1592132"/>
                    </a:cubicBezTo>
                    <a:lnTo>
                      <a:pt x="211016" y="12507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716528" y="5338360"/>
            <a:ext cx="783862" cy="780066"/>
            <a:chOff x="9556311" y="1162185"/>
            <a:chExt cx="1011434" cy="1005884"/>
          </a:xfrm>
          <a:solidFill>
            <a:srgbClr val="678D1E"/>
          </a:solidFill>
        </p:grpSpPr>
        <p:sp>
          <p:nvSpPr>
            <p:cNvPr id="108" name="Freeform 107"/>
            <p:cNvSpPr/>
            <p:nvPr/>
          </p:nvSpPr>
          <p:spPr>
            <a:xfrm rot="16200000">
              <a:off x="9559086" y="1159410"/>
              <a:ext cx="1005884" cy="1011434"/>
            </a:xfrm>
            <a:custGeom>
              <a:avLst/>
              <a:gdLst>
                <a:gd name="connsiteX0" fmla="*/ 0 w 736600"/>
                <a:gd name="connsiteY0" fmla="*/ 0 h 740664"/>
                <a:gd name="connsiteX1" fmla="*/ 736600 w 736600"/>
                <a:gd name="connsiteY1" fmla="*/ 0 h 740664"/>
                <a:gd name="connsiteX2" fmla="*/ 736600 w 736600"/>
                <a:gd name="connsiteY2" fmla="*/ 180975 h 740664"/>
                <a:gd name="connsiteX3" fmla="*/ 692154 w 736600"/>
                <a:gd name="connsiteY3" fmla="*/ 180975 h 740664"/>
                <a:gd name="connsiteX4" fmla="*/ 692154 w 736600"/>
                <a:gd name="connsiteY4" fmla="*/ 44446 h 740664"/>
                <a:gd name="connsiteX5" fmla="*/ 44446 w 736600"/>
                <a:gd name="connsiteY5" fmla="*/ 44446 h 740664"/>
                <a:gd name="connsiteX6" fmla="*/ 44446 w 736600"/>
                <a:gd name="connsiteY6" fmla="*/ 696218 h 740664"/>
                <a:gd name="connsiteX7" fmla="*/ 225425 w 736600"/>
                <a:gd name="connsiteY7" fmla="*/ 696218 h 740664"/>
                <a:gd name="connsiteX8" fmla="*/ 225425 w 736600"/>
                <a:gd name="connsiteY8" fmla="*/ 740664 h 740664"/>
                <a:gd name="connsiteX9" fmla="*/ 0 w 736600"/>
                <a:gd name="connsiteY9" fmla="*/ 740664 h 740664"/>
                <a:gd name="connsiteX10" fmla="*/ 0 w 736600"/>
                <a:gd name="connsiteY10" fmla="*/ 0 h 7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600" h="740664">
                  <a:moveTo>
                    <a:pt x="0" y="0"/>
                  </a:moveTo>
                  <a:lnTo>
                    <a:pt x="736600" y="0"/>
                  </a:lnTo>
                  <a:lnTo>
                    <a:pt x="736600" y="180975"/>
                  </a:lnTo>
                  <a:lnTo>
                    <a:pt x="692154" y="180975"/>
                  </a:lnTo>
                  <a:lnTo>
                    <a:pt x="692154" y="44446"/>
                  </a:lnTo>
                  <a:lnTo>
                    <a:pt x="44446" y="44446"/>
                  </a:lnTo>
                  <a:lnTo>
                    <a:pt x="44446" y="696218"/>
                  </a:lnTo>
                  <a:lnTo>
                    <a:pt x="225425" y="696218"/>
                  </a:lnTo>
                  <a:lnTo>
                    <a:pt x="225425" y="740664"/>
                  </a:lnTo>
                  <a:lnTo>
                    <a:pt x="0" y="7406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728966" y="1347857"/>
              <a:ext cx="628832" cy="634540"/>
              <a:chOff x="7396545" y="5158184"/>
              <a:chExt cx="563041" cy="568151"/>
            </a:xfrm>
            <a:grpFill/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7624975" y="5388178"/>
                <a:ext cx="101965" cy="95967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18847983">
                <a:off x="7393990" y="5160739"/>
                <a:ext cx="568151" cy="563041"/>
              </a:xfrm>
              <a:custGeom>
                <a:avLst/>
                <a:gdLst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85244 w 1764435"/>
                  <a:gd name="connsiteY14" fmla="*/ 1174052 h 1748555"/>
                  <a:gd name="connsiteX15" fmla="*/ 1515303 w 1764435"/>
                  <a:gd name="connsiteY15" fmla="*/ 1302217 h 1748555"/>
                  <a:gd name="connsiteX16" fmla="*/ 1598713 w 1764435"/>
                  <a:gd name="connsiteY16" fmla="*/ 1388190 h 1748555"/>
                  <a:gd name="connsiteX17" fmla="*/ 1382229 w 1764435"/>
                  <a:gd name="connsiteY17" fmla="*/ 1598220 h 1748555"/>
                  <a:gd name="connsiteX18" fmla="*/ 1300563 w 1764435"/>
                  <a:gd name="connsiteY18" fmla="*/ 1514045 h 1748555"/>
                  <a:gd name="connsiteX19" fmla="*/ 1293060 w 1764435"/>
                  <a:gd name="connsiteY19" fmla="*/ 1519388 h 1748555"/>
                  <a:gd name="connsiteX20" fmla="*/ 1017662 w 1764435"/>
                  <a:gd name="connsiteY20" fmla="*/ 1626826 h 1748555"/>
                  <a:gd name="connsiteX21" fmla="*/ 1010698 w 1764435"/>
                  <a:gd name="connsiteY21" fmla="*/ 1627387 h 1748555"/>
                  <a:gd name="connsiteX22" fmla="*/ 1010698 w 1764435"/>
                  <a:gd name="connsiteY22" fmla="*/ 1748555 h 1748555"/>
                  <a:gd name="connsiteX23" fmla="*/ 709074 w 1764435"/>
                  <a:gd name="connsiteY23" fmla="*/ 1748555 h 1748555"/>
                  <a:gd name="connsiteX24" fmla="*/ 709074 w 1764435"/>
                  <a:gd name="connsiteY24" fmla="*/ 1616932 h 1748555"/>
                  <a:gd name="connsiteX25" fmla="*/ 586066 w 1764435"/>
                  <a:gd name="connsiteY25" fmla="*/ 1578443 h 1748555"/>
                  <a:gd name="connsiteX26" fmla="*/ 454599 w 1764435"/>
                  <a:gd name="connsiteY26" fmla="*/ 1506700 h 1748555"/>
                  <a:gd name="connsiteX27" fmla="*/ 453656 w 1764435"/>
                  <a:gd name="connsiteY27" fmla="*/ 1505985 h 1748555"/>
                  <a:gd name="connsiteX28" fmla="*/ 365195 w 1764435"/>
                  <a:gd name="connsiteY28" fmla="*/ 1591809 h 1748555"/>
                  <a:gd name="connsiteX29" fmla="*/ 155165 w 1764435"/>
                  <a:gd name="connsiteY29" fmla="*/ 1375325 h 1748555"/>
                  <a:gd name="connsiteX30" fmla="*/ 243279 w 1764435"/>
                  <a:gd name="connsiteY30" fmla="*/ 1289839 h 1748555"/>
                  <a:gd name="connsiteX31" fmla="*/ 240729 w 1764435"/>
                  <a:gd name="connsiteY31" fmla="*/ 1286259 h 1748555"/>
                  <a:gd name="connsiteX32" fmla="*/ 157582 w 1764435"/>
                  <a:gd name="connsiteY32" fmla="*/ 1109045 h 1748555"/>
                  <a:gd name="connsiteX33" fmla="*/ 136311 w 1764435"/>
                  <a:gd name="connsiteY33" fmla="*/ 1024161 h 1748555"/>
                  <a:gd name="connsiteX34" fmla="*/ 0 w 1764435"/>
                  <a:gd name="connsiteY34" fmla="*/ 1017916 h 1748555"/>
                  <a:gd name="connsiteX35" fmla="*/ 13805 w 1764435"/>
                  <a:gd name="connsiteY35" fmla="*/ 716607 h 1748555"/>
                  <a:gd name="connsiteX36" fmla="*/ 137591 w 1764435"/>
                  <a:gd name="connsiteY36" fmla="*/ 722279 h 1748555"/>
                  <a:gd name="connsiteX37" fmla="*/ 160456 w 1764435"/>
                  <a:gd name="connsiteY37" fmla="*/ 635514 h 1748555"/>
                  <a:gd name="connsiteX38" fmla="*/ 197010 w 1764435"/>
                  <a:gd name="connsiteY38" fmla="*/ 545377 h 1748555"/>
                  <a:gd name="connsiteX39" fmla="*/ 255898 w 1764435"/>
                  <a:gd name="connsiteY39" fmla="*/ 446398 h 1748555"/>
                  <a:gd name="connsiteX40" fmla="*/ 155077 w 1764435"/>
                  <a:gd name="connsiteY40" fmla="*/ 342479 h 1748555"/>
                  <a:gd name="connsiteX41" fmla="*/ 371560 w 1764435"/>
                  <a:gd name="connsiteY41" fmla="*/ 132449 h 1748555"/>
                  <a:gd name="connsiteX42" fmla="*/ 471585 w 1764435"/>
                  <a:gd name="connsiteY42" fmla="*/ 235548 h 1748555"/>
                  <a:gd name="connsiteX43" fmla="*/ 473859 w 1764435"/>
                  <a:gd name="connsiteY43" fmla="*/ 233929 h 1748555"/>
                  <a:gd name="connsiteX44" fmla="*/ 607436 w 1764435"/>
                  <a:gd name="connsiteY44" fmla="*/ 166197 h 1748555"/>
                  <a:gd name="connsiteX45" fmla="*/ 738328 w 1764435"/>
                  <a:gd name="connsiteY45" fmla="*/ 129551 h 1748555"/>
                  <a:gd name="connsiteX46" fmla="*/ 738328 w 1764435"/>
                  <a:gd name="connsiteY46" fmla="*/ 0 h 1748555"/>
                  <a:gd name="connsiteX47" fmla="*/ 1039953 w 1764435"/>
                  <a:gd name="connsiteY47" fmla="*/ 0 h 1748555"/>
                  <a:gd name="connsiteX48" fmla="*/ 1039953 w 1764435"/>
                  <a:gd name="connsiteY48" fmla="*/ 130857 h 1748555"/>
                  <a:gd name="connsiteX49" fmla="*/ 1040298 w 1764435"/>
                  <a:gd name="connsiteY49" fmla="*/ 130895 h 1748555"/>
                  <a:gd name="connsiteX50" fmla="*/ 1312320 w 1764435"/>
                  <a:gd name="connsiteY50" fmla="*/ 246617 h 1748555"/>
                  <a:gd name="connsiteX51" fmla="*/ 1315821 w 1764435"/>
                  <a:gd name="connsiteY51" fmla="*/ 249273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586066 w 1764435"/>
                  <a:gd name="connsiteY24" fmla="*/ 1578443 h 1748555"/>
                  <a:gd name="connsiteX25" fmla="*/ 454599 w 1764435"/>
                  <a:gd name="connsiteY25" fmla="*/ 1506700 h 1748555"/>
                  <a:gd name="connsiteX26" fmla="*/ 453656 w 1764435"/>
                  <a:gd name="connsiteY26" fmla="*/ 1505985 h 1748555"/>
                  <a:gd name="connsiteX27" fmla="*/ 365195 w 1764435"/>
                  <a:gd name="connsiteY27" fmla="*/ 1591809 h 1748555"/>
                  <a:gd name="connsiteX28" fmla="*/ 155165 w 1764435"/>
                  <a:gd name="connsiteY28" fmla="*/ 1375325 h 1748555"/>
                  <a:gd name="connsiteX29" fmla="*/ 243279 w 1764435"/>
                  <a:gd name="connsiteY29" fmla="*/ 1289839 h 1748555"/>
                  <a:gd name="connsiteX30" fmla="*/ 240729 w 1764435"/>
                  <a:gd name="connsiteY30" fmla="*/ 1286259 h 1748555"/>
                  <a:gd name="connsiteX31" fmla="*/ 157582 w 1764435"/>
                  <a:gd name="connsiteY31" fmla="*/ 1109045 h 1748555"/>
                  <a:gd name="connsiteX32" fmla="*/ 136311 w 1764435"/>
                  <a:gd name="connsiteY32" fmla="*/ 1024161 h 1748555"/>
                  <a:gd name="connsiteX33" fmla="*/ 0 w 1764435"/>
                  <a:gd name="connsiteY33" fmla="*/ 1017916 h 1748555"/>
                  <a:gd name="connsiteX34" fmla="*/ 13805 w 1764435"/>
                  <a:gd name="connsiteY34" fmla="*/ 716607 h 1748555"/>
                  <a:gd name="connsiteX35" fmla="*/ 137591 w 1764435"/>
                  <a:gd name="connsiteY35" fmla="*/ 722279 h 1748555"/>
                  <a:gd name="connsiteX36" fmla="*/ 160456 w 1764435"/>
                  <a:gd name="connsiteY36" fmla="*/ 635514 h 1748555"/>
                  <a:gd name="connsiteX37" fmla="*/ 197010 w 1764435"/>
                  <a:gd name="connsiteY37" fmla="*/ 545377 h 1748555"/>
                  <a:gd name="connsiteX38" fmla="*/ 255898 w 1764435"/>
                  <a:gd name="connsiteY38" fmla="*/ 446398 h 1748555"/>
                  <a:gd name="connsiteX39" fmla="*/ 155077 w 1764435"/>
                  <a:gd name="connsiteY39" fmla="*/ 342479 h 1748555"/>
                  <a:gd name="connsiteX40" fmla="*/ 371560 w 1764435"/>
                  <a:gd name="connsiteY40" fmla="*/ 132449 h 1748555"/>
                  <a:gd name="connsiteX41" fmla="*/ 471585 w 1764435"/>
                  <a:gd name="connsiteY41" fmla="*/ 235548 h 1748555"/>
                  <a:gd name="connsiteX42" fmla="*/ 473859 w 1764435"/>
                  <a:gd name="connsiteY42" fmla="*/ 233929 h 1748555"/>
                  <a:gd name="connsiteX43" fmla="*/ 607436 w 1764435"/>
                  <a:gd name="connsiteY43" fmla="*/ 166197 h 1748555"/>
                  <a:gd name="connsiteX44" fmla="*/ 738328 w 1764435"/>
                  <a:gd name="connsiteY44" fmla="*/ 129551 h 1748555"/>
                  <a:gd name="connsiteX45" fmla="*/ 738328 w 1764435"/>
                  <a:gd name="connsiteY45" fmla="*/ 0 h 1748555"/>
                  <a:gd name="connsiteX46" fmla="*/ 1039953 w 1764435"/>
                  <a:gd name="connsiteY46" fmla="*/ 0 h 1748555"/>
                  <a:gd name="connsiteX47" fmla="*/ 1039953 w 1764435"/>
                  <a:gd name="connsiteY47" fmla="*/ 130857 h 1748555"/>
                  <a:gd name="connsiteX48" fmla="*/ 1040298 w 1764435"/>
                  <a:gd name="connsiteY48" fmla="*/ 130895 h 1748555"/>
                  <a:gd name="connsiteX49" fmla="*/ 1312320 w 1764435"/>
                  <a:gd name="connsiteY49" fmla="*/ 246617 h 1748555"/>
                  <a:gd name="connsiteX50" fmla="*/ 1315821 w 1764435"/>
                  <a:gd name="connsiteY50" fmla="*/ 249273 h 1748555"/>
                  <a:gd name="connsiteX51" fmla="*/ 1390262 w 1764435"/>
                  <a:gd name="connsiteY51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586066 w 1764435"/>
                  <a:gd name="connsiteY24" fmla="*/ 1578443 h 1748555"/>
                  <a:gd name="connsiteX25" fmla="*/ 454599 w 1764435"/>
                  <a:gd name="connsiteY25" fmla="*/ 1506700 h 1748555"/>
                  <a:gd name="connsiteX26" fmla="*/ 453656 w 1764435"/>
                  <a:gd name="connsiteY26" fmla="*/ 1505985 h 1748555"/>
                  <a:gd name="connsiteX27" fmla="*/ 365195 w 1764435"/>
                  <a:gd name="connsiteY27" fmla="*/ 1591809 h 1748555"/>
                  <a:gd name="connsiteX28" fmla="*/ 155165 w 1764435"/>
                  <a:gd name="connsiteY28" fmla="*/ 1375325 h 1748555"/>
                  <a:gd name="connsiteX29" fmla="*/ 243279 w 1764435"/>
                  <a:gd name="connsiteY29" fmla="*/ 1289839 h 1748555"/>
                  <a:gd name="connsiteX30" fmla="*/ 240729 w 1764435"/>
                  <a:gd name="connsiteY30" fmla="*/ 1286259 h 1748555"/>
                  <a:gd name="connsiteX31" fmla="*/ 157582 w 1764435"/>
                  <a:gd name="connsiteY31" fmla="*/ 1109045 h 1748555"/>
                  <a:gd name="connsiteX32" fmla="*/ 136311 w 1764435"/>
                  <a:gd name="connsiteY32" fmla="*/ 1024161 h 1748555"/>
                  <a:gd name="connsiteX33" fmla="*/ 0 w 1764435"/>
                  <a:gd name="connsiteY33" fmla="*/ 1017916 h 1748555"/>
                  <a:gd name="connsiteX34" fmla="*/ 13805 w 1764435"/>
                  <a:gd name="connsiteY34" fmla="*/ 716607 h 1748555"/>
                  <a:gd name="connsiteX35" fmla="*/ 137591 w 1764435"/>
                  <a:gd name="connsiteY35" fmla="*/ 722279 h 1748555"/>
                  <a:gd name="connsiteX36" fmla="*/ 160456 w 1764435"/>
                  <a:gd name="connsiteY36" fmla="*/ 635514 h 1748555"/>
                  <a:gd name="connsiteX37" fmla="*/ 197010 w 1764435"/>
                  <a:gd name="connsiteY37" fmla="*/ 545377 h 1748555"/>
                  <a:gd name="connsiteX38" fmla="*/ 255898 w 1764435"/>
                  <a:gd name="connsiteY38" fmla="*/ 446398 h 1748555"/>
                  <a:gd name="connsiteX39" fmla="*/ 155077 w 1764435"/>
                  <a:gd name="connsiteY39" fmla="*/ 342479 h 1748555"/>
                  <a:gd name="connsiteX40" fmla="*/ 371560 w 1764435"/>
                  <a:gd name="connsiteY40" fmla="*/ 132449 h 1748555"/>
                  <a:gd name="connsiteX41" fmla="*/ 471585 w 1764435"/>
                  <a:gd name="connsiteY41" fmla="*/ 235548 h 1748555"/>
                  <a:gd name="connsiteX42" fmla="*/ 473859 w 1764435"/>
                  <a:gd name="connsiteY42" fmla="*/ 233929 h 1748555"/>
                  <a:gd name="connsiteX43" fmla="*/ 607436 w 1764435"/>
                  <a:gd name="connsiteY43" fmla="*/ 166197 h 1748555"/>
                  <a:gd name="connsiteX44" fmla="*/ 738328 w 1764435"/>
                  <a:gd name="connsiteY44" fmla="*/ 129551 h 1748555"/>
                  <a:gd name="connsiteX45" fmla="*/ 738328 w 1764435"/>
                  <a:gd name="connsiteY45" fmla="*/ 0 h 1748555"/>
                  <a:gd name="connsiteX46" fmla="*/ 1039953 w 1764435"/>
                  <a:gd name="connsiteY46" fmla="*/ 0 h 1748555"/>
                  <a:gd name="connsiteX47" fmla="*/ 1039953 w 1764435"/>
                  <a:gd name="connsiteY47" fmla="*/ 130857 h 1748555"/>
                  <a:gd name="connsiteX48" fmla="*/ 1040298 w 1764435"/>
                  <a:gd name="connsiteY48" fmla="*/ 130895 h 1748555"/>
                  <a:gd name="connsiteX49" fmla="*/ 1312320 w 1764435"/>
                  <a:gd name="connsiteY49" fmla="*/ 246617 h 1748555"/>
                  <a:gd name="connsiteX50" fmla="*/ 1315821 w 1764435"/>
                  <a:gd name="connsiteY50" fmla="*/ 249273 h 1748555"/>
                  <a:gd name="connsiteX51" fmla="*/ 1390262 w 1764435"/>
                  <a:gd name="connsiteY51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586066 w 1764435"/>
                  <a:gd name="connsiteY24" fmla="*/ 1578443 h 1748555"/>
                  <a:gd name="connsiteX25" fmla="*/ 454599 w 1764435"/>
                  <a:gd name="connsiteY25" fmla="*/ 1506700 h 1748555"/>
                  <a:gd name="connsiteX26" fmla="*/ 453656 w 1764435"/>
                  <a:gd name="connsiteY26" fmla="*/ 1505985 h 1748555"/>
                  <a:gd name="connsiteX27" fmla="*/ 365195 w 1764435"/>
                  <a:gd name="connsiteY27" fmla="*/ 1591809 h 1748555"/>
                  <a:gd name="connsiteX28" fmla="*/ 155165 w 1764435"/>
                  <a:gd name="connsiteY28" fmla="*/ 1375325 h 1748555"/>
                  <a:gd name="connsiteX29" fmla="*/ 243279 w 1764435"/>
                  <a:gd name="connsiteY29" fmla="*/ 1289839 h 1748555"/>
                  <a:gd name="connsiteX30" fmla="*/ 240729 w 1764435"/>
                  <a:gd name="connsiteY30" fmla="*/ 1286259 h 1748555"/>
                  <a:gd name="connsiteX31" fmla="*/ 157582 w 1764435"/>
                  <a:gd name="connsiteY31" fmla="*/ 1109045 h 1748555"/>
                  <a:gd name="connsiteX32" fmla="*/ 136311 w 1764435"/>
                  <a:gd name="connsiteY32" fmla="*/ 1024161 h 1748555"/>
                  <a:gd name="connsiteX33" fmla="*/ 0 w 1764435"/>
                  <a:gd name="connsiteY33" fmla="*/ 1017916 h 1748555"/>
                  <a:gd name="connsiteX34" fmla="*/ 13805 w 1764435"/>
                  <a:gd name="connsiteY34" fmla="*/ 716607 h 1748555"/>
                  <a:gd name="connsiteX35" fmla="*/ 137591 w 1764435"/>
                  <a:gd name="connsiteY35" fmla="*/ 722279 h 1748555"/>
                  <a:gd name="connsiteX36" fmla="*/ 160456 w 1764435"/>
                  <a:gd name="connsiteY36" fmla="*/ 635514 h 1748555"/>
                  <a:gd name="connsiteX37" fmla="*/ 197010 w 1764435"/>
                  <a:gd name="connsiteY37" fmla="*/ 545377 h 1748555"/>
                  <a:gd name="connsiteX38" fmla="*/ 255898 w 1764435"/>
                  <a:gd name="connsiteY38" fmla="*/ 446398 h 1748555"/>
                  <a:gd name="connsiteX39" fmla="*/ 155077 w 1764435"/>
                  <a:gd name="connsiteY39" fmla="*/ 342479 h 1748555"/>
                  <a:gd name="connsiteX40" fmla="*/ 371560 w 1764435"/>
                  <a:gd name="connsiteY40" fmla="*/ 132449 h 1748555"/>
                  <a:gd name="connsiteX41" fmla="*/ 471585 w 1764435"/>
                  <a:gd name="connsiteY41" fmla="*/ 235548 h 1748555"/>
                  <a:gd name="connsiteX42" fmla="*/ 473859 w 1764435"/>
                  <a:gd name="connsiteY42" fmla="*/ 233929 h 1748555"/>
                  <a:gd name="connsiteX43" fmla="*/ 607436 w 1764435"/>
                  <a:gd name="connsiteY43" fmla="*/ 166197 h 1748555"/>
                  <a:gd name="connsiteX44" fmla="*/ 738328 w 1764435"/>
                  <a:gd name="connsiteY44" fmla="*/ 129551 h 1748555"/>
                  <a:gd name="connsiteX45" fmla="*/ 738328 w 1764435"/>
                  <a:gd name="connsiteY45" fmla="*/ 0 h 1748555"/>
                  <a:gd name="connsiteX46" fmla="*/ 1039953 w 1764435"/>
                  <a:gd name="connsiteY46" fmla="*/ 0 h 1748555"/>
                  <a:gd name="connsiteX47" fmla="*/ 1039953 w 1764435"/>
                  <a:gd name="connsiteY47" fmla="*/ 130857 h 1748555"/>
                  <a:gd name="connsiteX48" fmla="*/ 1040298 w 1764435"/>
                  <a:gd name="connsiteY48" fmla="*/ 130895 h 1748555"/>
                  <a:gd name="connsiteX49" fmla="*/ 1312320 w 1764435"/>
                  <a:gd name="connsiteY49" fmla="*/ 246617 h 1748555"/>
                  <a:gd name="connsiteX50" fmla="*/ 1315821 w 1764435"/>
                  <a:gd name="connsiteY50" fmla="*/ 249273 h 1748555"/>
                  <a:gd name="connsiteX51" fmla="*/ 1390262 w 1764435"/>
                  <a:gd name="connsiteY51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586066 w 1764435"/>
                  <a:gd name="connsiteY24" fmla="*/ 1578443 h 1748555"/>
                  <a:gd name="connsiteX25" fmla="*/ 454599 w 1764435"/>
                  <a:gd name="connsiteY25" fmla="*/ 1506700 h 1748555"/>
                  <a:gd name="connsiteX26" fmla="*/ 453656 w 1764435"/>
                  <a:gd name="connsiteY26" fmla="*/ 1505985 h 1748555"/>
                  <a:gd name="connsiteX27" fmla="*/ 365195 w 1764435"/>
                  <a:gd name="connsiteY27" fmla="*/ 1591809 h 1748555"/>
                  <a:gd name="connsiteX28" fmla="*/ 155165 w 1764435"/>
                  <a:gd name="connsiteY28" fmla="*/ 1375325 h 1748555"/>
                  <a:gd name="connsiteX29" fmla="*/ 243279 w 1764435"/>
                  <a:gd name="connsiteY29" fmla="*/ 1289839 h 1748555"/>
                  <a:gd name="connsiteX30" fmla="*/ 240729 w 1764435"/>
                  <a:gd name="connsiteY30" fmla="*/ 1286259 h 1748555"/>
                  <a:gd name="connsiteX31" fmla="*/ 157582 w 1764435"/>
                  <a:gd name="connsiteY31" fmla="*/ 1109045 h 1748555"/>
                  <a:gd name="connsiteX32" fmla="*/ 136311 w 1764435"/>
                  <a:gd name="connsiteY32" fmla="*/ 1024161 h 1748555"/>
                  <a:gd name="connsiteX33" fmla="*/ 0 w 1764435"/>
                  <a:gd name="connsiteY33" fmla="*/ 1017916 h 1748555"/>
                  <a:gd name="connsiteX34" fmla="*/ 13805 w 1764435"/>
                  <a:gd name="connsiteY34" fmla="*/ 716607 h 1748555"/>
                  <a:gd name="connsiteX35" fmla="*/ 137591 w 1764435"/>
                  <a:gd name="connsiteY35" fmla="*/ 722279 h 1748555"/>
                  <a:gd name="connsiteX36" fmla="*/ 160456 w 1764435"/>
                  <a:gd name="connsiteY36" fmla="*/ 635514 h 1748555"/>
                  <a:gd name="connsiteX37" fmla="*/ 197010 w 1764435"/>
                  <a:gd name="connsiteY37" fmla="*/ 545377 h 1748555"/>
                  <a:gd name="connsiteX38" fmla="*/ 255898 w 1764435"/>
                  <a:gd name="connsiteY38" fmla="*/ 446398 h 1748555"/>
                  <a:gd name="connsiteX39" fmla="*/ 155077 w 1764435"/>
                  <a:gd name="connsiteY39" fmla="*/ 342479 h 1748555"/>
                  <a:gd name="connsiteX40" fmla="*/ 371560 w 1764435"/>
                  <a:gd name="connsiteY40" fmla="*/ 132449 h 1748555"/>
                  <a:gd name="connsiteX41" fmla="*/ 471585 w 1764435"/>
                  <a:gd name="connsiteY41" fmla="*/ 235548 h 1748555"/>
                  <a:gd name="connsiteX42" fmla="*/ 473859 w 1764435"/>
                  <a:gd name="connsiteY42" fmla="*/ 233929 h 1748555"/>
                  <a:gd name="connsiteX43" fmla="*/ 607436 w 1764435"/>
                  <a:gd name="connsiteY43" fmla="*/ 166197 h 1748555"/>
                  <a:gd name="connsiteX44" fmla="*/ 738328 w 1764435"/>
                  <a:gd name="connsiteY44" fmla="*/ 129551 h 1748555"/>
                  <a:gd name="connsiteX45" fmla="*/ 738328 w 1764435"/>
                  <a:gd name="connsiteY45" fmla="*/ 0 h 1748555"/>
                  <a:gd name="connsiteX46" fmla="*/ 1039953 w 1764435"/>
                  <a:gd name="connsiteY46" fmla="*/ 0 h 1748555"/>
                  <a:gd name="connsiteX47" fmla="*/ 1039953 w 1764435"/>
                  <a:gd name="connsiteY47" fmla="*/ 130857 h 1748555"/>
                  <a:gd name="connsiteX48" fmla="*/ 1040298 w 1764435"/>
                  <a:gd name="connsiteY48" fmla="*/ 130895 h 1748555"/>
                  <a:gd name="connsiteX49" fmla="*/ 1312320 w 1764435"/>
                  <a:gd name="connsiteY49" fmla="*/ 246617 h 1748555"/>
                  <a:gd name="connsiteX50" fmla="*/ 1315821 w 1764435"/>
                  <a:gd name="connsiteY50" fmla="*/ 249273 h 1748555"/>
                  <a:gd name="connsiteX51" fmla="*/ 1390262 w 1764435"/>
                  <a:gd name="connsiteY51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453656 w 1764435"/>
                  <a:gd name="connsiteY25" fmla="*/ 1505985 h 1748555"/>
                  <a:gd name="connsiteX26" fmla="*/ 365195 w 1764435"/>
                  <a:gd name="connsiteY26" fmla="*/ 1591809 h 1748555"/>
                  <a:gd name="connsiteX27" fmla="*/ 155165 w 1764435"/>
                  <a:gd name="connsiteY27" fmla="*/ 1375325 h 1748555"/>
                  <a:gd name="connsiteX28" fmla="*/ 243279 w 1764435"/>
                  <a:gd name="connsiteY28" fmla="*/ 1289839 h 1748555"/>
                  <a:gd name="connsiteX29" fmla="*/ 240729 w 1764435"/>
                  <a:gd name="connsiteY29" fmla="*/ 1286259 h 1748555"/>
                  <a:gd name="connsiteX30" fmla="*/ 157582 w 1764435"/>
                  <a:gd name="connsiteY30" fmla="*/ 1109045 h 1748555"/>
                  <a:gd name="connsiteX31" fmla="*/ 136311 w 1764435"/>
                  <a:gd name="connsiteY31" fmla="*/ 1024161 h 1748555"/>
                  <a:gd name="connsiteX32" fmla="*/ 0 w 1764435"/>
                  <a:gd name="connsiteY32" fmla="*/ 1017916 h 1748555"/>
                  <a:gd name="connsiteX33" fmla="*/ 13805 w 1764435"/>
                  <a:gd name="connsiteY33" fmla="*/ 716607 h 1748555"/>
                  <a:gd name="connsiteX34" fmla="*/ 137591 w 1764435"/>
                  <a:gd name="connsiteY34" fmla="*/ 722279 h 1748555"/>
                  <a:gd name="connsiteX35" fmla="*/ 160456 w 1764435"/>
                  <a:gd name="connsiteY35" fmla="*/ 635514 h 1748555"/>
                  <a:gd name="connsiteX36" fmla="*/ 197010 w 1764435"/>
                  <a:gd name="connsiteY36" fmla="*/ 545377 h 1748555"/>
                  <a:gd name="connsiteX37" fmla="*/ 255898 w 1764435"/>
                  <a:gd name="connsiteY37" fmla="*/ 446398 h 1748555"/>
                  <a:gd name="connsiteX38" fmla="*/ 155077 w 1764435"/>
                  <a:gd name="connsiteY38" fmla="*/ 342479 h 1748555"/>
                  <a:gd name="connsiteX39" fmla="*/ 371560 w 1764435"/>
                  <a:gd name="connsiteY39" fmla="*/ 132449 h 1748555"/>
                  <a:gd name="connsiteX40" fmla="*/ 471585 w 1764435"/>
                  <a:gd name="connsiteY40" fmla="*/ 235548 h 1748555"/>
                  <a:gd name="connsiteX41" fmla="*/ 473859 w 1764435"/>
                  <a:gd name="connsiteY41" fmla="*/ 233929 h 1748555"/>
                  <a:gd name="connsiteX42" fmla="*/ 607436 w 1764435"/>
                  <a:gd name="connsiteY42" fmla="*/ 166197 h 1748555"/>
                  <a:gd name="connsiteX43" fmla="*/ 738328 w 1764435"/>
                  <a:gd name="connsiteY43" fmla="*/ 129551 h 1748555"/>
                  <a:gd name="connsiteX44" fmla="*/ 738328 w 1764435"/>
                  <a:gd name="connsiteY44" fmla="*/ 0 h 1748555"/>
                  <a:gd name="connsiteX45" fmla="*/ 1039953 w 1764435"/>
                  <a:gd name="connsiteY45" fmla="*/ 0 h 1748555"/>
                  <a:gd name="connsiteX46" fmla="*/ 1039953 w 1764435"/>
                  <a:gd name="connsiteY46" fmla="*/ 130857 h 1748555"/>
                  <a:gd name="connsiteX47" fmla="*/ 1040298 w 1764435"/>
                  <a:gd name="connsiteY47" fmla="*/ 130895 h 1748555"/>
                  <a:gd name="connsiteX48" fmla="*/ 1312320 w 1764435"/>
                  <a:gd name="connsiteY48" fmla="*/ 246617 h 1748555"/>
                  <a:gd name="connsiteX49" fmla="*/ 1315821 w 1764435"/>
                  <a:gd name="connsiteY49" fmla="*/ 249273 h 1748555"/>
                  <a:gd name="connsiteX50" fmla="*/ 1390262 w 1764435"/>
                  <a:gd name="connsiteY50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453656 w 1764435"/>
                  <a:gd name="connsiteY25" fmla="*/ 1505985 h 1748555"/>
                  <a:gd name="connsiteX26" fmla="*/ 365195 w 1764435"/>
                  <a:gd name="connsiteY26" fmla="*/ 1591809 h 1748555"/>
                  <a:gd name="connsiteX27" fmla="*/ 155165 w 1764435"/>
                  <a:gd name="connsiteY27" fmla="*/ 1375325 h 1748555"/>
                  <a:gd name="connsiteX28" fmla="*/ 243279 w 1764435"/>
                  <a:gd name="connsiteY28" fmla="*/ 1289839 h 1748555"/>
                  <a:gd name="connsiteX29" fmla="*/ 240729 w 1764435"/>
                  <a:gd name="connsiteY29" fmla="*/ 1286259 h 1748555"/>
                  <a:gd name="connsiteX30" fmla="*/ 157582 w 1764435"/>
                  <a:gd name="connsiteY30" fmla="*/ 1109045 h 1748555"/>
                  <a:gd name="connsiteX31" fmla="*/ 136311 w 1764435"/>
                  <a:gd name="connsiteY31" fmla="*/ 1024161 h 1748555"/>
                  <a:gd name="connsiteX32" fmla="*/ 0 w 1764435"/>
                  <a:gd name="connsiteY32" fmla="*/ 1017916 h 1748555"/>
                  <a:gd name="connsiteX33" fmla="*/ 13805 w 1764435"/>
                  <a:gd name="connsiteY33" fmla="*/ 716607 h 1748555"/>
                  <a:gd name="connsiteX34" fmla="*/ 137591 w 1764435"/>
                  <a:gd name="connsiteY34" fmla="*/ 722279 h 1748555"/>
                  <a:gd name="connsiteX35" fmla="*/ 160456 w 1764435"/>
                  <a:gd name="connsiteY35" fmla="*/ 635514 h 1748555"/>
                  <a:gd name="connsiteX36" fmla="*/ 197010 w 1764435"/>
                  <a:gd name="connsiteY36" fmla="*/ 545377 h 1748555"/>
                  <a:gd name="connsiteX37" fmla="*/ 255898 w 1764435"/>
                  <a:gd name="connsiteY37" fmla="*/ 446398 h 1748555"/>
                  <a:gd name="connsiteX38" fmla="*/ 155077 w 1764435"/>
                  <a:gd name="connsiteY38" fmla="*/ 342479 h 1748555"/>
                  <a:gd name="connsiteX39" fmla="*/ 371560 w 1764435"/>
                  <a:gd name="connsiteY39" fmla="*/ 132449 h 1748555"/>
                  <a:gd name="connsiteX40" fmla="*/ 471585 w 1764435"/>
                  <a:gd name="connsiteY40" fmla="*/ 235548 h 1748555"/>
                  <a:gd name="connsiteX41" fmla="*/ 473859 w 1764435"/>
                  <a:gd name="connsiteY41" fmla="*/ 233929 h 1748555"/>
                  <a:gd name="connsiteX42" fmla="*/ 607436 w 1764435"/>
                  <a:gd name="connsiteY42" fmla="*/ 166197 h 1748555"/>
                  <a:gd name="connsiteX43" fmla="*/ 738328 w 1764435"/>
                  <a:gd name="connsiteY43" fmla="*/ 129551 h 1748555"/>
                  <a:gd name="connsiteX44" fmla="*/ 738328 w 1764435"/>
                  <a:gd name="connsiteY44" fmla="*/ 0 h 1748555"/>
                  <a:gd name="connsiteX45" fmla="*/ 1039953 w 1764435"/>
                  <a:gd name="connsiteY45" fmla="*/ 0 h 1748555"/>
                  <a:gd name="connsiteX46" fmla="*/ 1039953 w 1764435"/>
                  <a:gd name="connsiteY46" fmla="*/ 130857 h 1748555"/>
                  <a:gd name="connsiteX47" fmla="*/ 1040298 w 1764435"/>
                  <a:gd name="connsiteY47" fmla="*/ 130895 h 1748555"/>
                  <a:gd name="connsiteX48" fmla="*/ 1312320 w 1764435"/>
                  <a:gd name="connsiteY48" fmla="*/ 246617 h 1748555"/>
                  <a:gd name="connsiteX49" fmla="*/ 1315821 w 1764435"/>
                  <a:gd name="connsiteY49" fmla="*/ 249273 h 1748555"/>
                  <a:gd name="connsiteX50" fmla="*/ 1390262 w 1764435"/>
                  <a:gd name="connsiteY50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57582 w 1764435"/>
                  <a:gd name="connsiteY29" fmla="*/ 1109045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57582 w 1764435"/>
                  <a:gd name="connsiteY29" fmla="*/ 1109045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57582 w 1764435"/>
                  <a:gd name="connsiteY29" fmla="*/ 1109045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57582 w 1764435"/>
                  <a:gd name="connsiteY29" fmla="*/ 1109045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55203 w 1764435"/>
                  <a:gd name="connsiteY29" fmla="*/ 1113628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49448 w 1764435"/>
                  <a:gd name="connsiteY29" fmla="*/ 1112386 h 1748555"/>
                  <a:gd name="connsiteX30" fmla="*/ 136311 w 1764435"/>
                  <a:gd name="connsiteY30" fmla="*/ 1024161 h 1748555"/>
                  <a:gd name="connsiteX31" fmla="*/ 0 w 1764435"/>
                  <a:gd name="connsiteY31" fmla="*/ 1017916 h 1748555"/>
                  <a:gd name="connsiteX32" fmla="*/ 13805 w 1764435"/>
                  <a:gd name="connsiteY32" fmla="*/ 716607 h 1748555"/>
                  <a:gd name="connsiteX33" fmla="*/ 137591 w 1764435"/>
                  <a:gd name="connsiteY33" fmla="*/ 722279 h 1748555"/>
                  <a:gd name="connsiteX34" fmla="*/ 160456 w 1764435"/>
                  <a:gd name="connsiteY34" fmla="*/ 635514 h 1748555"/>
                  <a:gd name="connsiteX35" fmla="*/ 197010 w 1764435"/>
                  <a:gd name="connsiteY35" fmla="*/ 545377 h 1748555"/>
                  <a:gd name="connsiteX36" fmla="*/ 255898 w 1764435"/>
                  <a:gd name="connsiteY36" fmla="*/ 446398 h 1748555"/>
                  <a:gd name="connsiteX37" fmla="*/ 155077 w 1764435"/>
                  <a:gd name="connsiteY37" fmla="*/ 342479 h 1748555"/>
                  <a:gd name="connsiteX38" fmla="*/ 371560 w 1764435"/>
                  <a:gd name="connsiteY38" fmla="*/ 132449 h 1748555"/>
                  <a:gd name="connsiteX39" fmla="*/ 471585 w 1764435"/>
                  <a:gd name="connsiteY39" fmla="*/ 235548 h 1748555"/>
                  <a:gd name="connsiteX40" fmla="*/ 473859 w 1764435"/>
                  <a:gd name="connsiteY40" fmla="*/ 233929 h 1748555"/>
                  <a:gd name="connsiteX41" fmla="*/ 607436 w 1764435"/>
                  <a:gd name="connsiteY41" fmla="*/ 166197 h 1748555"/>
                  <a:gd name="connsiteX42" fmla="*/ 738328 w 1764435"/>
                  <a:gd name="connsiteY42" fmla="*/ 129551 h 1748555"/>
                  <a:gd name="connsiteX43" fmla="*/ 738328 w 1764435"/>
                  <a:gd name="connsiteY43" fmla="*/ 0 h 1748555"/>
                  <a:gd name="connsiteX44" fmla="*/ 1039953 w 1764435"/>
                  <a:gd name="connsiteY44" fmla="*/ 0 h 1748555"/>
                  <a:gd name="connsiteX45" fmla="*/ 1039953 w 1764435"/>
                  <a:gd name="connsiteY45" fmla="*/ 130857 h 1748555"/>
                  <a:gd name="connsiteX46" fmla="*/ 1040298 w 1764435"/>
                  <a:gd name="connsiteY46" fmla="*/ 130895 h 1748555"/>
                  <a:gd name="connsiteX47" fmla="*/ 1312320 w 1764435"/>
                  <a:gd name="connsiteY47" fmla="*/ 246617 h 1748555"/>
                  <a:gd name="connsiteX48" fmla="*/ 1315821 w 1764435"/>
                  <a:gd name="connsiteY48" fmla="*/ 249273 h 1748555"/>
                  <a:gd name="connsiteX49" fmla="*/ 1390262 w 1764435"/>
                  <a:gd name="connsiteY49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240729 w 1764435"/>
                  <a:gd name="connsiteY28" fmla="*/ 1286259 h 1748555"/>
                  <a:gd name="connsiteX29" fmla="*/ 136311 w 1764435"/>
                  <a:gd name="connsiteY29" fmla="*/ 1024161 h 1748555"/>
                  <a:gd name="connsiteX30" fmla="*/ 0 w 1764435"/>
                  <a:gd name="connsiteY30" fmla="*/ 1017916 h 1748555"/>
                  <a:gd name="connsiteX31" fmla="*/ 13805 w 1764435"/>
                  <a:gd name="connsiteY31" fmla="*/ 716607 h 1748555"/>
                  <a:gd name="connsiteX32" fmla="*/ 137591 w 1764435"/>
                  <a:gd name="connsiteY32" fmla="*/ 722279 h 1748555"/>
                  <a:gd name="connsiteX33" fmla="*/ 160456 w 1764435"/>
                  <a:gd name="connsiteY33" fmla="*/ 635514 h 1748555"/>
                  <a:gd name="connsiteX34" fmla="*/ 197010 w 1764435"/>
                  <a:gd name="connsiteY34" fmla="*/ 545377 h 1748555"/>
                  <a:gd name="connsiteX35" fmla="*/ 255898 w 1764435"/>
                  <a:gd name="connsiteY35" fmla="*/ 446398 h 1748555"/>
                  <a:gd name="connsiteX36" fmla="*/ 155077 w 1764435"/>
                  <a:gd name="connsiteY36" fmla="*/ 342479 h 1748555"/>
                  <a:gd name="connsiteX37" fmla="*/ 371560 w 1764435"/>
                  <a:gd name="connsiteY37" fmla="*/ 132449 h 1748555"/>
                  <a:gd name="connsiteX38" fmla="*/ 471585 w 1764435"/>
                  <a:gd name="connsiteY38" fmla="*/ 235548 h 1748555"/>
                  <a:gd name="connsiteX39" fmla="*/ 473859 w 1764435"/>
                  <a:gd name="connsiteY39" fmla="*/ 233929 h 1748555"/>
                  <a:gd name="connsiteX40" fmla="*/ 607436 w 1764435"/>
                  <a:gd name="connsiteY40" fmla="*/ 166197 h 1748555"/>
                  <a:gd name="connsiteX41" fmla="*/ 738328 w 1764435"/>
                  <a:gd name="connsiteY41" fmla="*/ 129551 h 1748555"/>
                  <a:gd name="connsiteX42" fmla="*/ 738328 w 1764435"/>
                  <a:gd name="connsiteY42" fmla="*/ 0 h 1748555"/>
                  <a:gd name="connsiteX43" fmla="*/ 1039953 w 1764435"/>
                  <a:gd name="connsiteY43" fmla="*/ 0 h 1748555"/>
                  <a:gd name="connsiteX44" fmla="*/ 1039953 w 1764435"/>
                  <a:gd name="connsiteY44" fmla="*/ 130857 h 1748555"/>
                  <a:gd name="connsiteX45" fmla="*/ 1040298 w 1764435"/>
                  <a:gd name="connsiteY45" fmla="*/ 130895 h 1748555"/>
                  <a:gd name="connsiteX46" fmla="*/ 1312320 w 1764435"/>
                  <a:gd name="connsiteY46" fmla="*/ 246617 h 1748555"/>
                  <a:gd name="connsiteX47" fmla="*/ 1315821 w 1764435"/>
                  <a:gd name="connsiteY47" fmla="*/ 249273 h 1748555"/>
                  <a:gd name="connsiteX48" fmla="*/ 1390262 w 1764435"/>
                  <a:gd name="connsiteY48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160456 w 1764435"/>
                  <a:gd name="connsiteY32" fmla="*/ 635514 h 1748555"/>
                  <a:gd name="connsiteX33" fmla="*/ 197010 w 1764435"/>
                  <a:gd name="connsiteY33" fmla="*/ 545377 h 1748555"/>
                  <a:gd name="connsiteX34" fmla="*/ 255898 w 1764435"/>
                  <a:gd name="connsiteY34" fmla="*/ 446398 h 1748555"/>
                  <a:gd name="connsiteX35" fmla="*/ 155077 w 1764435"/>
                  <a:gd name="connsiteY35" fmla="*/ 342479 h 1748555"/>
                  <a:gd name="connsiteX36" fmla="*/ 371560 w 1764435"/>
                  <a:gd name="connsiteY36" fmla="*/ 132449 h 1748555"/>
                  <a:gd name="connsiteX37" fmla="*/ 471585 w 1764435"/>
                  <a:gd name="connsiteY37" fmla="*/ 235548 h 1748555"/>
                  <a:gd name="connsiteX38" fmla="*/ 473859 w 1764435"/>
                  <a:gd name="connsiteY38" fmla="*/ 233929 h 1748555"/>
                  <a:gd name="connsiteX39" fmla="*/ 607436 w 1764435"/>
                  <a:gd name="connsiteY39" fmla="*/ 166197 h 1748555"/>
                  <a:gd name="connsiteX40" fmla="*/ 738328 w 1764435"/>
                  <a:gd name="connsiteY40" fmla="*/ 129551 h 1748555"/>
                  <a:gd name="connsiteX41" fmla="*/ 738328 w 1764435"/>
                  <a:gd name="connsiteY41" fmla="*/ 0 h 1748555"/>
                  <a:gd name="connsiteX42" fmla="*/ 1039953 w 1764435"/>
                  <a:gd name="connsiteY42" fmla="*/ 0 h 1748555"/>
                  <a:gd name="connsiteX43" fmla="*/ 1039953 w 1764435"/>
                  <a:gd name="connsiteY43" fmla="*/ 130857 h 1748555"/>
                  <a:gd name="connsiteX44" fmla="*/ 1040298 w 1764435"/>
                  <a:gd name="connsiteY44" fmla="*/ 130895 h 1748555"/>
                  <a:gd name="connsiteX45" fmla="*/ 1312320 w 1764435"/>
                  <a:gd name="connsiteY45" fmla="*/ 246617 h 1748555"/>
                  <a:gd name="connsiteX46" fmla="*/ 1315821 w 1764435"/>
                  <a:gd name="connsiteY46" fmla="*/ 249273 h 1748555"/>
                  <a:gd name="connsiteX47" fmla="*/ 1390262 w 1764435"/>
                  <a:gd name="connsiteY47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160456 w 1764435"/>
                  <a:gd name="connsiteY32" fmla="*/ 635514 h 1748555"/>
                  <a:gd name="connsiteX33" fmla="*/ 197010 w 1764435"/>
                  <a:gd name="connsiteY33" fmla="*/ 545377 h 1748555"/>
                  <a:gd name="connsiteX34" fmla="*/ 255898 w 1764435"/>
                  <a:gd name="connsiteY34" fmla="*/ 446398 h 1748555"/>
                  <a:gd name="connsiteX35" fmla="*/ 155077 w 1764435"/>
                  <a:gd name="connsiteY35" fmla="*/ 342479 h 1748555"/>
                  <a:gd name="connsiteX36" fmla="*/ 371560 w 1764435"/>
                  <a:gd name="connsiteY36" fmla="*/ 132449 h 1748555"/>
                  <a:gd name="connsiteX37" fmla="*/ 471585 w 1764435"/>
                  <a:gd name="connsiteY37" fmla="*/ 235548 h 1748555"/>
                  <a:gd name="connsiteX38" fmla="*/ 473859 w 1764435"/>
                  <a:gd name="connsiteY38" fmla="*/ 233929 h 1748555"/>
                  <a:gd name="connsiteX39" fmla="*/ 607436 w 1764435"/>
                  <a:gd name="connsiteY39" fmla="*/ 166197 h 1748555"/>
                  <a:gd name="connsiteX40" fmla="*/ 738328 w 1764435"/>
                  <a:gd name="connsiteY40" fmla="*/ 129551 h 1748555"/>
                  <a:gd name="connsiteX41" fmla="*/ 738328 w 1764435"/>
                  <a:gd name="connsiteY41" fmla="*/ 0 h 1748555"/>
                  <a:gd name="connsiteX42" fmla="*/ 1039953 w 1764435"/>
                  <a:gd name="connsiteY42" fmla="*/ 0 h 1748555"/>
                  <a:gd name="connsiteX43" fmla="*/ 1039953 w 1764435"/>
                  <a:gd name="connsiteY43" fmla="*/ 130857 h 1748555"/>
                  <a:gd name="connsiteX44" fmla="*/ 1040298 w 1764435"/>
                  <a:gd name="connsiteY44" fmla="*/ 130895 h 1748555"/>
                  <a:gd name="connsiteX45" fmla="*/ 1312320 w 1764435"/>
                  <a:gd name="connsiteY45" fmla="*/ 246617 h 1748555"/>
                  <a:gd name="connsiteX46" fmla="*/ 1315821 w 1764435"/>
                  <a:gd name="connsiteY46" fmla="*/ 249273 h 1748555"/>
                  <a:gd name="connsiteX47" fmla="*/ 1390262 w 1764435"/>
                  <a:gd name="connsiteY47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160456 w 1764435"/>
                  <a:gd name="connsiteY32" fmla="*/ 635514 h 1748555"/>
                  <a:gd name="connsiteX33" fmla="*/ 197010 w 1764435"/>
                  <a:gd name="connsiteY33" fmla="*/ 545377 h 1748555"/>
                  <a:gd name="connsiteX34" fmla="*/ 255898 w 1764435"/>
                  <a:gd name="connsiteY34" fmla="*/ 446398 h 1748555"/>
                  <a:gd name="connsiteX35" fmla="*/ 155077 w 1764435"/>
                  <a:gd name="connsiteY35" fmla="*/ 342479 h 1748555"/>
                  <a:gd name="connsiteX36" fmla="*/ 371560 w 1764435"/>
                  <a:gd name="connsiteY36" fmla="*/ 132449 h 1748555"/>
                  <a:gd name="connsiteX37" fmla="*/ 471585 w 1764435"/>
                  <a:gd name="connsiteY37" fmla="*/ 235548 h 1748555"/>
                  <a:gd name="connsiteX38" fmla="*/ 473859 w 1764435"/>
                  <a:gd name="connsiteY38" fmla="*/ 233929 h 1748555"/>
                  <a:gd name="connsiteX39" fmla="*/ 607436 w 1764435"/>
                  <a:gd name="connsiteY39" fmla="*/ 166197 h 1748555"/>
                  <a:gd name="connsiteX40" fmla="*/ 738328 w 1764435"/>
                  <a:gd name="connsiteY40" fmla="*/ 129551 h 1748555"/>
                  <a:gd name="connsiteX41" fmla="*/ 738328 w 1764435"/>
                  <a:gd name="connsiteY41" fmla="*/ 0 h 1748555"/>
                  <a:gd name="connsiteX42" fmla="*/ 1039953 w 1764435"/>
                  <a:gd name="connsiteY42" fmla="*/ 0 h 1748555"/>
                  <a:gd name="connsiteX43" fmla="*/ 1039953 w 1764435"/>
                  <a:gd name="connsiteY43" fmla="*/ 130857 h 1748555"/>
                  <a:gd name="connsiteX44" fmla="*/ 1040298 w 1764435"/>
                  <a:gd name="connsiteY44" fmla="*/ 130895 h 1748555"/>
                  <a:gd name="connsiteX45" fmla="*/ 1312320 w 1764435"/>
                  <a:gd name="connsiteY45" fmla="*/ 246617 h 1748555"/>
                  <a:gd name="connsiteX46" fmla="*/ 1315821 w 1764435"/>
                  <a:gd name="connsiteY46" fmla="*/ 249273 h 1748555"/>
                  <a:gd name="connsiteX47" fmla="*/ 1390262 w 1764435"/>
                  <a:gd name="connsiteY47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160456 w 1764435"/>
                  <a:gd name="connsiteY32" fmla="*/ 635514 h 1748555"/>
                  <a:gd name="connsiteX33" fmla="*/ 197010 w 1764435"/>
                  <a:gd name="connsiteY33" fmla="*/ 545377 h 1748555"/>
                  <a:gd name="connsiteX34" fmla="*/ 255898 w 1764435"/>
                  <a:gd name="connsiteY34" fmla="*/ 446398 h 1748555"/>
                  <a:gd name="connsiteX35" fmla="*/ 155077 w 1764435"/>
                  <a:gd name="connsiteY35" fmla="*/ 342479 h 1748555"/>
                  <a:gd name="connsiteX36" fmla="*/ 371560 w 1764435"/>
                  <a:gd name="connsiteY36" fmla="*/ 132449 h 1748555"/>
                  <a:gd name="connsiteX37" fmla="*/ 471585 w 1764435"/>
                  <a:gd name="connsiteY37" fmla="*/ 235548 h 1748555"/>
                  <a:gd name="connsiteX38" fmla="*/ 473859 w 1764435"/>
                  <a:gd name="connsiteY38" fmla="*/ 233929 h 1748555"/>
                  <a:gd name="connsiteX39" fmla="*/ 607436 w 1764435"/>
                  <a:gd name="connsiteY39" fmla="*/ 166197 h 1748555"/>
                  <a:gd name="connsiteX40" fmla="*/ 738328 w 1764435"/>
                  <a:gd name="connsiteY40" fmla="*/ 129551 h 1748555"/>
                  <a:gd name="connsiteX41" fmla="*/ 738328 w 1764435"/>
                  <a:gd name="connsiteY41" fmla="*/ 0 h 1748555"/>
                  <a:gd name="connsiteX42" fmla="*/ 1039953 w 1764435"/>
                  <a:gd name="connsiteY42" fmla="*/ 0 h 1748555"/>
                  <a:gd name="connsiteX43" fmla="*/ 1039953 w 1764435"/>
                  <a:gd name="connsiteY43" fmla="*/ 130857 h 1748555"/>
                  <a:gd name="connsiteX44" fmla="*/ 1040298 w 1764435"/>
                  <a:gd name="connsiteY44" fmla="*/ 130895 h 1748555"/>
                  <a:gd name="connsiteX45" fmla="*/ 1312320 w 1764435"/>
                  <a:gd name="connsiteY45" fmla="*/ 246617 h 1748555"/>
                  <a:gd name="connsiteX46" fmla="*/ 1315821 w 1764435"/>
                  <a:gd name="connsiteY46" fmla="*/ 249273 h 1748555"/>
                  <a:gd name="connsiteX47" fmla="*/ 1390262 w 1764435"/>
                  <a:gd name="connsiteY47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197010 w 1764435"/>
                  <a:gd name="connsiteY32" fmla="*/ 545377 h 1748555"/>
                  <a:gd name="connsiteX33" fmla="*/ 255898 w 1764435"/>
                  <a:gd name="connsiteY33" fmla="*/ 446398 h 1748555"/>
                  <a:gd name="connsiteX34" fmla="*/ 155077 w 1764435"/>
                  <a:gd name="connsiteY34" fmla="*/ 342479 h 1748555"/>
                  <a:gd name="connsiteX35" fmla="*/ 371560 w 1764435"/>
                  <a:gd name="connsiteY35" fmla="*/ 132449 h 1748555"/>
                  <a:gd name="connsiteX36" fmla="*/ 471585 w 1764435"/>
                  <a:gd name="connsiteY36" fmla="*/ 235548 h 1748555"/>
                  <a:gd name="connsiteX37" fmla="*/ 473859 w 1764435"/>
                  <a:gd name="connsiteY37" fmla="*/ 233929 h 1748555"/>
                  <a:gd name="connsiteX38" fmla="*/ 607436 w 1764435"/>
                  <a:gd name="connsiteY38" fmla="*/ 166197 h 1748555"/>
                  <a:gd name="connsiteX39" fmla="*/ 738328 w 1764435"/>
                  <a:gd name="connsiteY39" fmla="*/ 129551 h 1748555"/>
                  <a:gd name="connsiteX40" fmla="*/ 738328 w 1764435"/>
                  <a:gd name="connsiteY40" fmla="*/ 0 h 1748555"/>
                  <a:gd name="connsiteX41" fmla="*/ 1039953 w 1764435"/>
                  <a:gd name="connsiteY41" fmla="*/ 0 h 1748555"/>
                  <a:gd name="connsiteX42" fmla="*/ 1039953 w 1764435"/>
                  <a:gd name="connsiteY42" fmla="*/ 130857 h 1748555"/>
                  <a:gd name="connsiteX43" fmla="*/ 1040298 w 1764435"/>
                  <a:gd name="connsiteY43" fmla="*/ 130895 h 1748555"/>
                  <a:gd name="connsiteX44" fmla="*/ 1312320 w 1764435"/>
                  <a:gd name="connsiteY44" fmla="*/ 246617 h 1748555"/>
                  <a:gd name="connsiteX45" fmla="*/ 1315821 w 1764435"/>
                  <a:gd name="connsiteY45" fmla="*/ 249273 h 1748555"/>
                  <a:gd name="connsiteX46" fmla="*/ 1390262 w 1764435"/>
                  <a:gd name="connsiteY46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607436 w 1764435"/>
                  <a:gd name="connsiteY37" fmla="*/ 166197 h 1748555"/>
                  <a:gd name="connsiteX38" fmla="*/ 738328 w 1764435"/>
                  <a:gd name="connsiteY38" fmla="*/ 129551 h 1748555"/>
                  <a:gd name="connsiteX39" fmla="*/ 738328 w 1764435"/>
                  <a:gd name="connsiteY39" fmla="*/ 0 h 1748555"/>
                  <a:gd name="connsiteX40" fmla="*/ 1039953 w 1764435"/>
                  <a:gd name="connsiteY40" fmla="*/ 0 h 1748555"/>
                  <a:gd name="connsiteX41" fmla="*/ 1039953 w 1764435"/>
                  <a:gd name="connsiteY41" fmla="*/ 130857 h 1748555"/>
                  <a:gd name="connsiteX42" fmla="*/ 1040298 w 1764435"/>
                  <a:gd name="connsiteY42" fmla="*/ 130895 h 1748555"/>
                  <a:gd name="connsiteX43" fmla="*/ 1312320 w 1764435"/>
                  <a:gd name="connsiteY43" fmla="*/ 246617 h 1748555"/>
                  <a:gd name="connsiteX44" fmla="*/ 1315821 w 1764435"/>
                  <a:gd name="connsiteY44" fmla="*/ 249273 h 1748555"/>
                  <a:gd name="connsiteX45" fmla="*/ 1390262 w 1764435"/>
                  <a:gd name="connsiteY45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607436 w 1764435"/>
                  <a:gd name="connsiteY37" fmla="*/ 166197 h 1748555"/>
                  <a:gd name="connsiteX38" fmla="*/ 738328 w 1764435"/>
                  <a:gd name="connsiteY38" fmla="*/ 129551 h 1748555"/>
                  <a:gd name="connsiteX39" fmla="*/ 738328 w 1764435"/>
                  <a:gd name="connsiteY39" fmla="*/ 0 h 1748555"/>
                  <a:gd name="connsiteX40" fmla="*/ 1039953 w 1764435"/>
                  <a:gd name="connsiteY40" fmla="*/ 0 h 1748555"/>
                  <a:gd name="connsiteX41" fmla="*/ 1039953 w 1764435"/>
                  <a:gd name="connsiteY41" fmla="*/ 130857 h 1748555"/>
                  <a:gd name="connsiteX42" fmla="*/ 1040298 w 1764435"/>
                  <a:gd name="connsiteY42" fmla="*/ 130895 h 1748555"/>
                  <a:gd name="connsiteX43" fmla="*/ 1312320 w 1764435"/>
                  <a:gd name="connsiteY43" fmla="*/ 246617 h 1748555"/>
                  <a:gd name="connsiteX44" fmla="*/ 1315821 w 1764435"/>
                  <a:gd name="connsiteY44" fmla="*/ 249273 h 1748555"/>
                  <a:gd name="connsiteX45" fmla="*/ 1390262 w 1764435"/>
                  <a:gd name="connsiteY45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607436 w 1764435"/>
                  <a:gd name="connsiteY37" fmla="*/ 166197 h 1748555"/>
                  <a:gd name="connsiteX38" fmla="*/ 738328 w 1764435"/>
                  <a:gd name="connsiteY38" fmla="*/ 129551 h 1748555"/>
                  <a:gd name="connsiteX39" fmla="*/ 738328 w 1764435"/>
                  <a:gd name="connsiteY39" fmla="*/ 0 h 1748555"/>
                  <a:gd name="connsiteX40" fmla="*/ 1039953 w 1764435"/>
                  <a:gd name="connsiteY40" fmla="*/ 0 h 1748555"/>
                  <a:gd name="connsiteX41" fmla="*/ 1039953 w 1764435"/>
                  <a:gd name="connsiteY41" fmla="*/ 130857 h 1748555"/>
                  <a:gd name="connsiteX42" fmla="*/ 1040298 w 1764435"/>
                  <a:gd name="connsiteY42" fmla="*/ 130895 h 1748555"/>
                  <a:gd name="connsiteX43" fmla="*/ 1312320 w 1764435"/>
                  <a:gd name="connsiteY43" fmla="*/ 246617 h 1748555"/>
                  <a:gd name="connsiteX44" fmla="*/ 1315821 w 1764435"/>
                  <a:gd name="connsiteY44" fmla="*/ 249273 h 1748555"/>
                  <a:gd name="connsiteX45" fmla="*/ 1390262 w 1764435"/>
                  <a:gd name="connsiteY45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607436 w 1764435"/>
                  <a:gd name="connsiteY37" fmla="*/ 166197 h 1748555"/>
                  <a:gd name="connsiteX38" fmla="*/ 738328 w 1764435"/>
                  <a:gd name="connsiteY38" fmla="*/ 129551 h 1748555"/>
                  <a:gd name="connsiteX39" fmla="*/ 738328 w 1764435"/>
                  <a:gd name="connsiteY39" fmla="*/ 0 h 1748555"/>
                  <a:gd name="connsiteX40" fmla="*/ 1039953 w 1764435"/>
                  <a:gd name="connsiteY40" fmla="*/ 0 h 1748555"/>
                  <a:gd name="connsiteX41" fmla="*/ 1039953 w 1764435"/>
                  <a:gd name="connsiteY41" fmla="*/ 130857 h 1748555"/>
                  <a:gd name="connsiteX42" fmla="*/ 1040298 w 1764435"/>
                  <a:gd name="connsiteY42" fmla="*/ 130895 h 1748555"/>
                  <a:gd name="connsiteX43" fmla="*/ 1312320 w 1764435"/>
                  <a:gd name="connsiteY43" fmla="*/ 246617 h 1748555"/>
                  <a:gd name="connsiteX44" fmla="*/ 1315821 w 1764435"/>
                  <a:gd name="connsiteY44" fmla="*/ 249273 h 1748555"/>
                  <a:gd name="connsiteX45" fmla="*/ 1390262 w 1764435"/>
                  <a:gd name="connsiteY45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4599 w 1764435"/>
                  <a:gd name="connsiteY24" fmla="*/ 1506700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898 w 1764435"/>
                  <a:gd name="connsiteY32" fmla="*/ 446398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921 w 1764435"/>
                  <a:gd name="connsiteY32" fmla="*/ 444859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921 w 1764435"/>
                  <a:gd name="connsiteY32" fmla="*/ 444859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921 w 1764435"/>
                  <a:gd name="connsiteY32" fmla="*/ 444859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921 w 1764435"/>
                  <a:gd name="connsiteY32" fmla="*/ 444859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  <a:gd name="connsiteX0" fmla="*/ 1266294 w 1764435"/>
                  <a:gd name="connsiteY0" fmla="*/ 505238 h 1748555"/>
                  <a:gd name="connsiteX1" fmla="*/ 512038 w 1764435"/>
                  <a:gd name="connsiteY1" fmla="*/ 493824 h 1748555"/>
                  <a:gd name="connsiteX2" fmla="*/ 500625 w 1764435"/>
                  <a:gd name="connsiteY2" fmla="*/ 1248079 h 1748555"/>
                  <a:gd name="connsiteX3" fmla="*/ 1254880 w 1764435"/>
                  <a:gd name="connsiteY3" fmla="*/ 1259493 h 1748555"/>
                  <a:gd name="connsiteX4" fmla="*/ 1266294 w 1764435"/>
                  <a:gd name="connsiteY4" fmla="*/ 505238 h 1748555"/>
                  <a:gd name="connsiteX5" fmla="*/ 1390262 w 1764435"/>
                  <a:gd name="connsiteY5" fmla="*/ 177051 h 1748555"/>
                  <a:gd name="connsiteX6" fmla="*/ 1600291 w 1764435"/>
                  <a:gd name="connsiteY6" fmla="*/ 393535 h 1748555"/>
                  <a:gd name="connsiteX7" fmla="*/ 1525503 w 1764435"/>
                  <a:gd name="connsiteY7" fmla="*/ 466094 h 1748555"/>
                  <a:gd name="connsiteX8" fmla="*/ 1526189 w 1764435"/>
                  <a:gd name="connsiteY8" fmla="*/ 467058 h 1748555"/>
                  <a:gd name="connsiteX9" fmla="*/ 1633627 w 1764435"/>
                  <a:gd name="connsiteY9" fmla="*/ 742456 h 1748555"/>
                  <a:gd name="connsiteX10" fmla="*/ 1633839 w 1764435"/>
                  <a:gd name="connsiteY10" fmla="*/ 745095 h 1748555"/>
                  <a:gd name="connsiteX11" fmla="*/ 1764435 w 1764435"/>
                  <a:gd name="connsiteY11" fmla="*/ 751079 h 1748555"/>
                  <a:gd name="connsiteX12" fmla="*/ 1750629 w 1764435"/>
                  <a:gd name="connsiteY12" fmla="*/ 1052388 h 1748555"/>
                  <a:gd name="connsiteX13" fmla="*/ 1625111 w 1764435"/>
                  <a:gd name="connsiteY13" fmla="*/ 1046637 h 1748555"/>
                  <a:gd name="connsiteX14" fmla="*/ 1515303 w 1764435"/>
                  <a:gd name="connsiteY14" fmla="*/ 1302217 h 1748555"/>
                  <a:gd name="connsiteX15" fmla="*/ 1598713 w 1764435"/>
                  <a:gd name="connsiteY15" fmla="*/ 1388190 h 1748555"/>
                  <a:gd name="connsiteX16" fmla="*/ 1382229 w 1764435"/>
                  <a:gd name="connsiteY16" fmla="*/ 1598220 h 1748555"/>
                  <a:gd name="connsiteX17" fmla="*/ 1300563 w 1764435"/>
                  <a:gd name="connsiteY17" fmla="*/ 1514045 h 1748555"/>
                  <a:gd name="connsiteX18" fmla="*/ 1293060 w 1764435"/>
                  <a:gd name="connsiteY18" fmla="*/ 1519388 h 1748555"/>
                  <a:gd name="connsiteX19" fmla="*/ 1017662 w 1764435"/>
                  <a:gd name="connsiteY19" fmla="*/ 1626826 h 1748555"/>
                  <a:gd name="connsiteX20" fmla="*/ 1010698 w 1764435"/>
                  <a:gd name="connsiteY20" fmla="*/ 1627387 h 1748555"/>
                  <a:gd name="connsiteX21" fmla="*/ 1010698 w 1764435"/>
                  <a:gd name="connsiteY21" fmla="*/ 1748555 h 1748555"/>
                  <a:gd name="connsiteX22" fmla="*/ 709074 w 1764435"/>
                  <a:gd name="connsiteY22" fmla="*/ 1748555 h 1748555"/>
                  <a:gd name="connsiteX23" fmla="*/ 709074 w 1764435"/>
                  <a:gd name="connsiteY23" fmla="*/ 1616932 h 1748555"/>
                  <a:gd name="connsiteX24" fmla="*/ 453841 w 1764435"/>
                  <a:gd name="connsiteY24" fmla="*/ 1505919 h 1748555"/>
                  <a:gd name="connsiteX25" fmla="*/ 365195 w 1764435"/>
                  <a:gd name="connsiteY25" fmla="*/ 1591809 h 1748555"/>
                  <a:gd name="connsiteX26" fmla="*/ 155165 w 1764435"/>
                  <a:gd name="connsiteY26" fmla="*/ 1375325 h 1748555"/>
                  <a:gd name="connsiteX27" fmla="*/ 243279 w 1764435"/>
                  <a:gd name="connsiteY27" fmla="*/ 1289839 h 1748555"/>
                  <a:gd name="connsiteX28" fmla="*/ 136311 w 1764435"/>
                  <a:gd name="connsiteY28" fmla="*/ 1024161 h 1748555"/>
                  <a:gd name="connsiteX29" fmla="*/ 0 w 1764435"/>
                  <a:gd name="connsiteY29" fmla="*/ 1017916 h 1748555"/>
                  <a:gd name="connsiteX30" fmla="*/ 13805 w 1764435"/>
                  <a:gd name="connsiteY30" fmla="*/ 716607 h 1748555"/>
                  <a:gd name="connsiteX31" fmla="*/ 137591 w 1764435"/>
                  <a:gd name="connsiteY31" fmla="*/ 722279 h 1748555"/>
                  <a:gd name="connsiteX32" fmla="*/ 255921 w 1764435"/>
                  <a:gd name="connsiteY32" fmla="*/ 444859 h 1748555"/>
                  <a:gd name="connsiteX33" fmla="*/ 155077 w 1764435"/>
                  <a:gd name="connsiteY33" fmla="*/ 342479 h 1748555"/>
                  <a:gd name="connsiteX34" fmla="*/ 371560 w 1764435"/>
                  <a:gd name="connsiteY34" fmla="*/ 132449 h 1748555"/>
                  <a:gd name="connsiteX35" fmla="*/ 471585 w 1764435"/>
                  <a:gd name="connsiteY35" fmla="*/ 235548 h 1748555"/>
                  <a:gd name="connsiteX36" fmla="*/ 473859 w 1764435"/>
                  <a:gd name="connsiteY36" fmla="*/ 233929 h 1748555"/>
                  <a:gd name="connsiteX37" fmla="*/ 738328 w 1764435"/>
                  <a:gd name="connsiteY37" fmla="*/ 129551 h 1748555"/>
                  <a:gd name="connsiteX38" fmla="*/ 738328 w 1764435"/>
                  <a:gd name="connsiteY38" fmla="*/ 0 h 1748555"/>
                  <a:gd name="connsiteX39" fmla="*/ 1039953 w 1764435"/>
                  <a:gd name="connsiteY39" fmla="*/ 0 h 1748555"/>
                  <a:gd name="connsiteX40" fmla="*/ 1039953 w 1764435"/>
                  <a:gd name="connsiteY40" fmla="*/ 130857 h 1748555"/>
                  <a:gd name="connsiteX41" fmla="*/ 1040298 w 1764435"/>
                  <a:gd name="connsiteY41" fmla="*/ 130895 h 1748555"/>
                  <a:gd name="connsiteX42" fmla="*/ 1312320 w 1764435"/>
                  <a:gd name="connsiteY42" fmla="*/ 246617 h 1748555"/>
                  <a:gd name="connsiteX43" fmla="*/ 1315821 w 1764435"/>
                  <a:gd name="connsiteY43" fmla="*/ 249273 h 1748555"/>
                  <a:gd name="connsiteX44" fmla="*/ 1390262 w 1764435"/>
                  <a:gd name="connsiteY44" fmla="*/ 177051 h 174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64435" h="1748555">
                    <a:moveTo>
                      <a:pt x="1266294" y="505238"/>
                    </a:moveTo>
                    <a:cubicBezTo>
                      <a:pt x="1061163" y="293804"/>
                      <a:pt x="723472" y="288694"/>
                      <a:pt x="512038" y="493824"/>
                    </a:cubicBezTo>
                    <a:cubicBezTo>
                      <a:pt x="300605" y="698954"/>
                      <a:pt x="295495" y="1036645"/>
                      <a:pt x="500625" y="1248079"/>
                    </a:cubicBezTo>
                    <a:cubicBezTo>
                      <a:pt x="705755" y="1459513"/>
                      <a:pt x="1043446" y="1464623"/>
                      <a:pt x="1254880" y="1259493"/>
                    </a:cubicBezTo>
                    <a:cubicBezTo>
                      <a:pt x="1466314" y="1054362"/>
                      <a:pt x="1471424" y="716671"/>
                      <a:pt x="1266294" y="505238"/>
                    </a:cubicBezTo>
                    <a:close/>
                    <a:moveTo>
                      <a:pt x="1390262" y="177051"/>
                    </a:moveTo>
                    <a:lnTo>
                      <a:pt x="1600291" y="393535"/>
                    </a:lnTo>
                    <a:lnTo>
                      <a:pt x="1525503" y="466094"/>
                    </a:lnTo>
                    <a:lnTo>
                      <a:pt x="1526189" y="467058"/>
                    </a:lnTo>
                    <a:cubicBezTo>
                      <a:pt x="1580700" y="552399"/>
                      <a:pt x="1616483" y="646124"/>
                      <a:pt x="1633627" y="742456"/>
                    </a:cubicBezTo>
                    <a:cubicBezTo>
                      <a:pt x="1633698" y="743336"/>
                      <a:pt x="1633768" y="744215"/>
                      <a:pt x="1633839" y="745095"/>
                    </a:cubicBezTo>
                    <a:lnTo>
                      <a:pt x="1764435" y="751079"/>
                    </a:lnTo>
                    <a:lnTo>
                      <a:pt x="1750629" y="1052388"/>
                    </a:lnTo>
                    <a:lnTo>
                      <a:pt x="1625111" y="1046637"/>
                    </a:lnTo>
                    <a:cubicBezTo>
                      <a:pt x="1600053" y="1132004"/>
                      <a:pt x="1576201" y="1213928"/>
                      <a:pt x="1515303" y="1302217"/>
                    </a:cubicBezTo>
                    <a:lnTo>
                      <a:pt x="1598713" y="1388190"/>
                    </a:lnTo>
                    <a:lnTo>
                      <a:pt x="1382229" y="1598220"/>
                    </a:lnTo>
                    <a:lnTo>
                      <a:pt x="1300563" y="1514045"/>
                    </a:lnTo>
                    <a:lnTo>
                      <a:pt x="1293060" y="1519388"/>
                    </a:lnTo>
                    <a:cubicBezTo>
                      <a:pt x="1207719" y="1573899"/>
                      <a:pt x="1113994" y="1609683"/>
                      <a:pt x="1017662" y="1626826"/>
                    </a:cubicBezTo>
                    <a:lnTo>
                      <a:pt x="1010698" y="1627387"/>
                    </a:lnTo>
                    <a:lnTo>
                      <a:pt x="1010698" y="1748555"/>
                    </a:lnTo>
                    <a:lnTo>
                      <a:pt x="709074" y="1748555"/>
                    </a:lnTo>
                    <a:lnTo>
                      <a:pt x="709074" y="1616932"/>
                    </a:lnTo>
                    <a:cubicBezTo>
                      <a:pt x="623119" y="1604035"/>
                      <a:pt x="515840" y="1550401"/>
                      <a:pt x="453841" y="1505919"/>
                    </a:cubicBezTo>
                    <a:lnTo>
                      <a:pt x="365195" y="1591809"/>
                    </a:lnTo>
                    <a:lnTo>
                      <a:pt x="155165" y="1375325"/>
                    </a:lnTo>
                    <a:lnTo>
                      <a:pt x="243279" y="1289839"/>
                    </a:lnTo>
                    <a:cubicBezTo>
                      <a:pt x="196452" y="1227284"/>
                      <a:pt x="143345" y="1096505"/>
                      <a:pt x="136311" y="1024161"/>
                    </a:cubicBezTo>
                    <a:lnTo>
                      <a:pt x="0" y="1017916"/>
                    </a:lnTo>
                    <a:lnTo>
                      <a:pt x="13805" y="716607"/>
                    </a:lnTo>
                    <a:lnTo>
                      <a:pt x="137591" y="722279"/>
                    </a:lnTo>
                    <a:cubicBezTo>
                      <a:pt x="148044" y="637963"/>
                      <a:pt x="203775" y="511993"/>
                      <a:pt x="255921" y="444859"/>
                    </a:cubicBezTo>
                    <a:lnTo>
                      <a:pt x="155077" y="342479"/>
                    </a:lnTo>
                    <a:lnTo>
                      <a:pt x="371560" y="132449"/>
                    </a:lnTo>
                    <a:lnTo>
                      <a:pt x="471585" y="235548"/>
                    </a:lnTo>
                    <a:lnTo>
                      <a:pt x="473859" y="233929"/>
                    </a:lnTo>
                    <a:cubicBezTo>
                      <a:pt x="524030" y="194796"/>
                      <a:pt x="675191" y="130915"/>
                      <a:pt x="738328" y="129551"/>
                    </a:cubicBezTo>
                    <a:lnTo>
                      <a:pt x="738328" y="0"/>
                    </a:lnTo>
                    <a:lnTo>
                      <a:pt x="1039953" y="0"/>
                    </a:lnTo>
                    <a:lnTo>
                      <a:pt x="1039953" y="130857"/>
                    </a:lnTo>
                    <a:lnTo>
                      <a:pt x="1040298" y="130895"/>
                    </a:lnTo>
                    <a:cubicBezTo>
                      <a:pt x="1136068" y="150945"/>
                      <a:pt x="1228667" y="189548"/>
                      <a:pt x="1312320" y="246617"/>
                    </a:cubicBezTo>
                    <a:lnTo>
                      <a:pt x="1315821" y="249273"/>
                    </a:lnTo>
                    <a:lnTo>
                      <a:pt x="1390262" y="17705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1" y="212403"/>
            <a:ext cx="4262938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Organisational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3901" y="364690"/>
            <a:ext cx="33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78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Highlights: 2018/19</a:t>
            </a:r>
          </a:p>
        </p:txBody>
      </p:sp>
      <p:sp>
        <p:nvSpPr>
          <p:cNvPr id="57" name="Right Triangle 56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Triangle 57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E5366D-920D-4FD5-8C3E-1C7AD5F00CAC}"/>
              </a:ext>
            </a:extLst>
          </p:cNvPr>
          <p:cNvGrpSpPr/>
          <p:nvPr/>
        </p:nvGrpSpPr>
        <p:grpSpPr>
          <a:xfrm>
            <a:off x="5881355" y="721322"/>
            <a:ext cx="1727674" cy="533348"/>
            <a:chOff x="7402521" y="443954"/>
            <a:chExt cx="2236926" cy="636751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E94BE3B8-769A-4B4C-A4A3-5856BA1D8C85}"/>
                </a:ext>
              </a:extLst>
            </p:cNvPr>
            <p:cNvSpPr/>
            <p:nvPr/>
          </p:nvSpPr>
          <p:spPr>
            <a:xfrm flipH="1">
              <a:off x="7475167" y="962009"/>
              <a:ext cx="58339" cy="118696"/>
            </a:xfrm>
            <a:custGeom>
              <a:avLst/>
              <a:gdLst>
                <a:gd name="connsiteX0" fmla="*/ 432262 w 432262"/>
                <a:gd name="connsiteY0" fmla="*/ 0 h 879474"/>
                <a:gd name="connsiteX1" fmla="*/ 432262 w 432262"/>
                <a:gd name="connsiteY1" fmla="*/ 879474 h 879474"/>
                <a:gd name="connsiteX2" fmla="*/ 351784 w 432262"/>
                <a:gd name="connsiteY2" fmla="*/ 871361 h 879474"/>
                <a:gd name="connsiteX3" fmla="*/ 0 w 432262"/>
                <a:gd name="connsiteY3" fmla="*/ 439737 h 879474"/>
                <a:gd name="connsiteX4" fmla="*/ 351784 w 432262"/>
                <a:gd name="connsiteY4" fmla="*/ 8113 h 87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62" h="879474">
                  <a:moveTo>
                    <a:pt x="432262" y="0"/>
                  </a:moveTo>
                  <a:lnTo>
                    <a:pt x="432262" y="879474"/>
                  </a:lnTo>
                  <a:lnTo>
                    <a:pt x="351784" y="871361"/>
                  </a:lnTo>
                  <a:cubicBezTo>
                    <a:pt x="151021" y="830279"/>
                    <a:pt x="0" y="652645"/>
                    <a:pt x="0" y="439737"/>
                  </a:cubicBezTo>
                  <a:cubicBezTo>
                    <a:pt x="0" y="226830"/>
                    <a:pt x="151021" y="49195"/>
                    <a:pt x="351784" y="811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B9986AA-B652-4CC6-BD06-18AA1D31F8FC}"/>
                </a:ext>
              </a:extLst>
            </p:cNvPr>
            <p:cNvSpPr txBox="1"/>
            <p:nvPr/>
          </p:nvSpPr>
          <p:spPr>
            <a:xfrm>
              <a:off x="7402521" y="443954"/>
              <a:ext cx="2236926" cy="47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2000" kern="0" dirty="0">
                <a:solidFill>
                  <a:srgbClr val="2A5C17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434F8-294F-4DDB-8F13-AEE8926D37A2}"/>
              </a:ext>
            </a:extLst>
          </p:cNvPr>
          <p:cNvGrpSpPr/>
          <p:nvPr/>
        </p:nvGrpSpPr>
        <p:grpSpPr>
          <a:xfrm>
            <a:off x="522513" y="1668729"/>
            <a:ext cx="3526974" cy="3520542"/>
            <a:chOff x="522512" y="1668730"/>
            <a:chExt cx="3526974" cy="35205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3CFA9B-258B-47A3-A373-8A50B5EF9C79}"/>
                </a:ext>
              </a:extLst>
            </p:cNvPr>
            <p:cNvSpPr/>
            <p:nvPr/>
          </p:nvSpPr>
          <p:spPr>
            <a:xfrm>
              <a:off x="522512" y="1668730"/>
              <a:ext cx="3526974" cy="3520542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B6375CC-B887-4F84-BBA6-BE5A080874F4}"/>
                </a:ext>
              </a:extLst>
            </p:cNvPr>
            <p:cNvGrpSpPr/>
            <p:nvPr/>
          </p:nvGrpSpPr>
          <p:grpSpPr>
            <a:xfrm>
              <a:off x="609646" y="2197036"/>
              <a:ext cx="3352707" cy="2463931"/>
              <a:chOff x="950273" y="1195669"/>
              <a:chExt cx="3790613" cy="27857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E422C01-1D6C-4ACF-A0CE-AA5BFBE76CF7}"/>
                  </a:ext>
                </a:extLst>
              </p:cNvPr>
              <p:cNvSpPr txBox="1"/>
              <p:nvPr/>
            </p:nvSpPr>
            <p:spPr>
              <a:xfrm flipH="1">
                <a:off x="1367100" y="1371601"/>
                <a:ext cx="3373786" cy="260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8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930398B1-4C22-4CB9-ADA3-DB49CBAF329F}"/>
                  </a:ext>
                </a:extLst>
              </p:cNvPr>
              <p:cNvGrpSpPr/>
              <p:nvPr/>
            </p:nvGrpSpPr>
            <p:grpSpPr>
              <a:xfrm>
                <a:off x="950273" y="1195669"/>
                <a:ext cx="3096000" cy="1097280"/>
                <a:chOff x="487526" y="1703586"/>
                <a:chExt cx="3096000" cy="109728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AD53045-4A8B-4C30-B74E-52A397589FA5}"/>
                    </a:ext>
                  </a:extLst>
                </p:cNvPr>
                <p:cNvCxnSpPr/>
                <p:nvPr/>
              </p:nvCxnSpPr>
              <p:spPr>
                <a:xfrm>
                  <a:off x="487526" y="1846952"/>
                  <a:ext cx="309600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A4527C4C-E48A-4C28-8574-77DD94198720}"/>
                    </a:ext>
                  </a:extLst>
                </p:cNvPr>
                <p:cNvCxnSpPr/>
                <p:nvPr/>
              </p:nvCxnSpPr>
              <p:spPr>
                <a:xfrm rot="16200000">
                  <a:off x="217431" y="2252226"/>
                  <a:ext cx="1097280" cy="0"/>
                </a:xfrm>
                <a:prstGeom prst="line">
                  <a:avLst/>
                </a:prstGeom>
                <a:ln w="508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4520864" y="1258287"/>
            <a:ext cx="44486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678D1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R2,272 Billion</a:t>
            </a:r>
          </a:p>
          <a:p>
            <a:pPr algn="ctr"/>
            <a:r>
              <a:rPr lang="en-IN" sz="2400" b="1" dirty="0" smtClean="0">
                <a:solidFill>
                  <a:srgbClr val="A2A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endParaRPr lang="en-IN" sz="2400" b="1" dirty="0">
              <a:solidFill>
                <a:srgbClr val="A2A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6433" y="2765967"/>
            <a:ext cx="44486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678D1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R2,311 Billion</a:t>
            </a:r>
          </a:p>
          <a:p>
            <a:pPr algn="ctr"/>
            <a:r>
              <a:rPr lang="en-IN" sz="2400" b="1" dirty="0" smtClean="0">
                <a:solidFill>
                  <a:srgbClr val="A2A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en-IN" sz="2400" b="1" dirty="0">
              <a:solidFill>
                <a:srgbClr val="A2A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4452" y="4210274"/>
            <a:ext cx="28184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678D1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1,7%</a:t>
            </a:r>
          </a:p>
          <a:p>
            <a:pPr algn="ctr"/>
            <a:r>
              <a:rPr lang="en-IN" sz="2400" b="1" dirty="0" smtClean="0">
                <a:solidFill>
                  <a:srgbClr val="A2A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Over-expenditure</a:t>
            </a:r>
            <a:endParaRPr lang="en-IN" sz="2400" b="1" dirty="0">
              <a:solidFill>
                <a:srgbClr val="A2A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4" r="29674"/>
          <a:stretch>
            <a:fillRect/>
          </a:stretch>
        </p:blipFill>
        <p:spPr>
          <a:xfrm>
            <a:off x="13554" y="0"/>
            <a:ext cx="4284406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554" y="242472"/>
            <a:ext cx="4284406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Financial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ight Triangle 18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Triangle 20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546433" y="5772150"/>
            <a:ext cx="4152900" cy="742950"/>
          </a:xfrm>
          <a:prstGeom prst="rect">
            <a:avLst/>
          </a:prstGeom>
          <a:solidFill>
            <a:srgbClr val="678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Clean Audit Opinion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E5366D-920D-4FD5-8C3E-1C7AD5F00CAC}"/>
              </a:ext>
            </a:extLst>
          </p:cNvPr>
          <p:cNvGrpSpPr/>
          <p:nvPr/>
        </p:nvGrpSpPr>
        <p:grpSpPr>
          <a:xfrm>
            <a:off x="5881355" y="721322"/>
            <a:ext cx="1727674" cy="533348"/>
            <a:chOff x="7402521" y="443954"/>
            <a:chExt cx="2236926" cy="636751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E94BE3B8-769A-4B4C-A4A3-5856BA1D8C85}"/>
                </a:ext>
              </a:extLst>
            </p:cNvPr>
            <p:cNvSpPr/>
            <p:nvPr/>
          </p:nvSpPr>
          <p:spPr>
            <a:xfrm flipH="1">
              <a:off x="7475167" y="962009"/>
              <a:ext cx="58339" cy="118696"/>
            </a:xfrm>
            <a:custGeom>
              <a:avLst/>
              <a:gdLst>
                <a:gd name="connsiteX0" fmla="*/ 432262 w 432262"/>
                <a:gd name="connsiteY0" fmla="*/ 0 h 879474"/>
                <a:gd name="connsiteX1" fmla="*/ 432262 w 432262"/>
                <a:gd name="connsiteY1" fmla="*/ 879474 h 879474"/>
                <a:gd name="connsiteX2" fmla="*/ 351784 w 432262"/>
                <a:gd name="connsiteY2" fmla="*/ 871361 h 879474"/>
                <a:gd name="connsiteX3" fmla="*/ 0 w 432262"/>
                <a:gd name="connsiteY3" fmla="*/ 439737 h 879474"/>
                <a:gd name="connsiteX4" fmla="*/ 351784 w 432262"/>
                <a:gd name="connsiteY4" fmla="*/ 8113 h 87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262" h="879474">
                  <a:moveTo>
                    <a:pt x="432262" y="0"/>
                  </a:moveTo>
                  <a:lnTo>
                    <a:pt x="432262" y="879474"/>
                  </a:lnTo>
                  <a:lnTo>
                    <a:pt x="351784" y="871361"/>
                  </a:lnTo>
                  <a:cubicBezTo>
                    <a:pt x="151021" y="830279"/>
                    <a:pt x="0" y="652645"/>
                    <a:pt x="0" y="439737"/>
                  </a:cubicBezTo>
                  <a:cubicBezTo>
                    <a:pt x="0" y="226830"/>
                    <a:pt x="151021" y="49195"/>
                    <a:pt x="351784" y="811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B9986AA-B652-4CC6-BD06-18AA1D31F8FC}"/>
                </a:ext>
              </a:extLst>
            </p:cNvPr>
            <p:cNvSpPr txBox="1"/>
            <p:nvPr/>
          </p:nvSpPr>
          <p:spPr>
            <a:xfrm>
              <a:off x="7402521" y="443954"/>
              <a:ext cx="2236926" cy="47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US" sz="2000" kern="0" dirty="0">
                <a:solidFill>
                  <a:srgbClr val="2A5C17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4" r="29674"/>
          <a:stretch>
            <a:fillRect/>
          </a:stretch>
        </p:blipFill>
        <p:spPr>
          <a:xfrm>
            <a:off x="7964" y="0"/>
            <a:ext cx="3761143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4423" y="43005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2A5C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spending</a:t>
            </a:r>
            <a:endParaRPr lang="en-IN" sz="2400" b="1" dirty="0">
              <a:solidFill>
                <a:srgbClr val="2A5C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64" y="309171"/>
            <a:ext cx="3761143" cy="582544"/>
          </a:xfrm>
          <a:prstGeom prst="rect">
            <a:avLst/>
          </a:prstGeom>
          <a:solidFill>
            <a:srgbClr val="2A5C1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Financial performance</a:t>
            </a:r>
            <a:endParaRPr lang="en-Z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201838" y="1727846"/>
            <a:ext cx="3165851" cy="1028270"/>
            <a:chOff x="5219477" y="995322"/>
            <a:chExt cx="6261323" cy="1514980"/>
          </a:xfrm>
        </p:grpSpPr>
        <p:sp>
          <p:nvSpPr>
            <p:cNvPr id="66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23957" y="1729680"/>
            <a:ext cx="1926158" cy="1028270"/>
            <a:chOff x="5219477" y="995322"/>
            <a:chExt cx="6261323" cy="1514980"/>
          </a:xfrm>
        </p:grpSpPr>
        <p:sp>
          <p:nvSpPr>
            <p:cNvPr id="69" name="Freeform: Shape 20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Freeform: Shape 27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81561" y="1628800"/>
            <a:ext cx="2636774" cy="1220063"/>
            <a:chOff x="1690777" y="2053087"/>
            <a:chExt cx="3700733" cy="1449238"/>
          </a:xfrm>
          <a:solidFill>
            <a:srgbClr val="6D6E71"/>
          </a:solidFill>
          <a:effectLst/>
        </p:grpSpPr>
        <p:sp>
          <p:nvSpPr>
            <p:cNvPr id="72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57299" y="1700808"/>
            <a:ext cx="2639146" cy="1015663"/>
            <a:chOff x="1205155" y="1025552"/>
            <a:chExt cx="5219622" cy="1496405"/>
          </a:xfrm>
        </p:grpSpPr>
        <p:sp>
          <p:nvSpPr>
            <p:cNvPr id="76" name="TextBox 75"/>
            <p:cNvSpPr txBox="1"/>
            <p:nvPr/>
          </p:nvSpPr>
          <p:spPr>
            <a:xfrm>
              <a:off x="1205155" y="1050604"/>
              <a:ext cx="1056639" cy="125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95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643217" y="1025552"/>
              <a:ext cx="3781560" cy="149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85000"/>
                    </a:schemeClr>
                  </a:solidFill>
                </a:rPr>
                <a:t>Other operational costs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01838" y="3316095"/>
            <a:ext cx="3165851" cy="1028270"/>
            <a:chOff x="5219477" y="995322"/>
            <a:chExt cx="6261323" cy="1514980"/>
          </a:xfrm>
        </p:grpSpPr>
        <p:sp>
          <p:nvSpPr>
            <p:cNvPr id="80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123957" y="3317929"/>
            <a:ext cx="1926158" cy="1028270"/>
            <a:chOff x="5219477" y="995322"/>
            <a:chExt cx="6261323" cy="1514980"/>
          </a:xfrm>
        </p:grpSpPr>
        <p:sp>
          <p:nvSpPr>
            <p:cNvPr id="83" name="Freeform: Shape 9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Freeform: Shape 9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81561" y="3217049"/>
            <a:ext cx="2636774" cy="1220063"/>
            <a:chOff x="1690777" y="2053087"/>
            <a:chExt cx="3700733" cy="1449238"/>
          </a:xfrm>
          <a:solidFill>
            <a:srgbClr val="678D1E"/>
          </a:solidFill>
          <a:effectLst/>
        </p:grpSpPr>
        <p:sp>
          <p:nvSpPr>
            <p:cNvPr id="86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159613" y="3293190"/>
            <a:ext cx="2636831" cy="1292011"/>
            <a:chOff x="1205155" y="1050604"/>
            <a:chExt cx="5215043" cy="1903558"/>
          </a:xfrm>
        </p:grpSpPr>
        <p:sp>
          <p:nvSpPr>
            <p:cNvPr id="90" name="TextBox 89"/>
            <p:cNvSpPr txBox="1"/>
            <p:nvPr/>
          </p:nvSpPr>
          <p:spPr>
            <a:xfrm>
              <a:off x="1205155" y="1050604"/>
              <a:ext cx="1056640" cy="125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95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638638" y="1094991"/>
              <a:ext cx="3781560" cy="185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Compensation of Employees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(overspent)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Freeform: Shape 108"/>
          <p:cNvSpPr/>
          <p:nvPr/>
        </p:nvSpPr>
        <p:spPr>
          <a:xfrm>
            <a:off x="7096597" y="4900271"/>
            <a:ext cx="297952" cy="1028270"/>
          </a:xfrm>
          <a:custGeom>
            <a:avLst/>
            <a:gdLst>
              <a:gd name="connsiteX0" fmla="*/ 0 w 589280"/>
              <a:gd name="connsiteY0" fmla="*/ 0 h 1514980"/>
              <a:gd name="connsiteX1" fmla="*/ 336778 w 589280"/>
              <a:gd name="connsiteY1" fmla="*/ 0 h 1514980"/>
              <a:gd name="connsiteX2" fmla="*/ 589280 w 589280"/>
              <a:gd name="connsiteY2" fmla="*/ 252502 h 1514980"/>
              <a:gd name="connsiteX3" fmla="*/ 589280 w 589280"/>
              <a:gd name="connsiteY3" fmla="*/ 1262478 h 1514980"/>
              <a:gd name="connsiteX4" fmla="*/ 336778 w 589280"/>
              <a:gd name="connsiteY4" fmla="*/ 1514980 h 1514980"/>
              <a:gd name="connsiteX5" fmla="*/ 0 w 589280"/>
              <a:gd name="connsiteY5" fmla="*/ 1514980 h 1514980"/>
              <a:gd name="connsiteX6" fmla="*/ 0 w 589280"/>
              <a:gd name="connsiteY6" fmla="*/ 0 h 151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280" h="1514980">
                <a:moveTo>
                  <a:pt x="0" y="0"/>
                </a:moveTo>
                <a:lnTo>
                  <a:pt x="336778" y="0"/>
                </a:lnTo>
                <a:cubicBezTo>
                  <a:pt x="476231" y="0"/>
                  <a:pt x="589280" y="113049"/>
                  <a:pt x="589280" y="252502"/>
                </a:cubicBezTo>
                <a:lnTo>
                  <a:pt x="589280" y="1262478"/>
                </a:lnTo>
                <a:cubicBezTo>
                  <a:pt x="589280" y="1401931"/>
                  <a:pt x="476231" y="1514980"/>
                  <a:pt x="336778" y="1514980"/>
                </a:cubicBezTo>
                <a:lnTo>
                  <a:pt x="0" y="1514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Freeform: Shape 109"/>
          <p:cNvSpPr/>
          <p:nvPr/>
        </p:nvSpPr>
        <p:spPr>
          <a:xfrm>
            <a:off x="4228698" y="4900271"/>
            <a:ext cx="2867899" cy="1028270"/>
          </a:xfrm>
          <a:custGeom>
            <a:avLst/>
            <a:gdLst>
              <a:gd name="connsiteX0" fmla="*/ 0 w 5672043"/>
              <a:gd name="connsiteY0" fmla="*/ 0 h 1514980"/>
              <a:gd name="connsiteX1" fmla="*/ 5672043 w 5672043"/>
              <a:gd name="connsiteY1" fmla="*/ 0 h 1514980"/>
              <a:gd name="connsiteX2" fmla="*/ 5672043 w 5672043"/>
              <a:gd name="connsiteY2" fmla="*/ 1514980 h 1514980"/>
              <a:gd name="connsiteX3" fmla="*/ 0 w 5672043"/>
              <a:gd name="connsiteY3" fmla="*/ 1514980 h 1514980"/>
              <a:gd name="connsiteX4" fmla="*/ 0 w 5672043"/>
              <a:gd name="connsiteY4" fmla="*/ 0 h 151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043" h="1514980">
                <a:moveTo>
                  <a:pt x="0" y="0"/>
                </a:moveTo>
                <a:lnTo>
                  <a:pt x="5672043" y="0"/>
                </a:lnTo>
                <a:lnTo>
                  <a:pt x="5672043" y="1514980"/>
                </a:lnTo>
                <a:lnTo>
                  <a:pt x="0" y="1514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Freeform: Shape 113"/>
          <p:cNvSpPr/>
          <p:nvPr/>
        </p:nvSpPr>
        <p:spPr>
          <a:xfrm>
            <a:off x="8881940" y="4902105"/>
            <a:ext cx="180142" cy="1028270"/>
          </a:xfrm>
          <a:custGeom>
            <a:avLst/>
            <a:gdLst>
              <a:gd name="connsiteX0" fmla="*/ 0 w 589280"/>
              <a:gd name="connsiteY0" fmla="*/ 0 h 1514980"/>
              <a:gd name="connsiteX1" fmla="*/ 336778 w 589280"/>
              <a:gd name="connsiteY1" fmla="*/ 0 h 1514980"/>
              <a:gd name="connsiteX2" fmla="*/ 589280 w 589280"/>
              <a:gd name="connsiteY2" fmla="*/ 252502 h 1514980"/>
              <a:gd name="connsiteX3" fmla="*/ 589280 w 589280"/>
              <a:gd name="connsiteY3" fmla="*/ 1262478 h 1514980"/>
              <a:gd name="connsiteX4" fmla="*/ 336778 w 589280"/>
              <a:gd name="connsiteY4" fmla="*/ 1514980 h 1514980"/>
              <a:gd name="connsiteX5" fmla="*/ 0 w 589280"/>
              <a:gd name="connsiteY5" fmla="*/ 1514980 h 1514980"/>
              <a:gd name="connsiteX6" fmla="*/ 0 w 589280"/>
              <a:gd name="connsiteY6" fmla="*/ 0 h 151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280" h="1514980">
                <a:moveTo>
                  <a:pt x="0" y="0"/>
                </a:moveTo>
                <a:lnTo>
                  <a:pt x="336778" y="0"/>
                </a:lnTo>
                <a:cubicBezTo>
                  <a:pt x="476231" y="0"/>
                  <a:pt x="589280" y="113049"/>
                  <a:pt x="589280" y="252502"/>
                </a:cubicBezTo>
                <a:lnTo>
                  <a:pt x="589280" y="1262478"/>
                </a:lnTo>
                <a:cubicBezTo>
                  <a:pt x="589280" y="1401931"/>
                  <a:pt x="476231" y="1514980"/>
                  <a:pt x="336778" y="1514980"/>
                </a:cubicBezTo>
                <a:lnTo>
                  <a:pt x="0" y="1514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Freeform: Shape 114"/>
          <p:cNvSpPr/>
          <p:nvPr/>
        </p:nvSpPr>
        <p:spPr>
          <a:xfrm>
            <a:off x="7148000" y="4902105"/>
            <a:ext cx="1733940" cy="1028270"/>
          </a:xfrm>
          <a:custGeom>
            <a:avLst/>
            <a:gdLst>
              <a:gd name="connsiteX0" fmla="*/ 0 w 5672043"/>
              <a:gd name="connsiteY0" fmla="*/ 0 h 1514980"/>
              <a:gd name="connsiteX1" fmla="*/ 5672043 w 5672043"/>
              <a:gd name="connsiteY1" fmla="*/ 0 h 1514980"/>
              <a:gd name="connsiteX2" fmla="*/ 5672043 w 5672043"/>
              <a:gd name="connsiteY2" fmla="*/ 1514980 h 1514980"/>
              <a:gd name="connsiteX3" fmla="*/ 0 w 5672043"/>
              <a:gd name="connsiteY3" fmla="*/ 1514980 h 1514980"/>
              <a:gd name="connsiteX4" fmla="*/ 0 w 5672043"/>
              <a:gd name="connsiteY4" fmla="*/ 0 h 151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043" h="1514980">
                <a:moveTo>
                  <a:pt x="0" y="0"/>
                </a:moveTo>
                <a:lnTo>
                  <a:pt x="5672043" y="0"/>
                </a:lnTo>
                <a:lnTo>
                  <a:pt x="5672043" y="1514980"/>
                </a:lnTo>
                <a:lnTo>
                  <a:pt x="0" y="1514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Freeform: Shape 116"/>
          <p:cNvSpPr/>
          <p:nvPr/>
        </p:nvSpPr>
        <p:spPr>
          <a:xfrm>
            <a:off x="4408420" y="4801225"/>
            <a:ext cx="2636774" cy="1220063"/>
          </a:xfrm>
          <a:custGeom>
            <a:avLst/>
            <a:gdLst>
              <a:gd name="connsiteX0" fmla="*/ 241544 w 3700733"/>
              <a:gd name="connsiteY0" fmla="*/ 0 h 1449238"/>
              <a:gd name="connsiteX1" fmla="*/ 3700733 w 3700733"/>
              <a:gd name="connsiteY1" fmla="*/ 0 h 1449238"/>
              <a:gd name="connsiteX2" fmla="*/ 3700733 w 3700733"/>
              <a:gd name="connsiteY2" fmla="*/ 255819 h 1449238"/>
              <a:gd name="connsiteX3" fmla="*/ 3614578 w 3700733"/>
              <a:gd name="connsiteY3" fmla="*/ 302582 h 1449238"/>
              <a:gd name="connsiteX4" fmla="*/ 3390182 w 3700733"/>
              <a:gd name="connsiteY4" fmla="*/ 724619 h 1449238"/>
              <a:gd name="connsiteX5" fmla="*/ 3614578 w 3700733"/>
              <a:gd name="connsiteY5" fmla="*/ 1146656 h 1449238"/>
              <a:gd name="connsiteX6" fmla="*/ 3700733 w 3700733"/>
              <a:gd name="connsiteY6" fmla="*/ 1193420 h 1449238"/>
              <a:gd name="connsiteX7" fmla="*/ 3700733 w 3700733"/>
              <a:gd name="connsiteY7" fmla="*/ 1449238 h 1449238"/>
              <a:gd name="connsiteX8" fmla="*/ 241544 w 3700733"/>
              <a:gd name="connsiteY8" fmla="*/ 1449238 h 1449238"/>
              <a:gd name="connsiteX9" fmla="*/ 0 w 3700733"/>
              <a:gd name="connsiteY9" fmla="*/ 1207694 h 1449238"/>
              <a:gd name="connsiteX10" fmla="*/ 0 w 3700733"/>
              <a:gd name="connsiteY10" fmla="*/ 241544 h 1449238"/>
              <a:gd name="connsiteX11" fmla="*/ 241544 w 3700733"/>
              <a:gd name="connsiteY11" fmla="*/ 0 h 14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0733" h="1449238">
                <a:moveTo>
                  <a:pt x="241544" y="0"/>
                </a:moveTo>
                <a:lnTo>
                  <a:pt x="3700733" y="0"/>
                </a:lnTo>
                <a:lnTo>
                  <a:pt x="3700733" y="255819"/>
                </a:lnTo>
                <a:lnTo>
                  <a:pt x="3614578" y="302582"/>
                </a:lnTo>
                <a:cubicBezTo>
                  <a:pt x="3479194" y="394046"/>
                  <a:pt x="3390182" y="548938"/>
                  <a:pt x="3390182" y="724619"/>
                </a:cubicBezTo>
                <a:cubicBezTo>
                  <a:pt x="3390182" y="900300"/>
                  <a:pt x="3479194" y="1055192"/>
                  <a:pt x="3614578" y="1146656"/>
                </a:cubicBezTo>
                <a:lnTo>
                  <a:pt x="3700733" y="1193420"/>
                </a:lnTo>
                <a:lnTo>
                  <a:pt x="3700733" y="1449238"/>
                </a:lnTo>
                <a:lnTo>
                  <a:pt x="241544" y="1449238"/>
                </a:lnTo>
                <a:cubicBezTo>
                  <a:pt x="108143" y="1449238"/>
                  <a:pt x="0" y="1341095"/>
                  <a:pt x="0" y="1207694"/>
                </a:cubicBezTo>
                <a:lnTo>
                  <a:pt x="0" y="241544"/>
                </a:lnTo>
                <a:cubicBezTo>
                  <a:pt x="0" y="108143"/>
                  <a:pt x="108143" y="0"/>
                  <a:pt x="2415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Freeform: Shape 117"/>
          <p:cNvSpPr/>
          <p:nvPr/>
        </p:nvSpPr>
        <p:spPr>
          <a:xfrm>
            <a:off x="4445810" y="4862935"/>
            <a:ext cx="2562783" cy="1090215"/>
          </a:xfrm>
          <a:custGeom>
            <a:avLst/>
            <a:gdLst>
              <a:gd name="connsiteX0" fmla="*/ 241544 w 3700733"/>
              <a:gd name="connsiteY0" fmla="*/ 0 h 1449238"/>
              <a:gd name="connsiteX1" fmla="*/ 3700733 w 3700733"/>
              <a:gd name="connsiteY1" fmla="*/ 0 h 1449238"/>
              <a:gd name="connsiteX2" fmla="*/ 3700733 w 3700733"/>
              <a:gd name="connsiteY2" fmla="*/ 255819 h 1449238"/>
              <a:gd name="connsiteX3" fmla="*/ 3614578 w 3700733"/>
              <a:gd name="connsiteY3" fmla="*/ 302582 h 1449238"/>
              <a:gd name="connsiteX4" fmla="*/ 3390182 w 3700733"/>
              <a:gd name="connsiteY4" fmla="*/ 724619 h 1449238"/>
              <a:gd name="connsiteX5" fmla="*/ 3614578 w 3700733"/>
              <a:gd name="connsiteY5" fmla="*/ 1146656 h 1449238"/>
              <a:gd name="connsiteX6" fmla="*/ 3700733 w 3700733"/>
              <a:gd name="connsiteY6" fmla="*/ 1193420 h 1449238"/>
              <a:gd name="connsiteX7" fmla="*/ 3700733 w 3700733"/>
              <a:gd name="connsiteY7" fmla="*/ 1449238 h 1449238"/>
              <a:gd name="connsiteX8" fmla="*/ 241544 w 3700733"/>
              <a:gd name="connsiteY8" fmla="*/ 1449238 h 1449238"/>
              <a:gd name="connsiteX9" fmla="*/ 0 w 3700733"/>
              <a:gd name="connsiteY9" fmla="*/ 1207694 h 1449238"/>
              <a:gd name="connsiteX10" fmla="*/ 0 w 3700733"/>
              <a:gd name="connsiteY10" fmla="*/ 241544 h 1449238"/>
              <a:gd name="connsiteX11" fmla="*/ 241544 w 3700733"/>
              <a:gd name="connsiteY11" fmla="*/ 0 h 14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0733" h="1449238">
                <a:moveTo>
                  <a:pt x="241544" y="0"/>
                </a:moveTo>
                <a:lnTo>
                  <a:pt x="3700733" y="0"/>
                </a:lnTo>
                <a:lnTo>
                  <a:pt x="3700733" y="255819"/>
                </a:lnTo>
                <a:lnTo>
                  <a:pt x="3614578" y="302582"/>
                </a:lnTo>
                <a:cubicBezTo>
                  <a:pt x="3479194" y="394046"/>
                  <a:pt x="3390182" y="548938"/>
                  <a:pt x="3390182" y="724619"/>
                </a:cubicBezTo>
                <a:cubicBezTo>
                  <a:pt x="3390182" y="900300"/>
                  <a:pt x="3479194" y="1055192"/>
                  <a:pt x="3614578" y="1146656"/>
                </a:cubicBezTo>
                <a:lnTo>
                  <a:pt x="3700733" y="1193420"/>
                </a:lnTo>
                <a:lnTo>
                  <a:pt x="3700733" y="1449238"/>
                </a:lnTo>
                <a:lnTo>
                  <a:pt x="241544" y="1449238"/>
                </a:lnTo>
                <a:cubicBezTo>
                  <a:pt x="108143" y="1449238"/>
                  <a:pt x="0" y="1341095"/>
                  <a:pt x="0" y="1207694"/>
                </a:cubicBezTo>
                <a:lnTo>
                  <a:pt x="0" y="241544"/>
                </a:lnTo>
                <a:cubicBezTo>
                  <a:pt x="0" y="108143"/>
                  <a:pt x="108143" y="0"/>
                  <a:pt x="241544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Freeform: Shape 118"/>
          <p:cNvSpPr/>
          <p:nvPr/>
        </p:nvSpPr>
        <p:spPr>
          <a:xfrm>
            <a:off x="4490439" y="4897005"/>
            <a:ext cx="2554755" cy="1028270"/>
          </a:xfrm>
          <a:custGeom>
            <a:avLst/>
            <a:gdLst>
              <a:gd name="connsiteX0" fmla="*/ 241544 w 3700733"/>
              <a:gd name="connsiteY0" fmla="*/ 0 h 1449238"/>
              <a:gd name="connsiteX1" fmla="*/ 3700733 w 3700733"/>
              <a:gd name="connsiteY1" fmla="*/ 0 h 1449238"/>
              <a:gd name="connsiteX2" fmla="*/ 3700733 w 3700733"/>
              <a:gd name="connsiteY2" fmla="*/ 255819 h 1449238"/>
              <a:gd name="connsiteX3" fmla="*/ 3614578 w 3700733"/>
              <a:gd name="connsiteY3" fmla="*/ 302582 h 1449238"/>
              <a:gd name="connsiteX4" fmla="*/ 3390182 w 3700733"/>
              <a:gd name="connsiteY4" fmla="*/ 724619 h 1449238"/>
              <a:gd name="connsiteX5" fmla="*/ 3614578 w 3700733"/>
              <a:gd name="connsiteY5" fmla="*/ 1146656 h 1449238"/>
              <a:gd name="connsiteX6" fmla="*/ 3700733 w 3700733"/>
              <a:gd name="connsiteY6" fmla="*/ 1193420 h 1449238"/>
              <a:gd name="connsiteX7" fmla="*/ 3700733 w 3700733"/>
              <a:gd name="connsiteY7" fmla="*/ 1449238 h 1449238"/>
              <a:gd name="connsiteX8" fmla="*/ 241544 w 3700733"/>
              <a:gd name="connsiteY8" fmla="*/ 1449238 h 1449238"/>
              <a:gd name="connsiteX9" fmla="*/ 0 w 3700733"/>
              <a:gd name="connsiteY9" fmla="*/ 1207694 h 1449238"/>
              <a:gd name="connsiteX10" fmla="*/ 0 w 3700733"/>
              <a:gd name="connsiteY10" fmla="*/ 241544 h 1449238"/>
              <a:gd name="connsiteX11" fmla="*/ 241544 w 3700733"/>
              <a:gd name="connsiteY11" fmla="*/ 0 h 14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0733" h="1449238">
                <a:moveTo>
                  <a:pt x="241544" y="0"/>
                </a:moveTo>
                <a:lnTo>
                  <a:pt x="3700733" y="0"/>
                </a:lnTo>
                <a:lnTo>
                  <a:pt x="3700733" y="255819"/>
                </a:lnTo>
                <a:lnTo>
                  <a:pt x="3614578" y="302582"/>
                </a:lnTo>
                <a:cubicBezTo>
                  <a:pt x="3479194" y="394046"/>
                  <a:pt x="3390182" y="548938"/>
                  <a:pt x="3390182" y="724619"/>
                </a:cubicBezTo>
                <a:cubicBezTo>
                  <a:pt x="3390182" y="900300"/>
                  <a:pt x="3479194" y="1055192"/>
                  <a:pt x="3614578" y="1146656"/>
                </a:cubicBezTo>
                <a:lnTo>
                  <a:pt x="3700733" y="1193420"/>
                </a:lnTo>
                <a:lnTo>
                  <a:pt x="3700733" y="1449238"/>
                </a:lnTo>
                <a:lnTo>
                  <a:pt x="241544" y="1449238"/>
                </a:lnTo>
                <a:cubicBezTo>
                  <a:pt x="108143" y="1449238"/>
                  <a:pt x="0" y="1341095"/>
                  <a:pt x="0" y="1207694"/>
                </a:cubicBezTo>
                <a:lnTo>
                  <a:pt x="0" y="241544"/>
                </a:lnTo>
                <a:cubicBezTo>
                  <a:pt x="0" y="108143"/>
                  <a:pt x="108143" y="0"/>
                  <a:pt x="241544" y="0"/>
                </a:cubicBezTo>
                <a:close/>
              </a:path>
            </a:pathLst>
          </a:custGeom>
          <a:solidFill>
            <a:srgbClr val="2A5C17"/>
          </a:solidFill>
          <a:ln w="31750">
            <a:noFill/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TextBox 99"/>
          <p:cNvSpPr txBox="1"/>
          <p:nvPr/>
        </p:nvSpPr>
        <p:spPr>
          <a:xfrm>
            <a:off x="4190165" y="4920004"/>
            <a:ext cx="53425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95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710977" y="4979763"/>
            <a:ext cx="0" cy="778749"/>
          </a:xfrm>
          <a:prstGeom prst="line">
            <a:avLst/>
          </a:prstGeom>
          <a:ln w="317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931516" y="5104958"/>
            <a:ext cx="204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Total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(overspent –1,7%)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07607" y="1988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10 million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89873" y="36193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 49 million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89873" y="524091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R39 million</a:t>
            </a:r>
          </a:p>
        </p:txBody>
      </p:sp>
      <p:sp>
        <p:nvSpPr>
          <p:cNvPr id="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22802" y="6520259"/>
            <a:ext cx="21336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7" name="Right Triangle 106"/>
          <p:cNvSpPr/>
          <p:nvPr/>
        </p:nvSpPr>
        <p:spPr>
          <a:xfrm flipH="1" flipV="1">
            <a:off x="6804248" y="25202"/>
            <a:ext cx="2088232" cy="667494"/>
          </a:xfrm>
          <a:prstGeom prst="rtTriangle">
            <a:avLst/>
          </a:prstGeom>
          <a:solidFill>
            <a:srgbClr val="678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ight Triangle 107"/>
          <p:cNvSpPr/>
          <p:nvPr/>
        </p:nvSpPr>
        <p:spPr>
          <a:xfrm flipH="1" flipV="1">
            <a:off x="8003077" y="25202"/>
            <a:ext cx="1105425" cy="1243558"/>
          </a:xfrm>
          <a:prstGeom prst="rtTriangle">
            <a:avLst/>
          </a:prstGeom>
          <a:solidFill>
            <a:srgbClr val="2A5C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58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420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Vuyokazi Sodo</dc:creator>
  <cp:lastModifiedBy>PUMZA</cp:lastModifiedBy>
  <cp:revision>93</cp:revision>
  <dcterms:created xsi:type="dcterms:W3CDTF">2019-09-16T11:44:53Z</dcterms:created>
  <dcterms:modified xsi:type="dcterms:W3CDTF">2019-10-09T10:17:57Z</dcterms:modified>
</cp:coreProperties>
</file>