
<file path=[Content_Types].xml><?xml version="1.0" encoding="utf-8"?>
<Types xmlns="http://schemas.openxmlformats.org/package/2006/content-types">
  <Override PartName="/ppt/tags/tag569.xml" ContentType="application/vnd.openxmlformats-officedocument.presentationml.tags+xml"/>
  <Override PartName="/ppt/slideLayouts/slideLayout307.xml" ContentType="application/vnd.openxmlformats-officedocument.presentationml.slideLayout+xml"/>
  <Override PartName="/ppt/slideLayouts/slideLayout93.xml" ContentType="application/vnd.openxmlformats-officedocument.presentationml.slideLayout+xml"/>
  <Override PartName="/ppt/tags/tag755.xml" ContentType="application/vnd.openxmlformats-officedocument.presentationml.tags+xml"/>
  <Override PartName="/ppt/slideLayouts/slideLayout477.xml" ContentType="application/vnd.openxmlformats-officedocument.presentationml.slideLayout+xml"/>
  <Override PartName="/ppt/tags/tag941.xml" ContentType="application/vnd.openxmlformats-officedocument.presentationml.tags+xml"/>
  <Override PartName="/ppt/tags/tag1087.xml" ContentType="application/vnd.openxmlformats-officedocument.presentationml.tags+xml"/>
  <Override PartName="/ppt/tags/tag1103.xml" ContentType="application/vnd.openxmlformats-officedocument.presentationml.tags+xml"/>
  <Override PartName="/ppt/tags/tag263.xml" ContentType="application/vnd.openxmlformats-officedocument.presentationml.tags+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tags/tag1018.xml" ContentType="application/vnd.openxmlformats-officedocument.presentationml.tags+xml"/>
  <Override PartName="/ppt/slideLayouts/slideLayout578.xml" ContentType="application/vnd.openxmlformats-officedocument.presentationml.slideLayout+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364.xml" ContentType="application/vnd.openxmlformats-officedocument.presentationml.tags+xml"/>
  <Override PartName="/ppt/tags/tag856.xml" ContentType="application/vnd.openxmlformats-officedocument.presentationml.tags+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slideLayouts/slideLayout509.xml" ContentType="application/vnd.openxmlformats-officedocument.presentationml.slideLayout+xml"/>
  <Override PartName="/ppt/tags/tag279.xml" ContentType="application/vnd.openxmlformats-officedocument.presentationml.tags+xml"/>
  <Override PartName="/ppt/slideLayouts/slideLayout203.xml" ContentType="application/vnd.openxmlformats-officedocument.presentationml.slideLayout+xml"/>
  <Override PartName="/ppt/tags/tag957.xml" ContentType="application/vnd.openxmlformats-officedocument.presentationml.tags+xml"/>
  <Override PartName="/ppt/tags/tag1119.xml" ContentType="application/vnd.openxmlformats-officedocument.presentationml.tags+xml"/>
  <Override PartName="/ppt/slideLayouts/slideLayout187.xml" ContentType="application/vnd.openxmlformats-officedocument.presentationml.slideLayout+xml"/>
  <Override PartName="/ppt/tags/tag465.xml" ContentType="application/vnd.openxmlformats-officedocument.presentationml.tags+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79.xml" ContentType="application/vnd.openxmlformats-officedocument.presentationml.tags+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288.xml" ContentType="application/vnd.openxmlformats-officedocument.presentationml.slideLayout+xml"/>
  <Override PartName="/ppt/tags/tag566.xml" ContentType="application/vnd.openxmlformats-officedocument.presentationml.tags+xml"/>
  <Override PartName="/ppt/tags/tag752.xml" ContentType="application/vnd.openxmlformats-officedocument.presentationml.tags+xml"/>
  <Override PartName="/ppt/slideLayouts/slideLayout474.xml" ContentType="application/vnd.openxmlformats-officedocument.presentationml.slideLayout+xml"/>
  <Override PartName="/ppt/tags/tag1100.xml" ContentType="application/vnd.openxmlformats-officedocument.presentationml.tags+xml"/>
  <Override PartName="/ppt/tags/tag260.xml" ContentType="application/vnd.openxmlformats-officedocument.presentationml.tags+xml"/>
  <Override PartName="/ppt/slideLayouts/slideLayout219.xml" ContentType="application/vnd.openxmlformats-officedocument.presentationml.slideLayout+xml"/>
  <Override PartName="/ppt/tags/tag1084.xml" ContentType="application/vnd.openxmlformats-officedocument.presentationml.tags+xml"/>
  <Override PartName="/ppt/slideLayouts/slideLayout21.xml" ContentType="application/vnd.openxmlformats-officedocument.presentationml.slideLayout+xml"/>
  <Override PartName="/ppt/tags/tag667.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1015.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slideLayouts/slideLayout575.xml" ContentType="application/vnd.openxmlformats-officedocument.presentationml.slideLayout+xml"/>
  <Override PartName="/ppt/tags/tag60.xml" ContentType="application/vnd.openxmlformats-officedocument.presentationml.tags+xml"/>
  <Override PartName="/ppt/tags/tag361.xml" ContentType="application/vnd.openxmlformats-officedocument.presentationml.tags+xml"/>
  <Override PartName="/ppt/slideLayouts/slideLayout506.xml" ContentType="application/vnd.openxmlformats-officedocument.presentationml.slideLayout+xml"/>
  <Override PartName="/ppt/tags/tag106.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Override PartName="/ppt/tags/tag954.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370.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tags/tag869.xml" ContentType="application/vnd.openxmlformats-officedocument.presentationml.tags+xml"/>
  <Override PartName="/ppt/tags/tag76.xml" ContentType="application/vnd.openxmlformats-officedocument.presentationml.tags+xml"/>
  <Override PartName="/ppt/tags/tag377.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slideLayouts/slideLayout471.xml" ContentType="application/vnd.openxmlformats-officedocument.presentationml.slideLayout+xml"/>
  <Override PartName="/ppt/tags/tag1081.xml" ContentType="application/vnd.openxmlformats-officedocument.presentationml.tags+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402.xml" ContentType="application/vnd.openxmlformats-officedocument.presentationml.slideLayout+xml"/>
  <Override PartName="/ppt/tags/tag664.xml" ContentType="application/vnd.openxmlformats-officedocument.presentationml.tags+xml"/>
  <Override PartName="/ppt/slideLayouts/slideLayout386.xml" ContentType="application/vnd.openxmlformats-officedocument.presentationml.slideLayout+xml"/>
  <Override PartName="/ppt/tags/tag850.xml" ContentType="application/vnd.openxmlformats-officedocument.presentationml.tags+xml"/>
  <Override PartName="/ppt/tags/tag1012.xml" ContentType="application/vnd.openxmlformats-officedocument.presentationml.tags+xml"/>
  <Override PartName="/ppt/slideLayouts/slideLayout572.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317.xml" ContentType="application/vnd.openxmlformats-officedocument.presentationml.slideLayout+xml"/>
  <Override PartName="/ppt/tags/tag103.xml" ContentType="application/vnd.openxmlformats-officedocument.presentationml.tags+xml"/>
  <Override PartName="/ppt/tags/tag579.xml" ContentType="application/vnd.openxmlformats-officedocument.presentationml.tags+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tags/tag1113.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1097.xml" ContentType="application/vnd.openxmlformats-officedocument.presentationml.tags+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ags/tag188.xml" ContentType="application/vnd.openxmlformats-officedocument.presentationml.tags+xml"/>
  <Override PartName="/ppt/slideLayouts/slideLayout112.xml" ContentType="application/vnd.openxmlformats-officedocument.presentationml.slideLayout+xml"/>
  <Override PartName="/ppt/tags/tag204.xml" ContentType="application/vnd.openxmlformats-officedocument.presentationml.tags+xml"/>
  <Override PartName="/ppt/tags/tag866.xml" ContentType="application/vnd.openxmlformats-officedocument.presentationml.tags+xml"/>
  <Override PartName="/ppt/tags/tag1028.xml" ContentType="application/vnd.openxmlformats-officedocument.presentationml.tags+xml"/>
  <Override PartName="/ppt/slideLayouts/slideLayout588.xml" ContentType="application/vnd.openxmlformats-officedocument.presentationml.slideLayout+xml"/>
  <Override PartName="/ppt/tags/tag73.xml" ContentType="application/vnd.openxmlformats-officedocument.presentationml.tags+xml"/>
  <Override PartName="/ppt/tags/tag374.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slideLayouts/slideLayout282.xml" ContentType="application/vnd.openxmlformats-officedocument.presentationml.slideLayout+xml"/>
  <Override PartName="/ppt/tags/tag560.xml" ContentType="application/vnd.openxmlformats-officedocument.presentationml.tags+xml"/>
  <Override PartName="/ppt/slideLayouts/slideLayout519.xml" ContentType="application/vnd.openxmlformats-officedocument.presentationml.slideLayout+xml"/>
  <Override PartName="/ppt/tags/tag1129.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heme/theme9.xml" ContentType="application/vnd.openxmlformats-officedocument.theme+xml"/>
  <Override PartName="/ppt/slideLayouts/slideLayout213.xml" ContentType="application/vnd.openxmlformats-officedocument.presentationml.slideLayout+xml"/>
  <Override PartName="/ppt/tags/tag967.xml" ContentType="application/vnd.openxmlformats-officedocument.presentationml.tags+xml"/>
  <Override PartName="/ppt/slideLayouts/slideLayout197.xml" ContentType="application/vnd.openxmlformats-officedocument.presentationml.slideLayout+xml"/>
  <Override PartName="/ppt/tags/tag475.xml" ContentType="application/vnd.openxmlformats-officedocument.presentationml.tags+xml"/>
  <Override PartName="/ppt/tags/tag661.xml" ContentType="application/vnd.openxmlformats-officedocument.presentationml.tags+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tags/tag406.xml" ContentType="application/vnd.openxmlformats-officedocument.presentationml.tags+xml"/>
  <Override PartName="/ppt/tags/tag89.xml" ContentType="application/vnd.openxmlformats-officedocument.presentationml.tags+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tags/tag576.xml" ContentType="application/vnd.openxmlformats-officedocument.presentationml.tags+xml"/>
  <Override PartName="/ppt/slideLayouts/slideLayout500.xml" ContentType="application/vnd.openxmlformats-officedocument.presentationml.slideLayout+xml"/>
  <Override PartName="/ppt/tags/tag100.xml" ContentType="application/vnd.openxmlformats-officedocument.presentationml.tags+xml"/>
  <Override PartName="/ppt/tags/tag762.xml" ContentType="application/vnd.openxmlformats-officedocument.presentationml.tags+xml"/>
  <Override PartName="/ppt/slideLayouts/slideLayout484.xml" ContentType="application/vnd.openxmlformats-officedocument.presentationml.slideLayout+xml"/>
  <Override PartName="/ppt/tags/tag1094.xml" ContentType="application/vnd.openxmlformats-officedocument.presentationml.tags+xml"/>
  <Override PartName="/ppt/tags/tag1110.xml" ContentType="application/vnd.openxmlformats-officedocument.presentationml.tags+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slideLayouts/slideLayout415.xml" ContentType="application/vnd.openxmlformats-officedocument.presentationml.slideLayout+xml"/>
  <Override PartName="/ppt/slideLayouts/slideLayout31.xml" ContentType="application/vnd.openxmlformats-officedocument.presentationml.slideLayout+xml"/>
  <Override PartName="/ppt/tags/tag201.xml" ContentType="application/vnd.openxmlformats-officedocument.presentationml.tags+xml"/>
  <Override PartName="/ppt/tags/tag677.xml" ContentType="application/vnd.openxmlformats-officedocument.presentationml.tags+xml"/>
  <Override PartName="/ppt/slideLayouts/slideLayout399.xml" ContentType="application/vnd.openxmlformats-officedocument.presentationml.slideLayout+xml"/>
  <Override PartName="/ppt/tags/tag1025.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slideLayouts/slideLayout585.xml" ContentType="application/vnd.openxmlformats-officedocument.presentationml.slideLayout+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slideLayouts/slideLayout516.xml" ContentType="application/vnd.openxmlformats-officedocument.presentationml.slideLayout+xml"/>
  <Override PartName="/ppt/theme/theme6.xml" ContentType="application/vnd.openxmlformats-officedocument.theme+xml"/>
  <Override PartName="/ppt/tags/tag302.xml" ContentType="application/vnd.openxmlformats-officedocument.presentationml.tags+xml"/>
  <Override PartName="/ppt/slideLayouts/slideLayout210.xml" ContentType="application/vnd.openxmlformats-officedocument.presentationml.slideLayout+xml"/>
  <Override PartName="/ppt/tags/tag778.xml" ContentType="application/vnd.openxmlformats-officedocument.presentationml.tags+xml"/>
  <Override PartName="/ppt/tags/tag964.xml" ContentType="application/vnd.openxmlformats-officedocument.presentationml.tags+xml"/>
  <Override PartName="/ppt/tags/tag1126.xml" ContentType="application/vnd.openxmlformats-officedocument.presentationml.tags+xml"/>
  <Override PartName="/ppt/tags/tag286.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slideLayouts/slideLayout47.xml" ContentType="application/vnd.openxmlformats-officedocument.presentationml.slideLayout+xml"/>
  <Override PartName="/ppt/tags/tag217.xml" ContentType="application/vnd.openxmlformats-officedocument.presentationml.tags+xml"/>
  <Override PartName="/ppt/slideLayouts/slideLayout380.xml" ContentType="application/vnd.openxmlformats-officedocument.presentationml.slideLayout+xml"/>
  <Override PartName="/ppt/tags/tag86.xml" ContentType="application/vnd.openxmlformats-officedocument.presentationml.tags+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311.xml" ContentType="application/vnd.openxmlformats-officedocument.presentationml.slideLayout+xml"/>
  <Override PartName="/ppt/tags/tag879.xml" ContentType="application/vnd.openxmlformats-officedocument.presentationml.tags+xml"/>
  <Override PartName="/ppt/slideLayouts/slideLayout295.xml" ContentType="application/vnd.openxmlformats-officedocument.presentationml.slideLayout+xml"/>
  <Override PartName="/ppt/tags/tag573.xml" ContentType="application/vnd.openxmlformats-officedocument.presentationml.tags+xml"/>
  <Override PartName="/ppt/slideLayouts/slideLayout481.xml" ContentType="application/vnd.openxmlformats-officedocument.presentationml.slideLayout+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1091.xml" ContentType="application/vnd.openxmlformats-officedocument.presentationml.tags+xml"/>
  <Override PartName="/ppt/tags/tag488.xml" ContentType="application/vnd.openxmlformats-officedocument.presentationml.tags+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ags/tag102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slideLayouts/slideLayout582.xml" ContentType="application/vnd.openxmlformats-officedocument.presentationml.slideLayout+xml"/>
  <Override PartName="/ppt/tags/tag419.xml" ContentType="application/vnd.openxmlformats-officedocument.presentationml.tags+xml"/>
  <Override PartName="/ppt/tags/tag605.xml" ContentType="application/vnd.openxmlformats-officedocument.presentationml.tags+xml"/>
  <Override PartName="/ppt/slideLayouts/slideLayout327.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tags/tag1123.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630.xml" ContentType="application/vnd.openxmlformats-officedocument.presentationml.tags+xml"/>
  <Override PartName="/ppt/slideLayouts/slideLayout352.xml" ContentType="application/vnd.openxmlformats-officedocument.presentationml.slideLayout+xml"/>
  <Override PartName="/ppt/tags/tag961.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191.xml" ContentType="application/vnd.openxmlformats-officedocument.presentationml.slideLayout+xml"/>
  <Override PartName="/ppt/tags/tag359.xml" ContentType="application/vnd.openxmlformats-officedocument.presentationml.tags+xml"/>
  <Override PartName="/ppt/tags/tag706.xml" ContentType="application/vnd.openxmlformats-officedocument.presentationml.tags+xml"/>
  <Override PartName="/ppt/slideLayouts/slideLayout428.xml" ContentType="application/vnd.openxmlformats-officedocument.presentationml.slideLayout+xml"/>
  <Override PartName="/ppt/tags/tag1038.xml" ContentType="application/vnd.openxmlformats-officedocument.presentationml.tags+xml"/>
  <Override PartName="/ppt/slideLayouts/slideLayout1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slideLayouts/slideLayout267.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slideLayouts/slideLayout453.xml" ContentType="application/vnd.openxmlformats-officedocument.presentationml.slideLayout+xml"/>
  <Override PartName="/ppt/tags/tag876.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ags/tag807.xml" ContentType="application/vnd.openxmlformats-officedocument.presentationml.tags+xml"/>
  <Override PartName="/ppt/slideLayouts/slideLayout529.xml" ContentType="application/vnd.openxmlformats-officedocument.presentationml.slideLayout+xml"/>
  <Override PartName="/ppt/theme/theme27.xml" ContentType="application/vnd.openxmlformats-officedocument.theme+xml"/>
  <Override PartName="/ppt/tags/tag106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646.xml" ContentType="application/vnd.openxmlformats-officedocument.presentationml.tags+xml"/>
  <Override PartName="/ppt/slideLayouts/slideLayout368.xml" ContentType="application/vnd.openxmlformats-officedocument.presentationml.slideLayout+xml"/>
  <Override PartName="/ppt/tags/tag1139.xml" ContentType="application/vnd.openxmlformats-officedocument.presentationml.tags+xml"/>
  <Override PartName="/ppt/slideMasters/slideMaster6.xml" ContentType="application/vnd.openxmlformats-officedocument.presentationml.slideMaster+xml"/>
  <Override PartName="/ppt/tags/tag154.xml" ContentType="application/vnd.openxmlformats-officedocument.presentationml.tags+xml"/>
  <Override PartName="/ppt/tags/tag299.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832.xml" ContentType="application/vnd.openxmlformats-officedocument.presentationml.tags+xml"/>
  <Override PartName="/ppt/tags/tag977.xml" ContentType="application/vnd.openxmlformats-officedocument.presentationml.tags+xml"/>
  <Override PartName="/ppt/slideLayouts/slideLayout554.xml" ContentType="application/vnd.openxmlformats-officedocument.presentationml.slideLayout+xml"/>
  <Override PartName="/ppt/tags/tag340.xml" ContentType="application/vnd.openxmlformats-officedocument.presentationml.tags+xml"/>
  <Override PartName="/ppt/tags/tag671.xml" ContentType="application/vnd.openxmlformats-officedocument.presentationml.tags+xml"/>
  <Override PartName="/ppt/slideLayouts/slideLayout393.xml" ContentType="application/vnd.openxmlformats-officedocument.presentationml.slideLayout+xml"/>
  <Override PartName="/ppt/tags/tag908.xml" ContentType="application/vnd.openxmlformats-officedocument.presentationml.tags+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324.xml" ContentType="application/vnd.openxmlformats-officedocument.presentationml.slideLayout+xml"/>
  <Override PartName="/ppt/tags/tag747.xml" ContentType="application/vnd.openxmlformats-officedocument.presentationml.tags+xml"/>
  <Override PartName="/ppt/slideLayouts/slideLayout469.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tags/tag586.xml" ContentType="application/vnd.openxmlformats-officedocument.presentationml.tags+xml"/>
  <Override PartName="/ppt/tags/tag602.xml" ContentType="application/vnd.openxmlformats-officedocument.presentationml.tags+xml"/>
  <Override PartName="/ppt/tags/tag933.xml" ContentType="application/vnd.openxmlformats-officedocument.presentationml.tags+xml"/>
  <Override PartName="/ppt/slideLayouts/slideLayout510.xml" ContentType="application/vnd.openxmlformats-officedocument.presentationml.slideLayout+xml"/>
  <Override PartName="/ppt/tags/tag1079.xml" ContentType="application/vnd.openxmlformats-officedocument.presentationml.tags+xml"/>
  <Override PartName="/ppt/slideLayouts/slideLayout16.xml" ContentType="application/vnd.openxmlformats-officedocument.presentationml.slideLayout+xml"/>
  <Override PartName="/ppt/tags/tag280.xml" ContentType="application/vnd.openxmlformats-officedocument.presentationml.tags+xml"/>
  <Override PartName="/ppt/tags/tag441.xml" ContentType="application/vnd.openxmlformats-officedocument.presentationml.tags+xml"/>
  <Override PartName="/ppt/tags/tag772.xml" ContentType="application/vnd.openxmlformats-officedocument.presentationml.tags+xml"/>
  <Override PartName="/ppt/slideLayouts/slideLayout494.xml" ContentType="application/vnd.openxmlformats-officedocument.presentationml.slideLayout+xml"/>
  <Override PartName="/ppt/tags/tag1120.xml" ContentType="application/vnd.openxmlformats-officedocument.presentationml.tags+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tags/tag517.xml" ContentType="application/vnd.openxmlformats-officedocument.presentationml.tags+xml"/>
  <Override PartName="/ppt/tags/tag703.xml" ContentType="application/vnd.openxmlformats-officedocument.presentationml.tags+xml"/>
  <Override PartName="/ppt/slideLayouts/slideLayout425.xml" ContentType="application/vnd.openxmlformats-officedocument.presentationml.slideLayout+xml"/>
  <Override PartName="/ppt/tags/tag848.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slideLayouts/slideLayout450.xml" ContentType="application/vnd.openxmlformats-officedocument.presentationml.slideLayout+xml"/>
  <Override PartName="/ppt/theme/theme24.xml" ContentType="application/vnd.openxmlformats-officedocument.theme+xml"/>
  <Override PartName="/ppt/tags/tag1060.xml" ContentType="application/vnd.openxmlformats-officedocument.presentationml.tags+xml"/>
  <Override PartName="/ppt/tags/tag126.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tags/tag804.xml" ContentType="application/vnd.openxmlformats-officedocument.presentationml.tags+xml"/>
  <Override PartName="/ppt/tags/tag949.xml" ContentType="application/vnd.openxmlformats-officedocument.presentationml.tags+xml"/>
  <Override PartName="/ppt/slideLayouts/slideLayout526.xml" ContentType="application/vnd.openxmlformats-officedocument.presentationml.slideLayout+xml"/>
  <Override PartName="/ppt/tags/tag1136.xml" ContentType="application/vnd.openxmlformats-officedocument.presentationml.tags+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tags/tag643.xml" ContentType="application/vnd.openxmlformats-officedocument.presentationml.tags+xml"/>
  <Override PartName="/ppt/slideLayouts/slideLayout365.xml" ContentType="application/vnd.openxmlformats-officedocument.presentationml.slideLayout+xml"/>
  <Override PartName="/ppt/tags/tag788.xml" ContentType="application/vnd.openxmlformats-officedocument.presentationml.tags+xml"/>
  <Override PartName="/ppt/tags/tag974.xml" ContentType="application/vnd.openxmlformats-officedocument.presentationml.tags+xml"/>
  <Override PartName="/ppt/slideLayouts/slideLayout551.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51.xml" ContentType="application/vnd.openxmlformats-officedocument.presentationml.tags+xml"/>
  <Override PartName="/ppt/tags/tag482.xml" ContentType="application/vnd.openxmlformats-officedocument.presentationml.tags+xml"/>
  <Override PartName="/ppt/slideLayouts/slideLayout390.xml" ContentType="application/vnd.openxmlformats-officedocument.presentationml.slideLayout+xml"/>
  <Override PartName="/ppt/tags/tag719.xml" ContentType="application/vnd.openxmlformats-officedocument.presentationml.tags+xml"/>
  <Override PartName="/ppt/tags/tag227.xml" ContentType="application/vnd.openxmlformats-officedocument.presentationml.tags+xml"/>
  <Override PartName="/ppt/slideLayouts/slideLayout135.xml" ContentType="application/vnd.openxmlformats-officedocument.presentationml.slideLayout+xml"/>
  <Override PartName="/ppt/tags/tag413.xml" ContentType="application/vnd.openxmlformats-officedocument.presentationml.tags+xml"/>
  <Override PartName="/ppt/tags/tag558.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slideMasters/slideMaster19.xml" ContentType="application/vnd.openxmlformats-officedocument.presentationml.slideMaster+xml"/>
  <Override PartName="/ppt/tags/tag96.xml" ContentType="application/vnd.openxmlformats-officedocument.presentationml.tags+xml"/>
  <Override PartName="/ppt/slideLayouts/slideLayout82.xml" ContentType="application/vnd.openxmlformats-officedocument.presentationml.slideLayout+xml"/>
  <Override PartName="/ppt/tags/tag252.xml" ContentType="application/vnd.openxmlformats-officedocument.presentationml.tags+xml"/>
  <Override PartName="/ppt/tags/tag397.xml" ContentType="application/vnd.openxmlformats-officedocument.presentationml.tags+xml"/>
  <Override PartName="/ppt/slideLayouts/slideLayout321.xml" ContentType="application/vnd.openxmlformats-officedocument.presentationml.slideLayout+xml"/>
  <Override PartName="/ppt/tags/tag744.xml" ContentType="application/vnd.openxmlformats-officedocument.presentationml.tags+xml"/>
  <Override PartName="/ppt/slideLayouts/slideLayout466.xml" ContentType="application/vnd.openxmlformats-officedocument.presentationml.slideLayout+xml"/>
  <Override PartName="/ppt/tags/tag930.xml" ContentType="application/vnd.openxmlformats-officedocument.presentationml.tags+xml"/>
  <Override PartName="/ppt/tags/tag1076.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583.xml" ContentType="application/vnd.openxmlformats-officedocument.presentationml.tags+xml"/>
  <Override PartName="/ppt/slideLayouts/slideLayout491.xml" ContentType="application/vnd.openxmlformats-officedocument.presentationml.slideLayout+xml"/>
  <Override PartName="/ppt/tags/tag27.xml" ContentType="application/vnd.openxmlformats-officedocument.presentationml.tags+xml"/>
  <Override PartName="/ppt/tags/tag328.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slideLayouts/slideLayout567.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slideLayouts/slideLayout422.xml" ContentType="application/vnd.openxmlformats-officedocument.presentationml.slideLayout+xml"/>
  <Override PartName="/ppt/tags/tag1032.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slideLayouts/slideLayout261.xml" ContentType="application/vnd.openxmlformats-officedocument.presentationml.slideLayout+xml"/>
  <Override PartName="/ppt/theme/theme21.xml" ContentType="application/vnd.openxmlformats-officedocument.theme+xml"/>
  <Override PartName="/ppt/tags/tag870.xml" ContentType="application/vnd.openxmlformats-officedocument.presentationml.tags+xml"/>
  <Override PartName="/ppt/slideLayouts/slideLayout592.xml" ContentType="application/vnd.openxmlformats-officedocument.presentationml.slideLayout+xml"/>
  <Override PartName="/ppt/tags/tag1108.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slideLayouts/slideLayout337.xml" ContentType="application/vnd.openxmlformats-officedocument.presentationml.slideLayout+xml"/>
  <Override PartName="/ppt/tags/tag801.xml" ContentType="application/vnd.openxmlformats-officedocument.presentationml.tags+xml"/>
  <Override PartName="/ppt/tags/tag946.xml" ContentType="application/vnd.openxmlformats-officedocument.presentationml.tags+xml"/>
  <Override PartName="/ppt/slideLayouts/slideLayout523.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176.xml" ContentType="application/vnd.openxmlformats-officedocument.presentationml.slideLayout+xml"/>
  <Override PartName="/ppt/tags/tag454.xml" ContentType="application/vnd.openxmlformats-officedocument.presentationml.tags+xml"/>
  <Override PartName="/ppt/tags/tag640.xml" ContentType="application/vnd.openxmlformats-officedocument.presentationml.tags+xml"/>
  <Override PartName="/ppt/slideLayouts/slideLayout362.xml" ContentType="application/vnd.openxmlformats-officedocument.presentationml.slideLayout+xml"/>
  <Override PartName="/ppt/tags/tag785.xml" ContentType="application/vnd.openxmlformats-officedocument.presentationml.tags+xml"/>
  <Override PartName="/ppt/tags/tag1133.xml" ContentType="application/vnd.openxmlformats-officedocument.presentationml.tags+xml"/>
  <Override PartName="/ppt/slideLayouts/slideLayout107.xml" ContentType="application/vnd.openxmlformats-officedocument.presentationml.slideLayout+xml"/>
  <Override PartName="/ppt/tags/tag293.xml" ContentType="application/vnd.openxmlformats-officedocument.presentationml.tags+xml"/>
  <Override PartName="/ppt/tags/tag716.xml" ContentType="application/vnd.openxmlformats-officedocument.presentationml.tags+xml"/>
  <Override PartName="/ppt/slideLayouts/slideLayout438.xml" ContentType="application/vnd.openxmlformats-officedocument.presentationml.slideLayout+xml"/>
  <Override PartName="/ppt/tags/tag971.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tags/tag902.xml" ContentType="application/vnd.openxmlformats-officedocument.presentationml.tags+xml"/>
  <Override PartName="/ppt/tags/tag1048.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ppt/slideLayouts/slideLayout463.xml" ContentType="application/vnd.openxmlformats-officedocument.presentationml.slideLayout+xml"/>
  <Override PartName="/ppt/tags/tag886.xml" ContentType="application/vnd.openxmlformats-officedocument.presentationml.tags+xml"/>
  <Override PartName="/docProps/app.xml" ContentType="application/vnd.openxmlformats-officedocument.extended-properties+xml"/>
  <Override PartName="/ppt/tags/tag93.xml" ContentType="application/vnd.openxmlformats-officedocument.presentationml.tags+xml"/>
  <Override PartName="/ppt/tags/tag139.xml" ContentType="application/vnd.openxmlformats-officedocument.presentationml.tags+xml"/>
  <Override PartName="/ppt/slideLayouts/slideLayout208.xml" ContentType="application/vnd.openxmlformats-officedocument.presentationml.slideLayout+xml"/>
  <Override PartName="/ppt/tags/tag580.xml" ContentType="application/vnd.openxmlformats-officedocument.presentationml.tags+xml"/>
  <Override PartName="/ppt/tags/tag817.xml" ContentType="application/vnd.openxmlformats-officedocument.presentationml.tags+xml"/>
  <Override PartName="/ppt/slideLayouts/slideLayout539.xml" ContentType="application/vnd.openxmlformats-officedocument.presentationml.slideLayout+xml"/>
  <Override PartName="/ppt/tags/tag107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325.xml" ContentType="application/vnd.openxmlformats-officedocument.presentationml.tags+xml"/>
  <Override PartName="/ppt/slideLayouts/slideLayout233.xml" ContentType="application/vnd.openxmlformats-officedocument.presentationml.slideLayout+xml"/>
  <Override PartName="/ppt/tags/tag656.xml" ContentType="application/vnd.openxmlformats-officedocument.presentationml.tags+xml"/>
  <Override PartName="/ppt/slideLayouts/slideLayout378.xml" ContentType="application/vnd.openxmlformats-officedocument.presentationml.slideLayout+xml"/>
  <Override PartName="/ppt/tags/tag987.xml" ContentType="application/vnd.openxmlformats-officedocument.presentationml.tags+xml"/>
  <Override PartName="/ppt/tags/tag1004.xml" ContentType="application/vnd.openxmlformats-officedocument.presentationml.tags+xml"/>
  <Override PartName="/ppt/tags/tag164.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842.xml" ContentType="application/vnd.openxmlformats-officedocument.presentationml.tags+xml"/>
  <Override PartName="/ppt/slideLayouts/slideLayout564.xml" ContentType="application/vnd.openxmlformats-officedocument.presentationml.slideLayout+xml"/>
  <Override PartName="/ppt/tags/tag350.xml" ContentType="application/vnd.openxmlformats-officedocument.presentationml.tags+xml"/>
  <Override PartName="/ppt/slideLayouts/slideLayout309.xml" ContentType="application/vnd.openxmlformats-officedocument.presentationml.slideLayout+xml"/>
  <Override PartName="/ppt/tags/tag681.xml" ContentType="application/vnd.openxmlformats-officedocument.presentationml.tags+xml"/>
  <Override PartName="/ppt/tags/tag918.xml" ContentType="application/vnd.openxmlformats-officedocument.presentationml.tags+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tags/tag426.xml" ContentType="application/vnd.openxmlformats-officedocument.presentationml.tags+xml"/>
  <Override PartName="/ppt/tags/tag612.xml" ContentType="application/vnd.openxmlformats-officedocument.presentationml.tags+xml"/>
  <Override PartName="/ppt/slideLayouts/slideLayout334.xml" ContentType="application/vnd.openxmlformats-officedocument.presentationml.slideLayout+xml"/>
  <Override PartName="/ppt/tags/tag757.xml" ContentType="application/vnd.openxmlformats-officedocument.presentationml.tags+xml"/>
  <Override PartName="/ppt/slideLayouts/slideLayout479.xml" ContentType="application/vnd.openxmlformats-officedocument.presentationml.slideLayout+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65.xml" ContentType="application/vnd.openxmlformats-officedocument.presentationml.tags+xml"/>
  <Override PartName="/ppt/slideLayouts/slideLayout173.xml" ContentType="application/vnd.openxmlformats-officedocument.presentationml.slideLayout+xml"/>
  <Override PartName="/ppt/tags/tag451.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Layouts/slideLayout520.xml" ContentType="application/vnd.openxmlformats-officedocument.presentationml.slideLayout+xml"/>
  <Override PartName="/ppt/tags/tag1130.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290.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tags/tag366.xml" ContentType="application/vnd.openxmlformats-officedocument.presentationml.tags+xml"/>
  <Override PartName="/ppt/tags/tag713.xml" ContentType="application/vnd.openxmlformats-officedocument.presentationml.tags+xml"/>
  <Override PartName="/ppt/slideLayouts/slideLayout435.xml" ContentType="application/vnd.openxmlformats-officedocument.presentationml.slideLayout+xml"/>
  <Override PartName="/ppt/tags/tag858.xml" ContentType="application/vnd.openxmlformats-officedocument.presentationml.tags+xml"/>
  <Override PartName="/ppt/tags/tag1045.xml" ContentType="application/vnd.openxmlformats-officedocument.presentationml.tags+xml"/>
  <Override PartName="/ppt/tags/tag65.xml" ContentType="application/vnd.openxmlformats-officedocument.presentationml.tags+xml"/>
  <Override PartName="/ppt/tags/tag221.xml" ContentType="application/vnd.openxmlformats-officedocument.presentationml.tags+xml"/>
  <Override PartName="/ppt/slideLayouts/slideLayout274.xml" ContentType="application/vnd.openxmlformats-officedocument.presentationml.slideLayout+xml"/>
  <Override PartName="/ppt/tags/tag552.xml" ContentType="application/vnd.openxmlformats-officedocument.presentationml.tags+xml"/>
  <Override PartName="/ppt/tags/tag697.xml" ContentType="application/vnd.openxmlformats-officedocument.presentationml.tags+xml"/>
  <Override PartName="/ppt/slideLayouts/slideLayout460.xml" ContentType="application/vnd.openxmlformats-officedocument.presentationml.slideLayout+xml"/>
  <Override PartName="/ppt/tags/tag883.xml" ContentType="application/vnd.openxmlformats-officedocument.presentationml.tags+xml"/>
  <Override PartName="/ppt/slideMasters/slideMaster13.xml" ContentType="application/vnd.openxmlformats-officedocument.presentationml.slideMaster+xml"/>
  <Override PartName="/ppt/tags/tag90.xml" ContentType="application/vnd.openxmlformats-officedocument.presentationml.tags+xml"/>
  <Override PartName="/ppt/slideLayouts/slideLayout205.xml" ContentType="application/vnd.openxmlformats-officedocument.presentationml.slideLayout+xml"/>
  <Override PartName="/ppt/tags/tag391.xml" ContentType="application/vnd.openxmlformats-officedocument.presentationml.tags+xml"/>
  <Override PartName="/ppt/tags/tag628.xml" ContentType="application/vnd.openxmlformats-officedocument.presentationml.tags+xml"/>
  <Override PartName="/ppt/tags/tag959.xml" ContentType="application/vnd.openxmlformats-officedocument.presentationml.tags+xml"/>
  <Override PartName="/ppt/tags/tag1070.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slideLayouts/slideLayout189.xml" ContentType="application/vnd.openxmlformats-officedocument.presentationml.slideLayout+xml"/>
  <Override PartName="/ppt/tags/tag467.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slideLayouts/slideLayout536.xml" ContentType="application/vnd.openxmlformats-officedocument.presentationml.slideLayout+xml"/>
  <Override PartName="/ppt/tags/tag21.xml" ContentType="application/vnd.openxmlformats-officedocument.presentationml.tags+xml"/>
  <Override PartName="/ppt/tags/tag161.xml" ContentType="application/vnd.openxmlformats-officedocument.presentationml.tags+xml"/>
  <Override PartName="/ppt/slideLayouts/slideLayout230.xml" ContentType="application/vnd.openxmlformats-officedocument.presentationml.slideLayout+xml"/>
  <Override PartName="/ppt/tags/tag653.xml" ContentType="application/vnd.openxmlformats-officedocument.presentationml.tags+xml"/>
  <Override PartName="/ppt/slideLayouts/slideLayout375.xml" ContentType="application/vnd.openxmlformats-officedocument.presentationml.slideLayout+xml"/>
  <Override PartName="/ppt/tags/tag984.xml" ContentType="application/vnd.openxmlformats-officedocument.presentationml.tags+xml"/>
  <Override PartName="/ppt/tags/tag1001.xml" ContentType="application/vnd.openxmlformats-officedocument.presentationml.tags+xml"/>
  <Override PartName="/ppt/slideLayouts/slideLayout561.xml" ContentType="application/vnd.openxmlformats-officedocument.presentationml.slideLayout+xml"/>
  <Override PartName="/ppt/tags/tag7.xml" ContentType="application/vnd.openxmlformats-officedocument.presentationml.tags+xml"/>
  <Override PartName="/ppt/slideLayouts/slideLayout67.xml" ContentType="application/vnd.openxmlformats-officedocument.presentationml.slideLayout+xml"/>
  <Override PartName="/ppt/tags/tag492.xml" ContentType="application/vnd.openxmlformats-officedocument.presentationml.tags+xml"/>
  <Override PartName="/ppt/slideLayouts/slideLayout306.xml" ContentType="application/vnd.openxmlformats-officedocument.presentationml.slideLayout+xml"/>
  <Override PartName="/ppt/tags/tag729.xml" ContentType="application/vnd.openxmlformats-officedocument.presentationml.tags+xml"/>
  <Override PartName="/ppt/tags/tag915.xml" ContentType="application/vnd.openxmlformats-officedocument.presentationml.tags+xml"/>
  <Override PartName="/ppt/slideLayouts/slideLayout145.xml" ContentType="application/vnd.openxmlformats-officedocument.presentationml.slideLayout+xml"/>
  <Override PartName="/ppt/tags/tag237.xml" ContentType="application/vnd.openxmlformats-officedocument.presentationml.tags+xml"/>
  <Override PartName="/ppt/tags/tag423.xml" ContentType="application/vnd.openxmlformats-officedocument.presentationml.tags+xml"/>
  <Override PartName="/ppt/tags/tag568.xml" ContentType="application/vnd.openxmlformats-officedocument.presentationml.tags+xml"/>
  <Override PartName="/ppt/tags/tag754.xml" ContentType="application/vnd.openxmlformats-officedocument.presentationml.tags+xml"/>
  <Override PartName="/ppt/tags/tag899.xml" ContentType="application/vnd.openxmlformats-officedocument.presentationml.tags+xml"/>
  <Override PartName="/ppt/slideLayouts/slideLayout476.xml" ContentType="application/vnd.openxmlformats-officedocument.presentationml.slideLayout+xml"/>
  <Override PartName="/ppt/tags/tag1102.xml" ContentType="application/vnd.openxmlformats-officedocument.presentationml.tags+xml"/>
  <Override PartName="/ppt/slideLayouts/slideLayout92.xml" ContentType="application/vnd.openxmlformats-officedocument.presentationml.slideLayout+xml"/>
  <Override PartName="/ppt/tags/tag262.xml" ContentType="application/vnd.openxmlformats-officedocument.presentationml.tags+xml"/>
  <Override PartName="/ppt/tags/tag593.xml" ContentType="application/vnd.openxmlformats-officedocument.presentationml.tags+xml"/>
  <Override PartName="/ppt/slideLayouts/slideLayout331.xml" ContentType="application/vnd.openxmlformats-officedocument.presentationml.slideLayout+xml"/>
  <Override PartName="/ppt/tags/tag940.xml" ContentType="application/vnd.openxmlformats-officedocument.presentationml.tags+xml"/>
  <Override PartName="/ppt/tags/tag1086.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slideLayouts/slideLayout170.xml" ContentType="application/vnd.openxmlformats-officedocument.presentationml.slideLayout+xml"/>
  <Override PartName="/ppt/tags/tag338.xml" ContentType="application/vnd.openxmlformats-officedocument.presentationml.tags+xml"/>
  <Override PartName="/ppt/tags/tag669.xml" ContentType="application/vnd.openxmlformats-officedocument.presentationml.tags+xml"/>
  <Override PartName="/ppt/slideLayouts/slideLayout407.xml" ContentType="application/vnd.openxmlformats-officedocument.presentationml.slideLayout+xml"/>
  <Override PartName="/ppt/tags/tag1017.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tags/tag524.xml" ContentType="application/vnd.openxmlformats-officedocument.presentationml.tags+xml"/>
  <Override PartName="/ppt/tags/tag710.xml" ContentType="application/vnd.openxmlformats-officedocument.presentationml.tags+xml"/>
  <Override PartName="/ppt/slideLayouts/slideLayout432.xml" ContentType="application/vnd.openxmlformats-officedocument.presentationml.slideLayout+xml"/>
  <Override PartName="/ppt/tags/tag855.xml" ContentType="application/vnd.openxmlformats-officedocument.presentationml.tags+xml"/>
  <Override PartName="/ppt/slideLayouts/slideLayout577.xml" ContentType="application/vnd.openxmlformats-officedocument.presentationml.slideLayout+xml"/>
  <Override PartName="/ppt/tags/tag62.xml" ContentType="application/vnd.openxmlformats-officedocument.presentationml.tags+xml"/>
  <Override PartName="/ppt/tags/tag363.xml" ContentType="application/vnd.openxmlformats-officedocument.presentationml.tags+xml"/>
  <Override PartName="/ppt/slideLayouts/slideLayout271.xml" ContentType="application/vnd.openxmlformats-officedocument.presentationml.slideLayout+xml"/>
  <Override PartName="/ppt/tags/tag694.xml" ContentType="application/vnd.openxmlformats-officedocument.presentationml.tags+xml"/>
  <Override PartName="/ppt/slideLayouts/slideLayout508.xml" ContentType="application/vnd.openxmlformats-officedocument.presentationml.slideLayout+xml"/>
  <Override PartName="/ppt/tags/tag1042.xml" ContentType="application/vnd.openxmlformats-officedocument.presentationml.tags+xml"/>
  <Override PartName="/ppt/slideMasters/slideMaster10.xml" ContentType="application/vnd.openxmlformats-officedocument.presentationml.slideMaster+xml"/>
  <Override PartName="/ppt/tags/tag108.xml" ContentType="application/vnd.openxmlformats-officedocument.presentationml.tags+xml"/>
  <Override PartName="/ppt/tags/tag439.xml" ContentType="application/vnd.openxmlformats-officedocument.presentationml.tags+xml"/>
  <Override PartName="/ppt/slideLayouts/slideLayout347.xml" ContentType="application/vnd.openxmlformats-officedocument.presentationml.slideLayout+xml"/>
  <Override PartName="/ppt/tags/tag880.xml" ContentType="application/vnd.openxmlformats-officedocument.presentationml.tags+xml"/>
  <Override PartName="/ppt/tags/tag1118.xml" ContentType="application/vnd.openxmlformats-officedocument.presentationml.tags+xml"/>
  <Override PartName="/ppt/tags/tag133.xml" ContentType="application/vnd.openxmlformats-officedocument.presentationml.tags+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625.xml" ContentType="application/vnd.openxmlformats-officedocument.presentationml.tags+xml"/>
  <Override PartName="/ppt/tags/tag811.xml" ContentType="application/vnd.openxmlformats-officedocument.presentationml.tags+xml"/>
  <Override PartName="/ppt/tags/tag956.xml" ContentType="application/vnd.openxmlformats-officedocument.presentationml.tags+xml"/>
  <Override PartName="/ppt/slideLayouts/slideLayout533.xml" ContentType="application/vnd.openxmlformats-officedocument.presentationml.slideLayout+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slideLayouts/slideLayout372.xml" ContentType="application/vnd.openxmlformats-officedocument.presentationml.slideLayout+xml"/>
  <Override PartName="/ppt/tags/tag795.xml" ContentType="application/vnd.openxmlformats-officedocument.presentationml.tags+xml"/>
  <Override PartName="/ppt/tags/tag981.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tags/tag726.xml" ContentType="application/vnd.openxmlformats-officedocument.presentationml.tags+xml"/>
  <Override PartName="/ppt/slideLayouts/slideLayout448.xml" ContentType="application/vnd.openxmlformats-officedocument.presentationml.slideLayout+xml"/>
  <Override PartName="/ppt/tags/tag78.xml" ContentType="application/vnd.openxmlformats-officedocument.presentationml.tags+xml"/>
  <Override PartName="/ppt/tags/tag234.xml" ContentType="application/vnd.openxmlformats-officedocument.presentationml.tags+xml"/>
  <Override PartName="/ppt/slideLayouts/slideLayout142.xml" ContentType="application/vnd.openxmlformats-officedocument.presentationml.slideLayout+xml"/>
  <Override PartName="/ppt/tags/tag379.xml" ContentType="application/vnd.openxmlformats-officedocument.presentationml.tags+xml"/>
  <Override PartName="/ppt/slideLayouts/slideLayout287.xml" ContentType="application/vnd.openxmlformats-officedocument.presentationml.slideLayout+xml"/>
  <Override PartName="/ppt/tags/tag565.xml" ContentType="application/vnd.openxmlformats-officedocument.presentationml.tags+xml"/>
  <Override PartName="/ppt/tags/tag896.xml" ContentType="application/vnd.openxmlformats-officedocument.presentationml.tags+xml"/>
  <Override PartName="/ppt/tags/tag912.xml" ContentType="application/vnd.openxmlformats-officedocument.presentationml.tags+xml"/>
  <Override PartName="/ppt/tags/tag1058.xml" ContentType="application/vnd.openxmlformats-officedocument.presentationml.tags+xml"/>
  <Override PartName="/ppt/slideMasters/slideMaster26.xml" ContentType="application/vnd.openxmlformats-officedocument.presentationml.slideMaster+xml"/>
  <Override PartName="/ppt/tags/tag420.xml" ContentType="application/vnd.openxmlformats-officedocument.presentationml.tags+xml"/>
  <Override PartName="/ppt/tags/tag751.xml" ContentType="application/vnd.openxmlformats-officedocument.presentationml.tags+xml"/>
  <Override PartName="/ppt/slideLayouts/slideLayout473.xml" ContentType="application/vnd.openxmlformats-officedocument.presentationml.slideLayout+xml"/>
  <Override PartName="/ppt/tags/tag1083.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slideLayouts/slideLayout218.xml" ContentType="application/vnd.openxmlformats-officedocument.presentationml.slideLayout+xml"/>
  <Override PartName="/ppt/tags/tag590.xml" ContentType="application/vnd.openxmlformats-officedocument.presentationml.tags+xml"/>
  <Override PartName="/ppt/slideLayouts/slideLayout404.xml" ContentType="application/vnd.openxmlformats-officedocument.presentationml.slideLayout+xml"/>
  <Override PartName="/ppt/tags/tag827.xml" ContentType="application/vnd.openxmlformats-officedocument.presentationml.tags+xml"/>
  <Override PartName="/ppt/slideLayouts/slideLayout549.xml" ContentType="application/vnd.openxmlformats-officedocument.presentationml.slideLayout+xml"/>
  <Override PartName="/ppt/tags/tag34.xml" ContentType="application/vnd.openxmlformats-officedocument.presentationml.tags+xml"/>
  <Override PartName="/ppt/tags/tag335.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tags/tag666.xml" ContentType="application/vnd.openxmlformats-officedocument.presentationml.tags+xml"/>
  <Override PartName="/ppt/slideLayouts/slideLayout388.xml" ContentType="application/vnd.openxmlformats-officedocument.presentationml.slideLayout+xml"/>
  <Override PartName="/ppt/tags/tag852.xml" ContentType="application/vnd.openxmlformats-officedocument.presentationml.tags+xml"/>
  <Override PartName="/ppt/tags/tag997.xml" ContentType="application/vnd.openxmlformats-officedocument.presentationml.tags+xml"/>
  <Override PartName="/ppt/tags/tag1014.xml" ContentType="application/vnd.openxmlformats-officedocument.presentationml.tags+xml"/>
  <Override PartName="/ppt/slideLayouts/slideLayout574.xml" ContentType="application/vnd.openxmlformats-officedocument.presentationml.slideLayout+xml"/>
  <Override PartName="/ppt/tags/tag174.xml" ContentType="application/vnd.openxmlformats-officedocument.presentationml.tags+xml"/>
  <Override PartName="/ppt/tags/tag360.xml" ContentType="application/vnd.openxmlformats-officedocument.presentationml.tags+xml"/>
  <Override PartName="/ppt/slideLayouts/slideLayout319.xml" ContentType="application/vnd.openxmlformats-officedocument.presentationml.slideLayout+xml"/>
  <Override PartName="/ppt/tags/tag691.xml" ContentType="application/vnd.openxmlformats-officedocument.presentationml.tags+xml"/>
  <Override PartName="/ppt/viewProps.xml" ContentType="application/vnd.openxmlformats-officedocument.presentationml.viewProps+xml"/>
  <Override PartName="/ppt/tags/tag105.xml" ContentType="application/vnd.openxmlformats-officedocument.presentationml.tags+xml"/>
  <Override PartName="/ppt/slideLayouts/slideLayout158.xml" ContentType="application/vnd.openxmlformats-officedocument.presentationml.slideLayout+xml"/>
  <Override PartName="/ppt/tags/tag436.xml" ContentType="application/vnd.openxmlformats-officedocument.presentationml.tags+xml"/>
  <Override PartName="/ppt/tags/tag928.xml" ContentType="application/vnd.openxmlformats-officedocument.presentationml.tags+xml"/>
  <Override PartName="/ppt/slideLayouts/slideLayout505.xml" ContentType="application/vnd.openxmlformats-officedocument.presentationml.slideLayout+xml"/>
  <Override PartName="/ppt/tags/tag1115.xml" ContentType="application/vnd.openxmlformats-officedocument.presentationml.tags+xml"/>
  <Override PartName="/ppt/tags/tag275.xml" ContentType="application/vnd.openxmlformats-officedocument.presentationml.tags+xml"/>
  <Override PartName="/ppt/slideLayouts/slideLayout344.xml" ContentType="application/vnd.openxmlformats-officedocument.presentationml.slideLayout+xml"/>
  <Override PartName="/ppt/tags/tag622.xml" ContentType="application/vnd.openxmlformats-officedocument.presentationml.tags+xml"/>
  <Override PartName="/ppt/tags/tag767.xml" ContentType="application/vnd.openxmlformats-officedocument.presentationml.tags+xml"/>
  <Override PartName="/ppt/slideLayouts/slideLayout489.xml" ContentType="application/vnd.openxmlformats-officedocument.presentationml.slideLayout+xml"/>
  <Override PartName="/ppt/tags/tag953.xml" ContentType="application/vnd.openxmlformats-officedocument.presentationml.tags+xml"/>
  <Override PartName="/ppt/slideLayouts/slideLayout530.xml" ContentType="application/vnd.openxmlformats-officedocument.presentationml.slideLayout+xml"/>
  <Override PartName="/ppt/tags/tag1099.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Layouts/slideLayout183.xml" ContentType="application/vnd.openxmlformats-officedocument.presentationml.slideLayout+xml"/>
  <Override PartName="/ppt/tags/tag461.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tags/tag868.xml" ContentType="application/vnd.openxmlformats-officedocument.presentationml.tags+xml"/>
  <Override PartName="/ppt/tags/tag1.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ags/tag723.xml" ContentType="application/vnd.openxmlformats-officedocument.presentationml.tags+xml"/>
  <Override PartName="/ppt/theme/theme19.xml" ContentType="application/vnd.openxmlformats-officedocument.theme+xml"/>
  <Override PartName="/ppt/slideLayouts/slideLayout445.xml" ContentType="application/vnd.openxmlformats-officedocument.presentationml.slideLayout+xml"/>
  <Override PartName="/ppt/tags/tag1055.xml" ContentType="application/vnd.openxmlformats-officedocument.presentationml.tags+xml"/>
  <Override PartName="/ppt/slideMasters/slideMaster23.xml" ContentType="application/vnd.openxmlformats-officedocument.presentationml.slideMaster+xml"/>
  <Override PartName="/ppt/slideLayouts/slideLayout284.xml" ContentType="application/vnd.openxmlformats-officedocument.presentationml.slideLayout+xml"/>
  <Override PartName="/ppt/tags/tag562.xml" ContentType="application/vnd.openxmlformats-officedocument.presentationml.tags+xml"/>
  <Override PartName="/ppt/tags/tag893.xml" ContentType="application/vnd.openxmlformats-officedocument.presentationml.tags+xml"/>
  <Override PartName="/ppt/slideLayouts/slideLayout470.xml" ContentType="application/vnd.openxmlformats-officedocument.presentationml.slideLayout+xml"/>
  <Override PartName="/ppt/tags/tag307.xml" ContentType="application/vnd.openxmlformats-officedocument.presentationml.tags+xml"/>
  <Override PartName="/ppt/slideLayouts/slideLayout215.xml" ContentType="application/vnd.openxmlformats-officedocument.presentationml.slideLayout+xml"/>
  <Override PartName="/ppt/tags/tag638.xml" ContentType="application/vnd.openxmlformats-officedocument.presentationml.tags+xml"/>
  <Override PartName="/ppt/tags/tag824.xml" ContentType="application/vnd.openxmlformats-officedocument.presentationml.tags+xml"/>
  <Override PartName="/ppt/tags/tag969.xml" ContentType="application/vnd.openxmlformats-officedocument.presentationml.tags+xml"/>
  <Override PartName="/ppt/slideLayouts/slideLayout546.xml" ContentType="application/vnd.openxmlformats-officedocument.presentationml.slideLayout+xml"/>
  <Override PartName="/ppt/tags/tag1080.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slideLayouts/slideLayout199.xml" ContentType="application/vnd.openxmlformats-officedocument.presentationml.slideLayout+xml"/>
  <Override PartName="/ppt/tags/tag477.xml" ContentType="application/vnd.openxmlformats-officedocument.presentationml.tags+xml"/>
  <Override PartName="/ppt/tags/tag663.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1011.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slideLayouts/slideLayout240.xml" ContentType="application/vnd.openxmlformats-officedocument.presentationml.slideLayout+xml"/>
  <Override PartName="/ppt/tags/tag739.xml" ContentType="application/vnd.openxmlformats-officedocument.presentationml.tags+xml"/>
  <Override PartName="/ppt/tags/tag994.xml" ContentType="application/vnd.openxmlformats-officedocument.presentationml.tags+xml"/>
  <Override PartName="/ppt/slideLayouts/slideLayout571.xml" ContentType="application/vnd.openxmlformats-officedocument.presentationml.slideLayout+xml"/>
  <Override PartName="/docProps/core.xml" ContentType="application/vnd.openxmlformats-package.core-properties+xml"/>
  <Override PartName="/ppt/slideLayouts/slideLayout77.xml" ContentType="application/vnd.openxmlformats-officedocument.presentationml.slideLayout+xml"/>
  <Override PartName="/ppt/tags/tag247.xml" ContentType="application/vnd.openxmlformats-officedocument.presentationml.tags+xml"/>
  <Override PartName="/ppt/slideLayouts/slideLayout316.xml" ContentType="application/vnd.openxmlformats-officedocument.presentationml.slideLayout+xml"/>
  <Override PartName="/ppt/tags/tag578.xml" ContentType="application/vnd.openxmlformats-officedocument.presentationml.tags+xml"/>
  <Override PartName="/ppt/tags/tag925.xml" ContentType="application/vnd.openxmlformats-officedocument.presentationml.tags+xml"/>
  <Override PartName="/ppt/slideLayouts/slideLayout502.xml" ContentType="application/vnd.openxmlformats-officedocument.presentationml.slideLayout+xml"/>
  <Override PartName="/ppt/tags/tag102.xml" ContentType="application/vnd.openxmlformats-officedocument.presentationml.tags+xml"/>
  <Override PartName="/ppt/slideLayouts/slideLayout155.xml" ContentType="application/vnd.openxmlformats-officedocument.presentationml.slideLayout+xml"/>
  <Override PartName="/ppt/tags/tag433.xml" ContentType="application/vnd.openxmlformats-officedocument.presentationml.tags+xml"/>
  <Override PartName="/ppt/slideLayouts/slideLayout341.xml" ContentType="application/vnd.openxmlformats-officedocument.presentationml.slideLayout+xml"/>
  <Override PartName="/ppt/tags/tag764.xml" ContentType="application/vnd.openxmlformats-officedocument.presentationml.tags+xml"/>
  <Override PartName="/ppt/slideLayouts/slideLayout486.xml" ContentType="application/vnd.openxmlformats-officedocument.presentationml.slideLayout+xml"/>
  <Override PartName="/ppt/tags/tag1112.xml" ContentType="application/vnd.openxmlformats-officedocument.presentationml.tags+xml"/>
  <Override PartName="/ppt/tags/tag272.xml" ContentType="application/vnd.openxmlformats-officedocument.presentationml.tags+xml"/>
  <Override PartName="/ppt/slideLayouts/slideLayout180.xml" ContentType="application/vnd.openxmlformats-officedocument.presentationml.slideLayout+xml"/>
  <Override PartName="/ppt/tags/tag509.xml" ContentType="application/vnd.openxmlformats-officedocument.presentationml.tags+xml"/>
  <Override PartName="/ppt/slideLayouts/slideLayout417.xml" ContentType="application/vnd.openxmlformats-officedocument.presentationml.slideLayout+xml"/>
  <Override PartName="/ppt/tags/tag950.xml" ContentType="application/vnd.openxmlformats-officedocument.presentationml.tags+xml"/>
  <Override PartName="/ppt/tags/tag1096.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tags/tag203.xml" ContentType="application/vnd.openxmlformats-officedocument.presentationml.tags+xml"/>
  <Override PartName="/ppt/tags/tag348.xml" ContentType="application/vnd.openxmlformats-officedocument.presentationml.tags+xml"/>
  <Override PartName="/ppt/slideLayouts/slideLayout256.xml" ContentType="application/vnd.openxmlformats-officedocument.presentationml.slideLayout+xml"/>
  <Override PartName="/ppt/tags/tag679.xml" ContentType="application/vnd.openxmlformats-officedocument.presentationml.tags+xml"/>
  <Override PartName="/ppt/tags/tag1027.xml" ContentType="application/vnd.openxmlformats-officedocument.presentationml.tags+xml"/>
  <Override PartName="/ppt/tags/tag187.xml" ContentType="application/vnd.openxmlformats-officedocument.presentationml.tags+xml"/>
  <Override PartName="/ppt/slideLayouts/slideLayout111.xml" ContentType="application/vnd.openxmlformats-officedocument.presentationml.slideLayout+xml"/>
  <Override PartName="/ppt/tags/tag534.xml" ContentType="application/vnd.openxmlformats-officedocument.presentationml.tags+xml"/>
  <Override PartName="/ppt/theme/theme16.xml" ContentType="application/vnd.openxmlformats-officedocument.theme+xml"/>
  <Override PartName="/ppt/tags/tag720.xml" ContentType="application/vnd.openxmlformats-officedocument.presentationml.tags+xml"/>
  <Override PartName="/ppt/slideLayouts/slideLayout442.xml" ContentType="application/vnd.openxmlformats-officedocument.presentationml.slideLayout+xml"/>
  <Override PartName="/ppt/tags/tag865.xml" ContentType="application/vnd.openxmlformats-officedocument.presentationml.tags+xml"/>
  <Override PartName="/ppt/slideLayouts/slideLayout587.xml" ContentType="application/vnd.openxmlformats-officedocument.presentationml.slideLayout+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slideLayouts/slideLayout281.xml" ContentType="application/vnd.openxmlformats-officedocument.presentationml.slideLayout+xml"/>
  <Override PartName="/ppt/tags/tag890.xml" ContentType="application/vnd.openxmlformats-officedocument.presentationml.tags+xml"/>
  <Override PartName="/ppt/slideLayouts/slideLayout518.xml" ContentType="application/vnd.openxmlformats-officedocument.presentationml.slideLayout+xml"/>
  <Override PartName="/ppt/tags/tag1052.xml" ContentType="application/vnd.openxmlformats-officedocument.presentationml.tags+xml"/>
  <Override PartName="/ppt/slideMasters/slideMaster20.xml" ContentType="application/vnd.openxmlformats-officedocument.presentationml.slideMaster+xml"/>
  <Override PartName="/ppt/theme/theme8.xml" ContentType="application/vnd.openxmlformats-officedocument.theme+xml"/>
  <Override PartName="/ppt/tags/tag304.xml" ContentType="application/vnd.openxmlformats-officedocument.presentationml.tags+xml"/>
  <Override PartName="/ppt/tags/tag449.xml" ContentType="application/vnd.openxmlformats-officedocument.presentationml.tags+xml"/>
  <Override PartName="/ppt/tags/tag635.xml" ContentType="application/vnd.openxmlformats-officedocument.presentationml.tags+xml"/>
  <Override PartName="/ppt/slideLayouts/slideLayout357.xml" ContentType="application/vnd.openxmlformats-officedocument.presentationml.slideLayout+xml"/>
  <Override PartName="/ppt/tags/tag966.xml" ContentType="application/vnd.openxmlformats-officedocument.presentationml.tags+xml"/>
  <Override PartName="/ppt/tags/tag1128.xml" ContentType="application/vnd.openxmlformats-officedocument.presentationml.tags+xml"/>
  <Override PartName="/ppt/tags/tag143.xml" ContentType="application/vnd.openxmlformats-officedocument.presentationml.tags+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74.xml" ContentType="application/vnd.openxmlformats-officedocument.presentationml.tags+xml"/>
  <Override PartName="/ppt/tags/tag821.xml" ContentType="application/vnd.openxmlformats-officedocument.presentationml.tags+xml"/>
  <Override PartName="/ppt/slideLayouts/slideLayout543.xml" ContentType="application/vnd.openxmlformats-officedocument.presentationml.slideLayout+xml"/>
  <Override PartName="/ppt/slideLayouts/slideLayout49.xml" ContentType="application/vnd.openxmlformats-officedocument.presentationml.slideLayout+xml"/>
  <Override PartName="/ppt/tags/tag219.xml" ContentType="application/vnd.openxmlformats-officedocument.presentationml.tags+xml"/>
  <Override PartName="/ppt/tags/tag660.xml" ContentType="application/vnd.openxmlformats-officedocument.presentationml.tags+xml"/>
  <Override PartName="/ppt/slideLayouts/slideLayout382.xml" ContentType="application/vnd.openxmlformats-officedocument.presentationml.slideLayout+xml"/>
  <Override PartName="/ppt/tags/tag991.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313.xml" ContentType="application/vnd.openxmlformats-officedocument.presentationml.slideLayout+xml"/>
  <Override PartName="/ppt/tags/tag736.xml" ContentType="application/vnd.openxmlformats-officedocument.presentationml.tags+xml"/>
  <Override PartName="/ppt/slideLayouts/slideLayout458.xml" ContentType="application/vnd.openxmlformats-officedocument.presentationml.slideLayout+xml"/>
  <Override PartName="/ppt/tags/tag922.xml" ContentType="application/vnd.openxmlformats-officedocument.presentationml.tags+xml"/>
  <Override PartName="/ppt/tags/tag1068.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slideLayouts/slideLayout152.xml" ContentType="application/vnd.openxmlformats-officedocument.presentationml.slideLayout+xml"/>
  <Override PartName="/ppt/tags/tag430.xml" ContentType="application/vnd.openxmlformats-officedocument.presentationml.tags+xml"/>
  <Override PartName="/ppt/slideLayouts/slideLayout297.xml" ContentType="application/vnd.openxmlformats-officedocument.presentationml.slideLayout+xml"/>
  <Override PartName="/ppt/tags/tag575.xml" ContentType="application/vnd.openxmlformats-officedocument.presentationml.tags+xml"/>
  <Override PartName="/ppt/tags/tag761.xml" ContentType="application/vnd.openxmlformats-officedocument.presentationml.tags+xml"/>
  <Override PartName="/ppt/slideLayouts/slideLayout483.xml" ContentType="application/vnd.openxmlformats-officedocument.presentationml.slideLayout+xml"/>
  <Override PartName="/ppt/tags/tag19.xml" ContentType="application/vnd.openxmlformats-officedocument.presentationml.tags+xml"/>
  <Override PartName="/ppt/slideLayouts/slideLayout228.xml" ContentType="application/vnd.openxmlformats-officedocument.presentationml.slideLayout+xml"/>
  <Override PartName="/ppt/tags/tag506.xml" ContentType="application/vnd.openxmlformats-officedocument.presentationml.tags+xml"/>
  <Override PartName="/ppt/tags/tag109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345.xml" ContentType="application/vnd.openxmlformats-officedocument.presentationml.tags+xml"/>
  <Override PartName="/ppt/slideLayouts/slideLayout414.xml" ContentType="application/vnd.openxmlformats-officedocument.presentationml.slideLayout+xml"/>
  <Override PartName="/ppt/tags/tag837.xml" ContentType="application/vnd.openxmlformats-officedocument.presentationml.tags+xml"/>
  <Override PartName="/ppt/tags/tag1024.xml" ContentType="application/vnd.openxmlformats-officedocument.presentationml.tags+xml"/>
  <Override PartName="/ppt/slideLayouts/slideLayout559.xml" ContentType="application/vnd.openxmlformats-officedocument.presentationml.slideLayout+xml"/>
  <Override PartName="/ppt/tags/tag44.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53.xml" ContentType="application/vnd.openxmlformats-officedocument.presentationml.slideLayout+xml"/>
  <Override PartName="/ppt/tags/tag531.xml" ContentType="application/vnd.openxmlformats-officedocument.presentationml.tags+xml"/>
  <Override PartName="/ppt/tags/tag676.xml" ContentType="application/vnd.openxmlformats-officedocument.presentationml.tags+xml"/>
  <Override PartName="/ppt/slideLayouts/slideLayout398.xml" ContentType="application/vnd.openxmlformats-officedocument.presentationml.slideLayout+xml"/>
  <Override PartName="/ppt/tags/tag862.xml" ContentType="application/vnd.openxmlformats-officedocument.presentationml.tags+xml"/>
  <Override PartName="/ppt/slideLayouts/slideLayout584.xml" ContentType="application/vnd.openxmlformats-officedocument.presentationml.slideLayout+xml"/>
  <Override PartName="/ppt/tags/tag370.xml" ContentType="application/vnd.openxmlformats-officedocument.presentationml.tags+xml"/>
  <Override PartName="/ppt/theme/theme13.xml" ContentType="application/vnd.openxmlformats-officedocument.theme+xml"/>
  <Override PartName="/ppt/tags/tag607.xml" ContentType="application/vnd.openxmlformats-officedocument.presentationml.tags+xml"/>
  <Override PartName="/ppt/slideLayouts/slideLayout329.xml" ContentType="application/vnd.openxmlformats-officedocument.presentationml.slideLayout+xml"/>
  <Override PartName="/ppt/tags/tag938.xml" ContentType="application/vnd.openxmlformats-officedocument.presentationml.tags+xml"/>
  <Override PartName="/ppt/tags/tag115.xml" ContentType="application/vnd.openxmlformats-officedocument.presentationml.tags+xml"/>
  <Override PartName="/ppt/slideLayouts/slideLayout168.xml" ContentType="application/vnd.openxmlformats-officedocument.presentationml.slideLayout+xml"/>
  <Override PartName="/ppt/tags/tag301.xml" ContentType="application/vnd.openxmlformats-officedocument.presentationml.tags+xml"/>
  <Override PartName="/ppt/tags/tag446.xml" ContentType="application/vnd.openxmlformats-officedocument.presentationml.tags+xml"/>
  <Override PartName="/ppt/tags/tag777.xml" ContentType="application/vnd.openxmlformats-officedocument.presentationml.tags+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tags/tag1125.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tags/tag632.xml" ContentType="application/vnd.openxmlformats-officedocument.presentationml.tags+xml"/>
  <Override PartName="/ppt/slideLayouts/slideLayout354.xml" ContentType="application/vnd.openxmlformats-officedocument.presentationml.slideLayout+xml"/>
  <Override PartName="/ppt/tags/tag963.xml" ContentType="application/vnd.openxmlformats-officedocument.presentationml.tags+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slideLayouts/slideLayout124.xml" ContentType="application/vnd.openxmlformats-officedocument.presentationml.slideLayout+xml"/>
  <Override PartName="/ppt/tags/tag402.xml" ContentType="application/vnd.openxmlformats-officedocument.presentationml.tags+xml"/>
  <Override PartName="/ppt/slideLayouts/slideLayout269.xml" ContentType="application/vnd.openxmlformats-officedocument.presentationml.slideLayout+xml"/>
  <Override PartName="/ppt/tags/tag547.xml" ContentType="application/vnd.openxmlformats-officedocument.presentationml.tags+xml"/>
  <Override PartName="/ppt/tags/tag733.xml" ContentType="application/vnd.openxmlformats-officedocument.presentationml.tags+xml"/>
  <Override PartName="/ppt/slideLayouts/slideLayout455.xml" ContentType="application/vnd.openxmlformats-officedocument.presentationml.slideLayout+xml"/>
  <Override PartName="/ppt/tags/tag87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065.xml" ContentType="application/vnd.openxmlformats-officedocument.presentationml.tags+xml"/>
  <Override PartName="/ppt/theme/theme29.xml" ContentType="application/vnd.openxmlformats-officedocument.theme+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slideLayouts/slideLayout480.xml" ContentType="application/vnd.openxmlformats-officedocument.presentationml.slideLayout+xml"/>
  <Override PartName="/ppt/tags/tag1090.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slideLayouts/slideLayout411.xml" ContentType="application/vnd.openxmlformats-officedocument.presentationml.slideLayout+xml"/>
  <Override PartName="/ppt/tags/tag834.xml" ContentType="application/vnd.openxmlformats-officedocument.presentationml.tags+xml"/>
  <Override PartName="/ppt/tags/tag979.xml" ContentType="application/vnd.openxmlformats-officedocument.presentationml.tags+xml"/>
  <Override PartName="/ppt/slideLayouts/slideLayout556.xml" ContentType="application/vnd.openxmlformats-officedocument.presentationml.slideLayout+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tags/tag673.xml" ContentType="application/vnd.openxmlformats-officedocument.presentationml.tags+xml"/>
  <Override PartName="/ppt/slideLayouts/slideLayout395.xml" ContentType="application/vnd.openxmlformats-officedocument.presentationml.slideLayout+xml"/>
  <Override PartName="/ppt/tags/tag1021.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theme/theme10.xml" ContentType="application/vnd.openxmlformats-officedocument.theme+xml"/>
  <Override PartName="/ppt/tags/tag418.xml" ContentType="application/vnd.openxmlformats-officedocument.presentationml.tags+xml"/>
  <Override PartName="/ppt/slideLayouts/slideLayout326.xml" ContentType="application/vnd.openxmlformats-officedocument.presentationml.slideLayout+xml"/>
  <Override PartName="/ppt/tags/tag749.xml" ContentType="application/vnd.openxmlformats-officedocument.presentationml.tags+xml"/>
  <Override PartName="/ppt/slideLayouts/slideLayout581.xml" ContentType="application/vnd.openxmlformats-officedocument.presentationml.slideLayout+xml"/>
  <Override PartName="/ppt/tags/tag112.xml" ContentType="application/vnd.openxmlformats-officedocument.presentationml.tags+xml"/>
  <Override PartName="/ppt/tags/tag257.xml" ContentType="application/vnd.openxmlformats-officedocument.presentationml.tags+xml"/>
  <Override PartName="/ppt/slideLayouts/slideLayout165.xml" ContentType="application/vnd.openxmlformats-officedocument.presentationml.slideLayout+xml"/>
  <Override PartName="/ppt/tags/tag588.xml" ContentType="application/vnd.openxmlformats-officedocument.presentationml.tags+xml"/>
  <Override PartName="/ppt/tags/tag604.xml" ContentType="application/vnd.openxmlformats-officedocument.presentationml.tags+xml"/>
  <Override PartName="/ppt/tags/tag935.xml" ContentType="application/vnd.openxmlformats-officedocument.presentationml.tags+xml"/>
  <Override PartName="/ppt/slideLayouts/slideLayout512.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443.xml" ContentType="application/vnd.openxmlformats-officedocument.presentationml.tags+xml"/>
  <Override PartName="/ppt/slideLayouts/slideLayout351.xml" ContentType="application/vnd.openxmlformats-officedocument.presentationml.slideLayout+xml"/>
  <Override PartName="/ppt/tags/tag774.xml" ContentType="application/vnd.openxmlformats-officedocument.presentationml.tags+xml"/>
  <Override PartName="/ppt/slideLayouts/slideLayout496.xml" ContentType="application/vnd.openxmlformats-officedocument.presentationml.slideLayout+xml"/>
  <Override PartName="/ppt/tags/tag960.xml" ContentType="application/vnd.openxmlformats-officedocument.presentationml.tags+xml"/>
  <Override PartName="/ppt/tags/tag1122.xml" ContentType="application/vnd.openxmlformats-officedocument.presentationml.tags+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tags/tag705.xml" ContentType="application/vnd.openxmlformats-officedocument.presentationml.tags+xml"/>
  <Override PartName="/ppt/slideLayouts/slideLayout427.xml" ContentType="application/vnd.openxmlformats-officedocument.presentationml.slideLayout+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383.xml" ContentType="application/vnd.openxmlformats-officedocument.presentationml.tags+xml"/>
  <Override PartName="/ppt/tags/tag730.xml" ContentType="application/vnd.openxmlformats-officedocument.presentationml.tags+xml"/>
  <Override PartName="/ppt/slideLayouts/slideLayout452.xml" ContentType="application/vnd.openxmlformats-officedocument.presentationml.slideLayout+xml"/>
  <Override PartName="/ppt/theme/theme26.xml" ContentType="application/vnd.openxmlformats-officedocument.theme+xml"/>
  <Override PartName="/ppt/tags/tag1062.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slideLayouts/slideLayout291.xml" ContentType="application/vnd.openxmlformats-officedocument.presentationml.slideLayout+xml"/>
  <Override PartName="/ppt/tags/tag806.xml" ContentType="application/vnd.openxmlformats-officedocument.presentationml.tags+xml"/>
  <Override PartName="/ppt/slideLayouts/slideLayout528.xml" ContentType="application/vnd.openxmlformats-officedocument.presentationml.slideLayout+xml"/>
  <Override PartName="/ppt/tags/tag1138.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tags/tag645.xml" ContentType="application/vnd.openxmlformats-officedocument.presentationml.tags+xml"/>
  <Override PartName="/ppt/slideLayouts/slideLayout367.xml" ContentType="application/vnd.openxmlformats-officedocument.presentationml.slideLayout+xml"/>
  <Override PartName="/ppt/tags/tag831.xml" ContentType="application/vnd.openxmlformats-officedocument.presentationml.tags+xml"/>
  <Override PartName="/ppt/tags/tag976.xml" ContentType="application/vnd.openxmlformats-officedocument.presentationml.tags+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slideLayouts/slideLayout392.xml" ContentType="application/vnd.openxmlformats-officedocument.presentationml.slideLayout+xml"/>
  <Override PartName="/ppt/tags/tag229.xml" ContentType="application/vnd.openxmlformats-officedocument.presentationml.tags+xml"/>
  <Override PartName="/ppt/slideLayouts/slideLayout137.xml" ContentType="application/vnd.openxmlformats-officedocument.presentationml.slideLayout+xml"/>
  <Override PartName="/ppt/tags/tag415.xml" ContentType="application/vnd.openxmlformats-officedocument.presentationml.tags+xml"/>
  <Override PartName="/ppt/tags/tag907.xml" ContentType="application/vnd.openxmlformats-officedocument.presentationml.tags+xml"/>
  <Override PartName="/ppt/tags/tag98.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slideLayouts/slideLayout323.xml" ContentType="application/vnd.openxmlformats-officedocument.presentationml.slideLayout+xml"/>
  <Override PartName="/ppt/tags/tag746.xml" ContentType="application/vnd.openxmlformats-officedocument.presentationml.tags+xml"/>
  <Override PartName="/ppt/slideLayouts/slideLayout468.xml" ContentType="application/vnd.openxmlformats-officedocument.presentationml.slideLayout+xml"/>
  <Override PartName="/ppt/tags/tag932.xml" ContentType="application/vnd.openxmlformats-officedocument.presentationml.tags+xml"/>
  <Override PartName="/ppt/tags/tag1078.xml" ContentType="application/vnd.openxmlformats-officedocument.presentationml.tags+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slideLayouts/slideLayout493.xml" ContentType="application/vnd.openxmlformats-officedocument.presentationml.slideLayout+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slideLayouts/slideLayout424.xml" ContentType="application/vnd.openxmlformats-officedocument.presentationml.slideLayout+xml"/>
  <Override PartName="/ppt/tags/tag1034.xml" ContentType="application/vnd.openxmlformats-officedocument.presentationml.tags+xml"/>
  <Override PartName="/ppt/tags/tag194.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ags/tag872.xml" ContentType="application/vnd.openxmlformats-officedocument.presentationml.tags+xml"/>
  <Override PartName="/ppt/theme/theme23.xml" ContentType="application/vnd.openxmlformats-officedocument.theme+xml"/>
  <Override PartName="/ppt/tags/tag380.xml" ContentType="application/vnd.openxmlformats-officedocument.presentationml.tags+xml"/>
  <Override PartName="/ppt/tags/tag617.xml" ContentType="application/vnd.openxmlformats-officedocument.presentationml.tags+xml"/>
  <Override PartName="/ppt/slideLayouts/slideLayout339.xml" ContentType="application/vnd.openxmlformats-officedocument.presentationml.slideLayout+xml"/>
  <Override PartName="/ppt/tags/tag803.xml" ContentType="application/vnd.openxmlformats-officedocument.presentationml.tags+xml"/>
  <Override PartName="/ppt/tags/tag948.xml" ContentType="application/vnd.openxmlformats-officedocument.presentationml.tags+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slideLayouts/slideLayout178.xml" ContentType="application/vnd.openxmlformats-officedocument.presentationml.slideLayout+xml"/>
  <Override PartName="/ppt/tags/tag456.xml" ContentType="application/vnd.openxmlformats-officedocument.presentationml.tags+xml"/>
  <Override PartName="/ppt/tags/tag642.xml" ContentType="application/vnd.openxmlformats-officedocument.presentationml.tags+xml"/>
  <Override PartName="/ppt/slideLayouts/slideLayout364.xml" ContentType="application/vnd.openxmlformats-officedocument.presentationml.slideLayout+xml"/>
  <Override PartName="/ppt/tags/tag787.xml" ContentType="application/vnd.openxmlformats-officedocument.presentationml.tags+xml"/>
  <Override PartName="/ppt/tags/tag1135.xml" ContentType="application/vnd.openxmlformats-officedocument.presentationml.tags+xml"/>
  <Override PartName="/ppt/slideMasters/slideMaster2.xml" ContentType="application/vnd.openxmlformats-officedocument.presentationml.slideMaster+xml"/>
  <Override PartName="/ppt/tags/tag150.xml" ContentType="application/vnd.openxmlformats-officedocument.presentationml.tags+xml"/>
  <Override PartName="/ppt/slideLayouts/slideLayout109.xml" ContentType="application/vnd.openxmlformats-officedocument.presentationml.slideLayout+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718.xml" ContentType="application/vnd.openxmlformats-officedocument.presentationml.tags+xml"/>
  <Override PartName="/ppt/tags/tag904.xml" ContentType="application/vnd.openxmlformats-officedocument.presentationml.tags+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tags/tag557.xml" ContentType="application/vnd.openxmlformats-officedocument.presentationml.tags+xml"/>
  <Override PartName="/ppt/slideLayouts/slideLayout320.xml" ContentType="application/vnd.openxmlformats-officedocument.presentationml.slideLayout+xml"/>
  <Override PartName="/ppt/tags/tag743.xml" ContentType="application/vnd.openxmlformats-officedocument.presentationml.tags+xml"/>
  <Override PartName="/ppt/slideLayouts/slideLayout465.xml" ContentType="application/vnd.openxmlformats-officedocument.presentationml.slideLayout+xml"/>
  <Override PartName="/ppt/tags/tag888.xml" ContentType="application/vnd.openxmlformats-officedocument.presentationml.tags+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07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tags/tag658.xml" ContentType="application/vnd.openxmlformats-officedocument.presentationml.tags+xml"/>
  <Override PartName="/ppt/slideLayouts/slideLayout490.xml" ContentType="application/vnd.openxmlformats-officedocument.presentationml.slideLayout+xml"/>
  <Override PartName="/ppt/tags/tag989.xml" ContentType="application/vnd.openxmlformats-officedocument.presentationml.tags+xml"/>
  <Override PartName="/ppt/tags/tag1006.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slideLayouts/slideLayout421.xml" ContentType="application/vnd.openxmlformats-officedocument.presentationml.slideLayout+xml"/>
  <Override PartName="/ppt/tags/tag844.xml" ContentType="application/vnd.openxmlformats-officedocument.presentationml.tags+xml"/>
  <Override PartName="/ppt/slideLayouts/slideLayout566.xml" ContentType="application/vnd.openxmlformats-officedocument.presentationml.slideLayout+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683.xml" ContentType="application/vnd.openxmlformats-officedocument.presentationml.tags+xml"/>
  <Override PartName="/ppt/tags/tag1031.xml" ContentType="application/vnd.openxmlformats-officedocument.presentationml.tags+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tags/tag191.xml" ContentType="application/vnd.openxmlformats-officedocument.presentationml.tags+xml"/>
  <Override PartName="/ppt/tags/tag428.xml" ContentType="application/vnd.openxmlformats-officedocument.presentationml.tags+xml"/>
  <Override PartName="/ppt/tags/tag614.xml" ContentType="application/vnd.openxmlformats-officedocument.presentationml.tags+xml"/>
  <Override PartName="/ppt/slideLayouts/slideLayout336.xml" ContentType="application/vnd.openxmlformats-officedocument.presentationml.slideLayout+xml"/>
  <Override PartName="/ppt/tags/tag759.xml" ContentType="application/vnd.openxmlformats-officedocument.presentationml.tags+xml"/>
  <Override PartName="/ppt/theme/theme20.xml" ContentType="application/vnd.openxmlformats-officedocument.theme+xml"/>
  <Override PartName="/ppt/tags/tag945.xml" ContentType="application/vnd.openxmlformats-officedocument.presentationml.tags+xml"/>
  <Override PartName="/ppt/tags/tag1107.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Layouts/slideLayout522.xml" ContentType="application/vnd.openxmlformats-officedocument.presentationml.slideLayout+xml"/>
  <Override PartName="/ppt/tags/tag113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361.xml" ContentType="application/vnd.openxmlformats-officedocument.presentationml.slideLayout+xml"/>
  <Override PartName="/ppt/tags/tag970.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368.xml" ContentType="application/vnd.openxmlformats-officedocument.presentationml.tags+xml"/>
  <Override PartName="/ppt/tags/tag715.xml" ContentType="application/vnd.openxmlformats-officedocument.presentationml.tags+xml"/>
  <Override PartName="/ppt/slideLayouts/slideLayout437.xml" ContentType="application/vnd.openxmlformats-officedocument.presentationml.slideLayout+xml"/>
  <Override PartName="/ppt/tags/tag1047.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slideLayouts/slideLayout462.xml" ContentType="application/vnd.openxmlformats-officedocument.presentationml.slideLayout+xml"/>
  <Override PartName="/ppt/tags/tag885.xml" ContentType="application/vnd.openxmlformats-officedocument.presentationml.tags+xml"/>
  <Override PartName="/ppt/tags/tag901.xml" ContentType="application/vnd.openxmlformats-officedocument.presentationml.tags+xml"/>
  <Override PartName="/ppt/slideMasters/slideMaster15.xml" ContentType="application/vnd.openxmlformats-officedocument.presentationml.slideMaster+xml"/>
  <Override PartName="/ppt/tags/tag92.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740.xml" ContentType="application/vnd.openxmlformats-officedocument.presentationml.tags+xml"/>
  <Override PartName="/ppt/tags/tag1072.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slideLayouts/slideLayout538.xml" ContentType="application/vnd.openxmlformats-officedocument.presentationml.slideLayout+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655.xml" ContentType="application/vnd.openxmlformats-officedocument.presentationml.tags+xml"/>
  <Override PartName="/ppt/slideLayouts/slideLayout377.xml" ContentType="application/vnd.openxmlformats-officedocument.presentationml.slideLayout+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slideLayouts/slideLayout563.xml" ContentType="application/vnd.openxmlformats-officedocument.presentationml.slideLayout+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slideLayouts/slideLayout308.xml" ContentType="application/vnd.openxmlformats-officedocument.presentationml.slideLayout+xml"/>
  <Override PartName="/ppt/tags/tag680.xml" ContentType="application/vnd.openxmlformats-officedocument.presentationml.tags+xml"/>
  <Override PartName="/ppt/tags/tag917.xml" ContentType="application/vnd.openxmlformats-officedocument.presentationml.tags+xml"/>
  <Default Extension="bin" ContentType="application/vnd.openxmlformats-officedocument.oleObject"/>
  <Override PartName="/ppt/slideLayouts/slideLayout147.xml" ContentType="application/vnd.openxmlformats-officedocument.presentationml.slideLayout+xml"/>
  <Override PartName="/ppt/tags/tag239.xml" ContentType="application/vnd.openxmlformats-officedocument.presentationml.tags+xml"/>
  <Override PartName="/ppt/tags/tag425.xml" ContentType="application/vnd.openxmlformats-officedocument.presentationml.tags+xml"/>
  <Override PartName="/ppt/tags/tag756.xml" ContentType="application/vnd.openxmlformats-officedocument.presentationml.tags+xml"/>
  <Override PartName="/ppt/slideLayouts/slideLayout478.xml" ContentType="application/vnd.openxmlformats-officedocument.presentationml.slideLayout+xml"/>
  <Override PartName="/ppt/tags/tag1104.xml" ContentType="application/vnd.openxmlformats-officedocument.presentationml.tags+xml"/>
  <Override PartName="/ppt/slideLayouts/slideLayout94.xml" ContentType="application/vnd.openxmlformats-officedocument.presentationml.slideLayout+xml"/>
  <Override PartName="/ppt/tags/tag264.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Layouts/slideLayout333.xml" ContentType="application/vnd.openxmlformats-officedocument.presentationml.slideLayout+xml"/>
  <Override PartName="/ppt/tags/tag942.xml" ContentType="application/vnd.openxmlformats-officedocument.presentationml.tags+xml"/>
  <Override PartName="/ppt/tags/tag1088.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781.xml" ContentType="application/vnd.openxmlformats-officedocument.presentationml.tags+xml"/>
  <Override PartName="/ppt/tags/tag1019.xml" ContentType="application/vnd.openxmlformats-officedocument.presentationml.tags+xml"/>
  <Override PartName="/ppt/tags/tag179.xml" ContentType="application/vnd.openxmlformats-officedocument.presentationml.tags+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slideLayouts/slideLayout434.xml" ContentType="application/vnd.openxmlformats-officedocument.presentationml.slideLayout+xml"/>
  <Override PartName="/ppt/tags/tag857.xml" ContentType="application/vnd.openxmlformats-officedocument.presentationml.tags+xml"/>
  <Override PartName="/ppt/slideLayouts/slideLayout579.xml" ContentType="application/vnd.openxmlformats-officedocument.presentationml.slideLayout+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slideLayouts/slideLayout349.xml" ContentType="application/vnd.openxmlformats-officedocument.presentationml.slideLayout+xml"/>
  <Override PartName="/ppt/tags/tag882.xml" ContentType="application/vnd.openxmlformats-officedocument.presentationml.tags+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slideLayouts/slideLayout535.xml" ContentType="application/vnd.openxmlformats-officedocument.presentationml.slideLayout+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slideLayouts/slideLayout374.xml" ContentType="application/vnd.openxmlformats-officedocument.presentationml.slideLayout+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slideLayouts/slideLayout560.xml" ContentType="application/vnd.openxmlformats-officedocument.presentationml.slideLayout+xml"/>
  <Override PartName="/ppt/tags/tag236.xml" ContentType="application/vnd.openxmlformats-officedocument.presentationml.tags+xml"/>
  <Override PartName="/ppt/slideLayouts/slideLayout289.xml" ContentType="application/vnd.openxmlformats-officedocument.presentationml.slideLayout+xml"/>
  <Override PartName="/ppt/tags/tag567.xml" ContentType="application/vnd.openxmlformats-officedocument.presentationml.tags+xml"/>
  <Override PartName="/ppt/slideLayouts/slideLayout305.xml" ContentType="application/vnd.openxmlformats-officedocument.presentationml.slideLayout+xml"/>
  <Override PartName="/ppt/tags/tag898.xml" ContentType="application/vnd.openxmlformats-officedocument.presentationml.tags+xml"/>
  <Override PartName="/ppt/tags/tag914.xml" ContentType="application/vnd.openxmlformats-officedocument.presentationml.tags+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tags/tag753.xml" ContentType="application/vnd.openxmlformats-officedocument.presentationml.tags+xml"/>
  <Override PartName="/ppt/slideLayouts/slideLayout475.xml" ContentType="application/vnd.openxmlformats-officedocument.presentationml.slideLayout+xml"/>
  <Override PartName="/ppt/tags/tag1085.xml" ContentType="application/vnd.openxmlformats-officedocument.presentationml.tags+xml"/>
  <Override PartName="/ppt/tags/tag1101.xml" ContentType="application/vnd.openxmlformats-officedocument.presentationml.tags+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slideLayouts/slideLayout406.xml" ContentType="application/vnd.openxmlformats-officedocument.presentationml.slideLayout+xml"/>
  <Override PartName="/ppt/tags/tag829.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slideLayouts/slideLayout576.xml" ContentType="application/vnd.openxmlformats-officedocument.presentationml.slideLayout+xml"/>
  <Override PartName="/ppt/tags/tag61.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62.xml" ContentType="application/vnd.openxmlformats-officedocument.presentationml.tags+xml"/>
  <Override PartName="/ppt/tags/tag693.xml" ContentType="application/vnd.openxmlformats-officedocument.presentationml.tags+xml"/>
  <Override PartName="/ppt/slideLayouts/slideLayout431.xml" ContentType="application/vnd.openxmlformats-officedocument.presentationml.slideLayout+xml"/>
  <Override PartName="/ppt/tags/tag1041.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tags/tag277.xml" ContentType="application/vnd.openxmlformats-officedocument.presentationml.tags+xml"/>
  <Override PartName="/ppt/slideLayouts/slideLayout201.xml" ContentType="application/vnd.openxmlformats-officedocument.presentationml.slideLayout+xml"/>
  <Override PartName="/ppt/tags/tag624.xml" ContentType="application/vnd.openxmlformats-officedocument.presentationml.tags+xml"/>
  <Override PartName="/ppt/slideLayouts/slideLayout346.xml" ContentType="application/vnd.openxmlformats-officedocument.presentationml.slideLayout+xml"/>
  <Override PartName="/ppt/tags/tag769.xml" ContentType="application/vnd.openxmlformats-officedocument.presentationml.tags+xml"/>
  <Override PartName="/ppt/tags/tag955.xml" ContentType="application/vnd.openxmlformats-officedocument.presentationml.tags+xml"/>
  <Override PartName="/ppt/slideLayouts/slideLayout532.xml" ContentType="application/vnd.openxmlformats-officedocument.presentationml.slideLayout+xml"/>
  <Override PartName="/ppt/tags/tag1117.xml" ContentType="application/vnd.openxmlformats-officedocument.presentationml.tags+xml"/>
  <Override PartName="/ppt/theme/theme30.xml" ContentType="application/vnd.openxmlformats-officedocument.theme+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slideLayouts/slideLayout116.xml" ContentType="application/vnd.openxmlformats-officedocument.presentationml.slideLayout+xml"/>
  <Override PartName="/ppt/tags/tag208.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tags/tag725.xml" ContentType="application/vnd.openxmlformats-officedocument.presentationml.tags+xml"/>
  <Override PartName="/ppt/slideLayouts/slideLayout447.xml" ContentType="application/vnd.openxmlformats-officedocument.presentationml.slideLayout+xml"/>
  <Override PartName="/ppt/tags/tag911.xml" ContentType="application/vnd.openxmlformats-officedocument.presentationml.tags+xml"/>
  <Override PartName="/ppt/tags/tag1057.xml" ContentType="application/vnd.openxmlformats-officedocument.presentationml.tags+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tags/tag564.xml" ContentType="application/vnd.openxmlformats-officedocument.presentationml.tags+xml"/>
  <Override PartName="/ppt/tags/tag750.xml" ContentType="application/vnd.openxmlformats-officedocument.presentationml.tags+xml"/>
  <Override PartName="/ppt/tags/tag895.xml" ContentType="application/vnd.openxmlformats-officedocument.presentationml.tags+xml"/>
  <Override PartName="/ppt/slideLayouts/slideLayout472.xml" ContentType="application/vnd.openxmlformats-officedocument.presentationml.slideLayout+xml"/>
  <Override PartName="/ppt/tags/tag309.xml" ContentType="application/vnd.openxmlformats-officedocument.presentationml.tags+xml"/>
  <Override PartName="/ppt/slideLayouts/slideLayout217.xml" ContentType="application/vnd.openxmlformats-officedocument.presentationml.slideLayout+xml"/>
  <Override PartName="/ppt/tags/tag826.xml" ContentType="application/vnd.openxmlformats-officedocument.presentationml.tags+xml"/>
  <Override PartName="/ppt/slideLayouts/slideLayout548.xml" ContentType="application/vnd.openxmlformats-officedocument.presentationml.slideLayout+xml"/>
  <Override PartName="/ppt/tags/tag1082.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1013.xml" ContentType="application/vnd.openxmlformats-officedocument.presentationml.tags+xml"/>
  <Override PartName="/ppt/tags/tag173.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slideLayouts/slideLayout573.xml" ContentType="application/vnd.openxmlformats-officedocument.presentationml.slideLayout+xml"/>
  <Override PartName="/ppt/slideLayouts/slideLayout79.xml" ContentType="application/vnd.openxmlformats-officedocument.presentationml.slideLayout+xml"/>
  <Override PartName="/ppt/tags/tag249.xml" ContentType="application/vnd.openxmlformats-officedocument.presentationml.tags+xml"/>
  <Override PartName="/ppt/slideLayouts/slideLayout318.xml" ContentType="application/vnd.openxmlformats-officedocument.presentationml.slideLayout+xml"/>
  <Override PartName="/ppt/tags/tag690.xml" ContentType="application/vnd.openxmlformats-officedocument.presentationml.tags+xml"/>
  <Override PartName="/ppt/tags/tag927.xml" ContentType="application/vnd.openxmlformats-officedocument.presentationml.tags+xml"/>
  <Override PartName="/ppt/slideLayouts/slideLayout504.xml" ContentType="application/vnd.openxmlformats-officedocument.presentationml.slideLayout+xml"/>
  <Override PartName="/ppt/tags/tag104.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slideLayouts/slideLayout343.xml" ContentType="application/vnd.openxmlformats-officedocument.presentationml.slideLayout+xml"/>
  <Override PartName="/ppt/tags/tag621.xml" ContentType="application/vnd.openxmlformats-officedocument.presentationml.tags+xml"/>
  <Override PartName="/ppt/tags/tag766.xml" ContentType="application/vnd.openxmlformats-officedocument.presentationml.tags+xml"/>
  <Override PartName="/ppt/slideLayouts/slideLayout488.xml" ContentType="application/vnd.openxmlformats-officedocument.presentationml.slideLayout+xml"/>
  <Override PartName="/ppt/tags/tag1114.xml" ContentType="application/vnd.openxmlformats-officedocument.presentationml.tags+xml"/>
  <Override PartName="/ppt/notesSlides/notesSlide2.xml" ContentType="application/vnd.openxmlformats-officedocument.presentationml.notesSlide+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tags/tag791.xml" ContentType="application/vnd.openxmlformats-officedocument.presentationml.tags+xml"/>
  <Override PartName="/ppt/slideLayouts/slideLayout419.xml" ContentType="application/vnd.openxmlformats-officedocument.presentationml.slideLayout+xml"/>
  <Override PartName="/ppt/tags/tag1029.xml" ContentType="application/vnd.openxmlformats-officedocument.presentationml.tags+xml"/>
  <Override PartName="/ppt/slideLayouts/slideLayout60.xml" ContentType="application/vnd.openxmlformats-officedocument.presentationml.slideLayout+xml"/>
  <Override PartName="/ppt/tags/tag189.xml" ContentType="application/vnd.openxmlformats-officedocument.presentationml.tags+xml"/>
  <Override PartName="/ppt/slideLayouts/slideLayout113.xml" ContentType="application/vnd.openxmlformats-officedocument.presentationml.slideLayout+xml"/>
  <Override PartName="/ppt/tags/tag536.xml" ContentType="application/vnd.openxmlformats-officedocument.presentationml.tags+xml"/>
  <Override PartName="/ppt/theme/theme18.xml" ContentType="application/vnd.openxmlformats-officedocument.theme+xml"/>
  <Override PartName="/ppt/tags/tag722.xml" ContentType="application/vnd.openxmlformats-officedocument.presentationml.tags+xml"/>
  <Override PartName="/ppt/slideLayouts/slideLayout444.xml" ContentType="application/vnd.openxmlformats-officedocument.presentationml.slideLayout+xml"/>
  <Override PartName="/ppt/tags/tag867.xml" ContentType="application/vnd.openxmlformats-officedocument.presentationml.tags+xml"/>
  <Override PartName="/ppt/slideLayouts/slideLayout589.xml" ContentType="application/vnd.openxmlformats-officedocument.presentationml.slideLayout+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slideMasters/slideMaster22.xml" ContentType="application/vnd.openxmlformats-officedocument.presentationml.slideMaster+xml"/>
  <Override PartName="/ppt/tags/tag306.xml" ContentType="application/vnd.openxmlformats-officedocument.presentationml.tags+xml"/>
  <Override PartName="/ppt/tags/tag637.xml" ContentType="application/vnd.openxmlformats-officedocument.presentationml.tags+xml"/>
  <Override PartName="/ppt/slideLayouts/slideLayout359.xml" ContentType="application/vnd.openxmlformats-officedocument.presentationml.slideLayout+xml"/>
  <Override PartName="/ppt/tags/tag968.xml" ContentType="application/vnd.openxmlformats-officedocument.presentationml.tags+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tags/tag823.xml" ContentType="application/vnd.openxmlformats-officedocument.presentationml.tags+xml"/>
  <Override PartName="/ppt/slideLayouts/slideLayout545.xml" ContentType="application/vnd.openxmlformats-officedocument.presentationml.slideLayout+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slideLayouts/slideLayout384.xml" ContentType="application/vnd.openxmlformats-officedocument.presentationml.slideLayout+xml"/>
  <Override PartName="/ppt/tags/tag993.xml" ContentType="application/vnd.openxmlformats-officedocument.presentationml.tags+xml"/>
  <Override PartName="/ppt/tags/tag1010.xml" ContentType="application/vnd.openxmlformats-officedocument.presentationml.tags+xml"/>
  <Override PartName="/ppt/slideLayouts/slideLayout570.xml" ContentType="application/vnd.openxmlformats-officedocument.presentationml.slideLayout+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tags/tag432.xml" ContentType="application/vnd.openxmlformats-officedocument.presentationml.tags+xml"/>
  <Override PartName="/ppt/slideLayouts/slideLayout299.xml" ContentType="application/vnd.openxmlformats-officedocument.presentationml.slideLayout+xml"/>
  <Override PartName="/ppt/tags/tag577.xml" ContentType="application/vnd.openxmlformats-officedocument.presentationml.tags+xml"/>
  <Override PartName="/ppt/slideLayouts/slideLayout485.xml" ContentType="application/vnd.openxmlformats-officedocument.presentationml.slideLayout+xml"/>
  <Override PartName="/ppt/tags/tag924.xml" ContentType="application/vnd.openxmlformats-officedocument.presentationml.tags+xml"/>
  <Override PartName="/ppt/slideLayouts/slideLayout501.xml" ContentType="application/vnd.openxmlformats-officedocument.presentationml.slideLayout+xml"/>
  <Override PartName="/ppt/tags/tag1111.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slideLayouts/slideLayout340.xml" ContentType="application/vnd.openxmlformats-officedocument.presentationml.slideLayout+xml"/>
  <Override PartName="/ppt/tags/tag763.xml" ContentType="application/vnd.openxmlformats-officedocument.presentationml.tags+xml"/>
  <Override PartName="/ppt/tags/tag1095.xml" ContentType="application/vnd.openxmlformats-officedocument.presentationml.tags+xml"/>
  <Override PartName="/ppt/slideLayouts/slideLayout32.xml" ContentType="application/vnd.openxmlformats-officedocument.presentationml.slideLayout+xml"/>
  <Override PartName="/ppt/tags/tag347.xml" ContentType="application/vnd.openxmlformats-officedocument.presentationml.tags+xml"/>
  <Override PartName="/ppt/slideLayouts/slideLayout416.xml" ContentType="application/vnd.openxmlformats-officedocument.presentationml.slideLayout+xml"/>
  <Override PartName="/ppt/tags/tag839.xml" ContentType="application/vnd.openxmlformats-officedocument.presentationml.tags+xml"/>
  <Override PartName="/ppt/tags/tag46.xml" ContentType="application/vnd.openxmlformats-officedocument.presentationml.tags+xml"/>
  <Override PartName="/ppt/tags/tag186.xml" ContentType="application/vnd.openxmlformats-officedocument.presentationml.tags+xml"/>
  <Override PartName="/ppt/slideLayouts/slideLayout110.xml" ContentType="application/vnd.openxmlformats-officedocument.presentationml.slideLayout+xml"/>
  <Override PartName="/ppt/tags/tag202.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slideLayouts/slideLayout441.xml" ContentType="application/vnd.openxmlformats-officedocument.presentationml.slideLayout+xml"/>
  <Override PartName="/ppt/tags/tag864.xml" ContentType="application/vnd.openxmlformats-officedocument.presentationml.tags+xml"/>
  <Override PartName="/ppt/tags/tag1026.xml" ContentType="application/vnd.openxmlformats-officedocument.presentationml.tags+xml"/>
  <Override PartName="/ppt/slideLayouts/slideLayout586.xml" ContentType="application/vnd.openxmlformats-officedocument.presentationml.slideLayout+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ags/tag609.xml" ContentType="application/vnd.openxmlformats-officedocument.presentationml.tags+xml"/>
  <Override PartName="/ppt/theme/theme15.xml" ContentType="application/vnd.openxmlformats-officedocument.theme+xml"/>
  <Override PartName="/ppt/tags/tag1051.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slideLayouts/slideLayout517.xml" ContentType="application/vnd.openxmlformats-officedocument.presentationml.slideLayout+xml"/>
  <Override PartName="/ppt/tags/tag1127.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tags/tag634.xml" ContentType="application/vnd.openxmlformats-officedocument.presentationml.tags+xml"/>
  <Override PartName="/ppt/slideLayouts/slideLayout356.xml" ContentType="application/vnd.openxmlformats-officedocument.presentationml.slideLayout+xml"/>
  <Override PartName="/ppt/tags/tag820.xml" ContentType="application/vnd.openxmlformats-officedocument.presentationml.tags+xml"/>
  <Override PartName="/ppt/tags/tag965.xml" ContentType="application/vnd.openxmlformats-officedocument.presentationml.tags+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Override PartName="/ppt/tags/tag990.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40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slideLayouts/slideLayout457.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388.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slideLayouts/slideLayout151.xml" ContentType="application/vnd.openxmlformats-officedocument.presentationml.slideLayout+xml"/>
  <Override PartName="/ppt/tags/tag319.xml" ContentType="application/vnd.openxmlformats-officedocument.presentationml.tags+xml"/>
  <Override PartName="/ppt/tags/tag760.xml" ContentType="application/vnd.openxmlformats-officedocument.presentationml.tags+xml"/>
  <Override PartName="/ppt/slideLayouts/slideLayout482.xml" ContentType="application/vnd.openxmlformats-officedocument.presentationml.slideLayout+xml"/>
  <Override PartName="/ppt/tags/tag1092.xml" ContentType="application/vnd.openxmlformats-officedocument.presentationml.tags+xml"/>
  <Override PartName="/ppt/tags/tag18.xml" ContentType="application/vnd.openxmlformats-officedocument.presentationml.tags+xml"/>
  <Override PartName="/ppt/tags/tag158.xml" ContentType="application/vnd.openxmlformats-officedocument.presentationml.tags+xml"/>
  <Override PartName="/ppt/slideLayouts/slideLayout227.xml" ContentType="application/vnd.openxmlformats-officedocument.presentationml.slideLayout+xml"/>
  <Override PartName="/ppt/tags/tag505.xml" ContentType="application/vnd.openxmlformats-officedocument.presentationml.tags+xml"/>
  <Override PartName="/ppt/slideLayouts/slideLayout413.xml" ContentType="application/vnd.openxmlformats-officedocument.presentationml.slideLayout+xml"/>
  <Override PartName="/ppt/tags/tag836.xml" ContentType="application/vnd.openxmlformats-officedocument.presentationml.tags+xml"/>
  <Override PartName="/ppt/slideLayouts/slideLayout558.xml" ContentType="application/vnd.openxmlformats-officedocument.presentationml.slideLayout+xml"/>
  <Override PartName="/ppt/tags/tag43.xml" ContentType="application/vnd.openxmlformats-officedocument.presentationml.tags+xml"/>
  <Override PartName="/ppt/tags/tag344.xml" ContentType="application/vnd.openxmlformats-officedocument.presentationml.tags+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slideLayouts/slideLayout397.xml" ContentType="application/vnd.openxmlformats-officedocument.presentationml.slideLayout+xml"/>
  <Override PartName="/ppt/tags/tag1023.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tags/tag861.xml" ContentType="application/vnd.openxmlformats-officedocument.presentationml.tags+xml"/>
  <Override PartName="/ppt/slideLayouts/slideLayout583.xml" ContentType="application/vnd.openxmlformats-officedocument.presentationml.slideLayout+xml"/>
  <Override PartName="/ppt/tags/tag114.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slideLayouts/slideLayout328.xml" ContentType="application/vnd.openxmlformats-officedocument.presentationml.slideLayout+xml"/>
  <Override PartName="/ppt/tags/tag937.xml" ContentType="application/vnd.openxmlformats-officedocument.presentationml.tags+xml"/>
  <Override PartName="/ppt/slideLayouts/slideLayout514.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slideLayouts/slideLayout353.xml" ContentType="application/vnd.openxmlformats-officedocument.presentationml.slideLayout+xml"/>
  <Override PartName="/ppt/tags/tag776.xml" ContentType="application/vnd.openxmlformats-officedocument.presentationml.tags+xml"/>
  <Override PartName="/ppt/slideLayouts/slideLayout498.xml" ContentType="application/vnd.openxmlformats-officedocument.presentationml.slideLayout+xml"/>
  <Override PartName="/ppt/tags/tag962.xml" ContentType="application/vnd.openxmlformats-officedocument.presentationml.tags+xml"/>
  <Override PartName="/ppt/tags/tag1124.xml" ContentType="application/vnd.openxmlformats-officedocument.presentationml.tags+xml"/>
  <Override PartName="/ppt/slideLayouts/slideLayout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70.xml" ContentType="application/vnd.openxmlformats-officedocument.presentationml.tags+xml"/>
  <Override PartName="/ppt/tags/tag707.xml" ContentType="application/vnd.openxmlformats-officedocument.presentationml.tags+xml"/>
  <Override PartName="/ppt/slideLayouts/slideLayout429.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tags/tag732.xml" ContentType="application/vnd.openxmlformats-officedocument.presentationml.tags+xml"/>
  <Override PartName="/ppt/slideLayouts/slideLayout454.xml" ContentType="application/vnd.openxmlformats-officedocument.presentationml.slideLayout+xml"/>
  <Override PartName="/ppt/tags/tag1064.xml" ContentType="application/vnd.openxmlformats-officedocument.presentationml.tags+xml"/>
  <Override PartName="/ppt/theme/theme28.xml" ContentType="application/vnd.openxmlformats-officedocument.theme+xml"/>
  <Override PartName="/ppt/tags/tag240.xml" ContentType="application/vnd.openxmlformats-officedocument.presentationml.tags+xml"/>
  <Override PartName="/ppt/slideLayouts/slideLayout293.xml" ContentType="application/vnd.openxmlformats-officedocument.presentationml.slideLayout+xml"/>
  <Override PartName="/ppt/tags/tag571.xml" ContentType="application/vnd.openxmlformats-officedocument.presentationml.tags+xml"/>
  <Override PartName="/ppt/tags/tag808.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slideLayouts/slideLayout224.xml" ContentType="application/vnd.openxmlformats-officedocument.presentationml.slideLayout+xml"/>
  <Override PartName="/ppt/tags/tag502.xml" ContentType="application/vnd.openxmlformats-officedocument.presentationml.tags+xml"/>
  <Override PartName="/ppt/tags/tag647.xml" ContentType="application/vnd.openxmlformats-officedocument.presentationml.tags+xml"/>
  <Override PartName="/ppt/slideLayouts/slideLayout369.xml" ContentType="application/vnd.openxmlformats-officedocument.presentationml.slideLayout+xml"/>
  <Override PartName="/ppt/tags/tag978.xml" ContentType="application/vnd.openxmlformats-officedocument.presentationml.tags+xml"/>
  <Override PartName="/ppt/slideLayouts/slideLayout555.xml" ContentType="application/vnd.openxmlformats-officedocument.presentationml.slideLayout+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ags/tag833.xml" ContentType="application/vnd.openxmlformats-officedocument.presentationml.tags+xml"/>
  <Override PartName="/ppt/tags/tag1020.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slideLayouts/slideLayout580.xml" ContentType="application/vnd.openxmlformats-officedocument.presentationml.slideLayout+xml"/>
  <Override PartName="/ppt/slideLayouts/slideLayout86.xml" ContentType="application/vnd.openxmlformats-officedocument.presentationml.slideLayout+xml"/>
  <Override PartName="/ppt/tags/tag256.xml" ContentType="application/vnd.openxmlformats-officedocument.presentationml.tags+xml"/>
  <Override PartName="/ppt/tags/tag603.xml" ContentType="application/vnd.openxmlformats-officedocument.presentationml.tags+xml"/>
  <Override PartName="/ppt/slideLayouts/slideLayout325.xml" ContentType="application/vnd.openxmlformats-officedocument.presentationml.slideLayout+xml"/>
  <Override PartName="/ppt/tags/tag748.xml" ContentType="application/vnd.openxmlformats-officedocument.presentationml.tags+xml"/>
  <Override PartName="/ppt/tags/tag934.xml" ContentType="application/vnd.openxmlformats-officedocument.presentationml.tags+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164.xml" ContentType="application/vnd.openxmlformats-officedocument.presentationml.slideLayout+xml"/>
  <Override PartName="/ppt/tags/tag442.xml" ContentType="application/vnd.openxmlformats-officedocument.presentationml.tags+xml"/>
  <Override PartName="/ppt/tags/tag587.xml" ContentType="application/vnd.openxmlformats-officedocument.presentationml.tags+xml"/>
  <Override PartName="/ppt/slideLayouts/slideLayout350.xml" ContentType="application/vnd.openxmlformats-officedocument.presentationml.slideLayout+xml"/>
  <Override PartName="/ppt/tags/tag773.xml" ContentType="application/vnd.openxmlformats-officedocument.presentationml.tags+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ags/tag1121.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slideLayouts/slideLayout426.xml" ContentType="application/vnd.openxmlformats-officedocument.presentationml.slideLayout+xml"/>
  <Override PartName="/ppt/tags/tag1036.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ppt/tags/tag543.xml" ContentType="application/vnd.openxmlformats-officedocument.presentationml.tags+xml"/>
  <Override PartName="/ppt/slideLayouts/slideLayout451.xml" ContentType="application/vnd.openxmlformats-officedocument.presentationml.slideLayout+xml"/>
  <Override PartName="/ppt/tags/tag874.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ags/tag805.xml" ContentType="application/vnd.openxmlformats-officedocument.presentationml.tags+xml"/>
  <Override PartName="/ppt/slideLayouts/slideLayout527.xml" ContentType="application/vnd.openxmlformats-officedocument.presentationml.slideLayout+xml"/>
  <Override PartName="/ppt/theme/theme25.xml" ContentType="application/vnd.openxmlformats-officedocument.theme+xml"/>
  <Override PartName="/ppt/tags/tag1061.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Layouts/slideLayout366.xml" ContentType="application/vnd.openxmlformats-officedocument.presentationml.slideLayout+xml"/>
  <Override PartName="/ppt/tags/tag789.xml" ContentType="application/vnd.openxmlformats-officedocument.presentationml.tags+xml"/>
  <Override PartName="/ppt/tags/tag1137.xml" ContentType="application/vnd.openxmlformats-officedocument.presentationml.tags+xml"/>
  <Override PartName="/ppt/slideMasters/slideMaster4.xml" ContentType="application/vnd.openxmlformats-officedocument.presentationml.slideMaster+xml"/>
  <Override PartName="/ppt/tags/tag152.xml" ContentType="application/vnd.openxmlformats-officedocument.presentationml.tags+xml"/>
  <Override PartName="/ppt/tags/tag297.xml" ContentType="application/vnd.openxmlformats-officedocument.presentationml.tags+xml"/>
  <Override PartName="/ppt/slideLayouts/slideLayout221.xml" ContentType="application/vnd.openxmlformats-officedocument.presentationml.slideLayout+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tags/tag228.xml" ContentType="application/vnd.openxmlformats-officedocument.presentationml.tags+xml"/>
  <Override PartName="/ppt/slideLayouts/slideLayout391.xml" ContentType="application/vnd.openxmlformats-officedocument.presentationml.slideLayout+xml"/>
  <Override PartName="/ppt/tags/tag906.xml" ContentType="application/vnd.openxmlformats-officedocument.presentationml.tags+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414.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Layouts/slideLayout322.xml" ContentType="application/vnd.openxmlformats-officedocument.presentationml.slideLayout+xml"/>
  <Override PartName="/ppt/tags/tag745.xml" ContentType="application/vnd.openxmlformats-officedocument.presentationml.tags+xml"/>
  <Override PartName="/ppt/slideLayouts/slideLayout467.xml" ContentType="application/vnd.openxmlformats-officedocument.presentationml.slideLayout+xml"/>
  <Override PartName="/ppt/tags/tag97.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tags/tag1077.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slideLayouts/slideLayout492.xml" ContentType="application/vnd.openxmlformats-officedocument.presentationml.slideLayout+xml"/>
  <Override PartName="/ppt/tags/tag1008.xml" ContentType="application/vnd.openxmlformats-officedocument.presentationml.tags+xml"/>
  <Override PartName="/ppt/tags/tag168.xml" ContentType="application/vnd.openxmlformats-officedocument.presentationml.tags+xml"/>
  <Override PartName="/ppt/slideLayouts/slideLayout237.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slideLayouts/slideLayout423.xml" ContentType="application/vnd.openxmlformats-officedocument.presentationml.slideLayout+xml"/>
  <Override PartName="/ppt/tags/tag846.xml" ContentType="application/vnd.openxmlformats-officedocument.presentationml.tags+xml"/>
  <Override PartName="/ppt/slideLayouts/slideLayout568.xml" ContentType="application/vnd.openxmlformats-officedocument.presentationml.slideLayout+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slideLayouts/slideLayout262.xml" ContentType="application/vnd.openxmlformats-officedocument.presentationml.slideLayout+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tags/tag616.xml" ContentType="application/vnd.openxmlformats-officedocument.presentationml.tags+xml"/>
  <Override PartName="/ppt/slideLayouts/slideLayout338.xml" ContentType="application/vnd.openxmlformats-officedocument.presentationml.slideLayout+xml"/>
  <Override PartName="/ppt/theme/theme22.xml" ContentType="application/vnd.openxmlformats-officedocument.theme+xml"/>
  <Override PartName="/ppt/tags/tag1109.xml" ContentType="application/vnd.openxmlformats-officedocument.presentationml.tags+xml"/>
  <Override PartName="/ppt/tags/tag124.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slideLayouts/slideLayout524.xml" ContentType="application/vnd.openxmlformats-officedocument.presentationml.slideLayout+xml"/>
  <Override PartName="/ppt/tags/tag1134.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slideLayouts/slideLayout363.xml" ContentType="application/vnd.openxmlformats-officedocument.presentationml.slideLayout+xml"/>
  <Override PartName="/ppt/tags/tag786.xml" ContentType="application/vnd.openxmlformats-officedocument.presentationml.tags+xml"/>
  <Override PartName="/ppt/tags/tag972.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80.xml" ContentType="application/vnd.openxmlformats-officedocument.presentationml.tags+xml"/>
  <Override PartName="/ppt/tags/tag717.xml" ContentType="application/vnd.openxmlformats-officedocument.presentationml.tags+xml"/>
  <Override PartName="/ppt/slideLayouts/slideLayout439.xml" ContentType="application/vnd.openxmlformats-officedocument.presentationml.slideLayout+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411.xml" ContentType="application/vnd.openxmlformats-officedocument.presentationml.tags+xml"/>
  <Override PartName="/ppt/slideLayouts/slideLayout278.xml" ContentType="application/vnd.openxmlformats-officedocument.presentationml.slideLayout+xml"/>
  <Override PartName="/ppt/tags/tag556.xml" ContentType="application/vnd.openxmlformats-officedocument.presentationml.tags+xml"/>
  <Override PartName="/ppt/slideLayouts/slideLayout464.xml" ContentType="application/vnd.openxmlformats-officedocument.presentationml.slideLayout+xml"/>
  <Override PartName="/ppt/tags/tag887.xml" ContentType="application/vnd.openxmlformats-officedocument.presentationml.tags+xml"/>
  <Override PartName="/ppt/tags/tag903.xml" ContentType="application/vnd.openxmlformats-officedocument.presentationml.tags+xml"/>
  <Override PartName="/ppt/tags/tag1049.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tags/tag94.xml" ContentType="application/vnd.openxmlformats-officedocument.presentationml.tags+xml"/>
  <Override PartName="/ppt/slideLayouts/slideLayout80.xml" ContentType="application/vnd.openxmlformats-officedocument.presentationml.slideLayout+xml"/>
  <Override PartName="/ppt/tags/tag250.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tags/tag742.xml" ContentType="application/vnd.openxmlformats-officedocument.presentationml.tags+xml"/>
  <Override PartName="/ppt/tags/tag1074.xml" ContentType="application/vnd.openxmlformats-officedocument.presentationml.tags+xml"/>
  <Override PartName="/ppt/slideLayouts/slideLayout11.xml" ContentType="application/vnd.openxmlformats-officedocument.presentationml.slideLayout+xml"/>
  <Override PartName="/ppt/tags/tag581.xml" ContentType="application/vnd.openxmlformats-officedocument.presentationml.tags+xml"/>
  <Override PartName="/ppt/tags/tag818.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slideLayouts/slideLayout234.xml" ContentType="application/vnd.openxmlformats-officedocument.presentationml.slideLayout+xml"/>
  <Override PartName="/ppt/tags/tag512.xml" ContentType="application/vnd.openxmlformats-officedocument.presentationml.tags+xml"/>
  <Override PartName="/ppt/tags/tag657.xml" ContentType="application/vnd.openxmlformats-officedocument.presentationml.tags+xml"/>
  <Override PartName="/ppt/slideLayouts/slideLayout379.xml" ContentType="application/vnd.openxmlformats-officedocument.presentationml.slideLayout+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slideLayouts/slideLayout565.xml" ContentType="application/vnd.openxmlformats-officedocument.presentationml.slideLayout+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slideLayouts/slideLayout420.xml" ContentType="application/vnd.openxmlformats-officedocument.presentationml.slideLayout+xml"/>
  <Override PartName="/ppt/tags/tag919.xml" ContentType="application/vnd.openxmlformats-officedocument.presentationml.tags+xml"/>
  <Override PartName="/ppt/tags/tag1030.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427.xml" ContentType="application/vnd.openxmlformats-officedocument.presentationml.tags+xml"/>
  <Override PartName="/ppt/tags/tag758.xml" ContentType="application/vnd.openxmlformats-officedocument.presentationml.tags+xml"/>
  <Override PartName="/ppt/slideLayouts/slideLayout590.xml" ContentType="application/vnd.openxmlformats-officedocument.presentationml.slideLayout+xml"/>
  <Override PartName="/ppt/tags/tag1106.xml" ContentType="application/vnd.openxmlformats-officedocument.presentationml.tags+xml"/>
  <Override PartName="/ppt/slideLayouts/slideLayout96.xml" ContentType="application/vnd.openxmlformats-officedocument.presentationml.slideLayout+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slideLayouts/slideLayout335.xml" ContentType="application/vnd.openxmlformats-officedocument.presentationml.slideLayout+xml"/>
  <Override PartName="/ppt/tags/tag944.xml" ContentType="application/vnd.openxmlformats-officedocument.presentationml.tags+xml"/>
  <Override PartName="/ppt/slideLayouts/slideLayout521.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174.xml" ContentType="application/vnd.openxmlformats-officedocument.presentationml.slideLayout+xml"/>
  <Override PartName="/ppt/tags/tag452.xml" ContentType="application/vnd.openxmlformats-officedocument.presentationml.tags+xml"/>
  <Override PartName="/ppt/slideLayouts/slideLayout360.xml" ContentType="application/vnd.openxmlformats-officedocument.presentationml.slideLayout+xml"/>
  <Override PartName="/ppt/tags/tag783.xml" ContentType="application/vnd.openxmlformats-officedocument.presentationml.tags+xml"/>
  <Override PartName="/ppt/tags/tag1131.xml" ContentType="application/vnd.openxmlformats-officedocument.presentationml.tags+xml"/>
  <Override PartName="/ppt/slideLayouts/slideLayout105.xml" ContentType="application/vnd.openxmlformats-officedocument.presentationml.slideLayout+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slideLayouts/slideLayout436.xml" ContentType="application/vnd.openxmlformats-officedocument.presentationml.slideLayout+xml"/>
  <Override PartName="/ppt/tags/tag859.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Layouts/slideLayout275.xml" ContentType="application/vnd.openxmlformats-officedocument.presentationml.slideLayout+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slideMasters/slideMaster14.xml" ContentType="application/vnd.openxmlformats-officedocument.presentationml.slideMaster+xml"/>
  <Override PartName="/ppt/slideLayouts/slideLayout130.xml" ContentType="application/vnd.openxmlformats-officedocument.presentationml.slideLayout+xml"/>
  <Override PartName="/ppt/tags/tag392.xml" ContentType="application/vnd.openxmlformats-officedocument.presentationml.tags+xml"/>
  <Override PartName="/ppt/slideLayouts/slideLayout461.xml" ContentType="application/vnd.openxmlformats-officedocument.presentationml.slideLayout+xml"/>
  <Override PartName="/ppt/tags/tag88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slideLayouts/slideLayout206.xml" ContentType="application/vnd.openxmlformats-officedocument.presentationml.slideLayout+xml"/>
  <Override PartName="/ppt/tags/tag629.xml" ContentType="application/vnd.openxmlformats-officedocument.presentationml.tags+xml"/>
  <Override PartName="/ppt/tags/tag815.xml" ContentType="application/vnd.openxmlformats-officedocument.presentationml.tags+xml"/>
  <Override PartName="/ppt/slideLayouts/slideLayout537.xml" ContentType="application/vnd.openxmlformats-officedocument.presentationml.slideLayout+xml"/>
  <Override PartName="/ppt/tags/tag1071.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slideLayouts/slideLayout231.xml" ContentType="application/vnd.openxmlformats-officedocument.presentationml.slideLayout+xml"/>
  <Override PartName="/ppt/tags/tag468.xml" ContentType="application/vnd.openxmlformats-officedocument.presentationml.tags+xml"/>
  <Override PartName="/ppt/tags/tag654.xml" ContentType="application/vnd.openxmlformats-officedocument.presentationml.tags+xml"/>
  <Override PartName="/ppt/slideLayouts/slideLayout376.xml" ContentType="application/vnd.openxmlformats-officedocument.presentationml.slideLayout+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slideLayouts/slideLayout68.xml" ContentType="application/vnd.openxmlformats-officedocument.presentationml.slideLayout+xml"/>
  <Override PartName="/ppt/tags/tag162.xml" ContentType="application/vnd.openxmlformats-officedocument.presentationml.tags+xml"/>
  <Override PartName="/ppt/tags/tag493.xml" ContentType="application/vnd.openxmlformats-officedocument.presentationml.tags+xml"/>
  <Override PartName="/ppt/tags/tag840.xml" ContentType="application/vnd.openxmlformats-officedocument.presentationml.tags+xml"/>
  <Override PartName="/ppt/slideLayouts/slideLayout562.xml" ContentType="application/vnd.openxmlformats-officedocument.presentationml.slideLayout+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slideLayouts/slideLayout146.xml" ContentType="application/vnd.openxmlformats-officedocument.presentationml.slideLayout+xml"/>
  <Override PartName="/ppt/tags/tag424.xml" ContentType="application/vnd.openxmlformats-officedocument.presentationml.tags+xml"/>
  <Override PartName="/ppt/tags/tag610.xml" ContentType="application/vnd.openxmlformats-officedocument.presentationml.tags+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711.xml" ContentType="application/vnd.openxmlformats-officedocument.presentationml.tags+xml"/>
  <Override PartName="/ppt/slideLayouts/slideLayout433.xml" ContentType="application/vnd.openxmlformats-officedocument.presentationml.slideLayout+xml"/>
  <Override PartName="/ppt/tags/tag1043.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626.xml" ContentType="application/vnd.openxmlformats-officedocument.presentationml.tags+xml"/>
  <Override PartName="/ppt/slideLayouts/slideLayout348.xml" ContentType="application/vnd.openxmlformats-officedocument.presentationml.slideLayout+xml"/>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slideLayouts/slideLayout534.xml" ContentType="application/vnd.openxmlformats-officedocument.presentationml.slideLayout+xml"/>
  <Override PartName="/ppt/tags/tag982.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tags/tag727.xml" ContentType="application/vnd.openxmlformats-officedocument.presentationml.tags+xml"/>
  <Override PartName="/ppt/slideLayouts/slideLayout449.xml" ContentType="application/vnd.openxmlformats-officedocument.presentationml.slideLayout+xml"/>
  <Override PartName="/ppt/tags/tag913.xml" ContentType="application/vnd.openxmlformats-officedocument.presentationml.tags+xml"/>
  <Override PartName="/ppt/tags/tag1059.xml" ContentType="application/vnd.openxmlformats-officedocument.presentationml.tags+xml"/>
  <Override PartName="/ppt/tags/tag235.xml" ContentType="application/vnd.openxmlformats-officedocument.presentationml.tags+xml"/>
  <Override PartName="/ppt/slideLayouts/slideLayout143.xml" ContentType="application/vnd.openxmlformats-officedocument.presentationml.slideLayout+xml"/>
  <Override PartName="/ppt/tags/tag421.xml" ContentType="application/vnd.openxmlformats-officedocument.presentationml.tags+xml"/>
  <Override PartName="/ppt/tags/tag897.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slideLayouts/slideLayout430.xml" ContentType="application/vnd.openxmlformats-officedocument.presentationml.slideLayout+xml"/>
  <Override PartName="/ppt/tags/tag99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slideLayouts/slideLayout345.xml" ContentType="application/vnd.openxmlformats-officedocument.presentationml.slideLayout+xml"/>
  <Override PartName="/ppt/tags/tag623.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slideLayouts/slideLayout531.xml" ContentType="application/vnd.openxmlformats-officedocument.presentationml.slideLayout+xml"/>
  <Override PartName="/ppt/tags/tag793.xml" ContentType="application/vnd.openxmlformats-officedocument.presentationml.tags+xml"/>
  <Override PartName="/ppt/tags/tag1141.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slideLayouts/slideLayout446.xml" ContentType="application/vnd.openxmlformats-officedocument.presentationml.slideLayout+xml"/>
  <Override PartName="/ppt/tags/tag232.xml" ContentType="application/vnd.openxmlformats-officedocument.presentationml.tags+xml"/>
  <Override PartName="/ppt/slideLayouts/slideLayout140.xml" ContentType="application/vnd.openxmlformats-officedocument.presentationml.slideLayout+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825.xml" ContentType="application/vnd.openxmlformats-officedocument.presentationml.tags+xml"/>
  <Override PartName="/ppt/slideLayouts/slideLayout547.xml" ContentType="application/vnd.openxmlformats-officedocument.presentationml.slideLayout+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995.xml" ContentType="application/vnd.openxmlformats-officedocument.presentationml.tags+xml"/>
  <Override PartName="/ppt/slideLayouts/slideLayout78.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926.xml" ContentType="application/vnd.openxmlformats-officedocument.presentationml.tags+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tags/tag620.xml" ContentType="application/vnd.openxmlformats-officedocument.presentationml.tags+xml"/>
  <Override PartName="/ppt/tags/tag790.xml" ContentType="application/vnd.openxmlformats-officedocument.presentationml.tags+xml"/>
  <Override PartName="/ppt/tags/tag48.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heme/theme17.xml" ContentType="application/vnd.openxmlformats-officedocument.theme+xml"/>
  <Override PartName="/ppt/tags/tag721.xml" ContentType="application/vnd.openxmlformats-officedocument.presentationml.tags+xml"/>
  <Override PartName="/ppt/slideLayouts/slideLayout443.xml" ContentType="application/vnd.openxmlformats-officedocument.presentationml.slideLayout+xml"/>
  <Override PartName="/ppt/tags/tag1053.xml" ContentType="application/vnd.openxmlformats-officedocument.presentationml.tags+xml"/>
  <Override PartName="/ppt/tags/tag891.xml" ContentType="application/vnd.openxmlformats-officedocument.presentationml.tags+xml"/>
  <Override PartName="/ppt/tags/tag636.xml" ContentType="application/vnd.openxmlformats-officedocument.presentationml.tags+xml"/>
  <Override PartName="/ppt/slideLayouts/slideLayout358.xml" ContentType="application/vnd.openxmlformats-officedocument.presentationml.slideLayout+xml"/>
  <Override PartName="/ppt/tags/tag822.xml" ContentType="application/vnd.openxmlformats-officedocument.presentationml.tags+xml"/>
  <Override PartName="/ppt/slideLayouts/slideLayout544.xml" ContentType="application/vnd.openxmlformats-officedocument.presentationml.slideLayout+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737.xml" ContentType="application/vnd.openxmlformats-officedocument.presentationml.tags+xml"/>
  <Override PartName="/ppt/slideLayouts/slideLayout459.xml" ContentType="application/vnd.openxmlformats-officedocument.presentationml.slideLayout+xml"/>
  <Override PartName="/ppt/slideLayouts/slideLayout75.xml" ContentType="application/vnd.openxmlformats-officedocument.presentationml.slideLayout+xml"/>
  <Override PartName="/ppt/tags/tag245.xml" ContentType="application/vnd.openxmlformats-officedocument.presentationml.tags+xml"/>
  <Override PartName="/ppt/tags/tag923.xml" ContentType="application/vnd.openxmlformats-officedocument.presentationml.tags+xml"/>
  <Override PartName="/ppt/tags/tag1069.xml" ContentType="application/vnd.openxmlformats-officedocument.presentationml.tags+xml"/>
  <Override PartName="/ppt/slideLayouts/slideLayout153.xml" ContentType="application/vnd.openxmlformats-officedocument.presentationml.slideLayout+xml"/>
  <Override PartName="/ppt/tags/tag431.xml" ContentType="application/vnd.openxmlformats-officedocument.presentationml.tags+xml"/>
  <Override PartName="/ppt/tags/tag838.xml" ContentType="application/vnd.openxmlformats-officedocument.presentationml.tags+xml"/>
  <Override PartName="/ppt/tags/tag45.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heme/theme14.xml" ContentType="application/vnd.openxmlformats-officedocument.theme+xml"/>
  <Override PartName="/ppt/slideLayouts/slideLayout440.xml" ContentType="application/vnd.openxmlformats-officedocument.presentationml.slideLayout+xml"/>
  <Override PartName="/ppt/tags/tag939.xml" ContentType="application/vnd.openxmlformats-officedocument.presentationml.tags+xml"/>
  <Override PartName="/ppt/tags/tag1050.xml" ContentType="application/vnd.openxmlformats-officedocument.presentationml.tags+xml"/>
  <Override PartName="/ppt/slideLayouts/slideLayout169.xml" ContentType="application/vnd.openxmlformats-officedocument.presentationml.slideLayout+xml"/>
  <Override PartName="/ppt/tags/tag447.xml" ContentType="application/vnd.openxmlformats-officedocument.presentationml.tags+xml"/>
  <Override PartName="/ppt/tags/tag633.xml" ContentType="application/vnd.openxmlformats-officedocument.presentationml.tags+xml"/>
  <Override PartName="/ppt/slideLayouts/slideLayout355.xml" ContentType="application/vnd.openxmlformats-officedocument.presentationml.slideLayout+xml"/>
  <Override PartName="/ppt/tags/tag141.xml" ContentType="application/vnd.openxmlformats-officedocument.presentationml.tags+xml"/>
  <Override PartName="/ppt/slideLayouts/slideLayout541.xml" ContentType="application/vnd.openxmlformats-officedocument.presentationml.slideLayout+xml"/>
  <Override PartName="/ppt/tags/tag548.xml" ContentType="application/vnd.openxmlformats-officedocument.presentationml.tags+xml"/>
  <Override PartName="/ppt/slideLayouts/slideLayout72.xml" ContentType="application/vnd.openxmlformats-officedocument.presentationml.slideLayout+xml"/>
  <Override PartName="/ppt/tags/tag734.xml" ContentType="application/vnd.openxmlformats-officedocument.presentationml.tags+xml"/>
  <Override PartName="/ppt/slideLayouts/slideLayout456.xml" ContentType="application/vnd.openxmlformats-officedocument.presentationml.slideLayout+xml"/>
  <Override PartName="/ppt/tags/tag920.xml" ContentType="application/vnd.openxmlformats-officedocument.presentationml.tags+xml"/>
  <Override PartName="/ppt/tags/tag1066.xml" ContentType="application/vnd.openxmlformats-officedocument.presentationml.tags+xml"/>
  <Override PartName="/ppt/tags/tag242.xml" ContentType="application/vnd.openxmlformats-officedocument.presentationml.tags+xml"/>
  <Override PartName="/ppt/slideLayouts/slideLayout150.xml" ContentType="application/vnd.openxmlformats-officedocument.presentationml.slideLayout+xml"/>
  <Override PartName="/ppt/tags/tag649.xml" ContentType="application/vnd.openxmlformats-officedocument.presentationml.tags+xml"/>
  <Override PartName="/ppt/slideLayouts/slideLayout557.xml" ContentType="application/vnd.openxmlformats-officedocument.presentationml.slideLayout+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835.xml" ContentType="application/vnd.openxmlformats-officedocument.presentationml.tags+xml"/>
  <Override PartName="/ppt/tags/tag42.xml" ContentType="application/vnd.openxmlformats-officedocument.presentationml.tags+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93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1"/>
    <p:sldMasterId id="2147483700" r:id="rId2"/>
    <p:sldMasterId id="2147483725" r:id="rId3"/>
    <p:sldMasterId id="2147483750" r:id="rId4"/>
    <p:sldMasterId id="2147483778" r:id="rId5"/>
    <p:sldMasterId id="2147483804" r:id="rId6"/>
    <p:sldMasterId id="2147483834" r:id="rId7"/>
    <p:sldMasterId id="2147483837" r:id="rId8"/>
    <p:sldMasterId id="2147483864" r:id="rId9"/>
    <p:sldMasterId id="2147483889" r:id="rId10"/>
    <p:sldMasterId id="2147483916" r:id="rId11"/>
    <p:sldMasterId id="2147483941" r:id="rId12"/>
    <p:sldMasterId id="2147483966" r:id="rId13"/>
    <p:sldMasterId id="2147483991" r:id="rId14"/>
    <p:sldMasterId id="2147484016" r:id="rId15"/>
    <p:sldMasterId id="2147484022" r:id="rId16"/>
    <p:sldMasterId id="2147484047" r:id="rId17"/>
    <p:sldMasterId id="2147484072" r:id="rId18"/>
    <p:sldMasterId id="2147484097" r:id="rId19"/>
    <p:sldMasterId id="2147484122" r:id="rId20"/>
    <p:sldMasterId id="2147484126" r:id="rId21"/>
    <p:sldMasterId id="2147484154" r:id="rId22"/>
    <p:sldMasterId id="2147484180" r:id="rId23"/>
    <p:sldMasterId id="2147484206" r:id="rId24"/>
    <p:sldMasterId id="2147484232" r:id="rId25"/>
    <p:sldMasterId id="2147484258" r:id="rId26"/>
    <p:sldMasterId id="2147484261" r:id="rId27"/>
    <p:sldMasterId id="2147484287" r:id="rId28"/>
  </p:sldMasterIdLst>
  <p:notesMasterIdLst>
    <p:notesMasterId r:id="rId36"/>
  </p:notesMasterIdLst>
  <p:handoutMasterIdLst>
    <p:handoutMasterId r:id="rId37"/>
  </p:handoutMasterIdLst>
  <p:sldIdLst>
    <p:sldId id="261" r:id="rId29"/>
    <p:sldId id="679" r:id="rId30"/>
    <p:sldId id="682" r:id="rId31"/>
    <p:sldId id="683" r:id="rId32"/>
    <p:sldId id="680" r:id="rId33"/>
    <p:sldId id="678" r:id="rId34"/>
    <p:sldId id="669"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van Niekerk" initials="MvN" lastIdx="3" clrIdx="0">
    <p:extLst>
      <p:ext uri="{19B8F6BF-5375-455C-9EA6-DF929625EA0E}">
        <p15:presenceInfo xmlns:p15="http://schemas.microsoft.com/office/powerpoint/2012/main" xmlns="" userId="S-1-5-21-3528385313-3887411669-492545649-17994" providerId="AD"/>
      </p:ext>
    </p:extLst>
  </p:cmAuthor>
  <p:cmAuthor id="2" name="Tracy Bowers" initials="TB" lastIdx="1" clrIdx="1">
    <p:extLst>
      <p:ext uri="{19B8F6BF-5375-455C-9EA6-DF929625EA0E}">
        <p15:presenceInfo xmlns:p15="http://schemas.microsoft.com/office/powerpoint/2012/main" xmlns="" userId="S-1-5-21-3528385313-3887411669-492545649-24839" providerId="AD"/>
      </p:ext>
    </p:extLst>
  </p:cmAuthor>
  <p:cmAuthor id="3" name="Aziz Hardien" initials="AH" lastIdx="1" clrIdx="2">
    <p:extLst>
      <p:ext uri="{19B8F6BF-5375-455C-9EA6-DF929625EA0E}">
        <p15:presenceInfo xmlns:p15="http://schemas.microsoft.com/office/powerpoint/2012/main" xmlns="" userId="S-1-5-21-3528385313-3887411669-492545649-51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D0D8E8"/>
    <a:srgbClr val="E9EDF4"/>
    <a:srgbClr val="4F81BD"/>
    <a:srgbClr val="B5121B"/>
    <a:srgbClr val="0032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94291" autoAdjust="0"/>
  </p:normalViewPr>
  <p:slideViewPr>
    <p:cSldViewPr>
      <p:cViewPr>
        <p:scale>
          <a:sx n="60" d="100"/>
          <a:sy n="60" d="100"/>
        </p:scale>
        <p:origin x="-1938" y="-426"/>
      </p:cViewPr>
      <p:guideLst>
        <p:guide orient="horz" pos="3838"/>
        <p:guide orient="horz" pos="890"/>
        <p:guide pos="5602"/>
        <p:guide pos="204"/>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0416" tIns="45208" rIns="90416" bIns="45208" rtlCol="0"/>
          <a:lstStyle>
            <a:lvl1pPr algn="l">
              <a:defRPr sz="1200"/>
            </a:lvl1pPr>
          </a:lstStyle>
          <a:p>
            <a:endParaRPr lang="en-GB"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0416" tIns="45208" rIns="90416" bIns="45208" rtlCol="0"/>
          <a:lstStyle>
            <a:lvl1pPr algn="r">
              <a:defRPr sz="1200"/>
            </a:lvl1pPr>
          </a:lstStyle>
          <a:p>
            <a:fld id="{8BC7F027-379E-4D32-9199-1B8938F68AAE}" type="datetimeFigureOut">
              <a:rPr lang="en-GB" smtClean="0"/>
              <a:pPr/>
              <a:t>16/09/2019</a:t>
            </a:fld>
            <a:endParaRPr lang="en-GB"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0416" tIns="45208" rIns="90416" bIns="4520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0416" tIns="45208" rIns="90416" bIns="45208"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0416" tIns="45208" rIns="90416" bIns="45208" rtlCol="0"/>
          <a:lstStyle>
            <a:lvl1pPr algn="l">
              <a:defRPr sz="1200"/>
            </a:lvl1pPr>
          </a:lstStyle>
          <a:p>
            <a:endParaRPr lang="en-ZA" dirty="0"/>
          </a:p>
        </p:txBody>
      </p:sp>
      <p:sp>
        <p:nvSpPr>
          <p:cNvPr id="3" name="Date Placeholder 2"/>
          <p:cNvSpPr>
            <a:spLocks noGrp="1"/>
          </p:cNvSpPr>
          <p:nvPr>
            <p:ph type="dt" idx="1"/>
          </p:nvPr>
        </p:nvSpPr>
        <p:spPr>
          <a:xfrm>
            <a:off x="3970939" y="0"/>
            <a:ext cx="3037840" cy="464820"/>
          </a:xfrm>
          <a:prstGeom prst="rect">
            <a:avLst/>
          </a:prstGeom>
        </p:spPr>
        <p:txBody>
          <a:bodyPr vert="horz" lIns="90416" tIns="45208" rIns="90416" bIns="45208" rtlCol="0"/>
          <a:lstStyle>
            <a:lvl1pPr algn="r">
              <a:defRPr sz="1200"/>
            </a:lvl1pPr>
          </a:lstStyle>
          <a:p>
            <a:fld id="{0B7E7989-31F3-4EB9-8547-909D99F43AE5}" type="datetimeFigureOut">
              <a:rPr lang="en-ZA" smtClean="0"/>
              <a:pPr/>
              <a:t>2019/09/16</a:t>
            </a:fld>
            <a:endParaRPr lang="en-ZA"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16" tIns="45208" rIns="90416" bIns="45208" rtlCol="0" anchor="ctr"/>
          <a:lstStyle/>
          <a:p>
            <a:endParaRPr lang="en-Z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966"/>
            <a:ext cx="3037840" cy="464820"/>
          </a:xfrm>
          <a:prstGeom prst="rect">
            <a:avLst/>
          </a:prstGeom>
        </p:spPr>
        <p:txBody>
          <a:bodyPr vert="horz" lIns="90416" tIns="45208" rIns="90416" bIns="4520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0416" tIns="45208" rIns="90416" bIns="45208"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a:t>
            </a:fld>
            <a:endParaRPr lang="en-ZA" dirty="0"/>
          </a:p>
        </p:txBody>
      </p:sp>
    </p:spTree>
    <p:extLst>
      <p:ext uri="{BB962C8B-B14F-4D97-AF65-F5344CB8AC3E}">
        <p14:creationId xmlns:p14="http://schemas.microsoft.com/office/powerpoint/2010/main" xmlns="" val="156480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3472107-A91A-4E31-8A95-B02859B68972}"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83342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3472107-A91A-4E31-8A95-B02859B68972}"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39561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4159"/>
            <a:fld id="{05E2897E-B052-44CE-92A6-D4B2AB10F3F6}" type="slidenum">
              <a:rPr lang="en-ZA">
                <a:solidFill>
                  <a:prstClr val="black"/>
                </a:solidFill>
                <a:latin typeface="Calibri"/>
              </a:rPr>
              <a:pPr defTabSz="904159"/>
              <a:t>7</a:t>
            </a:fld>
            <a:endParaRPr lang="en-ZA" dirty="0">
              <a:solidFill>
                <a:prstClr val="black"/>
              </a:solidFill>
              <a:latin typeface="Calibri"/>
            </a:endParaRPr>
          </a:p>
        </p:txBody>
      </p:sp>
    </p:spTree>
    <p:extLst>
      <p:ext uri="{BB962C8B-B14F-4D97-AF65-F5344CB8AC3E}">
        <p14:creationId xmlns:p14="http://schemas.microsoft.com/office/powerpoint/2010/main" xmlns="" val="3808201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ags" Target="../tags/tag232.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5.xml"/><Relationship Id="rId1" Type="http://schemas.openxmlformats.org/officeDocument/2006/relationships/tags" Target="../tags/tag23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36.xml"/><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tags" Target="../tags/tag255.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8.xml"/><Relationship Id="rId1" Type="http://schemas.openxmlformats.org/officeDocument/2006/relationships/tags" Target="../tags/tag257.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tags" Target="../tags/tag25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tags" Target="../tags/tag261.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4.xml"/><Relationship Id="rId1" Type="http://schemas.openxmlformats.org/officeDocument/2006/relationships/tags" Target="../tags/tag263.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6.xml"/><Relationship Id="rId1" Type="http://schemas.openxmlformats.org/officeDocument/2006/relationships/tags" Target="../tags/tag26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4.xml"/><Relationship Id="rId1" Type="http://schemas.openxmlformats.org/officeDocument/2006/relationships/tags" Target="../tags/tag273.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6.xml"/><Relationship Id="rId1" Type="http://schemas.openxmlformats.org/officeDocument/2006/relationships/tags" Target="../tags/tag275.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8.xml"/><Relationship Id="rId1" Type="http://schemas.openxmlformats.org/officeDocument/2006/relationships/tags" Target="../tags/tag277.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tags" Target="../tags/tag279.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2.xml"/><Relationship Id="rId1" Type="http://schemas.openxmlformats.org/officeDocument/2006/relationships/tags" Target="../tags/tag28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283.xml"/><Relationship Id="rId4" Type="http://schemas.openxmlformats.org/officeDocument/2006/relationships/image" Target="../media/image9.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7.xml"/><Relationship Id="rId1" Type="http://schemas.openxmlformats.org/officeDocument/2006/relationships/tags" Target="../tags/tag296.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9.xml"/><Relationship Id="rId1" Type="http://schemas.openxmlformats.org/officeDocument/2006/relationships/tags" Target="../tags/tag298.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1.xml"/><Relationship Id="rId1" Type="http://schemas.openxmlformats.org/officeDocument/2006/relationships/tags" Target="../tags/tag300.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3.xml"/><Relationship Id="rId1" Type="http://schemas.openxmlformats.org/officeDocument/2006/relationships/tags" Target="../tags/tag302.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5.xml"/><Relationship Id="rId1" Type="http://schemas.openxmlformats.org/officeDocument/2006/relationships/tags" Target="../tags/tag304.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7.xml"/><Relationship Id="rId1" Type="http://schemas.openxmlformats.org/officeDocument/2006/relationships/tags" Target="../tags/tag306.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9.xml"/><Relationship Id="rId1" Type="http://schemas.openxmlformats.org/officeDocument/2006/relationships/tags" Target="../tags/tag308.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1.xml"/><Relationship Id="rId1" Type="http://schemas.openxmlformats.org/officeDocument/2006/relationships/tags" Target="../tags/tag310.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3.xml"/><Relationship Id="rId1" Type="http://schemas.openxmlformats.org/officeDocument/2006/relationships/tags" Target="../tags/tag312.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5.xml"/><Relationship Id="rId1" Type="http://schemas.openxmlformats.org/officeDocument/2006/relationships/tags" Target="../tags/tag31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7.xml"/><Relationship Id="rId1" Type="http://schemas.openxmlformats.org/officeDocument/2006/relationships/tags" Target="../tags/tag316.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9.xml"/><Relationship Id="rId1" Type="http://schemas.openxmlformats.org/officeDocument/2006/relationships/tags" Target="../tags/tag31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1.xml"/><Relationship Id="rId1" Type="http://schemas.openxmlformats.org/officeDocument/2006/relationships/tags" Target="../tags/tag320.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3.xml"/><Relationship Id="rId1" Type="http://schemas.openxmlformats.org/officeDocument/2006/relationships/tags" Target="../tags/tag322.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5.xml"/><Relationship Id="rId1" Type="http://schemas.openxmlformats.org/officeDocument/2006/relationships/tags" Target="../tags/tag324.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7.xml"/><Relationship Id="rId1" Type="http://schemas.openxmlformats.org/officeDocument/2006/relationships/tags" Target="../tags/tag326.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9.xml"/><Relationship Id="rId1" Type="http://schemas.openxmlformats.org/officeDocument/2006/relationships/tags" Target="../tags/tag328.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1.xml"/><Relationship Id="rId1" Type="http://schemas.openxmlformats.org/officeDocument/2006/relationships/tags" Target="../tags/tag330.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3.xml"/><Relationship Id="rId1" Type="http://schemas.openxmlformats.org/officeDocument/2006/relationships/tags" Target="../tags/tag33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5.xml"/><Relationship Id="rId1" Type="http://schemas.openxmlformats.org/officeDocument/2006/relationships/tags" Target="../tags/tag33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tags" Target="../tags/tag336.xml"/><Relationship Id="rId4"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4.xml"/><Relationship Id="rId1" Type="http://schemas.openxmlformats.org/officeDocument/2006/relationships/tags" Target="../tags/tag343.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6.xml"/><Relationship Id="rId1" Type="http://schemas.openxmlformats.org/officeDocument/2006/relationships/tags" Target="../tags/tag345.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8.xml"/><Relationship Id="rId1" Type="http://schemas.openxmlformats.org/officeDocument/2006/relationships/tags" Target="../tags/tag347.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0.xml"/><Relationship Id="rId1" Type="http://schemas.openxmlformats.org/officeDocument/2006/relationships/tags" Target="../tags/tag34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2.xml"/><Relationship Id="rId1" Type="http://schemas.openxmlformats.org/officeDocument/2006/relationships/tags" Target="../tags/tag351.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4.xml"/><Relationship Id="rId1" Type="http://schemas.openxmlformats.org/officeDocument/2006/relationships/tags" Target="../tags/tag353.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6.xml"/><Relationship Id="rId1" Type="http://schemas.openxmlformats.org/officeDocument/2006/relationships/tags" Target="../tags/tag355.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8.xml"/><Relationship Id="rId1" Type="http://schemas.openxmlformats.org/officeDocument/2006/relationships/tags" Target="../tags/tag357.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0.xml"/><Relationship Id="rId1" Type="http://schemas.openxmlformats.org/officeDocument/2006/relationships/tags" Target="../tags/tag359.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2.xml"/><Relationship Id="rId1" Type="http://schemas.openxmlformats.org/officeDocument/2006/relationships/tags" Target="../tags/tag36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4.xml"/><Relationship Id="rId1" Type="http://schemas.openxmlformats.org/officeDocument/2006/relationships/tags" Target="../tags/tag36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6.xml"/><Relationship Id="rId1" Type="http://schemas.openxmlformats.org/officeDocument/2006/relationships/tags" Target="../tags/tag36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8.xml"/><Relationship Id="rId1" Type="http://schemas.openxmlformats.org/officeDocument/2006/relationships/tags" Target="../tags/tag36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0.xml"/><Relationship Id="rId1" Type="http://schemas.openxmlformats.org/officeDocument/2006/relationships/tags" Target="../tags/tag369.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2.xml"/><Relationship Id="rId1" Type="http://schemas.openxmlformats.org/officeDocument/2006/relationships/tags" Target="../tags/tag371.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4.xml"/><Relationship Id="rId1" Type="http://schemas.openxmlformats.org/officeDocument/2006/relationships/tags" Target="../tags/tag373.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6.xml"/><Relationship Id="rId1" Type="http://schemas.openxmlformats.org/officeDocument/2006/relationships/tags" Target="../tags/tag375.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8.xml"/><Relationship Id="rId1" Type="http://schemas.openxmlformats.org/officeDocument/2006/relationships/tags" Target="../tags/tag377.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0.xml"/><Relationship Id="rId1" Type="http://schemas.openxmlformats.org/officeDocument/2006/relationships/tags" Target="../tags/tag379.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2.xml"/><Relationship Id="rId1" Type="http://schemas.openxmlformats.org/officeDocument/2006/relationships/tags" Target="../tags/tag381.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ags" Target="../tags/tag383.xml"/><Relationship Id="rId4" Type="http://schemas.openxmlformats.org/officeDocument/2006/relationships/image" Target="../media/image9.png"/></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1.xml"/><Relationship Id="rId1" Type="http://schemas.openxmlformats.org/officeDocument/2006/relationships/tags" Target="../tags/tag390.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3.xml"/><Relationship Id="rId1" Type="http://schemas.openxmlformats.org/officeDocument/2006/relationships/tags" Target="../tags/tag392.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5.xml"/><Relationship Id="rId1" Type="http://schemas.openxmlformats.org/officeDocument/2006/relationships/tags" Target="../tags/tag394.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7.xml"/><Relationship Id="rId1" Type="http://schemas.openxmlformats.org/officeDocument/2006/relationships/tags" Target="../tags/tag396.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9.xml"/><Relationship Id="rId1" Type="http://schemas.openxmlformats.org/officeDocument/2006/relationships/tags" Target="../tags/tag398.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1.xml"/><Relationship Id="rId1" Type="http://schemas.openxmlformats.org/officeDocument/2006/relationships/tags" Target="../tags/tag400.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3.xml"/><Relationship Id="rId1" Type="http://schemas.openxmlformats.org/officeDocument/2006/relationships/tags" Target="../tags/tag402.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5.xml"/><Relationship Id="rId1" Type="http://schemas.openxmlformats.org/officeDocument/2006/relationships/tags" Target="../tags/tag404.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7.xml"/><Relationship Id="rId1" Type="http://schemas.openxmlformats.org/officeDocument/2006/relationships/tags" Target="../tags/tag406.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9.xml"/><Relationship Id="rId1" Type="http://schemas.openxmlformats.org/officeDocument/2006/relationships/tags" Target="../tags/tag40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1.xml"/><Relationship Id="rId1" Type="http://schemas.openxmlformats.org/officeDocument/2006/relationships/tags" Target="../tags/tag410.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3.xml"/><Relationship Id="rId1" Type="http://schemas.openxmlformats.org/officeDocument/2006/relationships/tags" Target="../tags/tag412.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5.xml"/><Relationship Id="rId1" Type="http://schemas.openxmlformats.org/officeDocument/2006/relationships/tags" Target="../tags/tag414.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7.xml"/><Relationship Id="rId1" Type="http://schemas.openxmlformats.org/officeDocument/2006/relationships/tags" Target="../tags/tag416.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9.xml"/><Relationship Id="rId1" Type="http://schemas.openxmlformats.org/officeDocument/2006/relationships/tags" Target="../tags/tag418.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1.xml"/><Relationship Id="rId1" Type="http://schemas.openxmlformats.org/officeDocument/2006/relationships/tags" Target="../tags/tag420.xml"/></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3.xml"/><Relationship Id="rId1" Type="http://schemas.openxmlformats.org/officeDocument/2006/relationships/tags" Target="../tags/tag422.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5.xml"/><Relationship Id="rId1" Type="http://schemas.openxmlformats.org/officeDocument/2006/relationships/tags" Target="../tags/tag424.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7.xml"/><Relationship Id="rId1" Type="http://schemas.openxmlformats.org/officeDocument/2006/relationships/tags" Target="../tags/tag42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9.xml"/><Relationship Id="rId1" Type="http://schemas.openxmlformats.org/officeDocument/2006/relationships/tags" Target="../tags/tag42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tags" Target="../tags/tag430.xml"/><Relationship Id="rId4" Type="http://schemas.openxmlformats.org/officeDocument/2006/relationships/image" Target="../media/image9.png"/></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38.xml"/><Relationship Id="rId1" Type="http://schemas.openxmlformats.org/officeDocument/2006/relationships/tags" Target="../tags/tag437.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0.xml"/><Relationship Id="rId1" Type="http://schemas.openxmlformats.org/officeDocument/2006/relationships/tags" Target="../tags/tag439.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2.xml"/><Relationship Id="rId1" Type="http://schemas.openxmlformats.org/officeDocument/2006/relationships/tags" Target="../tags/tag441.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4.xml"/><Relationship Id="rId1" Type="http://schemas.openxmlformats.org/officeDocument/2006/relationships/tags" Target="../tags/tag4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6.xml"/><Relationship Id="rId1" Type="http://schemas.openxmlformats.org/officeDocument/2006/relationships/tags" Target="../tags/tag445.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8.xml"/><Relationship Id="rId1" Type="http://schemas.openxmlformats.org/officeDocument/2006/relationships/tags" Target="../tags/tag447.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0.xml"/><Relationship Id="rId1" Type="http://schemas.openxmlformats.org/officeDocument/2006/relationships/tags" Target="../tags/tag449.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2.xml"/><Relationship Id="rId1" Type="http://schemas.openxmlformats.org/officeDocument/2006/relationships/tags" Target="../tags/tag451.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4.xml"/><Relationship Id="rId1" Type="http://schemas.openxmlformats.org/officeDocument/2006/relationships/tags" Target="../tags/tag453.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6.xml"/><Relationship Id="rId1" Type="http://schemas.openxmlformats.org/officeDocument/2006/relationships/tags" Target="../tags/tag455.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8.xml"/><Relationship Id="rId1" Type="http://schemas.openxmlformats.org/officeDocument/2006/relationships/tags" Target="../tags/tag457.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0.xml"/><Relationship Id="rId1" Type="http://schemas.openxmlformats.org/officeDocument/2006/relationships/tags" Target="../tags/tag459.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2.xml"/><Relationship Id="rId1" Type="http://schemas.openxmlformats.org/officeDocument/2006/relationships/tags" Target="../tags/tag46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4.xml"/><Relationship Id="rId1" Type="http://schemas.openxmlformats.org/officeDocument/2006/relationships/tags" Target="../tags/tag463.xml"/></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6.xml"/><Relationship Id="rId1" Type="http://schemas.openxmlformats.org/officeDocument/2006/relationships/tags" Target="../tags/tag465.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8.xml"/><Relationship Id="rId1" Type="http://schemas.openxmlformats.org/officeDocument/2006/relationships/tags" Target="../tags/tag467.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0.xml"/><Relationship Id="rId1" Type="http://schemas.openxmlformats.org/officeDocument/2006/relationships/tags" Target="../tags/tag469.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2.xml"/><Relationship Id="rId1" Type="http://schemas.openxmlformats.org/officeDocument/2006/relationships/tags" Target="../tags/tag47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4.xml"/><Relationship Id="rId1" Type="http://schemas.openxmlformats.org/officeDocument/2006/relationships/tags" Target="../tags/tag473.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6.xml"/><Relationship Id="rId1" Type="http://schemas.openxmlformats.org/officeDocument/2006/relationships/tags" Target="../tags/tag47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tags" Target="../tags/tag477.xml"/><Relationship Id="rId4" Type="http://schemas.openxmlformats.org/officeDocument/2006/relationships/image" Target="../media/image9.png"/></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85.xml"/><Relationship Id="rId1" Type="http://schemas.openxmlformats.org/officeDocument/2006/relationships/tags" Target="../tags/tag484.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87.xml"/><Relationship Id="rId1" Type="http://schemas.openxmlformats.org/officeDocument/2006/relationships/tags" Target="../tags/tag486.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89.xml"/><Relationship Id="rId1" Type="http://schemas.openxmlformats.org/officeDocument/2006/relationships/tags" Target="../tags/tag488.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1.xml"/><Relationship Id="rId1" Type="http://schemas.openxmlformats.org/officeDocument/2006/relationships/tags" Target="../tags/tag490.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3.xml"/><Relationship Id="rId1" Type="http://schemas.openxmlformats.org/officeDocument/2006/relationships/tags" Target="../tags/tag492.xml"/></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5.xml"/><Relationship Id="rId1" Type="http://schemas.openxmlformats.org/officeDocument/2006/relationships/tags" Target="../tags/tag494.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7.xml"/><Relationship Id="rId1" Type="http://schemas.openxmlformats.org/officeDocument/2006/relationships/tags" Target="../tags/tag496.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9.xml"/><Relationship Id="rId1" Type="http://schemas.openxmlformats.org/officeDocument/2006/relationships/tags" Target="../tags/tag498.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1.xml"/><Relationship Id="rId1" Type="http://schemas.openxmlformats.org/officeDocument/2006/relationships/tags" Target="../tags/tag500.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3.xml"/><Relationship Id="rId1" Type="http://schemas.openxmlformats.org/officeDocument/2006/relationships/tags" Target="../tags/tag50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5.xml"/><Relationship Id="rId1" Type="http://schemas.openxmlformats.org/officeDocument/2006/relationships/tags" Target="../tags/tag504.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7.xml"/><Relationship Id="rId1" Type="http://schemas.openxmlformats.org/officeDocument/2006/relationships/tags" Target="../tags/tag506.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9.xml"/><Relationship Id="rId1" Type="http://schemas.openxmlformats.org/officeDocument/2006/relationships/tags" Target="../tags/tag508.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1.xml"/><Relationship Id="rId1" Type="http://schemas.openxmlformats.org/officeDocument/2006/relationships/tags" Target="../tags/tag510.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3.xml"/><Relationship Id="rId1" Type="http://schemas.openxmlformats.org/officeDocument/2006/relationships/tags" Target="../tags/tag512.xml"/></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5.xml"/><Relationship Id="rId1" Type="http://schemas.openxmlformats.org/officeDocument/2006/relationships/tags" Target="../tags/tag514.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7.xml"/><Relationship Id="rId1" Type="http://schemas.openxmlformats.org/officeDocument/2006/relationships/tags" Target="../tags/tag516.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9.xml"/><Relationship Id="rId1" Type="http://schemas.openxmlformats.org/officeDocument/2006/relationships/tags" Target="../tags/tag518.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1.xml"/><Relationship Id="rId1" Type="http://schemas.openxmlformats.org/officeDocument/2006/relationships/tags" Target="../tags/tag520.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3.xml"/><Relationship Id="rId1" Type="http://schemas.openxmlformats.org/officeDocument/2006/relationships/tags" Target="../tags/tag522.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tags" Target="../tags/tag524.xml"/><Relationship Id="rId4" Type="http://schemas.openxmlformats.org/officeDocument/2006/relationships/image" Target="../media/image9.png"/></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2.xml"/><Relationship Id="rId1" Type="http://schemas.openxmlformats.org/officeDocument/2006/relationships/tags" Target="../tags/tag531.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4.xml"/><Relationship Id="rId1" Type="http://schemas.openxmlformats.org/officeDocument/2006/relationships/tags" Target="../tags/tag533.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6.xml"/><Relationship Id="rId1" Type="http://schemas.openxmlformats.org/officeDocument/2006/relationships/tags" Target="../tags/tag5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8.xml"/><Relationship Id="rId1" Type="http://schemas.openxmlformats.org/officeDocument/2006/relationships/tags" Target="../tags/tag537.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0.xml"/><Relationship Id="rId1" Type="http://schemas.openxmlformats.org/officeDocument/2006/relationships/tags" Target="../tags/tag539.xml"/></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2.xml"/><Relationship Id="rId1" Type="http://schemas.openxmlformats.org/officeDocument/2006/relationships/tags" Target="../tags/tag54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4.xml"/><Relationship Id="rId1" Type="http://schemas.openxmlformats.org/officeDocument/2006/relationships/tags" Target="../tags/tag543.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6.xml"/><Relationship Id="rId1" Type="http://schemas.openxmlformats.org/officeDocument/2006/relationships/tags" Target="../tags/tag545.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8.xml"/><Relationship Id="rId1" Type="http://schemas.openxmlformats.org/officeDocument/2006/relationships/tags" Target="../tags/tag547.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0.xml"/><Relationship Id="rId1" Type="http://schemas.openxmlformats.org/officeDocument/2006/relationships/tags" Target="../tags/tag549.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2.xml"/><Relationship Id="rId1" Type="http://schemas.openxmlformats.org/officeDocument/2006/relationships/tags" Target="../tags/tag551.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4.xml"/><Relationship Id="rId1" Type="http://schemas.openxmlformats.org/officeDocument/2006/relationships/tags" Target="../tags/tag553.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6.xml"/><Relationship Id="rId1" Type="http://schemas.openxmlformats.org/officeDocument/2006/relationships/tags" Target="../tags/tag555.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8.xml"/><Relationship Id="rId1" Type="http://schemas.openxmlformats.org/officeDocument/2006/relationships/tags" Target="../tags/tag557.xml"/></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0.xml"/><Relationship Id="rId1" Type="http://schemas.openxmlformats.org/officeDocument/2006/relationships/tags" Target="../tags/tag559.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2.xml"/><Relationship Id="rId1" Type="http://schemas.openxmlformats.org/officeDocument/2006/relationships/tags" Target="../tags/tag561.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4.xml"/><Relationship Id="rId1" Type="http://schemas.openxmlformats.org/officeDocument/2006/relationships/tags" Target="../tags/tag563.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6.xml"/><Relationship Id="rId1" Type="http://schemas.openxmlformats.org/officeDocument/2006/relationships/tags" Target="../tags/tag565.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8.xml"/><Relationship Id="rId1" Type="http://schemas.openxmlformats.org/officeDocument/2006/relationships/tags" Target="../tags/tag567.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0.xml"/><Relationship Id="rId1" Type="http://schemas.openxmlformats.org/officeDocument/2006/relationships/tags" Target="../tags/tag569.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3.xml"/><Relationship Id="rId1" Type="http://schemas.openxmlformats.org/officeDocument/2006/relationships/tags" Target="../tags/tag571.xml"/><Relationship Id="rId4" Type="http://schemas.openxmlformats.org/officeDocument/2006/relationships/image" Target="../media/image9.png"/></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9.xml"/><Relationship Id="rId1" Type="http://schemas.openxmlformats.org/officeDocument/2006/relationships/tags" Target="../tags/tag578.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1.xml"/><Relationship Id="rId1" Type="http://schemas.openxmlformats.org/officeDocument/2006/relationships/tags" Target="../tags/tag580.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3.xml"/><Relationship Id="rId1" Type="http://schemas.openxmlformats.org/officeDocument/2006/relationships/tags" Target="../tags/tag582.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5.xml"/><Relationship Id="rId1" Type="http://schemas.openxmlformats.org/officeDocument/2006/relationships/tags" Target="../tags/tag584.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7.xml"/><Relationship Id="rId1" Type="http://schemas.openxmlformats.org/officeDocument/2006/relationships/tags" Target="../tags/tag586.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9.xml"/><Relationship Id="rId1" Type="http://schemas.openxmlformats.org/officeDocument/2006/relationships/tags" Target="../tags/tag588.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1.xml"/><Relationship Id="rId1" Type="http://schemas.openxmlformats.org/officeDocument/2006/relationships/tags" Target="../tags/tag590.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3.xml"/><Relationship Id="rId1" Type="http://schemas.openxmlformats.org/officeDocument/2006/relationships/tags" Target="../tags/tag592.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5.xml"/><Relationship Id="rId1" Type="http://schemas.openxmlformats.org/officeDocument/2006/relationships/tags" Target="../tags/tag594.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7.xml"/><Relationship Id="rId1" Type="http://schemas.openxmlformats.org/officeDocument/2006/relationships/tags" Target="../tags/tag596.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9.xml"/><Relationship Id="rId1" Type="http://schemas.openxmlformats.org/officeDocument/2006/relationships/tags" Target="../tags/tag598.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1.xml"/><Relationship Id="rId1" Type="http://schemas.openxmlformats.org/officeDocument/2006/relationships/tags" Target="../tags/tag60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3.xml"/><Relationship Id="rId1" Type="http://schemas.openxmlformats.org/officeDocument/2006/relationships/tags" Target="../tags/tag602.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5.xml"/><Relationship Id="rId1" Type="http://schemas.openxmlformats.org/officeDocument/2006/relationships/tags" Target="../tags/tag604.xml"/></Relationships>
</file>

<file path=ppt/slideLayouts/_rels/slideLayout31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7.xml"/><Relationship Id="rId1" Type="http://schemas.openxmlformats.org/officeDocument/2006/relationships/tags" Target="../tags/tag606.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9.xml"/><Relationship Id="rId1" Type="http://schemas.openxmlformats.org/officeDocument/2006/relationships/tags" Target="../tags/tag608.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1.xml"/><Relationship Id="rId1" Type="http://schemas.openxmlformats.org/officeDocument/2006/relationships/tags" Target="../tags/tag610.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3.xml"/><Relationship Id="rId1" Type="http://schemas.openxmlformats.org/officeDocument/2006/relationships/tags" Target="../tags/tag612.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5.xml"/><Relationship Id="rId1" Type="http://schemas.openxmlformats.org/officeDocument/2006/relationships/tags" Target="../tags/tag614.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7.xml"/><Relationship Id="rId1" Type="http://schemas.openxmlformats.org/officeDocument/2006/relationships/tags" Target="../tags/tag616.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tags" Target="../tags/tag618.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26.xml"/><Relationship Id="rId1" Type="http://schemas.openxmlformats.org/officeDocument/2006/relationships/tags" Target="../tags/tag625.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28.xml"/><Relationship Id="rId1" Type="http://schemas.openxmlformats.org/officeDocument/2006/relationships/tags" Target="../tags/tag627.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0.xml"/><Relationship Id="rId1" Type="http://schemas.openxmlformats.org/officeDocument/2006/relationships/tags" Target="../tags/tag629.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2.xml"/><Relationship Id="rId1" Type="http://schemas.openxmlformats.org/officeDocument/2006/relationships/tags" Target="../tags/tag631.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4.xml"/><Relationship Id="rId1" Type="http://schemas.openxmlformats.org/officeDocument/2006/relationships/tags" Target="../tags/tag633.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6.xml"/><Relationship Id="rId1" Type="http://schemas.openxmlformats.org/officeDocument/2006/relationships/tags" Target="../tags/tag635.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8.xml"/><Relationship Id="rId1" Type="http://schemas.openxmlformats.org/officeDocument/2006/relationships/tags" Target="../tags/tag637.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0.xml"/><Relationship Id="rId1" Type="http://schemas.openxmlformats.org/officeDocument/2006/relationships/tags" Target="../tags/tag639.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2.xml"/><Relationship Id="rId1" Type="http://schemas.openxmlformats.org/officeDocument/2006/relationships/tags" Target="../tags/tag641.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4.xml"/><Relationship Id="rId1" Type="http://schemas.openxmlformats.org/officeDocument/2006/relationships/tags" Target="../tags/tag643.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6.xml"/><Relationship Id="rId1" Type="http://schemas.openxmlformats.org/officeDocument/2006/relationships/tags" Target="../tags/tag645.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8.xml"/><Relationship Id="rId1" Type="http://schemas.openxmlformats.org/officeDocument/2006/relationships/tags" Target="../tags/tag64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0.xml"/><Relationship Id="rId1" Type="http://schemas.openxmlformats.org/officeDocument/2006/relationships/tags" Target="../tags/tag649.xml"/></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2.xml"/><Relationship Id="rId1" Type="http://schemas.openxmlformats.org/officeDocument/2006/relationships/tags" Target="../tags/tag651.xml"/></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4.xml"/><Relationship Id="rId1" Type="http://schemas.openxmlformats.org/officeDocument/2006/relationships/tags" Target="../tags/tag653.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6.xml"/><Relationship Id="rId1" Type="http://schemas.openxmlformats.org/officeDocument/2006/relationships/tags" Target="../tags/tag65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8.xml"/><Relationship Id="rId1" Type="http://schemas.openxmlformats.org/officeDocument/2006/relationships/tags" Target="../tags/tag657.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0.xml"/><Relationship Id="rId1" Type="http://schemas.openxmlformats.org/officeDocument/2006/relationships/tags" Target="../tags/tag659.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2.xml"/><Relationship Id="rId1" Type="http://schemas.openxmlformats.org/officeDocument/2006/relationships/tags" Target="../tags/tag661.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4.xml"/><Relationship Id="rId1" Type="http://schemas.openxmlformats.org/officeDocument/2006/relationships/tags" Target="../tags/tag663.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6.xml"/><Relationship Id="rId1" Type="http://schemas.openxmlformats.org/officeDocument/2006/relationships/tags" Target="../tags/tag665.xml"/><Relationship Id="rId4" Type="http://schemas.openxmlformats.org/officeDocument/2006/relationships/image" Target="../media/image9.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73.xml"/><Relationship Id="rId1" Type="http://schemas.openxmlformats.org/officeDocument/2006/relationships/tags" Target="../tags/tag672.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75.xml"/><Relationship Id="rId1" Type="http://schemas.openxmlformats.org/officeDocument/2006/relationships/tags" Target="../tags/tag674.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77.xml"/><Relationship Id="rId1" Type="http://schemas.openxmlformats.org/officeDocument/2006/relationships/tags" Target="../tags/tag67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79.xml"/><Relationship Id="rId1" Type="http://schemas.openxmlformats.org/officeDocument/2006/relationships/tags" Target="../tags/tag678.xml"/></Relationships>
</file>

<file path=ppt/slideLayouts/_rels/slideLayout35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1.xml"/><Relationship Id="rId1" Type="http://schemas.openxmlformats.org/officeDocument/2006/relationships/tags" Target="../tags/tag680.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3.xml"/><Relationship Id="rId1" Type="http://schemas.openxmlformats.org/officeDocument/2006/relationships/tags" Target="../tags/tag682.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5.xml"/><Relationship Id="rId1" Type="http://schemas.openxmlformats.org/officeDocument/2006/relationships/tags" Target="../tags/tag684.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7.xml"/><Relationship Id="rId1" Type="http://schemas.openxmlformats.org/officeDocument/2006/relationships/tags" Target="../tags/tag686.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9.xml"/><Relationship Id="rId1" Type="http://schemas.openxmlformats.org/officeDocument/2006/relationships/tags" Target="../tags/tag688.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1.xml"/><Relationship Id="rId1" Type="http://schemas.openxmlformats.org/officeDocument/2006/relationships/tags" Target="../tags/tag690.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3.xml"/><Relationship Id="rId1" Type="http://schemas.openxmlformats.org/officeDocument/2006/relationships/tags" Target="../tags/tag692.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5.xml"/><Relationship Id="rId1" Type="http://schemas.openxmlformats.org/officeDocument/2006/relationships/tags" Target="../tags/tag694.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7.xml"/><Relationship Id="rId1" Type="http://schemas.openxmlformats.org/officeDocument/2006/relationships/tags" Target="../tags/tag696.xml"/></Relationships>
</file>

<file path=ppt/slideLayouts/_rels/slideLayout36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9.xml"/><Relationship Id="rId1" Type="http://schemas.openxmlformats.org/officeDocument/2006/relationships/tags" Target="../tags/tag698.xml"/></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1.xml"/><Relationship Id="rId1" Type="http://schemas.openxmlformats.org/officeDocument/2006/relationships/tags" Target="../tags/tag700.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3.xml"/><Relationship Id="rId1" Type="http://schemas.openxmlformats.org/officeDocument/2006/relationships/tags" Target="../tags/tag702.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5.xml"/><Relationship Id="rId1" Type="http://schemas.openxmlformats.org/officeDocument/2006/relationships/tags" Target="../tags/tag704.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7.xml"/><Relationship Id="rId1" Type="http://schemas.openxmlformats.org/officeDocument/2006/relationships/tags" Target="../tags/tag706.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9.xml"/><Relationship Id="rId1" Type="http://schemas.openxmlformats.org/officeDocument/2006/relationships/tags" Target="../tags/tag708.xml"/></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1.xml"/><Relationship Id="rId1" Type="http://schemas.openxmlformats.org/officeDocument/2006/relationships/tags" Target="../tags/tag7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7.xml"/><Relationship Id="rId1" Type="http://schemas.openxmlformats.org/officeDocument/2006/relationships/tags" Target="../tags/tag712.xml"/><Relationship Id="rId4" Type="http://schemas.openxmlformats.org/officeDocument/2006/relationships/image" Target="../media/image9.png"/></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0.xml"/><Relationship Id="rId1" Type="http://schemas.openxmlformats.org/officeDocument/2006/relationships/tags" Target="../tags/tag719.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2.xml"/><Relationship Id="rId1" Type="http://schemas.openxmlformats.org/officeDocument/2006/relationships/tags" Target="../tags/tag721.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4.xml"/><Relationship Id="rId1" Type="http://schemas.openxmlformats.org/officeDocument/2006/relationships/tags" Target="../tags/tag723.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6.xml"/><Relationship Id="rId1" Type="http://schemas.openxmlformats.org/officeDocument/2006/relationships/tags" Target="../tags/tag725.xml"/></Relationships>
</file>

<file path=ppt/slideLayouts/_rels/slideLayout37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8.xml"/><Relationship Id="rId1" Type="http://schemas.openxmlformats.org/officeDocument/2006/relationships/tags" Target="../tags/tag727.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0.xml"/><Relationship Id="rId1" Type="http://schemas.openxmlformats.org/officeDocument/2006/relationships/tags" Target="../tags/tag729.xml"/></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2.xml"/><Relationship Id="rId1" Type="http://schemas.openxmlformats.org/officeDocument/2006/relationships/tags" Target="../tags/tag731.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4.xml"/><Relationship Id="rId1" Type="http://schemas.openxmlformats.org/officeDocument/2006/relationships/tags" Target="../tags/tag733.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6.xml"/><Relationship Id="rId1" Type="http://schemas.openxmlformats.org/officeDocument/2006/relationships/tags" Target="../tags/tag73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8.xml"/><Relationship Id="rId1" Type="http://schemas.openxmlformats.org/officeDocument/2006/relationships/tags" Target="../tags/tag737.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0.xml"/><Relationship Id="rId1" Type="http://schemas.openxmlformats.org/officeDocument/2006/relationships/tags" Target="../tags/tag739.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2.xml"/><Relationship Id="rId1" Type="http://schemas.openxmlformats.org/officeDocument/2006/relationships/tags" Target="../tags/tag741.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38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4.xml"/><Relationship Id="rId1" Type="http://schemas.openxmlformats.org/officeDocument/2006/relationships/tags" Target="../tags/tag743.xml"/></Relationships>
</file>

<file path=ppt/slideLayouts/_rels/slideLayout38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6.xml"/><Relationship Id="rId1" Type="http://schemas.openxmlformats.org/officeDocument/2006/relationships/tags" Target="../tags/tag745.xml"/></Relationships>
</file>

<file path=ppt/slideLayouts/_rels/slideLayout38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8.xml"/><Relationship Id="rId1" Type="http://schemas.openxmlformats.org/officeDocument/2006/relationships/tags" Target="../tags/tag747.xml"/></Relationships>
</file>

<file path=ppt/slideLayouts/_rels/slideLayout38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0.xml"/><Relationship Id="rId1" Type="http://schemas.openxmlformats.org/officeDocument/2006/relationships/tags" Target="../tags/tag749.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2.xml"/><Relationship Id="rId1" Type="http://schemas.openxmlformats.org/officeDocument/2006/relationships/tags" Target="../tags/tag751.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4.xml"/><Relationship Id="rId1" Type="http://schemas.openxmlformats.org/officeDocument/2006/relationships/tags" Target="../tags/tag75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6.xml"/><Relationship Id="rId1" Type="http://schemas.openxmlformats.org/officeDocument/2006/relationships/tags" Target="../tags/tag755.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8.xml"/><Relationship Id="rId1" Type="http://schemas.openxmlformats.org/officeDocument/2006/relationships/tags" Target="../tags/tag757.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8.xml"/><Relationship Id="rId1" Type="http://schemas.openxmlformats.org/officeDocument/2006/relationships/tags" Target="../tags/tag759.xml"/><Relationship Id="rId4" Type="http://schemas.openxmlformats.org/officeDocument/2006/relationships/image" Target="../media/image9.png"/></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67.xml"/><Relationship Id="rId1" Type="http://schemas.openxmlformats.org/officeDocument/2006/relationships/tags" Target="../tags/tag766.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69.xml"/><Relationship Id="rId1" Type="http://schemas.openxmlformats.org/officeDocument/2006/relationships/tags" Target="../tags/tag768.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71.xml"/><Relationship Id="rId1" Type="http://schemas.openxmlformats.org/officeDocument/2006/relationships/tags" Target="../tags/tag770.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73.xml"/><Relationship Id="rId1" Type="http://schemas.openxmlformats.org/officeDocument/2006/relationships/tags" Target="../tags/tag772.xml"/></Relationships>
</file>

<file path=ppt/slideLayouts/_rels/slideLayout39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75.xml"/><Relationship Id="rId1" Type="http://schemas.openxmlformats.org/officeDocument/2006/relationships/tags" Target="../tags/tag77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77.xml"/><Relationship Id="rId1" Type="http://schemas.openxmlformats.org/officeDocument/2006/relationships/tags" Target="../tags/tag776.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79.xml"/><Relationship Id="rId1" Type="http://schemas.openxmlformats.org/officeDocument/2006/relationships/tags" Target="../tags/tag778.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1.xml"/><Relationship Id="rId1" Type="http://schemas.openxmlformats.org/officeDocument/2006/relationships/tags" Target="../tags/tag780.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3.xml"/><Relationship Id="rId1" Type="http://schemas.openxmlformats.org/officeDocument/2006/relationships/tags" Target="../tags/tag782.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5.xml"/><Relationship Id="rId1" Type="http://schemas.openxmlformats.org/officeDocument/2006/relationships/tags" Target="../tags/tag784.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7.xml"/><Relationship Id="rId1" Type="http://schemas.openxmlformats.org/officeDocument/2006/relationships/tags" Target="../tags/tag786.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9.xml"/><Relationship Id="rId1" Type="http://schemas.openxmlformats.org/officeDocument/2006/relationships/tags" Target="../tags/tag788.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40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1.xml"/><Relationship Id="rId1" Type="http://schemas.openxmlformats.org/officeDocument/2006/relationships/tags" Target="../tags/tag790.xml"/></Relationships>
</file>

<file path=ppt/slideLayouts/_rels/slideLayout40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3.xml"/><Relationship Id="rId1" Type="http://schemas.openxmlformats.org/officeDocument/2006/relationships/tags" Target="../tags/tag79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1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5.xml"/><Relationship Id="rId1" Type="http://schemas.openxmlformats.org/officeDocument/2006/relationships/tags" Target="../tags/tag794.xml"/></Relationships>
</file>

<file path=ppt/slideLayouts/_rels/slideLayout4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7.xml"/><Relationship Id="rId1" Type="http://schemas.openxmlformats.org/officeDocument/2006/relationships/tags" Target="../tags/tag796.xml"/></Relationships>
</file>

<file path=ppt/slideLayouts/_rels/slideLayout4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9.xml"/><Relationship Id="rId1" Type="http://schemas.openxmlformats.org/officeDocument/2006/relationships/tags" Target="../tags/tag798.xml"/></Relationships>
</file>

<file path=ppt/slideLayouts/_rels/slideLayout4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1.xml"/><Relationship Id="rId1" Type="http://schemas.openxmlformats.org/officeDocument/2006/relationships/tags" Target="../tags/tag800.xml"/></Relationships>
</file>

<file path=ppt/slideLayouts/_rels/slideLayout41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3.xml"/><Relationship Id="rId1" Type="http://schemas.openxmlformats.org/officeDocument/2006/relationships/tags" Target="../tags/tag802.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5.xml"/><Relationship Id="rId1" Type="http://schemas.openxmlformats.org/officeDocument/2006/relationships/tags" Target="../tags/tag804.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9.xml"/><Relationship Id="rId1" Type="http://schemas.openxmlformats.org/officeDocument/2006/relationships/tags" Target="../tags/tag806.xml"/><Relationship Id="rId4" Type="http://schemas.openxmlformats.org/officeDocument/2006/relationships/image" Target="../media/image9.png"/></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14.xml"/><Relationship Id="rId1" Type="http://schemas.openxmlformats.org/officeDocument/2006/relationships/tags" Target="../tags/tag813.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16.xml"/><Relationship Id="rId1" Type="http://schemas.openxmlformats.org/officeDocument/2006/relationships/tags" Target="../tags/tag815.xml"/></Relationships>
</file>

<file path=ppt/slideLayouts/_rels/slideLayout42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18.xml"/><Relationship Id="rId1" Type="http://schemas.openxmlformats.org/officeDocument/2006/relationships/tags" Target="../tags/tag817.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20.xml"/><Relationship Id="rId1" Type="http://schemas.openxmlformats.org/officeDocument/2006/relationships/tags" Target="../tags/tag819.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22.xml"/><Relationship Id="rId1" Type="http://schemas.openxmlformats.org/officeDocument/2006/relationships/tags" Target="../tags/tag821.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24.xml"/><Relationship Id="rId1" Type="http://schemas.openxmlformats.org/officeDocument/2006/relationships/tags" Target="../tags/tag823.xml"/></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26.xml"/><Relationship Id="rId1" Type="http://schemas.openxmlformats.org/officeDocument/2006/relationships/tags" Target="../tags/tag825.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28.xml"/><Relationship Id="rId1" Type="http://schemas.openxmlformats.org/officeDocument/2006/relationships/tags" Target="../tags/tag827.xml"/></Relationships>
</file>

<file path=ppt/slideLayouts/_rels/slideLayout42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30.xml"/><Relationship Id="rId1" Type="http://schemas.openxmlformats.org/officeDocument/2006/relationships/tags" Target="../tags/tag82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3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32.xml"/><Relationship Id="rId1" Type="http://schemas.openxmlformats.org/officeDocument/2006/relationships/tags" Target="../tags/tag831.xml"/></Relationships>
</file>

<file path=ppt/slideLayouts/_rels/slideLayout43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34.xml"/><Relationship Id="rId1" Type="http://schemas.openxmlformats.org/officeDocument/2006/relationships/tags" Target="../tags/tag833.xml"/></Relationships>
</file>

<file path=ppt/slideLayouts/_rels/slideLayout43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36.xml"/><Relationship Id="rId1" Type="http://schemas.openxmlformats.org/officeDocument/2006/relationships/tags" Target="../tags/tag835.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43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38.xml"/><Relationship Id="rId1" Type="http://schemas.openxmlformats.org/officeDocument/2006/relationships/tags" Target="../tags/tag837.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40.xml"/><Relationship Id="rId1" Type="http://schemas.openxmlformats.org/officeDocument/2006/relationships/tags" Target="../tags/tag839.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42.xml"/><Relationship Id="rId1" Type="http://schemas.openxmlformats.org/officeDocument/2006/relationships/tags" Target="../tags/tag841.xml"/></Relationships>
</file>

<file path=ppt/slideLayouts/_rels/slideLayout43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44.xml"/><Relationship Id="rId1" Type="http://schemas.openxmlformats.org/officeDocument/2006/relationships/tags" Target="../tags/tag843.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46.xml"/><Relationship Id="rId1" Type="http://schemas.openxmlformats.org/officeDocument/2006/relationships/tags" Target="../tags/tag845.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48.xml"/><Relationship Id="rId1" Type="http://schemas.openxmlformats.org/officeDocument/2006/relationships/tags" Target="../tags/tag84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50.xml"/><Relationship Id="rId1" Type="http://schemas.openxmlformats.org/officeDocument/2006/relationships/tags" Target="../tags/tag849.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52.xml"/><Relationship Id="rId1" Type="http://schemas.openxmlformats.org/officeDocument/2006/relationships/tags" Target="../tags/tag851.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1.xml"/><Relationship Id="rId1" Type="http://schemas.openxmlformats.org/officeDocument/2006/relationships/tags" Target="../tags/tag853.xml"/><Relationship Id="rId4" Type="http://schemas.openxmlformats.org/officeDocument/2006/relationships/image" Target="../media/image9.png"/></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44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61.xml"/><Relationship Id="rId1" Type="http://schemas.openxmlformats.org/officeDocument/2006/relationships/tags" Target="../tags/tag860.xml"/></Relationships>
</file>

<file path=ppt/slideLayouts/_rels/slideLayout44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63.xml"/><Relationship Id="rId1" Type="http://schemas.openxmlformats.org/officeDocument/2006/relationships/tags" Target="../tags/tag862.xml"/></Relationships>
</file>

<file path=ppt/slideLayouts/_rels/slideLayout44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65.xml"/><Relationship Id="rId1" Type="http://schemas.openxmlformats.org/officeDocument/2006/relationships/tags" Target="../tags/tag864.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67.xml"/><Relationship Id="rId1" Type="http://schemas.openxmlformats.org/officeDocument/2006/relationships/tags" Target="../tags/tag866.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69.xml"/><Relationship Id="rId1" Type="http://schemas.openxmlformats.org/officeDocument/2006/relationships/tags" Target="../tags/tag86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71.xml"/><Relationship Id="rId1" Type="http://schemas.openxmlformats.org/officeDocument/2006/relationships/tags" Target="../tags/tag870.xml"/></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73.xml"/><Relationship Id="rId1" Type="http://schemas.openxmlformats.org/officeDocument/2006/relationships/tags" Target="../tags/tag872.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75.xml"/><Relationship Id="rId1" Type="http://schemas.openxmlformats.org/officeDocument/2006/relationships/tags" Target="../tags/tag874.xml"/></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77.xml"/><Relationship Id="rId1" Type="http://schemas.openxmlformats.org/officeDocument/2006/relationships/tags" Target="../tags/tag876.xml"/></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79.xml"/><Relationship Id="rId1" Type="http://schemas.openxmlformats.org/officeDocument/2006/relationships/tags" Target="../tags/tag878.xml"/></Relationships>
</file>

<file path=ppt/slideLayouts/_rels/slideLayout45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81.xml"/><Relationship Id="rId1" Type="http://schemas.openxmlformats.org/officeDocument/2006/relationships/tags" Target="../tags/tag880.xml"/></Relationships>
</file>

<file path=ppt/slideLayouts/_rels/slideLayout45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83.xml"/><Relationship Id="rId1" Type="http://schemas.openxmlformats.org/officeDocument/2006/relationships/tags" Target="../tags/tag882.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45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85.xml"/><Relationship Id="rId1" Type="http://schemas.openxmlformats.org/officeDocument/2006/relationships/tags" Target="../tags/tag884.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87.xml"/><Relationship Id="rId1" Type="http://schemas.openxmlformats.org/officeDocument/2006/relationships/tags" Target="../tags/tag886.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89.xml"/><Relationship Id="rId1" Type="http://schemas.openxmlformats.org/officeDocument/2006/relationships/tags" Target="../tags/tag888.xml"/></Relationships>
</file>

<file path=ppt/slideLayouts/_rels/slideLayout46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91.xml"/><Relationship Id="rId1" Type="http://schemas.openxmlformats.org/officeDocument/2006/relationships/tags" Target="../tags/tag890.xml"/></Relationships>
</file>

<file path=ppt/slideLayouts/_rels/slideLayout46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93.xml"/><Relationship Id="rId1" Type="http://schemas.openxmlformats.org/officeDocument/2006/relationships/tags" Target="../tags/tag892.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95.xml"/><Relationship Id="rId1" Type="http://schemas.openxmlformats.org/officeDocument/2006/relationships/tags" Target="../tags/tag894.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97.xml"/><Relationship Id="rId1" Type="http://schemas.openxmlformats.org/officeDocument/2006/relationships/tags" Target="../tags/tag896.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899.xml"/><Relationship Id="rId1" Type="http://schemas.openxmlformats.org/officeDocument/2006/relationships/tags" Target="../tags/tag898.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2.xml"/><Relationship Id="rId1" Type="http://schemas.openxmlformats.org/officeDocument/2006/relationships/tags" Target="../tags/tag900.xml"/><Relationship Id="rId4" Type="http://schemas.openxmlformats.org/officeDocument/2006/relationships/image" Target="../media/image16.png"/></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2.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08.xml"/><Relationship Id="rId1" Type="http://schemas.openxmlformats.org/officeDocument/2006/relationships/tags" Target="../tags/tag907.xml"/></Relationships>
</file>

<file path=ppt/slideLayouts/_rels/slideLayout47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10.xml"/><Relationship Id="rId1" Type="http://schemas.openxmlformats.org/officeDocument/2006/relationships/tags" Target="../tags/tag909.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12.xml"/><Relationship Id="rId1" Type="http://schemas.openxmlformats.org/officeDocument/2006/relationships/tags" Target="../tags/tag911.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14.xml"/><Relationship Id="rId1" Type="http://schemas.openxmlformats.org/officeDocument/2006/relationships/tags" Target="../tags/tag913.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16.xml"/><Relationship Id="rId1" Type="http://schemas.openxmlformats.org/officeDocument/2006/relationships/tags" Target="../tags/tag915.xml"/></Relationships>
</file>

<file path=ppt/slideLayouts/_rels/slideLayout47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18.xml"/><Relationship Id="rId1" Type="http://schemas.openxmlformats.org/officeDocument/2006/relationships/tags" Target="../tags/tag917.xml"/></Relationships>
</file>

<file path=ppt/slideLayouts/_rels/slideLayout47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20.xml"/><Relationship Id="rId1" Type="http://schemas.openxmlformats.org/officeDocument/2006/relationships/tags" Target="../tags/tag919.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22.xml"/><Relationship Id="rId1" Type="http://schemas.openxmlformats.org/officeDocument/2006/relationships/tags" Target="../tags/tag921.xml"/></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24.xml"/><Relationship Id="rId1" Type="http://schemas.openxmlformats.org/officeDocument/2006/relationships/tags" Target="../tags/tag923.xml"/></Relationships>
</file>

<file path=ppt/slideLayouts/_rels/slideLayout47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26.xml"/><Relationship Id="rId1" Type="http://schemas.openxmlformats.org/officeDocument/2006/relationships/tags" Target="../tags/tag92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9.png"/></Relationships>
</file>

<file path=ppt/slideLayouts/_rels/slideLayout48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28.xml"/><Relationship Id="rId1" Type="http://schemas.openxmlformats.org/officeDocument/2006/relationships/tags" Target="../tags/tag927.xml"/></Relationships>
</file>

<file path=ppt/slideLayouts/_rels/slideLayout4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30.xml"/><Relationship Id="rId1" Type="http://schemas.openxmlformats.org/officeDocument/2006/relationships/tags" Target="../tags/tag929.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32.xml"/><Relationship Id="rId1" Type="http://schemas.openxmlformats.org/officeDocument/2006/relationships/tags" Target="../tags/tag931.xml"/></Relationships>
</file>

<file path=ppt/slideLayouts/_rels/slideLayout4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34.xml"/><Relationship Id="rId1" Type="http://schemas.openxmlformats.org/officeDocument/2006/relationships/tags" Target="../tags/tag933.xml"/></Relationships>
</file>

<file path=ppt/slideLayouts/_rels/slideLayout48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36.xml"/><Relationship Id="rId1" Type="http://schemas.openxmlformats.org/officeDocument/2006/relationships/tags" Target="../tags/tag935.xml"/></Relationships>
</file>

<file path=ppt/slideLayouts/_rels/slideLayout48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38.xml"/><Relationship Id="rId1" Type="http://schemas.openxmlformats.org/officeDocument/2006/relationships/tags" Target="../tags/tag937.xml"/></Relationships>
</file>

<file path=ppt/slideLayouts/_rels/slideLayout48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40.xml"/><Relationship Id="rId1" Type="http://schemas.openxmlformats.org/officeDocument/2006/relationships/tags" Target="../tags/tag939.xml"/></Relationships>
</file>

<file path=ppt/slideLayouts/_rels/slideLayout48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42.xml"/><Relationship Id="rId1" Type="http://schemas.openxmlformats.org/officeDocument/2006/relationships/tags" Target="../tags/tag941.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44.xml"/><Relationship Id="rId1" Type="http://schemas.openxmlformats.org/officeDocument/2006/relationships/tags" Target="../tags/tag94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46.xml"/><Relationship Id="rId1" Type="http://schemas.openxmlformats.org/officeDocument/2006/relationships/tags" Target="../tags/tag945.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3.xml"/><Relationship Id="rId1" Type="http://schemas.openxmlformats.org/officeDocument/2006/relationships/tags" Target="../tags/tag947.xml"/><Relationship Id="rId4" Type="http://schemas.openxmlformats.org/officeDocument/2006/relationships/image" Target="../media/image9.png"/></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55.xml"/><Relationship Id="rId1" Type="http://schemas.openxmlformats.org/officeDocument/2006/relationships/tags" Target="../tags/tag954.xml"/></Relationships>
</file>

<file path=ppt/slideLayouts/_rels/slideLayout49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57.xml"/><Relationship Id="rId1" Type="http://schemas.openxmlformats.org/officeDocument/2006/relationships/tags" Target="../tags/tag956.xml"/></Relationships>
</file>

<file path=ppt/slideLayouts/_rels/slideLayout49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59.xml"/><Relationship Id="rId1" Type="http://schemas.openxmlformats.org/officeDocument/2006/relationships/tags" Target="../tags/tag958.xml"/></Relationships>
</file>

<file path=ppt/slideLayouts/_rels/slideLayout49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61.xml"/><Relationship Id="rId1" Type="http://schemas.openxmlformats.org/officeDocument/2006/relationships/tags" Target="../tags/tag960.xml"/></Relationships>
</file>

<file path=ppt/slideLayouts/_rels/slideLayout49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63.xml"/><Relationship Id="rId1" Type="http://schemas.openxmlformats.org/officeDocument/2006/relationships/tags" Target="../tags/tag96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65.xml"/><Relationship Id="rId1" Type="http://schemas.openxmlformats.org/officeDocument/2006/relationships/tags" Target="../tags/tag964.xml"/></Relationships>
</file>

<file path=ppt/slideLayouts/_rels/slideLayout50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67.xml"/><Relationship Id="rId1" Type="http://schemas.openxmlformats.org/officeDocument/2006/relationships/tags" Target="../tags/tag966.xml"/></Relationships>
</file>

<file path=ppt/slideLayouts/_rels/slideLayout50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69.xml"/><Relationship Id="rId1" Type="http://schemas.openxmlformats.org/officeDocument/2006/relationships/tags" Target="../tags/tag968.xml"/></Relationships>
</file>

<file path=ppt/slideLayouts/_rels/slideLayout50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71.xml"/><Relationship Id="rId1" Type="http://schemas.openxmlformats.org/officeDocument/2006/relationships/tags" Target="../tags/tag970.xml"/></Relationships>
</file>

<file path=ppt/slideLayouts/_rels/slideLayout50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73.xml"/><Relationship Id="rId1" Type="http://schemas.openxmlformats.org/officeDocument/2006/relationships/tags" Target="../tags/tag972.xml"/></Relationships>
</file>

<file path=ppt/slideLayouts/_rels/slideLayout50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75.xml"/><Relationship Id="rId1" Type="http://schemas.openxmlformats.org/officeDocument/2006/relationships/tags" Target="../tags/tag974.xml"/></Relationships>
</file>

<file path=ppt/slideLayouts/_rels/slideLayout50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77.xml"/><Relationship Id="rId1" Type="http://schemas.openxmlformats.org/officeDocument/2006/relationships/tags" Target="../tags/tag976.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50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79.xml"/><Relationship Id="rId1" Type="http://schemas.openxmlformats.org/officeDocument/2006/relationships/tags" Target="../tags/tag978.xml"/></Relationships>
</file>

<file path=ppt/slideLayouts/_rels/slideLayout50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81.xml"/><Relationship Id="rId1" Type="http://schemas.openxmlformats.org/officeDocument/2006/relationships/tags" Target="../tags/tag98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1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83.xml"/><Relationship Id="rId1" Type="http://schemas.openxmlformats.org/officeDocument/2006/relationships/tags" Target="../tags/tag982.xml"/></Relationships>
</file>

<file path=ppt/slideLayouts/_rels/slideLayout51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85.xml"/><Relationship Id="rId1" Type="http://schemas.openxmlformats.org/officeDocument/2006/relationships/tags" Target="../tags/tag984.xml"/></Relationships>
</file>

<file path=ppt/slideLayouts/_rels/slideLayout51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87.xml"/><Relationship Id="rId1" Type="http://schemas.openxmlformats.org/officeDocument/2006/relationships/tags" Target="../tags/tag986.xml"/></Relationships>
</file>

<file path=ppt/slideLayouts/_rels/slideLayout51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89.xml"/><Relationship Id="rId1" Type="http://schemas.openxmlformats.org/officeDocument/2006/relationships/tags" Target="../tags/tag988.xml"/></Relationships>
</file>

<file path=ppt/slideLayouts/_rels/slideLayout51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91.xml"/><Relationship Id="rId1" Type="http://schemas.openxmlformats.org/officeDocument/2006/relationships/tags" Target="../tags/tag990.xml"/></Relationships>
</file>

<file path=ppt/slideLayouts/_rels/slideLayout51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993.xml"/><Relationship Id="rId1" Type="http://schemas.openxmlformats.org/officeDocument/2006/relationships/tags" Target="../tags/tag992.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4.xml"/><Relationship Id="rId1" Type="http://schemas.openxmlformats.org/officeDocument/2006/relationships/tags" Target="../tags/tag994.xml"/><Relationship Id="rId4" Type="http://schemas.openxmlformats.org/officeDocument/2006/relationships/image" Target="../media/image9.png"/></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1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02.xml"/><Relationship Id="rId1" Type="http://schemas.openxmlformats.org/officeDocument/2006/relationships/tags" Target="../tags/tag1001.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2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04.xml"/><Relationship Id="rId1" Type="http://schemas.openxmlformats.org/officeDocument/2006/relationships/tags" Target="../tags/tag1003.xml"/></Relationships>
</file>

<file path=ppt/slideLayouts/_rels/slideLayout52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06.xml"/><Relationship Id="rId1" Type="http://schemas.openxmlformats.org/officeDocument/2006/relationships/tags" Target="../tags/tag1005.xml"/></Relationships>
</file>

<file path=ppt/slideLayouts/_rels/slideLayout52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08.xml"/><Relationship Id="rId1" Type="http://schemas.openxmlformats.org/officeDocument/2006/relationships/tags" Target="../tags/tag1007.xml"/></Relationships>
</file>

<file path=ppt/slideLayouts/_rels/slideLayout52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10.xml"/><Relationship Id="rId1" Type="http://schemas.openxmlformats.org/officeDocument/2006/relationships/tags" Target="../tags/tag1009.xml"/></Relationships>
</file>

<file path=ppt/slideLayouts/_rels/slideLayout52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12.xml"/><Relationship Id="rId1" Type="http://schemas.openxmlformats.org/officeDocument/2006/relationships/tags" Target="../tags/tag1011.xml"/></Relationships>
</file>

<file path=ppt/slideLayouts/_rels/slideLayout52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14.xml"/><Relationship Id="rId1" Type="http://schemas.openxmlformats.org/officeDocument/2006/relationships/tags" Target="../tags/tag1013.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16.xml"/><Relationship Id="rId1" Type="http://schemas.openxmlformats.org/officeDocument/2006/relationships/tags" Target="../tags/tag1015.xml"/></Relationships>
</file>

<file path=ppt/slideLayouts/_rels/slideLayout52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18.xml"/><Relationship Id="rId1" Type="http://schemas.openxmlformats.org/officeDocument/2006/relationships/tags" Target="../tags/tag1017.xml"/></Relationships>
</file>

<file path=ppt/slideLayouts/_rels/slideLayout52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20.xml"/><Relationship Id="rId1" Type="http://schemas.openxmlformats.org/officeDocument/2006/relationships/tags" Target="../tags/tag1019.xml"/></Relationships>
</file>

<file path=ppt/slideLayouts/_rels/slideLayout52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22.xml"/><Relationship Id="rId1" Type="http://schemas.openxmlformats.org/officeDocument/2006/relationships/tags" Target="../tags/tag102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3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24.xml"/><Relationship Id="rId1" Type="http://schemas.openxmlformats.org/officeDocument/2006/relationships/tags" Target="../tags/tag1023.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53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26.xml"/><Relationship Id="rId1" Type="http://schemas.openxmlformats.org/officeDocument/2006/relationships/tags" Target="../tags/tag1025.xml"/></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28.xml"/><Relationship Id="rId1" Type="http://schemas.openxmlformats.org/officeDocument/2006/relationships/tags" Target="../tags/tag1027.xml"/></Relationships>
</file>

<file path=ppt/slideLayouts/_rels/slideLayout53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30.xml"/><Relationship Id="rId1" Type="http://schemas.openxmlformats.org/officeDocument/2006/relationships/tags" Target="../tags/tag1029.xml"/></Relationships>
</file>

<file path=ppt/slideLayouts/_rels/slideLayout53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32.xml"/><Relationship Id="rId1" Type="http://schemas.openxmlformats.org/officeDocument/2006/relationships/tags" Target="../tags/tag1031.xml"/></Relationships>
</file>

<file path=ppt/slideLayouts/_rels/slideLayout53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34.xml"/><Relationship Id="rId1" Type="http://schemas.openxmlformats.org/officeDocument/2006/relationships/tags" Target="../tags/tag1033.xml"/></Relationships>
</file>

<file path=ppt/slideLayouts/_rels/slideLayout53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36.xml"/><Relationship Id="rId1" Type="http://schemas.openxmlformats.org/officeDocument/2006/relationships/tags" Target="../tags/tag1035.xml"/></Relationships>
</file>

<file path=ppt/slideLayouts/_rels/slideLayout53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38.xml"/><Relationship Id="rId1" Type="http://schemas.openxmlformats.org/officeDocument/2006/relationships/tags" Target="../tags/tag1037.xml"/></Relationships>
</file>

<file path=ppt/slideLayouts/_rels/slideLayout53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40.xml"/><Relationship Id="rId1" Type="http://schemas.openxmlformats.org/officeDocument/2006/relationships/tags" Target="../tags/tag1039.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5.xml"/><Relationship Id="rId1" Type="http://schemas.openxmlformats.org/officeDocument/2006/relationships/tags" Target="../tags/tag1041.xml"/><Relationship Id="rId4" Type="http://schemas.openxmlformats.org/officeDocument/2006/relationships/image" Target="../media/image9.png"/></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54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55.xml"/><Relationship Id="rId1" Type="http://schemas.openxmlformats.org/officeDocument/2006/relationships/tags" Target="../tags/tag1054.xml"/></Relationships>
</file>

<file path=ppt/slideLayouts/_rels/slideLayout54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57.xml"/><Relationship Id="rId1" Type="http://schemas.openxmlformats.org/officeDocument/2006/relationships/tags" Target="../tags/tag1056.xml"/></Relationships>
</file>

<file path=ppt/slideLayouts/_rels/slideLayout54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59.xml"/><Relationship Id="rId1" Type="http://schemas.openxmlformats.org/officeDocument/2006/relationships/tags" Target="../tags/tag1058.xml"/></Relationships>
</file>

<file path=ppt/slideLayouts/_rels/slideLayout54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61.xml"/><Relationship Id="rId1" Type="http://schemas.openxmlformats.org/officeDocument/2006/relationships/tags" Target="../tags/tag1060.xml"/></Relationships>
</file>

<file path=ppt/slideLayouts/_rels/slideLayout54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63.xml"/><Relationship Id="rId1" Type="http://schemas.openxmlformats.org/officeDocument/2006/relationships/tags" Target="../tags/tag1062.xml"/></Relationships>
</file>

<file path=ppt/slideLayouts/_rels/slideLayout54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65.xml"/><Relationship Id="rId1" Type="http://schemas.openxmlformats.org/officeDocument/2006/relationships/tags" Target="../tags/tag106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55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67.xml"/><Relationship Id="rId1" Type="http://schemas.openxmlformats.org/officeDocument/2006/relationships/tags" Target="../tags/tag1066.xml"/></Relationships>
</file>

<file path=ppt/slideLayouts/_rels/slideLayout55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69.xml"/><Relationship Id="rId1" Type="http://schemas.openxmlformats.org/officeDocument/2006/relationships/tags" Target="../tags/tag1068.xml"/></Relationships>
</file>

<file path=ppt/slideLayouts/_rels/slideLayout55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71.xml"/><Relationship Id="rId1" Type="http://schemas.openxmlformats.org/officeDocument/2006/relationships/tags" Target="../tags/tag1070.xml"/></Relationships>
</file>

<file path=ppt/slideLayouts/_rels/slideLayout55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73.xml"/><Relationship Id="rId1" Type="http://schemas.openxmlformats.org/officeDocument/2006/relationships/tags" Target="../tags/tag1072.xml"/></Relationships>
</file>

<file path=ppt/slideLayouts/_rels/slideLayout55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75.xml"/><Relationship Id="rId1" Type="http://schemas.openxmlformats.org/officeDocument/2006/relationships/tags" Target="../tags/tag1074.xml"/></Relationships>
</file>

<file path=ppt/slideLayouts/_rels/slideLayout55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77.xml"/><Relationship Id="rId1" Type="http://schemas.openxmlformats.org/officeDocument/2006/relationships/tags" Target="../tags/tag1076.xml"/></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79.xml"/><Relationship Id="rId1" Type="http://schemas.openxmlformats.org/officeDocument/2006/relationships/tags" Target="../tags/tag1078.xml"/></Relationships>
</file>

<file path=ppt/slideLayouts/_rels/slideLayout55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81.xml"/><Relationship Id="rId1" Type="http://schemas.openxmlformats.org/officeDocument/2006/relationships/tags" Target="../tags/tag1080.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83.xml"/><Relationship Id="rId1" Type="http://schemas.openxmlformats.org/officeDocument/2006/relationships/tags" Target="../tags/tag1082.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56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85.xml"/><Relationship Id="rId1" Type="http://schemas.openxmlformats.org/officeDocument/2006/relationships/tags" Target="../tags/tag1084.xml"/></Relationships>
</file>

<file path=ppt/slideLayouts/_rels/slideLayout56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87.xml"/><Relationship Id="rId1" Type="http://schemas.openxmlformats.org/officeDocument/2006/relationships/tags" Target="../tags/tag1086.xml"/></Relationships>
</file>

<file path=ppt/slideLayouts/_rels/slideLayout56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89.xml"/><Relationship Id="rId1" Type="http://schemas.openxmlformats.org/officeDocument/2006/relationships/tags" Target="../tags/tag1088.xml"/></Relationships>
</file>

<file path=ppt/slideLayouts/_rels/slideLayout56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91.xml"/><Relationship Id="rId1" Type="http://schemas.openxmlformats.org/officeDocument/2006/relationships/tags" Target="../tags/tag1090.xml"/></Relationships>
</file>

<file path=ppt/slideLayouts/_rels/slideLayout56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093.xml"/><Relationship Id="rId1" Type="http://schemas.openxmlformats.org/officeDocument/2006/relationships/tags" Target="../tags/tag1092.xml"/></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7.xml"/><Relationship Id="rId1" Type="http://schemas.openxmlformats.org/officeDocument/2006/relationships/tags" Target="../tags/tag1094.xml"/><Relationship Id="rId4" Type="http://schemas.openxmlformats.org/officeDocument/2006/relationships/image" Target="../media/image9.png"/></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7.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56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02.xml"/><Relationship Id="rId1" Type="http://schemas.openxmlformats.org/officeDocument/2006/relationships/tags" Target="../tags/tag110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57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04.xml"/><Relationship Id="rId1" Type="http://schemas.openxmlformats.org/officeDocument/2006/relationships/tags" Target="../tags/tag1103.xml"/></Relationships>
</file>

<file path=ppt/slideLayouts/_rels/slideLayout57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06.xml"/><Relationship Id="rId1" Type="http://schemas.openxmlformats.org/officeDocument/2006/relationships/tags" Target="../tags/tag1105.xml"/></Relationships>
</file>

<file path=ppt/slideLayouts/_rels/slideLayout57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08.xml"/><Relationship Id="rId1" Type="http://schemas.openxmlformats.org/officeDocument/2006/relationships/tags" Target="../tags/tag1107.xml"/></Relationships>
</file>

<file path=ppt/slideLayouts/_rels/slideLayout57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10.xml"/><Relationship Id="rId1" Type="http://schemas.openxmlformats.org/officeDocument/2006/relationships/tags" Target="../tags/tag1109.xml"/></Relationships>
</file>

<file path=ppt/slideLayouts/_rels/slideLayout57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12.xml"/><Relationship Id="rId1" Type="http://schemas.openxmlformats.org/officeDocument/2006/relationships/tags" Target="../tags/tag1111.xml"/></Relationships>
</file>

<file path=ppt/slideLayouts/_rels/slideLayout57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14.xml"/><Relationship Id="rId1" Type="http://schemas.openxmlformats.org/officeDocument/2006/relationships/tags" Target="../tags/tag1113.xml"/></Relationships>
</file>

<file path=ppt/slideLayouts/_rels/slideLayout57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16.xml"/><Relationship Id="rId1" Type="http://schemas.openxmlformats.org/officeDocument/2006/relationships/tags" Target="../tags/tag1115.xml"/></Relationships>
</file>

<file path=ppt/slideLayouts/_rels/slideLayout57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18.xml"/><Relationship Id="rId1" Type="http://schemas.openxmlformats.org/officeDocument/2006/relationships/tags" Target="../tags/tag1117.xml"/></Relationships>
</file>

<file path=ppt/slideLayouts/_rels/slideLayout57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20.xml"/><Relationship Id="rId1" Type="http://schemas.openxmlformats.org/officeDocument/2006/relationships/tags" Target="../tags/tag1119.xml"/></Relationships>
</file>

<file path=ppt/slideLayouts/_rels/slideLayout57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22.xml"/><Relationship Id="rId1" Type="http://schemas.openxmlformats.org/officeDocument/2006/relationships/tags" Target="../tags/tag112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58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24.xml"/><Relationship Id="rId1" Type="http://schemas.openxmlformats.org/officeDocument/2006/relationships/tags" Target="../tags/tag1123.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8.xml"/></Relationships>
</file>

<file path=ppt/slideLayouts/_rels/slideLayout58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26.xml"/><Relationship Id="rId1" Type="http://schemas.openxmlformats.org/officeDocument/2006/relationships/tags" Target="../tags/tag1125.xml"/></Relationships>
</file>

<file path=ppt/slideLayouts/_rels/slideLayout58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28.xml"/><Relationship Id="rId1" Type="http://schemas.openxmlformats.org/officeDocument/2006/relationships/tags" Target="../tags/tag1127.xml"/></Relationships>
</file>

<file path=ppt/slideLayouts/_rels/slideLayout58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30.xml"/><Relationship Id="rId1" Type="http://schemas.openxmlformats.org/officeDocument/2006/relationships/tags" Target="../tags/tag1129.xml"/></Relationships>
</file>

<file path=ppt/slideLayouts/_rels/slideLayout58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32.xml"/><Relationship Id="rId1" Type="http://schemas.openxmlformats.org/officeDocument/2006/relationships/tags" Target="../tags/tag1131.xml"/></Relationships>
</file>

<file path=ppt/slideLayouts/_rels/slideLayout58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34.xml"/><Relationship Id="rId1" Type="http://schemas.openxmlformats.org/officeDocument/2006/relationships/tags" Target="../tags/tag1133.xml"/></Relationships>
</file>

<file path=ppt/slideLayouts/_rels/slideLayout58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36.xml"/><Relationship Id="rId1" Type="http://schemas.openxmlformats.org/officeDocument/2006/relationships/tags" Target="../tags/tag1135.xml"/></Relationships>
</file>

<file path=ppt/slideLayouts/_rels/slideLayout58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38.xml"/><Relationship Id="rId1" Type="http://schemas.openxmlformats.org/officeDocument/2006/relationships/tags" Target="../tags/tag1137.xml"/></Relationships>
</file>

<file path=ppt/slideLayouts/_rels/slideLayout58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140.xml"/><Relationship Id="rId1" Type="http://schemas.openxmlformats.org/officeDocument/2006/relationships/tags" Target="../tags/tag113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8.xml"/><Relationship Id="rId1" Type="http://schemas.openxmlformats.org/officeDocument/2006/relationships/tags" Target="../tags/tag1141.xml"/><Relationship Id="rId4" Type="http://schemas.openxmlformats.org/officeDocument/2006/relationships/image" Target="../media/image9.png"/></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42.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8.xml"/><Relationship Id="rId1" Type="http://schemas.openxmlformats.org/officeDocument/2006/relationships/tags" Target="../tags/tag18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89.xml"/><Relationship Id="rId4"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2306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9244486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71945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063870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5094302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59262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91313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970911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07965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893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55995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22791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271637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86380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6402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20882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63127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4010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949373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9028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7957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58159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a-DK">
              <a:solidFill>
                <a:prstClr val="black"/>
              </a:solidFill>
            </a:endParaRPr>
          </a:p>
        </p:txBody>
      </p:sp>
      <p:sp>
        <p:nvSpPr>
          <p:cNvPr id="5" name="Pladsholder til sidefod 4"/>
          <p:cNvSpPr>
            <a:spLocks noGrp="1"/>
          </p:cNvSpPr>
          <p:nvPr>
            <p:ph type="ftr" sz="quarter" idx="11"/>
          </p:nvPr>
        </p:nvSpPr>
        <p:spPr/>
        <p:txBody>
          <a:bodyPr/>
          <a:lstStyle>
            <a:lvl1pPr>
              <a:defRPr/>
            </a:lvl1pPr>
          </a:lstStyle>
          <a:p>
            <a:pPr>
              <a:defRPr/>
            </a:pPr>
            <a:endParaRPr lang="en-US" dirty="0">
              <a:solidFill>
                <a:srgbClr val="998F86"/>
              </a:solidFill>
            </a:endParaRPr>
          </a:p>
        </p:txBody>
      </p:sp>
      <p:sp>
        <p:nvSpPr>
          <p:cNvPr id="6" name="Pladsholder til diasnummer 5"/>
          <p:cNvSpPr>
            <a:spLocks noGrp="1"/>
          </p:cNvSpPr>
          <p:nvPr>
            <p:ph type="sldNum" sz="quarter" idx="12"/>
          </p:nvPr>
        </p:nvSpPr>
        <p:spPr/>
        <p:txBody>
          <a:bodyPr/>
          <a:lstStyle>
            <a:lvl1pPr>
              <a:defRPr/>
            </a:lvl1pPr>
          </a:lstStyle>
          <a:p>
            <a:pPr>
              <a:defRPr/>
            </a:pPr>
            <a:fld id="{8D6C8297-FB77-48A2-9377-5060429AD58E}" type="slidenum">
              <a:rPr lang="da-DK">
                <a:solidFill>
                  <a:srgbClr val="003399"/>
                </a:solidFill>
              </a:rPr>
              <a:pPr>
                <a:defRPr/>
              </a:pPr>
              <a:t>‹#›</a:t>
            </a:fld>
            <a:endParaRPr lang="da-DK">
              <a:solidFill>
                <a:srgbClr val="003399"/>
              </a:solidFill>
            </a:endParaRPr>
          </a:p>
        </p:txBody>
      </p:sp>
    </p:spTree>
    <p:extLst>
      <p:ext uri="{BB962C8B-B14F-4D97-AF65-F5344CB8AC3E}">
        <p14:creationId xmlns:p14="http://schemas.microsoft.com/office/powerpoint/2010/main" xmlns="" val="2915267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54333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816530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27799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670274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05092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261067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56551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689211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170870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174930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68362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90784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718882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00348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65521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663917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698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31323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803910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39168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305109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487037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72722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629196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a-DK">
              <a:solidFill>
                <a:prstClr val="black"/>
              </a:solidFill>
            </a:endParaRPr>
          </a:p>
        </p:txBody>
      </p:sp>
      <p:sp>
        <p:nvSpPr>
          <p:cNvPr id="5" name="Pladsholder til sidefod 4"/>
          <p:cNvSpPr>
            <a:spLocks noGrp="1"/>
          </p:cNvSpPr>
          <p:nvPr>
            <p:ph type="ftr" sz="quarter" idx="11"/>
          </p:nvPr>
        </p:nvSpPr>
        <p:spPr/>
        <p:txBody>
          <a:bodyPr/>
          <a:lstStyle>
            <a:lvl1pPr>
              <a:defRPr/>
            </a:lvl1pPr>
          </a:lstStyle>
          <a:p>
            <a:pPr>
              <a:defRPr/>
            </a:pPr>
            <a:endParaRPr lang="en-US" dirty="0">
              <a:solidFill>
                <a:srgbClr val="998F86"/>
              </a:solidFill>
            </a:endParaRPr>
          </a:p>
        </p:txBody>
      </p:sp>
      <p:sp>
        <p:nvSpPr>
          <p:cNvPr id="6" name="Pladsholder til diasnummer 5"/>
          <p:cNvSpPr>
            <a:spLocks noGrp="1"/>
          </p:cNvSpPr>
          <p:nvPr>
            <p:ph type="sldNum" sz="quarter" idx="12"/>
          </p:nvPr>
        </p:nvSpPr>
        <p:spPr/>
        <p:txBody>
          <a:bodyPr/>
          <a:lstStyle>
            <a:lvl1pPr>
              <a:defRPr/>
            </a:lvl1pPr>
          </a:lstStyle>
          <a:p>
            <a:pPr>
              <a:defRPr/>
            </a:pPr>
            <a:fld id="{8D6C8297-FB77-48A2-9377-5060429AD58E}" type="slidenum">
              <a:rPr lang="da-DK">
                <a:solidFill>
                  <a:srgbClr val="003399"/>
                </a:solidFill>
              </a:rPr>
              <a:pPr>
                <a:defRPr/>
              </a:pPr>
              <a:t>‹#›</a:t>
            </a:fld>
            <a:endParaRPr lang="da-DK">
              <a:solidFill>
                <a:srgbClr val="003399"/>
              </a:solidFill>
            </a:endParaRPr>
          </a:p>
        </p:txBody>
      </p:sp>
    </p:spTree>
    <p:extLst>
      <p:ext uri="{BB962C8B-B14F-4D97-AF65-F5344CB8AC3E}">
        <p14:creationId xmlns:p14="http://schemas.microsoft.com/office/powerpoint/2010/main" xmlns="" val="41772206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998F86"/>
              </a:solidFill>
            </a:endParaRPr>
          </a:p>
        </p:txBody>
      </p:sp>
      <p:sp>
        <p:nvSpPr>
          <p:cNvPr id="6" name="Slide Number Placeholder 5"/>
          <p:cNvSpPr>
            <a:spLocks noGrp="1"/>
          </p:cNvSpPr>
          <p:nvPr>
            <p:ph type="sldNum" sz="quarter" idx="12"/>
          </p:nvPr>
        </p:nvSpPr>
        <p:spPr/>
        <p:txBody>
          <a:bodyPr/>
          <a:lstStyle/>
          <a:p>
            <a:fld id="{7319D914-622F-4D68-83C3-C4FDEFE402D3}" type="slidenum">
              <a:rPr lang="en-US" smtClean="0">
                <a:solidFill>
                  <a:srgbClr val="003399"/>
                </a:solidFill>
              </a:rPr>
              <a:pPr/>
              <a:t>‹#›</a:t>
            </a:fld>
            <a:endParaRPr lang="en-US" dirty="0">
              <a:solidFill>
                <a:srgbClr val="003399"/>
              </a:solidFill>
            </a:endParaRPr>
          </a:p>
        </p:txBody>
      </p:sp>
    </p:spTree>
    <p:extLst>
      <p:ext uri="{BB962C8B-B14F-4D97-AF65-F5344CB8AC3E}">
        <p14:creationId xmlns:p14="http://schemas.microsoft.com/office/powerpoint/2010/main" xmlns="" val="38235085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43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891457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323929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4512427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723154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617914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9667694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8500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338758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7932422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06828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17012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865458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1350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4538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48067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674805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78810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397980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35776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48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45046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9955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5391096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a-DK">
              <a:solidFill>
                <a:prstClr val="black"/>
              </a:solidFill>
            </a:endParaRPr>
          </a:p>
        </p:txBody>
      </p:sp>
      <p:sp>
        <p:nvSpPr>
          <p:cNvPr id="5" name="Pladsholder til sidefod 4"/>
          <p:cNvSpPr>
            <a:spLocks noGrp="1"/>
          </p:cNvSpPr>
          <p:nvPr>
            <p:ph type="ftr" sz="quarter" idx="11"/>
          </p:nvPr>
        </p:nvSpPr>
        <p:spPr/>
        <p:txBody>
          <a:bodyPr/>
          <a:lstStyle>
            <a:lvl1pPr>
              <a:defRPr/>
            </a:lvl1pPr>
          </a:lstStyle>
          <a:p>
            <a:pPr>
              <a:defRPr/>
            </a:pPr>
            <a:endParaRPr lang="en-US" dirty="0">
              <a:solidFill>
                <a:srgbClr val="998F86"/>
              </a:solidFill>
            </a:endParaRPr>
          </a:p>
        </p:txBody>
      </p:sp>
      <p:sp>
        <p:nvSpPr>
          <p:cNvPr id="6" name="Pladsholder til diasnummer 5"/>
          <p:cNvSpPr>
            <a:spLocks noGrp="1"/>
          </p:cNvSpPr>
          <p:nvPr>
            <p:ph type="sldNum" sz="quarter" idx="12"/>
          </p:nvPr>
        </p:nvSpPr>
        <p:spPr/>
        <p:txBody>
          <a:bodyPr/>
          <a:lstStyle>
            <a:lvl1pPr>
              <a:defRPr/>
            </a:lvl1pPr>
          </a:lstStyle>
          <a:p>
            <a:pPr>
              <a:defRPr/>
            </a:pPr>
            <a:fld id="{8D6C8297-FB77-48A2-9377-5060429AD58E}" type="slidenum">
              <a:rPr lang="da-DK">
                <a:solidFill>
                  <a:srgbClr val="003399"/>
                </a:solidFill>
              </a:rPr>
              <a:pPr>
                <a:defRPr/>
              </a:pPr>
              <a:t>‹#›</a:t>
            </a:fld>
            <a:endParaRPr lang="da-DK">
              <a:solidFill>
                <a:srgbClr val="003399"/>
              </a:solidFill>
            </a:endParaRPr>
          </a:p>
        </p:txBody>
      </p:sp>
    </p:spTree>
    <p:extLst>
      <p:ext uri="{BB962C8B-B14F-4D97-AF65-F5344CB8AC3E}">
        <p14:creationId xmlns:p14="http://schemas.microsoft.com/office/powerpoint/2010/main" xmlns="" val="8775887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9320129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3266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868255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74282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5392846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617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18341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9426136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579002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9993995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885177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061666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096847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585433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02821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2415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49062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430678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41350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25265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258440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292285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58985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09016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692106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933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565018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99926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6397504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524633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335264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1984435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0577892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3939488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180176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16390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24008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53843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1475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091594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72808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99201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4943204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021571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01808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1958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693408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83309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325334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a-DK">
              <a:solidFill>
                <a:prstClr val="black"/>
              </a:solidFill>
            </a:endParaRPr>
          </a:p>
        </p:txBody>
      </p:sp>
      <p:sp>
        <p:nvSpPr>
          <p:cNvPr id="5" name="Pladsholder til sidefod 4"/>
          <p:cNvSpPr>
            <a:spLocks noGrp="1"/>
          </p:cNvSpPr>
          <p:nvPr>
            <p:ph type="ftr" sz="quarter" idx="11"/>
          </p:nvPr>
        </p:nvSpPr>
        <p:spPr/>
        <p:txBody>
          <a:bodyPr/>
          <a:lstStyle>
            <a:lvl1pPr>
              <a:defRPr/>
            </a:lvl1pPr>
          </a:lstStyle>
          <a:p>
            <a:pPr>
              <a:defRPr/>
            </a:pPr>
            <a:endParaRPr lang="en-US" dirty="0">
              <a:solidFill>
                <a:srgbClr val="998F86"/>
              </a:solidFill>
            </a:endParaRPr>
          </a:p>
        </p:txBody>
      </p:sp>
      <p:sp>
        <p:nvSpPr>
          <p:cNvPr id="6" name="Pladsholder til diasnummer 5"/>
          <p:cNvSpPr>
            <a:spLocks noGrp="1"/>
          </p:cNvSpPr>
          <p:nvPr>
            <p:ph type="sldNum" sz="quarter" idx="12"/>
          </p:nvPr>
        </p:nvSpPr>
        <p:spPr/>
        <p:txBody>
          <a:bodyPr/>
          <a:lstStyle>
            <a:lvl1pPr>
              <a:defRPr/>
            </a:lvl1pPr>
          </a:lstStyle>
          <a:p>
            <a:pPr>
              <a:defRPr/>
            </a:pPr>
            <a:fld id="{8D6C8297-FB77-48A2-9377-5060429AD58E}" type="slidenum">
              <a:rPr lang="da-DK">
                <a:solidFill>
                  <a:srgbClr val="003399"/>
                </a:solidFill>
              </a:rPr>
              <a:pPr>
                <a:defRPr/>
              </a:pPr>
              <a:t>‹#›</a:t>
            </a:fld>
            <a:endParaRPr lang="da-DK">
              <a:solidFill>
                <a:srgbClr val="003399"/>
              </a:solidFill>
            </a:endParaRPr>
          </a:p>
        </p:txBody>
      </p:sp>
    </p:spTree>
    <p:extLst>
      <p:ext uri="{BB962C8B-B14F-4D97-AF65-F5344CB8AC3E}">
        <p14:creationId xmlns:p14="http://schemas.microsoft.com/office/powerpoint/2010/main" xmlns="" val="262003753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5440866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0006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359690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595650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1562991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973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941635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7106196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781854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303730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87482978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6644726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743469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2879327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29977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96619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4656558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274192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4495446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336880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0640567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9565165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259661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31147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3616399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6047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244701268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287000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33425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3333452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2973654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7274692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8763792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6378211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9890545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17615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7205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47223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917359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637211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727816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6361771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98472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805034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43043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293170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793511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8441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795485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194738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777382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6222457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960949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968782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766540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5225955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435567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833009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161633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881547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41810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8172240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35458184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317879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93764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89040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668341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940297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708971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8936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9456604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622259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635206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940823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10449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4333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391785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4494670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308595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9091222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283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933027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63306383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2863750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383749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73874067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4189834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2608399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7933761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917857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040705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066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438259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547171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760069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1460795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87087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73971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4153961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389218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8663208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56140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9044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62386962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32390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1894824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14895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29907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2135450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6537728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8530710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3499473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23503947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60130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2160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5602987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1512315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915521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7638964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778232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224668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7698391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702513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6765635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2829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39466863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286117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76014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3683041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701954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85495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65085916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66628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824715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429948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640837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036151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9375292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076495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18723678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642546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128125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510257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847264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637022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9927333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4519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396610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2738454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2136950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99052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579389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351187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224649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5473781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901912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834949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44421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8696653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73089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314275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1643795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47425956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581604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976359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87994279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185533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990118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12239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63933292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446690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4908061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0190189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109278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6373545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247693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9730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8011818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025778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62689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39284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9881380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04392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858053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8433028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697208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081363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0545732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51176416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103990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258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7131198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11486786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592678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0413327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2196578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56323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8456277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136328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524601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345128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98928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0021052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5544254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29034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0519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462159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5486618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771032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068340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06384364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85109954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6807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96291938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1490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080118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7294119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218220351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68583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2628115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393982753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921811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9688845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29219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23371403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034741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2903900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7681693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275648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767213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8067772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3427837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730183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6926679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39025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325814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1676099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521052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76270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87255952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825">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11" name="Picture 2" descr="C:\Users\Conny\Desktop\WCG\WCG - Logo\PNG\Logos blue\Department of the Premier\WCG - Logo - Department of the Premier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283298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3058331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0115634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xmlns="" val="159520038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7519523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6035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38098602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xmlns="" val="359753321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9023966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1335993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263675362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780653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350236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7544790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7" name="Picture 115" descr="C:\Users\Conny\Desktop\WCG\WCG - Logo\PNG\Logos blue\Department of the Premier\WCG - Logo - Department of the Premier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866646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476457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6258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04827407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387802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727120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136492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175797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569227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044096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3" name="Picture 2" descr="C:\Users\Conny\Desktop\WCG\WCG - Logo\PNG\Logos blue\Department of the Premier\WCG - Logo - Department of the Premier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10102" y="1910659"/>
            <a:ext cx="2446066" cy="689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951813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xmlns="" val="243859037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95276" y="180976"/>
            <a:ext cx="8505825" cy="876300"/>
          </a:xfrm>
          <a:prstGeom prst="rect">
            <a:avLst/>
          </a:prstGeom>
        </p:spPr>
        <p:txBody>
          <a:bodyPr anchor="ctr">
            <a:normAutofit/>
          </a:bodyPr>
          <a:lstStyle>
            <a:lvl1pPr algn="l">
              <a:defRPr sz="21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6" y="1266827"/>
            <a:ext cx="8505825" cy="4524375"/>
          </a:xfrm>
          <a:prstGeom prst="rect">
            <a:avLst/>
          </a:prstGeom>
        </p:spPr>
        <p:txBody>
          <a:bodyPr>
            <a:normAutofit/>
          </a:bodyPr>
          <a:lstStyle>
            <a:lvl1pPr marL="0" indent="0" algn="l">
              <a:buNone/>
              <a:defRPr sz="1350">
                <a:solidFill>
                  <a:schemeClr val="tx1"/>
                </a:solidFill>
                <a:latin typeface="Century Gothic" pitchFamily="34" charset="0"/>
              </a:defRPr>
            </a:lvl1pPr>
            <a:lvl2pPr marL="135731" indent="-135731" algn="l">
              <a:buFont typeface="Arial" pitchFamily="34" charset="0"/>
              <a:buChar char="•"/>
              <a:defRPr sz="1050">
                <a:solidFill>
                  <a:schemeClr val="tx1"/>
                </a:solidFill>
                <a:latin typeface="Century Gothic" pitchFamily="34" charset="0"/>
              </a:defRPr>
            </a:lvl2pPr>
            <a:lvl3pPr marL="685800" indent="0" algn="l">
              <a:buNone/>
              <a:defRPr>
                <a:solidFill>
                  <a:schemeClr val="tx1">
                    <a:tint val="75000"/>
                  </a:schemeClr>
                </a:solidFill>
              </a:defRPr>
            </a:lvl3pPr>
            <a:lvl4pPr marL="1028700" indent="0" algn="l">
              <a:buNone/>
              <a:defRPr>
                <a:solidFill>
                  <a:schemeClr val="tx1">
                    <a:tint val="75000"/>
                  </a:schemeClr>
                </a:solidFill>
              </a:defRPr>
            </a:lvl4pPr>
            <a:lvl5pPr marL="1371600" indent="0" algn="l">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xmlns="" val="721319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2146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85738658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8202250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5310071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9289537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3288149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40053206"/>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6830655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2506856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8401102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2321844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784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297294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3735336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665270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801834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5350300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79160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5358607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3904489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335796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41094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8746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46522161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389489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719707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9605457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07050567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451375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0137291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1287910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33660827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3600903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9874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892540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292914902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1026977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93297343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7364738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17217232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120354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2268766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737574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40958626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451051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309086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30245379"/>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73278757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74235049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6449080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8443176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32119344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981196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2688714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825">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369691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8321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2428795"/>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9282695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xmlns="" val="250821766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1901509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7834023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xmlns="" val="145629968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075179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70907191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253370392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86428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85394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41092445"/>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481916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116156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6812371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6137513"/>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5542648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514048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340851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522027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014447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2324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5182611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5"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274078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xmlns="" val="335553595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74"/>
            <a:ext cx="2133600" cy="365125"/>
          </a:xfrm>
          <a:prstGeom prst="rect">
            <a:avLst/>
          </a:prstGeom>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63295D-1FB0-4F76-B42B-EFB23817B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0116689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85877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8909706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8220344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423523912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323229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03307863"/>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257295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2022130"/>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69962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0124416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14520522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051511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151225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288638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571938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3040277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9108540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31064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17874444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8612325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4794991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950416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767817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54036799"/>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16256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54717889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660867047"/>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735653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88843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5303073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232608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2253148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77132983"/>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6164564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79412698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8662956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92070523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9068048"/>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722410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84720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1329179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6996409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270471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179721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358415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1745335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191869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0861403"/>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9030596"/>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9881282"/>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49229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132529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314820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7897483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25306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82224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3796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86907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7614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12803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213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2444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986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2295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5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466220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75512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0417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68895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0064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21485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12098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071147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9626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8061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050880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4641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72702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1129245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6043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24135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8694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9550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97421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0415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3648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999906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34739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6657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7485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54416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30585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245602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7049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7240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tags" Target="../tags/tag4.xml"/><Relationship Id="rId35"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 Type="http://schemas.openxmlformats.org/officeDocument/2006/relationships/slideLayout" Target="../slideLayouts/slideLayout201.xml"/><Relationship Id="rId21" Type="http://schemas.openxmlformats.org/officeDocument/2006/relationships/slideLayout" Target="../slideLayouts/slideLayout219.xml"/><Relationship Id="rId34" Type="http://schemas.openxmlformats.org/officeDocument/2006/relationships/tags" Target="../tags/tag389.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tags" Target="../tags/tag388.xml"/><Relationship Id="rId38" Type="http://schemas.openxmlformats.org/officeDocument/2006/relationships/image" Target="../media/image4.png"/><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tags" Target="../tags/tag38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tags" Target="../tags/tag387.xml"/><Relationship Id="rId37" Type="http://schemas.openxmlformats.org/officeDocument/2006/relationships/image" Target="../media/image3.png"/><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vmlDrawing" Target="../drawings/vmlDrawing10.vml"/><Relationship Id="rId36" Type="http://schemas.openxmlformats.org/officeDocument/2006/relationships/image" Target="../media/image2.jpeg"/><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tags" Target="../tags/tag386.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theme" Target="../theme/theme10.xml"/><Relationship Id="rId30" Type="http://schemas.openxmlformats.org/officeDocument/2006/relationships/tags" Target="../tags/tag385.xml"/><Relationship Id="rId35" Type="http://schemas.openxmlformats.org/officeDocument/2006/relationships/oleObject" Target="../embeddings/oleObject10.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vmlDrawing" Target="../drawings/vmlDrawing11.vml"/><Relationship Id="rId3" Type="http://schemas.openxmlformats.org/officeDocument/2006/relationships/slideLayout" Target="../slideLayouts/slideLayout227.xml"/><Relationship Id="rId21" Type="http://schemas.openxmlformats.org/officeDocument/2006/relationships/slideLayout" Target="../slideLayouts/slideLayout245.xml"/><Relationship Id="rId34" Type="http://schemas.openxmlformats.org/officeDocument/2006/relationships/image" Target="../media/image2.jpeg"/><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theme" Target="../theme/theme11.xml"/><Relationship Id="rId33" Type="http://schemas.openxmlformats.org/officeDocument/2006/relationships/oleObject" Target="../embeddings/oleObject11.bin"/><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tags" Target="../tags/tag433.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tags" Target="../tags/tag436.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tags" Target="../tags/tag432.xml"/><Relationship Id="rId36" Type="http://schemas.openxmlformats.org/officeDocument/2006/relationships/image" Target="../media/image4.png"/><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31" Type="http://schemas.openxmlformats.org/officeDocument/2006/relationships/tags" Target="../tags/tag435.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tags" Target="../tags/tag431.xml"/><Relationship Id="rId30" Type="http://schemas.openxmlformats.org/officeDocument/2006/relationships/tags" Target="../tags/tag434.xml"/><Relationship Id="rId35"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26" Type="http://schemas.openxmlformats.org/officeDocument/2006/relationships/vmlDrawing" Target="../drawings/vmlDrawing12.v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34" Type="http://schemas.openxmlformats.org/officeDocument/2006/relationships/image" Target="../media/image2.jpeg"/><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theme" Target="../theme/theme12.xml"/><Relationship Id="rId33" Type="http://schemas.openxmlformats.org/officeDocument/2006/relationships/oleObject" Target="../embeddings/oleObject12.bin"/><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29" Type="http://schemas.openxmlformats.org/officeDocument/2006/relationships/tags" Target="../tags/tag48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slideLayout" Target="../slideLayouts/slideLayout272.xml"/><Relationship Id="rId32" Type="http://schemas.openxmlformats.org/officeDocument/2006/relationships/tags" Target="../tags/tag483.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tags" Target="../tags/tag479.xml"/><Relationship Id="rId36" Type="http://schemas.openxmlformats.org/officeDocument/2006/relationships/image" Target="../media/image4.png"/><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31" Type="http://schemas.openxmlformats.org/officeDocument/2006/relationships/tags" Target="../tags/tag482.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 Id="rId27" Type="http://schemas.openxmlformats.org/officeDocument/2006/relationships/tags" Target="../tags/tag478.xml"/><Relationship Id="rId30" Type="http://schemas.openxmlformats.org/officeDocument/2006/relationships/tags" Target="../tags/tag481.xml"/><Relationship Id="rId35"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slideLayout" Target="../slideLayouts/slideLayout290.xml"/><Relationship Id="rId26" Type="http://schemas.openxmlformats.org/officeDocument/2006/relationships/vmlDrawing" Target="../drawings/vmlDrawing13.vml"/><Relationship Id="rId3" Type="http://schemas.openxmlformats.org/officeDocument/2006/relationships/slideLayout" Target="../slideLayouts/slideLayout275.xml"/><Relationship Id="rId21" Type="http://schemas.openxmlformats.org/officeDocument/2006/relationships/slideLayout" Target="../slideLayouts/slideLayout293.xml"/><Relationship Id="rId34" Type="http://schemas.openxmlformats.org/officeDocument/2006/relationships/image" Target="../media/image2.jpeg"/><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5" Type="http://schemas.openxmlformats.org/officeDocument/2006/relationships/theme" Target="../theme/theme13.xml"/><Relationship Id="rId33" Type="http://schemas.openxmlformats.org/officeDocument/2006/relationships/oleObject" Target="../embeddings/oleObject13.bin"/><Relationship Id="rId2" Type="http://schemas.openxmlformats.org/officeDocument/2006/relationships/slideLayout" Target="../slideLayouts/slideLayout274.xml"/><Relationship Id="rId16" Type="http://schemas.openxmlformats.org/officeDocument/2006/relationships/slideLayout" Target="../slideLayouts/slideLayout288.xml"/><Relationship Id="rId20" Type="http://schemas.openxmlformats.org/officeDocument/2006/relationships/slideLayout" Target="../slideLayouts/slideLayout292.xml"/><Relationship Id="rId29" Type="http://schemas.openxmlformats.org/officeDocument/2006/relationships/tags" Target="../tags/tag527.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24" Type="http://schemas.openxmlformats.org/officeDocument/2006/relationships/slideLayout" Target="../slideLayouts/slideLayout296.xml"/><Relationship Id="rId32" Type="http://schemas.openxmlformats.org/officeDocument/2006/relationships/tags" Target="../tags/tag530.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23" Type="http://schemas.openxmlformats.org/officeDocument/2006/relationships/slideLayout" Target="../slideLayouts/slideLayout295.xml"/><Relationship Id="rId28" Type="http://schemas.openxmlformats.org/officeDocument/2006/relationships/tags" Target="../tags/tag526.xml"/><Relationship Id="rId36" Type="http://schemas.openxmlformats.org/officeDocument/2006/relationships/image" Target="../media/image4.png"/><Relationship Id="rId10" Type="http://schemas.openxmlformats.org/officeDocument/2006/relationships/slideLayout" Target="../slideLayouts/slideLayout282.xml"/><Relationship Id="rId19" Type="http://schemas.openxmlformats.org/officeDocument/2006/relationships/slideLayout" Target="../slideLayouts/slideLayout291.xml"/><Relationship Id="rId31" Type="http://schemas.openxmlformats.org/officeDocument/2006/relationships/tags" Target="../tags/tag529.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 Id="rId22" Type="http://schemas.openxmlformats.org/officeDocument/2006/relationships/slideLayout" Target="../slideLayouts/slideLayout294.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vmlDrawing" Target="../drawings/vmlDrawing14.v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34" Type="http://schemas.openxmlformats.org/officeDocument/2006/relationships/image" Target="../media/image2.jpeg"/><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theme" Target="../theme/theme14.xml"/><Relationship Id="rId33" Type="http://schemas.openxmlformats.org/officeDocument/2006/relationships/oleObject" Target="../embeddings/oleObject14.bin"/><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tags" Target="../tags/tag574.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tags" Target="../tags/tag577.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tags" Target="../tags/tag573.xml"/><Relationship Id="rId36" Type="http://schemas.openxmlformats.org/officeDocument/2006/relationships/image" Target="../media/image4.png"/><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tags" Target="../tags/tag57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tags" Target="../tags/tag572.xml"/><Relationship Id="rId30" Type="http://schemas.openxmlformats.org/officeDocument/2006/relationships/tags" Target="../tags/tag575.xml"/><Relationship Id="rId35"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5.xml"/><Relationship Id="rId1" Type="http://schemas.openxmlformats.org/officeDocument/2006/relationships/slideLayout" Target="../slideLayouts/slideLayout32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vmlDrawing" Target="../drawings/vmlDrawing15.v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34" Type="http://schemas.openxmlformats.org/officeDocument/2006/relationships/image" Target="../media/image2.jpeg"/><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theme" Target="../theme/theme16.xml"/><Relationship Id="rId33" Type="http://schemas.openxmlformats.org/officeDocument/2006/relationships/oleObject" Target="../embeddings/oleObject15.bin"/><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tags" Target="../tags/tag621.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tags" Target="../tags/tag624.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tags" Target="../tags/tag620.xml"/><Relationship Id="rId36" Type="http://schemas.openxmlformats.org/officeDocument/2006/relationships/image" Target="../media/image4.png"/><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tags" Target="../tags/tag623.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tags" Target="../tags/tag619.xml"/><Relationship Id="rId30" Type="http://schemas.openxmlformats.org/officeDocument/2006/relationships/tags" Target="../tags/tag622.xml"/><Relationship Id="rId35"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vmlDrawing" Target="../drawings/vmlDrawing16.vml"/><Relationship Id="rId3" Type="http://schemas.openxmlformats.org/officeDocument/2006/relationships/slideLayout" Target="../slideLayouts/slideLayout348.xml"/><Relationship Id="rId21" Type="http://schemas.openxmlformats.org/officeDocument/2006/relationships/slideLayout" Target="../slideLayouts/slideLayout366.xml"/><Relationship Id="rId34" Type="http://schemas.openxmlformats.org/officeDocument/2006/relationships/image" Target="../media/image2.jpeg"/><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theme" Target="../theme/theme17.xml"/><Relationship Id="rId33" Type="http://schemas.openxmlformats.org/officeDocument/2006/relationships/oleObject" Target="../embeddings/oleObject16.bin"/><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0" Type="http://schemas.openxmlformats.org/officeDocument/2006/relationships/slideLayout" Target="../slideLayouts/slideLayout365.xml"/><Relationship Id="rId29" Type="http://schemas.openxmlformats.org/officeDocument/2006/relationships/tags" Target="../tags/tag668.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tags" Target="../tags/tag671.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tags" Target="../tags/tag667.xml"/><Relationship Id="rId36" Type="http://schemas.openxmlformats.org/officeDocument/2006/relationships/image" Target="../media/image4.png"/><Relationship Id="rId10" Type="http://schemas.openxmlformats.org/officeDocument/2006/relationships/slideLayout" Target="../slideLayouts/slideLayout355.xml"/><Relationship Id="rId19" Type="http://schemas.openxmlformats.org/officeDocument/2006/relationships/slideLayout" Target="../slideLayouts/slideLayout364.xml"/><Relationship Id="rId31" Type="http://schemas.openxmlformats.org/officeDocument/2006/relationships/tags" Target="../tags/tag670.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tags" Target="../tags/tag666.xml"/><Relationship Id="rId30" Type="http://schemas.openxmlformats.org/officeDocument/2006/relationships/tags" Target="../tags/tag669.xml"/><Relationship Id="rId35"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slideLayout" Target="../slideLayouts/slideLayout382.xml"/><Relationship Id="rId18" Type="http://schemas.openxmlformats.org/officeDocument/2006/relationships/slideLayout" Target="../slideLayouts/slideLayout387.xml"/><Relationship Id="rId26" Type="http://schemas.openxmlformats.org/officeDocument/2006/relationships/vmlDrawing" Target="../drawings/vmlDrawing17.vml"/><Relationship Id="rId3" Type="http://schemas.openxmlformats.org/officeDocument/2006/relationships/slideLayout" Target="../slideLayouts/slideLayout372.xml"/><Relationship Id="rId21" Type="http://schemas.openxmlformats.org/officeDocument/2006/relationships/slideLayout" Target="../slideLayouts/slideLayout390.xml"/><Relationship Id="rId34" Type="http://schemas.openxmlformats.org/officeDocument/2006/relationships/image" Target="../media/image2.jpeg"/><Relationship Id="rId7" Type="http://schemas.openxmlformats.org/officeDocument/2006/relationships/slideLayout" Target="../slideLayouts/slideLayout376.xml"/><Relationship Id="rId12" Type="http://schemas.openxmlformats.org/officeDocument/2006/relationships/slideLayout" Target="../slideLayouts/slideLayout381.xml"/><Relationship Id="rId17" Type="http://schemas.openxmlformats.org/officeDocument/2006/relationships/slideLayout" Target="../slideLayouts/slideLayout386.xml"/><Relationship Id="rId25" Type="http://schemas.openxmlformats.org/officeDocument/2006/relationships/theme" Target="../theme/theme18.xml"/><Relationship Id="rId33" Type="http://schemas.openxmlformats.org/officeDocument/2006/relationships/oleObject" Target="../embeddings/oleObject17.bin"/><Relationship Id="rId2" Type="http://schemas.openxmlformats.org/officeDocument/2006/relationships/slideLayout" Target="../slideLayouts/slideLayout371.xml"/><Relationship Id="rId16" Type="http://schemas.openxmlformats.org/officeDocument/2006/relationships/slideLayout" Target="../slideLayouts/slideLayout385.xml"/><Relationship Id="rId20" Type="http://schemas.openxmlformats.org/officeDocument/2006/relationships/slideLayout" Target="../slideLayouts/slideLayout389.xml"/><Relationship Id="rId29" Type="http://schemas.openxmlformats.org/officeDocument/2006/relationships/tags" Target="../tags/tag715.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24" Type="http://schemas.openxmlformats.org/officeDocument/2006/relationships/slideLayout" Target="../slideLayouts/slideLayout393.xml"/><Relationship Id="rId32" Type="http://schemas.openxmlformats.org/officeDocument/2006/relationships/tags" Target="../tags/tag718.xml"/><Relationship Id="rId5" Type="http://schemas.openxmlformats.org/officeDocument/2006/relationships/slideLayout" Target="../slideLayouts/slideLayout374.xml"/><Relationship Id="rId15" Type="http://schemas.openxmlformats.org/officeDocument/2006/relationships/slideLayout" Target="../slideLayouts/slideLayout384.xml"/><Relationship Id="rId23" Type="http://schemas.openxmlformats.org/officeDocument/2006/relationships/slideLayout" Target="../slideLayouts/slideLayout392.xml"/><Relationship Id="rId28" Type="http://schemas.openxmlformats.org/officeDocument/2006/relationships/tags" Target="../tags/tag714.xml"/><Relationship Id="rId36" Type="http://schemas.openxmlformats.org/officeDocument/2006/relationships/image" Target="../media/image4.png"/><Relationship Id="rId10" Type="http://schemas.openxmlformats.org/officeDocument/2006/relationships/slideLayout" Target="../slideLayouts/slideLayout379.xml"/><Relationship Id="rId19" Type="http://schemas.openxmlformats.org/officeDocument/2006/relationships/slideLayout" Target="../slideLayouts/slideLayout388.xml"/><Relationship Id="rId31" Type="http://schemas.openxmlformats.org/officeDocument/2006/relationships/tags" Target="../tags/tag717.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slideLayout" Target="../slideLayouts/slideLayout383.xml"/><Relationship Id="rId22" Type="http://schemas.openxmlformats.org/officeDocument/2006/relationships/slideLayout" Target="../slideLayouts/slideLayout391.xml"/><Relationship Id="rId27" Type="http://schemas.openxmlformats.org/officeDocument/2006/relationships/tags" Target="../tags/tag713.xml"/><Relationship Id="rId30" Type="http://schemas.openxmlformats.org/officeDocument/2006/relationships/tags" Target="../tags/tag716.xml"/><Relationship Id="rId35"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slideLayout" Target="../slideLayouts/slideLayout406.xml"/><Relationship Id="rId18" Type="http://schemas.openxmlformats.org/officeDocument/2006/relationships/slideLayout" Target="../slideLayouts/slideLayout411.xml"/><Relationship Id="rId26" Type="http://schemas.openxmlformats.org/officeDocument/2006/relationships/theme" Target="../theme/theme19.xml"/><Relationship Id="rId3" Type="http://schemas.openxmlformats.org/officeDocument/2006/relationships/slideLayout" Target="../slideLayouts/slideLayout396.xml"/><Relationship Id="rId21" Type="http://schemas.openxmlformats.org/officeDocument/2006/relationships/slideLayout" Target="../slideLayouts/slideLayout414.xml"/><Relationship Id="rId34" Type="http://schemas.openxmlformats.org/officeDocument/2006/relationships/oleObject" Target="../embeddings/oleObject18.bin"/><Relationship Id="rId7" Type="http://schemas.openxmlformats.org/officeDocument/2006/relationships/slideLayout" Target="../slideLayouts/slideLayout400.xml"/><Relationship Id="rId12" Type="http://schemas.openxmlformats.org/officeDocument/2006/relationships/slideLayout" Target="../slideLayouts/slideLayout405.xml"/><Relationship Id="rId17" Type="http://schemas.openxmlformats.org/officeDocument/2006/relationships/slideLayout" Target="../slideLayouts/slideLayout410.xml"/><Relationship Id="rId25" Type="http://schemas.openxmlformats.org/officeDocument/2006/relationships/slideLayout" Target="../slideLayouts/slideLayout418.xml"/><Relationship Id="rId33" Type="http://schemas.openxmlformats.org/officeDocument/2006/relationships/tags" Target="../tags/tag765.xml"/><Relationship Id="rId2" Type="http://schemas.openxmlformats.org/officeDocument/2006/relationships/slideLayout" Target="../slideLayouts/slideLayout395.xml"/><Relationship Id="rId16" Type="http://schemas.openxmlformats.org/officeDocument/2006/relationships/slideLayout" Target="../slideLayouts/slideLayout409.xml"/><Relationship Id="rId20" Type="http://schemas.openxmlformats.org/officeDocument/2006/relationships/slideLayout" Target="../slideLayouts/slideLayout413.xml"/><Relationship Id="rId29" Type="http://schemas.openxmlformats.org/officeDocument/2006/relationships/tags" Target="../tags/tag761.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24" Type="http://schemas.openxmlformats.org/officeDocument/2006/relationships/slideLayout" Target="../slideLayouts/slideLayout417.xml"/><Relationship Id="rId32" Type="http://schemas.openxmlformats.org/officeDocument/2006/relationships/tags" Target="../tags/tag764.xml"/><Relationship Id="rId37" Type="http://schemas.openxmlformats.org/officeDocument/2006/relationships/image" Target="../media/image4.png"/><Relationship Id="rId5" Type="http://schemas.openxmlformats.org/officeDocument/2006/relationships/slideLayout" Target="../slideLayouts/slideLayout398.xml"/><Relationship Id="rId15" Type="http://schemas.openxmlformats.org/officeDocument/2006/relationships/slideLayout" Target="../slideLayouts/slideLayout408.xml"/><Relationship Id="rId23" Type="http://schemas.openxmlformats.org/officeDocument/2006/relationships/slideLayout" Target="../slideLayouts/slideLayout416.xml"/><Relationship Id="rId28" Type="http://schemas.openxmlformats.org/officeDocument/2006/relationships/tags" Target="../tags/tag760.xml"/><Relationship Id="rId36" Type="http://schemas.openxmlformats.org/officeDocument/2006/relationships/image" Target="../media/image3.png"/><Relationship Id="rId10" Type="http://schemas.openxmlformats.org/officeDocument/2006/relationships/slideLayout" Target="../slideLayouts/slideLayout403.xml"/><Relationship Id="rId19" Type="http://schemas.openxmlformats.org/officeDocument/2006/relationships/slideLayout" Target="../slideLayouts/slideLayout412.xml"/><Relationship Id="rId31" Type="http://schemas.openxmlformats.org/officeDocument/2006/relationships/tags" Target="../tags/tag763.xml"/><Relationship Id="rId4" Type="http://schemas.openxmlformats.org/officeDocument/2006/relationships/slideLayout" Target="../slideLayouts/slideLayout397.xml"/><Relationship Id="rId9" Type="http://schemas.openxmlformats.org/officeDocument/2006/relationships/slideLayout" Target="../slideLayouts/slideLayout402.xml"/><Relationship Id="rId14" Type="http://schemas.openxmlformats.org/officeDocument/2006/relationships/slideLayout" Target="../slideLayouts/slideLayout407.xml"/><Relationship Id="rId22" Type="http://schemas.openxmlformats.org/officeDocument/2006/relationships/slideLayout" Target="../slideLayouts/slideLayout415.xml"/><Relationship Id="rId27" Type="http://schemas.openxmlformats.org/officeDocument/2006/relationships/vmlDrawing" Target="../drawings/vmlDrawing18.vml"/><Relationship Id="rId30" Type="http://schemas.openxmlformats.org/officeDocument/2006/relationships/tags" Target="../tags/tag762.xml"/><Relationship Id="rId35"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vmlDrawing" Target="../drawings/vmlDrawing2.v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image" Target="../media/image2.jpe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5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ags" Target="../tags/tag54.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ags" Target="../tags/tag50.xml"/><Relationship Id="rId36" Type="http://schemas.openxmlformats.org/officeDocument/2006/relationships/image" Target="../media/image4.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ags" Target="../tags/tag5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0.xml"/><Relationship Id="rId1" Type="http://schemas.openxmlformats.org/officeDocument/2006/relationships/slideLayout" Target="../slideLayouts/slideLayout4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slideLayout" Target="../slideLayouts/slideLayout432.xml"/><Relationship Id="rId18" Type="http://schemas.openxmlformats.org/officeDocument/2006/relationships/slideLayout" Target="../slideLayouts/slideLayout437.xml"/><Relationship Id="rId26" Type="http://schemas.openxmlformats.org/officeDocument/2006/relationships/vmlDrawing" Target="../drawings/vmlDrawing19.vml"/><Relationship Id="rId3" Type="http://schemas.openxmlformats.org/officeDocument/2006/relationships/slideLayout" Target="../slideLayouts/slideLayout422.xml"/><Relationship Id="rId21" Type="http://schemas.openxmlformats.org/officeDocument/2006/relationships/slideLayout" Target="../slideLayouts/slideLayout440.xml"/><Relationship Id="rId34" Type="http://schemas.openxmlformats.org/officeDocument/2006/relationships/image" Target="../media/image2.jpeg"/><Relationship Id="rId7" Type="http://schemas.openxmlformats.org/officeDocument/2006/relationships/slideLayout" Target="../slideLayouts/slideLayout426.xml"/><Relationship Id="rId12" Type="http://schemas.openxmlformats.org/officeDocument/2006/relationships/slideLayout" Target="../slideLayouts/slideLayout431.xml"/><Relationship Id="rId17" Type="http://schemas.openxmlformats.org/officeDocument/2006/relationships/slideLayout" Target="../slideLayouts/slideLayout436.xml"/><Relationship Id="rId25" Type="http://schemas.openxmlformats.org/officeDocument/2006/relationships/theme" Target="../theme/theme21.xml"/><Relationship Id="rId33" Type="http://schemas.openxmlformats.org/officeDocument/2006/relationships/oleObject" Target="../embeddings/oleObject19.bin"/><Relationship Id="rId2" Type="http://schemas.openxmlformats.org/officeDocument/2006/relationships/slideLayout" Target="../slideLayouts/slideLayout421.xml"/><Relationship Id="rId16" Type="http://schemas.openxmlformats.org/officeDocument/2006/relationships/slideLayout" Target="../slideLayouts/slideLayout435.xml"/><Relationship Id="rId20" Type="http://schemas.openxmlformats.org/officeDocument/2006/relationships/slideLayout" Target="../slideLayouts/slideLayout439.xml"/><Relationship Id="rId29" Type="http://schemas.openxmlformats.org/officeDocument/2006/relationships/tags" Target="../tags/tag809.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24" Type="http://schemas.openxmlformats.org/officeDocument/2006/relationships/slideLayout" Target="../slideLayouts/slideLayout443.xml"/><Relationship Id="rId32" Type="http://schemas.openxmlformats.org/officeDocument/2006/relationships/tags" Target="../tags/tag812.xml"/><Relationship Id="rId5" Type="http://schemas.openxmlformats.org/officeDocument/2006/relationships/slideLayout" Target="../slideLayouts/slideLayout424.xml"/><Relationship Id="rId15" Type="http://schemas.openxmlformats.org/officeDocument/2006/relationships/slideLayout" Target="../slideLayouts/slideLayout434.xml"/><Relationship Id="rId23" Type="http://schemas.openxmlformats.org/officeDocument/2006/relationships/slideLayout" Target="../slideLayouts/slideLayout442.xml"/><Relationship Id="rId28" Type="http://schemas.openxmlformats.org/officeDocument/2006/relationships/tags" Target="../tags/tag808.xml"/><Relationship Id="rId36" Type="http://schemas.openxmlformats.org/officeDocument/2006/relationships/image" Target="../media/image4.png"/><Relationship Id="rId10" Type="http://schemas.openxmlformats.org/officeDocument/2006/relationships/slideLayout" Target="../slideLayouts/slideLayout429.xml"/><Relationship Id="rId19" Type="http://schemas.openxmlformats.org/officeDocument/2006/relationships/slideLayout" Target="../slideLayouts/slideLayout438.xml"/><Relationship Id="rId31" Type="http://schemas.openxmlformats.org/officeDocument/2006/relationships/tags" Target="../tags/tag811.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slideLayout" Target="../slideLayouts/slideLayout433.xml"/><Relationship Id="rId22" Type="http://schemas.openxmlformats.org/officeDocument/2006/relationships/slideLayout" Target="../slideLayouts/slideLayout441.xml"/><Relationship Id="rId27" Type="http://schemas.openxmlformats.org/officeDocument/2006/relationships/tags" Target="../tags/tag807.xml"/><Relationship Id="rId30" Type="http://schemas.openxmlformats.org/officeDocument/2006/relationships/tags" Target="../tags/tag810.xml"/><Relationship Id="rId35"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slideLayout" Target="../slideLayouts/slideLayout456.xml"/><Relationship Id="rId18" Type="http://schemas.openxmlformats.org/officeDocument/2006/relationships/slideLayout" Target="../slideLayouts/slideLayout461.xml"/><Relationship Id="rId26" Type="http://schemas.openxmlformats.org/officeDocument/2006/relationships/theme" Target="../theme/theme22.xml"/><Relationship Id="rId3" Type="http://schemas.openxmlformats.org/officeDocument/2006/relationships/slideLayout" Target="../slideLayouts/slideLayout446.xml"/><Relationship Id="rId21" Type="http://schemas.openxmlformats.org/officeDocument/2006/relationships/slideLayout" Target="../slideLayouts/slideLayout464.xml"/><Relationship Id="rId34" Type="http://schemas.openxmlformats.org/officeDocument/2006/relationships/oleObject" Target="../embeddings/oleObject20.bin"/><Relationship Id="rId7" Type="http://schemas.openxmlformats.org/officeDocument/2006/relationships/slideLayout" Target="../slideLayouts/slideLayout450.xml"/><Relationship Id="rId12" Type="http://schemas.openxmlformats.org/officeDocument/2006/relationships/slideLayout" Target="../slideLayouts/slideLayout455.xml"/><Relationship Id="rId17" Type="http://schemas.openxmlformats.org/officeDocument/2006/relationships/slideLayout" Target="../slideLayouts/slideLayout460.xml"/><Relationship Id="rId25" Type="http://schemas.openxmlformats.org/officeDocument/2006/relationships/slideLayout" Target="../slideLayouts/slideLayout468.xml"/><Relationship Id="rId33" Type="http://schemas.openxmlformats.org/officeDocument/2006/relationships/tags" Target="../tags/tag859.xml"/><Relationship Id="rId2" Type="http://schemas.openxmlformats.org/officeDocument/2006/relationships/slideLayout" Target="../slideLayouts/slideLayout445.xml"/><Relationship Id="rId16" Type="http://schemas.openxmlformats.org/officeDocument/2006/relationships/slideLayout" Target="../slideLayouts/slideLayout459.xml"/><Relationship Id="rId20" Type="http://schemas.openxmlformats.org/officeDocument/2006/relationships/slideLayout" Target="../slideLayouts/slideLayout463.xml"/><Relationship Id="rId29" Type="http://schemas.openxmlformats.org/officeDocument/2006/relationships/tags" Target="../tags/tag85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24" Type="http://schemas.openxmlformats.org/officeDocument/2006/relationships/slideLayout" Target="../slideLayouts/slideLayout467.xml"/><Relationship Id="rId32" Type="http://schemas.openxmlformats.org/officeDocument/2006/relationships/tags" Target="../tags/tag858.xml"/><Relationship Id="rId37" Type="http://schemas.openxmlformats.org/officeDocument/2006/relationships/image" Target="../media/image4.png"/><Relationship Id="rId5" Type="http://schemas.openxmlformats.org/officeDocument/2006/relationships/slideLayout" Target="../slideLayouts/slideLayout448.xml"/><Relationship Id="rId15" Type="http://schemas.openxmlformats.org/officeDocument/2006/relationships/slideLayout" Target="../slideLayouts/slideLayout458.xml"/><Relationship Id="rId23" Type="http://schemas.openxmlformats.org/officeDocument/2006/relationships/slideLayout" Target="../slideLayouts/slideLayout466.xml"/><Relationship Id="rId28" Type="http://schemas.openxmlformats.org/officeDocument/2006/relationships/tags" Target="../tags/tag854.xml"/><Relationship Id="rId36" Type="http://schemas.openxmlformats.org/officeDocument/2006/relationships/image" Target="../media/image14.png"/><Relationship Id="rId10" Type="http://schemas.openxmlformats.org/officeDocument/2006/relationships/slideLayout" Target="../slideLayouts/slideLayout453.xml"/><Relationship Id="rId19" Type="http://schemas.openxmlformats.org/officeDocument/2006/relationships/slideLayout" Target="../slideLayouts/slideLayout462.xml"/><Relationship Id="rId31" Type="http://schemas.openxmlformats.org/officeDocument/2006/relationships/tags" Target="../tags/tag857.xml"/><Relationship Id="rId4" Type="http://schemas.openxmlformats.org/officeDocument/2006/relationships/slideLayout" Target="../slideLayouts/slideLayout447.xml"/><Relationship Id="rId9" Type="http://schemas.openxmlformats.org/officeDocument/2006/relationships/slideLayout" Target="../slideLayouts/slideLayout452.xml"/><Relationship Id="rId14" Type="http://schemas.openxmlformats.org/officeDocument/2006/relationships/slideLayout" Target="../slideLayouts/slideLayout457.xml"/><Relationship Id="rId22" Type="http://schemas.openxmlformats.org/officeDocument/2006/relationships/slideLayout" Target="../slideLayouts/slideLayout465.xml"/><Relationship Id="rId27" Type="http://schemas.openxmlformats.org/officeDocument/2006/relationships/vmlDrawing" Target="../drawings/vmlDrawing20.vml"/><Relationship Id="rId30" Type="http://schemas.openxmlformats.org/officeDocument/2006/relationships/tags" Target="../tags/tag856.xml"/><Relationship Id="rId35"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slideLayout" Target="../slideLayouts/slideLayout481.xml"/><Relationship Id="rId18" Type="http://schemas.openxmlformats.org/officeDocument/2006/relationships/slideLayout" Target="../slideLayouts/slideLayout486.xml"/><Relationship Id="rId26" Type="http://schemas.openxmlformats.org/officeDocument/2006/relationships/theme" Target="../theme/theme23.xml"/><Relationship Id="rId3" Type="http://schemas.openxmlformats.org/officeDocument/2006/relationships/slideLayout" Target="../slideLayouts/slideLayout471.xml"/><Relationship Id="rId21" Type="http://schemas.openxmlformats.org/officeDocument/2006/relationships/slideLayout" Target="../slideLayouts/slideLayout489.xml"/><Relationship Id="rId34" Type="http://schemas.openxmlformats.org/officeDocument/2006/relationships/oleObject" Target="../embeddings/oleObject21.bin"/><Relationship Id="rId7" Type="http://schemas.openxmlformats.org/officeDocument/2006/relationships/slideLayout" Target="../slideLayouts/slideLayout475.xml"/><Relationship Id="rId12" Type="http://schemas.openxmlformats.org/officeDocument/2006/relationships/slideLayout" Target="../slideLayouts/slideLayout480.xml"/><Relationship Id="rId17" Type="http://schemas.openxmlformats.org/officeDocument/2006/relationships/slideLayout" Target="../slideLayouts/slideLayout485.xml"/><Relationship Id="rId25" Type="http://schemas.openxmlformats.org/officeDocument/2006/relationships/slideLayout" Target="../slideLayouts/slideLayout493.xml"/><Relationship Id="rId33" Type="http://schemas.openxmlformats.org/officeDocument/2006/relationships/tags" Target="../tags/tag906.xml"/><Relationship Id="rId2" Type="http://schemas.openxmlformats.org/officeDocument/2006/relationships/slideLayout" Target="../slideLayouts/slideLayout470.xml"/><Relationship Id="rId16" Type="http://schemas.openxmlformats.org/officeDocument/2006/relationships/slideLayout" Target="../slideLayouts/slideLayout484.xml"/><Relationship Id="rId20" Type="http://schemas.openxmlformats.org/officeDocument/2006/relationships/slideLayout" Target="../slideLayouts/slideLayout488.xml"/><Relationship Id="rId29" Type="http://schemas.openxmlformats.org/officeDocument/2006/relationships/tags" Target="../tags/tag902.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24" Type="http://schemas.openxmlformats.org/officeDocument/2006/relationships/slideLayout" Target="../slideLayouts/slideLayout492.xml"/><Relationship Id="rId32" Type="http://schemas.openxmlformats.org/officeDocument/2006/relationships/tags" Target="../tags/tag905.xml"/><Relationship Id="rId37" Type="http://schemas.openxmlformats.org/officeDocument/2006/relationships/image" Target="../media/image4.png"/><Relationship Id="rId5" Type="http://schemas.openxmlformats.org/officeDocument/2006/relationships/slideLayout" Target="../slideLayouts/slideLayout473.xml"/><Relationship Id="rId15" Type="http://schemas.openxmlformats.org/officeDocument/2006/relationships/slideLayout" Target="../slideLayouts/slideLayout483.xml"/><Relationship Id="rId23" Type="http://schemas.openxmlformats.org/officeDocument/2006/relationships/slideLayout" Target="../slideLayouts/slideLayout491.xml"/><Relationship Id="rId28" Type="http://schemas.openxmlformats.org/officeDocument/2006/relationships/tags" Target="../tags/tag901.xml"/><Relationship Id="rId36" Type="http://schemas.openxmlformats.org/officeDocument/2006/relationships/image" Target="../media/image3.png"/><Relationship Id="rId10" Type="http://schemas.openxmlformats.org/officeDocument/2006/relationships/slideLayout" Target="../slideLayouts/slideLayout478.xml"/><Relationship Id="rId19" Type="http://schemas.openxmlformats.org/officeDocument/2006/relationships/slideLayout" Target="../slideLayouts/slideLayout487.xml"/><Relationship Id="rId31" Type="http://schemas.openxmlformats.org/officeDocument/2006/relationships/tags" Target="../tags/tag904.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slideLayout" Target="../slideLayouts/slideLayout482.xml"/><Relationship Id="rId22" Type="http://schemas.openxmlformats.org/officeDocument/2006/relationships/slideLayout" Target="../slideLayouts/slideLayout490.xml"/><Relationship Id="rId27" Type="http://schemas.openxmlformats.org/officeDocument/2006/relationships/vmlDrawing" Target="../drawings/vmlDrawing21.vml"/><Relationship Id="rId30" Type="http://schemas.openxmlformats.org/officeDocument/2006/relationships/tags" Target="../tags/tag903.xml"/><Relationship Id="rId35"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slideLayout" Target="../slideLayouts/slideLayout506.xml"/><Relationship Id="rId18" Type="http://schemas.openxmlformats.org/officeDocument/2006/relationships/slideLayout" Target="../slideLayouts/slideLayout511.xml"/><Relationship Id="rId26" Type="http://schemas.openxmlformats.org/officeDocument/2006/relationships/vmlDrawing" Target="../drawings/vmlDrawing22.vml"/><Relationship Id="rId3" Type="http://schemas.openxmlformats.org/officeDocument/2006/relationships/slideLayout" Target="../slideLayouts/slideLayout496.xml"/><Relationship Id="rId21" Type="http://schemas.openxmlformats.org/officeDocument/2006/relationships/slideLayout" Target="../slideLayouts/slideLayout514.xml"/><Relationship Id="rId34" Type="http://schemas.openxmlformats.org/officeDocument/2006/relationships/image" Target="../media/image2.jpeg"/><Relationship Id="rId7" Type="http://schemas.openxmlformats.org/officeDocument/2006/relationships/slideLayout" Target="../slideLayouts/slideLayout500.xml"/><Relationship Id="rId12" Type="http://schemas.openxmlformats.org/officeDocument/2006/relationships/slideLayout" Target="../slideLayouts/slideLayout505.xml"/><Relationship Id="rId17" Type="http://schemas.openxmlformats.org/officeDocument/2006/relationships/slideLayout" Target="../slideLayouts/slideLayout510.xml"/><Relationship Id="rId25" Type="http://schemas.openxmlformats.org/officeDocument/2006/relationships/theme" Target="../theme/theme24.xml"/><Relationship Id="rId33" Type="http://schemas.openxmlformats.org/officeDocument/2006/relationships/oleObject" Target="../embeddings/oleObject22.bin"/><Relationship Id="rId2" Type="http://schemas.openxmlformats.org/officeDocument/2006/relationships/slideLayout" Target="../slideLayouts/slideLayout495.xml"/><Relationship Id="rId16" Type="http://schemas.openxmlformats.org/officeDocument/2006/relationships/slideLayout" Target="../slideLayouts/slideLayout509.xml"/><Relationship Id="rId20" Type="http://schemas.openxmlformats.org/officeDocument/2006/relationships/slideLayout" Target="../slideLayouts/slideLayout513.xml"/><Relationship Id="rId29" Type="http://schemas.openxmlformats.org/officeDocument/2006/relationships/tags" Target="../tags/tag950.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24" Type="http://schemas.openxmlformats.org/officeDocument/2006/relationships/slideLayout" Target="../slideLayouts/slideLayout517.xml"/><Relationship Id="rId32" Type="http://schemas.openxmlformats.org/officeDocument/2006/relationships/tags" Target="../tags/tag953.xml"/><Relationship Id="rId5" Type="http://schemas.openxmlformats.org/officeDocument/2006/relationships/slideLayout" Target="../slideLayouts/slideLayout498.xml"/><Relationship Id="rId15" Type="http://schemas.openxmlformats.org/officeDocument/2006/relationships/slideLayout" Target="../slideLayouts/slideLayout508.xml"/><Relationship Id="rId23" Type="http://schemas.openxmlformats.org/officeDocument/2006/relationships/slideLayout" Target="../slideLayouts/slideLayout516.xml"/><Relationship Id="rId28" Type="http://schemas.openxmlformats.org/officeDocument/2006/relationships/tags" Target="../tags/tag949.xml"/><Relationship Id="rId36" Type="http://schemas.openxmlformats.org/officeDocument/2006/relationships/image" Target="../media/image4.png"/><Relationship Id="rId10" Type="http://schemas.openxmlformats.org/officeDocument/2006/relationships/slideLayout" Target="../slideLayouts/slideLayout503.xml"/><Relationship Id="rId19" Type="http://schemas.openxmlformats.org/officeDocument/2006/relationships/slideLayout" Target="../slideLayouts/slideLayout512.xml"/><Relationship Id="rId31" Type="http://schemas.openxmlformats.org/officeDocument/2006/relationships/tags" Target="../tags/tag952.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 Id="rId22" Type="http://schemas.openxmlformats.org/officeDocument/2006/relationships/slideLayout" Target="../slideLayouts/slideLayout515.xml"/><Relationship Id="rId27" Type="http://schemas.openxmlformats.org/officeDocument/2006/relationships/tags" Target="../tags/tag948.xml"/><Relationship Id="rId30" Type="http://schemas.openxmlformats.org/officeDocument/2006/relationships/tags" Target="../tags/tag951.xml"/><Relationship Id="rId35"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slideLayout" Target="../slideLayouts/slideLayout530.xml"/><Relationship Id="rId18" Type="http://schemas.openxmlformats.org/officeDocument/2006/relationships/slideLayout" Target="../slideLayouts/slideLayout535.xml"/><Relationship Id="rId26" Type="http://schemas.openxmlformats.org/officeDocument/2006/relationships/vmlDrawing" Target="../drawings/vmlDrawing23.vml"/><Relationship Id="rId3" Type="http://schemas.openxmlformats.org/officeDocument/2006/relationships/slideLayout" Target="../slideLayouts/slideLayout520.xml"/><Relationship Id="rId21" Type="http://schemas.openxmlformats.org/officeDocument/2006/relationships/slideLayout" Target="../slideLayouts/slideLayout538.xml"/><Relationship Id="rId34" Type="http://schemas.openxmlformats.org/officeDocument/2006/relationships/image" Target="../media/image2.jpeg"/><Relationship Id="rId7" Type="http://schemas.openxmlformats.org/officeDocument/2006/relationships/slideLayout" Target="../slideLayouts/slideLayout524.xml"/><Relationship Id="rId12" Type="http://schemas.openxmlformats.org/officeDocument/2006/relationships/slideLayout" Target="../slideLayouts/slideLayout529.xml"/><Relationship Id="rId17" Type="http://schemas.openxmlformats.org/officeDocument/2006/relationships/slideLayout" Target="../slideLayouts/slideLayout534.xml"/><Relationship Id="rId25" Type="http://schemas.openxmlformats.org/officeDocument/2006/relationships/theme" Target="../theme/theme25.xml"/><Relationship Id="rId33" Type="http://schemas.openxmlformats.org/officeDocument/2006/relationships/oleObject" Target="../embeddings/oleObject23.bin"/><Relationship Id="rId2" Type="http://schemas.openxmlformats.org/officeDocument/2006/relationships/slideLayout" Target="../slideLayouts/slideLayout519.xml"/><Relationship Id="rId16" Type="http://schemas.openxmlformats.org/officeDocument/2006/relationships/slideLayout" Target="../slideLayouts/slideLayout533.xml"/><Relationship Id="rId20" Type="http://schemas.openxmlformats.org/officeDocument/2006/relationships/slideLayout" Target="../slideLayouts/slideLayout537.xml"/><Relationship Id="rId29" Type="http://schemas.openxmlformats.org/officeDocument/2006/relationships/tags" Target="../tags/tag997.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24" Type="http://schemas.openxmlformats.org/officeDocument/2006/relationships/slideLayout" Target="../slideLayouts/slideLayout541.xml"/><Relationship Id="rId32" Type="http://schemas.openxmlformats.org/officeDocument/2006/relationships/tags" Target="../tags/tag1000.xml"/><Relationship Id="rId5" Type="http://schemas.openxmlformats.org/officeDocument/2006/relationships/slideLayout" Target="../slideLayouts/slideLayout522.xml"/><Relationship Id="rId15" Type="http://schemas.openxmlformats.org/officeDocument/2006/relationships/slideLayout" Target="../slideLayouts/slideLayout532.xml"/><Relationship Id="rId23" Type="http://schemas.openxmlformats.org/officeDocument/2006/relationships/slideLayout" Target="../slideLayouts/slideLayout540.xml"/><Relationship Id="rId28" Type="http://schemas.openxmlformats.org/officeDocument/2006/relationships/tags" Target="../tags/tag996.xml"/><Relationship Id="rId36" Type="http://schemas.openxmlformats.org/officeDocument/2006/relationships/image" Target="../media/image4.png"/><Relationship Id="rId10" Type="http://schemas.openxmlformats.org/officeDocument/2006/relationships/slideLayout" Target="../slideLayouts/slideLayout527.xml"/><Relationship Id="rId19" Type="http://schemas.openxmlformats.org/officeDocument/2006/relationships/slideLayout" Target="../slideLayouts/slideLayout536.xml"/><Relationship Id="rId31" Type="http://schemas.openxmlformats.org/officeDocument/2006/relationships/tags" Target="../tags/tag999.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slideLayout" Target="../slideLayouts/slideLayout531.xml"/><Relationship Id="rId22" Type="http://schemas.openxmlformats.org/officeDocument/2006/relationships/slideLayout" Target="../slideLayouts/slideLayout539.xml"/><Relationship Id="rId27" Type="http://schemas.openxmlformats.org/officeDocument/2006/relationships/tags" Target="../tags/tag995.xml"/><Relationship Id="rId30" Type="http://schemas.openxmlformats.org/officeDocument/2006/relationships/tags" Target="../tags/tag998.xml"/><Relationship Id="rId35"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tags" Target="../tags/tag1046.xml"/><Relationship Id="rId13" Type="http://schemas.openxmlformats.org/officeDocument/2006/relationships/image" Target="../media/image4.png"/><Relationship Id="rId3" Type="http://schemas.openxmlformats.org/officeDocument/2006/relationships/vmlDrawing" Target="../drawings/vmlDrawing24.vml"/><Relationship Id="rId7" Type="http://schemas.openxmlformats.org/officeDocument/2006/relationships/tags" Target="../tags/tag1045.xml"/><Relationship Id="rId12" Type="http://schemas.openxmlformats.org/officeDocument/2006/relationships/image" Target="../media/image3.png"/><Relationship Id="rId2" Type="http://schemas.openxmlformats.org/officeDocument/2006/relationships/theme" Target="../theme/theme26.xml"/><Relationship Id="rId1" Type="http://schemas.openxmlformats.org/officeDocument/2006/relationships/slideLayout" Target="../slideLayouts/slideLayout542.xml"/><Relationship Id="rId6" Type="http://schemas.openxmlformats.org/officeDocument/2006/relationships/tags" Target="../tags/tag1044.xml"/><Relationship Id="rId11" Type="http://schemas.openxmlformats.org/officeDocument/2006/relationships/image" Target="../media/image2.jpeg"/><Relationship Id="rId5" Type="http://schemas.openxmlformats.org/officeDocument/2006/relationships/tags" Target="../tags/tag1043.xml"/><Relationship Id="rId10" Type="http://schemas.openxmlformats.org/officeDocument/2006/relationships/oleObject" Target="../embeddings/oleObject24.bin"/><Relationship Id="rId4" Type="http://schemas.openxmlformats.org/officeDocument/2006/relationships/tags" Target="../tags/tag1042.xml"/><Relationship Id="rId9" Type="http://schemas.openxmlformats.org/officeDocument/2006/relationships/tags" Target="../tags/tag104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18" Type="http://schemas.openxmlformats.org/officeDocument/2006/relationships/slideLayout" Target="../slideLayouts/slideLayout560.xml"/><Relationship Id="rId26" Type="http://schemas.openxmlformats.org/officeDocument/2006/relationships/theme" Target="../theme/theme27.xml"/><Relationship Id="rId3" Type="http://schemas.openxmlformats.org/officeDocument/2006/relationships/slideLayout" Target="../slideLayouts/slideLayout545.xml"/><Relationship Id="rId21" Type="http://schemas.openxmlformats.org/officeDocument/2006/relationships/slideLayout" Target="../slideLayouts/slideLayout563.xml"/><Relationship Id="rId34" Type="http://schemas.openxmlformats.org/officeDocument/2006/relationships/oleObject" Target="../embeddings/oleObject25.bin"/><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slideLayout" Target="../slideLayouts/slideLayout559.xml"/><Relationship Id="rId25" Type="http://schemas.openxmlformats.org/officeDocument/2006/relationships/slideLayout" Target="../slideLayouts/slideLayout567.xml"/><Relationship Id="rId33" Type="http://schemas.openxmlformats.org/officeDocument/2006/relationships/tags" Target="../tags/tag1053.xml"/><Relationship Id="rId2" Type="http://schemas.openxmlformats.org/officeDocument/2006/relationships/slideLayout" Target="../slideLayouts/slideLayout544.xml"/><Relationship Id="rId16" Type="http://schemas.openxmlformats.org/officeDocument/2006/relationships/slideLayout" Target="../slideLayouts/slideLayout558.xml"/><Relationship Id="rId20" Type="http://schemas.openxmlformats.org/officeDocument/2006/relationships/slideLayout" Target="../slideLayouts/slideLayout562.xml"/><Relationship Id="rId29" Type="http://schemas.openxmlformats.org/officeDocument/2006/relationships/tags" Target="../tags/tag1049.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24" Type="http://schemas.openxmlformats.org/officeDocument/2006/relationships/slideLayout" Target="../slideLayouts/slideLayout566.xml"/><Relationship Id="rId32" Type="http://schemas.openxmlformats.org/officeDocument/2006/relationships/tags" Target="../tags/tag1052.xml"/><Relationship Id="rId37" Type="http://schemas.openxmlformats.org/officeDocument/2006/relationships/image" Target="../media/image4.png"/><Relationship Id="rId5" Type="http://schemas.openxmlformats.org/officeDocument/2006/relationships/slideLayout" Target="../slideLayouts/slideLayout547.xml"/><Relationship Id="rId15" Type="http://schemas.openxmlformats.org/officeDocument/2006/relationships/slideLayout" Target="../slideLayouts/slideLayout557.xml"/><Relationship Id="rId23" Type="http://schemas.openxmlformats.org/officeDocument/2006/relationships/slideLayout" Target="../slideLayouts/slideLayout565.xml"/><Relationship Id="rId28" Type="http://schemas.openxmlformats.org/officeDocument/2006/relationships/tags" Target="../tags/tag1048.xml"/><Relationship Id="rId36" Type="http://schemas.openxmlformats.org/officeDocument/2006/relationships/image" Target="../media/image3.png"/><Relationship Id="rId10" Type="http://schemas.openxmlformats.org/officeDocument/2006/relationships/slideLayout" Target="../slideLayouts/slideLayout552.xml"/><Relationship Id="rId19" Type="http://schemas.openxmlformats.org/officeDocument/2006/relationships/slideLayout" Target="../slideLayouts/slideLayout561.xml"/><Relationship Id="rId31" Type="http://schemas.openxmlformats.org/officeDocument/2006/relationships/tags" Target="../tags/tag1051.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 Id="rId22" Type="http://schemas.openxmlformats.org/officeDocument/2006/relationships/slideLayout" Target="../slideLayouts/slideLayout564.xml"/><Relationship Id="rId27" Type="http://schemas.openxmlformats.org/officeDocument/2006/relationships/vmlDrawing" Target="../drawings/vmlDrawing25.vml"/><Relationship Id="rId30" Type="http://schemas.openxmlformats.org/officeDocument/2006/relationships/tags" Target="../tags/tag1050.xml"/><Relationship Id="rId35" Type="http://schemas.openxmlformats.org/officeDocument/2006/relationships/image" Target="../media/image2.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18" Type="http://schemas.openxmlformats.org/officeDocument/2006/relationships/slideLayout" Target="../slideLayouts/slideLayout585.xml"/><Relationship Id="rId26" Type="http://schemas.openxmlformats.org/officeDocument/2006/relationships/theme" Target="../theme/theme28.xml"/><Relationship Id="rId3" Type="http://schemas.openxmlformats.org/officeDocument/2006/relationships/slideLayout" Target="../slideLayouts/slideLayout570.xml"/><Relationship Id="rId21" Type="http://schemas.openxmlformats.org/officeDocument/2006/relationships/slideLayout" Target="../slideLayouts/slideLayout588.xml"/><Relationship Id="rId34" Type="http://schemas.openxmlformats.org/officeDocument/2006/relationships/oleObject" Target="../embeddings/oleObject26.bin"/><Relationship Id="rId7" Type="http://schemas.openxmlformats.org/officeDocument/2006/relationships/slideLayout" Target="../slideLayouts/slideLayout574.xml"/><Relationship Id="rId12" Type="http://schemas.openxmlformats.org/officeDocument/2006/relationships/slideLayout" Target="../slideLayouts/slideLayout579.xml"/><Relationship Id="rId17" Type="http://schemas.openxmlformats.org/officeDocument/2006/relationships/slideLayout" Target="../slideLayouts/slideLayout584.xml"/><Relationship Id="rId25" Type="http://schemas.openxmlformats.org/officeDocument/2006/relationships/slideLayout" Target="../slideLayouts/slideLayout592.xml"/><Relationship Id="rId33" Type="http://schemas.openxmlformats.org/officeDocument/2006/relationships/tags" Target="../tags/tag1100.xml"/><Relationship Id="rId2" Type="http://schemas.openxmlformats.org/officeDocument/2006/relationships/slideLayout" Target="../slideLayouts/slideLayout569.xml"/><Relationship Id="rId16" Type="http://schemas.openxmlformats.org/officeDocument/2006/relationships/slideLayout" Target="../slideLayouts/slideLayout583.xml"/><Relationship Id="rId20" Type="http://schemas.openxmlformats.org/officeDocument/2006/relationships/slideLayout" Target="../slideLayouts/slideLayout587.xml"/><Relationship Id="rId29" Type="http://schemas.openxmlformats.org/officeDocument/2006/relationships/tags" Target="../tags/tag1096.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24" Type="http://schemas.openxmlformats.org/officeDocument/2006/relationships/slideLayout" Target="../slideLayouts/slideLayout591.xml"/><Relationship Id="rId32" Type="http://schemas.openxmlformats.org/officeDocument/2006/relationships/tags" Target="../tags/tag1099.xml"/><Relationship Id="rId37" Type="http://schemas.openxmlformats.org/officeDocument/2006/relationships/image" Target="../media/image4.png"/><Relationship Id="rId5" Type="http://schemas.openxmlformats.org/officeDocument/2006/relationships/slideLayout" Target="../slideLayouts/slideLayout572.xml"/><Relationship Id="rId15" Type="http://schemas.openxmlformats.org/officeDocument/2006/relationships/slideLayout" Target="../slideLayouts/slideLayout582.xml"/><Relationship Id="rId23" Type="http://schemas.openxmlformats.org/officeDocument/2006/relationships/slideLayout" Target="../slideLayouts/slideLayout590.xml"/><Relationship Id="rId28" Type="http://schemas.openxmlformats.org/officeDocument/2006/relationships/tags" Target="../tags/tag1095.xml"/><Relationship Id="rId36" Type="http://schemas.openxmlformats.org/officeDocument/2006/relationships/image" Target="../media/image3.png"/><Relationship Id="rId10" Type="http://schemas.openxmlformats.org/officeDocument/2006/relationships/slideLayout" Target="../slideLayouts/slideLayout577.xml"/><Relationship Id="rId19" Type="http://schemas.openxmlformats.org/officeDocument/2006/relationships/slideLayout" Target="../slideLayouts/slideLayout586.xml"/><Relationship Id="rId31" Type="http://schemas.openxmlformats.org/officeDocument/2006/relationships/tags" Target="../tags/tag1098.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slideLayout" Target="../slideLayouts/slideLayout581.xml"/><Relationship Id="rId22" Type="http://schemas.openxmlformats.org/officeDocument/2006/relationships/slideLayout" Target="../slideLayouts/slideLayout589.xml"/><Relationship Id="rId27" Type="http://schemas.openxmlformats.org/officeDocument/2006/relationships/vmlDrawing" Target="../drawings/vmlDrawing26.vml"/><Relationship Id="rId30" Type="http://schemas.openxmlformats.org/officeDocument/2006/relationships/tags" Target="../tags/tag1097.xml"/><Relationship Id="rId35"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vmlDrawing" Target="../drawings/vmlDrawing3.v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image" Target="../media/image2.jpe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9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tags" Target="../tags/tag10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97.xml"/><Relationship Id="rId36" Type="http://schemas.openxmlformats.org/officeDocument/2006/relationships/image" Target="../media/image4.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ags" Target="../tags/tag10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image" Target="../media/image2.jpe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4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ags" Target="../tags/tag148.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44.xml"/><Relationship Id="rId36" Type="http://schemas.openxmlformats.org/officeDocument/2006/relationships/image" Target="../media/image4.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7.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theme" Target="../theme/theme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oleObject" Target="../embeddings/oleObject5.bin"/><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tags" Target="../tags/tag195.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tags" Target="../tags/tag191.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tags" Target="../tags/tag194.xml"/><Relationship Id="rId37" Type="http://schemas.openxmlformats.org/officeDocument/2006/relationships/image" Target="../media/image4.png"/><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90.xml"/><Relationship Id="rId36" Type="http://schemas.openxmlformats.org/officeDocument/2006/relationships/image" Target="../media/image3.png"/><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ags" Target="../tags/tag193.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vmlDrawing" Target="../drawings/vmlDrawing5.vml"/><Relationship Id="rId30" Type="http://schemas.openxmlformats.org/officeDocument/2006/relationships/tags" Target="../tags/tag192.xml"/><Relationship Id="rId35"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theme" Target="../theme/theme6.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oleObject" Target="../embeddings/oleObject6.bin"/><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tags" Target="../tags/tag242.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tags" Target="../tags/tag2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tags" Target="../tags/tag241.xml"/><Relationship Id="rId37" Type="http://schemas.openxmlformats.org/officeDocument/2006/relationships/image" Target="../media/image4.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tags" Target="../tags/tag237.xml"/><Relationship Id="rId36" Type="http://schemas.openxmlformats.org/officeDocument/2006/relationships/image" Target="../media/image3.png"/><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tags" Target="../tags/tag240.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vmlDrawing" Target="../drawings/vmlDrawing6.vml"/><Relationship Id="rId30" Type="http://schemas.openxmlformats.org/officeDocument/2006/relationships/tags" Target="../tags/tag239.xml"/><Relationship Id="rId35"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image" Target="../media/image4.png"/><Relationship Id="rId3" Type="http://schemas.openxmlformats.org/officeDocument/2006/relationships/vmlDrawing" Target="../drawings/vmlDrawing7.vml"/><Relationship Id="rId7" Type="http://schemas.openxmlformats.org/officeDocument/2006/relationships/tags" Target="../tags/tag287.xml"/><Relationship Id="rId12"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48.xml"/><Relationship Id="rId6" Type="http://schemas.openxmlformats.org/officeDocument/2006/relationships/tags" Target="../tags/tag286.xml"/><Relationship Id="rId11" Type="http://schemas.openxmlformats.org/officeDocument/2006/relationships/image" Target="../media/image2.jpeg"/><Relationship Id="rId5" Type="http://schemas.openxmlformats.org/officeDocument/2006/relationships/tags" Target="../tags/tag285.xml"/><Relationship Id="rId10" Type="http://schemas.openxmlformats.org/officeDocument/2006/relationships/oleObject" Target="../embeddings/oleObject7.bin"/><Relationship Id="rId4" Type="http://schemas.openxmlformats.org/officeDocument/2006/relationships/tags" Target="../tags/tag284.xml"/><Relationship Id="rId9" Type="http://schemas.openxmlformats.org/officeDocument/2006/relationships/tags" Target="../tags/tag2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34" Type="http://schemas.openxmlformats.org/officeDocument/2006/relationships/tags" Target="../tags/tag295.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tags" Target="../tags/tag294.xml"/><Relationship Id="rId38" Type="http://schemas.openxmlformats.org/officeDocument/2006/relationships/image" Target="../media/image4.png"/><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tags" Target="../tags/tag29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tags" Target="../tags/tag293.xml"/><Relationship Id="rId37" Type="http://schemas.openxmlformats.org/officeDocument/2006/relationships/image" Target="../media/image3.png"/><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vmlDrawing" Target="../drawings/vmlDrawing8.vml"/><Relationship Id="rId36" Type="http://schemas.openxmlformats.org/officeDocument/2006/relationships/image" Target="../media/image2.jpe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tags" Target="../tags/tag292.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theme" Target="../theme/theme8.xml"/><Relationship Id="rId30" Type="http://schemas.openxmlformats.org/officeDocument/2006/relationships/tags" Target="../tags/tag291.xml"/><Relationship Id="rId35"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vmlDrawing" Target="../drawings/vmlDrawing9.v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34" Type="http://schemas.openxmlformats.org/officeDocument/2006/relationships/image" Target="../media/image2.jpeg"/><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tags" Target="../tags/tag339.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tags" Target="../tags/tag342.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tags" Target="../tags/tag338.xml"/><Relationship Id="rId36" Type="http://schemas.openxmlformats.org/officeDocument/2006/relationships/image" Target="../media/image4.png"/><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tags" Target="../tags/tag341.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30834"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4231"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188598641"/>
              </p:ext>
            </p:extLst>
          </p:nvPr>
        </p:nvGraphicFramePr>
        <p:xfrm>
          <a:off x="0" y="0"/>
          <a:ext cx="158750" cy="158750"/>
        </p:xfrm>
        <a:graphic>
          <a:graphicData uri="http://schemas.openxmlformats.org/presentationml/2006/ole">
            <p:oleObj spid="_x0000_s15217"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40486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709645711"/>
              </p:ext>
            </p:extLst>
          </p:nvPr>
        </p:nvGraphicFramePr>
        <p:xfrm>
          <a:off x="0" y="0"/>
          <a:ext cx="158750" cy="158750"/>
        </p:xfrm>
        <a:graphic>
          <a:graphicData uri="http://schemas.openxmlformats.org/presentationml/2006/ole">
            <p:oleObj spid="_x0000_s1623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005388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298313377"/>
              </p:ext>
            </p:extLst>
          </p:nvPr>
        </p:nvGraphicFramePr>
        <p:xfrm>
          <a:off x="0" y="0"/>
          <a:ext cx="158750" cy="158750"/>
        </p:xfrm>
        <a:graphic>
          <a:graphicData uri="http://schemas.openxmlformats.org/presentationml/2006/ole">
            <p:oleObj spid="_x0000_s1725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46095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3" r:id="rId22"/>
    <p:sldLayoutId id="2147483964" r:id="rId23"/>
    <p:sldLayoutId id="2147483965"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003423898"/>
              </p:ext>
            </p:extLst>
          </p:nvPr>
        </p:nvGraphicFramePr>
        <p:xfrm>
          <a:off x="0" y="0"/>
          <a:ext cx="158750" cy="158750"/>
        </p:xfrm>
        <a:graphic>
          <a:graphicData uri="http://schemas.openxmlformats.org/presentationml/2006/ole">
            <p:oleObj spid="_x0000_s1823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760493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036488222"/>
              </p:ext>
            </p:extLst>
          </p:nvPr>
        </p:nvGraphicFramePr>
        <p:xfrm>
          <a:off x="0" y="0"/>
          <a:ext cx="158750" cy="158750"/>
        </p:xfrm>
        <a:graphic>
          <a:graphicData uri="http://schemas.openxmlformats.org/presentationml/2006/ole">
            <p:oleObj spid="_x0000_s1920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27614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496769121"/>
      </p:ext>
    </p:extLst>
  </p:cSld>
  <p:clrMap bg1="lt1" tx1="dk1" bg2="lt2" tx2="dk2" accent1="accent1" accent2="accent2" accent3="accent3" accent4="accent4" accent5="accent5" accent6="accent6" hlink="hlink" folHlink="folHlink"/>
  <p:sldLayoutIdLst>
    <p:sldLayoutId id="21474840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282318496"/>
              </p:ext>
            </p:extLst>
          </p:nvPr>
        </p:nvGraphicFramePr>
        <p:xfrm>
          <a:off x="0" y="0"/>
          <a:ext cx="158750" cy="158750"/>
        </p:xfrm>
        <a:graphic>
          <a:graphicData uri="http://schemas.openxmlformats.org/presentationml/2006/ole">
            <p:oleObj spid="_x0000_s2016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57752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933899564"/>
              </p:ext>
            </p:extLst>
          </p:nvPr>
        </p:nvGraphicFramePr>
        <p:xfrm>
          <a:off x="0" y="0"/>
          <a:ext cx="158750" cy="158750"/>
        </p:xfrm>
        <a:graphic>
          <a:graphicData uri="http://schemas.openxmlformats.org/presentationml/2006/ole">
            <p:oleObj spid="_x0000_s2119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751206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83026523"/>
              </p:ext>
            </p:extLst>
          </p:nvPr>
        </p:nvGraphicFramePr>
        <p:xfrm>
          <a:off x="0" y="0"/>
          <a:ext cx="158750" cy="158750"/>
        </p:xfrm>
        <a:graphic>
          <a:graphicData uri="http://schemas.openxmlformats.org/presentationml/2006/ole">
            <p:oleObj spid="_x0000_s2221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230422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59957691"/>
              </p:ext>
            </p:extLst>
          </p:nvPr>
        </p:nvGraphicFramePr>
        <p:xfrm>
          <a:off x="0" y="0"/>
          <a:ext cx="158750" cy="158750"/>
        </p:xfrm>
        <a:graphic>
          <a:graphicData uri="http://schemas.openxmlformats.org/presentationml/2006/ole">
            <p:oleObj spid="_x0000_s23234"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807660"/>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257"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05141677"/>
              </p:ext>
            </p:extLst>
          </p:nvPr>
        </p:nvGraphicFramePr>
        <p:xfrm>
          <a:off x="0" y="0"/>
          <a:ext cx="158750" cy="158750"/>
        </p:xfrm>
        <a:graphic>
          <a:graphicData uri="http://schemas.openxmlformats.org/presentationml/2006/ole">
            <p:oleObj spid="_x0000_s408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746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a:solidFill>
                  <a:prstClr val="white"/>
                </a:solidFill>
                <a:latin typeface="Century Gothic"/>
                <a:cs typeface="Century Gothic"/>
              </a:rPr>
              <a:t>Thank you</a:t>
            </a:r>
          </a:p>
        </p:txBody>
      </p:sp>
    </p:spTree>
    <p:extLst>
      <p:ext uri="{BB962C8B-B14F-4D97-AF65-F5344CB8AC3E}">
        <p14:creationId xmlns:p14="http://schemas.microsoft.com/office/powerpoint/2010/main" xmlns="" val="3103296720"/>
      </p:ext>
    </p:extLst>
  </p:cSld>
  <p:clrMap bg1="lt1" tx1="dk1" bg2="lt2" tx2="dk2" accent1="accent1" accent2="accent2" accent3="accent3" accent4="accent4" accent5="accent5" accent6="accent6" hlink="hlink" folHlink="folHlink"/>
  <p:sldLayoutIdLst>
    <p:sldLayoutId id="214748412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2412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706486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 id="2147484149" r:id="rId23"/>
    <p:sldLayoutId id="2147484150"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 y="0"/>
          <a:ext cx="158750" cy="158750"/>
        </p:xfrm>
        <a:graphic>
          <a:graphicData uri="http://schemas.openxmlformats.org/presentationml/2006/ole">
            <p:oleObj spid="_x0000_s25799"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9"/>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1" name="Picture 115" descr="C:\Users\Conny\Desktop\WCG\WCG - Logo\PNG\Logos blue\Department of the Premier\WCG - Logo - Department of the Premier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5381975"/>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 id="2147484172" r:id="rId18"/>
    <p:sldLayoutId id="2147484173" r:id="rId19"/>
    <p:sldLayoutId id="2147484174" r:id="rId20"/>
    <p:sldLayoutId id="2147484175" r:id="rId21"/>
    <p:sldLayoutId id="2147484176" r:id="rId22"/>
    <p:sldLayoutId id="2147484177" r:id="rId23"/>
    <p:sldLayoutId id="2147484178" r:id="rId24"/>
    <p:sldLayoutId id="2147484179" r:id="rId25"/>
  </p:sldLayoutIdLst>
  <p:hf hdr="0" ft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7"/>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26794"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5169330"/>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 id="2147484200" r:id="rId20"/>
    <p:sldLayoutId id="2147484201" r:id="rId21"/>
    <p:sldLayoutId id="2147484202" r:id="rId22"/>
    <p:sldLayoutId id="2147484203" r:id="rId23"/>
    <p:sldLayoutId id="2147484204" r:id="rId24"/>
    <p:sldLayoutId id="2147484205"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2781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78625"/>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 id="2147484221" r:id="rId15"/>
    <p:sldLayoutId id="2147484222" r:id="rId16"/>
    <p:sldLayoutId id="2147484223" r:id="rId17"/>
    <p:sldLayoutId id="2147484224" r:id="rId18"/>
    <p:sldLayoutId id="2147484225" r:id="rId19"/>
    <p:sldLayoutId id="2147484226" r:id="rId20"/>
    <p:sldLayoutId id="2147484227" r:id="rId21"/>
    <p:sldLayoutId id="2147484228" r:id="rId22"/>
    <p:sldLayoutId id="2147484229" r:id="rId23"/>
    <p:sldLayoutId id="2147484230"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 y="0"/>
          <a:ext cx="158750" cy="158750"/>
        </p:xfrm>
        <a:graphic>
          <a:graphicData uri="http://schemas.openxmlformats.org/presentationml/2006/ole">
            <p:oleObj spid="_x0000_s2880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173489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Lst>
  <p:hf hdr="0" ft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6"/>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31833" name="think-cell Slide" r:id="rId10" imgW="270" imgH="270" progId="">
              <p:embed/>
            </p:oleObj>
          </a:graphicData>
        </a:graphic>
      </p:graphicFrame>
      <p:pic>
        <p:nvPicPr>
          <p:cNvPr id="9" name="Picture 8"/>
          <p:cNvPicPr>
            <a:picLocks noChangeAspect="1"/>
          </p:cNvPicPr>
          <p:nvPr>
            <p:custDataLst>
              <p:tags r:id="rId4"/>
            </p:custDataLst>
          </p:nvPr>
        </p:nvPicPr>
        <p:blipFill rotWithShape="1">
          <a:blip r:embed="rId11"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5"/>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6"/>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7"/>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8"/>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endParaRPr lang="en-GB" dirty="0">
              <a:solidFill>
                <a:srgbClr val="998F86"/>
              </a:solidFill>
            </a:endParaRPr>
          </a:p>
        </p:txBody>
      </p:sp>
      <p:sp>
        <p:nvSpPr>
          <p:cNvPr id="7" name="Rectangle 6"/>
          <p:cNvSpPr>
            <a:spLocks/>
          </p:cNvSpPr>
          <p:nvPr>
            <p:custDataLst>
              <p:tags r:id="rId9"/>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4285020"/>
      </p:ext>
    </p:extLst>
  </p:cSld>
  <p:clrMap bg1="lt1" tx1="dk1" bg2="lt2" tx2="dk2" accent1="accent1" accent2="accent2" accent3="accent3" accent4="accent4" accent5="accent5" accent6="accent6" hlink="hlink" folHlink="folHlink"/>
  <p:sldLayoutIdLst>
    <p:sldLayoutId id="2147484260" r:id="rId1"/>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1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32853"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8177113"/>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 id="2147484279" r:id="rId18"/>
    <p:sldLayoutId id="2147484280" r:id="rId19"/>
    <p:sldLayoutId id="2147484281" r:id="rId20"/>
    <p:sldLayoutId id="2147484282" r:id="rId21"/>
    <p:sldLayoutId id="2147484283" r:id="rId22"/>
    <p:sldLayoutId id="2147484284" r:id="rId23"/>
    <p:sldLayoutId id="2147484285" r:id="rId24"/>
    <p:sldLayoutId id="2147484286"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33857"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0928244"/>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 id="2147484307" r:id="rId20"/>
    <p:sldLayoutId id="2147484308" r:id="rId21"/>
    <p:sldLayoutId id="2147484309" r:id="rId22"/>
    <p:sldLayoutId id="2147484310" r:id="rId23"/>
    <p:sldLayoutId id="2147484311" r:id="rId24"/>
    <p:sldLayoutId id="2147484312"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271128325"/>
              </p:ext>
            </p:extLst>
          </p:nvPr>
        </p:nvGraphicFramePr>
        <p:xfrm>
          <a:off x="0" y="0"/>
          <a:ext cx="158750" cy="158750"/>
        </p:xfrm>
        <a:graphic>
          <a:graphicData uri="http://schemas.openxmlformats.org/presentationml/2006/ole">
            <p:oleObj spid="_x0000_s608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74085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96839735"/>
              </p:ext>
            </p:extLst>
          </p:nvPr>
        </p:nvGraphicFramePr>
        <p:xfrm>
          <a:off x="0" y="0"/>
          <a:ext cx="158750" cy="158750"/>
        </p:xfrm>
        <a:graphic>
          <a:graphicData uri="http://schemas.openxmlformats.org/presentationml/2006/ole">
            <p:oleObj spid="_x0000_s706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71075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959311592"/>
              </p:ext>
            </p:extLst>
          </p:nvPr>
        </p:nvGraphicFramePr>
        <p:xfrm>
          <a:off x="0" y="0"/>
          <a:ext cx="158750" cy="158750"/>
        </p:xfrm>
        <a:graphic>
          <a:graphicData uri="http://schemas.openxmlformats.org/presentationml/2006/ole">
            <p:oleObj spid="_x0000_s8088"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509939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739458202"/>
              </p:ext>
            </p:extLst>
          </p:nvPr>
        </p:nvGraphicFramePr>
        <p:xfrm>
          <a:off x="0" y="0"/>
          <a:ext cx="158750" cy="158750"/>
        </p:xfrm>
        <a:graphic>
          <a:graphicData uri="http://schemas.openxmlformats.org/presentationml/2006/ole">
            <p:oleObj spid="_x0000_s9110"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41728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342521598"/>
              </p:ext>
            </p:extLst>
          </p:nvPr>
        </p:nvGraphicFramePr>
        <p:xfrm>
          <a:off x="0" y="0"/>
          <a:ext cx="158750" cy="158750"/>
        </p:xfrm>
        <a:graphic>
          <a:graphicData uri="http://schemas.openxmlformats.org/presentationml/2006/ole">
            <p:oleObj spid="_x0000_s11135" name="think-cell Slide" r:id="rId10" imgW="270" imgH="270" progId="">
              <p:embed/>
            </p:oleObj>
          </a:graphicData>
        </a:graphic>
      </p:graphicFrame>
      <p:pic>
        <p:nvPicPr>
          <p:cNvPr id="9" name="Picture 8"/>
          <p:cNvPicPr>
            <a:picLocks noChangeAspect="1"/>
          </p:cNvPicPr>
          <p:nvPr>
            <p:custDataLst>
              <p:tags r:id="rId4"/>
            </p:custDataLst>
          </p:nvPr>
        </p:nvPicPr>
        <p:blipFill rotWithShape="1">
          <a:blip r:embed="rId11"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5"/>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6"/>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7"/>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8"/>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9"/>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2013156"/>
      </p:ext>
    </p:extLst>
  </p:cSld>
  <p:clrMap bg1="lt1" tx1="dk1" bg2="lt2" tx2="dk2" accent1="accent1" accent2="accent2" accent3="accent3" accent4="accent4" accent5="accent5" accent6="accent6" hlink="hlink" folHlink="folHlink"/>
  <p:sldLayoutIdLst>
    <p:sldLayoutId id="2147483836" r:id="rId1"/>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1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601489944"/>
              </p:ext>
            </p:extLst>
          </p:nvPr>
        </p:nvGraphicFramePr>
        <p:xfrm>
          <a:off x="0" y="0"/>
          <a:ext cx="158750" cy="158750"/>
        </p:xfrm>
        <a:graphic>
          <a:graphicData uri="http://schemas.openxmlformats.org/presentationml/2006/ole">
            <p:oleObj spid="_x0000_s12156"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198062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81794131"/>
              </p:ext>
            </p:extLst>
          </p:nvPr>
        </p:nvGraphicFramePr>
        <p:xfrm>
          <a:off x="0" y="0"/>
          <a:ext cx="158750" cy="158750"/>
        </p:xfrm>
        <a:graphic>
          <a:graphicData uri="http://schemas.openxmlformats.org/presentationml/2006/ole">
            <p:oleObj spid="_x0000_s1419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04481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sz="2000" dirty="0"/>
              <a:t>the action plans of the normative financial compliance </a:t>
            </a:r>
            <a:br>
              <a:rPr lang="en-US" sz="2000" dirty="0"/>
            </a:br>
            <a:r>
              <a:rPr lang="en-US" sz="2000" dirty="0"/>
              <a:t>(MFMA) MGRO processes for the 2017/18 financial year</a:t>
            </a:r>
            <a:endParaRPr lang="en-GB" sz="2400" dirty="0"/>
          </a:p>
        </p:txBody>
      </p:sp>
      <p:sp>
        <p:nvSpPr>
          <p:cNvPr id="3" name="Subtitle 2"/>
          <p:cNvSpPr>
            <a:spLocks noGrp="1"/>
          </p:cNvSpPr>
          <p:nvPr>
            <p:ph type="subTitle" idx="1"/>
          </p:nvPr>
        </p:nvSpPr>
        <p:spPr/>
        <p:txBody>
          <a:bodyPr>
            <a:normAutofit/>
          </a:bodyPr>
          <a:lstStyle/>
          <a:p>
            <a:r>
              <a:rPr lang="en-GB" sz="1800" dirty="0"/>
              <a:t>Western Cape Provincial Parliament: Public Accounts Committee</a:t>
            </a:r>
          </a:p>
        </p:txBody>
      </p:sp>
      <p:sp>
        <p:nvSpPr>
          <p:cNvPr id="2" name="Text Placeholder 1">
            <a:extLst>
              <a:ext uri="{FF2B5EF4-FFF2-40B4-BE49-F238E27FC236}">
                <a16:creationId xmlns:a16="http://schemas.microsoft.com/office/drawing/2014/main" xmlns="" id="{0116289E-01C1-4BBF-BE67-1898518A7A71}"/>
              </a:ext>
            </a:extLst>
          </p:cNvPr>
          <p:cNvSpPr>
            <a:spLocks noGrp="1"/>
          </p:cNvSpPr>
          <p:nvPr>
            <p:ph type="body" sz="quarter" idx="10"/>
          </p:nvPr>
        </p:nvSpPr>
        <p:spPr>
          <a:xfrm>
            <a:off x="2915816" y="5398045"/>
            <a:ext cx="2303908" cy="365125"/>
          </a:xfrm>
        </p:spPr>
        <p:txBody>
          <a:bodyPr>
            <a:normAutofit/>
          </a:bodyPr>
          <a:lstStyle/>
          <a:p>
            <a:r>
              <a:rPr lang="en-US" dirty="0"/>
              <a:t>Melissa Van Niekerk</a:t>
            </a:r>
          </a:p>
        </p:txBody>
      </p:sp>
      <p:sp>
        <p:nvSpPr>
          <p:cNvPr id="5" name="Text Placeholder 4">
            <a:extLst>
              <a:ext uri="{FF2B5EF4-FFF2-40B4-BE49-F238E27FC236}">
                <a16:creationId xmlns:a16="http://schemas.microsoft.com/office/drawing/2014/main" xmlns="" id="{409FE6F2-56B2-467E-868C-B263C7D83F46}"/>
              </a:ext>
            </a:extLst>
          </p:cNvPr>
          <p:cNvSpPr>
            <a:spLocks noGrp="1"/>
          </p:cNvSpPr>
          <p:nvPr>
            <p:ph type="body" sz="quarter" idx="11"/>
          </p:nvPr>
        </p:nvSpPr>
        <p:spPr>
          <a:xfrm>
            <a:off x="6300192" y="5398044"/>
            <a:ext cx="2232248" cy="365125"/>
          </a:xfrm>
        </p:spPr>
        <p:txBody>
          <a:bodyPr>
            <a:normAutofit/>
          </a:bodyPr>
          <a:lstStyle/>
          <a:p>
            <a:r>
              <a:rPr lang="en-US" dirty="0"/>
              <a:t>13 September 2019</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3146B3B-6A66-4C89-86D1-C1A338657423}"/>
              </a:ext>
            </a:extLst>
          </p:cNvPr>
          <p:cNvSpPr>
            <a:spLocks noGrp="1"/>
          </p:cNvSpPr>
          <p:nvPr>
            <p:ph type="title"/>
          </p:nvPr>
        </p:nvSpPr>
        <p:spPr/>
        <p:txBody>
          <a:bodyPr/>
          <a:lstStyle/>
          <a:p>
            <a:r>
              <a:rPr lang="en-US" dirty="0"/>
              <a:t>Background – Initiation of the MGRO </a:t>
            </a:r>
          </a:p>
        </p:txBody>
      </p:sp>
      <p:sp>
        <p:nvSpPr>
          <p:cNvPr id="3" name="Slide Number Placeholder 2">
            <a:extLst>
              <a:ext uri="{FF2B5EF4-FFF2-40B4-BE49-F238E27FC236}">
                <a16:creationId xmlns:a16="http://schemas.microsoft.com/office/drawing/2014/main" xmlns="" id="{59F25502-EF6B-411A-AA89-68C1EFE91848}"/>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
        <p:nvSpPr>
          <p:cNvPr id="8" name="Text Placeholder 7">
            <a:extLst>
              <a:ext uri="{FF2B5EF4-FFF2-40B4-BE49-F238E27FC236}">
                <a16:creationId xmlns:a16="http://schemas.microsoft.com/office/drawing/2014/main" xmlns="" id="{09B8120A-17D5-4C34-9D11-6F3CA473022D}"/>
              </a:ext>
            </a:extLst>
          </p:cNvPr>
          <p:cNvSpPr>
            <a:spLocks noGrp="1"/>
          </p:cNvSpPr>
          <p:nvPr>
            <p:ph type="body" sz="quarter" idx="10"/>
          </p:nvPr>
        </p:nvSpPr>
        <p:spPr>
          <a:xfrm>
            <a:off x="295275" y="980728"/>
            <a:ext cx="8453190" cy="5184576"/>
          </a:xfrm>
        </p:spPr>
        <p:txBody>
          <a:bodyPr>
            <a:normAutofit fontScale="92500" lnSpcReduction="20000"/>
          </a:bodyPr>
          <a:lstStyle/>
          <a:p>
            <a:pPr lvl="1" algn="just">
              <a:lnSpc>
                <a:spcPct val="150000"/>
              </a:lnSpc>
              <a:spcBef>
                <a:spcPts val="225"/>
              </a:spcBef>
              <a:defRPr/>
            </a:pPr>
            <a:r>
              <a:rPr lang="en-US" sz="1700" dirty="0">
                <a:solidFill>
                  <a:prstClr val="black"/>
                </a:solidFill>
                <a:latin typeface="+mn-lt"/>
              </a:rPr>
              <a:t>The Municipal Governance Review and Outlook (MGRO) was initiated by PT to drive a single-minded focus on clean governance. </a:t>
            </a:r>
          </a:p>
          <a:p>
            <a:pPr lvl="1" algn="just">
              <a:lnSpc>
                <a:spcPct val="150000"/>
              </a:lnSpc>
              <a:spcBef>
                <a:spcPts val="225"/>
              </a:spcBef>
              <a:defRPr/>
            </a:pPr>
            <a:r>
              <a:rPr lang="en-US" sz="1700" dirty="0">
                <a:solidFill>
                  <a:prstClr val="black"/>
                </a:solidFill>
                <a:latin typeface="+mn-lt"/>
              </a:rPr>
              <a:t>The Western Cape Integrated Work Plan (IWP) which was endorsed in 2016/17, aims to achieve greater alignment of provincial and local government policy, planning, budgeting, implementation and governance.</a:t>
            </a:r>
          </a:p>
          <a:p>
            <a:pPr lvl="1" algn="just">
              <a:lnSpc>
                <a:spcPct val="150000"/>
              </a:lnSpc>
              <a:spcBef>
                <a:spcPts val="225"/>
              </a:spcBef>
              <a:defRPr/>
            </a:pPr>
            <a:r>
              <a:rPr lang="en-US" sz="1700" dirty="0">
                <a:solidFill>
                  <a:prstClr val="black"/>
                </a:solidFill>
                <a:latin typeface="+mn-lt"/>
              </a:rPr>
              <a:t>Since late 2017, in a bid to implement integrated management, the department of Local Government and Environmental Affairs formed part of the process. </a:t>
            </a:r>
          </a:p>
          <a:p>
            <a:pPr lvl="1" algn="just">
              <a:lnSpc>
                <a:spcPct val="150000"/>
              </a:lnSpc>
              <a:spcBef>
                <a:spcPts val="225"/>
              </a:spcBef>
              <a:defRPr/>
            </a:pPr>
            <a:r>
              <a:rPr lang="en-US" sz="1700" dirty="0">
                <a:solidFill>
                  <a:prstClr val="black"/>
                </a:solidFill>
                <a:latin typeface="+mn-lt"/>
              </a:rPr>
              <a:t>The Technical Integrated Municipal Engagement (TIME) coordinated by PT (Normative Compliance Management) as part of the Western Cape IWP is focused on embedding good governance practices towards the achievement of objectives. </a:t>
            </a:r>
          </a:p>
          <a:p>
            <a:pPr lvl="1" algn="just">
              <a:lnSpc>
                <a:spcPct val="150000"/>
              </a:lnSpc>
              <a:spcBef>
                <a:spcPts val="225"/>
              </a:spcBef>
              <a:defRPr/>
            </a:pPr>
            <a:r>
              <a:rPr lang="en-US" sz="1700" dirty="0">
                <a:solidFill>
                  <a:prstClr val="black"/>
                </a:solidFill>
                <a:latin typeface="+mn-lt"/>
              </a:rPr>
              <a:t>The engagements brings together provincial departments, municipalities and other relevant stakeholders.</a:t>
            </a:r>
          </a:p>
          <a:p>
            <a:pPr lvl="1" algn="just">
              <a:lnSpc>
                <a:spcPct val="150000"/>
              </a:lnSpc>
              <a:spcBef>
                <a:spcPts val="225"/>
              </a:spcBef>
              <a:defRPr/>
            </a:pPr>
            <a:r>
              <a:rPr lang="en-US" sz="1700" dirty="0">
                <a:solidFill>
                  <a:prstClr val="black"/>
                </a:solidFill>
                <a:latin typeface="+mn-lt"/>
              </a:rPr>
              <a:t>A key output is the implementation of an collective action plan per municipality to address key challenges and emerging risks.</a:t>
            </a:r>
          </a:p>
        </p:txBody>
      </p:sp>
    </p:spTree>
    <p:extLst>
      <p:ext uri="{BB962C8B-B14F-4D97-AF65-F5344CB8AC3E}">
        <p14:creationId xmlns:p14="http://schemas.microsoft.com/office/powerpoint/2010/main" xmlns="" val="366941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3607911" y="2357277"/>
            <a:ext cx="2335687" cy="2295860"/>
          </a:xfrm>
          <a:prstGeom prst="roundRect">
            <a:avLst/>
          </a:prstGeom>
          <a:solidFill>
            <a:schemeClr val="accent1">
              <a:lumMod val="20000"/>
              <a:lumOff val="80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a:xfrm>
            <a:off x="324840" y="180976"/>
            <a:ext cx="8383464" cy="693804"/>
          </a:xfrm>
        </p:spPr>
        <p:txBody>
          <a:bodyPr>
            <a:noAutofit/>
          </a:bodyPr>
          <a:lstStyle/>
          <a:p>
            <a:pPr algn="ctr"/>
            <a:r>
              <a:rPr lang="en-ZA" dirty="0"/>
              <a:t>MGRO PROCESS (2012 – 2016)</a:t>
            </a:r>
            <a:endParaRPr lang="en-ZA" b="1" dirty="0"/>
          </a:p>
        </p:txBody>
      </p:sp>
      <p:sp>
        <p:nvSpPr>
          <p:cNvPr id="4" name="Rectangle 3"/>
          <p:cNvSpPr/>
          <p:nvPr/>
        </p:nvSpPr>
        <p:spPr>
          <a:xfrm>
            <a:off x="350774" y="2420888"/>
            <a:ext cx="1295402" cy="732176"/>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chemeClr val="tx2">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S5(4) of MFMA responsibilities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2">
                  <a:lumMod val="50000"/>
                </a:schemeClr>
              </a:solidFill>
              <a:effectLst/>
              <a:uLnTx/>
              <a:uFillTx/>
            </a:endParaRPr>
          </a:p>
        </p:txBody>
      </p:sp>
      <p:sp>
        <p:nvSpPr>
          <p:cNvPr id="5" name="Rectangle 4"/>
          <p:cNvSpPr/>
          <p:nvPr/>
        </p:nvSpPr>
        <p:spPr>
          <a:xfrm>
            <a:off x="2321802" y="3625670"/>
            <a:ext cx="1142999" cy="759917"/>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Clean Audit Outcome</a:t>
            </a:r>
          </a:p>
        </p:txBody>
      </p:sp>
      <p:sp>
        <p:nvSpPr>
          <p:cNvPr id="6" name="Rectangle 5"/>
          <p:cNvSpPr/>
          <p:nvPr/>
        </p:nvSpPr>
        <p:spPr>
          <a:xfrm>
            <a:off x="2285999" y="2708920"/>
            <a:ext cx="1142999" cy="754309"/>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Good Governance</a:t>
            </a:r>
          </a:p>
        </p:txBody>
      </p:sp>
      <p:sp>
        <p:nvSpPr>
          <p:cNvPr id="7" name="Rectangle 6"/>
          <p:cNvSpPr/>
          <p:nvPr/>
        </p:nvSpPr>
        <p:spPr>
          <a:xfrm>
            <a:off x="6172200" y="3050260"/>
            <a:ext cx="955294" cy="820586"/>
          </a:xfrm>
          <a:prstGeom prst="rect">
            <a:avLst/>
          </a:prstGeom>
          <a:solidFill>
            <a:schemeClr val="bg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Municipal Fora</a:t>
            </a:r>
          </a:p>
        </p:txBody>
      </p:sp>
      <p:sp>
        <p:nvSpPr>
          <p:cNvPr id="9" name="Rectangle 8"/>
          <p:cNvSpPr/>
          <p:nvPr/>
        </p:nvSpPr>
        <p:spPr>
          <a:xfrm>
            <a:off x="7681641" y="4355502"/>
            <a:ext cx="1143000" cy="513658"/>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Chief Audit Executive (CAE) Forum</a:t>
            </a:r>
          </a:p>
        </p:txBody>
      </p:sp>
      <p:sp>
        <p:nvSpPr>
          <p:cNvPr id="10" name="Rectangle 9"/>
          <p:cNvSpPr/>
          <p:nvPr/>
        </p:nvSpPr>
        <p:spPr>
          <a:xfrm>
            <a:off x="7672786" y="3789040"/>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SCM Forum</a:t>
            </a:r>
          </a:p>
        </p:txBody>
      </p:sp>
      <p:sp>
        <p:nvSpPr>
          <p:cNvPr id="11" name="Rectangle 10"/>
          <p:cNvSpPr/>
          <p:nvPr/>
        </p:nvSpPr>
        <p:spPr>
          <a:xfrm>
            <a:off x="7687661" y="3257878"/>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CFO Forum</a:t>
            </a:r>
          </a:p>
        </p:txBody>
      </p:sp>
      <p:sp>
        <p:nvSpPr>
          <p:cNvPr id="12" name="Rectangle 11"/>
          <p:cNvSpPr/>
          <p:nvPr/>
        </p:nvSpPr>
        <p:spPr>
          <a:xfrm>
            <a:off x="7687661" y="2708920"/>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MM Forum</a:t>
            </a:r>
          </a:p>
        </p:txBody>
      </p:sp>
      <p:cxnSp>
        <p:nvCxnSpPr>
          <p:cNvPr id="16" name="Elbow Connector 15"/>
          <p:cNvCxnSpPr>
            <a:stCxn id="4" idx="3"/>
            <a:endCxn id="6" idx="1"/>
          </p:cNvCxnSpPr>
          <p:nvPr/>
        </p:nvCxnSpPr>
        <p:spPr>
          <a:xfrm>
            <a:off x="1646176" y="2786976"/>
            <a:ext cx="639823" cy="299099"/>
          </a:xfrm>
          <a:prstGeom prst="bentConnector3">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stCxn id="37" idx="3"/>
            <a:endCxn id="5" idx="1"/>
          </p:cNvCxnSpPr>
          <p:nvPr/>
        </p:nvCxnSpPr>
        <p:spPr>
          <a:xfrm flipV="1">
            <a:off x="1657029" y="4005629"/>
            <a:ext cx="664773" cy="272813"/>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85428" y="3935542"/>
            <a:ext cx="1371601" cy="685800"/>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DLG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Responsibilities</a:t>
            </a:r>
          </a:p>
        </p:txBody>
      </p:sp>
      <p:sp>
        <p:nvSpPr>
          <p:cNvPr id="49" name="Rectangle 48"/>
          <p:cNvSpPr/>
          <p:nvPr/>
        </p:nvSpPr>
        <p:spPr>
          <a:xfrm>
            <a:off x="3846722" y="3624374"/>
            <a:ext cx="1828800" cy="6858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2">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chemeClr val="tx2">
                    <a:lumMod val="50000"/>
                  </a:schemeClr>
                </a:solidFill>
                <a:effectLst/>
                <a:uLnTx/>
                <a:uFillTx/>
              </a:rPr>
              <a:t>MGRO 2</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kern="0" dirty="0">
                <a:solidFill>
                  <a:schemeClr val="tx2">
                    <a:lumMod val="50000"/>
                  </a:schemeClr>
                </a:solidFill>
              </a:rPr>
              <a:t>Technical Governance Engagement</a:t>
            </a:r>
            <a:endParaRPr kumimoji="0" lang="en-ZA" sz="1000" b="1" i="0" u="none" strike="noStrike" kern="0" cap="none" spc="0" normalizeH="0" baseline="0" noProof="0" dirty="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rgbClr val="FF0000"/>
              </a:solidFill>
              <a:effectLst/>
              <a:uLnTx/>
              <a:uFillTx/>
            </a:endParaRPr>
          </a:p>
        </p:txBody>
      </p:sp>
      <p:sp>
        <p:nvSpPr>
          <p:cNvPr id="40" name="TextBox 39"/>
          <p:cNvSpPr txBox="1"/>
          <p:nvPr/>
        </p:nvSpPr>
        <p:spPr>
          <a:xfrm>
            <a:off x="3587716" y="2565816"/>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1</a:t>
            </a:r>
            <a:r>
              <a:rPr kumimoji="0" lang="en-ZA" sz="1100" b="1" i="0" u="none" strike="noStrike" kern="0" cap="none" spc="0" normalizeH="0" baseline="30000" noProof="0" dirty="0">
                <a:ln>
                  <a:noFill/>
                </a:ln>
                <a:solidFill>
                  <a:schemeClr val="tx2">
                    <a:lumMod val="75000"/>
                  </a:schemeClr>
                </a:solidFill>
                <a:effectLst/>
                <a:uLnTx/>
                <a:uFillTx/>
              </a:rPr>
              <a:t>st</a:t>
            </a:r>
            <a:r>
              <a:rPr kumimoji="0" lang="en-ZA" sz="2400" b="0" i="0" u="none" strike="noStrike" kern="0" cap="none" spc="0" normalizeH="0" baseline="0" noProof="0" dirty="0">
                <a:ln>
                  <a:noFill/>
                </a:ln>
                <a:solidFill>
                  <a:sysClr val="windowText" lastClr="000000"/>
                </a:solidFill>
                <a:effectLst/>
                <a:uLnTx/>
                <a:uFillTx/>
              </a:rPr>
              <a:t> </a:t>
            </a:r>
          </a:p>
        </p:txBody>
      </p:sp>
      <p:sp>
        <p:nvSpPr>
          <p:cNvPr id="57" name="TextBox 56"/>
          <p:cNvSpPr txBox="1"/>
          <p:nvPr/>
        </p:nvSpPr>
        <p:spPr>
          <a:xfrm>
            <a:off x="3621497" y="3220886"/>
            <a:ext cx="4234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2</a:t>
            </a:r>
            <a:r>
              <a:rPr kumimoji="0" lang="en-ZA" sz="1100" b="1" i="0" u="none" strike="noStrike" kern="0" cap="none" spc="0" normalizeH="0" baseline="30000" noProof="0" dirty="0">
                <a:ln>
                  <a:noFill/>
                </a:ln>
                <a:solidFill>
                  <a:schemeClr val="tx2">
                    <a:lumMod val="75000"/>
                  </a:schemeClr>
                </a:solidFill>
                <a:effectLst/>
                <a:uLnTx/>
                <a:uFillTx/>
              </a:rPr>
              <a:t>nd</a:t>
            </a:r>
            <a:r>
              <a:rPr kumimoji="0" lang="en-ZA" sz="1100" b="1" i="0" u="none" strike="noStrike" kern="0" cap="none" spc="0" normalizeH="0" baseline="0" noProof="0" dirty="0">
                <a:ln>
                  <a:noFill/>
                </a:ln>
                <a:solidFill>
                  <a:schemeClr val="tx2">
                    <a:lumMod val="75000"/>
                  </a:schemeClr>
                </a:solidFill>
                <a:effectLst/>
                <a:uLnTx/>
                <a:uFillTx/>
              </a:rPr>
              <a:t> </a:t>
            </a:r>
            <a:r>
              <a:rPr kumimoji="0" lang="en-ZA" sz="2400" b="0" i="0" u="none" strike="noStrike" kern="0" cap="none" spc="0" normalizeH="0" baseline="0" noProof="0" dirty="0">
                <a:ln>
                  <a:noFill/>
                </a:ln>
                <a:solidFill>
                  <a:sysClr val="windowText" lastClr="000000"/>
                </a:solidFill>
                <a:effectLst/>
                <a:uLnTx/>
                <a:uFillTx/>
              </a:rPr>
              <a:t> </a:t>
            </a:r>
          </a:p>
        </p:txBody>
      </p:sp>
      <p:cxnSp>
        <p:nvCxnSpPr>
          <p:cNvPr id="63" name="Straight Arrow Connector 62"/>
          <p:cNvCxnSpPr>
            <a:endCxn id="6" idx="3"/>
          </p:cNvCxnSpPr>
          <p:nvPr/>
        </p:nvCxnSpPr>
        <p:spPr>
          <a:xfrm flipH="1">
            <a:off x="3428998" y="3084993"/>
            <a:ext cx="194898" cy="1082"/>
          </a:xfrm>
          <a:prstGeom prst="straightConnector1">
            <a:avLst/>
          </a:prstGeom>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p:cNvCxnSpPr>
          <p:nvPr/>
        </p:nvCxnSpPr>
        <p:spPr>
          <a:xfrm>
            <a:off x="5943598" y="3481495"/>
            <a:ext cx="22860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14111" y="6162632"/>
            <a:ext cx="1866900" cy="5386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1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54" name="TextBox 53"/>
          <p:cNvSpPr txBox="1"/>
          <p:nvPr/>
        </p:nvSpPr>
        <p:spPr>
          <a:xfrm>
            <a:off x="3635896" y="1391157"/>
            <a:ext cx="2104263" cy="369332"/>
          </a:xfrm>
          <a:prstGeom prst="rect">
            <a:avLst/>
          </a:prstGeom>
          <a:solidFill>
            <a:srgbClr val="FFFF00"/>
          </a:solidFill>
          <a:ln w="28575">
            <a:solidFill>
              <a:srgbClr val="FFFF00"/>
            </a:solidFill>
          </a:ln>
        </p:spPr>
        <p:txBody>
          <a:bodyPr wrap="square" rtlCol="0">
            <a:spAutoFit/>
          </a:bodyPr>
          <a:lstStyle/>
          <a:p>
            <a:pPr lvl="0" algn="ctr">
              <a:defRPr/>
            </a:pPr>
            <a:r>
              <a:rPr lang="en-ZA" b="1" kern="0" dirty="0">
                <a:solidFill>
                  <a:sysClr val="windowText" lastClr="000000"/>
                </a:solidFill>
              </a:rPr>
              <a:t>PSO/PSG5 12</a:t>
            </a:r>
          </a:p>
        </p:txBody>
      </p:sp>
      <p:sp>
        <p:nvSpPr>
          <p:cNvPr id="68" name="Rectangle 67"/>
          <p:cNvSpPr/>
          <p:nvPr/>
        </p:nvSpPr>
        <p:spPr>
          <a:xfrm>
            <a:off x="3877506" y="2572303"/>
            <a:ext cx="1828800" cy="6858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chemeClr val="tx2">
                    <a:lumMod val="50000"/>
                  </a:schemeClr>
                </a:solidFill>
                <a:effectLst/>
                <a:uLnTx/>
                <a:uFillTx/>
              </a:rPr>
              <a:t>MGRO 1 </a:t>
            </a:r>
          </a:p>
          <a:p>
            <a:pPr marL="0" marR="0" lvl="0" indent="0" algn="ctr" defTabSz="914400" eaLnBrk="1" fontAlgn="auto" latinLnBrk="0" hangingPunct="1">
              <a:lnSpc>
                <a:spcPct val="100000"/>
              </a:lnSpc>
              <a:spcBef>
                <a:spcPts val="0"/>
              </a:spcBef>
              <a:spcAft>
                <a:spcPts val="0"/>
              </a:spcAft>
              <a:buClrTx/>
              <a:buSzTx/>
              <a:buFontTx/>
              <a:buNone/>
              <a:tabLst/>
              <a:defRPr/>
            </a:pPr>
            <a:r>
              <a:rPr lang="en-ZA" sz="1000" kern="0" dirty="0">
                <a:solidFill>
                  <a:schemeClr val="tx2">
                    <a:lumMod val="50000"/>
                  </a:schemeClr>
                </a:solidFill>
              </a:rPr>
              <a:t>Strategic Governance Engagement</a:t>
            </a:r>
            <a:endParaRPr kumimoji="0" lang="en-ZA" sz="1000" b="1" i="0" u="none" strike="noStrike" kern="0" cap="none" spc="0" normalizeH="0" baseline="0" noProof="0" dirty="0">
              <a:ln>
                <a:noFill/>
              </a:ln>
              <a:solidFill>
                <a:srgbClr val="FF0000"/>
              </a:solidFill>
              <a:effectLst/>
              <a:uLnTx/>
              <a:uFillTx/>
            </a:endParaRPr>
          </a:p>
        </p:txBody>
      </p:sp>
      <p:cxnSp>
        <p:nvCxnSpPr>
          <p:cNvPr id="76" name="Straight Arrow Connector 75"/>
          <p:cNvCxnSpPr>
            <a:endCxn id="5" idx="3"/>
          </p:cNvCxnSpPr>
          <p:nvPr/>
        </p:nvCxnSpPr>
        <p:spPr>
          <a:xfrm flipH="1">
            <a:off x="3464801" y="4004546"/>
            <a:ext cx="172438" cy="1083"/>
          </a:xfrm>
          <a:prstGeom prst="straightConnector1">
            <a:avLst/>
          </a:prstGeom>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465899" y="3287729"/>
            <a:ext cx="1934" cy="34507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924905" y="3286712"/>
            <a:ext cx="0" cy="330011"/>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674992" y="2132856"/>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050" kern="0" dirty="0">
                <a:solidFill>
                  <a:schemeClr val="tx2">
                    <a:lumMod val="50000"/>
                  </a:schemeClr>
                </a:solidFill>
              </a:rPr>
              <a:t>PCF </a:t>
            </a:r>
            <a:r>
              <a:rPr kumimoji="0" lang="en-ZA" sz="1050" b="0" i="0" u="none" strike="noStrike" kern="0" cap="none" spc="0" normalizeH="0" baseline="0" noProof="0" dirty="0">
                <a:ln>
                  <a:noFill/>
                </a:ln>
                <a:solidFill>
                  <a:schemeClr val="tx2">
                    <a:lumMod val="50000"/>
                  </a:schemeClr>
                </a:solidFill>
                <a:effectLst/>
                <a:uLnTx/>
                <a:uFillTx/>
              </a:rPr>
              <a:t>Forum</a:t>
            </a:r>
          </a:p>
        </p:txBody>
      </p:sp>
      <p:sp>
        <p:nvSpPr>
          <p:cNvPr id="3" name="Rectangle 2">
            <a:extLst>
              <a:ext uri="{FF2B5EF4-FFF2-40B4-BE49-F238E27FC236}">
                <a16:creationId xmlns:a16="http://schemas.microsoft.com/office/drawing/2014/main" xmlns="" id="{60F47B25-6896-4CA2-984A-56CACE1B27F4}"/>
              </a:ext>
            </a:extLst>
          </p:cNvPr>
          <p:cNvSpPr/>
          <p:nvPr/>
        </p:nvSpPr>
        <p:spPr>
          <a:xfrm>
            <a:off x="1835696" y="5111594"/>
            <a:ext cx="5616624" cy="538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PT SINGLE SUPPORT PLAN  PER MUNICIPALITY</a:t>
            </a:r>
          </a:p>
        </p:txBody>
      </p:sp>
      <p:cxnSp>
        <p:nvCxnSpPr>
          <p:cNvPr id="31" name="Connector: Elbow 30">
            <a:extLst>
              <a:ext uri="{FF2B5EF4-FFF2-40B4-BE49-F238E27FC236}">
                <a16:creationId xmlns:a16="http://schemas.microsoft.com/office/drawing/2014/main" xmlns="" id="{C8DFDF67-633A-471E-B165-FC591F574F58}"/>
              </a:ext>
            </a:extLst>
          </p:cNvPr>
          <p:cNvCxnSpPr>
            <a:stCxn id="4" idx="3"/>
            <a:endCxn id="5" idx="1"/>
          </p:cNvCxnSpPr>
          <p:nvPr/>
        </p:nvCxnSpPr>
        <p:spPr>
          <a:xfrm>
            <a:off x="1646176" y="2786976"/>
            <a:ext cx="675626" cy="1218653"/>
          </a:xfrm>
          <a:prstGeom prst="bentConnector3">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xmlns="" id="{535AFE06-859A-433E-ADF1-1DA29DDB7E31}"/>
              </a:ext>
            </a:extLst>
          </p:cNvPr>
          <p:cNvCxnSpPr>
            <a:stCxn id="6" idx="1"/>
            <a:endCxn id="37" idx="3"/>
          </p:cNvCxnSpPr>
          <p:nvPr/>
        </p:nvCxnSpPr>
        <p:spPr>
          <a:xfrm rot="10800000" flipV="1">
            <a:off x="1657029" y="3086074"/>
            <a:ext cx="628970" cy="1192367"/>
          </a:xfrm>
          <a:prstGeom prst="bentConnector3">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BA2022FB-A86C-4129-83C5-DA403A652669}"/>
              </a:ext>
            </a:extLst>
          </p:cNvPr>
          <p:cNvCxnSpPr>
            <a:stCxn id="7" idx="3"/>
            <a:endCxn id="73" idx="1"/>
          </p:cNvCxnSpPr>
          <p:nvPr/>
        </p:nvCxnSpPr>
        <p:spPr>
          <a:xfrm flipV="1">
            <a:off x="7127494" y="2331192"/>
            <a:ext cx="547498" cy="1129361"/>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xmlns="" id="{193D846F-47AA-4F2A-92D0-EA3E8F1597D3}"/>
              </a:ext>
            </a:extLst>
          </p:cNvPr>
          <p:cNvCxnSpPr>
            <a:stCxn id="7" idx="3"/>
            <a:endCxn id="12" idx="1"/>
          </p:cNvCxnSpPr>
          <p:nvPr/>
        </p:nvCxnSpPr>
        <p:spPr>
          <a:xfrm flipV="1">
            <a:off x="7127494" y="2907256"/>
            <a:ext cx="560167" cy="553297"/>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xmlns="" id="{A5955DF4-3162-47D3-B10C-4F2061F5DC76}"/>
              </a:ext>
            </a:extLst>
          </p:cNvPr>
          <p:cNvCxnSpPr>
            <a:cxnSpLocks/>
            <a:stCxn id="7" idx="3"/>
            <a:endCxn id="11" idx="1"/>
          </p:cNvCxnSpPr>
          <p:nvPr/>
        </p:nvCxnSpPr>
        <p:spPr>
          <a:xfrm flipV="1">
            <a:off x="7127494" y="3456214"/>
            <a:ext cx="560167" cy="4339"/>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xmlns="" id="{4ECF16D0-65FF-4A87-9378-7F7BFA700A9E}"/>
              </a:ext>
            </a:extLst>
          </p:cNvPr>
          <p:cNvCxnSpPr>
            <a:stCxn id="7" idx="3"/>
            <a:endCxn id="10" idx="1"/>
          </p:cNvCxnSpPr>
          <p:nvPr/>
        </p:nvCxnSpPr>
        <p:spPr>
          <a:xfrm>
            <a:off x="7127494" y="3460553"/>
            <a:ext cx="545292" cy="526823"/>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xmlns="" id="{C2ABCC42-361B-4C1D-8F2D-C10BFE75FBFB}"/>
              </a:ext>
            </a:extLst>
          </p:cNvPr>
          <p:cNvCxnSpPr>
            <a:stCxn id="7" idx="3"/>
            <a:endCxn id="9" idx="1"/>
          </p:cNvCxnSpPr>
          <p:nvPr/>
        </p:nvCxnSpPr>
        <p:spPr>
          <a:xfrm>
            <a:off x="7127494" y="3460553"/>
            <a:ext cx="554147" cy="1151778"/>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xmlns="" id="{3ADA34CF-A59A-4601-9AAC-67AE824D1AAA}"/>
              </a:ext>
            </a:extLst>
          </p:cNvPr>
          <p:cNvSpPr>
            <a:spLocks noGrp="1"/>
          </p:cNvSpPr>
          <p:nvPr>
            <p:ph type="sldNum" sz="quarter" idx="4"/>
          </p:nvPr>
        </p:nvSpPr>
        <p:spPr/>
        <p:txBody>
          <a:bodyPr/>
          <a:lstStyle/>
          <a:p>
            <a:fld id="{8406839F-D7A4-4E5D-B93D-768AD4D1DB36}" type="slidenum">
              <a:rPr lang="en-ZA" smtClean="0"/>
              <a:pPr/>
              <a:t>3</a:t>
            </a:fld>
            <a:endParaRPr lang="en-ZA" dirty="0"/>
          </a:p>
        </p:txBody>
      </p:sp>
      <p:sp>
        <p:nvSpPr>
          <p:cNvPr id="41" name="TextBox 40">
            <a:extLst>
              <a:ext uri="{FF2B5EF4-FFF2-40B4-BE49-F238E27FC236}">
                <a16:creationId xmlns:a16="http://schemas.microsoft.com/office/drawing/2014/main" xmlns="" id="{8AFBAB5C-7F75-4E83-908A-6E985405B4E4}"/>
              </a:ext>
            </a:extLst>
          </p:cNvPr>
          <p:cNvSpPr txBox="1"/>
          <p:nvPr/>
        </p:nvSpPr>
        <p:spPr>
          <a:xfrm>
            <a:off x="7220619" y="1403484"/>
            <a:ext cx="1815877" cy="369332"/>
          </a:xfrm>
          <a:prstGeom prst="rect">
            <a:avLst/>
          </a:prstGeom>
          <a:solidFill>
            <a:srgbClr val="FFFF00"/>
          </a:solidFill>
          <a:ln w="28575">
            <a:solidFill>
              <a:srgbClr val="FFFF00"/>
            </a:solidFill>
          </a:ln>
        </p:spPr>
        <p:txBody>
          <a:bodyPr wrap="square" rtlCol="0">
            <a:spAutoFit/>
          </a:bodyPr>
          <a:lstStyle/>
          <a:p>
            <a:pPr lvl="0" algn="ctr">
              <a:defRPr/>
            </a:pPr>
            <a:r>
              <a:rPr lang="en-ZA" b="1" kern="0" dirty="0">
                <a:solidFill>
                  <a:sysClr val="windowText" lastClr="000000"/>
                </a:solidFill>
              </a:rPr>
              <a:t>PUBLIC VALUE</a:t>
            </a:r>
          </a:p>
        </p:txBody>
      </p:sp>
      <p:cxnSp>
        <p:nvCxnSpPr>
          <p:cNvPr id="42" name="Straight Arrow Connector 41">
            <a:extLst>
              <a:ext uri="{FF2B5EF4-FFF2-40B4-BE49-F238E27FC236}">
                <a16:creationId xmlns:a16="http://schemas.microsoft.com/office/drawing/2014/main" xmlns="" id="{972D8357-4B3D-47B6-9FF9-FD171026D571}"/>
              </a:ext>
            </a:extLst>
          </p:cNvPr>
          <p:cNvCxnSpPr>
            <a:endCxn id="41" idx="1"/>
          </p:cNvCxnSpPr>
          <p:nvPr/>
        </p:nvCxnSpPr>
        <p:spPr>
          <a:xfrm flipV="1">
            <a:off x="5769571" y="1588150"/>
            <a:ext cx="1451048" cy="37"/>
          </a:xfrm>
          <a:prstGeom prst="straightConnector1">
            <a:avLst/>
          </a:prstGeom>
          <a:ln w="5715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A33E1692-81E3-48C1-868F-5BAA34012630}"/>
              </a:ext>
            </a:extLst>
          </p:cNvPr>
          <p:cNvSpPr txBox="1"/>
          <p:nvPr/>
        </p:nvSpPr>
        <p:spPr>
          <a:xfrm>
            <a:off x="170988" y="1390232"/>
            <a:ext cx="1486041" cy="369332"/>
          </a:xfrm>
          <a:prstGeom prst="rect">
            <a:avLst/>
          </a:prstGeom>
          <a:solidFill>
            <a:srgbClr val="FFFF00"/>
          </a:solidFill>
          <a:ln w="28575">
            <a:solidFill>
              <a:srgbClr val="FFFF00"/>
            </a:solidFill>
          </a:ln>
        </p:spPr>
        <p:txBody>
          <a:bodyPr wrap="square" rtlCol="0">
            <a:spAutoFit/>
          </a:bodyPr>
          <a:lstStyle/>
          <a:p>
            <a:pPr lvl="0" algn="ctr">
              <a:defRPr/>
            </a:pPr>
            <a:r>
              <a:rPr lang="en-ZA" b="1" kern="0" dirty="0">
                <a:solidFill>
                  <a:sysClr val="windowText" lastClr="000000"/>
                </a:solidFill>
              </a:rPr>
              <a:t>NDP</a:t>
            </a:r>
          </a:p>
        </p:txBody>
      </p:sp>
      <p:cxnSp>
        <p:nvCxnSpPr>
          <p:cNvPr id="20" name="Straight Arrow Connector 19">
            <a:extLst>
              <a:ext uri="{FF2B5EF4-FFF2-40B4-BE49-F238E27FC236}">
                <a16:creationId xmlns:a16="http://schemas.microsoft.com/office/drawing/2014/main" xmlns="" id="{793AC024-3AF6-48E3-A87D-05B2477C729B}"/>
              </a:ext>
            </a:extLst>
          </p:cNvPr>
          <p:cNvCxnSpPr>
            <a:stCxn id="54" idx="1"/>
            <a:endCxn id="44" idx="3"/>
          </p:cNvCxnSpPr>
          <p:nvPr/>
        </p:nvCxnSpPr>
        <p:spPr>
          <a:xfrm flipH="1" flipV="1">
            <a:off x="1657029" y="1574898"/>
            <a:ext cx="1978867" cy="925"/>
          </a:xfrm>
          <a:prstGeom prst="straightConnector1">
            <a:avLst/>
          </a:prstGeom>
          <a:ln w="5715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993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3607911" y="1656855"/>
            <a:ext cx="2335687" cy="4508450"/>
          </a:xfrm>
          <a:prstGeom prst="roundRect">
            <a:avLst/>
          </a:prstGeom>
          <a:solidFill>
            <a:schemeClr val="accent1">
              <a:lumMod val="20000"/>
              <a:lumOff val="80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a:xfrm>
            <a:off x="324840" y="53699"/>
            <a:ext cx="8383464" cy="821081"/>
          </a:xfrm>
        </p:spPr>
        <p:txBody>
          <a:bodyPr>
            <a:noAutofit/>
          </a:bodyPr>
          <a:lstStyle/>
          <a:p>
            <a:pPr algn="ctr"/>
            <a:r>
              <a:rPr lang="en-US" dirty="0"/>
              <a:t>Alignment of TIME with PSG5 through </a:t>
            </a:r>
            <a:br>
              <a:rPr lang="en-US" dirty="0"/>
            </a:br>
            <a:r>
              <a:rPr lang="en-US" dirty="0"/>
              <a:t>integrated management engagements </a:t>
            </a:r>
            <a:r>
              <a:rPr lang="en-ZA" dirty="0"/>
              <a:t>(2017 to Present)</a:t>
            </a:r>
            <a:endParaRPr lang="en-ZA" b="1" dirty="0"/>
          </a:p>
        </p:txBody>
      </p:sp>
      <p:sp>
        <p:nvSpPr>
          <p:cNvPr id="4" name="Rectangle 3"/>
          <p:cNvSpPr/>
          <p:nvPr/>
        </p:nvSpPr>
        <p:spPr>
          <a:xfrm>
            <a:off x="457200" y="1694954"/>
            <a:ext cx="1295402" cy="732176"/>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chemeClr val="tx2">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S5(4) of MFMA responsibilities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2">
                  <a:lumMod val="50000"/>
                </a:schemeClr>
              </a:solidFill>
              <a:effectLst/>
              <a:uLnTx/>
              <a:uFillTx/>
            </a:endParaRPr>
          </a:p>
        </p:txBody>
      </p:sp>
      <p:sp>
        <p:nvSpPr>
          <p:cNvPr id="5" name="Rectangle 4"/>
          <p:cNvSpPr/>
          <p:nvPr/>
        </p:nvSpPr>
        <p:spPr>
          <a:xfrm>
            <a:off x="2285999" y="3792537"/>
            <a:ext cx="1142999" cy="759917"/>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Economic sustainability and Public value</a:t>
            </a:r>
          </a:p>
        </p:txBody>
      </p:sp>
      <p:sp>
        <p:nvSpPr>
          <p:cNvPr id="6" name="Rectangle 5"/>
          <p:cNvSpPr/>
          <p:nvPr/>
        </p:nvSpPr>
        <p:spPr>
          <a:xfrm>
            <a:off x="2285999" y="2883745"/>
            <a:ext cx="1142999" cy="754309"/>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Governance and financial sustainability</a:t>
            </a:r>
          </a:p>
        </p:txBody>
      </p:sp>
      <p:sp>
        <p:nvSpPr>
          <p:cNvPr id="7" name="Rectangle 6"/>
          <p:cNvSpPr/>
          <p:nvPr/>
        </p:nvSpPr>
        <p:spPr>
          <a:xfrm>
            <a:off x="6172200" y="3122268"/>
            <a:ext cx="955294" cy="820586"/>
          </a:xfrm>
          <a:prstGeom prst="rect">
            <a:avLst/>
          </a:prstGeom>
          <a:solidFill>
            <a:schemeClr val="bg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Municipal Fora</a:t>
            </a:r>
          </a:p>
        </p:txBody>
      </p:sp>
      <p:sp>
        <p:nvSpPr>
          <p:cNvPr id="8" name="Rectangle 7"/>
          <p:cNvSpPr/>
          <p:nvPr/>
        </p:nvSpPr>
        <p:spPr>
          <a:xfrm>
            <a:off x="7685368" y="4653136"/>
            <a:ext cx="1143000" cy="396671"/>
          </a:xfrm>
          <a:prstGeom prst="rect">
            <a:avLst/>
          </a:prstGeom>
          <a:solidFill>
            <a:schemeClr val="accent4">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IDP/JPI/M&amp;E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Forum</a:t>
            </a:r>
          </a:p>
        </p:txBody>
      </p:sp>
      <p:sp>
        <p:nvSpPr>
          <p:cNvPr id="9" name="Rectangle 8"/>
          <p:cNvSpPr/>
          <p:nvPr/>
        </p:nvSpPr>
        <p:spPr>
          <a:xfrm>
            <a:off x="7685368" y="3902224"/>
            <a:ext cx="1143000" cy="513658"/>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Chief Audit Executive (CAE) Forum</a:t>
            </a:r>
          </a:p>
        </p:txBody>
      </p:sp>
      <p:sp>
        <p:nvSpPr>
          <p:cNvPr id="10" name="Rectangle 9"/>
          <p:cNvSpPr/>
          <p:nvPr/>
        </p:nvSpPr>
        <p:spPr>
          <a:xfrm>
            <a:off x="7686038" y="3313212"/>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SCM Forum</a:t>
            </a:r>
          </a:p>
        </p:txBody>
      </p:sp>
      <p:sp>
        <p:nvSpPr>
          <p:cNvPr id="11" name="Rectangle 10"/>
          <p:cNvSpPr/>
          <p:nvPr/>
        </p:nvSpPr>
        <p:spPr>
          <a:xfrm>
            <a:off x="7674409" y="2738635"/>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CFO Forum</a:t>
            </a:r>
          </a:p>
        </p:txBody>
      </p:sp>
      <p:sp>
        <p:nvSpPr>
          <p:cNvPr id="12" name="Rectangle 11"/>
          <p:cNvSpPr/>
          <p:nvPr/>
        </p:nvSpPr>
        <p:spPr>
          <a:xfrm>
            <a:off x="7674409" y="2168233"/>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MM Forum</a:t>
            </a:r>
          </a:p>
        </p:txBody>
      </p:sp>
      <p:cxnSp>
        <p:nvCxnSpPr>
          <p:cNvPr id="16" name="Elbow Connector 15"/>
          <p:cNvCxnSpPr>
            <a:stCxn id="4" idx="3"/>
            <a:endCxn id="6" idx="1"/>
          </p:cNvCxnSpPr>
          <p:nvPr/>
        </p:nvCxnSpPr>
        <p:spPr>
          <a:xfrm>
            <a:off x="1752602" y="2061042"/>
            <a:ext cx="533397" cy="1199858"/>
          </a:xfrm>
          <a:prstGeom prst="bentConnector3">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1"/>
          </p:cNvCxnSpPr>
          <p:nvPr/>
        </p:nvCxnSpPr>
        <p:spPr>
          <a:xfrm>
            <a:off x="1752602" y="2061042"/>
            <a:ext cx="533397" cy="2111454"/>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14705" y="2854818"/>
            <a:ext cx="1371601" cy="685800"/>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DLG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Responsibilities</a:t>
            </a:r>
          </a:p>
        </p:txBody>
      </p:sp>
      <p:sp>
        <p:nvSpPr>
          <p:cNvPr id="49" name="Rectangle 48"/>
          <p:cNvSpPr/>
          <p:nvPr/>
        </p:nvSpPr>
        <p:spPr>
          <a:xfrm>
            <a:off x="3846722" y="2763775"/>
            <a:ext cx="1828800" cy="6858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2">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SIME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3399">
                    <a:lumMod val="50000"/>
                  </a:srgbClr>
                </a:solidFill>
                <a:effectLst/>
                <a:uLnTx/>
                <a:uFillTx/>
              </a:rPr>
              <a:t>Focus: Planning and Governance</a:t>
            </a:r>
            <a:endParaRPr kumimoji="0" lang="en-ZA" sz="1000" b="1" i="0" u="none" strike="noStrike" kern="0" cap="none" spc="0" normalizeH="0" baseline="0" noProof="0" dirty="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rgbClr val="FF0000"/>
              </a:solidFill>
              <a:effectLst/>
              <a:uLnTx/>
              <a:uFillTx/>
            </a:endParaRPr>
          </a:p>
        </p:txBody>
      </p:sp>
      <p:sp>
        <p:nvSpPr>
          <p:cNvPr id="52" name="Rectangle 51"/>
          <p:cNvSpPr/>
          <p:nvPr/>
        </p:nvSpPr>
        <p:spPr>
          <a:xfrm>
            <a:off x="3756853" y="3888392"/>
            <a:ext cx="1908457" cy="855752"/>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2">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TIME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3399">
                    <a:lumMod val="50000"/>
                  </a:srgbClr>
                </a:solidFill>
                <a:effectLst/>
                <a:uLnTx/>
                <a:uFillTx/>
              </a:rPr>
              <a:t>Focus: Governance and Implementation/Performance</a:t>
            </a:r>
            <a:endParaRPr kumimoji="0" lang="en-ZA" sz="1000" b="1" i="0" u="none" strike="noStrike" kern="0" cap="none" spc="0" normalizeH="0" baseline="0" noProof="0" dirty="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rgbClr val="FF0000"/>
              </a:solidFill>
              <a:effectLst/>
              <a:uLnTx/>
              <a:uFillTx/>
            </a:endParaRPr>
          </a:p>
        </p:txBody>
      </p:sp>
      <p:sp>
        <p:nvSpPr>
          <p:cNvPr id="53" name="Rectangle 52"/>
          <p:cNvSpPr/>
          <p:nvPr/>
        </p:nvSpPr>
        <p:spPr>
          <a:xfrm>
            <a:off x="3883471" y="5181940"/>
            <a:ext cx="1828800" cy="85692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SIMBE (LGMTEC)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chemeClr val="tx2">
                    <a:lumMod val="50000"/>
                  </a:schemeClr>
                </a:solidFill>
                <a:effectLst/>
                <a:uLnTx/>
                <a:uFillTx/>
              </a:rPr>
              <a:t>Focus: Planning and budgeting</a:t>
            </a:r>
          </a:p>
        </p:txBody>
      </p:sp>
      <p:sp>
        <p:nvSpPr>
          <p:cNvPr id="40" name="TextBox 39"/>
          <p:cNvSpPr txBox="1"/>
          <p:nvPr/>
        </p:nvSpPr>
        <p:spPr>
          <a:xfrm>
            <a:off x="3587716" y="1705217"/>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1</a:t>
            </a:r>
            <a:r>
              <a:rPr kumimoji="0" lang="en-ZA" sz="1100" b="1" i="0" u="none" strike="noStrike" kern="0" cap="none" spc="0" normalizeH="0" baseline="30000" noProof="0" dirty="0">
                <a:ln>
                  <a:noFill/>
                </a:ln>
                <a:solidFill>
                  <a:schemeClr val="tx2">
                    <a:lumMod val="75000"/>
                  </a:schemeClr>
                </a:solidFill>
                <a:effectLst/>
                <a:uLnTx/>
                <a:uFillTx/>
              </a:rPr>
              <a:t>st</a:t>
            </a:r>
            <a:r>
              <a:rPr kumimoji="0" lang="en-ZA" sz="2400" b="0" i="0" u="none" strike="noStrike" kern="0" cap="none" spc="0" normalizeH="0" baseline="0" noProof="0" dirty="0">
                <a:ln>
                  <a:noFill/>
                </a:ln>
                <a:solidFill>
                  <a:sysClr val="windowText" lastClr="000000"/>
                </a:solidFill>
                <a:effectLst/>
                <a:uLnTx/>
                <a:uFillTx/>
              </a:rPr>
              <a:t> </a:t>
            </a:r>
          </a:p>
        </p:txBody>
      </p:sp>
      <p:sp>
        <p:nvSpPr>
          <p:cNvPr id="57" name="TextBox 56"/>
          <p:cNvSpPr txBox="1"/>
          <p:nvPr/>
        </p:nvSpPr>
        <p:spPr>
          <a:xfrm>
            <a:off x="3621497" y="2360287"/>
            <a:ext cx="4234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2</a:t>
            </a:r>
            <a:r>
              <a:rPr kumimoji="0" lang="en-ZA" sz="1100" b="1" i="0" u="none" strike="noStrike" kern="0" cap="none" spc="0" normalizeH="0" baseline="30000" noProof="0" dirty="0">
                <a:ln>
                  <a:noFill/>
                </a:ln>
                <a:solidFill>
                  <a:schemeClr val="tx2">
                    <a:lumMod val="75000"/>
                  </a:schemeClr>
                </a:solidFill>
                <a:effectLst/>
                <a:uLnTx/>
                <a:uFillTx/>
              </a:rPr>
              <a:t>nd</a:t>
            </a:r>
            <a:r>
              <a:rPr kumimoji="0" lang="en-ZA" sz="1100" b="1" i="0" u="none" strike="noStrike" kern="0" cap="none" spc="0" normalizeH="0" baseline="0" noProof="0" dirty="0">
                <a:ln>
                  <a:noFill/>
                </a:ln>
                <a:solidFill>
                  <a:schemeClr val="tx2">
                    <a:lumMod val="75000"/>
                  </a:schemeClr>
                </a:solidFill>
                <a:effectLst/>
                <a:uLnTx/>
                <a:uFillTx/>
              </a:rPr>
              <a:t> </a:t>
            </a:r>
            <a:r>
              <a:rPr kumimoji="0" lang="en-ZA" sz="2400" b="0" i="0" u="none" strike="noStrike" kern="0" cap="none" spc="0" normalizeH="0" baseline="0" noProof="0" dirty="0">
                <a:ln>
                  <a:noFill/>
                </a:ln>
                <a:solidFill>
                  <a:sysClr val="windowText" lastClr="000000"/>
                </a:solidFill>
                <a:effectLst/>
                <a:uLnTx/>
                <a:uFillTx/>
              </a:rPr>
              <a:t> </a:t>
            </a:r>
          </a:p>
        </p:txBody>
      </p:sp>
      <p:sp>
        <p:nvSpPr>
          <p:cNvPr id="60" name="TextBox 59"/>
          <p:cNvSpPr txBox="1"/>
          <p:nvPr/>
        </p:nvSpPr>
        <p:spPr>
          <a:xfrm>
            <a:off x="3607908" y="3532561"/>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3</a:t>
            </a:r>
            <a:r>
              <a:rPr kumimoji="0" lang="en-ZA" sz="1100" b="1" i="0" u="none" strike="noStrike" kern="0" cap="none" spc="0" normalizeH="0" baseline="30000" noProof="0" dirty="0">
                <a:ln>
                  <a:noFill/>
                </a:ln>
                <a:solidFill>
                  <a:schemeClr val="tx2">
                    <a:lumMod val="75000"/>
                  </a:schemeClr>
                </a:solidFill>
                <a:effectLst/>
                <a:uLnTx/>
                <a:uFillTx/>
              </a:rPr>
              <a:t>rd</a:t>
            </a:r>
            <a:r>
              <a:rPr kumimoji="0" lang="en-ZA" sz="1100" b="1" i="0" u="none" strike="noStrike" kern="0" cap="none" spc="0" normalizeH="0" baseline="0" noProof="0" dirty="0">
                <a:ln>
                  <a:noFill/>
                </a:ln>
                <a:solidFill>
                  <a:schemeClr val="tx2">
                    <a:lumMod val="75000"/>
                  </a:schemeClr>
                </a:solidFill>
                <a:effectLst/>
                <a:uLnTx/>
                <a:uFillTx/>
              </a:rPr>
              <a:t> </a:t>
            </a:r>
            <a:r>
              <a:rPr kumimoji="0" lang="en-ZA" sz="2400" b="0" i="0" u="none" strike="noStrike" kern="0" cap="none" spc="0" normalizeH="0" baseline="0" noProof="0" dirty="0">
                <a:ln>
                  <a:noFill/>
                </a:ln>
                <a:solidFill>
                  <a:sysClr val="windowText" lastClr="000000"/>
                </a:solidFill>
                <a:effectLst/>
                <a:uLnTx/>
                <a:uFillTx/>
              </a:rPr>
              <a:t> </a:t>
            </a:r>
          </a:p>
        </p:txBody>
      </p:sp>
      <p:cxnSp>
        <p:nvCxnSpPr>
          <p:cNvPr id="63" name="Straight Arrow Connector 62"/>
          <p:cNvCxnSpPr>
            <a:endCxn id="6" idx="3"/>
          </p:cNvCxnSpPr>
          <p:nvPr/>
        </p:nvCxnSpPr>
        <p:spPr>
          <a:xfrm flipH="1">
            <a:off x="3428998" y="3259818"/>
            <a:ext cx="194898" cy="1082"/>
          </a:xfrm>
          <a:prstGeom prst="straightConnector1">
            <a:avLst/>
          </a:prstGeom>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7" idx="1"/>
          </p:cNvCxnSpPr>
          <p:nvPr/>
        </p:nvCxnSpPr>
        <p:spPr>
          <a:xfrm>
            <a:off x="5943600" y="3532561"/>
            <a:ext cx="22860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002" y="4071627"/>
            <a:ext cx="1380392" cy="782755"/>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DEADP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Responsibilities</a:t>
            </a:r>
          </a:p>
        </p:txBody>
      </p:sp>
      <p:sp>
        <p:nvSpPr>
          <p:cNvPr id="38" name="Rectangle 37"/>
          <p:cNvSpPr/>
          <p:nvPr/>
        </p:nvSpPr>
        <p:spPr>
          <a:xfrm>
            <a:off x="414705" y="5299251"/>
            <a:ext cx="1380392" cy="782755"/>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Provincial Sector Depts.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tx2">
                    <a:lumMod val="50000"/>
                  </a:schemeClr>
                </a:solidFill>
                <a:effectLst/>
                <a:uLnTx/>
                <a:uFillTx/>
              </a:rPr>
              <a:t>Responsibilities</a:t>
            </a:r>
          </a:p>
        </p:txBody>
      </p:sp>
      <p:cxnSp>
        <p:nvCxnSpPr>
          <p:cNvPr id="15" name="Straight Connector 14"/>
          <p:cNvCxnSpPr/>
          <p:nvPr/>
        </p:nvCxnSpPr>
        <p:spPr>
          <a:xfrm>
            <a:off x="2016403" y="4180261"/>
            <a:ext cx="0" cy="1510368"/>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8" idx="3"/>
          </p:cNvCxnSpPr>
          <p:nvPr/>
        </p:nvCxnSpPr>
        <p:spPr>
          <a:xfrm flipH="1">
            <a:off x="1795097" y="5690628"/>
            <a:ext cx="230348" cy="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65308" y="1031117"/>
            <a:ext cx="2104263" cy="369332"/>
          </a:xfrm>
          <a:prstGeom prst="rect">
            <a:avLst/>
          </a:prstGeom>
          <a:solidFill>
            <a:srgbClr val="FFFF00"/>
          </a:solidFill>
          <a:ln w="28575">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ysClr val="windowText" lastClr="000000"/>
                </a:solidFill>
                <a:effectLst/>
                <a:uLnTx/>
                <a:uFillTx/>
              </a:rPr>
              <a:t>PSG5</a:t>
            </a:r>
          </a:p>
        </p:txBody>
      </p:sp>
      <p:cxnSp>
        <p:nvCxnSpPr>
          <p:cNvPr id="59" name="Straight Arrow Connector 58"/>
          <p:cNvCxnSpPr/>
          <p:nvPr/>
        </p:nvCxnSpPr>
        <p:spPr>
          <a:xfrm flipV="1">
            <a:off x="4522441" y="3442252"/>
            <a:ext cx="0" cy="41191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467833" y="4733039"/>
            <a:ext cx="0" cy="41191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920517" y="3450535"/>
            <a:ext cx="0" cy="426059"/>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920517" y="4746291"/>
            <a:ext cx="0" cy="426059"/>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76349" y="3259818"/>
            <a:ext cx="229398" cy="129"/>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772574" y="4180132"/>
            <a:ext cx="233173" cy="13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877506" y="1711704"/>
            <a:ext cx="1828800" cy="6858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tx2">
                    <a:lumMod val="50000"/>
                  </a:schemeClr>
                </a:solidFill>
                <a:effectLst/>
                <a:uLnTx/>
                <a:uFillTx/>
              </a:rPr>
              <a:t>PTM/MM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chemeClr val="tx2">
                    <a:lumMod val="50000"/>
                  </a:schemeClr>
                </a:solidFill>
                <a:effectLst/>
                <a:uLnTx/>
                <a:uFillTx/>
              </a:rPr>
              <a:t>Focus: Planning and Implementation</a:t>
            </a:r>
            <a:endParaRPr kumimoji="0" lang="en-ZA" sz="1000" b="1" i="0" u="none" strike="noStrike" kern="0" cap="none" spc="0" normalizeH="0" baseline="0" noProof="0" dirty="0">
              <a:ln>
                <a:noFill/>
              </a:ln>
              <a:solidFill>
                <a:srgbClr val="FF0000"/>
              </a:solidFill>
              <a:effectLst/>
              <a:uLnTx/>
              <a:uFillTx/>
            </a:endParaRPr>
          </a:p>
        </p:txBody>
      </p:sp>
      <p:cxnSp>
        <p:nvCxnSpPr>
          <p:cNvPr id="76" name="Straight Arrow Connector 75"/>
          <p:cNvCxnSpPr>
            <a:endCxn id="5" idx="3"/>
          </p:cNvCxnSpPr>
          <p:nvPr/>
        </p:nvCxnSpPr>
        <p:spPr>
          <a:xfrm flipH="1">
            <a:off x="3428998" y="4171413"/>
            <a:ext cx="172438" cy="1083"/>
          </a:xfrm>
          <a:prstGeom prst="straightConnector1">
            <a:avLst/>
          </a:prstGeom>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584415" y="4918905"/>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tx2">
                    <a:lumMod val="75000"/>
                  </a:schemeClr>
                </a:solidFill>
                <a:effectLst/>
                <a:uLnTx/>
                <a:uFillTx/>
              </a:rPr>
              <a:t>4</a:t>
            </a:r>
            <a:r>
              <a:rPr kumimoji="0" lang="en-ZA" sz="1100" b="1" i="0" u="none" strike="noStrike" kern="0" cap="none" spc="0" normalizeH="0" baseline="30000" noProof="0" dirty="0">
                <a:ln>
                  <a:noFill/>
                </a:ln>
                <a:solidFill>
                  <a:schemeClr val="tx2">
                    <a:lumMod val="75000"/>
                  </a:schemeClr>
                </a:solidFill>
                <a:effectLst/>
                <a:uLnTx/>
                <a:uFillTx/>
              </a:rPr>
              <a:t>th</a:t>
            </a:r>
            <a:r>
              <a:rPr kumimoji="0" lang="en-ZA" sz="1100" b="1" i="0" u="none" strike="noStrike" kern="0" cap="none" spc="0" normalizeH="0" baseline="0" noProof="0" dirty="0">
                <a:ln>
                  <a:noFill/>
                </a:ln>
                <a:solidFill>
                  <a:schemeClr val="tx2">
                    <a:lumMod val="75000"/>
                  </a:schemeClr>
                </a:solidFill>
                <a:effectLst/>
                <a:uLnTx/>
                <a:uFillTx/>
              </a:rPr>
              <a:t>  </a:t>
            </a:r>
            <a:r>
              <a:rPr kumimoji="0" lang="en-ZA" sz="2400" b="0" i="0" u="none" strike="noStrike" kern="0" cap="none" spc="0" normalizeH="0" baseline="0" noProof="0" dirty="0">
                <a:ln>
                  <a:noFill/>
                </a:ln>
                <a:solidFill>
                  <a:sysClr val="windowText" lastClr="000000"/>
                </a:solidFill>
                <a:effectLst/>
                <a:uLnTx/>
                <a:uFillTx/>
              </a:rPr>
              <a:t> </a:t>
            </a:r>
          </a:p>
        </p:txBody>
      </p:sp>
      <p:cxnSp>
        <p:nvCxnSpPr>
          <p:cNvPr id="69" name="Straight Arrow Connector 68"/>
          <p:cNvCxnSpPr/>
          <p:nvPr/>
        </p:nvCxnSpPr>
        <p:spPr>
          <a:xfrm flipV="1">
            <a:off x="4465899" y="2413878"/>
            <a:ext cx="1934" cy="34507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924905" y="2426113"/>
            <a:ext cx="0" cy="330011"/>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701250" y="5192569"/>
            <a:ext cx="1143000" cy="396671"/>
          </a:xfrm>
          <a:prstGeom prst="rect">
            <a:avLst/>
          </a:prstGeom>
          <a:solidFill>
            <a:schemeClr val="accent4">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ICT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Forum</a:t>
            </a:r>
          </a:p>
        </p:txBody>
      </p:sp>
      <p:sp>
        <p:nvSpPr>
          <p:cNvPr id="73" name="Rectangle 72"/>
          <p:cNvSpPr/>
          <p:nvPr/>
        </p:nvSpPr>
        <p:spPr>
          <a:xfrm>
            <a:off x="7665467" y="1628800"/>
            <a:ext cx="1104900" cy="39667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MinMay Forum</a:t>
            </a:r>
          </a:p>
        </p:txBody>
      </p:sp>
      <p:sp>
        <p:nvSpPr>
          <p:cNvPr id="74" name="Rectangle 73"/>
          <p:cNvSpPr/>
          <p:nvPr/>
        </p:nvSpPr>
        <p:spPr>
          <a:xfrm>
            <a:off x="7684294" y="5768633"/>
            <a:ext cx="1143000" cy="396671"/>
          </a:xfrm>
          <a:prstGeom prst="rect">
            <a:avLst/>
          </a:prstGeom>
          <a:solidFill>
            <a:schemeClr val="accent4">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MIG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a:ln>
                  <a:noFill/>
                </a:ln>
                <a:solidFill>
                  <a:schemeClr val="tx2">
                    <a:lumMod val="50000"/>
                  </a:schemeClr>
                </a:solidFill>
                <a:effectLst/>
                <a:uLnTx/>
                <a:uFillTx/>
              </a:rPr>
              <a:t>Forum</a:t>
            </a:r>
          </a:p>
        </p:txBody>
      </p:sp>
      <p:sp>
        <p:nvSpPr>
          <p:cNvPr id="3" name="Rectangle 2">
            <a:extLst>
              <a:ext uri="{FF2B5EF4-FFF2-40B4-BE49-F238E27FC236}">
                <a16:creationId xmlns:a16="http://schemas.microsoft.com/office/drawing/2014/main" xmlns="" id="{60F47B25-6896-4CA2-984A-56CACE1B27F4}"/>
              </a:ext>
            </a:extLst>
          </p:cNvPr>
          <p:cNvSpPr/>
          <p:nvPr/>
        </p:nvSpPr>
        <p:spPr>
          <a:xfrm>
            <a:off x="1475656" y="6402149"/>
            <a:ext cx="6253179" cy="384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JOINT DISTRICT APPROACH / SINGLE SUPPORT PLAN (DCF)</a:t>
            </a:r>
          </a:p>
        </p:txBody>
      </p:sp>
      <p:sp>
        <p:nvSpPr>
          <p:cNvPr id="19" name="Oval 18">
            <a:extLst>
              <a:ext uri="{FF2B5EF4-FFF2-40B4-BE49-F238E27FC236}">
                <a16:creationId xmlns:a16="http://schemas.microsoft.com/office/drawing/2014/main" xmlns="" id="{551DC0D2-8533-406D-BF0F-E7FE369A38D9}"/>
              </a:ext>
            </a:extLst>
          </p:cNvPr>
          <p:cNvSpPr/>
          <p:nvPr/>
        </p:nvSpPr>
        <p:spPr>
          <a:xfrm>
            <a:off x="3621497" y="3729825"/>
            <a:ext cx="2159514" cy="1167482"/>
          </a:xfrm>
          <a:prstGeom prst="ellipse">
            <a:avLst/>
          </a:prstGeom>
          <a:noFill/>
          <a:ln>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err="1"/>
          </a:p>
        </p:txBody>
      </p:sp>
      <p:cxnSp>
        <p:nvCxnSpPr>
          <p:cNvPr id="14" name="Connector: Elbow 13">
            <a:extLst>
              <a:ext uri="{FF2B5EF4-FFF2-40B4-BE49-F238E27FC236}">
                <a16:creationId xmlns:a16="http://schemas.microsoft.com/office/drawing/2014/main" xmlns="" id="{9A1B497B-C078-4A89-824F-9507E78CF3BB}"/>
              </a:ext>
            </a:extLst>
          </p:cNvPr>
          <p:cNvCxnSpPr>
            <a:stCxn id="7" idx="3"/>
            <a:endCxn id="73" idx="1"/>
          </p:cNvCxnSpPr>
          <p:nvPr/>
        </p:nvCxnSpPr>
        <p:spPr>
          <a:xfrm flipV="1">
            <a:off x="7127494" y="1827136"/>
            <a:ext cx="537973" cy="1705425"/>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xmlns="" id="{3B6F7D5F-B075-48C8-8C65-A6AA221E87F0}"/>
              </a:ext>
            </a:extLst>
          </p:cNvPr>
          <p:cNvCxnSpPr>
            <a:stCxn id="7" idx="3"/>
            <a:endCxn id="12" idx="1"/>
          </p:cNvCxnSpPr>
          <p:nvPr/>
        </p:nvCxnSpPr>
        <p:spPr>
          <a:xfrm flipV="1">
            <a:off x="7127494" y="2366569"/>
            <a:ext cx="546915" cy="1165992"/>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xmlns="" id="{6150DBCF-13CB-432C-80D3-1EC7995FFE5E}"/>
              </a:ext>
            </a:extLst>
          </p:cNvPr>
          <p:cNvCxnSpPr>
            <a:stCxn id="7" idx="3"/>
            <a:endCxn id="11" idx="1"/>
          </p:cNvCxnSpPr>
          <p:nvPr/>
        </p:nvCxnSpPr>
        <p:spPr>
          <a:xfrm flipV="1">
            <a:off x="7127494" y="2936971"/>
            <a:ext cx="546915" cy="595590"/>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DBC8AB03-002B-4924-BA04-5D77B825F1A6}"/>
              </a:ext>
            </a:extLst>
          </p:cNvPr>
          <p:cNvCxnSpPr>
            <a:stCxn id="7" idx="3"/>
            <a:endCxn id="10" idx="1"/>
          </p:cNvCxnSpPr>
          <p:nvPr/>
        </p:nvCxnSpPr>
        <p:spPr>
          <a:xfrm flipV="1">
            <a:off x="7127494" y="3511548"/>
            <a:ext cx="558544" cy="21013"/>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xmlns="" id="{2CD06AE4-3675-4C87-9F3F-7B8DDD15B818}"/>
              </a:ext>
            </a:extLst>
          </p:cNvPr>
          <p:cNvCxnSpPr>
            <a:stCxn id="7" idx="3"/>
            <a:endCxn id="9" idx="1"/>
          </p:cNvCxnSpPr>
          <p:nvPr/>
        </p:nvCxnSpPr>
        <p:spPr>
          <a:xfrm>
            <a:off x="7127494" y="3532561"/>
            <a:ext cx="557874" cy="626492"/>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0F312012-CD9C-4AA9-A890-B82F30913DF8}"/>
              </a:ext>
            </a:extLst>
          </p:cNvPr>
          <p:cNvCxnSpPr>
            <a:stCxn id="7" idx="3"/>
            <a:endCxn id="8" idx="1"/>
          </p:cNvCxnSpPr>
          <p:nvPr/>
        </p:nvCxnSpPr>
        <p:spPr>
          <a:xfrm>
            <a:off x="7127494" y="3532561"/>
            <a:ext cx="557874" cy="1318911"/>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xmlns="" id="{01A72CF2-EC32-4093-856C-5106B8D9BBA4}"/>
              </a:ext>
            </a:extLst>
          </p:cNvPr>
          <p:cNvCxnSpPr>
            <a:stCxn id="7" idx="3"/>
            <a:endCxn id="70" idx="1"/>
          </p:cNvCxnSpPr>
          <p:nvPr/>
        </p:nvCxnSpPr>
        <p:spPr>
          <a:xfrm>
            <a:off x="7127494" y="3532561"/>
            <a:ext cx="573756" cy="1858344"/>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A2382952-9D0D-41BF-BADD-2E735DDB4D43}"/>
              </a:ext>
            </a:extLst>
          </p:cNvPr>
          <p:cNvCxnSpPr>
            <a:stCxn id="7" idx="3"/>
            <a:endCxn id="74" idx="1"/>
          </p:cNvCxnSpPr>
          <p:nvPr/>
        </p:nvCxnSpPr>
        <p:spPr>
          <a:xfrm>
            <a:off x="7127494" y="3532561"/>
            <a:ext cx="556800" cy="2434408"/>
          </a:xfrm>
          <a:prstGeom prst="bentConnector3">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729BC7CF-73C6-4DE3-9B50-41DD547E7A16}"/>
              </a:ext>
            </a:extLst>
          </p:cNvPr>
          <p:cNvSpPr txBox="1"/>
          <p:nvPr/>
        </p:nvSpPr>
        <p:spPr>
          <a:xfrm>
            <a:off x="7220619" y="1031080"/>
            <a:ext cx="1815877" cy="369332"/>
          </a:xfrm>
          <a:prstGeom prst="rect">
            <a:avLst/>
          </a:prstGeom>
          <a:solidFill>
            <a:srgbClr val="FFFF00"/>
          </a:solidFill>
          <a:ln w="28575">
            <a:solidFill>
              <a:srgbClr val="FFFF00"/>
            </a:solidFill>
          </a:ln>
        </p:spPr>
        <p:txBody>
          <a:bodyPr wrap="square" rtlCol="0">
            <a:spAutoFit/>
          </a:bodyPr>
          <a:lstStyle/>
          <a:p>
            <a:pPr lvl="0" algn="ctr">
              <a:defRPr/>
            </a:pPr>
            <a:r>
              <a:rPr lang="en-ZA" b="1" kern="0" dirty="0">
                <a:solidFill>
                  <a:sysClr val="windowText" lastClr="000000"/>
                </a:solidFill>
              </a:rPr>
              <a:t>PUBLIC VALUE</a:t>
            </a:r>
          </a:p>
        </p:txBody>
      </p:sp>
      <p:cxnSp>
        <p:nvCxnSpPr>
          <p:cNvPr id="47" name="Straight Arrow Connector 46">
            <a:extLst>
              <a:ext uri="{FF2B5EF4-FFF2-40B4-BE49-F238E27FC236}">
                <a16:creationId xmlns:a16="http://schemas.microsoft.com/office/drawing/2014/main" xmlns="" id="{DE6610F0-8B94-44C8-8F0C-3B2AC7222592}"/>
              </a:ext>
            </a:extLst>
          </p:cNvPr>
          <p:cNvCxnSpPr>
            <a:stCxn id="54" idx="3"/>
            <a:endCxn id="80" idx="1"/>
          </p:cNvCxnSpPr>
          <p:nvPr/>
        </p:nvCxnSpPr>
        <p:spPr>
          <a:xfrm flipV="1">
            <a:off x="5769571" y="1215746"/>
            <a:ext cx="1451048" cy="37"/>
          </a:xfrm>
          <a:prstGeom prst="straightConnector1">
            <a:avLst/>
          </a:prstGeom>
          <a:ln w="5715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2" name="Slide Number Placeholder 71">
            <a:extLst>
              <a:ext uri="{FF2B5EF4-FFF2-40B4-BE49-F238E27FC236}">
                <a16:creationId xmlns:a16="http://schemas.microsoft.com/office/drawing/2014/main" xmlns="" id="{1021440F-A358-418A-A5C5-3FBB9C19C711}"/>
              </a:ext>
            </a:extLst>
          </p:cNvPr>
          <p:cNvSpPr>
            <a:spLocks noGrp="1"/>
          </p:cNvSpPr>
          <p:nvPr>
            <p:ph type="sldNum" sz="quarter" idx="4"/>
          </p:nvPr>
        </p:nvSpPr>
        <p:spPr/>
        <p:txBody>
          <a:bodyPr/>
          <a:lstStyle/>
          <a:p>
            <a:fld id="{8406839F-D7A4-4E5D-B93D-768AD4D1DB36}" type="slidenum">
              <a:rPr lang="en-ZA" smtClean="0"/>
              <a:pPr/>
              <a:t>4</a:t>
            </a:fld>
            <a:endParaRPr lang="en-ZA" dirty="0"/>
          </a:p>
        </p:txBody>
      </p:sp>
      <p:sp>
        <p:nvSpPr>
          <p:cNvPr id="81" name="TextBox 80">
            <a:extLst>
              <a:ext uri="{FF2B5EF4-FFF2-40B4-BE49-F238E27FC236}">
                <a16:creationId xmlns:a16="http://schemas.microsoft.com/office/drawing/2014/main" xmlns="" id="{23815681-E16E-4440-BE0F-6A86F854621C}"/>
              </a:ext>
            </a:extLst>
          </p:cNvPr>
          <p:cNvSpPr txBox="1"/>
          <p:nvPr/>
        </p:nvSpPr>
        <p:spPr>
          <a:xfrm>
            <a:off x="395536" y="1039484"/>
            <a:ext cx="1486041" cy="369332"/>
          </a:xfrm>
          <a:prstGeom prst="rect">
            <a:avLst/>
          </a:prstGeom>
          <a:solidFill>
            <a:srgbClr val="FFFF00"/>
          </a:solidFill>
          <a:ln w="28575">
            <a:solidFill>
              <a:srgbClr val="FFFF00"/>
            </a:solidFill>
          </a:ln>
        </p:spPr>
        <p:txBody>
          <a:bodyPr wrap="square" rtlCol="0">
            <a:spAutoFit/>
          </a:bodyPr>
          <a:lstStyle/>
          <a:p>
            <a:pPr lvl="0" algn="ctr">
              <a:defRPr/>
            </a:pPr>
            <a:r>
              <a:rPr lang="en-ZA" b="1" kern="0" dirty="0">
                <a:solidFill>
                  <a:sysClr val="windowText" lastClr="000000"/>
                </a:solidFill>
              </a:rPr>
              <a:t>NDP</a:t>
            </a:r>
          </a:p>
        </p:txBody>
      </p:sp>
      <p:cxnSp>
        <p:nvCxnSpPr>
          <p:cNvPr id="84" name="Straight Arrow Connector 83">
            <a:extLst>
              <a:ext uri="{FF2B5EF4-FFF2-40B4-BE49-F238E27FC236}">
                <a16:creationId xmlns:a16="http://schemas.microsoft.com/office/drawing/2014/main" xmlns="" id="{B69C8A68-E01B-4C8D-8754-7D8FEF63440D}"/>
              </a:ext>
            </a:extLst>
          </p:cNvPr>
          <p:cNvCxnSpPr>
            <a:stCxn id="54" idx="1"/>
            <a:endCxn id="81" idx="3"/>
          </p:cNvCxnSpPr>
          <p:nvPr/>
        </p:nvCxnSpPr>
        <p:spPr>
          <a:xfrm flipH="1">
            <a:off x="1881577" y="1215783"/>
            <a:ext cx="1783731" cy="8367"/>
          </a:xfrm>
          <a:prstGeom prst="straightConnector1">
            <a:avLst/>
          </a:prstGeom>
          <a:ln w="5715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618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BEB7F-8ED5-43FE-91A0-C79D2B1AA57B}"/>
              </a:ext>
            </a:extLst>
          </p:cNvPr>
          <p:cNvSpPr>
            <a:spLocks noGrp="1"/>
          </p:cNvSpPr>
          <p:nvPr>
            <p:ph type="title"/>
          </p:nvPr>
        </p:nvSpPr>
        <p:spPr/>
        <p:txBody>
          <a:bodyPr/>
          <a:lstStyle/>
          <a:p>
            <a:r>
              <a:rPr lang="en-US" dirty="0"/>
              <a:t>Internal Audit Report</a:t>
            </a:r>
          </a:p>
        </p:txBody>
      </p:sp>
      <p:sp>
        <p:nvSpPr>
          <p:cNvPr id="3" name="Slide Number Placeholder 2">
            <a:extLst>
              <a:ext uri="{FF2B5EF4-FFF2-40B4-BE49-F238E27FC236}">
                <a16:creationId xmlns:a16="http://schemas.microsoft.com/office/drawing/2014/main" xmlns="" id="{B2DDE2DC-B9A5-4B84-BDB8-190E1636119F}"/>
              </a:ext>
            </a:extLst>
          </p:cNvPr>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5" name="Text Placeholder 4">
            <a:extLst>
              <a:ext uri="{FF2B5EF4-FFF2-40B4-BE49-F238E27FC236}">
                <a16:creationId xmlns:a16="http://schemas.microsoft.com/office/drawing/2014/main" xmlns="" id="{95693389-F05E-4516-B6A4-31B2CB914E9E}"/>
              </a:ext>
            </a:extLst>
          </p:cNvPr>
          <p:cNvSpPr>
            <a:spLocks noGrp="1"/>
          </p:cNvSpPr>
          <p:nvPr>
            <p:ph type="body" sz="quarter" idx="10"/>
          </p:nvPr>
        </p:nvSpPr>
        <p:spPr>
          <a:xfrm>
            <a:off x="295275" y="1196752"/>
            <a:ext cx="8597205" cy="5112568"/>
          </a:xfrm>
        </p:spPr>
        <p:txBody>
          <a:bodyPr>
            <a:normAutofit/>
          </a:bodyPr>
          <a:lstStyle/>
          <a:p>
            <a:pPr lvl="1" algn="just">
              <a:lnSpc>
                <a:spcPct val="150000"/>
              </a:lnSpc>
              <a:spcBef>
                <a:spcPts val="225"/>
              </a:spcBef>
              <a:defRPr/>
            </a:pPr>
            <a:r>
              <a:rPr lang="en-US" dirty="0"/>
              <a:t>An internal audit was performed on the MGRO process as part of the 2016/17 and 2017/18 audit plan, for which two reports were issued in February and July 2017.</a:t>
            </a:r>
          </a:p>
          <a:p>
            <a:pPr lvl="1">
              <a:lnSpc>
                <a:spcPct val="150000"/>
              </a:lnSpc>
              <a:spcBef>
                <a:spcPts val="225"/>
              </a:spcBef>
              <a:defRPr/>
            </a:pPr>
            <a:endParaRPr lang="en-US" sz="1700" dirty="0"/>
          </a:p>
          <a:p>
            <a:pPr lvl="1">
              <a:lnSpc>
                <a:spcPct val="150000"/>
              </a:lnSpc>
              <a:spcBef>
                <a:spcPts val="225"/>
              </a:spcBef>
              <a:defRPr/>
            </a:pPr>
            <a:endParaRPr lang="en-US" sz="1700" dirty="0"/>
          </a:p>
          <a:p>
            <a:pPr marL="0" lvl="1" indent="0">
              <a:lnSpc>
                <a:spcPct val="150000"/>
              </a:lnSpc>
              <a:spcBef>
                <a:spcPts val="225"/>
              </a:spcBef>
              <a:buNone/>
              <a:defRPr/>
            </a:pPr>
            <a:endParaRPr lang="en-US" sz="1700" dirty="0"/>
          </a:p>
          <a:p>
            <a:pPr marL="0" lvl="1" indent="0">
              <a:lnSpc>
                <a:spcPct val="150000"/>
              </a:lnSpc>
              <a:spcBef>
                <a:spcPts val="225"/>
              </a:spcBef>
              <a:buNone/>
              <a:defRPr/>
            </a:pPr>
            <a:endParaRPr lang="en-US" sz="1700" dirty="0"/>
          </a:p>
          <a:p>
            <a:pPr lvl="1" algn="just">
              <a:lnSpc>
                <a:spcPct val="150000"/>
              </a:lnSpc>
              <a:spcBef>
                <a:spcPts val="225"/>
              </a:spcBef>
              <a:defRPr/>
            </a:pPr>
            <a:r>
              <a:rPr lang="en-US" dirty="0"/>
              <a:t>The outstanding matters are monitored by Provincial Treasury’s internal control unit, and feedback is provided to the audit committee on a quarterly basis. </a:t>
            </a:r>
          </a:p>
          <a:p>
            <a:pPr lvl="1" algn="just">
              <a:lnSpc>
                <a:spcPct val="150000"/>
              </a:lnSpc>
              <a:spcBef>
                <a:spcPts val="225"/>
              </a:spcBef>
              <a:defRPr/>
            </a:pPr>
            <a:r>
              <a:rPr lang="en-US" dirty="0"/>
              <a:t>As the process of MGRO evolved into TIME, more departments were brought on board to give effect to the Western Cape Integrated Work Plan (IWP), therefore more stakeholders had to be included in process.</a:t>
            </a:r>
          </a:p>
        </p:txBody>
      </p:sp>
      <p:graphicFrame>
        <p:nvGraphicFramePr>
          <p:cNvPr id="6" name="Table 5">
            <a:extLst>
              <a:ext uri="{FF2B5EF4-FFF2-40B4-BE49-F238E27FC236}">
                <a16:creationId xmlns:a16="http://schemas.microsoft.com/office/drawing/2014/main" xmlns="" id="{B8262D70-E119-44ED-A368-A62E41E42B0C}"/>
              </a:ext>
            </a:extLst>
          </p:cNvPr>
          <p:cNvGraphicFramePr>
            <a:graphicFrameLocks noGrp="1"/>
          </p:cNvGraphicFramePr>
          <p:nvPr>
            <p:extLst>
              <p:ext uri="{D42A27DB-BD31-4B8C-83A1-F6EECF244321}">
                <p14:modId xmlns:p14="http://schemas.microsoft.com/office/powerpoint/2010/main" xmlns="" val="2964872762"/>
              </p:ext>
            </p:extLst>
          </p:nvPr>
        </p:nvGraphicFramePr>
        <p:xfrm>
          <a:off x="611560" y="2204864"/>
          <a:ext cx="7488831" cy="1010920"/>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xmlns="" val="3003226207"/>
                    </a:ext>
                  </a:extLst>
                </a:gridCol>
                <a:gridCol w="2496277">
                  <a:extLst>
                    <a:ext uri="{9D8B030D-6E8A-4147-A177-3AD203B41FA5}">
                      <a16:colId xmlns:a16="http://schemas.microsoft.com/office/drawing/2014/main" xmlns="" val="2784048386"/>
                    </a:ext>
                  </a:extLst>
                </a:gridCol>
                <a:gridCol w="2496277">
                  <a:extLst>
                    <a:ext uri="{9D8B030D-6E8A-4147-A177-3AD203B41FA5}">
                      <a16:colId xmlns:a16="http://schemas.microsoft.com/office/drawing/2014/main" xmlns="" val="4202885684"/>
                    </a:ext>
                  </a:extLst>
                </a:gridCol>
              </a:tblGrid>
              <a:tr h="370840">
                <a:tc>
                  <a:txBody>
                    <a:bodyPr/>
                    <a:lstStyle/>
                    <a:p>
                      <a:r>
                        <a:rPr lang="en-US" dirty="0"/>
                        <a:t>Total Agreed Action</a:t>
                      </a:r>
                    </a:p>
                  </a:txBody>
                  <a:tcPr/>
                </a:tc>
                <a:tc>
                  <a:txBody>
                    <a:bodyPr/>
                    <a:lstStyle/>
                    <a:p>
                      <a:r>
                        <a:rPr lang="en-US" dirty="0"/>
                        <a:t>Action Plans Implemented</a:t>
                      </a:r>
                    </a:p>
                  </a:txBody>
                  <a:tcPr/>
                </a:tc>
                <a:tc>
                  <a:txBody>
                    <a:bodyPr/>
                    <a:lstStyle/>
                    <a:p>
                      <a:r>
                        <a:rPr lang="en-US" dirty="0"/>
                        <a:t>Action Plans Not Implemented</a:t>
                      </a:r>
                    </a:p>
                  </a:txBody>
                  <a:tcPr/>
                </a:tc>
                <a:extLst>
                  <a:ext uri="{0D108BD9-81ED-4DB2-BD59-A6C34878D82A}">
                    <a16:rowId xmlns:a16="http://schemas.microsoft.com/office/drawing/2014/main" xmlns="" val="1827815906"/>
                  </a:ext>
                </a:extLst>
              </a:tr>
              <a:tr h="370840">
                <a:tc>
                  <a:txBody>
                    <a:bodyPr/>
                    <a:lstStyle/>
                    <a:p>
                      <a:pPr algn="ctr"/>
                      <a:r>
                        <a:rPr lang="en-US" b="1" dirty="0"/>
                        <a:t>15</a:t>
                      </a:r>
                    </a:p>
                  </a:txBody>
                  <a:tcPr/>
                </a:tc>
                <a:tc>
                  <a:txBody>
                    <a:bodyPr/>
                    <a:lstStyle/>
                    <a:p>
                      <a:pPr algn="ctr"/>
                      <a:r>
                        <a:rPr lang="en-US" b="1" dirty="0"/>
                        <a:t>8</a:t>
                      </a:r>
                    </a:p>
                  </a:txBody>
                  <a:tcPr/>
                </a:tc>
                <a:tc>
                  <a:txBody>
                    <a:bodyPr/>
                    <a:lstStyle/>
                    <a:p>
                      <a:pPr algn="ctr"/>
                      <a:r>
                        <a:rPr lang="en-US" b="1" dirty="0"/>
                        <a:t>7</a:t>
                      </a:r>
                    </a:p>
                  </a:txBody>
                  <a:tcPr/>
                </a:tc>
                <a:extLst>
                  <a:ext uri="{0D108BD9-81ED-4DB2-BD59-A6C34878D82A}">
                    <a16:rowId xmlns:a16="http://schemas.microsoft.com/office/drawing/2014/main" xmlns="" val="4277292012"/>
                  </a:ext>
                </a:extLst>
              </a:tr>
            </a:tbl>
          </a:graphicData>
        </a:graphic>
      </p:graphicFrame>
    </p:spTree>
    <p:extLst>
      <p:ext uri="{BB962C8B-B14F-4D97-AF65-F5344CB8AC3E}">
        <p14:creationId xmlns:p14="http://schemas.microsoft.com/office/powerpoint/2010/main" xmlns="" val="301743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34F59-5F95-48F2-A258-D8DE3FB5B269}"/>
              </a:ext>
            </a:extLst>
          </p:cNvPr>
          <p:cNvSpPr>
            <a:spLocks noGrp="1"/>
          </p:cNvSpPr>
          <p:nvPr>
            <p:ph type="title"/>
          </p:nvPr>
        </p:nvSpPr>
        <p:spPr/>
        <p:txBody>
          <a:bodyPr/>
          <a:lstStyle/>
          <a:p>
            <a:r>
              <a:rPr lang="en-US" dirty="0"/>
              <a:t>Outstanding Matters</a:t>
            </a:r>
          </a:p>
        </p:txBody>
      </p:sp>
      <p:sp>
        <p:nvSpPr>
          <p:cNvPr id="3" name="Slide Number Placeholder 2">
            <a:extLst>
              <a:ext uri="{FF2B5EF4-FFF2-40B4-BE49-F238E27FC236}">
                <a16:creationId xmlns:a16="http://schemas.microsoft.com/office/drawing/2014/main" xmlns="" id="{5B1A7542-9D37-4CE1-9FAD-DB676C02AF58}"/>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5" name="Text Placeholder 4">
            <a:extLst>
              <a:ext uri="{FF2B5EF4-FFF2-40B4-BE49-F238E27FC236}">
                <a16:creationId xmlns:a16="http://schemas.microsoft.com/office/drawing/2014/main" xmlns="" id="{41F0A6B1-2912-4C19-9B18-347D39CD30A9}"/>
              </a:ext>
            </a:extLst>
          </p:cNvPr>
          <p:cNvSpPr>
            <a:spLocks noGrp="1"/>
          </p:cNvSpPr>
          <p:nvPr>
            <p:ph type="body" sz="quarter" idx="10"/>
          </p:nvPr>
        </p:nvSpPr>
        <p:spPr>
          <a:xfrm>
            <a:off x="295275" y="980728"/>
            <a:ext cx="8597205" cy="4896073"/>
          </a:xfrm>
        </p:spPr>
        <p:txBody>
          <a:bodyPr/>
          <a:lstStyle/>
          <a:p>
            <a:pPr lvl="1" algn="just">
              <a:lnSpc>
                <a:spcPct val="150000"/>
              </a:lnSpc>
              <a:spcBef>
                <a:spcPts val="225"/>
              </a:spcBef>
              <a:defRPr/>
            </a:pPr>
            <a:r>
              <a:rPr lang="en-US" sz="1800" dirty="0"/>
              <a:t>The outstanding actions are governance matters relating to how the process is documented within the departments to ensure institutionalisation of the process. </a:t>
            </a:r>
          </a:p>
          <a:p>
            <a:pPr lvl="1" algn="just">
              <a:lnSpc>
                <a:spcPct val="150000"/>
              </a:lnSpc>
              <a:spcBef>
                <a:spcPts val="225"/>
              </a:spcBef>
              <a:defRPr/>
            </a:pPr>
            <a:r>
              <a:rPr lang="en-US" sz="1800" dirty="0"/>
              <a:t>The outstanding actions does not impact the deliverables to the municipalities and consequently, the outcome of the process.  </a:t>
            </a:r>
          </a:p>
          <a:p>
            <a:pPr lvl="1" algn="just">
              <a:lnSpc>
                <a:spcPct val="150000"/>
              </a:lnSpc>
              <a:spcBef>
                <a:spcPts val="225"/>
              </a:spcBef>
              <a:defRPr/>
            </a:pPr>
            <a:r>
              <a:rPr lang="en-US" sz="1800" dirty="0"/>
              <a:t>These include documenting SOPs and finalisation of draft documents.</a:t>
            </a:r>
          </a:p>
          <a:p>
            <a:pPr lvl="1" algn="just">
              <a:lnSpc>
                <a:spcPct val="150000"/>
              </a:lnSpc>
              <a:spcBef>
                <a:spcPts val="225"/>
              </a:spcBef>
              <a:defRPr/>
            </a:pPr>
            <a:r>
              <a:rPr lang="en-US" sz="1800" dirty="0">
                <a:solidFill>
                  <a:prstClr val="black"/>
                </a:solidFill>
              </a:rPr>
              <a:t>We have provided new implementation dates aligned to the evolved processes, which will be finalised by 31 December 2019.</a:t>
            </a:r>
          </a:p>
          <a:p>
            <a:pPr lvl="1" algn="just">
              <a:lnSpc>
                <a:spcPct val="150000"/>
              </a:lnSpc>
              <a:spcBef>
                <a:spcPts val="225"/>
              </a:spcBef>
              <a:defRPr/>
            </a:pPr>
            <a:r>
              <a:rPr lang="en-US" sz="1800" dirty="0">
                <a:solidFill>
                  <a:prstClr val="black"/>
                </a:solidFill>
              </a:rPr>
              <a:t>Internal control follows up on the outstanding action points and provides feedback to the audit committee on a quarterly basis.</a:t>
            </a:r>
          </a:p>
          <a:p>
            <a:pPr marL="0" lvl="1" indent="0">
              <a:lnSpc>
                <a:spcPct val="150000"/>
              </a:lnSpc>
              <a:spcBef>
                <a:spcPts val="225"/>
              </a:spcBef>
              <a:buNone/>
              <a:defRPr/>
            </a:pPr>
            <a:endParaRPr lang="en-US" sz="1700" dirty="0"/>
          </a:p>
        </p:txBody>
      </p:sp>
    </p:spTree>
    <p:extLst>
      <p:ext uri="{BB962C8B-B14F-4D97-AF65-F5344CB8AC3E}">
        <p14:creationId xmlns:p14="http://schemas.microsoft.com/office/powerpoint/2010/main" xmlns="" val="79937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391B-802A-45E3-A7DA-8BBA4D84EB90}"/>
              </a:ext>
            </a:extLst>
          </p:cNvPr>
          <p:cNvSpPr>
            <a:spLocks noGrp="1"/>
          </p:cNvSpPr>
          <p:nvPr>
            <p:ph type="body" sz="quarter" idx="10"/>
          </p:nvPr>
        </p:nvSpPr>
        <p:spPr/>
        <p:txBody>
          <a:bodyPr/>
          <a:lstStyle/>
          <a:p>
            <a:r>
              <a:rPr lang="en-US" dirty="0"/>
              <a:t>Melissa Van Niekerk</a:t>
            </a:r>
          </a:p>
        </p:txBody>
      </p:sp>
      <p:sp>
        <p:nvSpPr>
          <p:cNvPr id="3" name="Text Placeholder 2">
            <a:extLst>
              <a:ext uri="{FF2B5EF4-FFF2-40B4-BE49-F238E27FC236}">
                <a16:creationId xmlns:a16="http://schemas.microsoft.com/office/drawing/2014/main" xmlns="" id="{060C3DAF-4166-488F-97BC-CD1F4DA0AA43}"/>
              </a:ext>
            </a:extLst>
          </p:cNvPr>
          <p:cNvSpPr>
            <a:spLocks noGrp="1"/>
          </p:cNvSpPr>
          <p:nvPr>
            <p:ph type="body" sz="quarter" idx="11"/>
          </p:nvPr>
        </p:nvSpPr>
        <p:spPr/>
        <p:txBody>
          <a:bodyPr/>
          <a:lstStyle/>
          <a:p>
            <a:r>
              <a:rPr lang="en-US" dirty="0"/>
              <a:t>Director Financial Governance</a:t>
            </a:r>
          </a:p>
        </p:txBody>
      </p:sp>
      <p:sp>
        <p:nvSpPr>
          <p:cNvPr id="4" name="Text Placeholder 3">
            <a:extLst>
              <a:ext uri="{FF2B5EF4-FFF2-40B4-BE49-F238E27FC236}">
                <a16:creationId xmlns:a16="http://schemas.microsoft.com/office/drawing/2014/main" xmlns="" id="{A8D36976-E5ED-4DD0-9053-563CC6555280}"/>
              </a:ext>
            </a:extLst>
          </p:cNvPr>
          <p:cNvSpPr>
            <a:spLocks noGrp="1"/>
          </p:cNvSpPr>
          <p:nvPr>
            <p:ph type="body" sz="quarter" idx="12"/>
          </p:nvPr>
        </p:nvSpPr>
        <p:spPr/>
        <p:txBody>
          <a:bodyPr/>
          <a:lstStyle/>
          <a:p>
            <a:r>
              <a:rPr lang="en-US" dirty="0"/>
              <a:t>+27 (0)21 483 6695</a:t>
            </a:r>
          </a:p>
        </p:txBody>
      </p:sp>
      <p:sp>
        <p:nvSpPr>
          <p:cNvPr id="6" name="Text Placeholder 5">
            <a:extLst>
              <a:ext uri="{FF2B5EF4-FFF2-40B4-BE49-F238E27FC236}">
                <a16:creationId xmlns:a16="http://schemas.microsoft.com/office/drawing/2014/main" xmlns="" id="{F39099FF-1406-4A73-A7E4-A64BC8B9F316}"/>
              </a:ext>
            </a:extLst>
          </p:cNvPr>
          <p:cNvSpPr>
            <a:spLocks noGrp="1"/>
          </p:cNvSpPr>
          <p:nvPr>
            <p:ph type="body" sz="quarter" idx="14"/>
          </p:nvPr>
        </p:nvSpPr>
        <p:spPr/>
        <p:txBody>
          <a:bodyPr/>
          <a:lstStyle/>
          <a:p>
            <a:r>
              <a:rPr lang="en-US" dirty="0"/>
              <a:t>Melissa.vanNiekerk@westerncape.gov.za</a:t>
            </a:r>
          </a:p>
        </p:txBody>
      </p:sp>
      <p:sp>
        <p:nvSpPr>
          <p:cNvPr id="7" name="Text Placeholder 6">
            <a:extLst>
              <a:ext uri="{FF2B5EF4-FFF2-40B4-BE49-F238E27FC236}">
                <a16:creationId xmlns:a16="http://schemas.microsoft.com/office/drawing/2014/main" xmlns="" id="{8B7F1F88-12DB-4FC4-BECE-BB5696587616}"/>
              </a:ext>
            </a:extLst>
          </p:cNvPr>
          <p:cNvSpPr>
            <a:spLocks noGrp="1"/>
          </p:cNvSpPr>
          <p:nvPr>
            <p:ph type="body" sz="quarter" idx="15"/>
          </p:nvPr>
        </p:nvSpPr>
        <p:spPr/>
        <p:txBody>
          <a:bodyPr/>
          <a:lstStyle/>
          <a:p>
            <a:r>
              <a:rPr lang="en-US" dirty="0"/>
              <a:t>4 Dorp Street, Cape Town 8001</a:t>
            </a:r>
          </a:p>
        </p:txBody>
      </p:sp>
    </p:spTree>
    <p:extLst>
      <p:ext uri="{BB962C8B-B14F-4D97-AF65-F5344CB8AC3E}">
        <p14:creationId xmlns:p14="http://schemas.microsoft.com/office/powerpoint/2010/main" xmlns="" val="1554947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89bmk0SOuza7NbvIp48mwknZhZugPkej9McoZlrF0LH114aQh/imDAP2NeJNAH0+ocS0FzrPdx/bpsH7fYUafyb0NKtAqdNS0Zp5LGNZkI8z2QCdP7QNG9h6AjGOASBr5rOkt+wz7V+HwedJjL+GK+cLh1y2HMUs9IqKTH0qSn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42.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2_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1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1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1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9.xml><?xml version="1.0" encoding="utf-8"?>
<a:theme xmlns:a="http://schemas.openxmlformats.org/drawingml/2006/main" name="1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CSC 2014 Strategic Planning">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3.xml><?xml version="1.0" encoding="utf-8"?>
<a:theme xmlns:a="http://schemas.openxmlformats.org/drawingml/2006/main" name="1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4.xml><?xml version="1.0" encoding="utf-8"?>
<a:theme xmlns:a="http://schemas.openxmlformats.org/drawingml/2006/main" name="3_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5.xml><?xml version="1.0" encoding="utf-8"?>
<a:theme xmlns:a="http://schemas.openxmlformats.org/drawingml/2006/main" name="1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6.xml><?xml version="1.0" encoding="utf-8"?>
<a:theme xmlns:a="http://schemas.openxmlformats.org/drawingml/2006/main" name="8_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7.xml><?xml version="1.0" encoding="utf-8"?>
<a:theme xmlns:a="http://schemas.openxmlformats.org/drawingml/2006/main" name="1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8.xml><?xml version="1.0" encoding="utf-8"?>
<a:theme xmlns:a="http://schemas.openxmlformats.org/drawingml/2006/main" name="1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_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WCG-Provincial Treasury-New PPT Master-01112012</Template>
  <TotalTime>17299</TotalTime>
  <Words>575</Words>
  <Application>Microsoft Office PowerPoint</Application>
  <PresentationFormat>On-screen Show (4:3)</PresentationFormat>
  <Paragraphs>112</Paragraphs>
  <Slides>7</Slides>
  <Notes>4</Notes>
  <HiddenSlides>0</HiddenSlides>
  <MMClips>0</MMClips>
  <ScaleCrop>false</ScaleCrop>
  <HeadingPairs>
    <vt:vector size="6" baseType="variant">
      <vt:variant>
        <vt:lpstr>Theme</vt:lpstr>
      </vt:variant>
      <vt:variant>
        <vt:i4>28</vt:i4>
      </vt:variant>
      <vt:variant>
        <vt:lpstr>Embedded OLE Servers</vt:lpstr>
      </vt:variant>
      <vt:variant>
        <vt:i4>1</vt:i4>
      </vt:variant>
      <vt:variant>
        <vt:lpstr>Slide Titles</vt:lpstr>
      </vt:variant>
      <vt:variant>
        <vt:i4>7</vt:i4>
      </vt:variant>
    </vt:vector>
  </HeadingPairs>
  <TitlesOfParts>
    <vt:vector size="36" baseType="lpstr">
      <vt:lpstr>WCG-Provincial Treasury-New PPT Master-01112012</vt:lpstr>
      <vt:lpstr>Western Cape Government Master Template</vt:lpstr>
      <vt:lpstr>1_WCG-Provincial Treasury-New PPT Master-01112012</vt:lpstr>
      <vt:lpstr>2_WCG-Provincial Treasury-New PPT Master-01112012</vt:lpstr>
      <vt:lpstr>3_WCG-Provincial Treasury-New PPT Master-01112012</vt:lpstr>
      <vt:lpstr>4_WCG-Provincial Treasury-New PPT Master-01112012</vt:lpstr>
      <vt:lpstr>1_Western Cape Government Master Template</vt:lpstr>
      <vt:lpstr>5_WCG-Provincial Treasury-New PPT Master-01112012</vt:lpstr>
      <vt:lpstr>6_WCG-Provincial Treasury-New PPT Master-01112012</vt:lpstr>
      <vt:lpstr>7_WCG-Provincial Treasury-New PPT Master-01112012</vt:lpstr>
      <vt:lpstr>2_Western Cape Government Master Template</vt:lpstr>
      <vt:lpstr>8_WCG-Provincial Treasury-New PPT Master-01112012</vt:lpstr>
      <vt:lpstr>9_WCG-Provincial Treasury-New PPT Master-01112012</vt:lpstr>
      <vt:lpstr>10_WCG-Provincial Treasury-New PPT Master-01112012</vt:lpstr>
      <vt:lpstr>Custom Design</vt:lpstr>
      <vt:lpstr>11_WCG-Provincial Treasury-New PPT Master-01112012</vt:lpstr>
      <vt:lpstr>12_WCG-Provincial Treasury-New PPT Master-01112012</vt:lpstr>
      <vt:lpstr>13_WCG-Provincial Treasury-New PPT Master-01112012</vt:lpstr>
      <vt:lpstr>14_WCG-Provincial Treasury-New PPT Master-01112012</vt:lpstr>
      <vt:lpstr>2_Custom Design</vt:lpstr>
      <vt:lpstr>15_WCG-Provincial Treasury-New PPT Master-01112012</vt:lpstr>
      <vt:lpstr>CSC 2014 Strategic Planning</vt:lpstr>
      <vt:lpstr>16_WCG-Provincial Treasury-New PPT Master-01112012</vt:lpstr>
      <vt:lpstr>3_Western Cape Government Master Template</vt:lpstr>
      <vt:lpstr>17_WCG-Provincial Treasury-New PPT Master-01112012</vt:lpstr>
      <vt:lpstr>8_Western Cape Government Master Template</vt:lpstr>
      <vt:lpstr>18_WCG-Provincial Treasury-New PPT Master-01112012</vt:lpstr>
      <vt:lpstr>19_WCG-Provincial Treasury-New PPT Master-01112012</vt:lpstr>
      <vt:lpstr>think-cell Slide</vt:lpstr>
      <vt:lpstr>the action plans of the normative financial compliance  (MFMA) MGRO processes for the 2017/18 financial year</vt:lpstr>
      <vt:lpstr>Background – Initiation of the MGRO </vt:lpstr>
      <vt:lpstr>MGRO PROCESS (2012 – 2016)</vt:lpstr>
      <vt:lpstr>Alignment of TIME with PSG5 through  integrated management engagements (2017 to Present)</vt:lpstr>
      <vt:lpstr>Internal Audit Report</vt:lpstr>
      <vt:lpstr>Outstanding Matters</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MGRO – PT Feedback</dc:title>
  <dc:creator>Melissa van Niekerk</dc:creator>
  <cp:keywords>POTX</cp:keywords>
  <cp:lastModifiedBy>PUMZA</cp:lastModifiedBy>
  <cp:revision>997</cp:revision>
  <cp:lastPrinted>2019-09-08T11:20:44Z</cp:lastPrinted>
  <dcterms:created xsi:type="dcterms:W3CDTF">2012-11-25T16:24:14Z</dcterms:created>
  <dcterms:modified xsi:type="dcterms:W3CDTF">2019-09-16T09:35:50Z</dcterms:modified>
  <cp:category>CI</cp:category>
</cp:coreProperties>
</file>