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13" roundtripDataSignature="AMtx7miOx/1MOEFdCiHoDeg/ui8Ecptik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B49123A-2C33-4F77-8E9F-744DCE507397}">
  <a:tblStyle styleId="{DB49123A-2C33-4F77-8E9F-744DCE507397}"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customschemas.google.com/relationships/presentationmetadata" Target="metadata"/><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90" name="Google Shape;390;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Google Shape;395;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96" name="Google Shape;39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4" name="Google Shape;404;p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SzPts val="1400"/>
              <a:buNone/>
            </a:pPr>
            <a:endParaRPr sz="1200" b="0" i="0" u="none" strike="noStrike" cap="none">
              <a:solidFill>
                <a:schemeClr val="dk1"/>
              </a:solidFill>
              <a:latin typeface="Arial"/>
              <a:ea typeface="Arial"/>
              <a:cs typeface="Arial"/>
              <a:sym typeface="Arial"/>
            </a:endParaRPr>
          </a:p>
        </p:txBody>
      </p:sp>
      <p:sp>
        <p:nvSpPr>
          <p:cNvPr id="405" name="Google Shape;405;p3: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GB" sz="1200">
                <a:solidFill>
                  <a:schemeClr val="dk1"/>
                </a:solidFill>
                <a:latin typeface="Arial"/>
                <a:ea typeface="Arial"/>
                <a:cs typeface="Arial"/>
                <a:sym typeface="Arial"/>
              </a:rPr>
              <a:t>3</a:t>
            </a:fld>
            <a:endParaRPr sz="1200">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Google Shape;411;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12" name="Google Shape;412;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SzPts val="1400"/>
              <a:buNone/>
            </a:pPr>
            <a:endParaRPr sz="1200" b="0" i="0" u="none" strike="noStrike" cap="none">
              <a:solidFill>
                <a:schemeClr val="dk1"/>
              </a:solidFill>
              <a:latin typeface="Arial"/>
              <a:ea typeface="Arial"/>
              <a:cs typeface="Arial"/>
              <a:sym typeface="Arial"/>
            </a:endParaRPr>
          </a:p>
        </p:txBody>
      </p:sp>
      <p:sp>
        <p:nvSpPr>
          <p:cNvPr id="413" name="Google Shape;413;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GB" sz="1200">
                <a:solidFill>
                  <a:schemeClr val="dk1"/>
                </a:solidFill>
                <a:latin typeface="Arial"/>
                <a:ea typeface="Arial"/>
                <a:cs typeface="Arial"/>
                <a:sym typeface="Arial"/>
              </a:rPr>
              <a:t>4</a:t>
            </a:fld>
            <a:endParaRPr sz="1200">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Google Shape;419;g608dccefcc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0" name="Google Shape;420;g608dccefcc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SzPts val="1400"/>
              <a:buNone/>
            </a:pPr>
            <a:endParaRPr sz="1200" b="0" i="0" u="none" strike="noStrike" cap="none">
              <a:solidFill>
                <a:schemeClr val="dk1"/>
              </a:solidFill>
              <a:latin typeface="Arial"/>
              <a:ea typeface="Arial"/>
              <a:cs typeface="Arial"/>
              <a:sym typeface="Arial"/>
            </a:endParaRPr>
          </a:p>
        </p:txBody>
      </p:sp>
      <p:sp>
        <p:nvSpPr>
          <p:cNvPr id="421" name="Google Shape;421;g608dccefcc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GB" sz="1200">
                <a:solidFill>
                  <a:schemeClr val="dk1"/>
                </a:solidFill>
                <a:latin typeface="Arial"/>
                <a:ea typeface="Arial"/>
                <a:cs typeface="Arial"/>
                <a:sym typeface="Arial"/>
              </a:rPr>
              <a:t>5</a:t>
            </a:fld>
            <a:endParaRPr sz="1200">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Google Shape;427;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8" name="Google Shape;428;p5: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SzPts val="1400"/>
              <a:buNone/>
            </a:pPr>
            <a:endParaRPr sz="1200" b="0" i="0" u="none" strike="noStrike" cap="none">
              <a:solidFill>
                <a:schemeClr val="dk1"/>
              </a:solidFill>
              <a:latin typeface="Arial"/>
              <a:ea typeface="Arial"/>
              <a:cs typeface="Arial"/>
              <a:sym typeface="Arial"/>
            </a:endParaRPr>
          </a:p>
        </p:txBody>
      </p:sp>
      <p:sp>
        <p:nvSpPr>
          <p:cNvPr id="429" name="Google Shape;429;p5: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GB" sz="1200">
                <a:solidFill>
                  <a:schemeClr val="dk1"/>
                </a:solidFill>
                <a:latin typeface="Arial"/>
                <a:ea typeface="Arial"/>
                <a:cs typeface="Arial"/>
                <a:sym typeface="Arial"/>
              </a:rPr>
              <a:t>6</a:t>
            </a:fld>
            <a:endParaRPr sz="1200">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Google Shape;435;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6" name="Google Shape;436;p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SzPts val="1400"/>
              <a:buNone/>
            </a:pPr>
            <a:endParaRPr sz="1200" b="0" i="0" u="none" strike="noStrike" cap="none">
              <a:solidFill>
                <a:schemeClr val="dk1"/>
              </a:solidFill>
              <a:latin typeface="Arial"/>
              <a:ea typeface="Arial"/>
              <a:cs typeface="Arial"/>
              <a:sym typeface="Arial"/>
            </a:endParaRPr>
          </a:p>
        </p:txBody>
      </p:sp>
      <p:sp>
        <p:nvSpPr>
          <p:cNvPr id="437" name="Google Shape;437;p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GB" sz="1200">
                <a:solidFill>
                  <a:schemeClr val="dk1"/>
                </a:solidFill>
                <a:latin typeface="Arial"/>
                <a:ea typeface="Arial"/>
                <a:cs typeface="Arial"/>
                <a:sym typeface="Arial"/>
              </a:rPr>
              <a:t>7</a:t>
            </a:fld>
            <a:endParaRPr sz="1200">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1">
  <p:cSld name="Title Slide 1">
    <p:spTree>
      <p:nvGrpSpPr>
        <p:cNvPr id="1" name="Shape 16"/>
        <p:cNvGrpSpPr/>
        <p:nvPr/>
      </p:nvGrpSpPr>
      <p:grpSpPr>
        <a:xfrm>
          <a:off x="0" y="0"/>
          <a:ext cx="0" cy="0"/>
          <a:chOff x="0" y="0"/>
          <a:chExt cx="0" cy="0"/>
        </a:xfrm>
      </p:grpSpPr>
      <p:sp>
        <p:nvSpPr>
          <p:cNvPr id="17" name="Google Shape;17;p8"/>
          <p:cNvSpPr/>
          <p:nvPr/>
        </p:nvSpPr>
        <p:spPr>
          <a:xfrm>
            <a:off x="0" y="0"/>
            <a:ext cx="8096250" cy="3429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8" name="Google Shape;18;p8"/>
          <p:cNvSpPr/>
          <p:nvPr/>
        </p:nvSpPr>
        <p:spPr>
          <a:xfrm>
            <a:off x="0" y="3429000"/>
            <a:ext cx="8096250" cy="11430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9" name="Google Shape;19;p8"/>
          <p:cNvSpPr/>
          <p:nvPr/>
        </p:nvSpPr>
        <p:spPr>
          <a:xfrm>
            <a:off x="8096250" y="0"/>
            <a:ext cx="4095750" cy="3429000"/>
          </a:xfrm>
          <a:prstGeom prst="rect">
            <a:avLst/>
          </a:prstGeom>
          <a:solidFill>
            <a:srgbClr val="EB8C0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 name="Google Shape;20;p8"/>
          <p:cNvSpPr txBox="1">
            <a:spLocks noGrp="1"/>
          </p:cNvSpPr>
          <p:nvPr>
            <p:ph type="ctrTitle"/>
          </p:nvPr>
        </p:nvSpPr>
        <p:spPr>
          <a:xfrm>
            <a:off x="442912" y="428625"/>
            <a:ext cx="7418388" cy="2651760"/>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1" name="Google Shape;21;p8"/>
          <p:cNvSpPr txBox="1">
            <a:spLocks noGrp="1"/>
          </p:cNvSpPr>
          <p:nvPr>
            <p:ph type="subTitle" idx="1"/>
          </p:nvPr>
        </p:nvSpPr>
        <p:spPr>
          <a:xfrm>
            <a:off x="442914" y="3749040"/>
            <a:ext cx="5473700" cy="594360"/>
          </a:xfrm>
          <a:prstGeom prst="rect">
            <a:avLst/>
          </a:prstGeom>
          <a:noFill/>
          <a:ln>
            <a:noFill/>
          </a:ln>
        </p:spPr>
        <p:txBody>
          <a:bodyPr spcFirstLastPara="1" wrap="square" lIns="0" tIns="0" rIns="0" bIns="0" anchor="t" anchorCtr="0">
            <a:noAutofit/>
          </a:bodyPr>
          <a:lstStyle>
            <a:lvl1pPr marR="0" lvl="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22" name="Google Shape;22;p8"/>
          <p:cNvPicPr preferRelativeResize="0"/>
          <p:nvPr/>
        </p:nvPicPr>
        <p:blipFill rotWithShape="1">
          <a:blip r:embed="rId2">
            <a:alphaModFix/>
          </a:blip>
          <a:srcRect/>
          <a:stretch/>
        </p:blipFill>
        <p:spPr>
          <a:xfrm>
            <a:off x="185139" y="5330952"/>
            <a:ext cx="1636776" cy="135118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Title Slide Lines">
  <p:cSld name="Title Slide Lines">
    <p:bg>
      <p:bgPr>
        <a:solidFill>
          <a:srgbClr val="DEDEDE"/>
        </a:solidFill>
        <a:effectLst/>
      </p:bgPr>
    </p:bg>
    <p:spTree>
      <p:nvGrpSpPr>
        <p:cNvPr id="1" name="Shape 66"/>
        <p:cNvGrpSpPr/>
        <p:nvPr/>
      </p:nvGrpSpPr>
      <p:grpSpPr>
        <a:xfrm>
          <a:off x="0" y="0"/>
          <a:ext cx="0" cy="0"/>
          <a:chOff x="0" y="0"/>
          <a:chExt cx="0" cy="0"/>
        </a:xfrm>
      </p:grpSpPr>
      <p:grpSp>
        <p:nvGrpSpPr>
          <p:cNvPr id="67" name="Google Shape;67;p17"/>
          <p:cNvGrpSpPr/>
          <p:nvPr/>
        </p:nvGrpSpPr>
        <p:grpSpPr>
          <a:xfrm>
            <a:off x="0" y="0"/>
            <a:ext cx="12192000" cy="6858000"/>
            <a:chOff x="0" y="0"/>
            <a:chExt cx="12192000" cy="6858000"/>
          </a:xfrm>
        </p:grpSpPr>
        <p:grpSp>
          <p:nvGrpSpPr>
            <p:cNvPr id="68" name="Google Shape;68;p17"/>
            <p:cNvGrpSpPr/>
            <p:nvPr/>
          </p:nvGrpSpPr>
          <p:grpSpPr>
            <a:xfrm>
              <a:off x="0" y="0"/>
              <a:ext cx="12192000" cy="6858000"/>
              <a:chOff x="152400" y="152400"/>
              <a:chExt cx="12196764" cy="6862763"/>
            </a:xfrm>
          </p:grpSpPr>
          <p:sp>
            <p:nvSpPr>
              <p:cNvPr id="69" name="Google Shape;69;p17"/>
              <p:cNvSpPr/>
              <p:nvPr/>
            </p:nvSpPr>
            <p:spPr>
              <a:xfrm>
                <a:off x="152400" y="3775075"/>
                <a:ext cx="9142413" cy="777875"/>
              </a:xfrm>
              <a:custGeom>
                <a:avLst/>
                <a:gdLst/>
                <a:ahLst/>
                <a:cxnLst/>
                <a:rect l="l" t="t" r="r" b="b"/>
                <a:pathLst>
                  <a:path w="7908" h="1632" extrusionOk="0">
                    <a:moveTo>
                      <a:pt x="0" y="0"/>
                    </a:moveTo>
                    <a:lnTo>
                      <a:pt x="0" y="0"/>
                    </a:lnTo>
                    <a:lnTo>
                      <a:pt x="7908" y="0"/>
                    </a:lnTo>
                    <a:lnTo>
                      <a:pt x="7908" y="1632"/>
                    </a:lnTo>
                    <a:lnTo>
                      <a:pt x="0" y="1632"/>
                    </a:lnTo>
                    <a:lnTo>
                      <a:pt x="0" y="0"/>
                    </a:lnTo>
                    <a:close/>
                  </a:path>
                </a:pathLst>
              </a:custGeom>
              <a:solidFill>
                <a:srgbClr val="D04A0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70" name="Google Shape;70;p17"/>
              <p:cNvSpPr/>
              <p:nvPr/>
            </p:nvSpPr>
            <p:spPr>
              <a:xfrm>
                <a:off x="152400" y="152400"/>
                <a:ext cx="12196764" cy="6862763"/>
              </a:xfrm>
              <a:custGeom>
                <a:avLst/>
                <a:gdLst/>
                <a:ahLst/>
                <a:cxnLst/>
                <a:rect l="l" t="t" r="r" b="b"/>
                <a:pathLst>
                  <a:path w="25599" h="14399" extrusionOk="0">
                    <a:moveTo>
                      <a:pt x="19187" y="0"/>
                    </a:moveTo>
                    <a:lnTo>
                      <a:pt x="19187" y="0"/>
                    </a:lnTo>
                    <a:lnTo>
                      <a:pt x="19187" y="6949"/>
                    </a:lnTo>
                    <a:lnTo>
                      <a:pt x="0" y="6949"/>
                    </a:lnTo>
                    <a:lnTo>
                      <a:pt x="0" y="7602"/>
                    </a:lnTo>
                    <a:lnTo>
                      <a:pt x="19187" y="7602"/>
                    </a:lnTo>
                    <a:lnTo>
                      <a:pt x="19187" y="9234"/>
                    </a:lnTo>
                    <a:lnTo>
                      <a:pt x="0" y="9234"/>
                    </a:lnTo>
                    <a:lnTo>
                      <a:pt x="0" y="9887"/>
                    </a:lnTo>
                    <a:lnTo>
                      <a:pt x="19187" y="9887"/>
                    </a:lnTo>
                    <a:lnTo>
                      <a:pt x="19187" y="14399"/>
                    </a:lnTo>
                    <a:lnTo>
                      <a:pt x="19839" y="14399"/>
                    </a:lnTo>
                    <a:lnTo>
                      <a:pt x="19839" y="9887"/>
                    </a:lnTo>
                    <a:lnTo>
                      <a:pt x="25599" y="9887"/>
                    </a:lnTo>
                    <a:lnTo>
                      <a:pt x="25599" y="9234"/>
                    </a:lnTo>
                    <a:lnTo>
                      <a:pt x="19839" y="9234"/>
                    </a:lnTo>
                    <a:lnTo>
                      <a:pt x="19839" y="7602"/>
                    </a:lnTo>
                    <a:lnTo>
                      <a:pt x="25599" y="7602"/>
                    </a:lnTo>
                    <a:lnTo>
                      <a:pt x="25599" y="6949"/>
                    </a:lnTo>
                    <a:lnTo>
                      <a:pt x="19839" y="6949"/>
                    </a:lnTo>
                    <a:lnTo>
                      <a:pt x="19839" y="0"/>
                    </a:lnTo>
                    <a:lnTo>
                      <a:pt x="19187" y="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grpSp>
        <p:pic>
          <p:nvPicPr>
            <p:cNvPr id="71" name="Google Shape;71;p17"/>
            <p:cNvPicPr preferRelativeResize="0"/>
            <p:nvPr/>
          </p:nvPicPr>
          <p:blipFill rotWithShape="1">
            <a:blip r:embed="rId2">
              <a:alphaModFix/>
            </a:blip>
            <a:srcRect/>
            <a:stretch/>
          </p:blipFill>
          <p:spPr>
            <a:xfrm>
              <a:off x="185139" y="5330952"/>
              <a:ext cx="1636776" cy="1351184"/>
            </a:xfrm>
            <a:prstGeom prst="rect">
              <a:avLst/>
            </a:prstGeom>
            <a:noFill/>
            <a:ln>
              <a:noFill/>
            </a:ln>
          </p:spPr>
        </p:pic>
      </p:grpSp>
      <p:sp>
        <p:nvSpPr>
          <p:cNvPr id="72" name="Google Shape;72;p17"/>
          <p:cNvSpPr txBox="1">
            <a:spLocks noGrp="1"/>
          </p:cNvSpPr>
          <p:nvPr>
            <p:ph type="subTitle" idx="1"/>
          </p:nvPr>
        </p:nvSpPr>
        <p:spPr>
          <a:xfrm>
            <a:off x="442914" y="3713607"/>
            <a:ext cx="5473699" cy="592074"/>
          </a:xfrm>
          <a:prstGeom prst="rect">
            <a:avLst/>
          </a:prstGeom>
          <a:noFill/>
          <a:ln>
            <a:noFill/>
          </a:ln>
        </p:spPr>
        <p:txBody>
          <a:bodyPr spcFirstLastPara="1" wrap="square" lIns="0" tIns="0" rIns="0" bIns="0" anchor="ctr" anchorCtr="0">
            <a:noAutofit/>
          </a:bodyPr>
          <a:lstStyle>
            <a:lvl1pPr marR="0" lvl="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73" name="Google Shape;73;p17"/>
          <p:cNvSpPr txBox="1">
            <a:spLocks noGrp="1"/>
          </p:cNvSpPr>
          <p:nvPr>
            <p:ph type="ctrTitle"/>
          </p:nvPr>
        </p:nvSpPr>
        <p:spPr>
          <a:xfrm>
            <a:off x="442914" y="428623"/>
            <a:ext cx="7418386" cy="2011680"/>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lt1"/>
              </a:buClr>
              <a:buSzPts val="4500"/>
              <a:buFont typeface="Georgia"/>
              <a:buNone/>
              <a:defRPr sz="45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Title Slide Lines 2">
  <p:cSld name="Title Slide Lines 2">
    <p:bg>
      <p:bgPr>
        <a:solidFill>
          <a:srgbClr val="DEDEDE"/>
        </a:solidFill>
        <a:effectLst/>
      </p:bgPr>
    </p:bg>
    <p:spTree>
      <p:nvGrpSpPr>
        <p:cNvPr id="1" name="Shape 74"/>
        <p:cNvGrpSpPr/>
        <p:nvPr/>
      </p:nvGrpSpPr>
      <p:grpSpPr>
        <a:xfrm>
          <a:off x="0" y="0"/>
          <a:ext cx="0" cy="0"/>
          <a:chOff x="0" y="0"/>
          <a:chExt cx="0" cy="0"/>
        </a:xfrm>
      </p:grpSpPr>
      <p:grpSp>
        <p:nvGrpSpPr>
          <p:cNvPr id="75" name="Google Shape;75;p18"/>
          <p:cNvGrpSpPr/>
          <p:nvPr/>
        </p:nvGrpSpPr>
        <p:grpSpPr>
          <a:xfrm>
            <a:off x="0" y="0"/>
            <a:ext cx="12192000" cy="6858000"/>
            <a:chOff x="0" y="0"/>
            <a:chExt cx="12192000" cy="6858000"/>
          </a:xfrm>
        </p:grpSpPr>
        <p:sp>
          <p:nvSpPr>
            <p:cNvPr id="76" name="Google Shape;76;p18"/>
            <p:cNvSpPr/>
            <p:nvPr/>
          </p:nvSpPr>
          <p:spPr>
            <a:xfrm>
              <a:off x="0" y="0"/>
              <a:ext cx="12192000" cy="6858000"/>
            </a:xfrm>
            <a:custGeom>
              <a:avLst/>
              <a:gdLst/>
              <a:ahLst/>
              <a:cxnLst/>
              <a:rect l="l" t="t" r="r" b="b"/>
              <a:pathLst>
                <a:path w="12192000" h="6858000" extrusionOk="0">
                  <a:moveTo>
                    <a:pt x="9144000" y="0"/>
                  </a:moveTo>
                  <a:lnTo>
                    <a:pt x="9450000" y="0"/>
                  </a:lnTo>
                  <a:lnTo>
                    <a:pt x="9450000" y="3309692"/>
                  </a:lnTo>
                  <a:lnTo>
                    <a:pt x="12192000" y="3309692"/>
                  </a:lnTo>
                  <a:lnTo>
                    <a:pt x="12192000" y="3615692"/>
                  </a:lnTo>
                  <a:lnTo>
                    <a:pt x="9450000" y="3615692"/>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lnTo>
                    <a:pt x="9144000" y="3615692"/>
                  </a:lnTo>
                  <a:lnTo>
                    <a:pt x="0" y="3615692"/>
                  </a:lnTo>
                  <a:lnTo>
                    <a:pt x="0" y="3309692"/>
                  </a:lnTo>
                  <a:lnTo>
                    <a:pt x="9144000" y="3309692"/>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77" name="Google Shape;77;p18"/>
            <p:cNvPicPr preferRelativeResize="0"/>
            <p:nvPr/>
          </p:nvPicPr>
          <p:blipFill rotWithShape="1">
            <a:blip r:embed="rId2">
              <a:alphaModFix/>
            </a:blip>
            <a:srcRect/>
            <a:stretch/>
          </p:blipFill>
          <p:spPr>
            <a:xfrm>
              <a:off x="185139" y="5330952"/>
              <a:ext cx="1636776" cy="1351185"/>
            </a:xfrm>
            <a:prstGeom prst="rect">
              <a:avLst/>
            </a:prstGeom>
            <a:noFill/>
            <a:ln>
              <a:noFill/>
            </a:ln>
          </p:spPr>
        </p:pic>
      </p:grpSp>
      <p:sp>
        <p:nvSpPr>
          <p:cNvPr id="78" name="Google Shape;78;p18"/>
          <p:cNvSpPr txBox="1">
            <a:spLocks noGrp="1"/>
          </p:cNvSpPr>
          <p:nvPr>
            <p:ph type="subTitle" idx="1"/>
          </p:nvPr>
        </p:nvSpPr>
        <p:spPr>
          <a:xfrm>
            <a:off x="442913" y="3713607"/>
            <a:ext cx="5473700" cy="594221"/>
          </a:xfrm>
          <a:prstGeom prst="rect">
            <a:avLst/>
          </a:prstGeom>
          <a:noFill/>
          <a:ln>
            <a:noFill/>
          </a:ln>
        </p:spPr>
        <p:txBody>
          <a:bodyPr spcFirstLastPara="1" wrap="square" lIns="0" tIns="0" rIns="0" bIns="0" anchor="ctr" anchorCtr="0">
            <a:noAutofit/>
          </a:bodyPr>
          <a:lstStyle>
            <a:lvl1pPr marR="0" lvl="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79" name="Google Shape;79;p18"/>
          <p:cNvSpPr txBox="1">
            <a:spLocks noGrp="1"/>
          </p:cNvSpPr>
          <p:nvPr>
            <p:ph type="ctrTitle"/>
          </p:nvPr>
        </p:nvSpPr>
        <p:spPr>
          <a:xfrm>
            <a:off x="442912" y="428623"/>
            <a:ext cx="7418387" cy="2011680"/>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dk1"/>
              </a:buClr>
              <a:buSzPts val="4500"/>
              <a:buFont typeface="Georgia"/>
              <a:buNone/>
              <a:defRPr sz="45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Title Slide Lines 3">
  <p:cSld name="Title Slide Lines 3">
    <p:bg>
      <p:bgPr>
        <a:solidFill>
          <a:srgbClr val="D04A02"/>
        </a:solidFill>
        <a:effectLst/>
      </p:bgPr>
    </p:bg>
    <p:spTree>
      <p:nvGrpSpPr>
        <p:cNvPr id="1" name="Shape 80"/>
        <p:cNvGrpSpPr/>
        <p:nvPr/>
      </p:nvGrpSpPr>
      <p:grpSpPr>
        <a:xfrm>
          <a:off x="0" y="0"/>
          <a:ext cx="0" cy="0"/>
          <a:chOff x="0" y="0"/>
          <a:chExt cx="0" cy="0"/>
        </a:xfrm>
      </p:grpSpPr>
      <p:sp>
        <p:nvSpPr>
          <p:cNvPr id="81" name="Google Shape;81;p19"/>
          <p:cNvSpPr/>
          <p:nvPr/>
        </p:nvSpPr>
        <p:spPr>
          <a:xfrm>
            <a:off x="9448800" y="0"/>
            <a:ext cx="27432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grpSp>
        <p:nvGrpSpPr>
          <p:cNvPr id="82" name="Google Shape;82;p19"/>
          <p:cNvGrpSpPr/>
          <p:nvPr/>
        </p:nvGrpSpPr>
        <p:grpSpPr>
          <a:xfrm>
            <a:off x="0" y="0"/>
            <a:ext cx="12192000" cy="6858000"/>
            <a:chOff x="0" y="0"/>
            <a:chExt cx="12192000" cy="6858000"/>
          </a:xfrm>
        </p:grpSpPr>
        <p:sp>
          <p:nvSpPr>
            <p:cNvPr id="83" name="Google Shape;83;p19"/>
            <p:cNvSpPr/>
            <p:nvPr/>
          </p:nvSpPr>
          <p:spPr>
            <a:xfrm>
              <a:off x="0" y="0"/>
              <a:ext cx="12192000" cy="6858000"/>
            </a:xfrm>
            <a:custGeom>
              <a:avLst/>
              <a:gdLst/>
              <a:ahLst/>
              <a:cxnLst/>
              <a:rect l="l" t="t" r="r" b="b"/>
              <a:pathLst>
                <a:path w="12192000" h="6858000" extrusionOk="0">
                  <a:moveTo>
                    <a:pt x="9144000" y="0"/>
                  </a:moveTo>
                  <a:lnTo>
                    <a:pt x="9450000" y="0"/>
                  </a:lnTo>
                  <a:lnTo>
                    <a:pt x="9450000" y="1022986"/>
                  </a:lnTo>
                  <a:lnTo>
                    <a:pt x="12192000" y="1022986"/>
                  </a:lnTo>
                  <a:lnTo>
                    <a:pt x="12192000" y="1328986"/>
                  </a:lnTo>
                  <a:lnTo>
                    <a:pt x="9450000" y="1328986"/>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84" name="Google Shape;84;p19"/>
            <p:cNvPicPr preferRelativeResize="0"/>
            <p:nvPr/>
          </p:nvPicPr>
          <p:blipFill rotWithShape="1">
            <a:blip r:embed="rId2">
              <a:alphaModFix/>
            </a:blip>
            <a:srcRect/>
            <a:stretch/>
          </p:blipFill>
          <p:spPr>
            <a:xfrm>
              <a:off x="185139" y="5330952"/>
              <a:ext cx="1636776" cy="1351184"/>
            </a:xfrm>
            <a:prstGeom prst="rect">
              <a:avLst/>
            </a:prstGeom>
            <a:noFill/>
            <a:ln>
              <a:noFill/>
            </a:ln>
          </p:spPr>
        </p:pic>
      </p:grpSp>
      <p:sp>
        <p:nvSpPr>
          <p:cNvPr id="85" name="Google Shape;85;p19"/>
          <p:cNvSpPr txBox="1">
            <a:spLocks noGrp="1"/>
          </p:cNvSpPr>
          <p:nvPr>
            <p:ph type="ctrTitle"/>
          </p:nvPr>
        </p:nvSpPr>
        <p:spPr>
          <a:xfrm>
            <a:off x="442912" y="428625"/>
            <a:ext cx="7418388" cy="2771775"/>
          </a:xfrm>
          <a:prstGeom prst="rect">
            <a:avLst/>
          </a:prstGeom>
          <a:noFill/>
          <a:ln>
            <a:noFill/>
          </a:ln>
        </p:spPr>
        <p:txBody>
          <a:bodyPr spcFirstLastPara="1" wrap="square" lIns="0" tIns="0" rIns="0" bIns="0" anchor="b" anchorCtr="0">
            <a:noAutofit/>
          </a:bodyPr>
          <a:lstStyle>
            <a:lvl1pPr marR="0" lvl="0" algn="l">
              <a:lnSpc>
                <a:spcPct val="86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86" name="Google Shape;86;p19"/>
          <p:cNvSpPr txBox="1">
            <a:spLocks noGrp="1"/>
          </p:cNvSpPr>
          <p:nvPr>
            <p:ph type="subTitle" idx="1"/>
          </p:nvPr>
        </p:nvSpPr>
        <p:spPr>
          <a:xfrm>
            <a:off x="442913" y="3394710"/>
            <a:ext cx="5473700" cy="594360"/>
          </a:xfrm>
          <a:prstGeom prst="rect">
            <a:avLst/>
          </a:prstGeom>
          <a:noFill/>
          <a:ln>
            <a:noFill/>
          </a:ln>
        </p:spPr>
        <p:txBody>
          <a:bodyPr spcFirstLastPara="1" wrap="square" lIns="0" tIns="0" rIns="0" bIns="0" anchor="t" anchorCtr="0">
            <a:noAutofit/>
          </a:bodyPr>
          <a:lstStyle>
            <a:lvl1pPr marR="0" lvl="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Title Slide Lines 3 Grey">
  <p:cSld name="Title Slide Lines 3 Grey">
    <p:bg>
      <p:bgPr>
        <a:solidFill>
          <a:srgbClr val="464646"/>
        </a:solidFill>
        <a:effectLst/>
      </p:bgPr>
    </p:bg>
    <p:spTree>
      <p:nvGrpSpPr>
        <p:cNvPr id="1" name="Shape 87"/>
        <p:cNvGrpSpPr/>
        <p:nvPr/>
      </p:nvGrpSpPr>
      <p:grpSpPr>
        <a:xfrm>
          <a:off x="0" y="0"/>
          <a:ext cx="0" cy="0"/>
          <a:chOff x="0" y="0"/>
          <a:chExt cx="0" cy="0"/>
        </a:xfrm>
      </p:grpSpPr>
      <p:sp>
        <p:nvSpPr>
          <p:cNvPr id="88" name="Google Shape;88;p20"/>
          <p:cNvSpPr/>
          <p:nvPr/>
        </p:nvSpPr>
        <p:spPr>
          <a:xfrm>
            <a:off x="9448800" y="0"/>
            <a:ext cx="27432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grpSp>
        <p:nvGrpSpPr>
          <p:cNvPr id="89" name="Google Shape;89;p20"/>
          <p:cNvGrpSpPr/>
          <p:nvPr/>
        </p:nvGrpSpPr>
        <p:grpSpPr>
          <a:xfrm>
            <a:off x="0" y="0"/>
            <a:ext cx="12192000" cy="6858000"/>
            <a:chOff x="0" y="0"/>
            <a:chExt cx="12192000" cy="6858000"/>
          </a:xfrm>
        </p:grpSpPr>
        <p:sp>
          <p:nvSpPr>
            <p:cNvPr id="90" name="Google Shape;90;p20"/>
            <p:cNvSpPr/>
            <p:nvPr/>
          </p:nvSpPr>
          <p:spPr>
            <a:xfrm>
              <a:off x="0" y="0"/>
              <a:ext cx="12192000" cy="6858000"/>
            </a:xfrm>
            <a:custGeom>
              <a:avLst/>
              <a:gdLst/>
              <a:ahLst/>
              <a:cxnLst/>
              <a:rect l="l" t="t" r="r" b="b"/>
              <a:pathLst>
                <a:path w="12192000" h="6858000" extrusionOk="0">
                  <a:moveTo>
                    <a:pt x="9144000" y="0"/>
                  </a:moveTo>
                  <a:lnTo>
                    <a:pt x="9450000" y="0"/>
                  </a:lnTo>
                  <a:lnTo>
                    <a:pt x="9450000" y="1022986"/>
                  </a:lnTo>
                  <a:lnTo>
                    <a:pt x="12192000" y="1022986"/>
                  </a:lnTo>
                  <a:lnTo>
                    <a:pt x="12192000" y="1328986"/>
                  </a:lnTo>
                  <a:lnTo>
                    <a:pt x="9450000" y="1328986"/>
                  </a:lnTo>
                  <a:lnTo>
                    <a:pt x="9450000" y="4394836"/>
                  </a:lnTo>
                  <a:lnTo>
                    <a:pt x="12192000" y="4394836"/>
                  </a:lnTo>
                  <a:lnTo>
                    <a:pt x="12192000" y="4700836"/>
                  </a:lnTo>
                  <a:lnTo>
                    <a:pt x="9450000" y="4700836"/>
                  </a:lnTo>
                  <a:lnTo>
                    <a:pt x="9450000" y="6858000"/>
                  </a:lnTo>
                  <a:lnTo>
                    <a:pt x="9144000" y="6858000"/>
                  </a:lnTo>
                  <a:lnTo>
                    <a:pt x="9144000" y="4700836"/>
                  </a:lnTo>
                  <a:lnTo>
                    <a:pt x="0" y="4700836"/>
                  </a:lnTo>
                  <a:lnTo>
                    <a:pt x="0" y="4394836"/>
                  </a:lnTo>
                  <a:lnTo>
                    <a:pt x="9144000" y="4394836"/>
                  </a:ln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91" name="Google Shape;91;p20"/>
            <p:cNvPicPr preferRelativeResize="0"/>
            <p:nvPr/>
          </p:nvPicPr>
          <p:blipFill rotWithShape="1">
            <a:blip r:embed="rId2">
              <a:alphaModFix/>
            </a:blip>
            <a:srcRect/>
            <a:stretch/>
          </p:blipFill>
          <p:spPr>
            <a:xfrm>
              <a:off x="185139" y="5330952"/>
              <a:ext cx="1636776" cy="1351184"/>
            </a:xfrm>
            <a:prstGeom prst="rect">
              <a:avLst/>
            </a:prstGeom>
            <a:noFill/>
            <a:ln>
              <a:noFill/>
            </a:ln>
          </p:spPr>
        </p:pic>
      </p:grpSp>
      <p:sp>
        <p:nvSpPr>
          <p:cNvPr id="92" name="Google Shape;92;p20"/>
          <p:cNvSpPr txBox="1">
            <a:spLocks noGrp="1"/>
          </p:cNvSpPr>
          <p:nvPr>
            <p:ph type="ctrTitle"/>
          </p:nvPr>
        </p:nvSpPr>
        <p:spPr>
          <a:xfrm>
            <a:off x="442912" y="428625"/>
            <a:ext cx="7418388" cy="2771775"/>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93" name="Google Shape;93;p20"/>
          <p:cNvSpPr txBox="1">
            <a:spLocks noGrp="1"/>
          </p:cNvSpPr>
          <p:nvPr>
            <p:ph type="subTitle" idx="1"/>
          </p:nvPr>
        </p:nvSpPr>
        <p:spPr>
          <a:xfrm>
            <a:off x="442913" y="3394710"/>
            <a:ext cx="5473700" cy="594360"/>
          </a:xfrm>
          <a:prstGeom prst="rect">
            <a:avLst/>
          </a:prstGeom>
          <a:noFill/>
          <a:ln>
            <a:noFill/>
          </a:ln>
        </p:spPr>
        <p:txBody>
          <a:bodyPr spcFirstLastPara="1" wrap="square" lIns="0" tIns="0" rIns="0" bIns="0" anchor="t" anchorCtr="0">
            <a:noAutofit/>
          </a:bodyPr>
          <a:lstStyle>
            <a:lvl1pPr marR="0" lvl="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Title Slide Logo Shape Orange">
  <p:cSld name="Title Slide Logo Shape Orange">
    <p:spTree>
      <p:nvGrpSpPr>
        <p:cNvPr id="1" name="Shape 94"/>
        <p:cNvGrpSpPr/>
        <p:nvPr/>
      </p:nvGrpSpPr>
      <p:grpSpPr>
        <a:xfrm>
          <a:off x="0" y="0"/>
          <a:ext cx="0" cy="0"/>
          <a:chOff x="0" y="0"/>
          <a:chExt cx="0" cy="0"/>
        </a:xfrm>
      </p:grpSpPr>
      <p:grpSp>
        <p:nvGrpSpPr>
          <p:cNvPr id="95" name="Google Shape;95;p21"/>
          <p:cNvGrpSpPr/>
          <p:nvPr/>
        </p:nvGrpSpPr>
        <p:grpSpPr>
          <a:xfrm>
            <a:off x="0" y="0"/>
            <a:ext cx="8914102" cy="6858001"/>
            <a:chOff x="0" y="0"/>
            <a:chExt cx="8914102" cy="6858001"/>
          </a:xfrm>
        </p:grpSpPr>
        <p:sp>
          <p:nvSpPr>
            <p:cNvPr id="96" name="Google Shape;96;p21"/>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D04A0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97" name="Google Shape;97;p21"/>
            <p:cNvPicPr preferRelativeResize="0"/>
            <p:nvPr/>
          </p:nvPicPr>
          <p:blipFill rotWithShape="1">
            <a:blip r:embed="rId2">
              <a:alphaModFix/>
            </a:blip>
            <a:srcRect/>
            <a:stretch/>
          </p:blipFill>
          <p:spPr>
            <a:xfrm>
              <a:off x="185139" y="5330952"/>
              <a:ext cx="1636776" cy="1351184"/>
            </a:xfrm>
            <a:prstGeom prst="rect">
              <a:avLst/>
            </a:prstGeom>
            <a:noFill/>
            <a:ln>
              <a:noFill/>
            </a:ln>
          </p:spPr>
        </p:pic>
      </p:grpSp>
      <p:sp>
        <p:nvSpPr>
          <p:cNvPr id="98" name="Google Shape;98;p21"/>
          <p:cNvSpPr txBox="1">
            <a:spLocks noGrp="1"/>
          </p:cNvSpPr>
          <p:nvPr>
            <p:ph type="ctrTitle"/>
          </p:nvPr>
        </p:nvSpPr>
        <p:spPr>
          <a:xfrm>
            <a:off x="442913" y="1003610"/>
            <a:ext cx="5258640" cy="2425391"/>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99" name="Google Shape;99;p21"/>
          <p:cNvSpPr txBox="1">
            <a:spLocks noGrp="1"/>
          </p:cNvSpPr>
          <p:nvPr>
            <p:ph type="subTitle" idx="1"/>
          </p:nvPr>
        </p:nvSpPr>
        <p:spPr>
          <a:xfrm>
            <a:off x="442914" y="3749040"/>
            <a:ext cx="5258640" cy="594360"/>
          </a:xfrm>
          <a:prstGeom prst="rect">
            <a:avLst/>
          </a:prstGeom>
          <a:noFill/>
          <a:ln>
            <a:noFill/>
          </a:ln>
        </p:spPr>
        <p:txBody>
          <a:bodyPr spcFirstLastPara="1" wrap="square" lIns="0" tIns="0" rIns="0" bIns="0" anchor="t" anchorCtr="0">
            <a:noAutofit/>
          </a:bodyPr>
          <a:lstStyle>
            <a:lvl1pPr marR="0" lvl="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Title Slide Logo Shape Red">
  <p:cSld name="Title Slide Logo Shape Red">
    <p:spTree>
      <p:nvGrpSpPr>
        <p:cNvPr id="1" name="Shape 100"/>
        <p:cNvGrpSpPr/>
        <p:nvPr/>
      </p:nvGrpSpPr>
      <p:grpSpPr>
        <a:xfrm>
          <a:off x="0" y="0"/>
          <a:ext cx="0" cy="0"/>
          <a:chOff x="0" y="0"/>
          <a:chExt cx="0" cy="0"/>
        </a:xfrm>
      </p:grpSpPr>
      <p:grpSp>
        <p:nvGrpSpPr>
          <p:cNvPr id="101" name="Google Shape;101;p22"/>
          <p:cNvGrpSpPr/>
          <p:nvPr/>
        </p:nvGrpSpPr>
        <p:grpSpPr>
          <a:xfrm>
            <a:off x="0" y="0"/>
            <a:ext cx="8914102" cy="6858001"/>
            <a:chOff x="0" y="0"/>
            <a:chExt cx="8914102" cy="6858001"/>
          </a:xfrm>
        </p:grpSpPr>
        <p:sp>
          <p:nvSpPr>
            <p:cNvPr id="102" name="Google Shape;102;p22"/>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E0301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103" name="Google Shape;103;p22"/>
            <p:cNvPicPr preferRelativeResize="0"/>
            <p:nvPr/>
          </p:nvPicPr>
          <p:blipFill rotWithShape="1">
            <a:blip r:embed="rId2">
              <a:alphaModFix/>
            </a:blip>
            <a:srcRect/>
            <a:stretch/>
          </p:blipFill>
          <p:spPr>
            <a:xfrm>
              <a:off x="185139" y="5330952"/>
              <a:ext cx="1636776" cy="1351184"/>
            </a:xfrm>
            <a:prstGeom prst="rect">
              <a:avLst/>
            </a:prstGeom>
            <a:noFill/>
            <a:ln>
              <a:noFill/>
            </a:ln>
          </p:spPr>
        </p:pic>
      </p:grpSp>
      <p:sp>
        <p:nvSpPr>
          <p:cNvPr id="104" name="Google Shape;104;p22"/>
          <p:cNvSpPr txBox="1">
            <a:spLocks noGrp="1"/>
          </p:cNvSpPr>
          <p:nvPr>
            <p:ph type="ctrTitle"/>
          </p:nvPr>
        </p:nvSpPr>
        <p:spPr>
          <a:xfrm>
            <a:off x="442913" y="1003610"/>
            <a:ext cx="5258640" cy="2425391"/>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105" name="Google Shape;105;p22"/>
          <p:cNvSpPr txBox="1">
            <a:spLocks noGrp="1"/>
          </p:cNvSpPr>
          <p:nvPr>
            <p:ph type="subTitle" idx="1"/>
          </p:nvPr>
        </p:nvSpPr>
        <p:spPr>
          <a:xfrm>
            <a:off x="442914" y="3749040"/>
            <a:ext cx="5258640" cy="594360"/>
          </a:xfrm>
          <a:prstGeom prst="rect">
            <a:avLst/>
          </a:prstGeom>
          <a:noFill/>
          <a:ln>
            <a:noFill/>
          </a:ln>
        </p:spPr>
        <p:txBody>
          <a:bodyPr spcFirstLastPara="1" wrap="square" lIns="0" tIns="0" rIns="0" bIns="0" anchor="t" anchorCtr="0">
            <a:noAutofit/>
          </a:bodyPr>
          <a:lstStyle>
            <a:lvl1pPr marR="0" lvl="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Title Slide Logo Shape Grey">
  <p:cSld name="Title Slide Logo Shape Grey">
    <p:spTree>
      <p:nvGrpSpPr>
        <p:cNvPr id="1" name="Shape 106"/>
        <p:cNvGrpSpPr/>
        <p:nvPr/>
      </p:nvGrpSpPr>
      <p:grpSpPr>
        <a:xfrm>
          <a:off x="0" y="0"/>
          <a:ext cx="0" cy="0"/>
          <a:chOff x="0" y="0"/>
          <a:chExt cx="0" cy="0"/>
        </a:xfrm>
      </p:grpSpPr>
      <p:grpSp>
        <p:nvGrpSpPr>
          <p:cNvPr id="107" name="Google Shape;107;p23"/>
          <p:cNvGrpSpPr/>
          <p:nvPr/>
        </p:nvGrpSpPr>
        <p:grpSpPr>
          <a:xfrm>
            <a:off x="0" y="0"/>
            <a:ext cx="8914102" cy="6858001"/>
            <a:chOff x="0" y="0"/>
            <a:chExt cx="8914102" cy="6858001"/>
          </a:xfrm>
        </p:grpSpPr>
        <p:sp>
          <p:nvSpPr>
            <p:cNvPr id="108" name="Google Shape;108;p23"/>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46464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109" name="Google Shape;109;p23"/>
            <p:cNvPicPr preferRelativeResize="0"/>
            <p:nvPr/>
          </p:nvPicPr>
          <p:blipFill rotWithShape="1">
            <a:blip r:embed="rId2">
              <a:alphaModFix/>
            </a:blip>
            <a:srcRect/>
            <a:stretch/>
          </p:blipFill>
          <p:spPr>
            <a:xfrm>
              <a:off x="185139" y="5330952"/>
              <a:ext cx="1636776" cy="1351184"/>
            </a:xfrm>
            <a:prstGeom prst="rect">
              <a:avLst/>
            </a:prstGeom>
            <a:noFill/>
            <a:ln>
              <a:noFill/>
            </a:ln>
          </p:spPr>
        </p:pic>
      </p:grpSp>
      <p:sp>
        <p:nvSpPr>
          <p:cNvPr id="110" name="Google Shape;110;p23"/>
          <p:cNvSpPr txBox="1">
            <a:spLocks noGrp="1"/>
          </p:cNvSpPr>
          <p:nvPr>
            <p:ph type="ctrTitle"/>
          </p:nvPr>
        </p:nvSpPr>
        <p:spPr>
          <a:xfrm>
            <a:off x="442913" y="1009185"/>
            <a:ext cx="5258640" cy="2419816"/>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111" name="Google Shape;111;p23"/>
          <p:cNvSpPr txBox="1">
            <a:spLocks noGrp="1"/>
          </p:cNvSpPr>
          <p:nvPr>
            <p:ph type="subTitle" idx="1"/>
          </p:nvPr>
        </p:nvSpPr>
        <p:spPr>
          <a:xfrm>
            <a:off x="442914" y="3749040"/>
            <a:ext cx="5258640" cy="594360"/>
          </a:xfrm>
          <a:prstGeom prst="rect">
            <a:avLst/>
          </a:prstGeom>
          <a:noFill/>
          <a:ln>
            <a:noFill/>
          </a:ln>
        </p:spPr>
        <p:txBody>
          <a:bodyPr spcFirstLastPara="1" wrap="square" lIns="0" tIns="0" rIns="0" bIns="0" anchor="t" anchorCtr="0">
            <a:noAutofit/>
          </a:bodyPr>
          <a:lstStyle>
            <a:lvl1pPr marR="0" lvl="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matchingName="Title Slide Split">
  <p:cSld name="Title Slide Split">
    <p:spTree>
      <p:nvGrpSpPr>
        <p:cNvPr id="1" name="Shape 112"/>
        <p:cNvGrpSpPr/>
        <p:nvPr/>
      </p:nvGrpSpPr>
      <p:grpSpPr>
        <a:xfrm>
          <a:off x="0" y="0"/>
          <a:ext cx="0" cy="0"/>
          <a:chOff x="0" y="0"/>
          <a:chExt cx="0" cy="0"/>
        </a:xfrm>
      </p:grpSpPr>
      <p:sp>
        <p:nvSpPr>
          <p:cNvPr id="113" name="Google Shape;113;p24"/>
          <p:cNvSpPr/>
          <p:nvPr/>
        </p:nvSpPr>
        <p:spPr>
          <a:xfrm>
            <a:off x="5334000" y="0"/>
            <a:ext cx="6858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114" name="Google Shape;114;p24"/>
          <p:cNvSpPr txBox="1">
            <a:spLocks noGrp="1"/>
          </p:cNvSpPr>
          <p:nvPr>
            <p:ph type="ctrTitle"/>
          </p:nvPr>
        </p:nvSpPr>
        <p:spPr>
          <a:xfrm>
            <a:off x="442914" y="750888"/>
            <a:ext cx="4675186" cy="2678112"/>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115" name="Google Shape;115;p24"/>
          <p:cNvSpPr txBox="1">
            <a:spLocks noGrp="1"/>
          </p:cNvSpPr>
          <p:nvPr>
            <p:ph type="subTitle" idx="1"/>
          </p:nvPr>
        </p:nvSpPr>
        <p:spPr>
          <a:xfrm>
            <a:off x="442913" y="3959352"/>
            <a:ext cx="4675187" cy="594360"/>
          </a:xfrm>
          <a:prstGeom prst="rect">
            <a:avLst/>
          </a:prstGeom>
          <a:noFill/>
          <a:ln>
            <a:noFill/>
          </a:ln>
        </p:spPr>
        <p:txBody>
          <a:bodyPr spcFirstLastPara="1" wrap="square" lIns="0" tIns="0" rIns="0" bIns="0" anchor="t" anchorCtr="0">
            <a:noAutofit/>
          </a:bodyPr>
          <a:lstStyle>
            <a:lvl1pPr marR="0" lvl="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16" name="Google Shape;116;p24"/>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17" name="Google Shape;117;p24"/>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18" name="Google Shape;118;p24"/>
          <p:cNvPicPr preferRelativeResize="0"/>
          <p:nvPr/>
        </p:nvPicPr>
        <p:blipFill rotWithShape="1">
          <a:blip r:embed="rId2">
            <a:alphaModFix/>
          </a:blip>
          <a:srcRect/>
          <a:stretch/>
        </p:blipFill>
        <p:spPr>
          <a:xfrm>
            <a:off x="185139" y="5330952"/>
            <a:ext cx="1636776" cy="1351185"/>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Section Header Orange">
  <p:cSld name="Section Header Orange">
    <p:bg>
      <p:bgPr>
        <a:solidFill>
          <a:srgbClr val="D04A02"/>
        </a:solidFill>
        <a:effectLst/>
      </p:bgPr>
    </p:bg>
    <p:spTree>
      <p:nvGrpSpPr>
        <p:cNvPr id="1" name="Shape 119"/>
        <p:cNvGrpSpPr/>
        <p:nvPr/>
      </p:nvGrpSpPr>
      <p:grpSpPr>
        <a:xfrm>
          <a:off x="0" y="0"/>
          <a:ext cx="0" cy="0"/>
          <a:chOff x="0" y="0"/>
          <a:chExt cx="0" cy="0"/>
        </a:xfrm>
      </p:grpSpPr>
      <p:sp>
        <p:nvSpPr>
          <p:cNvPr id="120" name="Google Shape;120;p25"/>
          <p:cNvSpPr txBox="1">
            <a:spLocks noGrp="1"/>
          </p:cNvSpPr>
          <p:nvPr>
            <p:ph type="title"/>
          </p:nvPr>
        </p:nvSpPr>
        <p:spPr>
          <a:xfrm>
            <a:off x="4951413" y="2103438"/>
            <a:ext cx="4936658" cy="2564265"/>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121" name="Google Shape;121;p25"/>
          <p:cNvSpPr txBox="1">
            <a:spLocks noGrp="1"/>
          </p:cNvSpPr>
          <p:nvPr>
            <p:ph type="subTitle" idx="1"/>
          </p:nvPr>
        </p:nvSpPr>
        <p:spPr>
          <a:xfrm>
            <a:off x="442912" y="0"/>
            <a:ext cx="4344987" cy="6858000"/>
          </a:xfrm>
          <a:prstGeom prst="rect">
            <a:avLst/>
          </a:prstGeom>
          <a:noFill/>
          <a:ln>
            <a:noFill/>
          </a:ln>
        </p:spPr>
        <p:txBody>
          <a:bodyPr spcFirstLastPara="1" wrap="square" lIns="0" tIns="0" rIns="0" bIns="0" anchor="ctr" anchorCtr="0">
            <a:noAutofit/>
          </a:bodyPr>
          <a:lstStyle>
            <a:lvl1pPr marR="0" lvl="0"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Section Header Red">
  <p:cSld name="Section Header Red">
    <p:bg>
      <p:bgPr>
        <a:solidFill>
          <a:srgbClr val="E0301E"/>
        </a:solidFill>
        <a:effectLst/>
      </p:bgPr>
    </p:bg>
    <p:spTree>
      <p:nvGrpSpPr>
        <p:cNvPr id="1" name="Shape 122"/>
        <p:cNvGrpSpPr/>
        <p:nvPr/>
      </p:nvGrpSpPr>
      <p:grpSpPr>
        <a:xfrm>
          <a:off x="0" y="0"/>
          <a:ext cx="0" cy="0"/>
          <a:chOff x="0" y="0"/>
          <a:chExt cx="0" cy="0"/>
        </a:xfrm>
      </p:grpSpPr>
      <p:sp>
        <p:nvSpPr>
          <p:cNvPr id="123" name="Google Shape;123;p26"/>
          <p:cNvSpPr txBox="1">
            <a:spLocks noGrp="1"/>
          </p:cNvSpPr>
          <p:nvPr>
            <p:ph type="title"/>
          </p:nvPr>
        </p:nvSpPr>
        <p:spPr>
          <a:xfrm>
            <a:off x="4951413" y="2103438"/>
            <a:ext cx="4936658" cy="2564265"/>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124" name="Google Shape;124;p26"/>
          <p:cNvSpPr txBox="1">
            <a:spLocks noGrp="1"/>
          </p:cNvSpPr>
          <p:nvPr>
            <p:ph type="subTitle" idx="1"/>
          </p:nvPr>
        </p:nvSpPr>
        <p:spPr>
          <a:xfrm>
            <a:off x="442912" y="0"/>
            <a:ext cx="4344987" cy="6858000"/>
          </a:xfrm>
          <a:prstGeom prst="rect">
            <a:avLst/>
          </a:prstGeom>
          <a:noFill/>
          <a:ln>
            <a:noFill/>
          </a:ln>
        </p:spPr>
        <p:txBody>
          <a:bodyPr spcFirstLastPara="1" wrap="square" lIns="0" tIns="0" rIns="0" bIns="0" anchor="ctr" anchorCtr="0">
            <a:noAutofit/>
          </a:bodyPr>
          <a:lstStyle>
            <a:lvl1pPr marR="0" lvl="0"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Agenda">
  <p:cSld name="Agenda">
    <p:spTree>
      <p:nvGrpSpPr>
        <p:cNvPr id="1" name="Shape 23"/>
        <p:cNvGrpSpPr/>
        <p:nvPr/>
      </p:nvGrpSpPr>
      <p:grpSpPr>
        <a:xfrm>
          <a:off x="0" y="0"/>
          <a:ext cx="0" cy="0"/>
          <a:chOff x="0" y="0"/>
          <a:chExt cx="0" cy="0"/>
        </a:xfrm>
      </p:grpSpPr>
      <p:sp>
        <p:nvSpPr>
          <p:cNvPr id="24" name="Google Shape;24;p9"/>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5" name="Google Shape;25;p9"/>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Section Header Grey">
  <p:cSld name="Section Header Grey">
    <p:bg>
      <p:bgPr>
        <a:solidFill>
          <a:srgbClr val="464646"/>
        </a:solidFill>
        <a:effectLst/>
      </p:bgPr>
    </p:bg>
    <p:spTree>
      <p:nvGrpSpPr>
        <p:cNvPr id="1" name="Shape 125"/>
        <p:cNvGrpSpPr/>
        <p:nvPr/>
      </p:nvGrpSpPr>
      <p:grpSpPr>
        <a:xfrm>
          <a:off x="0" y="0"/>
          <a:ext cx="0" cy="0"/>
          <a:chOff x="0" y="0"/>
          <a:chExt cx="0" cy="0"/>
        </a:xfrm>
      </p:grpSpPr>
      <p:sp>
        <p:nvSpPr>
          <p:cNvPr id="126" name="Google Shape;126;p27"/>
          <p:cNvSpPr txBox="1">
            <a:spLocks noGrp="1"/>
          </p:cNvSpPr>
          <p:nvPr>
            <p:ph type="title"/>
          </p:nvPr>
        </p:nvSpPr>
        <p:spPr>
          <a:xfrm>
            <a:off x="4951413" y="2103438"/>
            <a:ext cx="4936658" cy="2564265"/>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127" name="Google Shape;127;p27"/>
          <p:cNvSpPr txBox="1">
            <a:spLocks noGrp="1"/>
          </p:cNvSpPr>
          <p:nvPr>
            <p:ph type="subTitle" idx="1"/>
          </p:nvPr>
        </p:nvSpPr>
        <p:spPr>
          <a:xfrm>
            <a:off x="442912" y="0"/>
            <a:ext cx="4344987" cy="6858000"/>
          </a:xfrm>
          <a:prstGeom prst="rect">
            <a:avLst/>
          </a:prstGeom>
          <a:noFill/>
          <a:ln>
            <a:noFill/>
          </a:ln>
        </p:spPr>
        <p:txBody>
          <a:bodyPr spcFirstLastPara="1" wrap="square" lIns="0" tIns="0" rIns="0" bIns="0" anchor="ctr" anchorCtr="0">
            <a:noAutofit/>
          </a:bodyPr>
          <a:lstStyle>
            <a:lvl1pPr marR="0" lvl="0"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Section Header Orange Manual">
  <p:cSld name="Section Header Orange Manual">
    <p:bg>
      <p:bgPr>
        <a:solidFill>
          <a:srgbClr val="D04A02"/>
        </a:solidFill>
        <a:effectLst/>
      </p:bgPr>
    </p:bg>
    <p:spTree>
      <p:nvGrpSpPr>
        <p:cNvPr id="1" name="Shape 128"/>
        <p:cNvGrpSpPr/>
        <p:nvPr/>
      </p:nvGrpSpPr>
      <p:grpSpPr>
        <a:xfrm>
          <a:off x="0" y="0"/>
          <a:ext cx="0" cy="0"/>
          <a:chOff x="0" y="0"/>
          <a:chExt cx="0" cy="0"/>
        </a:xfrm>
      </p:grpSpPr>
      <p:sp>
        <p:nvSpPr>
          <p:cNvPr id="129" name="Google Shape;129;p28"/>
          <p:cNvSpPr txBox="1">
            <a:spLocks noGrp="1"/>
          </p:cNvSpPr>
          <p:nvPr>
            <p:ph type="title"/>
          </p:nvPr>
        </p:nvSpPr>
        <p:spPr>
          <a:xfrm>
            <a:off x="442913" y="428625"/>
            <a:ext cx="1374457" cy="1965960"/>
          </a:xfrm>
          <a:prstGeom prst="rect">
            <a:avLst/>
          </a:prstGeom>
          <a:noFill/>
          <a:ln>
            <a:noFill/>
          </a:ln>
        </p:spPr>
        <p:txBody>
          <a:bodyPr spcFirstLastPara="1" wrap="square" lIns="0" tIns="0" rIns="0" bIns="0" anchor="t" anchorCtr="0">
            <a:noAutofit/>
          </a:bodyPr>
          <a:lstStyle>
            <a:lvl1pPr marR="0" lvl="0" algn="l">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Section Header Red Manual">
  <p:cSld name="Section Header Red Manual">
    <p:bg>
      <p:bgPr>
        <a:solidFill>
          <a:srgbClr val="E0301E"/>
        </a:solidFill>
        <a:effectLst/>
      </p:bgPr>
    </p:bg>
    <p:spTree>
      <p:nvGrpSpPr>
        <p:cNvPr id="1" name="Shape 130"/>
        <p:cNvGrpSpPr/>
        <p:nvPr/>
      </p:nvGrpSpPr>
      <p:grpSpPr>
        <a:xfrm>
          <a:off x="0" y="0"/>
          <a:ext cx="0" cy="0"/>
          <a:chOff x="0" y="0"/>
          <a:chExt cx="0" cy="0"/>
        </a:xfrm>
      </p:grpSpPr>
      <p:sp>
        <p:nvSpPr>
          <p:cNvPr id="131" name="Google Shape;131;p29"/>
          <p:cNvSpPr txBox="1">
            <a:spLocks noGrp="1"/>
          </p:cNvSpPr>
          <p:nvPr>
            <p:ph type="title"/>
          </p:nvPr>
        </p:nvSpPr>
        <p:spPr>
          <a:xfrm>
            <a:off x="442913" y="428625"/>
            <a:ext cx="1374457" cy="1965960"/>
          </a:xfrm>
          <a:prstGeom prst="rect">
            <a:avLst/>
          </a:prstGeom>
          <a:noFill/>
          <a:ln>
            <a:noFill/>
          </a:ln>
        </p:spPr>
        <p:txBody>
          <a:bodyPr spcFirstLastPara="1" wrap="square" lIns="0" tIns="0" rIns="0" bIns="0" anchor="t" anchorCtr="0">
            <a:noAutofit/>
          </a:bodyPr>
          <a:lstStyle>
            <a:lvl1pPr marR="0" lvl="0" algn="l">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matchingName="Section Header Grey Manual">
  <p:cSld name="Section Header Grey Manual">
    <p:bg>
      <p:bgPr>
        <a:solidFill>
          <a:srgbClr val="464646"/>
        </a:solidFill>
        <a:effectLst/>
      </p:bgPr>
    </p:bg>
    <p:spTree>
      <p:nvGrpSpPr>
        <p:cNvPr id="1" name="Shape 132"/>
        <p:cNvGrpSpPr/>
        <p:nvPr/>
      </p:nvGrpSpPr>
      <p:grpSpPr>
        <a:xfrm>
          <a:off x="0" y="0"/>
          <a:ext cx="0" cy="0"/>
          <a:chOff x="0" y="0"/>
          <a:chExt cx="0" cy="0"/>
        </a:xfrm>
      </p:grpSpPr>
      <p:sp>
        <p:nvSpPr>
          <p:cNvPr id="133" name="Google Shape;133;p30"/>
          <p:cNvSpPr txBox="1">
            <a:spLocks noGrp="1"/>
          </p:cNvSpPr>
          <p:nvPr>
            <p:ph type="title"/>
          </p:nvPr>
        </p:nvSpPr>
        <p:spPr>
          <a:xfrm>
            <a:off x="442913" y="428625"/>
            <a:ext cx="1374457" cy="1965960"/>
          </a:xfrm>
          <a:prstGeom prst="rect">
            <a:avLst/>
          </a:prstGeom>
          <a:noFill/>
          <a:ln>
            <a:noFill/>
          </a:ln>
        </p:spPr>
        <p:txBody>
          <a:bodyPr spcFirstLastPara="1" wrap="square" lIns="0" tIns="0" rIns="0" bIns="0" anchor="t" anchorCtr="0">
            <a:noAutofit/>
          </a:bodyPr>
          <a:lstStyle>
            <a:lvl1pPr marR="0" lvl="0" algn="l">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matchingName="Quote 1 Image Full">
  <p:cSld name="Quote 1 Image Full">
    <p:bg>
      <p:bgPr>
        <a:solidFill>
          <a:srgbClr val="DEDEDE"/>
        </a:solidFill>
        <a:effectLst/>
      </p:bgPr>
    </p:bg>
    <p:spTree>
      <p:nvGrpSpPr>
        <p:cNvPr id="1" name="Shape 134"/>
        <p:cNvGrpSpPr/>
        <p:nvPr/>
      </p:nvGrpSpPr>
      <p:grpSpPr>
        <a:xfrm>
          <a:off x="0" y="0"/>
          <a:ext cx="0" cy="0"/>
          <a:chOff x="0" y="0"/>
          <a:chExt cx="0" cy="0"/>
        </a:xfrm>
      </p:grpSpPr>
      <p:sp>
        <p:nvSpPr>
          <p:cNvPr id="135" name="Google Shape;135;p31"/>
          <p:cNvSpPr txBox="1">
            <a:spLocks noGrp="1"/>
          </p:cNvSpPr>
          <p:nvPr>
            <p:ph type="body" idx="1"/>
          </p:nvPr>
        </p:nvSpPr>
        <p:spPr>
          <a:xfrm>
            <a:off x="0" y="1143000"/>
            <a:ext cx="4572000" cy="4572000"/>
          </a:xfrm>
          <a:prstGeom prst="rect">
            <a:avLst/>
          </a:prstGeom>
          <a:solidFill>
            <a:srgbClr val="E0301E"/>
          </a:solidFill>
          <a:ln>
            <a:noFill/>
          </a:ln>
        </p:spPr>
        <p:txBody>
          <a:bodyPr spcFirstLastPara="1" wrap="square" lIns="438900" tIns="1440000" rIns="252000" bIns="180000" anchor="t" anchorCtr="0">
            <a:noAutofit/>
          </a:bodyPr>
          <a:lstStyle>
            <a:lvl1pPr marL="457200" marR="0" lvl="0" indent="-228600" algn="l">
              <a:lnSpc>
                <a:spcPct val="90000"/>
              </a:lnSpc>
              <a:spcBef>
                <a:spcPts val="0"/>
              </a:spcBef>
              <a:spcAft>
                <a:spcPts val="0"/>
              </a:spcAft>
              <a:buClr>
                <a:schemeClr val="lt1"/>
              </a:buClr>
              <a:buSzPts val="2600"/>
              <a:buFont typeface="Arial"/>
              <a:buNone/>
              <a:defRPr sz="2600" b="0" i="0" u="none" strike="noStrike" cap="none">
                <a:solidFill>
                  <a:schemeClr val="lt1"/>
                </a:solidFill>
                <a:latin typeface="Georgia"/>
                <a:ea typeface="Georgia"/>
                <a:cs typeface="Georgia"/>
                <a:sym typeface="Georgia"/>
              </a:defRPr>
            </a:lvl1pPr>
            <a:lvl2pPr marL="914400" marR="0" lvl="1" indent="-228600" algn="l">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36" name="Google Shape;136;p31"/>
          <p:cNvSpPr/>
          <p:nvPr/>
        </p:nvSpPr>
        <p:spPr>
          <a:xfrm>
            <a:off x="442913" y="1623703"/>
            <a:ext cx="871538" cy="679450"/>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37" name="Google Shape;137;p31"/>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matchingName="Quote 1 Image Orange">
  <p:cSld name="Quote 1 Image Orange">
    <p:bg>
      <p:bgPr>
        <a:solidFill>
          <a:srgbClr val="D04A02"/>
        </a:solidFill>
        <a:effectLst/>
      </p:bgPr>
    </p:bg>
    <p:spTree>
      <p:nvGrpSpPr>
        <p:cNvPr id="1" name="Shape 138"/>
        <p:cNvGrpSpPr/>
        <p:nvPr/>
      </p:nvGrpSpPr>
      <p:grpSpPr>
        <a:xfrm>
          <a:off x="0" y="0"/>
          <a:ext cx="0" cy="0"/>
          <a:chOff x="0" y="0"/>
          <a:chExt cx="0" cy="0"/>
        </a:xfrm>
      </p:grpSpPr>
      <p:sp>
        <p:nvSpPr>
          <p:cNvPr id="139" name="Google Shape;139;p32"/>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140" name="Google Shape;140;p32"/>
          <p:cNvSpPr txBox="1">
            <a:spLocks noGrp="1"/>
          </p:cNvSpPr>
          <p:nvPr>
            <p:ph type="body" idx="1"/>
          </p:nvPr>
        </p:nvSpPr>
        <p:spPr>
          <a:xfrm>
            <a:off x="442913" y="1714500"/>
            <a:ext cx="5299393" cy="4457700"/>
          </a:xfrm>
          <a:prstGeom prst="rect">
            <a:avLst/>
          </a:prstGeom>
          <a:noFill/>
          <a:ln>
            <a:noFill/>
          </a:ln>
        </p:spPr>
        <p:txBody>
          <a:bodyPr spcFirstLastPara="1" wrap="square" lIns="0" tIns="0" rIns="0" bIns="0" anchor="t" anchorCtr="0">
            <a:noAutofit/>
          </a:bodyPr>
          <a:lstStyle>
            <a:lvl1pPr marL="457200" marR="0" lvl="0" indent="-228600" algn="l">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41" name="Google Shape;141;p32"/>
          <p:cNvSpPr/>
          <p:nvPr/>
        </p:nvSpPr>
        <p:spPr>
          <a:xfrm>
            <a:off x="442913" y="687001"/>
            <a:ext cx="871538" cy="679450"/>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2" name="Google Shape;142;p32"/>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43" name="Google Shape;143;p32"/>
          <p:cNvSpPr txBox="1"/>
          <p:nvPr/>
        </p:nvSpPr>
        <p:spPr>
          <a:xfrm>
            <a:off x="442913" y="6492240"/>
            <a:ext cx="5473700" cy="13716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750"/>
              <a:buFont typeface="Arial"/>
              <a:buNone/>
            </a:pPr>
            <a:r>
              <a:rPr lang="en-GB" sz="750" b="0" i="0" u="none" strike="noStrike" cap="none">
                <a:solidFill>
                  <a:schemeClr val="lt1"/>
                </a:solidFill>
                <a:latin typeface="Arial"/>
                <a:ea typeface="Arial"/>
                <a:cs typeface="Arial"/>
                <a:sym typeface="Arial"/>
              </a:rPr>
              <a:t>PwC</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Quote 1 Image">
  <p:cSld name="Quote 1 Image">
    <p:spTree>
      <p:nvGrpSpPr>
        <p:cNvPr id="1" name="Shape 144"/>
        <p:cNvGrpSpPr/>
        <p:nvPr/>
      </p:nvGrpSpPr>
      <p:grpSpPr>
        <a:xfrm>
          <a:off x="0" y="0"/>
          <a:ext cx="0" cy="0"/>
          <a:chOff x="0" y="0"/>
          <a:chExt cx="0" cy="0"/>
        </a:xfrm>
      </p:grpSpPr>
      <p:sp>
        <p:nvSpPr>
          <p:cNvPr id="145" name="Google Shape;145;p33"/>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146" name="Google Shape;146;p33"/>
          <p:cNvSpPr txBox="1">
            <a:spLocks noGrp="1"/>
          </p:cNvSpPr>
          <p:nvPr>
            <p:ph type="body" idx="1"/>
          </p:nvPr>
        </p:nvSpPr>
        <p:spPr>
          <a:xfrm>
            <a:off x="442913" y="1714500"/>
            <a:ext cx="5299393" cy="4457700"/>
          </a:xfrm>
          <a:prstGeom prst="rect">
            <a:avLst/>
          </a:prstGeom>
          <a:noFill/>
          <a:ln>
            <a:noFill/>
          </a:ln>
        </p:spPr>
        <p:txBody>
          <a:bodyPr spcFirstLastPara="1" wrap="square" lIns="0" tIns="0" rIns="0" bIns="0" anchor="t" anchorCtr="0">
            <a:noAutofit/>
          </a:bodyPr>
          <a:lstStyle>
            <a:lvl1pPr marL="457200" marR="0" lvl="0" indent="-228600" algn="l">
              <a:lnSpc>
                <a:spcPct val="85000"/>
              </a:lnSpc>
              <a:spcBef>
                <a:spcPts val="0"/>
              </a:spcBef>
              <a:spcAft>
                <a:spcPts val="0"/>
              </a:spcAft>
              <a:buClr>
                <a:schemeClr val="dk1"/>
              </a:buClr>
              <a:buSzPts val="3800"/>
              <a:buFont typeface="Arial"/>
              <a:buNone/>
              <a:defRPr sz="3800" b="0" i="0" u="none" strike="noStrike" cap="none">
                <a:solidFill>
                  <a:schemeClr val="dk1"/>
                </a:solidFill>
                <a:latin typeface="Georgia"/>
                <a:ea typeface="Georgia"/>
                <a:cs typeface="Georgia"/>
                <a:sym typeface="Georgia"/>
              </a:defRPr>
            </a:lvl1pPr>
            <a:lvl2pPr marL="914400" marR="0" lvl="1" indent="-228600" algn="l">
              <a:lnSpc>
                <a:spcPct val="100000"/>
              </a:lnSpc>
              <a:spcBef>
                <a:spcPts val="30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2pPr>
            <a:lvl3pPr marL="1371600" marR="0" lvl="2"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47" name="Google Shape;147;p33"/>
          <p:cNvSpPr/>
          <p:nvPr/>
        </p:nvSpPr>
        <p:spPr>
          <a:xfrm>
            <a:off x="442913" y="687001"/>
            <a:ext cx="871538" cy="679450"/>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48" name="Google Shape;148;p33"/>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matchingName="Quote 2 Orange">
  <p:cSld name="Quote 2 Orange">
    <p:bg>
      <p:bgPr>
        <a:solidFill>
          <a:srgbClr val="D04A02"/>
        </a:solidFill>
        <a:effectLst/>
      </p:bgPr>
    </p:bg>
    <p:spTree>
      <p:nvGrpSpPr>
        <p:cNvPr id="1" name="Shape 149"/>
        <p:cNvGrpSpPr/>
        <p:nvPr/>
      </p:nvGrpSpPr>
      <p:grpSpPr>
        <a:xfrm>
          <a:off x="0" y="0"/>
          <a:ext cx="0" cy="0"/>
          <a:chOff x="0" y="0"/>
          <a:chExt cx="0" cy="0"/>
        </a:xfrm>
      </p:grpSpPr>
      <p:sp>
        <p:nvSpPr>
          <p:cNvPr id="150" name="Google Shape;150;p34"/>
          <p:cNvSpPr txBox="1">
            <a:spLocks noGrp="1"/>
          </p:cNvSpPr>
          <p:nvPr>
            <p:ph type="body" idx="1"/>
          </p:nvPr>
        </p:nvSpPr>
        <p:spPr>
          <a:xfrm>
            <a:off x="442914" y="2274570"/>
            <a:ext cx="9540366" cy="3897630"/>
          </a:xfrm>
          <a:prstGeom prst="rect">
            <a:avLst/>
          </a:prstGeom>
          <a:noFill/>
          <a:ln>
            <a:noFill/>
          </a:ln>
        </p:spPr>
        <p:txBody>
          <a:bodyPr spcFirstLastPara="1" wrap="square" lIns="0" tIns="0" rIns="0" bIns="0" anchor="t" anchorCtr="0">
            <a:noAutofit/>
          </a:bodyPr>
          <a:lstStyle>
            <a:lvl1pPr marL="457200" marR="0" lvl="0" indent="-228600" algn="l">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51" name="Google Shape;151;p34"/>
          <p:cNvSpPr/>
          <p:nvPr/>
        </p:nvSpPr>
        <p:spPr>
          <a:xfrm>
            <a:off x="442913" y="1362959"/>
            <a:ext cx="871538" cy="679450"/>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2" name="Google Shape;152;p34"/>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53" name="Google Shape;153;p34"/>
          <p:cNvSpPr txBox="1"/>
          <p:nvPr/>
        </p:nvSpPr>
        <p:spPr>
          <a:xfrm>
            <a:off x="442913" y="6492240"/>
            <a:ext cx="5473700" cy="13716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750"/>
              <a:buFont typeface="Arial"/>
              <a:buNone/>
            </a:pPr>
            <a:r>
              <a:rPr lang="en-GB" sz="750" b="0" i="0" u="none" strike="noStrike" cap="none">
                <a:solidFill>
                  <a:schemeClr val="lt1"/>
                </a:solidFill>
                <a:latin typeface="Arial"/>
                <a:ea typeface="Arial"/>
                <a:cs typeface="Arial"/>
                <a:sym typeface="Arial"/>
              </a:rPr>
              <a:t>PwC</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matchingName="Quote 2 Red">
  <p:cSld name="Quote 2 Red">
    <p:bg>
      <p:bgPr>
        <a:solidFill>
          <a:srgbClr val="E0301E"/>
        </a:solidFill>
        <a:effectLst/>
      </p:bgPr>
    </p:bg>
    <p:spTree>
      <p:nvGrpSpPr>
        <p:cNvPr id="1" name="Shape 154"/>
        <p:cNvGrpSpPr/>
        <p:nvPr/>
      </p:nvGrpSpPr>
      <p:grpSpPr>
        <a:xfrm>
          <a:off x="0" y="0"/>
          <a:ext cx="0" cy="0"/>
          <a:chOff x="0" y="0"/>
          <a:chExt cx="0" cy="0"/>
        </a:xfrm>
      </p:grpSpPr>
      <p:sp>
        <p:nvSpPr>
          <p:cNvPr id="155" name="Google Shape;155;p35"/>
          <p:cNvSpPr txBox="1">
            <a:spLocks noGrp="1"/>
          </p:cNvSpPr>
          <p:nvPr>
            <p:ph type="body" idx="1"/>
          </p:nvPr>
        </p:nvSpPr>
        <p:spPr>
          <a:xfrm>
            <a:off x="442914" y="2274570"/>
            <a:ext cx="9540366" cy="3897630"/>
          </a:xfrm>
          <a:prstGeom prst="rect">
            <a:avLst/>
          </a:prstGeom>
          <a:noFill/>
          <a:ln>
            <a:noFill/>
          </a:ln>
        </p:spPr>
        <p:txBody>
          <a:bodyPr spcFirstLastPara="1" wrap="square" lIns="0" tIns="0" rIns="0" bIns="0" anchor="t" anchorCtr="0">
            <a:noAutofit/>
          </a:bodyPr>
          <a:lstStyle>
            <a:lvl1pPr marL="457200" marR="0" lvl="0" indent="-228600" algn="l">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56" name="Google Shape;156;p35"/>
          <p:cNvSpPr/>
          <p:nvPr/>
        </p:nvSpPr>
        <p:spPr>
          <a:xfrm>
            <a:off x="442913" y="1362959"/>
            <a:ext cx="871538" cy="679450"/>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57" name="Google Shape;157;p35"/>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58" name="Google Shape;158;p35"/>
          <p:cNvSpPr txBox="1"/>
          <p:nvPr/>
        </p:nvSpPr>
        <p:spPr>
          <a:xfrm>
            <a:off x="442913" y="6492240"/>
            <a:ext cx="5473700" cy="13716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750"/>
              <a:buFont typeface="Arial"/>
              <a:buNone/>
            </a:pPr>
            <a:r>
              <a:rPr lang="en-GB" sz="750" b="0" i="0" u="none" strike="noStrike" cap="none">
                <a:solidFill>
                  <a:schemeClr val="lt1"/>
                </a:solidFill>
                <a:latin typeface="Arial"/>
                <a:ea typeface="Arial"/>
                <a:cs typeface="Arial"/>
                <a:sym typeface="Arial"/>
              </a:rPr>
              <a:t>PwC</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matchingName="Quote 2 Rose">
  <p:cSld name="Quote 2 Rose">
    <p:bg>
      <p:bgPr>
        <a:solidFill>
          <a:srgbClr val="D93954"/>
        </a:solidFill>
        <a:effectLst/>
      </p:bgPr>
    </p:bg>
    <p:spTree>
      <p:nvGrpSpPr>
        <p:cNvPr id="1" name="Shape 159"/>
        <p:cNvGrpSpPr/>
        <p:nvPr/>
      </p:nvGrpSpPr>
      <p:grpSpPr>
        <a:xfrm>
          <a:off x="0" y="0"/>
          <a:ext cx="0" cy="0"/>
          <a:chOff x="0" y="0"/>
          <a:chExt cx="0" cy="0"/>
        </a:xfrm>
      </p:grpSpPr>
      <p:sp>
        <p:nvSpPr>
          <p:cNvPr id="160" name="Google Shape;160;p36"/>
          <p:cNvSpPr txBox="1">
            <a:spLocks noGrp="1"/>
          </p:cNvSpPr>
          <p:nvPr>
            <p:ph type="body" idx="1"/>
          </p:nvPr>
        </p:nvSpPr>
        <p:spPr>
          <a:xfrm>
            <a:off x="442914" y="2274570"/>
            <a:ext cx="9540366" cy="3897630"/>
          </a:xfrm>
          <a:prstGeom prst="rect">
            <a:avLst/>
          </a:prstGeom>
          <a:noFill/>
          <a:ln>
            <a:noFill/>
          </a:ln>
        </p:spPr>
        <p:txBody>
          <a:bodyPr spcFirstLastPara="1" wrap="square" lIns="0" tIns="0" rIns="0" bIns="0" anchor="t" anchorCtr="0">
            <a:noAutofit/>
          </a:bodyPr>
          <a:lstStyle>
            <a:lvl1pPr marL="457200" marR="0" lvl="0" indent="-228600" algn="l">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61" name="Google Shape;161;p36"/>
          <p:cNvSpPr/>
          <p:nvPr/>
        </p:nvSpPr>
        <p:spPr>
          <a:xfrm>
            <a:off x="442913" y="1362959"/>
            <a:ext cx="871538" cy="679450"/>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62" name="Google Shape;162;p36"/>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63" name="Google Shape;163;p36"/>
          <p:cNvSpPr txBox="1"/>
          <p:nvPr/>
        </p:nvSpPr>
        <p:spPr>
          <a:xfrm>
            <a:off x="442913" y="6492240"/>
            <a:ext cx="5473700" cy="13716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750"/>
              <a:buFont typeface="Arial"/>
              <a:buNone/>
            </a:pPr>
            <a:r>
              <a:rPr lang="en-GB" sz="750" b="0" i="0" u="none" strike="noStrike" cap="none">
                <a:solidFill>
                  <a:schemeClr val="lt1"/>
                </a:solidFill>
                <a:latin typeface="Arial"/>
                <a:ea typeface="Arial"/>
                <a:cs typeface="Arial"/>
                <a:sym typeface="Arial"/>
              </a:rPr>
              <a:t>PwC</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10"/>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8" name="Google Shape;28;p10"/>
          <p:cNvSpPr txBox="1">
            <a:spLocks noGrp="1"/>
          </p:cNvSpPr>
          <p:nvPr>
            <p:ph type="body" idx="1"/>
          </p:nvPr>
        </p:nvSpPr>
        <p:spPr>
          <a:xfrm>
            <a:off x="442913" y="2103120"/>
            <a:ext cx="7418387" cy="407384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9" name="Google Shape;29;p10"/>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matchingName="Quote 2 Grey">
  <p:cSld name="Quote 2 Grey">
    <p:bg>
      <p:bgPr>
        <a:solidFill>
          <a:srgbClr val="464646"/>
        </a:solidFill>
        <a:effectLst/>
      </p:bgPr>
    </p:bg>
    <p:spTree>
      <p:nvGrpSpPr>
        <p:cNvPr id="1" name="Shape 164"/>
        <p:cNvGrpSpPr/>
        <p:nvPr/>
      </p:nvGrpSpPr>
      <p:grpSpPr>
        <a:xfrm>
          <a:off x="0" y="0"/>
          <a:ext cx="0" cy="0"/>
          <a:chOff x="0" y="0"/>
          <a:chExt cx="0" cy="0"/>
        </a:xfrm>
      </p:grpSpPr>
      <p:sp>
        <p:nvSpPr>
          <p:cNvPr id="165" name="Google Shape;165;p37"/>
          <p:cNvSpPr txBox="1">
            <a:spLocks noGrp="1"/>
          </p:cNvSpPr>
          <p:nvPr>
            <p:ph type="body" idx="1"/>
          </p:nvPr>
        </p:nvSpPr>
        <p:spPr>
          <a:xfrm>
            <a:off x="442914" y="2274570"/>
            <a:ext cx="9540366" cy="3897630"/>
          </a:xfrm>
          <a:prstGeom prst="rect">
            <a:avLst/>
          </a:prstGeom>
          <a:noFill/>
          <a:ln>
            <a:noFill/>
          </a:ln>
        </p:spPr>
        <p:txBody>
          <a:bodyPr spcFirstLastPara="1" wrap="square" lIns="0" tIns="0" rIns="0" bIns="0" anchor="t" anchorCtr="0">
            <a:noAutofit/>
          </a:bodyPr>
          <a:lstStyle>
            <a:lvl1pPr marL="457200" marR="0" lvl="0" indent="-228600" algn="l">
              <a:lnSpc>
                <a:spcPct val="85000"/>
              </a:lnSpc>
              <a:spcBef>
                <a:spcPts val="0"/>
              </a:spcBef>
              <a:spcAft>
                <a:spcPts val="0"/>
              </a:spcAft>
              <a:buClr>
                <a:schemeClr val="lt1"/>
              </a:buClr>
              <a:buSzPts val="3800"/>
              <a:buFont typeface="Arial"/>
              <a:buNone/>
              <a:defRPr sz="3800" b="0" i="0" u="none" strike="noStrike" cap="none">
                <a:solidFill>
                  <a:schemeClr val="lt1"/>
                </a:solidFill>
                <a:latin typeface="Georgia"/>
                <a:ea typeface="Georgia"/>
                <a:cs typeface="Georgia"/>
                <a:sym typeface="Georgia"/>
              </a:defRPr>
            </a:lvl1pPr>
            <a:lvl2pPr marL="914400" marR="0" lvl="1" indent="-228600" algn="l">
              <a:lnSpc>
                <a:spcPct val="100000"/>
              </a:lnSpc>
              <a:spcBef>
                <a:spcPts val="3000"/>
              </a:spcBef>
              <a:spcAft>
                <a:spcPts val="0"/>
              </a:spcAft>
              <a:buClr>
                <a:schemeClr val="lt1"/>
              </a:buClr>
              <a:buSzPts val="1600"/>
              <a:buFont typeface="Arial"/>
              <a:buNone/>
              <a:defRPr sz="1600" b="1" i="0" u="none" strike="noStrike" cap="none">
                <a:solidFill>
                  <a:schemeClr val="lt1"/>
                </a:solidFill>
                <a:latin typeface="Arial"/>
                <a:ea typeface="Arial"/>
                <a:cs typeface="Arial"/>
                <a:sym typeface="Arial"/>
              </a:defRPr>
            </a:lvl2pPr>
            <a:lvl3pPr marL="1371600" marR="0" lvl="2"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66" name="Google Shape;166;p37"/>
          <p:cNvSpPr/>
          <p:nvPr/>
        </p:nvSpPr>
        <p:spPr>
          <a:xfrm>
            <a:off x="442913" y="1362959"/>
            <a:ext cx="871538" cy="679450"/>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67" name="Google Shape;167;p37"/>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68" name="Google Shape;168;p37"/>
          <p:cNvSpPr txBox="1"/>
          <p:nvPr/>
        </p:nvSpPr>
        <p:spPr>
          <a:xfrm>
            <a:off x="442913" y="6492240"/>
            <a:ext cx="5473700" cy="13716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750"/>
              <a:buFont typeface="Arial"/>
              <a:buNone/>
            </a:pPr>
            <a:r>
              <a:rPr lang="en-GB" sz="750" b="0" i="0" u="none" strike="noStrike" cap="none">
                <a:solidFill>
                  <a:schemeClr val="lt1"/>
                </a:solidFill>
                <a:latin typeface="Arial"/>
                <a:ea typeface="Arial"/>
                <a:cs typeface="Arial"/>
                <a:sym typeface="Arial"/>
              </a:rPr>
              <a:t>PwC</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Quote 2">
  <p:cSld name="Quote 2">
    <p:spTree>
      <p:nvGrpSpPr>
        <p:cNvPr id="1" name="Shape 169"/>
        <p:cNvGrpSpPr/>
        <p:nvPr/>
      </p:nvGrpSpPr>
      <p:grpSpPr>
        <a:xfrm>
          <a:off x="0" y="0"/>
          <a:ext cx="0" cy="0"/>
          <a:chOff x="0" y="0"/>
          <a:chExt cx="0" cy="0"/>
        </a:xfrm>
      </p:grpSpPr>
      <p:sp>
        <p:nvSpPr>
          <p:cNvPr id="170" name="Google Shape;170;p38"/>
          <p:cNvSpPr txBox="1">
            <a:spLocks noGrp="1"/>
          </p:cNvSpPr>
          <p:nvPr>
            <p:ph type="body" idx="1"/>
          </p:nvPr>
        </p:nvSpPr>
        <p:spPr>
          <a:xfrm>
            <a:off x="442914" y="2274570"/>
            <a:ext cx="9540366" cy="3897630"/>
          </a:xfrm>
          <a:prstGeom prst="rect">
            <a:avLst/>
          </a:prstGeom>
          <a:noFill/>
          <a:ln>
            <a:noFill/>
          </a:ln>
        </p:spPr>
        <p:txBody>
          <a:bodyPr spcFirstLastPara="1" wrap="square" lIns="0" tIns="0" rIns="0" bIns="0" anchor="t" anchorCtr="0">
            <a:noAutofit/>
          </a:bodyPr>
          <a:lstStyle>
            <a:lvl1pPr marL="457200" marR="0" lvl="0" indent="-228600" algn="l">
              <a:lnSpc>
                <a:spcPct val="85000"/>
              </a:lnSpc>
              <a:spcBef>
                <a:spcPts val="0"/>
              </a:spcBef>
              <a:spcAft>
                <a:spcPts val="0"/>
              </a:spcAft>
              <a:buClr>
                <a:schemeClr val="dk1"/>
              </a:buClr>
              <a:buSzPts val="3800"/>
              <a:buFont typeface="Arial"/>
              <a:buNone/>
              <a:defRPr sz="3800" b="0" i="0" u="none" strike="noStrike" cap="none">
                <a:solidFill>
                  <a:schemeClr val="dk1"/>
                </a:solidFill>
                <a:latin typeface="Georgia"/>
                <a:ea typeface="Georgia"/>
                <a:cs typeface="Georgia"/>
                <a:sym typeface="Georgia"/>
              </a:defRPr>
            </a:lvl1pPr>
            <a:lvl2pPr marL="914400" marR="0" lvl="1" indent="-228600" algn="l">
              <a:lnSpc>
                <a:spcPct val="100000"/>
              </a:lnSpc>
              <a:spcBef>
                <a:spcPts val="30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2pPr>
            <a:lvl3pPr marL="1371600" marR="0" lvl="2"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71" name="Google Shape;171;p38"/>
          <p:cNvSpPr/>
          <p:nvPr/>
        </p:nvSpPr>
        <p:spPr>
          <a:xfrm>
            <a:off x="442913" y="1362959"/>
            <a:ext cx="871538" cy="679450"/>
          </a:xfrm>
          <a:custGeom>
            <a:avLst/>
            <a:gdLst/>
            <a:ahLst/>
            <a:cxnLst/>
            <a:rect l="l" t="t" r="r" b="b"/>
            <a:pathLst>
              <a:path w="1811" h="1424" extrusionOk="0">
                <a:moveTo>
                  <a:pt x="1757" y="1424"/>
                </a:moveTo>
                <a:lnTo>
                  <a:pt x="1757" y="1424"/>
                </a:lnTo>
                <a:lnTo>
                  <a:pt x="1099" y="1424"/>
                </a:lnTo>
                <a:lnTo>
                  <a:pt x="1099" y="953"/>
                </a:lnTo>
                <a:cubicBezTo>
                  <a:pt x="1099" y="761"/>
                  <a:pt x="1115" y="610"/>
                  <a:pt x="1149" y="501"/>
                </a:cubicBezTo>
                <a:cubicBezTo>
                  <a:pt x="1183" y="392"/>
                  <a:pt x="1245" y="293"/>
                  <a:pt x="1337" y="206"/>
                </a:cubicBezTo>
                <a:cubicBezTo>
                  <a:pt x="1428" y="118"/>
                  <a:pt x="1543" y="50"/>
                  <a:pt x="1682" y="0"/>
                </a:cubicBezTo>
                <a:lnTo>
                  <a:pt x="1811" y="271"/>
                </a:lnTo>
                <a:cubicBezTo>
                  <a:pt x="1680" y="315"/>
                  <a:pt x="1586" y="376"/>
                  <a:pt x="1529" y="454"/>
                </a:cubicBezTo>
                <a:cubicBezTo>
                  <a:pt x="1472" y="532"/>
                  <a:pt x="1442" y="636"/>
                  <a:pt x="1439" y="766"/>
                </a:cubicBezTo>
                <a:lnTo>
                  <a:pt x="1757" y="766"/>
                </a:lnTo>
                <a:lnTo>
                  <a:pt x="1757" y="1424"/>
                </a:lnTo>
                <a:close/>
                <a:moveTo>
                  <a:pt x="658" y="1424"/>
                </a:moveTo>
                <a:lnTo>
                  <a:pt x="658" y="1424"/>
                </a:lnTo>
                <a:lnTo>
                  <a:pt x="0" y="1424"/>
                </a:lnTo>
                <a:lnTo>
                  <a:pt x="0" y="953"/>
                </a:lnTo>
                <a:cubicBezTo>
                  <a:pt x="0" y="763"/>
                  <a:pt x="16" y="612"/>
                  <a:pt x="50" y="502"/>
                </a:cubicBezTo>
                <a:cubicBezTo>
                  <a:pt x="83" y="392"/>
                  <a:pt x="146" y="293"/>
                  <a:pt x="236" y="206"/>
                </a:cubicBezTo>
                <a:cubicBezTo>
                  <a:pt x="327" y="118"/>
                  <a:pt x="442" y="50"/>
                  <a:pt x="583" y="0"/>
                </a:cubicBezTo>
                <a:lnTo>
                  <a:pt x="712" y="271"/>
                </a:lnTo>
                <a:cubicBezTo>
                  <a:pt x="581" y="315"/>
                  <a:pt x="487" y="376"/>
                  <a:pt x="430" y="454"/>
                </a:cubicBezTo>
                <a:cubicBezTo>
                  <a:pt x="373" y="532"/>
                  <a:pt x="342" y="636"/>
                  <a:pt x="339" y="766"/>
                </a:cubicBezTo>
                <a:lnTo>
                  <a:pt x="658" y="766"/>
                </a:lnTo>
                <a:lnTo>
                  <a:pt x="658" y="142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172" name="Google Shape;172;p38"/>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and Content - Subtitle">
  <p:cSld name="Title and Content - Subtitle">
    <p:spTree>
      <p:nvGrpSpPr>
        <p:cNvPr id="1" name="Shape 173"/>
        <p:cNvGrpSpPr/>
        <p:nvPr/>
      </p:nvGrpSpPr>
      <p:grpSpPr>
        <a:xfrm>
          <a:off x="0" y="0"/>
          <a:ext cx="0" cy="0"/>
          <a:chOff x="0" y="0"/>
          <a:chExt cx="0" cy="0"/>
        </a:xfrm>
      </p:grpSpPr>
      <p:sp>
        <p:nvSpPr>
          <p:cNvPr id="174" name="Google Shape;174;p39"/>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175" name="Google Shape;175;p39"/>
          <p:cNvSpPr txBox="1">
            <a:spLocks noGrp="1"/>
          </p:cNvSpPr>
          <p:nvPr>
            <p:ph type="body" idx="1"/>
          </p:nvPr>
        </p:nvSpPr>
        <p:spPr>
          <a:xfrm>
            <a:off x="442913" y="2103438"/>
            <a:ext cx="7418387"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76" name="Google Shape;176;p39"/>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77" name="Google Shape;177;p39"/>
          <p:cNvSpPr txBox="1">
            <a:spLocks noGrp="1"/>
          </p:cNvSpPr>
          <p:nvPr>
            <p:ph type="subTitle" idx="2"/>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One Column Content">
  <p:cSld name="One Column Content">
    <p:spTree>
      <p:nvGrpSpPr>
        <p:cNvPr id="1" name="Shape 178"/>
        <p:cNvGrpSpPr/>
        <p:nvPr/>
      </p:nvGrpSpPr>
      <p:grpSpPr>
        <a:xfrm>
          <a:off x="0" y="0"/>
          <a:ext cx="0" cy="0"/>
          <a:chOff x="0" y="0"/>
          <a:chExt cx="0" cy="0"/>
        </a:xfrm>
      </p:grpSpPr>
      <p:sp>
        <p:nvSpPr>
          <p:cNvPr id="179" name="Google Shape;179;p40"/>
          <p:cNvSpPr txBox="1">
            <a:spLocks noGrp="1"/>
          </p:cNvSpPr>
          <p:nvPr>
            <p:ph type="body" idx="1"/>
          </p:nvPr>
        </p:nvSpPr>
        <p:spPr>
          <a:xfrm>
            <a:off x="442914" y="2103438"/>
            <a:ext cx="3529012"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80" name="Google Shape;180;p40"/>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181" name="Google Shape;181;p40"/>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182"/>
        <p:cNvGrpSpPr/>
        <p:nvPr/>
      </p:nvGrpSpPr>
      <p:grpSpPr>
        <a:xfrm>
          <a:off x="0" y="0"/>
          <a:ext cx="0" cy="0"/>
          <a:chOff x="0" y="0"/>
          <a:chExt cx="0" cy="0"/>
        </a:xfrm>
      </p:grpSpPr>
      <p:sp>
        <p:nvSpPr>
          <p:cNvPr id="183" name="Google Shape;183;p41"/>
          <p:cNvSpPr txBox="1">
            <a:spLocks noGrp="1"/>
          </p:cNvSpPr>
          <p:nvPr>
            <p:ph type="body" idx="1"/>
          </p:nvPr>
        </p:nvSpPr>
        <p:spPr>
          <a:xfrm>
            <a:off x="442913" y="2103438"/>
            <a:ext cx="5473700" cy="4068761"/>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84" name="Google Shape;184;p41"/>
          <p:cNvSpPr txBox="1">
            <a:spLocks noGrp="1"/>
          </p:cNvSpPr>
          <p:nvPr>
            <p:ph type="body" idx="2"/>
          </p:nvPr>
        </p:nvSpPr>
        <p:spPr>
          <a:xfrm>
            <a:off x="6275388" y="2103438"/>
            <a:ext cx="5473700"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85" name="Google Shape;185;p41"/>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186" name="Google Shape;186;p41"/>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hree Content">
  <p:cSld name="Three Content">
    <p:spTree>
      <p:nvGrpSpPr>
        <p:cNvPr id="1" name="Shape 187"/>
        <p:cNvGrpSpPr/>
        <p:nvPr/>
      </p:nvGrpSpPr>
      <p:grpSpPr>
        <a:xfrm>
          <a:off x="0" y="0"/>
          <a:ext cx="0" cy="0"/>
          <a:chOff x="0" y="0"/>
          <a:chExt cx="0" cy="0"/>
        </a:xfrm>
      </p:grpSpPr>
      <p:sp>
        <p:nvSpPr>
          <p:cNvPr id="188" name="Google Shape;188;p42"/>
          <p:cNvSpPr txBox="1">
            <a:spLocks noGrp="1"/>
          </p:cNvSpPr>
          <p:nvPr>
            <p:ph type="body" idx="1"/>
          </p:nvPr>
        </p:nvSpPr>
        <p:spPr>
          <a:xfrm>
            <a:off x="442913" y="2103438"/>
            <a:ext cx="3529012"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89" name="Google Shape;189;p42"/>
          <p:cNvSpPr txBox="1">
            <a:spLocks noGrp="1"/>
          </p:cNvSpPr>
          <p:nvPr>
            <p:ph type="body" idx="2"/>
          </p:nvPr>
        </p:nvSpPr>
        <p:spPr>
          <a:xfrm>
            <a:off x="4332288" y="2103438"/>
            <a:ext cx="3529012"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90" name="Google Shape;190;p42"/>
          <p:cNvSpPr txBox="1">
            <a:spLocks noGrp="1"/>
          </p:cNvSpPr>
          <p:nvPr>
            <p:ph type="body" idx="3"/>
          </p:nvPr>
        </p:nvSpPr>
        <p:spPr>
          <a:xfrm>
            <a:off x="8220076" y="2103438"/>
            <a:ext cx="3529012"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91" name="Google Shape;191;p42"/>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192" name="Google Shape;192;p42"/>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Four Content">
  <p:cSld name="Four Content">
    <p:spTree>
      <p:nvGrpSpPr>
        <p:cNvPr id="1" name="Shape 193"/>
        <p:cNvGrpSpPr/>
        <p:nvPr/>
      </p:nvGrpSpPr>
      <p:grpSpPr>
        <a:xfrm>
          <a:off x="0" y="0"/>
          <a:ext cx="0" cy="0"/>
          <a:chOff x="0" y="0"/>
          <a:chExt cx="0" cy="0"/>
        </a:xfrm>
      </p:grpSpPr>
      <p:sp>
        <p:nvSpPr>
          <p:cNvPr id="194" name="Google Shape;194;p43"/>
          <p:cNvSpPr txBox="1">
            <a:spLocks noGrp="1"/>
          </p:cNvSpPr>
          <p:nvPr>
            <p:ph type="body" idx="1"/>
          </p:nvPr>
        </p:nvSpPr>
        <p:spPr>
          <a:xfrm>
            <a:off x="442913" y="2103438"/>
            <a:ext cx="2556000"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95" name="Google Shape;195;p43"/>
          <p:cNvSpPr txBox="1">
            <a:spLocks noGrp="1"/>
          </p:cNvSpPr>
          <p:nvPr>
            <p:ph type="body" idx="2"/>
          </p:nvPr>
        </p:nvSpPr>
        <p:spPr>
          <a:xfrm>
            <a:off x="3360613" y="2103438"/>
            <a:ext cx="2556000"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96" name="Google Shape;196;p43"/>
          <p:cNvSpPr txBox="1">
            <a:spLocks noGrp="1"/>
          </p:cNvSpPr>
          <p:nvPr>
            <p:ph type="body" idx="3"/>
          </p:nvPr>
        </p:nvSpPr>
        <p:spPr>
          <a:xfrm>
            <a:off x="6275388" y="2103438"/>
            <a:ext cx="2556000"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97" name="Google Shape;197;p43"/>
          <p:cNvSpPr txBox="1">
            <a:spLocks noGrp="1"/>
          </p:cNvSpPr>
          <p:nvPr>
            <p:ph type="body" idx="4"/>
          </p:nvPr>
        </p:nvSpPr>
        <p:spPr>
          <a:xfrm>
            <a:off x="9190163" y="2103438"/>
            <a:ext cx="2556000"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98" name="Google Shape;198;p43"/>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199" name="Google Shape;199;p43"/>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Five Content">
  <p:cSld name="Five Content">
    <p:spTree>
      <p:nvGrpSpPr>
        <p:cNvPr id="1" name="Shape 200"/>
        <p:cNvGrpSpPr/>
        <p:nvPr/>
      </p:nvGrpSpPr>
      <p:grpSpPr>
        <a:xfrm>
          <a:off x="0" y="0"/>
          <a:ext cx="0" cy="0"/>
          <a:chOff x="0" y="0"/>
          <a:chExt cx="0" cy="0"/>
        </a:xfrm>
      </p:grpSpPr>
      <p:sp>
        <p:nvSpPr>
          <p:cNvPr id="201" name="Google Shape;201;p44"/>
          <p:cNvSpPr txBox="1">
            <a:spLocks noGrp="1"/>
          </p:cNvSpPr>
          <p:nvPr>
            <p:ph type="body" idx="1"/>
          </p:nvPr>
        </p:nvSpPr>
        <p:spPr>
          <a:xfrm>
            <a:off x="442913" y="2103438"/>
            <a:ext cx="1972800"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02" name="Google Shape;202;p44"/>
          <p:cNvSpPr txBox="1">
            <a:spLocks noGrp="1"/>
          </p:cNvSpPr>
          <p:nvPr>
            <p:ph type="body" idx="2"/>
          </p:nvPr>
        </p:nvSpPr>
        <p:spPr>
          <a:xfrm>
            <a:off x="2777045" y="2103438"/>
            <a:ext cx="1972800"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03" name="Google Shape;203;p44"/>
          <p:cNvSpPr txBox="1">
            <a:spLocks noGrp="1"/>
          </p:cNvSpPr>
          <p:nvPr>
            <p:ph type="body" idx="3"/>
          </p:nvPr>
        </p:nvSpPr>
        <p:spPr>
          <a:xfrm>
            <a:off x="5111177" y="2103438"/>
            <a:ext cx="1972800"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04" name="Google Shape;204;p44"/>
          <p:cNvSpPr txBox="1">
            <a:spLocks noGrp="1"/>
          </p:cNvSpPr>
          <p:nvPr>
            <p:ph type="body" idx="4"/>
          </p:nvPr>
        </p:nvSpPr>
        <p:spPr>
          <a:xfrm>
            <a:off x="7445309" y="2103438"/>
            <a:ext cx="1972800"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05" name="Google Shape;205;p44"/>
          <p:cNvSpPr txBox="1">
            <a:spLocks noGrp="1"/>
          </p:cNvSpPr>
          <p:nvPr>
            <p:ph type="body" idx="5"/>
          </p:nvPr>
        </p:nvSpPr>
        <p:spPr>
          <a:xfrm>
            <a:off x="9779443" y="2103438"/>
            <a:ext cx="1972800"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06" name="Google Shape;206;p44"/>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07" name="Google Shape;207;p44"/>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Title and Full Content">
  <p:cSld name="Title and Full Content">
    <p:spTree>
      <p:nvGrpSpPr>
        <p:cNvPr id="1" name="Shape 208"/>
        <p:cNvGrpSpPr/>
        <p:nvPr/>
      </p:nvGrpSpPr>
      <p:grpSpPr>
        <a:xfrm>
          <a:off x="0" y="0"/>
          <a:ext cx="0" cy="0"/>
          <a:chOff x="0" y="0"/>
          <a:chExt cx="0" cy="0"/>
        </a:xfrm>
      </p:grpSpPr>
      <p:sp>
        <p:nvSpPr>
          <p:cNvPr id="209" name="Google Shape;209;p45"/>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10" name="Google Shape;210;p45"/>
          <p:cNvSpPr txBox="1">
            <a:spLocks noGrp="1"/>
          </p:cNvSpPr>
          <p:nvPr>
            <p:ph type="body" idx="1"/>
          </p:nvPr>
        </p:nvSpPr>
        <p:spPr>
          <a:xfrm>
            <a:off x="442913" y="2103120"/>
            <a:ext cx="11306175" cy="407384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11" name="Google Shape;211;p45"/>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matchingName="Section Header Rose">
  <p:cSld name="Section Header Rose">
    <p:bg>
      <p:bgPr>
        <a:solidFill>
          <a:srgbClr val="D93954"/>
        </a:solidFill>
        <a:effectLst/>
      </p:bgPr>
    </p:bg>
    <p:spTree>
      <p:nvGrpSpPr>
        <p:cNvPr id="1" name="Shape 212"/>
        <p:cNvGrpSpPr/>
        <p:nvPr/>
      </p:nvGrpSpPr>
      <p:grpSpPr>
        <a:xfrm>
          <a:off x="0" y="0"/>
          <a:ext cx="0" cy="0"/>
          <a:chOff x="0" y="0"/>
          <a:chExt cx="0" cy="0"/>
        </a:xfrm>
      </p:grpSpPr>
      <p:sp>
        <p:nvSpPr>
          <p:cNvPr id="213" name="Google Shape;213;p46"/>
          <p:cNvSpPr txBox="1">
            <a:spLocks noGrp="1"/>
          </p:cNvSpPr>
          <p:nvPr>
            <p:ph type="title"/>
          </p:nvPr>
        </p:nvSpPr>
        <p:spPr>
          <a:xfrm>
            <a:off x="4951413" y="2103438"/>
            <a:ext cx="4936658" cy="2564265"/>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lt1"/>
              </a:buClr>
              <a:buSzPts val="4000"/>
              <a:buFont typeface="Arial"/>
              <a:buNone/>
              <a:defRPr sz="4000" b="0" i="0" u="none" strike="noStrike" cap="none">
                <a:solidFill>
                  <a:schemeClr val="lt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14" name="Google Shape;214;p46"/>
          <p:cNvSpPr txBox="1">
            <a:spLocks noGrp="1"/>
          </p:cNvSpPr>
          <p:nvPr>
            <p:ph type="subTitle" idx="1"/>
          </p:nvPr>
        </p:nvSpPr>
        <p:spPr>
          <a:xfrm>
            <a:off x="442912" y="0"/>
            <a:ext cx="4344987" cy="6858000"/>
          </a:xfrm>
          <a:prstGeom prst="rect">
            <a:avLst/>
          </a:prstGeom>
          <a:noFill/>
          <a:ln>
            <a:noFill/>
          </a:ln>
        </p:spPr>
        <p:txBody>
          <a:bodyPr spcFirstLastPara="1" wrap="square" lIns="0" tIns="0" rIns="0" bIns="0" anchor="ctr" anchorCtr="0">
            <a:noAutofit/>
          </a:bodyPr>
          <a:lstStyle>
            <a:lvl1pPr marR="0" lvl="0"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1pPr>
            <a:lvl2pPr marR="0" lvl="1"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2pPr>
            <a:lvl3pPr marR="0" lvl="2"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3pPr>
            <a:lvl4pPr marR="0" lvl="3"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4pPr>
            <a:lvl5pPr marR="0" lvl="4"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5pPr>
            <a:lvl6pPr marR="0" lvl="5"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6pPr>
            <a:lvl7pPr marR="0" lvl="6"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7pPr>
            <a:lvl8pPr marR="0" lvl="7"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8pPr>
            <a:lvl9pPr marR="0" lvl="8" algn="l">
              <a:lnSpc>
                <a:spcPct val="95000"/>
              </a:lnSpc>
              <a:spcBef>
                <a:spcPts val="0"/>
              </a:spcBef>
              <a:spcAft>
                <a:spcPts val="0"/>
              </a:spcAft>
              <a:buClr>
                <a:schemeClr val="lt1"/>
              </a:buClr>
              <a:buSzPts val="65000"/>
              <a:buFont typeface="Arial"/>
              <a:buNone/>
              <a:defRPr sz="650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Title Slide 1 Grey">
  <p:cSld name="Title Slide 1 Grey">
    <p:spTree>
      <p:nvGrpSpPr>
        <p:cNvPr id="1" name="Shape 30"/>
        <p:cNvGrpSpPr/>
        <p:nvPr/>
      </p:nvGrpSpPr>
      <p:grpSpPr>
        <a:xfrm>
          <a:off x="0" y="0"/>
          <a:ext cx="0" cy="0"/>
          <a:chOff x="0" y="0"/>
          <a:chExt cx="0" cy="0"/>
        </a:xfrm>
      </p:grpSpPr>
      <p:sp>
        <p:nvSpPr>
          <p:cNvPr id="31" name="Google Shape;31;p11"/>
          <p:cNvSpPr/>
          <p:nvPr/>
        </p:nvSpPr>
        <p:spPr>
          <a:xfrm>
            <a:off x="0" y="0"/>
            <a:ext cx="8096250" cy="3429000"/>
          </a:xfrm>
          <a:prstGeom prst="rect">
            <a:avLst/>
          </a:prstGeom>
          <a:solidFill>
            <a:srgbClr val="7D7D7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2" name="Google Shape;32;p11"/>
          <p:cNvSpPr/>
          <p:nvPr/>
        </p:nvSpPr>
        <p:spPr>
          <a:xfrm>
            <a:off x="0" y="3429000"/>
            <a:ext cx="8096250" cy="1143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3" name="Google Shape;33;p11"/>
          <p:cNvSpPr/>
          <p:nvPr/>
        </p:nvSpPr>
        <p:spPr>
          <a:xfrm>
            <a:off x="8096250" y="0"/>
            <a:ext cx="4095750" cy="3429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4" name="Google Shape;34;p11"/>
          <p:cNvSpPr txBox="1">
            <a:spLocks noGrp="1"/>
          </p:cNvSpPr>
          <p:nvPr>
            <p:ph type="ctrTitle"/>
          </p:nvPr>
        </p:nvSpPr>
        <p:spPr>
          <a:xfrm>
            <a:off x="442912" y="428625"/>
            <a:ext cx="7418388" cy="2651760"/>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35" name="Google Shape;35;p11"/>
          <p:cNvSpPr txBox="1">
            <a:spLocks noGrp="1"/>
          </p:cNvSpPr>
          <p:nvPr>
            <p:ph type="subTitle" idx="1"/>
          </p:nvPr>
        </p:nvSpPr>
        <p:spPr>
          <a:xfrm>
            <a:off x="442914" y="3749040"/>
            <a:ext cx="5477256" cy="594360"/>
          </a:xfrm>
          <a:prstGeom prst="rect">
            <a:avLst/>
          </a:prstGeom>
          <a:noFill/>
          <a:ln>
            <a:noFill/>
          </a:ln>
        </p:spPr>
        <p:txBody>
          <a:bodyPr spcFirstLastPara="1" wrap="square" lIns="0" tIns="0" rIns="0" bIns="0" anchor="t" anchorCtr="0">
            <a:noAutofit/>
          </a:bodyPr>
          <a:lstStyle>
            <a:lvl1pPr marR="0" lvl="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36" name="Google Shape;36;p11"/>
          <p:cNvPicPr preferRelativeResize="0"/>
          <p:nvPr/>
        </p:nvPicPr>
        <p:blipFill rotWithShape="1">
          <a:blip r:embed="rId2">
            <a:alphaModFix/>
          </a:blip>
          <a:srcRect/>
          <a:stretch/>
        </p:blipFill>
        <p:spPr>
          <a:xfrm>
            <a:off x="185139" y="5330952"/>
            <a:ext cx="1636776" cy="1351185"/>
          </a:xfrm>
          <a:prstGeom prst="rect">
            <a:avLst/>
          </a:prstGeom>
          <a:noFill/>
          <a:ln>
            <a:noFill/>
          </a:ln>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Content and Image">
  <p:cSld name="Content and Image">
    <p:spTree>
      <p:nvGrpSpPr>
        <p:cNvPr id="1" name="Shape 215"/>
        <p:cNvGrpSpPr/>
        <p:nvPr/>
      </p:nvGrpSpPr>
      <p:grpSpPr>
        <a:xfrm>
          <a:off x="0" y="0"/>
          <a:ext cx="0" cy="0"/>
          <a:chOff x="0" y="0"/>
          <a:chExt cx="0" cy="0"/>
        </a:xfrm>
      </p:grpSpPr>
      <p:sp>
        <p:nvSpPr>
          <p:cNvPr id="216" name="Google Shape;216;p47"/>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217" name="Google Shape;217;p47"/>
          <p:cNvSpPr txBox="1">
            <a:spLocks noGrp="1"/>
          </p:cNvSpPr>
          <p:nvPr>
            <p:ph type="body" idx="1"/>
          </p:nvPr>
        </p:nvSpPr>
        <p:spPr>
          <a:xfrm>
            <a:off x="442913" y="2103438"/>
            <a:ext cx="5317807" cy="4068761"/>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18" name="Google Shape;218;p47"/>
          <p:cNvSpPr txBox="1">
            <a:spLocks noGrp="1"/>
          </p:cNvSpPr>
          <p:nvPr>
            <p:ph type="title"/>
          </p:nvPr>
        </p:nvSpPr>
        <p:spPr>
          <a:xfrm>
            <a:off x="442913" y="432000"/>
            <a:ext cx="5317807" cy="1387275"/>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19" name="Google Shape;219;p47"/>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Three Images">
  <p:cSld name="Three Images">
    <p:spTree>
      <p:nvGrpSpPr>
        <p:cNvPr id="1" name="Shape 220"/>
        <p:cNvGrpSpPr/>
        <p:nvPr/>
      </p:nvGrpSpPr>
      <p:grpSpPr>
        <a:xfrm>
          <a:off x="0" y="0"/>
          <a:ext cx="0" cy="0"/>
          <a:chOff x="0" y="0"/>
          <a:chExt cx="0" cy="0"/>
        </a:xfrm>
      </p:grpSpPr>
      <p:sp>
        <p:nvSpPr>
          <p:cNvPr id="221" name="Google Shape;221;p48"/>
          <p:cNvSpPr/>
          <p:nvPr/>
        </p:nvSpPr>
        <p:spPr>
          <a:xfrm>
            <a:off x="442911" y="2100263"/>
            <a:ext cx="3529013" cy="301752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222" name="Google Shape;222;p48"/>
          <p:cNvSpPr/>
          <p:nvPr/>
        </p:nvSpPr>
        <p:spPr>
          <a:xfrm>
            <a:off x="4331493" y="2100263"/>
            <a:ext cx="3529013" cy="301752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223" name="Google Shape;223;p48"/>
          <p:cNvSpPr/>
          <p:nvPr/>
        </p:nvSpPr>
        <p:spPr>
          <a:xfrm>
            <a:off x="8220075" y="2100263"/>
            <a:ext cx="3529013" cy="301752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224" name="Google Shape;224;p48"/>
          <p:cNvSpPr txBox="1">
            <a:spLocks noGrp="1"/>
          </p:cNvSpPr>
          <p:nvPr>
            <p:ph type="body" idx="1"/>
          </p:nvPr>
        </p:nvSpPr>
        <p:spPr>
          <a:xfrm>
            <a:off x="442913" y="5280025"/>
            <a:ext cx="3529012" cy="892175"/>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5" name="Google Shape;225;p48"/>
          <p:cNvSpPr txBox="1">
            <a:spLocks noGrp="1"/>
          </p:cNvSpPr>
          <p:nvPr>
            <p:ph type="body" idx="2"/>
          </p:nvPr>
        </p:nvSpPr>
        <p:spPr>
          <a:xfrm>
            <a:off x="4331495" y="5280025"/>
            <a:ext cx="3529012" cy="892175"/>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6" name="Google Shape;226;p48"/>
          <p:cNvSpPr txBox="1">
            <a:spLocks noGrp="1"/>
          </p:cNvSpPr>
          <p:nvPr>
            <p:ph type="body" idx="3"/>
          </p:nvPr>
        </p:nvSpPr>
        <p:spPr>
          <a:xfrm>
            <a:off x="8220076" y="5280025"/>
            <a:ext cx="3529012" cy="892175"/>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7" name="Google Shape;227;p48"/>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28" name="Google Shape;228;p48"/>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29"/>
        <p:cNvGrpSpPr/>
        <p:nvPr/>
      </p:nvGrpSpPr>
      <p:grpSpPr>
        <a:xfrm>
          <a:off x="0" y="0"/>
          <a:ext cx="0" cy="0"/>
          <a:chOff x="0" y="0"/>
          <a:chExt cx="0" cy="0"/>
        </a:xfrm>
      </p:grpSpPr>
      <p:sp>
        <p:nvSpPr>
          <p:cNvPr id="230" name="Google Shape;230;p49"/>
          <p:cNvSpPr txBox="1">
            <a:spLocks noGrp="1"/>
          </p:cNvSpPr>
          <p:nvPr>
            <p:ph type="title"/>
          </p:nvPr>
        </p:nvSpPr>
        <p:spPr>
          <a:xfrm>
            <a:off x="442913" y="432001"/>
            <a:ext cx="11306175" cy="1387274"/>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31" name="Google Shape;231;p49"/>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Three Content Infographic">
  <p:cSld name="Three Content Infographic">
    <p:spTree>
      <p:nvGrpSpPr>
        <p:cNvPr id="1" name="Shape 232"/>
        <p:cNvGrpSpPr/>
        <p:nvPr/>
      </p:nvGrpSpPr>
      <p:grpSpPr>
        <a:xfrm>
          <a:off x="0" y="0"/>
          <a:ext cx="0" cy="0"/>
          <a:chOff x="0" y="0"/>
          <a:chExt cx="0" cy="0"/>
        </a:xfrm>
      </p:grpSpPr>
      <p:sp>
        <p:nvSpPr>
          <p:cNvPr id="233" name="Google Shape;233;p50"/>
          <p:cNvSpPr txBox="1">
            <a:spLocks noGrp="1"/>
          </p:cNvSpPr>
          <p:nvPr>
            <p:ph type="body" idx="1"/>
          </p:nvPr>
        </p:nvSpPr>
        <p:spPr>
          <a:xfrm>
            <a:off x="442913" y="3599542"/>
            <a:ext cx="3529012" cy="2578057"/>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34" name="Google Shape;234;p50"/>
          <p:cNvSpPr txBox="1">
            <a:spLocks noGrp="1"/>
          </p:cNvSpPr>
          <p:nvPr>
            <p:ph type="body" idx="2"/>
          </p:nvPr>
        </p:nvSpPr>
        <p:spPr>
          <a:xfrm>
            <a:off x="442913" y="2095500"/>
            <a:ext cx="3529012" cy="1333500"/>
          </a:xfrm>
          <a:prstGeom prst="rect">
            <a:avLst/>
          </a:prstGeom>
          <a:noFill/>
          <a:ln>
            <a:noFill/>
          </a:ln>
        </p:spPr>
        <p:txBody>
          <a:bodyPr spcFirstLastPara="1" wrap="square" lIns="0" tIns="0" rIns="0" bIns="0" anchor="ctr" anchorCtr="0">
            <a:noAutofit/>
          </a:bodyPr>
          <a:lstStyle>
            <a:lvl1pPr marL="457200" marR="0" lvl="0" indent="-228600" algn="l">
              <a:lnSpc>
                <a:spcPct val="100000"/>
              </a:lnSpc>
              <a:spcBef>
                <a:spcPts val="0"/>
              </a:spcBef>
              <a:spcAft>
                <a:spcPts val="0"/>
              </a:spcAft>
              <a:buClr>
                <a:schemeClr val="accent3"/>
              </a:buClr>
              <a:buSzPts val="8500"/>
              <a:buFont typeface="Arial"/>
              <a:buNone/>
              <a:defRPr sz="8500" b="0" i="0" u="none" strike="noStrike" cap="none">
                <a:solidFill>
                  <a:schemeClr val="accent3"/>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35" name="Google Shape;235;p50"/>
          <p:cNvSpPr txBox="1">
            <a:spLocks noGrp="1"/>
          </p:cNvSpPr>
          <p:nvPr>
            <p:ph type="body" idx="3"/>
          </p:nvPr>
        </p:nvSpPr>
        <p:spPr>
          <a:xfrm>
            <a:off x="4327524" y="2095500"/>
            <a:ext cx="3533775" cy="1333500"/>
          </a:xfrm>
          <a:prstGeom prst="rect">
            <a:avLst/>
          </a:prstGeom>
          <a:noFill/>
          <a:ln>
            <a:noFill/>
          </a:ln>
        </p:spPr>
        <p:txBody>
          <a:bodyPr spcFirstLastPara="1" wrap="square" lIns="0" tIns="0" rIns="0" bIns="0" anchor="ctr" anchorCtr="0">
            <a:noAutofit/>
          </a:bodyPr>
          <a:lstStyle>
            <a:lvl1pPr marL="457200" marR="0" lvl="0" indent="-228600" algn="l">
              <a:lnSpc>
                <a:spcPct val="100000"/>
              </a:lnSpc>
              <a:spcBef>
                <a:spcPts val="0"/>
              </a:spcBef>
              <a:spcAft>
                <a:spcPts val="0"/>
              </a:spcAft>
              <a:buClr>
                <a:schemeClr val="dk2"/>
              </a:buClr>
              <a:buSzPts val="8500"/>
              <a:buFont typeface="Arial"/>
              <a:buNone/>
              <a:defRPr sz="8500" b="0" i="0" u="none" strike="noStrike" cap="none">
                <a:solidFill>
                  <a:schemeClr val="dk2"/>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36" name="Google Shape;236;p50"/>
          <p:cNvSpPr txBox="1">
            <a:spLocks noGrp="1"/>
          </p:cNvSpPr>
          <p:nvPr>
            <p:ph type="body" idx="4"/>
          </p:nvPr>
        </p:nvSpPr>
        <p:spPr>
          <a:xfrm>
            <a:off x="8222571" y="2095500"/>
            <a:ext cx="3529012" cy="1333500"/>
          </a:xfrm>
          <a:prstGeom prst="rect">
            <a:avLst/>
          </a:prstGeom>
          <a:noFill/>
          <a:ln>
            <a:noFill/>
          </a:ln>
        </p:spPr>
        <p:txBody>
          <a:bodyPr spcFirstLastPara="1" wrap="square" lIns="0" tIns="0" rIns="0" bIns="0" anchor="ctr" anchorCtr="0">
            <a:noAutofit/>
          </a:bodyPr>
          <a:lstStyle>
            <a:lvl1pPr marL="457200" marR="0" lvl="0" indent="-228600" algn="l">
              <a:lnSpc>
                <a:spcPct val="100000"/>
              </a:lnSpc>
              <a:spcBef>
                <a:spcPts val="0"/>
              </a:spcBef>
              <a:spcAft>
                <a:spcPts val="0"/>
              </a:spcAft>
              <a:buClr>
                <a:schemeClr val="accent1"/>
              </a:buClr>
              <a:buSzPts val="8500"/>
              <a:buFont typeface="Arial"/>
              <a:buNone/>
              <a:defRPr sz="8500" b="0" i="0" u="none" strike="noStrike" cap="none">
                <a:solidFill>
                  <a:schemeClr val="accent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37" name="Google Shape;237;p50"/>
          <p:cNvSpPr txBox="1">
            <a:spLocks noGrp="1"/>
          </p:cNvSpPr>
          <p:nvPr>
            <p:ph type="title"/>
          </p:nvPr>
        </p:nvSpPr>
        <p:spPr>
          <a:xfrm>
            <a:off x="442913" y="432001"/>
            <a:ext cx="11306175" cy="1387274"/>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38" name="Google Shape;238;p50"/>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239" name="Google Shape;239;p50"/>
          <p:cNvSpPr txBox="1">
            <a:spLocks noGrp="1"/>
          </p:cNvSpPr>
          <p:nvPr>
            <p:ph type="body" idx="5"/>
          </p:nvPr>
        </p:nvSpPr>
        <p:spPr>
          <a:xfrm>
            <a:off x="4327525" y="3599542"/>
            <a:ext cx="3533775" cy="2578057"/>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40" name="Google Shape;240;p50"/>
          <p:cNvSpPr txBox="1">
            <a:spLocks noGrp="1"/>
          </p:cNvSpPr>
          <p:nvPr>
            <p:ph type="body" idx="6"/>
          </p:nvPr>
        </p:nvSpPr>
        <p:spPr>
          <a:xfrm>
            <a:off x="8222571" y="3599542"/>
            <a:ext cx="3529012" cy="2578057"/>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Infographic and Chart">
  <p:cSld name="Infographic and Chart">
    <p:spTree>
      <p:nvGrpSpPr>
        <p:cNvPr id="1" name="Shape 241"/>
        <p:cNvGrpSpPr/>
        <p:nvPr/>
      </p:nvGrpSpPr>
      <p:grpSpPr>
        <a:xfrm>
          <a:off x="0" y="0"/>
          <a:ext cx="0" cy="0"/>
          <a:chOff x="0" y="0"/>
          <a:chExt cx="0" cy="0"/>
        </a:xfrm>
      </p:grpSpPr>
      <p:sp>
        <p:nvSpPr>
          <p:cNvPr id="242" name="Google Shape;242;p51"/>
          <p:cNvSpPr/>
          <p:nvPr/>
        </p:nvSpPr>
        <p:spPr>
          <a:xfrm>
            <a:off x="0" y="2103438"/>
            <a:ext cx="3971925" cy="4068762"/>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43" name="Google Shape;243;p51"/>
          <p:cNvSpPr txBox="1">
            <a:spLocks noGrp="1"/>
          </p:cNvSpPr>
          <p:nvPr>
            <p:ph type="body" idx="1"/>
          </p:nvPr>
        </p:nvSpPr>
        <p:spPr>
          <a:xfrm>
            <a:off x="360370" y="2103120"/>
            <a:ext cx="3611880" cy="1737360"/>
          </a:xfrm>
          <a:prstGeom prst="rect">
            <a:avLst/>
          </a:prstGeom>
          <a:noFill/>
          <a:ln>
            <a:noFill/>
          </a:ln>
        </p:spPr>
        <p:txBody>
          <a:bodyPr spcFirstLastPara="1" wrap="square" lIns="0" tIns="0" rIns="0" bIns="0" anchor="t" anchorCtr="0">
            <a:noAutofit/>
          </a:bodyPr>
          <a:lstStyle>
            <a:lvl1pPr marL="457200" marR="0" lvl="0" indent="-228600" algn="l">
              <a:lnSpc>
                <a:spcPct val="80000"/>
              </a:lnSpc>
              <a:spcBef>
                <a:spcPts val="0"/>
              </a:spcBef>
              <a:spcAft>
                <a:spcPts val="0"/>
              </a:spcAft>
              <a:buClr>
                <a:schemeClr val="lt1"/>
              </a:buClr>
              <a:buSzPts val="13600"/>
              <a:buFont typeface="Arial"/>
              <a:buNone/>
              <a:defRPr sz="13600" b="1" i="0" u="none" strike="noStrike" cap="none">
                <a:solidFill>
                  <a:schemeClr val="lt1"/>
                </a:solidFill>
                <a:latin typeface="Arial"/>
                <a:ea typeface="Arial"/>
                <a:cs typeface="Arial"/>
                <a:sym typeface="Arial"/>
              </a:defRPr>
            </a:lvl1pPr>
            <a:lvl2pPr marL="914400" marR="0" lvl="1"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44" name="Google Shape;244;p51"/>
          <p:cNvSpPr txBox="1">
            <a:spLocks noGrp="1"/>
          </p:cNvSpPr>
          <p:nvPr>
            <p:ph type="body" idx="2"/>
          </p:nvPr>
        </p:nvSpPr>
        <p:spPr>
          <a:xfrm>
            <a:off x="442914" y="3931920"/>
            <a:ext cx="3328986" cy="2061784"/>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L="914400" marR="0" lvl="1"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L="1371600" marR="0" lvl="2"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L="1828800" marR="0" lvl="3"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L="2286000" marR="0" lvl="4"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L="2743200" marR="0" lvl="5"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L="3200400" marR="0" lvl="6"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L="3657600" marR="0" lvl="7"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L="4114800" marR="0" lvl="8" indent="-22860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245" name="Google Shape;245;p51"/>
          <p:cNvSpPr txBox="1">
            <a:spLocks noGrp="1"/>
          </p:cNvSpPr>
          <p:nvPr>
            <p:ph type="title"/>
          </p:nvPr>
        </p:nvSpPr>
        <p:spPr>
          <a:xfrm>
            <a:off x="442913" y="432001"/>
            <a:ext cx="11306175" cy="1387274"/>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46" name="Google Shape;246;p51"/>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matchingName="One Column Content Dark">
  <p:cSld name="One Column Content Dark">
    <p:bg>
      <p:bgPr>
        <a:solidFill>
          <a:srgbClr val="464646"/>
        </a:solidFill>
        <a:effectLst/>
      </p:bgPr>
    </p:bg>
    <p:spTree>
      <p:nvGrpSpPr>
        <p:cNvPr id="1" name="Shape 247"/>
        <p:cNvGrpSpPr/>
        <p:nvPr/>
      </p:nvGrpSpPr>
      <p:grpSpPr>
        <a:xfrm>
          <a:off x="0" y="0"/>
          <a:ext cx="0" cy="0"/>
          <a:chOff x="0" y="0"/>
          <a:chExt cx="0" cy="0"/>
        </a:xfrm>
      </p:grpSpPr>
      <p:sp>
        <p:nvSpPr>
          <p:cNvPr id="248" name="Google Shape;248;p52"/>
          <p:cNvSpPr txBox="1">
            <a:spLocks noGrp="1"/>
          </p:cNvSpPr>
          <p:nvPr>
            <p:ph type="body" idx="1"/>
          </p:nvPr>
        </p:nvSpPr>
        <p:spPr>
          <a:xfrm>
            <a:off x="442914" y="2103438"/>
            <a:ext cx="3529012"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1pPr>
            <a:lvl2pPr marL="914400" marR="0" lvl="1" indent="-330200" algn="l">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2pPr>
            <a:lvl3pPr marL="1371600" marR="0" lvl="2" indent="-330200" algn="l">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3pPr>
            <a:lvl4pPr marL="1828800" marR="0" lvl="3" indent="-330200" algn="l">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4pPr>
            <a:lvl5pPr marL="2286000" marR="0" lvl="4" indent="-330200" algn="l">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5pPr>
            <a:lvl6pPr marL="2743200" marR="0" lvl="5" indent="-330200" algn="l">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6pPr>
            <a:lvl7pPr marL="3200400" marR="0" lvl="6" indent="-330200" algn="l">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7pPr>
            <a:lvl8pPr marL="3657600" marR="0" lvl="7" indent="-330200" algn="l">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a:lnSpc>
                <a:spcPct val="100000"/>
              </a:lnSpc>
              <a:spcBef>
                <a:spcPts val="600"/>
              </a:spcBef>
              <a:spcAft>
                <a:spcPts val="600"/>
              </a:spcAft>
              <a:buClr>
                <a:schemeClr val="lt1"/>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249" name="Google Shape;249;p52"/>
          <p:cNvSpPr txBox="1">
            <a:spLocks noGrp="1"/>
          </p:cNvSpPr>
          <p:nvPr>
            <p:ph type="title"/>
          </p:nvPr>
        </p:nvSpPr>
        <p:spPr>
          <a:xfrm>
            <a:off x="442913" y="432001"/>
            <a:ext cx="11306175" cy="1387274"/>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lt1"/>
              </a:buClr>
              <a:buSzPts val="3200"/>
              <a:buFont typeface="Georgia"/>
              <a:buNone/>
              <a:defRPr sz="32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50" name="Google Shape;250;p52"/>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251" name="Google Shape;251;p52"/>
          <p:cNvSpPr txBox="1"/>
          <p:nvPr/>
        </p:nvSpPr>
        <p:spPr>
          <a:xfrm>
            <a:off x="442913" y="6492240"/>
            <a:ext cx="5473700" cy="13716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750"/>
              <a:buFont typeface="Arial"/>
              <a:buNone/>
            </a:pPr>
            <a:r>
              <a:rPr lang="en-GB" sz="750" b="0" i="0" u="none" strike="noStrike" cap="none">
                <a:solidFill>
                  <a:schemeClr val="lt1"/>
                </a:solidFill>
                <a:latin typeface="Arial"/>
                <a:ea typeface="Arial"/>
                <a:cs typeface="Arial"/>
                <a:sym typeface="Arial"/>
              </a:rPr>
              <a:t>PwC</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matchingName="Title and Chart Dark">
  <p:cSld name="Title and Chart Dark">
    <p:bg>
      <p:bgPr>
        <a:solidFill>
          <a:srgbClr val="464646"/>
        </a:solidFill>
        <a:effectLst/>
      </p:bgPr>
    </p:bg>
    <p:spTree>
      <p:nvGrpSpPr>
        <p:cNvPr id="1" name="Shape 252"/>
        <p:cNvGrpSpPr/>
        <p:nvPr/>
      </p:nvGrpSpPr>
      <p:grpSpPr>
        <a:xfrm>
          <a:off x="0" y="0"/>
          <a:ext cx="0" cy="0"/>
          <a:chOff x="0" y="0"/>
          <a:chExt cx="0" cy="0"/>
        </a:xfrm>
      </p:grpSpPr>
      <p:sp>
        <p:nvSpPr>
          <p:cNvPr id="253" name="Google Shape;253;p53"/>
          <p:cNvSpPr txBox="1">
            <a:spLocks noGrp="1"/>
          </p:cNvSpPr>
          <p:nvPr>
            <p:ph type="title"/>
          </p:nvPr>
        </p:nvSpPr>
        <p:spPr>
          <a:xfrm>
            <a:off x="442913" y="432001"/>
            <a:ext cx="11306175" cy="1387274"/>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lt1"/>
              </a:buClr>
              <a:buSzPts val="3200"/>
              <a:buFont typeface="Georgia"/>
              <a:buNone/>
              <a:defRPr sz="32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54" name="Google Shape;254;p53"/>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255" name="Google Shape;255;p53"/>
          <p:cNvSpPr txBox="1"/>
          <p:nvPr/>
        </p:nvSpPr>
        <p:spPr>
          <a:xfrm>
            <a:off x="442913" y="6492240"/>
            <a:ext cx="5473700" cy="13716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750"/>
              <a:buFont typeface="Arial"/>
              <a:buNone/>
            </a:pPr>
            <a:r>
              <a:rPr lang="en-GB" sz="750" b="0" i="0" u="none" strike="noStrike" cap="none">
                <a:solidFill>
                  <a:schemeClr val="lt1"/>
                </a:solidFill>
                <a:latin typeface="Arial"/>
                <a:ea typeface="Arial"/>
                <a:cs typeface="Arial"/>
                <a:sym typeface="Arial"/>
              </a:rPr>
              <a:t>PwC</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One Column Chart">
  <p:cSld name="One Column Chart">
    <p:spTree>
      <p:nvGrpSpPr>
        <p:cNvPr id="1" name="Shape 256"/>
        <p:cNvGrpSpPr/>
        <p:nvPr/>
      </p:nvGrpSpPr>
      <p:grpSpPr>
        <a:xfrm>
          <a:off x="0" y="0"/>
          <a:ext cx="0" cy="0"/>
          <a:chOff x="0" y="0"/>
          <a:chExt cx="0" cy="0"/>
        </a:xfrm>
      </p:grpSpPr>
      <p:sp>
        <p:nvSpPr>
          <p:cNvPr id="257" name="Google Shape;257;p54"/>
          <p:cNvSpPr txBox="1">
            <a:spLocks noGrp="1"/>
          </p:cNvSpPr>
          <p:nvPr>
            <p:ph type="body" idx="1"/>
          </p:nvPr>
        </p:nvSpPr>
        <p:spPr>
          <a:xfrm>
            <a:off x="442914" y="2103438"/>
            <a:ext cx="3529012"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58" name="Google Shape;258;p54"/>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59" name="Google Shape;259;p54"/>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matchingName="One Column Chart Dark">
  <p:cSld name="One Column Chart Dark">
    <p:bg>
      <p:bgPr>
        <a:solidFill>
          <a:srgbClr val="464646"/>
        </a:solidFill>
        <a:effectLst/>
      </p:bgPr>
    </p:bg>
    <p:spTree>
      <p:nvGrpSpPr>
        <p:cNvPr id="1" name="Shape 260"/>
        <p:cNvGrpSpPr/>
        <p:nvPr/>
      </p:nvGrpSpPr>
      <p:grpSpPr>
        <a:xfrm>
          <a:off x="0" y="0"/>
          <a:ext cx="0" cy="0"/>
          <a:chOff x="0" y="0"/>
          <a:chExt cx="0" cy="0"/>
        </a:xfrm>
      </p:grpSpPr>
      <p:sp>
        <p:nvSpPr>
          <p:cNvPr id="261" name="Google Shape;261;p55"/>
          <p:cNvSpPr txBox="1">
            <a:spLocks noGrp="1"/>
          </p:cNvSpPr>
          <p:nvPr>
            <p:ph type="body" idx="1"/>
          </p:nvPr>
        </p:nvSpPr>
        <p:spPr>
          <a:xfrm>
            <a:off x="442914" y="2103438"/>
            <a:ext cx="3529012"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1pPr>
            <a:lvl2pPr marL="914400" marR="0" lvl="1" indent="-330200" algn="l">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2pPr>
            <a:lvl3pPr marL="1371600" marR="0" lvl="2" indent="-330200" algn="l">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3pPr>
            <a:lvl4pPr marL="1828800" marR="0" lvl="3" indent="-330200" algn="l">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4pPr>
            <a:lvl5pPr marL="2286000" marR="0" lvl="4" indent="-330200" algn="l">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5pPr>
            <a:lvl6pPr marL="2743200" marR="0" lvl="5" indent="-330200" algn="l">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6pPr>
            <a:lvl7pPr marL="3200400" marR="0" lvl="6" indent="-330200" algn="l">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7pPr>
            <a:lvl8pPr marL="3657600" marR="0" lvl="7" indent="-330200" algn="l">
              <a:lnSpc>
                <a:spcPct val="100000"/>
              </a:lnSpc>
              <a:spcBef>
                <a:spcPts val="600"/>
              </a:spcBef>
              <a:spcAft>
                <a:spcPts val="0"/>
              </a:spcAft>
              <a:buClr>
                <a:schemeClr val="lt1"/>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a:lnSpc>
                <a:spcPct val="100000"/>
              </a:lnSpc>
              <a:spcBef>
                <a:spcPts val="600"/>
              </a:spcBef>
              <a:spcAft>
                <a:spcPts val="600"/>
              </a:spcAft>
              <a:buClr>
                <a:schemeClr val="lt1"/>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262" name="Google Shape;262;p55"/>
          <p:cNvSpPr txBox="1">
            <a:spLocks noGrp="1"/>
          </p:cNvSpPr>
          <p:nvPr>
            <p:ph type="title"/>
          </p:nvPr>
        </p:nvSpPr>
        <p:spPr>
          <a:xfrm>
            <a:off x="442913" y="432001"/>
            <a:ext cx="11306175" cy="1387274"/>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lt1"/>
              </a:buClr>
              <a:buSzPts val="3200"/>
              <a:buFont typeface="Georgia"/>
              <a:buNone/>
              <a:defRPr sz="32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63" name="Google Shape;263;p55"/>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264" name="Google Shape;264;p55"/>
          <p:cNvSpPr txBox="1"/>
          <p:nvPr/>
        </p:nvSpPr>
        <p:spPr>
          <a:xfrm>
            <a:off x="442913" y="6492240"/>
            <a:ext cx="5473700" cy="13716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750"/>
              <a:buFont typeface="Arial"/>
              <a:buNone/>
            </a:pPr>
            <a:r>
              <a:rPr lang="en-GB" sz="750" b="0" i="0" u="none" strike="noStrike" cap="none">
                <a:solidFill>
                  <a:schemeClr val="lt1"/>
                </a:solidFill>
                <a:latin typeface="Arial"/>
                <a:ea typeface="Arial"/>
                <a:cs typeface="Arial"/>
                <a:sym typeface="Arial"/>
              </a:rPr>
              <a:t>PwC</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Four Text Boxes for Icons">
  <p:cSld name="Four Text Boxes for Icons">
    <p:spTree>
      <p:nvGrpSpPr>
        <p:cNvPr id="1" name="Shape 265"/>
        <p:cNvGrpSpPr/>
        <p:nvPr/>
      </p:nvGrpSpPr>
      <p:grpSpPr>
        <a:xfrm>
          <a:off x="0" y="0"/>
          <a:ext cx="0" cy="0"/>
          <a:chOff x="0" y="0"/>
          <a:chExt cx="0" cy="0"/>
        </a:xfrm>
      </p:grpSpPr>
      <p:sp>
        <p:nvSpPr>
          <p:cNvPr id="266" name="Google Shape;266;p56"/>
          <p:cNvSpPr txBox="1">
            <a:spLocks noGrp="1"/>
          </p:cNvSpPr>
          <p:nvPr>
            <p:ph type="body" idx="1"/>
          </p:nvPr>
        </p:nvSpPr>
        <p:spPr>
          <a:xfrm>
            <a:off x="442913" y="3429000"/>
            <a:ext cx="2560320" cy="27432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67" name="Google Shape;267;p56"/>
          <p:cNvSpPr txBox="1">
            <a:spLocks noGrp="1"/>
          </p:cNvSpPr>
          <p:nvPr>
            <p:ph type="body" idx="2"/>
          </p:nvPr>
        </p:nvSpPr>
        <p:spPr>
          <a:xfrm>
            <a:off x="3359638" y="3429000"/>
            <a:ext cx="2560320" cy="27432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68" name="Google Shape;268;p56"/>
          <p:cNvSpPr txBox="1">
            <a:spLocks noGrp="1"/>
          </p:cNvSpPr>
          <p:nvPr>
            <p:ph type="body" idx="3"/>
          </p:nvPr>
        </p:nvSpPr>
        <p:spPr>
          <a:xfrm>
            <a:off x="6276363" y="3429000"/>
            <a:ext cx="2560320" cy="27432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69" name="Google Shape;269;p56"/>
          <p:cNvSpPr txBox="1">
            <a:spLocks noGrp="1"/>
          </p:cNvSpPr>
          <p:nvPr>
            <p:ph type="body" idx="4"/>
          </p:nvPr>
        </p:nvSpPr>
        <p:spPr>
          <a:xfrm>
            <a:off x="9193088" y="3429000"/>
            <a:ext cx="2560320" cy="27432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70" name="Google Shape;270;p56"/>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71" name="Google Shape;271;p56"/>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Title Slide 1 Dark Grey">
  <p:cSld name="Title Slide 1 Dark Grey">
    <p:spTree>
      <p:nvGrpSpPr>
        <p:cNvPr id="1" name="Shape 37"/>
        <p:cNvGrpSpPr/>
        <p:nvPr/>
      </p:nvGrpSpPr>
      <p:grpSpPr>
        <a:xfrm>
          <a:off x="0" y="0"/>
          <a:ext cx="0" cy="0"/>
          <a:chOff x="0" y="0"/>
          <a:chExt cx="0" cy="0"/>
        </a:xfrm>
      </p:grpSpPr>
      <p:sp>
        <p:nvSpPr>
          <p:cNvPr id="38" name="Google Shape;38;p12"/>
          <p:cNvSpPr/>
          <p:nvPr/>
        </p:nvSpPr>
        <p:spPr>
          <a:xfrm>
            <a:off x="0" y="0"/>
            <a:ext cx="8096250" cy="3429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9" name="Google Shape;39;p12"/>
          <p:cNvSpPr/>
          <p:nvPr/>
        </p:nvSpPr>
        <p:spPr>
          <a:xfrm>
            <a:off x="0" y="3429000"/>
            <a:ext cx="8096250" cy="1143000"/>
          </a:xfrm>
          <a:prstGeom prst="rect">
            <a:avLst/>
          </a:prstGeom>
          <a:solidFill>
            <a:srgbClr val="7D7D7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accent6"/>
              </a:solidFill>
              <a:latin typeface="Arial"/>
              <a:ea typeface="Arial"/>
              <a:cs typeface="Arial"/>
              <a:sym typeface="Arial"/>
            </a:endParaRPr>
          </a:p>
        </p:txBody>
      </p:sp>
      <p:sp>
        <p:nvSpPr>
          <p:cNvPr id="40" name="Google Shape;40;p12"/>
          <p:cNvSpPr/>
          <p:nvPr/>
        </p:nvSpPr>
        <p:spPr>
          <a:xfrm>
            <a:off x="8096250" y="0"/>
            <a:ext cx="4095750" cy="3429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1" name="Google Shape;41;p12"/>
          <p:cNvSpPr txBox="1">
            <a:spLocks noGrp="1"/>
          </p:cNvSpPr>
          <p:nvPr>
            <p:ph type="ctrTitle"/>
          </p:nvPr>
        </p:nvSpPr>
        <p:spPr>
          <a:xfrm>
            <a:off x="442912" y="428625"/>
            <a:ext cx="7418388" cy="2651760"/>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42" name="Google Shape;42;p12"/>
          <p:cNvSpPr txBox="1">
            <a:spLocks noGrp="1"/>
          </p:cNvSpPr>
          <p:nvPr>
            <p:ph type="subTitle" idx="1"/>
          </p:nvPr>
        </p:nvSpPr>
        <p:spPr>
          <a:xfrm>
            <a:off x="442914" y="3749040"/>
            <a:ext cx="5473700" cy="594360"/>
          </a:xfrm>
          <a:prstGeom prst="rect">
            <a:avLst/>
          </a:prstGeom>
          <a:noFill/>
          <a:ln>
            <a:noFill/>
          </a:ln>
        </p:spPr>
        <p:txBody>
          <a:bodyPr spcFirstLastPara="1" wrap="square" lIns="0" tIns="0" rIns="0" bIns="0" anchor="t" anchorCtr="0">
            <a:noAutofit/>
          </a:bodyPr>
          <a:lstStyle>
            <a:lvl1pPr marR="0" lvl="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43" name="Google Shape;43;p12"/>
          <p:cNvPicPr preferRelativeResize="0"/>
          <p:nvPr/>
        </p:nvPicPr>
        <p:blipFill rotWithShape="1">
          <a:blip r:embed="rId2">
            <a:alphaModFix/>
          </a:blip>
          <a:srcRect/>
          <a:stretch/>
        </p:blipFill>
        <p:spPr>
          <a:xfrm>
            <a:off x="185139" y="5330952"/>
            <a:ext cx="1636776" cy="1351185"/>
          </a:xfrm>
          <a:prstGeom prst="rect">
            <a:avLst/>
          </a:prstGeom>
          <a:noFill/>
          <a:ln>
            <a:noFill/>
          </a:ln>
        </p:spPr>
      </p:pic>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Four Team Images">
  <p:cSld name="Four Team Images">
    <p:spTree>
      <p:nvGrpSpPr>
        <p:cNvPr id="1" name="Shape 272"/>
        <p:cNvGrpSpPr/>
        <p:nvPr/>
      </p:nvGrpSpPr>
      <p:grpSpPr>
        <a:xfrm>
          <a:off x="0" y="0"/>
          <a:ext cx="0" cy="0"/>
          <a:chOff x="0" y="0"/>
          <a:chExt cx="0" cy="0"/>
        </a:xfrm>
      </p:grpSpPr>
      <p:sp>
        <p:nvSpPr>
          <p:cNvPr id="273" name="Google Shape;273;p57"/>
          <p:cNvSpPr/>
          <p:nvPr/>
        </p:nvSpPr>
        <p:spPr>
          <a:xfrm>
            <a:off x="442912" y="2100263"/>
            <a:ext cx="1325880" cy="1328737"/>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274" name="Google Shape;274;p57"/>
          <p:cNvSpPr/>
          <p:nvPr/>
        </p:nvSpPr>
        <p:spPr>
          <a:xfrm>
            <a:off x="3359637" y="2100263"/>
            <a:ext cx="1325880" cy="1328737"/>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275" name="Google Shape;275;p57"/>
          <p:cNvSpPr/>
          <p:nvPr/>
        </p:nvSpPr>
        <p:spPr>
          <a:xfrm>
            <a:off x="6276362" y="2100263"/>
            <a:ext cx="1325880" cy="1328737"/>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276" name="Google Shape;276;p57"/>
          <p:cNvSpPr/>
          <p:nvPr/>
        </p:nvSpPr>
        <p:spPr>
          <a:xfrm>
            <a:off x="9193088" y="2100263"/>
            <a:ext cx="1325880" cy="1328737"/>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277" name="Google Shape;277;p57"/>
          <p:cNvSpPr txBox="1">
            <a:spLocks noGrp="1"/>
          </p:cNvSpPr>
          <p:nvPr>
            <p:ph type="body" idx="1"/>
          </p:nvPr>
        </p:nvSpPr>
        <p:spPr>
          <a:xfrm>
            <a:off x="442912" y="3657600"/>
            <a:ext cx="2560320" cy="2514600"/>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278" name="Google Shape;278;p57"/>
          <p:cNvSpPr txBox="1">
            <a:spLocks noGrp="1"/>
          </p:cNvSpPr>
          <p:nvPr>
            <p:ph type="body" idx="2"/>
          </p:nvPr>
        </p:nvSpPr>
        <p:spPr>
          <a:xfrm>
            <a:off x="3359638" y="3657600"/>
            <a:ext cx="2560320" cy="2514600"/>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279" name="Google Shape;279;p57"/>
          <p:cNvSpPr txBox="1">
            <a:spLocks noGrp="1"/>
          </p:cNvSpPr>
          <p:nvPr>
            <p:ph type="body" idx="3"/>
          </p:nvPr>
        </p:nvSpPr>
        <p:spPr>
          <a:xfrm>
            <a:off x="6276362" y="3657600"/>
            <a:ext cx="2560320" cy="2514600"/>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280" name="Google Shape;280;p57"/>
          <p:cNvSpPr txBox="1">
            <a:spLocks noGrp="1"/>
          </p:cNvSpPr>
          <p:nvPr>
            <p:ph type="body" idx="4"/>
          </p:nvPr>
        </p:nvSpPr>
        <p:spPr>
          <a:xfrm>
            <a:off x="9193088" y="3657600"/>
            <a:ext cx="2560320" cy="2514600"/>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281" name="Google Shape;281;p57"/>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82" name="Google Shape;282;p57"/>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matchingName="Thank You Light">
  <p:cSld name="Thank You Light">
    <p:bg>
      <p:bgPr>
        <a:solidFill>
          <a:schemeClr val="lt1"/>
        </a:solidFill>
        <a:effectLst/>
      </p:bgPr>
    </p:bg>
    <p:spTree>
      <p:nvGrpSpPr>
        <p:cNvPr id="1" name="Shape 283"/>
        <p:cNvGrpSpPr/>
        <p:nvPr/>
      </p:nvGrpSpPr>
      <p:grpSpPr>
        <a:xfrm>
          <a:off x="0" y="0"/>
          <a:ext cx="0" cy="0"/>
          <a:chOff x="0" y="0"/>
          <a:chExt cx="0" cy="0"/>
        </a:xfrm>
      </p:grpSpPr>
      <p:sp>
        <p:nvSpPr>
          <p:cNvPr id="284" name="Google Shape;284;p58"/>
          <p:cNvSpPr/>
          <p:nvPr/>
        </p:nvSpPr>
        <p:spPr>
          <a:xfrm>
            <a:off x="0" y="4940854"/>
            <a:ext cx="12192000" cy="1917146"/>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85" name="Google Shape;285;p58"/>
          <p:cNvSpPr txBox="1">
            <a:spLocks noGrp="1"/>
          </p:cNvSpPr>
          <p:nvPr>
            <p:ph type="ctrTitle"/>
          </p:nvPr>
        </p:nvSpPr>
        <p:spPr>
          <a:xfrm>
            <a:off x="442914" y="428625"/>
            <a:ext cx="5473699" cy="2428874"/>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dk1"/>
              </a:buClr>
              <a:buSzPts val="5800"/>
              <a:buFont typeface="Georgia"/>
              <a:buNone/>
              <a:defRPr sz="58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86" name="Google Shape;286;p58"/>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7" name="Google Shape;287;p58"/>
          <p:cNvSpPr txBox="1">
            <a:spLocks noGrp="1"/>
          </p:cNvSpPr>
          <p:nvPr>
            <p:ph type="body" idx="1"/>
          </p:nvPr>
        </p:nvSpPr>
        <p:spPr>
          <a:xfrm>
            <a:off x="442912" y="5259600"/>
            <a:ext cx="11306176" cy="1451610"/>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1pPr>
            <a:lvl2pPr marL="914400" marR="0" lvl="1"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2pPr>
            <a:lvl3pPr marL="1371600" marR="0" lvl="2"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3pPr>
            <a:lvl4pPr marL="1828800" marR="0" lvl="3"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4pPr>
            <a:lvl5pPr marL="2286000" marR="0" lvl="4"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5pPr>
            <a:lvl6pPr marL="2743200" marR="0" lvl="5"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6pPr>
            <a:lvl7pPr marL="3200400" marR="0" lvl="6"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7pPr>
            <a:lvl8pPr marL="3657600" marR="0" lvl="7"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8pPr>
            <a:lvl9pPr marL="4114800" marR="0" lvl="8"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9pPr>
          </a:lstStyle>
          <a:p>
            <a:endParaRPr/>
          </a:p>
        </p:txBody>
      </p:sp>
      <p:sp>
        <p:nvSpPr>
          <p:cNvPr id="288" name="Google Shape;288;p58"/>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89" name="Google Shape;289;p58"/>
          <p:cNvSpPr txBox="1"/>
          <p:nvPr/>
        </p:nvSpPr>
        <p:spPr>
          <a:xfrm>
            <a:off x="442913" y="4400548"/>
            <a:ext cx="5473699" cy="340493"/>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dk1"/>
              </a:buClr>
              <a:buSzPts val="1200"/>
              <a:buFont typeface="Arial"/>
              <a:buNone/>
            </a:pPr>
            <a:r>
              <a:rPr lang="en-GB" sz="1200" b="0" i="0" u="none" strike="noStrike" cap="none">
                <a:solidFill>
                  <a:schemeClr val="dk1"/>
                </a:solidFill>
                <a:latin typeface="Arial"/>
                <a:ea typeface="Arial"/>
                <a:cs typeface="Arial"/>
                <a:sym typeface="Arial"/>
              </a:rPr>
              <a:t>pwc.com</a:t>
            </a:r>
            <a:endParaRPr sz="12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matchingName="Thank You Dark">
  <p:cSld name="Thank You Dark">
    <p:bg>
      <p:bgPr>
        <a:solidFill>
          <a:srgbClr val="464646"/>
        </a:solidFill>
        <a:effectLst/>
      </p:bgPr>
    </p:bg>
    <p:spTree>
      <p:nvGrpSpPr>
        <p:cNvPr id="1" name="Shape 290"/>
        <p:cNvGrpSpPr/>
        <p:nvPr/>
      </p:nvGrpSpPr>
      <p:grpSpPr>
        <a:xfrm>
          <a:off x="0" y="0"/>
          <a:ext cx="0" cy="0"/>
          <a:chOff x="0" y="0"/>
          <a:chExt cx="0" cy="0"/>
        </a:xfrm>
      </p:grpSpPr>
      <p:sp>
        <p:nvSpPr>
          <p:cNvPr id="291" name="Google Shape;291;p59"/>
          <p:cNvSpPr/>
          <p:nvPr/>
        </p:nvSpPr>
        <p:spPr>
          <a:xfrm>
            <a:off x="0" y="4940854"/>
            <a:ext cx="12192000" cy="1917146"/>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92" name="Google Shape;292;p59"/>
          <p:cNvSpPr txBox="1">
            <a:spLocks noGrp="1"/>
          </p:cNvSpPr>
          <p:nvPr>
            <p:ph type="ctrTitle"/>
          </p:nvPr>
        </p:nvSpPr>
        <p:spPr>
          <a:xfrm>
            <a:off x="442914" y="428625"/>
            <a:ext cx="5473699" cy="2428874"/>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lt1"/>
              </a:buClr>
              <a:buSzPts val="5800"/>
              <a:buFont typeface="Georgia"/>
              <a:buNone/>
              <a:defRPr sz="58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293" name="Google Shape;293;p59"/>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4" name="Google Shape;294;p59"/>
          <p:cNvSpPr txBox="1">
            <a:spLocks noGrp="1"/>
          </p:cNvSpPr>
          <p:nvPr>
            <p:ph type="body" idx="1"/>
          </p:nvPr>
        </p:nvSpPr>
        <p:spPr>
          <a:xfrm>
            <a:off x="442912" y="5259600"/>
            <a:ext cx="11306176" cy="1451610"/>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1pPr>
            <a:lvl2pPr marL="914400" marR="0" lvl="1"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2pPr>
            <a:lvl3pPr marL="1371600" marR="0" lvl="2"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3pPr>
            <a:lvl4pPr marL="1828800" marR="0" lvl="3"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4pPr>
            <a:lvl5pPr marL="2286000" marR="0" lvl="4"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5pPr>
            <a:lvl6pPr marL="2743200" marR="0" lvl="5"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6pPr>
            <a:lvl7pPr marL="3200400" marR="0" lvl="6"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7pPr>
            <a:lvl8pPr marL="3657600" marR="0" lvl="7"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8pPr>
            <a:lvl9pPr marL="4114800" marR="0" lvl="8" indent="-228600" algn="l">
              <a:lnSpc>
                <a:spcPct val="100000"/>
              </a:lnSpc>
              <a:spcBef>
                <a:spcPts val="0"/>
              </a:spcBef>
              <a:spcAft>
                <a:spcPts val="0"/>
              </a:spcAft>
              <a:buClr>
                <a:schemeClr val="lt1"/>
              </a:buClr>
              <a:buSzPts val="1200"/>
              <a:buFont typeface="Arial"/>
              <a:buNone/>
              <a:defRPr sz="1200" b="0" i="0" u="none" strike="noStrike" cap="none">
                <a:solidFill>
                  <a:schemeClr val="lt1"/>
                </a:solidFill>
                <a:latin typeface="Arial"/>
                <a:ea typeface="Arial"/>
                <a:cs typeface="Arial"/>
                <a:sym typeface="Arial"/>
              </a:defRPr>
            </a:lvl9pPr>
          </a:lstStyle>
          <a:p>
            <a:endParaRPr/>
          </a:p>
        </p:txBody>
      </p:sp>
      <p:sp>
        <p:nvSpPr>
          <p:cNvPr id="295" name="Google Shape;295;p59"/>
          <p:cNvSpPr/>
          <p:nvPr/>
        </p:nvSpPr>
        <p:spPr>
          <a:xfrm>
            <a:off x="5334000" y="0"/>
            <a:ext cx="6858000" cy="6858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296" name="Google Shape;296;p59"/>
          <p:cNvSpPr txBox="1"/>
          <p:nvPr/>
        </p:nvSpPr>
        <p:spPr>
          <a:xfrm>
            <a:off x="442913" y="4400548"/>
            <a:ext cx="5473699" cy="340493"/>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lt1"/>
              </a:buClr>
              <a:buSzPts val="1200"/>
              <a:buFont typeface="Arial"/>
              <a:buNone/>
            </a:pPr>
            <a:r>
              <a:rPr lang="en-GB" sz="1200" b="0" i="0" u="none" strike="noStrike" cap="none">
                <a:solidFill>
                  <a:schemeClr val="lt1"/>
                </a:solidFill>
                <a:latin typeface="Arial"/>
                <a:ea typeface="Arial"/>
                <a:cs typeface="Arial"/>
                <a:sym typeface="Arial"/>
              </a:rPr>
              <a:t>pwc.com</a:t>
            </a:r>
            <a:endParaRPr sz="12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matchingName="Title Slide Logo Shape Rose">
  <p:cSld name="Title Slide Logo Shape Rose">
    <p:spTree>
      <p:nvGrpSpPr>
        <p:cNvPr id="1" name="Shape 297"/>
        <p:cNvGrpSpPr/>
        <p:nvPr/>
      </p:nvGrpSpPr>
      <p:grpSpPr>
        <a:xfrm>
          <a:off x="0" y="0"/>
          <a:ext cx="0" cy="0"/>
          <a:chOff x="0" y="0"/>
          <a:chExt cx="0" cy="0"/>
        </a:xfrm>
      </p:grpSpPr>
      <p:grpSp>
        <p:nvGrpSpPr>
          <p:cNvPr id="298" name="Google Shape;298;p60"/>
          <p:cNvGrpSpPr/>
          <p:nvPr/>
        </p:nvGrpSpPr>
        <p:grpSpPr>
          <a:xfrm>
            <a:off x="0" y="0"/>
            <a:ext cx="8914102" cy="6858001"/>
            <a:chOff x="0" y="0"/>
            <a:chExt cx="8914102" cy="6858001"/>
          </a:xfrm>
        </p:grpSpPr>
        <p:sp>
          <p:nvSpPr>
            <p:cNvPr id="299" name="Google Shape;299;p60"/>
            <p:cNvSpPr/>
            <p:nvPr/>
          </p:nvSpPr>
          <p:spPr>
            <a:xfrm>
              <a:off x="0" y="0"/>
              <a:ext cx="8914102" cy="6858001"/>
            </a:xfrm>
            <a:custGeom>
              <a:avLst/>
              <a:gdLst/>
              <a:ahLst/>
              <a:cxnLst/>
              <a:rect l="l" t="t" r="r" b="b"/>
              <a:pathLst>
                <a:path w="8914102" h="6858001" extrusionOk="0">
                  <a:moveTo>
                    <a:pt x="1260764" y="0"/>
                  </a:moveTo>
                  <a:lnTo>
                    <a:pt x="5169189" y="0"/>
                  </a:lnTo>
                  <a:lnTo>
                    <a:pt x="5169189" y="765175"/>
                  </a:lnTo>
                  <a:lnTo>
                    <a:pt x="5937540" y="765175"/>
                  </a:lnTo>
                  <a:lnTo>
                    <a:pt x="5937540" y="1957388"/>
                  </a:lnTo>
                  <a:lnTo>
                    <a:pt x="7920327" y="1957388"/>
                  </a:lnTo>
                  <a:lnTo>
                    <a:pt x="7920327" y="4899025"/>
                  </a:lnTo>
                  <a:lnTo>
                    <a:pt x="8914102" y="4899025"/>
                  </a:lnTo>
                  <a:lnTo>
                    <a:pt x="8914102" y="6858000"/>
                  </a:lnTo>
                  <a:lnTo>
                    <a:pt x="7920327" y="6858000"/>
                  </a:lnTo>
                  <a:lnTo>
                    <a:pt x="5937540" y="6858000"/>
                  </a:lnTo>
                  <a:lnTo>
                    <a:pt x="5169189" y="6858000"/>
                  </a:lnTo>
                  <a:lnTo>
                    <a:pt x="3705515" y="6858000"/>
                  </a:lnTo>
                  <a:lnTo>
                    <a:pt x="1260764" y="6858000"/>
                  </a:lnTo>
                  <a:lnTo>
                    <a:pt x="1260764" y="6858001"/>
                  </a:lnTo>
                  <a:lnTo>
                    <a:pt x="0" y="6858001"/>
                  </a:lnTo>
                  <a:lnTo>
                    <a:pt x="0" y="1"/>
                  </a:lnTo>
                  <a:lnTo>
                    <a:pt x="1260764" y="1"/>
                  </a:lnTo>
                  <a:close/>
                </a:path>
              </a:pathLst>
            </a:custGeom>
            <a:solidFill>
              <a:srgbClr val="D9395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pic>
          <p:nvPicPr>
            <p:cNvPr id="300" name="Google Shape;300;p60"/>
            <p:cNvPicPr preferRelativeResize="0"/>
            <p:nvPr/>
          </p:nvPicPr>
          <p:blipFill rotWithShape="1">
            <a:blip r:embed="rId2">
              <a:alphaModFix/>
            </a:blip>
            <a:srcRect/>
            <a:stretch/>
          </p:blipFill>
          <p:spPr>
            <a:xfrm>
              <a:off x="185139" y="5330952"/>
              <a:ext cx="1636776" cy="1351184"/>
            </a:xfrm>
            <a:prstGeom prst="rect">
              <a:avLst/>
            </a:prstGeom>
            <a:noFill/>
            <a:ln>
              <a:noFill/>
            </a:ln>
          </p:spPr>
        </p:pic>
      </p:grpSp>
      <p:sp>
        <p:nvSpPr>
          <p:cNvPr id="301" name="Google Shape;301;p60"/>
          <p:cNvSpPr txBox="1">
            <a:spLocks noGrp="1"/>
          </p:cNvSpPr>
          <p:nvPr>
            <p:ph type="ctrTitle"/>
          </p:nvPr>
        </p:nvSpPr>
        <p:spPr>
          <a:xfrm>
            <a:off x="442913" y="1009185"/>
            <a:ext cx="5258640" cy="2419816"/>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302" name="Google Shape;302;p60"/>
          <p:cNvSpPr txBox="1">
            <a:spLocks noGrp="1"/>
          </p:cNvSpPr>
          <p:nvPr>
            <p:ph type="subTitle" idx="1"/>
          </p:nvPr>
        </p:nvSpPr>
        <p:spPr>
          <a:xfrm>
            <a:off x="442914" y="3749040"/>
            <a:ext cx="5258640" cy="594360"/>
          </a:xfrm>
          <a:prstGeom prst="rect">
            <a:avLst/>
          </a:prstGeom>
          <a:noFill/>
          <a:ln>
            <a:noFill/>
          </a:ln>
        </p:spPr>
        <p:txBody>
          <a:bodyPr spcFirstLastPara="1" wrap="square" lIns="0" tIns="0" rIns="0" bIns="0" anchor="t" anchorCtr="0">
            <a:noAutofit/>
          </a:bodyPr>
          <a:lstStyle>
            <a:lvl1pPr marR="0" lvl="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Title and Full Content - Subtitle">
  <p:cSld name="Title and Full Content - Subtitle">
    <p:spTree>
      <p:nvGrpSpPr>
        <p:cNvPr id="1" name="Shape 303"/>
        <p:cNvGrpSpPr/>
        <p:nvPr/>
      </p:nvGrpSpPr>
      <p:grpSpPr>
        <a:xfrm>
          <a:off x="0" y="0"/>
          <a:ext cx="0" cy="0"/>
          <a:chOff x="0" y="0"/>
          <a:chExt cx="0" cy="0"/>
        </a:xfrm>
      </p:grpSpPr>
      <p:sp>
        <p:nvSpPr>
          <p:cNvPr id="304" name="Google Shape;304;p61"/>
          <p:cNvSpPr txBox="1">
            <a:spLocks noGrp="1"/>
          </p:cNvSpPr>
          <p:nvPr>
            <p:ph type="body" idx="1"/>
          </p:nvPr>
        </p:nvSpPr>
        <p:spPr>
          <a:xfrm>
            <a:off x="442913" y="2103438"/>
            <a:ext cx="11306175"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05" name="Google Shape;305;p61"/>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306" name="Google Shape;306;p61"/>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07" name="Google Shape;307;p61"/>
          <p:cNvSpPr txBox="1">
            <a:spLocks noGrp="1"/>
          </p:cNvSpPr>
          <p:nvPr>
            <p:ph type="subTitle" idx="2"/>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One Column Content - Subtitle">
  <p:cSld name="One Column Content - Subtitle">
    <p:spTree>
      <p:nvGrpSpPr>
        <p:cNvPr id="1" name="Shape 308"/>
        <p:cNvGrpSpPr/>
        <p:nvPr/>
      </p:nvGrpSpPr>
      <p:grpSpPr>
        <a:xfrm>
          <a:off x="0" y="0"/>
          <a:ext cx="0" cy="0"/>
          <a:chOff x="0" y="0"/>
          <a:chExt cx="0" cy="0"/>
        </a:xfrm>
      </p:grpSpPr>
      <p:sp>
        <p:nvSpPr>
          <p:cNvPr id="309" name="Google Shape;309;p62"/>
          <p:cNvSpPr txBox="1">
            <a:spLocks noGrp="1"/>
          </p:cNvSpPr>
          <p:nvPr>
            <p:ph type="body" idx="1"/>
          </p:nvPr>
        </p:nvSpPr>
        <p:spPr>
          <a:xfrm>
            <a:off x="442914" y="2103438"/>
            <a:ext cx="3529012"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10" name="Google Shape;310;p62"/>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311" name="Google Shape;311;p62"/>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12" name="Google Shape;312;p62"/>
          <p:cNvSpPr txBox="1">
            <a:spLocks noGrp="1"/>
          </p:cNvSpPr>
          <p:nvPr>
            <p:ph type="subTitle" idx="2"/>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Two Content - Subtitle">
  <p:cSld name="Two Content - Subtitle">
    <p:spTree>
      <p:nvGrpSpPr>
        <p:cNvPr id="1" name="Shape 313"/>
        <p:cNvGrpSpPr/>
        <p:nvPr/>
      </p:nvGrpSpPr>
      <p:grpSpPr>
        <a:xfrm>
          <a:off x="0" y="0"/>
          <a:ext cx="0" cy="0"/>
          <a:chOff x="0" y="0"/>
          <a:chExt cx="0" cy="0"/>
        </a:xfrm>
      </p:grpSpPr>
      <p:sp>
        <p:nvSpPr>
          <p:cNvPr id="314" name="Google Shape;314;p63"/>
          <p:cNvSpPr txBox="1">
            <a:spLocks noGrp="1"/>
          </p:cNvSpPr>
          <p:nvPr>
            <p:ph type="body" idx="1"/>
          </p:nvPr>
        </p:nvSpPr>
        <p:spPr>
          <a:xfrm>
            <a:off x="442913" y="2103438"/>
            <a:ext cx="5473700" cy="4068761"/>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15" name="Google Shape;315;p63"/>
          <p:cNvSpPr txBox="1">
            <a:spLocks noGrp="1"/>
          </p:cNvSpPr>
          <p:nvPr>
            <p:ph type="body" idx="2"/>
          </p:nvPr>
        </p:nvSpPr>
        <p:spPr>
          <a:xfrm>
            <a:off x="6275388" y="2103437"/>
            <a:ext cx="5473699" cy="4068761"/>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16" name="Google Shape;316;p63"/>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317" name="Google Shape;317;p63"/>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18" name="Google Shape;318;p63"/>
          <p:cNvSpPr txBox="1">
            <a:spLocks noGrp="1"/>
          </p:cNvSpPr>
          <p:nvPr>
            <p:ph type="subTitle" idx="3"/>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matchingName="Content and Image - Subtitle">
  <p:cSld name="Content and Image - Subtitle">
    <p:spTree>
      <p:nvGrpSpPr>
        <p:cNvPr id="1" name="Shape 319"/>
        <p:cNvGrpSpPr/>
        <p:nvPr/>
      </p:nvGrpSpPr>
      <p:grpSpPr>
        <a:xfrm>
          <a:off x="0" y="0"/>
          <a:ext cx="0" cy="0"/>
          <a:chOff x="0" y="0"/>
          <a:chExt cx="0" cy="0"/>
        </a:xfrm>
      </p:grpSpPr>
      <p:sp>
        <p:nvSpPr>
          <p:cNvPr id="320" name="Google Shape;320;p64"/>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321" name="Google Shape;321;p64"/>
          <p:cNvSpPr txBox="1">
            <a:spLocks noGrp="1"/>
          </p:cNvSpPr>
          <p:nvPr>
            <p:ph type="body" idx="1"/>
          </p:nvPr>
        </p:nvSpPr>
        <p:spPr>
          <a:xfrm>
            <a:off x="442913" y="2103438"/>
            <a:ext cx="5317807"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22" name="Google Shape;322;p64"/>
          <p:cNvSpPr txBox="1">
            <a:spLocks noGrp="1"/>
          </p:cNvSpPr>
          <p:nvPr>
            <p:ph type="title"/>
          </p:nvPr>
        </p:nvSpPr>
        <p:spPr>
          <a:xfrm>
            <a:off x="442914" y="430514"/>
            <a:ext cx="5317806" cy="50292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323" name="Google Shape;323;p64"/>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24" name="Google Shape;324;p64"/>
          <p:cNvSpPr txBox="1">
            <a:spLocks noGrp="1"/>
          </p:cNvSpPr>
          <p:nvPr>
            <p:ph type="subTitle" idx="2"/>
          </p:nvPr>
        </p:nvSpPr>
        <p:spPr>
          <a:xfrm>
            <a:off x="442912" y="933433"/>
            <a:ext cx="5317808" cy="885842"/>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matchingName="Three Content - Subtitle">
  <p:cSld name="Three Content - Subtitle">
    <p:spTree>
      <p:nvGrpSpPr>
        <p:cNvPr id="1" name="Shape 325"/>
        <p:cNvGrpSpPr/>
        <p:nvPr/>
      </p:nvGrpSpPr>
      <p:grpSpPr>
        <a:xfrm>
          <a:off x="0" y="0"/>
          <a:ext cx="0" cy="0"/>
          <a:chOff x="0" y="0"/>
          <a:chExt cx="0" cy="0"/>
        </a:xfrm>
      </p:grpSpPr>
      <p:sp>
        <p:nvSpPr>
          <p:cNvPr id="326" name="Google Shape;326;p65"/>
          <p:cNvSpPr txBox="1">
            <a:spLocks noGrp="1"/>
          </p:cNvSpPr>
          <p:nvPr>
            <p:ph type="body" idx="1"/>
          </p:nvPr>
        </p:nvSpPr>
        <p:spPr>
          <a:xfrm>
            <a:off x="442913" y="2103439"/>
            <a:ext cx="3529012"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27" name="Google Shape;327;p65"/>
          <p:cNvSpPr txBox="1">
            <a:spLocks noGrp="1"/>
          </p:cNvSpPr>
          <p:nvPr>
            <p:ph type="body" idx="2"/>
          </p:nvPr>
        </p:nvSpPr>
        <p:spPr>
          <a:xfrm>
            <a:off x="4332288" y="2103439"/>
            <a:ext cx="3529012"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28" name="Google Shape;328;p65"/>
          <p:cNvSpPr txBox="1">
            <a:spLocks noGrp="1"/>
          </p:cNvSpPr>
          <p:nvPr>
            <p:ph type="body" idx="3"/>
          </p:nvPr>
        </p:nvSpPr>
        <p:spPr>
          <a:xfrm>
            <a:off x="8220076" y="2103439"/>
            <a:ext cx="3529012"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29" name="Google Shape;329;p65"/>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330" name="Google Shape;330;p65"/>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31" name="Google Shape;331;p65"/>
          <p:cNvSpPr txBox="1">
            <a:spLocks noGrp="1"/>
          </p:cNvSpPr>
          <p:nvPr>
            <p:ph type="subTitle" idx="4"/>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matchingName="Four Content - Subtitle">
  <p:cSld name="Four Content - Subtitle">
    <p:spTree>
      <p:nvGrpSpPr>
        <p:cNvPr id="1" name="Shape 332"/>
        <p:cNvGrpSpPr/>
        <p:nvPr/>
      </p:nvGrpSpPr>
      <p:grpSpPr>
        <a:xfrm>
          <a:off x="0" y="0"/>
          <a:ext cx="0" cy="0"/>
          <a:chOff x="0" y="0"/>
          <a:chExt cx="0" cy="0"/>
        </a:xfrm>
      </p:grpSpPr>
      <p:sp>
        <p:nvSpPr>
          <p:cNvPr id="333" name="Google Shape;333;p66"/>
          <p:cNvSpPr txBox="1">
            <a:spLocks noGrp="1"/>
          </p:cNvSpPr>
          <p:nvPr>
            <p:ph type="body" idx="1"/>
          </p:nvPr>
        </p:nvSpPr>
        <p:spPr>
          <a:xfrm>
            <a:off x="442913" y="2103438"/>
            <a:ext cx="2556000"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34" name="Google Shape;334;p66"/>
          <p:cNvSpPr txBox="1">
            <a:spLocks noGrp="1"/>
          </p:cNvSpPr>
          <p:nvPr>
            <p:ph type="body" idx="2"/>
          </p:nvPr>
        </p:nvSpPr>
        <p:spPr>
          <a:xfrm>
            <a:off x="3360613" y="2103438"/>
            <a:ext cx="2556000"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35" name="Google Shape;335;p66"/>
          <p:cNvSpPr txBox="1">
            <a:spLocks noGrp="1"/>
          </p:cNvSpPr>
          <p:nvPr>
            <p:ph type="body" idx="3"/>
          </p:nvPr>
        </p:nvSpPr>
        <p:spPr>
          <a:xfrm>
            <a:off x="6275388" y="2103438"/>
            <a:ext cx="2556000"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36" name="Google Shape;336;p66"/>
          <p:cNvSpPr txBox="1">
            <a:spLocks noGrp="1"/>
          </p:cNvSpPr>
          <p:nvPr>
            <p:ph type="body" idx="4"/>
          </p:nvPr>
        </p:nvSpPr>
        <p:spPr>
          <a:xfrm>
            <a:off x="9190163" y="2103438"/>
            <a:ext cx="2556000"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37" name="Google Shape;337;p66"/>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338" name="Google Shape;338;p66"/>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39" name="Google Shape;339;p66"/>
          <p:cNvSpPr txBox="1">
            <a:spLocks noGrp="1"/>
          </p:cNvSpPr>
          <p:nvPr>
            <p:ph type="subTitle" idx="5"/>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Title Slide All Grey">
  <p:cSld name="Title Slide All Grey">
    <p:bg>
      <p:bgPr>
        <a:solidFill>
          <a:srgbClr val="464646"/>
        </a:solidFill>
        <a:effectLst/>
      </p:bgPr>
    </p:bg>
    <p:spTree>
      <p:nvGrpSpPr>
        <p:cNvPr id="1" name="Shape 44"/>
        <p:cNvGrpSpPr/>
        <p:nvPr/>
      </p:nvGrpSpPr>
      <p:grpSpPr>
        <a:xfrm>
          <a:off x="0" y="0"/>
          <a:ext cx="0" cy="0"/>
          <a:chOff x="0" y="0"/>
          <a:chExt cx="0" cy="0"/>
        </a:xfrm>
      </p:grpSpPr>
      <p:sp>
        <p:nvSpPr>
          <p:cNvPr id="45" name="Google Shape;45;p13"/>
          <p:cNvSpPr txBox="1">
            <a:spLocks noGrp="1"/>
          </p:cNvSpPr>
          <p:nvPr>
            <p:ph type="ctrTitle"/>
          </p:nvPr>
        </p:nvSpPr>
        <p:spPr>
          <a:xfrm>
            <a:off x="442912" y="428625"/>
            <a:ext cx="7418388" cy="2651760"/>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lt1"/>
              </a:buClr>
              <a:buSzPts val="6000"/>
              <a:buFont typeface="Georgia"/>
              <a:buNone/>
              <a:defRPr sz="60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46" name="Google Shape;46;p13"/>
          <p:cNvSpPr txBox="1">
            <a:spLocks noGrp="1"/>
          </p:cNvSpPr>
          <p:nvPr>
            <p:ph type="subTitle" idx="1"/>
          </p:nvPr>
        </p:nvSpPr>
        <p:spPr>
          <a:xfrm>
            <a:off x="442913" y="3749040"/>
            <a:ext cx="5473700" cy="594360"/>
          </a:xfrm>
          <a:prstGeom prst="rect">
            <a:avLst/>
          </a:prstGeom>
          <a:noFill/>
          <a:ln>
            <a:noFill/>
          </a:ln>
        </p:spPr>
        <p:txBody>
          <a:bodyPr spcFirstLastPara="1" wrap="square" lIns="0" tIns="0" rIns="0" bIns="0" anchor="t" anchorCtr="0">
            <a:noAutofit/>
          </a:bodyPr>
          <a:lstStyle>
            <a:lvl1pPr marR="0" lvl="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47" name="Google Shape;47;p13"/>
          <p:cNvPicPr preferRelativeResize="0"/>
          <p:nvPr/>
        </p:nvPicPr>
        <p:blipFill rotWithShape="1">
          <a:blip r:embed="rId2">
            <a:alphaModFix/>
          </a:blip>
          <a:srcRect/>
          <a:stretch/>
        </p:blipFill>
        <p:spPr>
          <a:xfrm>
            <a:off x="185139" y="5330952"/>
            <a:ext cx="1636776" cy="1351184"/>
          </a:xfrm>
          <a:prstGeom prst="rect">
            <a:avLst/>
          </a:prstGeom>
          <a:noFill/>
          <a:ln>
            <a:noFill/>
          </a:ln>
        </p:spPr>
      </p:pic>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matchingName="Five Content - Subtitle">
  <p:cSld name="Five Content - Subtitle">
    <p:spTree>
      <p:nvGrpSpPr>
        <p:cNvPr id="1" name="Shape 340"/>
        <p:cNvGrpSpPr/>
        <p:nvPr/>
      </p:nvGrpSpPr>
      <p:grpSpPr>
        <a:xfrm>
          <a:off x="0" y="0"/>
          <a:ext cx="0" cy="0"/>
          <a:chOff x="0" y="0"/>
          <a:chExt cx="0" cy="0"/>
        </a:xfrm>
      </p:grpSpPr>
      <p:sp>
        <p:nvSpPr>
          <p:cNvPr id="341" name="Google Shape;341;p67"/>
          <p:cNvSpPr txBox="1">
            <a:spLocks noGrp="1"/>
          </p:cNvSpPr>
          <p:nvPr>
            <p:ph type="body" idx="1"/>
          </p:nvPr>
        </p:nvSpPr>
        <p:spPr>
          <a:xfrm>
            <a:off x="442913" y="2103438"/>
            <a:ext cx="1972800"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42" name="Google Shape;342;p67"/>
          <p:cNvSpPr txBox="1">
            <a:spLocks noGrp="1"/>
          </p:cNvSpPr>
          <p:nvPr>
            <p:ph type="body" idx="2"/>
          </p:nvPr>
        </p:nvSpPr>
        <p:spPr>
          <a:xfrm>
            <a:off x="2777045" y="2103438"/>
            <a:ext cx="1972800"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43" name="Google Shape;343;p67"/>
          <p:cNvSpPr txBox="1">
            <a:spLocks noGrp="1"/>
          </p:cNvSpPr>
          <p:nvPr>
            <p:ph type="body" idx="3"/>
          </p:nvPr>
        </p:nvSpPr>
        <p:spPr>
          <a:xfrm>
            <a:off x="5111177" y="2103438"/>
            <a:ext cx="1972800"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44" name="Google Shape;344;p67"/>
          <p:cNvSpPr txBox="1">
            <a:spLocks noGrp="1"/>
          </p:cNvSpPr>
          <p:nvPr>
            <p:ph type="body" idx="4"/>
          </p:nvPr>
        </p:nvSpPr>
        <p:spPr>
          <a:xfrm>
            <a:off x="7445309" y="2103438"/>
            <a:ext cx="1972800"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45" name="Google Shape;345;p67"/>
          <p:cNvSpPr txBox="1">
            <a:spLocks noGrp="1"/>
          </p:cNvSpPr>
          <p:nvPr>
            <p:ph type="body" idx="5"/>
          </p:nvPr>
        </p:nvSpPr>
        <p:spPr>
          <a:xfrm>
            <a:off x="9779443" y="2103438"/>
            <a:ext cx="1972800"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46" name="Google Shape;346;p67"/>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347" name="Google Shape;347;p67"/>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48" name="Google Shape;348;p67"/>
          <p:cNvSpPr txBox="1">
            <a:spLocks noGrp="1"/>
          </p:cNvSpPr>
          <p:nvPr>
            <p:ph type="subTitle" idx="6"/>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matchingName="Three Images - Subtitle">
  <p:cSld name="Three Images - Subtitle">
    <p:spTree>
      <p:nvGrpSpPr>
        <p:cNvPr id="1" name="Shape 349"/>
        <p:cNvGrpSpPr/>
        <p:nvPr/>
      </p:nvGrpSpPr>
      <p:grpSpPr>
        <a:xfrm>
          <a:off x="0" y="0"/>
          <a:ext cx="0" cy="0"/>
          <a:chOff x="0" y="0"/>
          <a:chExt cx="0" cy="0"/>
        </a:xfrm>
      </p:grpSpPr>
      <p:sp>
        <p:nvSpPr>
          <p:cNvPr id="350" name="Google Shape;350;p68"/>
          <p:cNvSpPr/>
          <p:nvPr/>
        </p:nvSpPr>
        <p:spPr>
          <a:xfrm>
            <a:off x="442911" y="2100263"/>
            <a:ext cx="3529013" cy="301752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351" name="Google Shape;351;p68"/>
          <p:cNvSpPr/>
          <p:nvPr/>
        </p:nvSpPr>
        <p:spPr>
          <a:xfrm>
            <a:off x="4331493" y="2100263"/>
            <a:ext cx="3529013" cy="301752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352" name="Google Shape;352;p68"/>
          <p:cNvSpPr/>
          <p:nvPr/>
        </p:nvSpPr>
        <p:spPr>
          <a:xfrm>
            <a:off x="8220075" y="2100263"/>
            <a:ext cx="3529013" cy="301752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353" name="Google Shape;353;p68"/>
          <p:cNvSpPr txBox="1">
            <a:spLocks noGrp="1"/>
          </p:cNvSpPr>
          <p:nvPr>
            <p:ph type="body" idx="1"/>
          </p:nvPr>
        </p:nvSpPr>
        <p:spPr>
          <a:xfrm>
            <a:off x="442913" y="5280025"/>
            <a:ext cx="3529012" cy="892175"/>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54" name="Google Shape;354;p68"/>
          <p:cNvSpPr txBox="1">
            <a:spLocks noGrp="1"/>
          </p:cNvSpPr>
          <p:nvPr>
            <p:ph type="body" idx="2"/>
          </p:nvPr>
        </p:nvSpPr>
        <p:spPr>
          <a:xfrm>
            <a:off x="4331495" y="5280025"/>
            <a:ext cx="3529012" cy="892175"/>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55" name="Google Shape;355;p68"/>
          <p:cNvSpPr txBox="1">
            <a:spLocks noGrp="1"/>
          </p:cNvSpPr>
          <p:nvPr>
            <p:ph type="body" idx="3"/>
          </p:nvPr>
        </p:nvSpPr>
        <p:spPr>
          <a:xfrm>
            <a:off x="8220076" y="5280025"/>
            <a:ext cx="3529012" cy="892175"/>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56" name="Google Shape;356;p68"/>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357" name="Google Shape;357;p68"/>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58" name="Google Shape;358;p68"/>
          <p:cNvSpPr txBox="1">
            <a:spLocks noGrp="1"/>
          </p:cNvSpPr>
          <p:nvPr>
            <p:ph type="subTitle" idx="4"/>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matchingName="Four Text Boxes for Icons - Subtitle">
  <p:cSld name="Four Text Boxes for Icons - Subtitle">
    <p:spTree>
      <p:nvGrpSpPr>
        <p:cNvPr id="1" name="Shape 359"/>
        <p:cNvGrpSpPr/>
        <p:nvPr/>
      </p:nvGrpSpPr>
      <p:grpSpPr>
        <a:xfrm>
          <a:off x="0" y="0"/>
          <a:ext cx="0" cy="0"/>
          <a:chOff x="0" y="0"/>
          <a:chExt cx="0" cy="0"/>
        </a:xfrm>
      </p:grpSpPr>
      <p:sp>
        <p:nvSpPr>
          <p:cNvPr id="360" name="Google Shape;360;p69"/>
          <p:cNvSpPr txBox="1">
            <a:spLocks noGrp="1"/>
          </p:cNvSpPr>
          <p:nvPr>
            <p:ph type="body" idx="1"/>
          </p:nvPr>
        </p:nvSpPr>
        <p:spPr>
          <a:xfrm>
            <a:off x="442913" y="3429000"/>
            <a:ext cx="2560320" cy="27432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61" name="Google Shape;361;p69"/>
          <p:cNvSpPr txBox="1">
            <a:spLocks noGrp="1"/>
          </p:cNvSpPr>
          <p:nvPr>
            <p:ph type="body" idx="2"/>
          </p:nvPr>
        </p:nvSpPr>
        <p:spPr>
          <a:xfrm>
            <a:off x="3358198" y="3429000"/>
            <a:ext cx="2560320" cy="27432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62" name="Google Shape;362;p69"/>
          <p:cNvSpPr txBox="1">
            <a:spLocks noGrp="1"/>
          </p:cNvSpPr>
          <p:nvPr>
            <p:ph type="body" idx="3"/>
          </p:nvPr>
        </p:nvSpPr>
        <p:spPr>
          <a:xfrm>
            <a:off x="6273483" y="3429000"/>
            <a:ext cx="2560320" cy="27432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63" name="Google Shape;363;p69"/>
          <p:cNvSpPr txBox="1">
            <a:spLocks noGrp="1"/>
          </p:cNvSpPr>
          <p:nvPr>
            <p:ph type="body" idx="4"/>
          </p:nvPr>
        </p:nvSpPr>
        <p:spPr>
          <a:xfrm>
            <a:off x="9188767" y="3429000"/>
            <a:ext cx="2560320" cy="2743200"/>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3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300"/>
              </a:spcBef>
              <a:spcAft>
                <a:spcPts val="3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64" name="Google Shape;364;p69"/>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365" name="Google Shape;365;p69"/>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66" name="Google Shape;366;p69"/>
          <p:cNvSpPr txBox="1">
            <a:spLocks noGrp="1"/>
          </p:cNvSpPr>
          <p:nvPr>
            <p:ph type="subTitle" idx="5"/>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matchingName="Four Team Images - Subtitle">
  <p:cSld name="Four Team Images - Subtitle">
    <p:spTree>
      <p:nvGrpSpPr>
        <p:cNvPr id="1" name="Shape 367"/>
        <p:cNvGrpSpPr/>
        <p:nvPr/>
      </p:nvGrpSpPr>
      <p:grpSpPr>
        <a:xfrm>
          <a:off x="0" y="0"/>
          <a:ext cx="0" cy="0"/>
          <a:chOff x="0" y="0"/>
          <a:chExt cx="0" cy="0"/>
        </a:xfrm>
      </p:grpSpPr>
      <p:sp>
        <p:nvSpPr>
          <p:cNvPr id="368" name="Google Shape;368;p70"/>
          <p:cNvSpPr/>
          <p:nvPr/>
        </p:nvSpPr>
        <p:spPr>
          <a:xfrm>
            <a:off x="442912" y="2100263"/>
            <a:ext cx="1325880" cy="1328737"/>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369" name="Google Shape;369;p70"/>
          <p:cNvSpPr/>
          <p:nvPr/>
        </p:nvSpPr>
        <p:spPr>
          <a:xfrm>
            <a:off x="3359637" y="2100263"/>
            <a:ext cx="1325880" cy="1328737"/>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370" name="Google Shape;370;p70"/>
          <p:cNvSpPr/>
          <p:nvPr/>
        </p:nvSpPr>
        <p:spPr>
          <a:xfrm>
            <a:off x="6276362" y="2100263"/>
            <a:ext cx="1325880" cy="1328737"/>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371" name="Google Shape;371;p70"/>
          <p:cNvSpPr/>
          <p:nvPr/>
        </p:nvSpPr>
        <p:spPr>
          <a:xfrm>
            <a:off x="9193088" y="2100263"/>
            <a:ext cx="1325880" cy="1328737"/>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372" name="Google Shape;372;p70"/>
          <p:cNvSpPr txBox="1">
            <a:spLocks noGrp="1"/>
          </p:cNvSpPr>
          <p:nvPr>
            <p:ph type="body" idx="1"/>
          </p:nvPr>
        </p:nvSpPr>
        <p:spPr>
          <a:xfrm>
            <a:off x="442912" y="3657600"/>
            <a:ext cx="2560320" cy="2514600"/>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373" name="Google Shape;373;p70"/>
          <p:cNvSpPr txBox="1">
            <a:spLocks noGrp="1"/>
          </p:cNvSpPr>
          <p:nvPr>
            <p:ph type="body" idx="2"/>
          </p:nvPr>
        </p:nvSpPr>
        <p:spPr>
          <a:xfrm>
            <a:off x="3358197" y="3657600"/>
            <a:ext cx="2560320" cy="2514600"/>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374" name="Google Shape;374;p70"/>
          <p:cNvSpPr txBox="1">
            <a:spLocks noGrp="1"/>
          </p:cNvSpPr>
          <p:nvPr>
            <p:ph type="body" idx="3"/>
          </p:nvPr>
        </p:nvSpPr>
        <p:spPr>
          <a:xfrm>
            <a:off x="6273482" y="3657600"/>
            <a:ext cx="2560320" cy="2514600"/>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375" name="Google Shape;375;p70"/>
          <p:cNvSpPr txBox="1">
            <a:spLocks noGrp="1"/>
          </p:cNvSpPr>
          <p:nvPr>
            <p:ph type="body" idx="4"/>
          </p:nvPr>
        </p:nvSpPr>
        <p:spPr>
          <a:xfrm>
            <a:off x="9188767" y="3657600"/>
            <a:ext cx="2560320" cy="2514600"/>
          </a:xfrm>
          <a:prstGeom prst="rect">
            <a:avLst/>
          </a:prstGeom>
          <a:noFill/>
          <a:ln>
            <a:noFill/>
          </a:ln>
        </p:spPr>
        <p:txBody>
          <a:bodyPr spcFirstLastPara="1" wrap="square" lIns="0" tIns="0" rIns="0" bIns="0" anchor="t" anchorCtr="0">
            <a:noAutofit/>
          </a:bodyPr>
          <a:lstStyle>
            <a:lvl1pPr marL="457200" marR="0" lvl="0" indent="-22860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L="1371600" marR="0" lvl="2"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L="2286000" marR="0" lvl="4"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L="2743200" marR="0" lvl="5"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L="3200400" marR="0" lvl="6"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L="3657600" marR="0" lvl="7" indent="-228600" algn="l">
              <a:lnSpc>
                <a:spcPct val="100000"/>
              </a:lnSpc>
              <a:spcBef>
                <a:spcPts val="3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L="4114800" marR="0" lvl="8" indent="-228600" algn="l">
              <a:lnSpc>
                <a:spcPct val="100000"/>
              </a:lnSpc>
              <a:spcBef>
                <a:spcPts val="300"/>
              </a:spcBef>
              <a:spcAft>
                <a:spcPts val="30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376" name="Google Shape;376;p70"/>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377" name="Google Shape;377;p70"/>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78" name="Google Shape;378;p70"/>
          <p:cNvSpPr txBox="1">
            <a:spLocks noGrp="1"/>
          </p:cNvSpPr>
          <p:nvPr>
            <p:ph type="subTitle" idx="5"/>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matchingName="One Column Chart - Subtitle">
  <p:cSld name="One Column Chart - Subtitle">
    <p:spTree>
      <p:nvGrpSpPr>
        <p:cNvPr id="1" name="Shape 379"/>
        <p:cNvGrpSpPr/>
        <p:nvPr/>
      </p:nvGrpSpPr>
      <p:grpSpPr>
        <a:xfrm>
          <a:off x="0" y="0"/>
          <a:ext cx="0" cy="0"/>
          <a:chOff x="0" y="0"/>
          <a:chExt cx="0" cy="0"/>
        </a:xfrm>
      </p:grpSpPr>
      <p:sp>
        <p:nvSpPr>
          <p:cNvPr id="380" name="Google Shape;380;p71"/>
          <p:cNvSpPr txBox="1">
            <a:spLocks noGrp="1"/>
          </p:cNvSpPr>
          <p:nvPr>
            <p:ph type="body" idx="1"/>
          </p:nvPr>
        </p:nvSpPr>
        <p:spPr>
          <a:xfrm>
            <a:off x="442914" y="2103438"/>
            <a:ext cx="3529012" cy="4068762"/>
          </a:xfrm>
          <a:prstGeom prst="rect">
            <a:avLst/>
          </a:prstGeom>
          <a:noFill/>
          <a:ln>
            <a:noFill/>
          </a:ln>
        </p:spPr>
        <p:txBody>
          <a:bodyPr spcFirstLastPara="1" wrap="square" lIns="0" tIns="0" rIns="0" bIns="0" anchor="t" anchorCtr="0">
            <a:noAutofit/>
          </a:bodyPr>
          <a:lstStyle>
            <a:lvl1pPr marL="457200" marR="0" lvl="0" indent="-330200" algn="l">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81" name="Google Shape;381;p71"/>
          <p:cNvSpPr txBox="1">
            <a:spLocks noGrp="1"/>
          </p:cNvSpPr>
          <p:nvPr>
            <p:ph type="title"/>
          </p:nvPr>
        </p:nvSpPr>
        <p:spPr>
          <a:xfrm>
            <a:off x="442913" y="430514"/>
            <a:ext cx="11306175" cy="502920"/>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382" name="Google Shape;382;p71"/>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383" name="Google Shape;383;p71"/>
          <p:cNvSpPr txBox="1">
            <a:spLocks noGrp="1"/>
          </p:cNvSpPr>
          <p:nvPr>
            <p:ph type="subTitle" idx="2"/>
          </p:nvPr>
        </p:nvSpPr>
        <p:spPr>
          <a:xfrm>
            <a:off x="442912" y="933433"/>
            <a:ext cx="11306176" cy="885842"/>
          </a:xfrm>
          <a:prstGeom prst="rect">
            <a:avLst/>
          </a:prstGeom>
          <a:noFill/>
          <a:ln>
            <a:noFill/>
          </a:ln>
        </p:spPr>
        <p:txBody>
          <a:bodyPr spcFirstLastPara="1" wrap="square" lIns="0" tIns="0" rIns="0" bIns="0" anchor="t" anchorCtr="0">
            <a:noAutofit/>
          </a:bodyPr>
          <a:lstStyle>
            <a:lvl1pPr marR="0" lvl="0"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a:lnSpc>
                <a:spcPct val="85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matchingName="Section Header Rose Manual">
  <p:cSld name="Section Header Rose Manual">
    <p:bg>
      <p:bgPr>
        <a:solidFill>
          <a:srgbClr val="D93954"/>
        </a:solidFill>
        <a:effectLst/>
      </p:bgPr>
    </p:bg>
    <p:spTree>
      <p:nvGrpSpPr>
        <p:cNvPr id="1" name="Shape 384"/>
        <p:cNvGrpSpPr/>
        <p:nvPr/>
      </p:nvGrpSpPr>
      <p:grpSpPr>
        <a:xfrm>
          <a:off x="0" y="0"/>
          <a:ext cx="0" cy="0"/>
          <a:chOff x="0" y="0"/>
          <a:chExt cx="0" cy="0"/>
        </a:xfrm>
      </p:grpSpPr>
      <p:sp>
        <p:nvSpPr>
          <p:cNvPr id="385" name="Google Shape;385;p72"/>
          <p:cNvSpPr txBox="1">
            <a:spLocks noGrp="1"/>
          </p:cNvSpPr>
          <p:nvPr>
            <p:ph type="title"/>
          </p:nvPr>
        </p:nvSpPr>
        <p:spPr>
          <a:xfrm>
            <a:off x="442913" y="428625"/>
            <a:ext cx="1374457" cy="1965960"/>
          </a:xfrm>
          <a:prstGeom prst="rect">
            <a:avLst/>
          </a:prstGeom>
          <a:noFill/>
          <a:ln>
            <a:noFill/>
          </a:ln>
        </p:spPr>
        <p:txBody>
          <a:bodyPr spcFirstLastPara="1" wrap="square" lIns="0" tIns="0" rIns="0" bIns="0" anchor="t" anchorCtr="0">
            <a:noAutofit/>
          </a:bodyPr>
          <a:lstStyle>
            <a:lvl1pPr marR="0" lvl="0" algn="l">
              <a:lnSpc>
                <a:spcPct val="80000"/>
              </a:lnSpc>
              <a:spcBef>
                <a:spcPts val="0"/>
              </a:spcBef>
              <a:spcAft>
                <a:spcPts val="0"/>
              </a:spcAft>
              <a:buClr>
                <a:schemeClr val="lt1"/>
              </a:buClr>
              <a:buSzPts val="14400"/>
              <a:buFont typeface="Arial"/>
              <a:buNone/>
              <a:defRPr sz="14400" b="0" i="0" u="none" strike="noStrike" cap="none">
                <a:solidFill>
                  <a:schemeClr val="lt1"/>
                </a:solidFill>
                <a:latin typeface="Arial"/>
                <a:ea typeface="Arial"/>
                <a:cs typeface="Arial"/>
                <a:sym typeface="Arial"/>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86"/>
        <p:cNvGrpSpPr/>
        <p:nvPr/>
      </p:nvGrpSpPr>
      <p:grpSpPr>
        <a:xfrm>
          <a:off x="0" y="0"/>
          <a:ext cx="0" cy="0"/>
          <a:chOff x="0" y="0"/>
          <a:chExt cx="0" cy="0"/>
        </a:xfrm>
      </p:grpSpPr>
      <p:sp>
        <p:nvSpPr>
          <p:cNvPr id="387" name="Google Shape;387;p73"/>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Title Slide All White">
  <p:cSld name="Title Slide All White">
    <p:bg>
      <p:bgPr>
        <a:solidFill>
          <a:schemeClr val="lt1"/>
        </a:solidFill>
        <a:effectLst/>
      </p:bgPr>
    </p:bg>
    <p:spTree>
      <p:nvGrpSpPr>
        <p:cNvPr id="1" name="Shape 48"/>
        <p:cNvGrpSpPr/>
        <p:nvPr/>
      </p:nvGrpSpPr>
      <p:grpSpPr>
        <a:xfrm>
          <a:off x="0" y="0"/>
          <a:ext cx="0" cy="0"/>
          <a:chOff x="0" y="0"/>
          <a:chExt cx="0" cy="0"/>
        </a:xfrm>
      </p:grpSpPr>
      <p:sp>
        <p:nvSpPr>
          <p:cNvPr id="49" name="Google Shape;49;p14"/>
          <p:cNvSpPr txBox="1">
            <a:spLocks noGrp="1"/>
          </p:cNvSpPr>
          <p:nvPr>
            <p:ph type="ctrTitle"/>
          </p:nvPr>
        </p:nvSpPr>
        <p:spPr>
          <a:xfrm>
            <a:off x="442912" y="428625"/>
            <a:ext cx="7418388" cy="2651760"/>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dk1"/>
              </a:buClr>
              <a:buSzPts val="6000"/>
              <a:buFont typeface="Georgia"/>
              <a:buNone/>
              <a:defRPr sz="6000" b="0" i="0" u="none" strike="noStrike" cap="none">
                <a:solidFill>
                  <a:schemeClr val="dk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50" name="Google Shape;50;p14"/>
          <p:cNvSpPr txBox="1">
            <a:spLocks noGrp="1"/>
          </p:cNvSpPr>
          <p:nvPr>
            <p:ph type="subTitle" idx="1"/>
          </p:nvPr>
        </p:nvSpPr>
        <p:spPr>
          <a:xfrm>
            <a:off x="442913" y="3749040"/>
            <a:ext cx="5473700" cy="594360"/>
          </a:xfrm>
          <a:prstGeom prst="rect">
            <a:avLst/>
          </a:prstGeom>
          <a:noFill/>
          <a:ln>
            <a:noFill/>
          </a:ln>
        </p:spPr>
        <p:txBody>
          <a:bodyPr spcFirstLastPara="1" wrap="square" lIns="0" tIns="0" rIns="0" bIns="0" anchor="t" anchorCtr="0">
            <a:noAutofit/>
          </a:bodyPr>
          <a:lstStyle>
            <a:lvl1pPr marR="0" lvl="0"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R="0" lvl="1"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2pPr>
            <a:lvl3pPr marR="0" lvl="2"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R="0" lvl="3"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a:lnSpc>
                <a:spcPct val="100000"/>
              </a:lnSpc>
              <a:spcBef>
                <a:spcPts val="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pic>
        <p:nvPicPr>
          <p:cNvPr id="51" name="Google Shape;51;p14"/>
          <p:cNvPicPr preferRelativeResize="0"/>
          <p:nvPr/>
        </p:nvPicPr>
        <p:blipFill rotWithShape="1">
          <a:blip r:embed="rId2">
            <a:alphaModFix/>
          </a:blip>
          <a:srcRect/>
          <a:stretch/>
        </p:blipFill>
        <p:spPr>
          <a:xfrm>
            <a:off x="185139" y="5330952"/>
            <a:ext cx="1636776" cy="1351185"/>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Title Slide 2">
  <p:cSld name="Title Slide 2">
    <p:spTree>
      <p:nvGrpSpPr>
        <p:cNvPr id="1" name="Shape 52"/>
        <p:cNvGrpSpPr/>
        <p:nvPr/>
      </p:nvGrpSpPr>
      <p:grpSpPr>
        <a:xfrm>
          <a:off x="0" y="0"/>
          <a:ext cx="0" cy="0"/>
          <a:chOff x="0" y="0"/>
          <a:chExt cx="0" cy="0"/>
        </a:xfrm>
      </p:grpSpPr>
      <p:sp>
        <p:nvSpPr>
          <p:cNvPr id="53" name="Google Shape;53;p15"/>
          <p:cNvSpPr/>
          <p:nvPr/>
        </p:nvSpPr>
        <p:spPr>
          <a:xfrm>
            <a:off x="6096000" y="0"/>
            <a:ext cx="6096000" cy="4575812"/>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54" name="Google Shape;54;p15"/>
          <p:cNvSpPr/>
          <p:nvPr/>
        </p:nvSpPr>
        <p:spPr>
          <a:xfrm>
            <a:off x="0" y="0"/>
            <a:ext cx="6096000" cy="4575812"/>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5" name="Google Shape;55;p15"/>
          <p:cNvSpPr/>
          <p:nvPr/>
        </p:nvSpPr>
        <p:spPr>
          <a:xfrm>
            <a:off x="0" y="4575812"/>
            <a:ext cx="6096000" cy="2282188"/>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6" name="Google Shape;56;p15"/>
          <p:cNvSpPr txBox="1">
            <a:spLocks noGrp="1"/>
          </p:cNvSpPr>
          <p:nvPr>
            <p:ph type="ctrTitle"/>
          </p:nvPr>
        </p:nvSpPr>
        <p:spPr>
          <a:xfrm>
            <a:off x="442913" y="428625"/>
            <a:ext cx="5473700" cy="2286000"/>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57" name="Google Shape;57;p15"/>
          <p:cNvSpPr txBox="1">
            <a:spLocks noGrp="1"/>
          </p:cNvSpPr>
          <p:nvPr>
            <p:ph type="subTitle" idx="1"/>
          </p:nvPr>
        </p:nvSpPr>
        <p:spPr>
          <a:xfrm>
            <a:off x="442913" y="5101594"/>
            <a:ext cx="5473700" cy="594360"/>
          </a:xfrm>
          <a:prstGeom prst="rect">
            <a:avLst/>
          </a:prstGeom>
          <a:noFill/>
          <a:ln>
            <a:noFill/>
          </a:ln>
        </p:spPr>
        <p:txBody>
          <a:bodyPr spcFirstLastPara="1" wrap="square" lIns="0" tIns="0" rIns="0" bIns="0" anchor="t" anchorCtr="0">
            <a:noAutofit/>
          </a:bodyPr>
          <a:lstStyle>
            <a:lvl1pPr marR="0" lvl="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58" name="Google Shape;58;p15"/>
          <p:cNvPicPr preferRelativeResize="0"/>
          <p:nvPr/>
        </p:nvPicPr>
        <p:blipFill rotWithShape="1">
          <a:blip r:embed="rId2">
            <a:alphaModFix/>
          </a:blip>
          <a:srcRect/>
          <a:stretch/>
        </p:blipFill>
        <p:spPr>
          <a:xfrm>
            <a:off x="10337737" y="5330952"/>
            <a:ext cx="1636776" cy="1351185"/>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59"/>
        <p:cNvGrpSpPr/>
        <p:nvPr/>
      </p:nvGrpSpPr>
      <p:grpSpPr>
        <a:xfrm>
          <a:off x="0" y="0"/>
          <a:ext cx="0" cy="0"/>
          <a:chOff x="0" y="0"/>
          <a:chExt cx="0" cy="0"/>
        </a:xfrm>
      </p:grpSpPr>
      <p:sp>
        <p:nvSpPr>
          <p:cNvPr id="60" name="Google Shape;60;p16"/>
          <p:cNvSpPr/>
          <p:nvPr/>
        </p:nvSpPr>
        <p:spPr>
          <a:xfrm>
            <a:off x="6096000" y="0"/>
            <a:ext cx="6096000" cy="6858000"/>
          </a:xfrm>
          <a:prstGeom prst="rect">
            <a:avLst/>
          </a:prstGeom>
          <a:solidFill>
            <a:srgbClr val="DEDEDE"/>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600"/>
              <a:buFont typeface="Arial"/>
              <a:buNone/>
            </a:pPr>
            <a:endParaRPr sz="1600" b="0" i="0" u="none" strike="noStrike" cap="none">
              <a:solidFill>
                <a:schemeClr val="lt1"/>
              </a:solidFill>
              <a:latin typeface="Arial"/>
              <a:ea typeface="Arial"/>
              <a:cs typeface="Arial"/>
              <a:sym typeface="Arial"/>
            </a:endParaRPr>
          </a:p>
        </p:txBody>
      </p:sp>
      <p:sp>
        <p:nvSpPr>
          <p:cNvPr id="61" name="Google Shape;61;p16"/>
          <p:cNvSpPr/>
          <p:nvPr/>
        </p:nvSpPr>
        <p:spPr>
          <a:xfrm>
            <a:off x="0" y="0"/>
            <a:ext cx="6096000" cy="3429000"/>
          </a:xfrm>
          <a:prstGeom prst="rect">
            <a:avLst/>
          </a:prstGeom>
          <a:solidFill>
            <a:srgbClr val="D04A0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2" name="Google Shape;62;p16"/>
          <p:cNvSpPr/>
          <p:nvPr/>
        </p:nvSpPr>
        <p:spPr>
          <a:xfrm>
            <a:off x="0" y="3429000"/>
            <a:ext cx="6096000" cy="1143000"/>
          </a:xfrm>
          <a:prstGeom prst="rect">
            <a:avLst/>
          </a:prstGeom>
          <a:solidFill>
            <a:srgbClr val="46464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3" name="Google Shape;63;p16"/>
          <p:cNvSpPr txBox="1">
            <a:spLocks noGrp="1"/>
          </p:cNvSpPr>
          <p:nvPr>
            <p:ph type="ctrTitle"/>
          </p:nvPr>
        </p:nvSpPr>
        <p:spPr>
          <a:xfrm>
            <a:off x="442913" y="428625"/>
            <a:ext cx="5473700" cy="2286000"/>
          </a:xfrm>
          <a:prstGeom prst="rect">
            <a:avLst/>
          </a:prstGeom>
          <a:noFill/>
          <a:ln>
            <a:noFill/>
          </a:ln>
        </p:spPr>
        <p:txBody>
          <a:bodyPr spcFirstLastPara="1" wrap="square" lIns="0" tIns="0" rIns="0" bIns="0" anchor="b" anchorCtr="0">
            <a:noAutofit/>
          </a:bodyPr>
          <a:lstStyle>
            <a:lvl1pPr marR="0" lvl="0" algn="l">
              <a:lnSpc>
                <a:spcPct val="85000"/>
              </a:lnSpc>
              <a:spcBef>
                <a:spcPts val="0"/>
              </a:spcBef>
              <a:spcAft>
                <a:spcPts val="0"/>
              </a:spcAft>
              <a:buClr>
                <a:schemeClr val="lt1"/>
              </a:buClr>
              <a:buSzPts val="5000"/>
              <a:buFont typeface="Georgia"/>
              <a:buNone/>
              <a:defRPr sz="5000" b="0" i="0" u="none" strike="noStrike" cap="none">
                <a:solidFill>
                  <a:schemeClr val="lt1"/>
                </a:solidFill>
                <a:latin typeface="Georgia"/>
                <a:ea typeface="Georgia"/>
                <a:cs typeface="Georgia"/>
                <a:sym typeface="Georgia"/>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a:endParaRPr/>
          </a:p>
        </p:txBody>
      </p:sp>
      <p:sp>
        <p:nvSpPr>
          <p:cNvPr id="64" name="Google Shape;64;p16"/>
          <p:cNvSpPr txBox="1">
            <a:spLocks noGrp="1"/>
          </p:cNvSpPr>
          <p:nvPr>
            <p:ph type="subTitle" idx="1"/>
          </p:nvPr>
        </p:nvSpPr>
        <p:spPr>
          <a:xfrm>
            <a:off x="442913" y="3749040"/>
            <a:ext cx="5473700" cy="594360"/>
          </a:xfrm>
          <a:prstGeom prst="rect">
            <a:avLst/>
          </a:prstGeom>
          <a:noFill/>
          <a:ln>
            <a:noFill/>
          </a:ln>
        </p:spPr>
        <p:txBody>
          <a:bodyPr spcFirstLastPara="1" wrap="square" lIns="0" tIns="0" rIns="0" bIns="0" anchor="t" anchorCtr="0">
            <a:noAutofit/>
          </a:bodyPr>
          <a:lstStyle>
            <a:lvl1pPr marR="0" lvl="0"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1pPr>
            <a:lvl2pPr marR="0" lvl="1"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2pPr>
            <a:lvl3pPr marR="0" lvl="2"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3pPr>
            <a:lvl4pPr marR="0" lvl="3"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4pPr>
            <a:lvl5pPr marR="0" lvl="4"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5pPr>
            <a:lvl6pPr marR="0" lvl="5"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6pPr>
            <a:lvl7pPr marR="0" lvl="6"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7pPr>
            <a:lvl8pPr marR="0" lvl="7"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8pPr>
            <a:lvl9pPr marR="0" lvl="8" algn="l">
              <a:lnSpc>
                <a:spcPct val="100000"/>
              </a:lnSpc>
              <a:spcBef>
                <a:spcPts val="0"/>
              </a:spcBef>
              <a:spcAft>
                <a:spcPts val="0"/>
              </a:spcAft>
              <a:buClr>
                <a:schemeClr val="lt1"/>
              </a:buClr>
              <a:buSzPts val="1600"/>
              <a:buFont typeface="Arial"/>
              <a:buNone/>
              <a:defRPr sz="1600" b="0" i="0" u="none" strike="noStrike" cap="none">
                <a:solidFill>
                  <a:schemeClr val="lt1"/>
                </a:solidFill>
                <a:latin typeface="Arial"/>
                <a:ea typeface="Arial"/>
                <a:cs typeface="Arial"/>
                <a:sym typeface="Arial"/>
              </a:defRPr>
            </a:lvl9pPr>
          </a:lstStyle>
          <a:p>
            <a:endParaRPr/>
          </a:p>
        </p:txBody>
      </p:sp>
      <p:pic>
        <p:nvPicPr>
          <p:cNvPr id="65" name="Google Shape;65;p16"/>
          <p:cNvPicPr preferRelativeResize="0"/>
          <p:nvPr/>
        </p:nvPicPr>
        <p:blipFill rotWithShape="1">
          <a:blip r:embed="rId2">
            <a:alphaModFix/>
          </a:blip>
          <a:srcRect/>
          <a:stretch/>
        </p:blipFill>
        <p:spPr>
          <a:xfrm>
            <a:off x="185139" y="5330952"/>
            <a:ext cx="1636776" cy="1351185"/>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theme" Target="../theme/theme1.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7"/>
          <p:cNvSpPr txBox="1">
            <a:spLocks noGrp="1"/>
          </p:cNvSpPr>
          <p:nvPr>
            <p:ph type="title"/>
          </p:nvPr>
        </p:nvSpPr>
        <p:spPr>
          <a:xfrm>
            <a:off x="442913" y="432001"/>
            <a:ext cx="11306175" cy="1387274"/>
          </a:xfrm>
          <a:prstGeom prst="rect">
            <a:avLst/>
          </a:prstGeom>
          <a:noFill/>
          <a:ln>
            <a:noFill/>
          </a:ln>
        </p:spPr>
        <p:txBody>
          <a:bodyPr spcFirstLastPara="1" wrap="square" lIns="0" tIns="0" rIns="0" bIns="0" anchor="t" anchorCtr="0">
            <a:noAutofit/>
          </a:bodyPr>
          <a:lstStyle>
            <a:lvl1pPr marR="0" lvl="0" algn="l" rtl="0">
              <a:lnSpc>
                <a:spcPct val="85000"/>
              </a:lnSpc>
              <a:spcBef>
                <a:spcPts val="0"/>
              </a:spcBef>
              <a:spcAft>
                <a:spcPts val="0"/>
              </a:spcAft>
              <a:buClr>
                <a:schemeClr val="dk1"/>
              </a:buClr>
              <a:buSzPts val="3200"/>
              <a:buFont typeface="Georgia"/>
              <a:buNone/>
              <a:defRPr sz="32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7"/>
          <p:cNvSpPr txBox="1">
            <a:spLocks noGrp="1"/>
          </p:cNvSpPr>
          <p:nvPr>
            <p:ph type="body" idx="1"/>
          </p:nvPr>
        </p:nvSpPr>
        <p:spPr>
          <a:xfrm>
            <a:off x="442913" y="2103438"/>
            <a:ext cx="11306175" cy="4068762"/>
          </a:xfrm>
          <a:prstGeom prst="rect">
            <a:avLst/>
          </a:prstGeom>
          <a:noFill/>
          <a:ln>
            <a:noFill/>
          </a:ln>
        </p:spPr>
        <p:txBody>
          <a:bodyPr spcFirstLastPara="1" wrap="square" lIns="0" tIns="0" rIns="0" bIns="0" anchor="t" anchorCtr="0">
            <a:noAutofit/>
          </a:bodyPr>
          <a:lstStyle>
            <a:lvl1pPr marL="457200" marR="0" lvl="0" indent="-330200" algn="l" rtl="0">
              <a:lnSpc>
                <a:spcPct val="100000"/>
              </a:lnSpc>
              <a:spcBef>
                <a:spcPts val="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1pPr>
            <a:lvl2pPr marL="914400" marR="0" lvl="1"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2pPr>
            <a:lvl3pPr marL="1371600" marR="0" lvl="2"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6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600"/>
              </a:spcBef>
              <a:spcAft>
                <a:spcPts val="60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2" name="Google Shape;12;p7"/>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lvl1pPr marL="0" marR="0" lvl="0" indent="0" algn="r" rtl="0">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750"/>
              <a:buFont typeface="Arial"/>
              <a:buNone/>
              <a:defRPr sz="75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3" name="Google Shape;13;p7"/>
          <p:cNvSpPr txBox="1"/>
          <p:nvPr/>
        </p:nvSpPr>
        <p:spPr>
          <a:xfrm>
            <a:off x="442913" y="6492240"/>
            <a:ext cx="5473700" cy="13716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750"/>
              <a:buFont typeface="Arial"/>
              <a:buNone/>
            </a:pPr>
            <a:r>
              <a:rPr lang="en-GB" sz="750" b="0" i="0" u="none" strike="noStrike" cap="none">
                <a:solidFill>
                  <a:schemeClr val="dk1"/>
                </a:solidFill>
                <a:latin typeface="Arial"/>
                <a:ea typeface="Arial"/>
                <a:cs typeface="Arial"/>
                <a:sym typeface="Arial"/>
              </a:rPr>
              <a:t>PwC</a:t>
            </a:r>
            <a:endParaRPr sz="1400" b="0" i="0" u="none" strike="noStrike" cap="none">
              <a:solidFill>
                <a:srgbClr val="000000"/>
              </a:solidFill>
              <a:latin typeface="Arial"/>
              <a:ea typeface="Arial"/>
              <a:cs typeface="Arial"/>
              <a:sym typeface="Arial"/>
            </a:endParaRPr>
          </a:p>
        </p:txBody>
      </p:sp>
      <p:sp>
        <p:nvSpPr>
          <p:cNvPr id="14" name="Google Shape;14;p7"/>
          <p:cNvSpPr txBox="1"/>
          <p:nvPr/>
        </p:nvSpPr>
        <p:spPr>
          <a:xfrm>
            <a:off x="442913" y="6355080"/>
            <a:ext cx="5473700" cy="137160"/>
          </a:xfrm>
          <a:prstGeom prst="rect">
            <a:avLst/>
          </a:prstGeom>
          <a:noFill/>
          <a:ln>
            <a:noFill/>
          </a:ln>
        </p:spPr>
        <p:txBody>
          <a:bodyPr spcFirstLastPara="1" wrap="square" lIns="0" tIns="0" rIns="0" bIns="0" anchor="b" anchorCtr="0">
            <a:noAutofit/>
          </a:bodyPr>
          <a:lstStyle/>
          <a:p>
            <a:pPr marL="0" marR="0" lvl="0" indent="0" algn="l" rtl="0">
              <a:lnSpc>
                <a:spcPct val="100000"/>
              </a:lnSpc>
              <a:spcBef>
                <a:spcPts val="0"/>
              </a:spcBef>
              <a:spcAft>
                <a:spcPts val="0"/>
              </a:spcAft>
              <a:buClr>
                <a:srgbClr val="000000"/>
              </a:buClr>
              <a:buSzPts val="750"/>
              <a:buFont typeface="Arial"/>
              <a:buNone/>
            </a:pPr>
            <a:r>
              <a:rPr lang="en-GB" sz="750">
                <a:solidFill>
                  <a:schemeClr val="dk1"/>
                </a:solidFill>
              </a:rPr>
              <a:t>Presentation to the Standing Committee on Finance</a:t>
            </a:r>
            <a:endParaRPr sz="1400" b="0" i="0" u="none" strike="noStrike" cap="none">
              <a:solidFill>
                <a:srgbClr val="000000"/>
              </a:solidFill>
              <a:latin typeface="Arial"/>
              <a:ea typeface="Arial"/>
              <a:cs typeface="Arial"/>
              <a:sym typeface="Arial"/>
            </a:endParaRPr>
          </a:p>
        </p:txBody>
      </p:sp>
      <p:sp>
        <p:nvSpPr>
          <p:cNvPr id="15" name="Google Shape;15;p7"/>
          <p:cNvSpPr txBox="1"/>
          <p:nvPr/>
        </p:nvSpPr>
        <p:spPr>
          <a:xfrm>
            <a:off x="8218488" y="6355080"/>
            <a:ext cx="3530600" cy="13716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Clr>
                <a:srgbClr val="000000"/>
              </a:buClr>
              <a:buSzPts val="750"/>
              <a:buFont typeface="Arial"/>
              <a:buNone/>
            </a:pPr>
            <a:r>
              <a:rPr lang="en-GB" sz="750">
                <a:solidFill>
                  <a:schemeClr val="dk1"/>
                </a:solidFill>
              </a:rPr>
              <a:t>10 September 2019</a:t>
            </a:r>
            <a:endParaRPr sz="14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 id="2147483710" r:id="rId62"/>
    <p:sldLayoutId id="2147483711" r:id="rId63"/>
    <p:sldLayoutId id="2147483712" r:id="rId64"/>
    <p:sldLayoutId id="2147483713" r:id="rId65"/>
    <p:sldLayoutId id="2147483714" r:id="rId6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3840">
          <p15:clr>
            <a:srgbClr val="F26B43"/>
          </p15:clr>
        </p15:guide>
        <p15:guide id="2" pos="279">
          <p15:clr>
            <a:srgbClr val="F26B43"/>
          </p15:clr>
        </p15:guide>
        <p15:guide id="3" pos="7401">
          <p15:clr>
            <a:srgbClr val="F26B43"/>
          </p15:clr>
        </p15:guide>
        <p15:guide id="4" pos="3953">
          <p15:clr>
            <a:srgbClr val="F26B43"/>
          </p15:clr>
        </p15:guide>
        <p15:guide id="5" pos="3727">
          <p15:clr>
            <a:srgbClr val="F26B43"/>
          </p15:clr>
        </p15:guide>
        <p15:guide id="6" orient="horz" pos="3888">
          <p15:clr>
            <a:srgbClr val="F26B43"/>
          </p15:clr>
        </p15:guide>
        <p15:guide id="7" pos="2726">
          <p15:clr>
            <a:srgbClr val="F26B43"/>
          </p15:clr>
        </p15:guide>
        <p15:guide id="8" pos="2502">
          <p15:clr>
            <a:srgbClr val="F26B43"/>
          </p15:clr>
        </p15:guide>
        <p15:guide id="9" pos="4952">
          <p15:clr>
            <a:srgbClr val="F26B43"/>
          </p15:clr>
        </p15:guide>
        <p15:guide id="10" pos="5177">
          <p15:clr>
            <a:srgbClr val="F26B43"/>
          </p15:clr>
        </p15:guide>
        <p15:guide id="11" orient="horz" pos="2160">
          <p15:clr>
            <a:srgbClr val="F26B43"/>
          </p15:clr>
        </p15:guide>
        <p15:guide id="12" orient="horz" pos="1325">
          <p15:clr>
            <a:srgbClr val="F26B43"/>
          </p15:clr>
        </p15:guide>
        <p15:guide id="13" orient="horz" pos="1146">
          <p15:clr>
            <a:srgbClr val="F26B43"/>
          </p15:clr>
        </p15:guide>
        <p15:guide id="14" orient="horz" pos="27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Google Shape;392;p1"/>
          <p:cNvSpPr txBox="1">
            <a:spLocks noGrp="1"/>
          </p:cNvSpPr>
          <p:nvPr>
            <p:ph type="ctrTitle"/>
          </p:nvPr>
        </p:nvSpPr>
        <p:spPr>
          <a:xfrm>
            <a:off x="442912" y="428625"/>
            <a:ext cx="7418388" cy="2651760"/>
          </a:xfrm>
          <a:prstGeom prst="rect">
            <a:avLst/>
          </a:prstGeom>
          <a:noFill/>
          <a:ln>
            <a:noFill/>
          </a:ln>
        </p:spPr>
        <p:txBody>
          <a:bodyPr spcFirstLastPara="1" wrap="square" lIns="0" tIns="0" rIns="0" bIns="0" anchor="b" anchorCtr="0">
            <a:noAutofit/>
          </a:bodyPr>
          <a:lstStyle/>
          <a:p>
            <a:pPr marL="0" marR="0" lvl="0" indent="0" algn="l" rtl="0">
              <a:lnSpc>
                <a:spcPct val="85000"/>
              </a:lnSpc>
              <a:spcBef>
                <a:spcPts val="0"/>
              </a:spcBef>
              <a:spcAft>
                <a:spcPts val="0"/>
              </a:spcAft>
              <a:buClr>
                <a:schemeClr val="lt1"/>
              </a:buClr>
              <a:buSzPts val="6000"/>
              <a:buFont typeface="Georgia"/>
              <a:buNone/>
            </a:pPr>
            <a:r>
              <a:rPr lang="en-GB"/>
              <a:t>Draft Taxation Laws Amendment Bill, 2019</a:t>
            </a:r>
            <a:endParaRPr sz="6000" b="0" i="0" u="none" strike="noStrike" cap="none">
              <a:solidFill>
                <a:schemeClr val="lt1"/>
              </a:solidFill>
              <a:latin typeface="Georgia"/>
              <a:ea typeface="Georgia"/>
              <a:cs typeface="Georgia"/>
              <a:sym typeface="Georgia"/>
            </a:endParaRPr>
          </a:p>
        </p:txBody>
      </p:sp>
      <p:sp>
        <p:nvSpPr>
          <p:cNvPr id="393" name="Google Shape;393;p1"/>
          <p:cNvSpPr txBox="1">
            <a:spLocks noGrp="1"/>
          </p:cNvSpPr>
          <p:nvPr>
            <p:ph type="subTitle" idx="1"/>
          </p:nvPr>
        </p:nvSpPr>
        <p:spPr>
          <a:xfrm>
            <a:off x="442929" y="3749050"/>
            <a:ext cx="7418400" cy="594300"/>
          </a:xfrm>
          <a:prstGeom prst="rect">
            <a:avLst/>
          </a:prstGeom>
          <a:no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chemeClr val="lt1"/>
              </a:buClr>
              <a:buSzPts val="1600"/>
              <a:buFont typeface="Arial"/>
              <a:buNone/>
            </a:pPr>
            <a:r>
              <a:rPr lang="en-GB" sz="1600" b="0" i="0" u="none" strike="noStrike" cap="none">
                <a:solidFill>
                  <a:schemeClr val="lt1"/>
                </a:solidFill>
                <a:latin typeface="Arial"/>
                <a:ea typeface="Arial"/>
                <a:cs typeface="Arial"/>
                <a:sym typeface="Arial"/>
              </a:rPr>
              <a:t>Presentation by </a:t>
            </a:r>
            <a:r>
              <a:rPr lang="en-GB" b="1"/>
              <a:t>Kyle Mandy</a:t>
            </a:r>
            <a:r>
              <a:rPr lang="en-GB"/>
              <a:t> to the </a:t>
            </a:r>
            <a:r>
              <a:rPr lang="en-GB" b="1"/>
              <a:t>Standing &amp; Select Committees on Finance</a:t>
            </a:r>
            <a:endParaRPr b="1"/>
          </a:p>
          <a:p>
            <a:pPr marL="0" marR="0" lvl="0" indent="0" algn="l" rtl="0">
              <a:lnSpc>
                <a:spcPct val="100000"/>
              </a:lnSpc>
              <a:spcBef>
                <a:spcPts val="0"/>
              </a:spcBef>
              <a:spcAft>
                <a:spcPts val="0"/>
              </a:spcAft>
              <a:buClr>
                <a:schemeClr val="lt1"/>
              </a:buClr>
              <a:buSzPts val="1600"/>
              <a:buFont typeface="Arial"/>
              <a:buNone/>
            </a:pPr>
            <a:r>
              <a:rPr lang="en-GB"/>
              <a:t>10 September</a:t>
            </a:r>
            <a:r>
              <a:rPr lang="en-GB" sz="1600" b="0" i="0" u="none" strike="noStrike" cap="none">
                <a:solidFill>
                  <a:schemeClr val="lt1"/>
                </a:solidFill>
                <a:latin typeface="Arial"/>
                <a:ea typeface="Arial"/>
                <a:cs typeface="Arial"/>
                <a:sym typeface="Arial"/>
              </a:rPr>
              <a:t> 201</a:t>
            </a:r>
            <a:r>
              <a:rPr lang="en-GB"/>
              <a:t>9</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graphicFrame>
        <p:nvGraphicFramePr>
          <p:cNvPr id="398" name="Google Shape;398;p2"/>
          <p:cNvGraphicFramePr/>
          <p:nvPr>
            <p:extLst>
              <p:ext uri="{D42A27DB-BD31-4B8C-83A1-F6EECF244321}">
                <p14:modId xmlns:p14="http://schemas.microsoft.com/office/powerpoint/2010/main" val="3734517771"/>
              </p:ext>
            </p:extLst>
          </p:nvPr>
        </p:nvGraphicFramePr>
        <p:xfrm>
          <a:off x="442913" y="2103438"/>
          <a:ext cx="10711575" cy="4269980"/>
        </p:xfrm>
        <a:graphic>
          <a:graphicData uri="http://schemas.openxmlformats.org/drawingml/2006/table">
            <a:tbl>
              <a:tblPr>
                <a:noFill/>
                <a:tableStyleId>{DB49123A-2C33-4F77-8E9F-744DCE507397}</a:tableStyleId>
              </a:tblPr>
              <a:tblGrid>
                <a:gridCol w="723525">
                  <a:extLst>
                    <a:ext uri="{9D8B030D-6E8A-4147-A177-3AD203B41FA5}">
                      <a16:colId xmlns:a16="http://schemas.microsoft.com/office/drawing/2014/main" val="20000"/>
                    </a:ext>
                  </a:extLst>
                </a:gridCol>
                <a:gridCol w="907365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tblGrid>
              <a:tr h="328350">
                <a:tc>
                  <a:txBody>
                    <a:bodyPr/>
                    <a:lstStyle/>
                    <a:p>
                      <a:pPr marL="0" marR="0" lvl="0" indent="0" algn="l" rtl="0">
                        <a:lnSpc>
                          <a:spcPct val="100000"/>
                        </a:lnSpc>
                        <a:spcBef>
                          <a:spcPts val="0"/>
                        </a:spcBef>
                        <a:spcAft>
                          <a:spcPts val="0"/>
                        </a:spcAft>
                        <a:buClr>
                          <a:srgbClr val="000000"/>
                        </a:buClr>
                        <a:buSzPts val="2800"/>
                        <a:buFont typeface="Arial"/>
                        <a:buNone/>
                      </a:pPr>
                      <a:r>
                        <a:rPr lang="en-GB" sz="2800" u="none" strike="noStrike" cap="none">
                          <a:solidFill>
                            <a:schemeClr val="accent1"/>
                          </a:solidFill>
                        </a:rPr>
                        <a:t>1.</a:t>
                      </a:r>
                      <a:endParaRPr sz="1400" u="none" strike="noStrike" cap="none"/>
                    </a:p>
                  </a:txBody>
                  <a:tcPr marL="0" marR="0" marT="0" marB="45725"/>
                </a:tc>
                <a:tc>
                  <a:txBody>
                    <a:bodyPr/>
                    <a:lstStyle/>
                    <a:p>
                      <a:pPr marL="0" marR="0" lvl="0" indent="0" algn="l" rtl="0">
                        <a:lnSpc>
                          <a:spcPct val="100000"/>
                        </a:lnSpc>
                        <a:spcBef>
                          <a:spcPts val="0"/>
                        </a:spcBef>
                        <a:spcAft>
                          <a:spcPts val="0"/>
                        </a:spcAft>
                        <a:buClr>
                          <a:srgbClr val="000000"/>
                        </a:buClr>
                        <a:buSzPts val="2800"/>
                        <a:buFont typeface="Arial"/>
                        <a:buNone/>
                      </a:pPr>
                      <a:r>
                        <a:rPr lang="en-GB" sz="2800" u="none" strike="noStrike" cap="none"/>
                        <a:t>General Corporate Tax: “Dividend stripping” - addressing abusive arrangements </a:t>
                      </a:r>
                      <a:endParaRPr sz="1400" u="none" strike="noStrike" cap="none"/>
                    </a:p>
                  </a:txBody>
                  <a:tcPr marL="0" marR="0" marT="0" marB="45725"/>
                </a:tc>
                <a:tc>
                  <a:txBody>
                    <a:bodyPr/>
                    <a:lstStyle/>
                    <a:p>
                      <a:pPr marL="0" marR="0" lvl="0" indent="0" algn="r" rtl="0">
                        <a:lnSpc>
                          <a:spcPct val="100000"/>
                        </a:lnSpc>
                        <a:spcBef>
                          <a:spcPts val="0"/>
                        </a:spcBef>
                        <a:spcAft>
                          <a:spcPts val="0"/>
                        </a:spcAft>
                        <a:buClr>
                          <a:srgbClr val="000000"/>
                        </a:buClr>
                        <a:buSzPts val="1400"/>
                        <a:buFont typeface="Arial"/>
                        <a:buNone/>
                      </a:pPr>
                      <a:endParaRPr sz="1400" u="none" strike="noStrike" cap="none"/>
                    </a:p>
                  </a:txBody>
                  <a:tcPr marL="0" marR="0" marT="0" marB="45725"/>
                </a:tc>
                <a:extLst>
                  <a:ext uri="{0D108BD9-81ED-4DB2-BD59-A6C34878D82A}">
                    <a16:rowId xmlns:a16="http://schemas.microsoft.com/office/drawing/2014/main" val="10000"/>
                  </a:ext>
                </a:extLst>
              </a:tr>
              <a:tr h="328350">
                <a:tc>
                  <a:txBody>
                    <a:bodyPr/>
                    <a:lstStyle/>
                    <a:p>
                      <a:pPr marL="0" marR="0" lvl="0" indent="0" algn="l" rtl="0">
                        <a:lnSpc>
                          <a:spcPct val="100000"/>
                        </a:lnSpc>
                        <a:spcBef>
                          <a:spcPts val="0"/>
                        </a:spcBef>
                        <a:spcAft>
                          <a:spcPts val="0"/>
                        </a:spcAft>
                        <a:buClr>
                          <a:srgbClr val="000000"/>
                        </a:buClr>
                        <a:buSzPts val="2800"/>
                        <a:buFont typeface="Arial"/>
                        <a:buNone/>
                      </a:pPr>
                      <a:r>
                        <a:rPr lang="en-GB" sz="2800" u="none" strike="noStrike" cap="none" dirty="0">
                          <a:solidFill>
                            <a:schemeClr val="accent1"/>
                          </a:solidFill>
                        </a:rPr>
                        <a:t>2.</a:t>
                      </a:r>
                    </a:p>
                    <a:p>
                      <a:pPr marL="0" marR="0" lvl="0" indent="0" algn="l" rtl="0">
                        <a:lnSpc>
                          <a:spcPct val="100000"/>
                        </a:lnSpc>
                        <a:spcBef>
                          <a:spcPts val="0"/>
                        </a:spcBef>
                        <a:spcAft>
                          <a:spcPts val="0"/>
                        </a:spcAft>
                        <a:buClr>
                          <a:srgbClr val="000000"/>
                        </a:buClr>
                        <a:buSzPts val="2800"/>
                        <a:buFont typeface="Arial"/>
                        <a:buNone/>
                      </a:pPr>
                      <a:r>
                        <a:rPr lang="en-GB" sz="2800" u="none" strike="noStrike" cap="none" dirty="0">
                          <a:solidFill>
                            <a:schemeClr val="accent1"/>
                          </a:solidFill>
                        </a:rPr>
                        <a:t>3.</a:t>
                      </a:r>
                      <a:endParaRPr sz="1400" u="none" strike="noStrike" cap="none" dirty="0"/>
                    </a:p>
                  </a:txBody>
                  <a:tcPr marL="0" marR="0" marT="0" marB="45725"/>
                </a:tc>
                <a:tc>
                  <a:txBody>
                    <a:bodyPr/>
                    <a:lstStyle/>
                    <a:p>
                      <a:pPr marL="0" marR="0" lvl="0" indent="0" algn="l" rtl="0">
                        <a:lnSpc>
                          <a:spcPct val="100000"/>
                        </a:lnSpc>
                        <a:spcBef>
                          <a:spcPts val="0"/>
                        </a:spcBef>
                        <a:spcAft>
                          <a:spcPts val="0"/>
                        </a:spcAft>
                        <a:buClr>
                          <a:srgbClr val="000000"/>
                        </a:buClr>
                        <a:buSzPts val="2800"/>
                        <a:buFont typeface="Arial"/>
                        <a:buNone/>
                      </a:pPr>
                      <a:r>
                        <a:rPr lang="en-GB" sz="2800" u="none" strike="noStrike" cap="none" dirty="0"/>
                        <a:t>Tax Incentives: Special Economic Zones (“SEZs”)</a:t>
                      </a:r>
                    </a:p>
                    <a:p>
                      <a:pPr marL="0" marR="0" lvl="0" indent="0" algn="l" rtl="0">
                        <a:lnSpc>
                          <a:spcPct val="100000"/>
                        </a:lnSpc>
                        <a:spcBef>
                          <a:spcPts val="0"/>
                        </a:spcBef>
                        <a:spcAft>
                          <a:spcPts val="0"/>
                        </a:spcAft>
                        <a:buClr>
                          <a:srgbClr val="000000"/>
                        </a:buClr>
                        <a:buSzPts val="2800"/>
                        <a:buFont typeface="Arial"/>
                        <a:buNone/>
                      </a:pPr>
                      <a:r>
                        <a:rPr lang="en-GB" sz="2800" u="none" strike="noStrike" cap="none" dirty="0"/>
                        <a:t>Section 12J: Venture Capital Companies</a:t>
                      </a:r>
                    </a:p>
                  </a:txBody>
                  <a:tcPr marL="0" marR="0" marT="0" marB="45725"/>
                </a:tc>
                <a:tc>
                  <a:txBody>
                    <a:bodyPr/>
                    <a:lstStyle/>
                    <a:p>
                      <a:pPr marL="0" marR="0" lvl="0" indent="0" algn="r" rtl="0">
                        <a:lnSpc>
                          <a:spcPct val="100000"/>
                        </a:lnSpc>
                        <a:spcBef>
                          <a:spcPts val="0"/>
                        </a:spcBef>
                        <a:spcAft>
                          <a:spcPts val="0"/>
                        </a:spcAft>
                        <a:buClr>
                          <a:srgbClr val="000000"/>
                        </a:buClr>
                        <a:buSzPts val="1400"/>
                        <a:buFont typeface="Arial"/>
                        <a:buNone/>
                      </a:pPr>
                      <a:endParaRPr sz="1400" u="none" strike="noStrike" cap="none" dirty="0"/>
                    </a:p>
                  </a:txBody>
                  <a:tcPr marL="0" marR="0" marT="0" marB="45725"/>
                </a:tc>
                <a:extLst>
                  <a:ext uri="{0D108BD9-81ED-4DB2-BD59-A6C34878D82A}">
                    <a16:rowId xmlns:a16="http://schemas.microsoft.com/office/drawing/2014/main" val="10001"/>
                  </a:ext>
                </a:extLst>
              </a:tr>
              <a:tr h="328350">
                <a:tc>
                  <a:txBody>
                    <a:bodyPr/>
                    <a:lstStyle/>
                    <a:p>
                      <a:pPr marL="0" marR="0" lvl="0" indent="0" algn="l" rtl="0">
                        <a:lnSpc>
                          <a:spcPct val="100000"/>
                        </a:lnSpc>
                        <a:spcBef>
                          <a:spcPts val="0"/>
                        </a:spcBef>
                        <a:spcAft>
                          <a:spcPts val="0"/>
                        </a:spcAft>
                        <a:buClr>
                          <a:srgbClr val="000000"/>
                        </a:buClr>
                        <a:buSzPts val="2800"/>
                        <a:buFont typeface="Arial"/>
                        <a:buNone/>
                      </a:pPr>
                      <a:r>
                        <a:rPr lang="en-GB" sz="2800" u="none" strike="noStrike" cap="none" dirty="0">
                          <a:solidFill>
                            <a:schemeClr val="accent1"/>
                          </a:solidFill>
                        </a:rPr>
                        <a:t>4.</a:t>
                      </a:r>
                      <a:endParaRPr sz="1400" u="none" strike="noStrike" cap="none" dirty="0"/>
                    </a:p>
                  </a:txBody>
                  <a:tcPr marL="0" marR="0" marT="0" marB="45725"/>
                </a:tc>
                <a:tc>
                  <a:txBody>
                    <a:bodyPr/>
                    <a:lstStyle/>
                    <a:p>
                      <a:pPr marL="0" marR="0" lvl="0" indent="0" algn="l" rtl="0">
                        <a:lnSpc>
                          <a:spcPct val="100000"/>
                        </a:lnSpc>
                        <a:spcBef>
                          <a:spcPts val="0"/>
                        </a:spcBef>
                        <a:spcAft>
                          <a:spcPts val="0"/>
                        </a:spcAft>
                        <a:buClr>
                          <a:schemeClr val="dk1"/>
                        </a:buClr>
                        <a:buSzPts val="2800"/>
                        <a:buFont typeface="Arial"/>
                        <a:buNone/>
                      </a:pPr>
                      <a:r>
                        <a:rPr lang="en-GB" sz="2800" u="none" strike="noStrike" cap="none" dirty="0"/>
                        <a:t>International Tax: “Associated Enterprise”</a:t>
                      </a:r>
                      <a:endParaRPr sz="1400" u="none" strike="noStrike" cap="none" dirty="0"/>
                    </a:p>
                  </a:txBody>
                  <a:tcPr marL="0" marR="0" marT="0" marB="45725"/>
                </a:tc>
                <a:tc>
                  <a:txBody>
                    <a:bodyPr/>
                    <a:lstStyle/>
                    <a:p>
                      <a:pPr marL="0" marR="0" lvl="0" indent="0" algn="r" rtl="0">
                        <a:lnSpc>
                          <a:spcPct val="100000"/>
                        </a:lnSpc>
                        <a:spcBef>
                          <a:spcPts val="0"/>
                        </a:spcBef>
                        <a:spcAft>
                          <a:spcPts val="0"/>
                        </a:spcAft>
                        <a:buClr>
                          <a:srgbClr val="000000"/>
                        </a:buClr>
                        <a:buSzPts val="1400"/>
                        <a:buFont typeface="Arial"/>
                        <a:buNone/>
                      </a:pPr>
                      <a:endParaRPr sz="1400" u="none" strike="noStrike" cap="none"/>
                    </a:p>
                  </a:txBody>
                  <a:tcPr marL="0" marR="0" marT="0" marB="45725"/>
                </a:tc>
                <a:extLst>
                  <a:ext uri="{0D108BD9-81ED-4DB2-BD59-A6C34878D82A}">
                    <a16:rowId xmlns:a16="http://schemas.microsoft.com/office/drawing/2014/main" val="10002"/>
                  </a:ext>
                </a:extLst>
              </a:tr>
              <a:tr h="328350">
                <a:tc>
                  <a:txBody>
                    <a:bodyPr/>
                    <a:lstStyle/>
                    <a:p>
                      <a:pPr marL="0" marR="0" lvl="0" indent="0" algn="l" rtl="0">
                        <a:lnSpc>
                          <a:spcPct val="100000"/>
                        </a:lnSpc>
                        <a:spcBef>
                          <a:spcPts val="0"/>
                        </a:spcBef>
                        <a:spcAft>
                          <a:spcPts val="0"/>
                        </a:spcAft>
                        <a:buClr>
                          <a:srgbClr val="000000"/>
                        </a:buClr>
                        <a:buSzPts val="2800"/>
                        <a:buFont typeface="Arial"/>
                        <a:buNone/>
                      </a:pPr>
                      <a:r>
                        <a:rPr lang="en-GB" sz="2800" u="none" strike="noStrike" cap="none" dirty="0">
                          <a:solidFill>
                            <a:schemeClr val="accent1"/>
                          </a:solidFill>
                        </a:rPr>
                        <a:t>5.</a:t>
                      </a:r>
                      <a:endParaRPr sz="1400" u="none" strike="noStrike" cap="none" dirty="0"/>
                    </a:p>
                  </a:txBody>
                  <a:tcPr marL="0" marR="0" marT="0" marB="45725"/>
                </a:tc>
                <a:tc>
                  <a:txBody>
                    <a:bodyPr/>
                    <a:lstStyle/>
                    <a:p>
                      <a:pPr marL="0" marR="0" lvl="0" indent="0" algn="l" rtl="0">
                        <a:lnSpc>
                          <a:spcPct val="100000"/>
                        </a:lnSpc>
                        <a:spcBef>
                          <a:spcPts val="0"/>
                        </a:spcBef>
                        <a:spcAft>
                          <a:spcPts val="0"/>
                        </a:spcAft>
                        <a:buClr>
                          <a:schemeClr val="dk1"/>
                        </a:buClr>
                        <a:buSzPts val="2800"/>
                        <a:buFont typeface="Arial"/>
                        <a:buNone/>
                      </a:pPr>
                      <a:r>
                        <a:rPr lang="en-GB" sz="2800" u="none" strike="noStrike" cap="none"/>
                        <a:t>Section 72 of VAT Act</a:t>
                      </a:r>
                      <a:endParaRPr sz="2800" u="none" strike="noStrike" cap="none"/>
                    </a:p>
                    <a:p>
                      <a:pPr marL="0" marR="0" lvl="0" indent="0" algn="l" rtl="0">
                        <a:lnSpc>
                          <a:spcPct val="100000"/>
                        </a:lnSpc>
                        <a:spcBef>
                          <a:spcPts val="0"/>
                        </a:spcBef>
                        <a:spcAft>
                          <a:spcPts val="0"/>
                        </a:spcAft>
                        <a:buClr>
                          <a:schemeClr val="dk1"/>
                        </a:buClr>
                        <a:buSzPts val="2800"/>
                        <a:buFont typeface="Arial"/>
                        <a:buNone/>
                      </a:pPr>
                      <a:endParaRPr sz="1400" u="none" strike="noStrike" cap="none"/>
                    </a:p>
                  </a:txBody>
                  <a:tcPr marL="0" marR="0" marT="0" marB="45725"/>
                </a:tc>
                <a:tc>
                  <a:txBody>
                    <a:bodyPr/>
                    <a:lstStyle/>
                    <a:p>
                      <a:pPr marL="0" marR="0" lvl="0" indent="0" algn="r" rtl="0">
                        <a:lnSpc>
                          <a:spcPct val="100000"/>
                        </a:lnSpc>
                        <a:spcBef>
                          <a:spcPts val="0"/>
                        </a:spcBef>
                        <a:spcAft>
                          <a:spcPts val="0"/>
                        </a:spcAft>
                        <a:buClr>
                          <a:srgbClr val="000000"/>
                        </a:buClr>
                        <a:buSzPts val="1400"/>
                        <a:buFont typeface="Arial"/>
                        <a:buNone/>
                      </a:pPr>
                      <a:endParaRPr sz="1400" u="none" strike="noStrike" cap="none"/>
                    </a:p>
                  </a:txBody>
                  <a:tcPr marL="0" marR="0" marT="0" marB="45725"/>
                </a:tc>
                <a:extLst>
                  <a:ext uri="{0D108BD9-81ED-4DB2-BD59-A6C34878D82A}">
                    <a16:rowId xmlns:a16="http://schemas.microsoft.com/office/drawing/2014/main" val="10003"/>
                  </a:ext>
                </a:extLst>
              </a:tr>
              <a:tr h="32835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0" marR="0" marT="0" marB="457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0" marR="0" marT="0" marB="457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0" marR="0" marT="0" marB="45725"/>
                </a:tc>
                <a:extLst>
                  <a:ext uri="{0D108BD9-81ED-4DB2-BD59-A6C34878D82A}">
                    <a16:rowId xmlns:a16="http://schemas.microsoft.com/office/drawing/2014/main" val="10004"/>
                  </a:ext>
                </a:extLst>
              </a:tr>
              <a:tr h="32835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0" marR="0" marT="0" marB="457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0" marR="0" marT="0" marB="457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0" marR="0" marT="0" marB="45725"/>
                </a:tc>
                <a:extLst>
                  <a:ext uri="{0D108BD9-81ED-4DB2-BD59-A6C34878D82A}">
                    <a16:rowId xmlns:a16="http://schemas.microsoft.com/office/drawing/2014/main" val="10005"/>
                  </a:ext>
                </a:extLst>
              </a:tr>
              <a:tr h="32835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0" marR="0" marT="0" marB="457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0" marR="0" marT="0" marB="457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0" marR="0" marT="0" marB="45725"/>
                </a:tc>
                <a:extLst>
                  <a:ext uri="{0D108BD9-81ED-4DB2-BD59-A6C34878D82A}">
                    <a16:rowId xmlns:a16="http://schemas.microsoft.com/office/drawing/2014/main" val="10006"/>
                  </a:ext>
                </a:extLst>
              </a:tr>
              <a:tr h="328350">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0" marR="0" marT="0" marB="457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a:p>
                  </a:txBody>
                  <a:tcPr marL="0" marR="0" marT="0" marB="45725"/>
                </a:tc>
                <a:tc>
                  <a:txBody>
                    <a:bodyPr/>
                    <a:lstStyle/>
                    <a:p>
                      <a:pPr marL="0" marR="0" lvl="0" indent="0" algn="l" rtl="0">
                        <a:lnSpc>
                          <a:spcPct val="100000"/>
                        </a:lnSpc>
                        <a:spcBef>
                          <a:spcPts val="0"/>
                        </a:spcBef>
                        <a:spcAft>
                          <a:spcPts val="0"/>
                        </a:spcAft>
                        <a:buClr>
                          <a:srgbClr val="000000"/>
                        </a:buClr>
                        <a:buSzPts val="1400"/>
                        <a:buFont typeface="Arial"/>
                        <a:buNone/>
                      </a:pPr>
                      <a:endParaRPr sz="1400" u="none" strike="noStrike" cap="none" dirty="0"/>
                    </a:p>
                  </a:txBody>
                  <a:tcPr marL="0" marR="0" marT="0" marB="45725"/>
                </a:tc>
                <a:extLst>
                  <a:ext uri="{0D108BD9-81ED-4DB2-BD59-A6C34878D82A}">
                    <a16:rowId xmlns:a16="http://schemas.microsoft.com/office/drawing/2014/main" val="10007"/>
                  </a:ext>
                </a:extLst>
              </a:tr>
            </a:tbl>
          </a:graphicData>
        </a:graphic>
      </p:graphicFrame>
      <p:sp>
        <p:nvSpPr>
          <p:cNvPr id="399" name="Google Shape;399;p2"/>
          <p:cNvSpPr txBox="1"/>
          <p:nvPr/>
        </p:nvSpPr>
        <p:spPr>
          <a:xfrm>
            <a:off x="442914" y="640080"/>
            <a:ext cx="11306173" cy="1084898"/>
          </a:xfrm>
          <a:prstGeom prst="rect">
            <a:avLst/>
          </a:prstGeom>
          <a:noFill/>
          <a:ln>
            <a:noFill/>
          </a:ln>
        </p:spPr>
        <p:txBody>
          <a:bodyPr spcFirstLastPara="1" wrap="square" lIns="91425" tIns="45700" rIns="91425" bIns="45700" anchor="t" anchorCtr="0">
            <a:noAutofit/>
          </a:bodyPr>
          <a:lstStyle/>
          <a:p>
            <a:pPr marL="0" marR="0" lvl="0" indent="0" algn="l" rtl="0">
              <a:lnSpc>
                <a:spcPct val="85000"/>
              </a:lnSpc>
              <a:spcBef>
                <a:spcPts val="0"/>
              </a:spcBef>
              <a:spcAft>
                <a:spcPts val="0"/>
              </a:spcAft>
              <a:buClr>
                <a:schemeClr val="dk1"/>
              </a:buClr>
              <a:buSzPts val="3200"/>
              <a:buFont typeface="Georgia"/>
              <a:buNone/>
            </a:pPr>
            <a:endParaRPr sz="3200" b="0" i="0" u="none" strike="noStrike" cap="none">
              <a:solidFill>
                <a:schemeClr val="dk1"/>
              </a:solidFill>
              <a:latin typeface="Georgia"/>
              <a:ea typeface="Georgia"/>
              <a:cs typeface="Georgia"/>
              <a:sym typeface="Georgia"/>
            </a:endParaRPr>
          </a:p>
        </p:txBody>
      </p:sp>
      <p:sp>
        <p:nvSpPr>
          <p:cNvPr id="400" name="Google Shape;400;p2"/>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p>
            <a:pPr marL="0" marR="0" lvl="0" indent="0" algn="l" rtl="0">
              <a:lnSpc>
                <a:spcPct val="85000"/>
              </a:lnSpc>
              <a:spcBef>
                <a:spcPts val="0"/>
              </a:spcBef>
              <a:spcAft>
                <a:spcPts val="0"/>
              </a:spcAft>
              <a:buClr>
                <a:schemeClr val="dk1"/>
              </a:buClr>
              <a:buSzPts val="3200"/>
              <a:buFont typeface="Georgia"/>
              <a:buNone/>
            </a:pPr>
            <a:r>
              <a:rPr lang="en-GB" sz="3200" b="0" i="0" u="none" strike="noStrike" cap="none">
                <a:solidFill>
                  <a:schemeClr val="dk1"/>
                </a:solidFill>
                <a:latin typeface="Georgia"/>
                <a:ea typeface="Georgia"/>
                <a:cs typeface="Georgia"/>
                <a:sym typeface="Georgia"/>
              </a:rPr>
              <a:t>Agenda</a:t>
            </a:r>
            <a:br>
              <a:rPr lang="en-GB" sz="3200" b="0" i="0" u="none" strike="noStrike" cap="none">
                <a:solidFill>
                  <a:schemeClr val="dk1"/>
                </a:solidFill>
                <a:latin typeface="Georgia"/>
                <a:ea typeface="Georgia"/>
                <a:cs typeface="Georgia"/>
                <a:sym typeface="Georgia"/>
              </a:rPr>
            </a:br>
            <a:endParaRPr sz="3200" b="0" i="0" u="none" strike="noStrike" cap="none">
              <a:solidFill>
                <a:schemeClr val="dk1"/>
              </a:solidFill>
              <a:latin typeface="Georgia"/>
              <a:ea typeface="Georgia"/>
              <a:cs typeface="Georgia"/>
              <a:sym typeface="Georgia"/>
            </a:endParaRPr>
          </a:p>
        </p:txBody>
      </p:sp>
      <p:sp>
        <p:nvSpPr>
          <p:cNvPr id="401" name="Google Shape;401;p2"/>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SzPts val="750"/>
              <a:buNone/>
            </a:pPr>
            <a:fld id="{00000000-1234-1234-1234-123412341234}" type="slidenum">
              <a:rPr lang="en-GB" sz="750">
                <a:solidFill>
                  <a:schemeClr val="dk1"/>
                </a:solidFill>
                <a:latin typeface="Arial"/>
                <a:ea typeface="Arial"/>
                <a:cs typeface="Arial"/>
                <a:sym typeface="Arial"/>
              </a:rPr>
              <a:t>2</a:t>
            </a:fld>
            <a:endParaRPr sz="750">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6"/>
        <p:cNvGrpSpPr/>
        <p:nvPr/>
      </p:nvGrpSpPr>
      <p:grpSpPr>
        <a:xfrm>
          <a:off x="0" y="0"/>
          <a:ext cx="0" cy="0"/>
          <a:chOff x="0" y="0"/>
          <a:chExt cx="0" cy="0"/>
        </a:xfrm>
      </p:grpSpPr>
      <p:sp>
        <p:nvSpPr>
          <p:cNvPr id="407" name="Google Shape;407;p3"/>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p>
            <a:pPr marL="0" marR="0" lvl="0" indent="0" algn="l" rtl="0">
              <a:lnSpc>
                <a:spcPct val="85000"/>
              </a:lnSpc>
              <a:spcBef>
                <a:spcPts val="0"/>
              </a:spcBef>
              <a:spcAft>
                <a:spcPts val="0"/>
              </a:spcAft>
              <a:buClr>
                <a:schemeClr val="dk1"/>
              </a:buClr>
              <a:buSzPts val="3200"/>
              <a:buFont typeface="Georgia"/>
              <a:buNone/>
            </a:pPr>
            <a:r>
              <a:rPr lang="en-GB"/>
              <a:t>“Dividend stripping”: Addressing Abusive Arrangements</a:t>
            </a:r>
            <a:endParaRPr sz="3200" b="0" i="0" u="none" strike="noStrike" cap="none">
              <a:solidFill>
                <a:schemeClr val="dk1"/>
              </a:solidFill>
              <a:latin typeface="Georgia"/>
              <a:ea typeface="Georgia"/>
              <a:cs typeface="Georgia"/>
              <a:sym typeface="Georgia"/>
            </a:endParaRPr>
          </a:p>
        </p:txBody>
      </p:sp>
      <p:sp>
        <p:nvSpPr>
          <p:cNvPr id="408" name="Google Shape;408;p3"/>
          <p:cNvSpPr txBox="1">
            <a:spLocks noGrp="1"/>
          </p:cNvSpPr>
          <p:nvPr>
            <p:ph type="body" idx="1"/>
          </p:nvPr>
        </p:nvSpPr>
        <p:spPr>
          <a:xfrm>
            <a:off x="442925" y="1008475"/>
            <a:ext cx="11168400" cy="51687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accent1"/>
              </a:buClr>
              <a:buSzPts val="1600"/>
              <a:buFont typeface="Arial"/>
              <a:buNone/>
            </a:pPr>
            <a:r>
              <a:rPr lang="en-GB" b="1">
                <a:solidFill>
                  <a:schemeClr val="accent1"/>
                </a:solidFill>
              </a:rPr>
              <a:t>What is “Dividend Stripping”? </a:t>
            </a:r>
            <a:endParaRPr b="1">
              <a:solidFill>
                <a:schemeClr val="accent1"/>
              </a:solidFill>
            </a:endParaRPr>
          </a:p>
          <a:p>
            <a:pPr marL="457200" lvl="0" indent="-330200" algn="l" rtl="0">
              <a:lnSpc>
                <a:spcPct val="100000"/>
              </a:lnSpc>
              <a:spcBef>
                <a:spcPts val="600"/>
              </a:spcBef>
              <a:spcAft>
                <a:spcPts val="0"/>
              </a:spcAft>
              <a:buSzPts val="1600"/>
              <a:buChar char="•"/>
            </a:pPr>
            <a:r>
              <a:rPr lang="en-GB"/>
              <a:t>Avoiding a tax charge on the disposal of shares in a company by reducing the value of the shares through the payment of a dividend before the disposal</a:t>
            </a:r>
            <a:endParaRPr/>
          </a:p>
          <a:p>
            <a:pPr marL="457200" lvl="0" indent="-330200" algn="l" rtl="0">
              <a:lnSpc>
                <a:spcPct val="100000"/>
              </a:lnSpc>
              <a:spcBef>
                <a:spcPts val="0"/>
              </a:spcBef>
              <a:spcAft>
                <a:spcPts val="0"/>
              </a:spcAft>
              <a:buSzPts val="1600"/>
              <a:buChar char="•"/>
            </a:pPr>
            <a:r>
              <a:rPr lang="en-GB"/>
              <a:t>Income Tax Act: s22B and para 43A of Eighth Schedule</a:t>
            </a:r>
            <a:endParaRPr/>
          </a:p>
          <a:p>
            <a:pPr marL="0" lvl="0" indent="0" algn="l" rtl="0">
              <a:lnSpc>
                <a:spcPct val="100000"/>
              </a:lnSpc>
              <a:spcBef>
                <a:spcPts val="600"/>
              </a:spcBef>
              <a:spcAft>
                <a:spcPts val="0"/>
              </a:spcAft>
              <a:buClr>
                <a:schemeClr val="dk1"/>
              </a:buClr>
              <a:buSzPts val="1600"/>
              <a:buFont typeface="Arial"/>
              <a:buNone/>
            </a:pPr>
            <a:r>
              <a:rPr lang="en-GB" b="1">
                <a:solidFill>
                  <a:schemeClr val="accent1"/>
                </a:solidFill>
              </a:rPr>
              <a:t>What is the concern of Treasury? </a:t>
            </a:r>
            <a:endParaRPr b="1">
              <a:solidFill>
                <a:schemeClr val="accent1"/>
              </a:solidFill>
            </a:endParaRPr>
          </a:p>
          <a:p>
            <a:pPr marL="457200" lvl="0" indent="-320040" algn="l" rtl="0">
              <a:lnSpc>
                <a:spcPct val="100000"/>
              </a:lnSpc>
              <a:spcBef>
                <a:spcPts val="600"/>
              </a:spcBef>
              <a:spcAft>
                <a:spcPts val="0"/>
              </a:spcAft>
              <a:buSzPts val="1600"/>
              <a:buChar char="•"/>
            </a:pPr>
            <a:r>
              <a:rPr lang="en-GB"/>
              <a:t>Dividend is declared and value is stripped but, instead of disposing of the shares to the new shareholder, additional shares are issued to the new shareholder (thereby reducing the interest of the current shareholder in the company)</a:t>
            </a:r>
            <a:endParaRPr/>
          </a:p>
          <a:p>
            <a:pPr marL="0" lvl="0" indent="0" algn="l" rtl="0">
              <a:lnSpc>
                <a:spcPct val="100000"/>
              </a:lnSpc>
              <a:spcBef>
                <a:spcPts val="600"/>
              </a:spcBef>
              <a:spcAft>
                <a:spcPts val="0"/>
              </a:spcAft>
              <a:buSzPts val="1600"/>
              <a:buNone/>
            </a:pPr>
            <a:r>
              <a:rPr lang="en-GB" b="1">
                <a:solidFill>
                  <a:schemeClr val="accent1"/>
                </a:solidFill>
              </a:rPr>
              <a:t>The proposal </a:t>
            </a:r>
            <a:endParaRPr/>
          </a:p>
          <a:p>
            <a:pPr marL="457200" lvl="0" indent="-320040" algn="l" rtl="0">
              <a:lnSpc>
                <a:spcPct val="100000"/>
              </a:lnSpc>
              <a:spcBef>
                <a:spcPts val="600"/>
              </a:spcBef>
              <a:spcAft>
                <a:spcPts val="0"/>
              </a:spcAft>
              <a:buSzPts val="1600"/>
              <a:buChar char="•"/>
            </a:pPr>
            <a:r>
              <a:rPr lang="en-GB"/>
              <a:t>Essentially, the issue of shares will be deemed to be a disposal for the purposes of the anti-dividend stripping rules</a:t>
            </a:r>
            <a:endParaRPr/>
          </a:p>
          <a:p>
            <a:pPr marL="0" lvl="0" indent="0" algn="l" rtl="0">
              <a:lnSpc>
                <a:spcPct val="100000"/>
              </a:lnSpc>
              <a:spcBef>
                <a:spcPts val="600"/>
              </a:spcBef>
              <a:spcAft>
                <a:spcPts val="0"/>
              </a:spcAft>
              <a:buSzPts val="1600"/>
              <a:buNone/>
            </a:pPr>
            <a:r>
              <a:rPr lang="en-GB" b="1">
                <a:solidFill>
                  <a:schemeClr val="accent1"/>
                </a:solidFill>
              </a:rPr>
              <a:t>Concerns with this proposal</a:t>
            </a:r>
            <a:endParaRPr/>
          </a:p>
          <a:p>
            <a:pPr marL="457200" lvl="0" indent="-320040" algn="l" rtl="0">
              <a:lnSpc>
                <a:spcPct val="100000"/>
              </a:lnSpc>
              <a:spcBef>
                <a:spcPts val="600"/>
              </a:spcBef>
              <a:spcAft>
                <a:spcPts val="0"/>
              </a:spcAft>
              <a:buSzPts val="1600"/>
              <a:buChar char="•"/>
            </a:pPr>
            <a:r>
              <a:rPr lang="en-GB" u="sng"/>
              <a:t>Extremely</a:t>
            </a:r>
            <a:r>
              <a:rPr lang="en-GB"/>
              <a:t> and overly broad application - shares are issued for a multitude of reasons completely unrelated to tax avoidance (e.g. transactions that are typical in a BEE context)</a:t>
            </a:r>
            <a:endParaRPr/>
          </a:p>
          <a:p>
            <a:pPr marL="457200" lvl="0" indent="-320040" algn="l" rtl="0">
              <a:lnSpc>
                <a:spcPct val="100000"/>
              </a:lnSpc>
              <a:spcBef>
                <a:spcPts val="0"/>
              </a:spcBef>
              <a:spcAft>
                <a:spcPts val="0"/>
              </a:spcAft>
              <a:buSzPts val="1600"/>
              <a:buChar char="•"/>
            </a:pPr>
            <a:r>
              <a:rPr lang="en-GB"/>
              <a:t>Reduction of effective (as opposed to economic) interest; changes in capital structure</a:t>
            </a:r>
            <a:endParaRPr/>
          </a:p>
          <a:p>
            <a:pPr marL="0" lvl="0" indent="0" algn="l" rtl="0">
              <a:lnSpc>
                <a:spcPct val="100000"/>
              </a:lnSpc>
              <a:spcBef>
                <a:spcPts val="600"/>
              </a:spcBef>
              <a:spcAft>
                <a:spcPts val="0"/>
              </a:spcAft>
              <a:buSzPts val="1600"/>
              <a:buNone/>
            </a:pPr>
            <a:r>
              <a:rPr lang="en-GB" b="1">
                <a:solidFill>
                  <a:schemeClr val="accent1"/>
                </a:solidFill>
              </a:rPr>
              <a:t>Suggestions to deal with concerns</a:t>
            </a:r>
            <a:endParaRPr/>
          </a:p>
          <a:p>
            <a:pPr marL="457200" lvl="0" indent="-320040" algn="l" rtl="0">
              <a:lnSpc>
                <a:spcPct val="100000"/>
              </a:lnSpc>
              <a:spcBef>
                <a:spcPts val="600"/>
              </a:spcBef>
              <a:spcAft>
                <a:spcPts val="0"/>
              </a:spcAft>
              <a:buSzPts val="1600"/>
              <a:buChar char="•"/>
            </a:pPr>
            <a:r>
              <a:rPr lang="en-GB"/>
              <a:t>Consideration </a:t>
            </a:r>
            <a:r>
              <a:rPr lang="en-GB" u="sng"/>
              <a:t>must</a:t>
            </a:r>
            <a:r>
              <a:rPr lang="en-GB"/>
              <a:t> be given to limiting the overly broad application of the proposed rules</a:t>
            </a:r>
            <a:endParaRPr/>
          </a:p>
          <a:p>
            <a:pPr marL="457200" lvl="0" indent="-320040" algn="l" rtl="0">
              <a:lnSpc>
                <a:spcPct val="100000"/>
              </a:lnSpc>
              <a:spcBef>
                <a:spcPts val="600"/>
              </a:spcBef>
              <a:spcAft>
                <a:spcPts val="0"/>
              </a:spcAft>
              <a:buSzPts val="1600"/>
              <a:buChar char="•"/>
            </a:pPr>
            <a:r>
              <a:rPr lang="en-GB"/>
              <a:t>This should be done by requiring a link between the dividend and the share issue </a:t>
            </a:r>
            <a:endParaRPr/>
          </a:p>
          <a:p>
            <a:pPr marL="0" lvl="0" indent="0" algn="l" rtl="0">
              <a:lnSpc>
                <a:spcPct val="100000"/>
              </a:lnSpc>
              <a:spcBef>
                <a:spcPts val="0"/>
              </a:spcBef>
              <a:spcAft>
                <a:spcPts val="0"/>
              </a:spcAft>
              <a:buNone/>
            </a:pPr>
            <a:endParaRPr/>
          </a:p>
        </p:txBody>
      </p:sp>
      <p:sp>
        <p:nvSpPr>
          <p:cNvPr id="409" name="Google Shape;409;p3"/>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SzPts val="750"/>
              <a:buNone/>
            </a:pPr>
            <a:fld id="{00000000-1234-1234-1234-123412341234}" type="slidenum">
              <a:rPr lang="en-GB" sz="750">
                <a:solidFill>
                  <a:schemeClr val="dk1"/>
                </a:solidFill>
                <a:latin typeface="Arial"/>
                <a:ea typeface="Arial"/>
                <a:cs typeface="Arial"/>
                <a:sym typeface="Arial"/>
              </a:rPr>
              <a:t>3</a:t>
            </a:fld>
            <a:endParaRPr sz="750">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Google Shape;415;p4"/>
          <p:cNvSpPr txBox="1">
            <a:spLocks noGrp="1"/>
          </p:cNvSpPr>
          <p:nvPr>
            <p:ph type="title"/>
          </p:nvPr>
        </p:nvSpPr>
        <p:spPr>
          <a:xfrm>
            <a:off x="442913" y="432000"/>
            <a:ext cx="11306175" cy="1387275"/>
          </a:xfrm>
          <a:prstGeom prst="rect">
            <a:avLst/>
          </a:prstGeom>
          <a:noFill/>
          <a:ln>
            <a:noFill/>
          </a:ln>
        </p:spPr>
        <p:txBody>
          <a:bodyPr spcFirstLastPara="1" wrap="square" lIns="0" tIns="0" rIns="0" bIns="0" anchor="t" anchorCtr="0">
            <a:noAutofit/>
          </a:bodyPr>
          <a:lstStyle/>
          <a:p>
            <a:pPr marL="0" marR="0" lvl="0" indent="0" algn="l" rtl="0">
              <a:lnSpc>
                <a:spcPct val="85000"/>
              </a:lnSpc>
              <a:spcBef>
                <a:spcPts val="0"/>
              </a:spcBef>
              <a:spcAft>
                <a:spcPts val="0"/>
              </a:spcAft>
              <a:buClr>
                <a:schemeClr val="dk1"/>
              </a:buClr>
              <a:buSzPts val="3200"/>
              <a:buFont typeface="Georgia"/>
              <a:buNone/>
            </a:pPr>
            <a:r>
              <a:rPr lang="en-GB"/>
              <a:t>Special Economic Zones</a:t>
            </a:r>
            <a:endParaRPr sz="3200" b="0" i="0" u="none" strike="noStrike" cap="none">
              <a:solidFill>
                <a:schemeClr val="dk1"/>
              </a:solidFill>
              <a:latin typeface="Georgia"/>
              <a:ea typeface="Georgia"/>
              <a:cs typeface="Georgia"/>
              <a:sym typeface="Georgia"/>
            </a:endParaRPr>
          </a:p>
        </p:txBody>
      </p:sp>
      <p:sp>
        <p:nvSpPr>
          <p:cNvPr id="416" name="Google Shape;416;p4"/>
          <p:cNvSpPr txBox="1">
            <a:spLocks noGrp="1"/>
          </p:cNvSpPr>
          <p:nvPr>
            <p:ph type="body" idx="1"/>
          </p:nvPr>
        </p:nvSpPr>
        <p:spPr>
          <a:xfrm>
            <a:off x="442925" y="1008475"/>
            <a:ext cx="11168400" cy="52701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accent1"/>
              </a:buClr>
              <a:buSzPts val="1600"/>
              <a:buFont typeface="Arial"/>
              <a:buNone/>
            </a:pPr>
            <a:r>
              <a:rPr lang="en-GB" b="1">
                <a:solidFill>
                  <a:schemeClr val="accent1"/>
                </a:solidFill>
              </a:rPr>
              <a:t>SEZ Policy </a:t>
            </a:r>
            <a:endParaRPr b="1">
              <a:solidFill>
                <a:schemeClr val="accent1"/>
              </a:solidFill>
            </a:endParaRPr>
          </a:p>
          <a:p>
            <a:pPr marL="457200" lvl="0" indent="-330200" algn="l" rtl="0">
              <a:lnSpc>
                <a:spcPct val="100000"/>
              </a:lnSpc>
              <a:spcBef>
                <a:spcPts val="600"/>
              </a:spcBef>
              <a:spcAft>
                <a:spcPts val="0"/>
              </a:spcAft>
              <a:buSzPts val="1600"/>
              <a:buChar char="•"/>
            </a:pPr>
            <a:r>
              <a:rPr lang="en-GB"/>
              <a:t>Economic tool to promote economic growth through new businesses</a:t>
            </a:r>
            <a:endParaRPr/>
          </a:p>
          <a:p>
            <a:pPr marL="914400" lvl="1" indent="-330200" algn="l" rtl="0">
              <a:lnSpc>
                <a:spcPct val="100000"/>
              </a:lnSpc>
              <a:spcBef>
                <a:spcPts val="600"/>
              </a:spcBef>
              <a:spcAft>
                <a:spcPts val="0"/>
              </a:spcAft>
              <a:buSzPts val="1600"/>
              <a:buChar char="–"/>
            </a:pPr>
            <a:r>
              <a:rPr lang="en-GB"/>
              <a:t>Greenfields or expansion</a:t>
            </a:r>
            <a:endParaRPr/>
          </a:p>
          <a:p>
            <a:pPr marL="457200" lvl="0" indent="-330200" algn="l" rtl="0">
              <a:lnSpc>
                <a:spcPct val="100000"/>
              </a:lnSpc>
              <a:spcBef>
                <a:spcPts val="0"/>
              </a:spcBef>
              <a:spcAft>
                <a:spcPts val="0"/>
              </a:spcAft>
              <a:buSzPts val="1600"/>
              <a:buChar char="•"/>
            </a:pPr>
            <a:r>
              <a:rPr lang="en-GB"/>
              <a:t>Accelerated depreciation allowances; preferential income tax rate (15%)</a:t>
            </a:r>
            <a:endParaRPr/>
          </a:p>
          <a:p>
            <a:pPr marL="0" lvl="0" indent="0" algn="l" rtl="0">
              <a:lnSpc>
                <a:spcPct val="100000"/>
              </a:lnSpc>
              <a:spcBef>
                <a:spcPts val="600"/>
              </a:spcBef>
              <a:spcAft>
                <a:spcPts val="0"/>
              </a:spcAft>
              <a:buClr>
                <a:schemeClr val="dk1"/>
              </a:buClr>
              <a:buSzPts val="1600"/>
              <a:buFont typeface="Arial"/>
              <a:buNone/>
            </a:pPr>
            <a:r>
              <a:rPr lang="en-GB" b="1">
                <a:solidFill>
                  <a:schemeClr val="accent1"/>
                </a:solidFill>
              </a:rPr>
              <a:t>Concerns of Treasury</a:t>
            </a:r>
            <a:endParaRPr b="1">
              <a:solidFill>
                <a:schemeClr val="accent1"/>
              </a:solidFill>
            </a:endParaRPr>
          </a:p>
          <a:p>
            <a:pPr marL="457200" lvl="0" indent="-320040" algn="l" rtl="0">
              <a:lnSpc>
                <a:spcPct val="100000"/>
              </a:lnSpc>
              <a:spcBef>
                <a:spcPts val="600"/>
              </a:spcBef>
              <a:spcAft>
                <a:spcPts val="0"/>
              </a:spcAft>
              <a:buSzPts val="1600"/>
              <a:buChar char="•"/>
            </a:pPr>
            <a:r>
              <a:rPr lang="en-GB"/>
              <a:t>The existing income tax rules are inadequate in ensuring that the incentive is available only to greenfields businesses/expansions of existing businesses</a:t>
            </a:r>
            <a:endParaRPr/>
          </a:p>
          <a:p>
            <a:pPr marL="457200" lvl="0" indent="-320040" algn="l" rtl="0">
              <a:lnSpc>
                <a:spcPct val="100000"/>
              </a:lnSpc>
              <a:spcBef>
                <a:spcPts val="0"/>
              </a:spcBef>
              <a:spcAft>
                <a:spcPts val="0"/>
              </a:spcAft>
              <a:buSzPts val="1600"/>
              <a:buChar char="•"/>
            </a:pPr>
            <a:r>
              <a:rPr lang="en-GB"/>
              <a:t>Transactions with South African connected residents outside SEZs: profit shifting</a:t>
            </a:r>
            <a:endParaRPr/>
          </a:p>
          <a:p>
            <a:pPr marL="0" lvl="0" indent="0" algn="l" rtl="0">
              <a:lnSpc>
                <a:spcPct val="100000"/>
              </a:lnSpc>
              <a:spcBef>
                <a:spcPts val="600"/>
              </a:spcBef>
              <a:spcAft>
                <a:spcPts val="0"/>
              </a:spcAft>
              <a:buSzPts val="1600"/>
              <a:buNone/>
            </a:pPr>
            <a:r>
              <a:rPr lang="en-GB" b="1">
                <a:solidFill>
                  <a:schemeClr val="accent1"/>
                </a:solidFill>
              </a:rPr>
              <a:t>Proposals </a:t>
            </a:r>
            <a:endParaRPr/>
          </a:p>
          <a:p>
            <a:pPr marL="457200" lvl="0" indent="-320040" algn="l" rtl="0">
              <a:lnSpc>
                <a:spcPct val="100000"/>
              </a:lnSpc>
              <a:spcBef>
                <a:spcPts val="600"/>
              </a:spcBef>
              <a:spcAft>
                <a:spcPts val="0"/>
              </a:spcAft>
              <a:buSzPts val="1600"/>
              <a:buChar char="•"/>
            </a:pPr>
            <a:r>
              <a:rPr lang="en-GB"/>
              <a:t>Introduction of explicit requirement that a qualifying company must be a “newly established” business or, where an expansion of an existing business is involved, the expansion must result in an increase of at least 100% in gross income</a:t>
            </a:r>
            <a:endParaRPr/>
          </a:p>
          <a:p>
            <a:pPr marL="457200" lvl="0" indent="-320040" algn="l" rtl="0">
              <a:lnSpc>
                <a:spcPct val="100000"/>
              </a:lnSpc>
              <a:spcBef>
                <a:spcPts val="0"/>
              </a:spcBef>
              <a:spcAft>
                <a:spcPts val="0"/>
              </a:spcAft>
              <a:buSzPts val="1600"/>
              <a:buChar char="•"/>
            </a:pPr>
            <a:r>
              <a:rPr lang="en-GB"/>
              <a:t>Transactions with South African residents outside SEZs: special rules dealing with income derived from and expenditure incurred in respect of these transactions</a:t>
            </a:r>
            <a:endParaRPr b="1">
              <a:solidFill>
                <a:schemeClr val="accent1"/>
              </a:solidFill>
            </a:endParaRPr>
          </a:p>
          <a:p>
            <a:pPr marL="0" lvl="0" indent="0" algn="l" rtl="0">
              <a:lnSpc>
                <a:spcPct val="100000"/>
              </a:lnSpc>
              <a:spcBef>
                <a:spcPts val="600"/>
              </a:spcBef>
              <a:spcAft>
                <a:spcPts val="0"/>
              </a:spcAft>
              <a:buSzPts val="1600"/>
              <a:buNone/>
            </a:pPr>
            <a:r>
              <a:rPr lang="en-GB" b="1">
                <a:solidFill>
                  <a:schemeClr val="accent1"/>
                </a:solidFill>
              </a:rPr>
              <a:t>Concerns with proposals</a:t>
            </a:r>
            <a:endParaRPr/>
          </a:p>
          <a:p>
            <a:pPr marL="457200" lvl="0" indent="-320040" algn="l" rtl="0">
              <a:lnSpc>
                <a:spcPct val="100000"/>
              </a:lnSpc>
              <a:spcBef>
                <a:spcPts val="600"/>
              </a:spcBef>
              <a:spcAft>
                <a:spcPts val="0"/>
              </a:spcAft>
              <a:buSzPts val="1600"/>
              <a:buChar char="•"/>
            </a:pPr>
            <a:r>
              <a:rPr lang="en-GB"/>
              <a:t>Increase of 100% of gross income to qualify as expansion is </a:t>
            </a:r>
            <a:r>
              <a:rPr lang="en-GB" u="sng"/>
              <a:t>completely</a:t>
            </a:r>
            <a:r>
              <a:rPr lang="en-GB"/>
              <a:t> unrealistic. SEZ regulatory requirements are sufficient to ensure that policy objectives are being met, and including requirements in Income Tax Act is unnecessary.</a:t>
            </a:r>
            <a:endParaRPr/>
          </a:p>
          <a:p>
            <a:pPr marL="457200" lvl="0" indent="-320040" algn="l" rtl="0">
              <a:lnSpc>
                <a:spcPct val="100000"/>
              </a:lnSpc>
              <a:spcBef>
                <a:spcPts val="0"/>
              </a:spcBef>
              <a:spcAft>
                <a:spcPts val="0"/>
              </a:spcAft>
              <a:buSzPts val="1600"/>
              <a:buChar char="•"/>
            </a:pPr>
            <a:r>
              <a:rPr lang="en-GB"/>
              <a:t>Rules proposed to deal with profit shifting are inappropriate and administratively burdensome (for both taxpayers and SARS) - transfer pricing rules should apply in respect of the transactions of concern</a:t>
            </a:r>
            <a:endParaRPr/>
          </a:p>
        </p:txBody>
      </p:sp>
      <p:sp>
        <p:nvSpPr>
          <p:cNvPr id="417" name="Google Shape;417;p4"/>
          <p:cNvSpPr txBox="1">
            <a:spLocks noGrp="1"/>
          </p:cNvSpPr>
          <p:nvPr>
            <p:ph type="sldNum" idx="12"/>
          </p:nvPr>
        </p:nvSpPr>
        <p:spPr>
          <a:xfrm>
            <a:off x="8218489" y="6492240"/>
            <a:ext cx="3530600" cy="13716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SzPts val="750"/>
              <a:buNone/>
            </a:pPr>
            <a:fld id="{00000000-1234-1234-1234-123412341234}" type="slidenum">
              <a:rPr lang="en-GB" sz="750">
                <a:solidFill>
                  <a:schemeClr val="dk1"/>
                </a:solidFill>
                <a:latin typeface="Arial"/>
                <a:ea typeface="Arial"/>
                <a:cs typeface="Arial"/>
                <a:sym typeface="Arial"/>
              </a:rPr>
              <a:t>4</a:t>
            </a:fld>
            <a:endParaRPr sz="750">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22"/>
        <p:cNvGrpSpPr/>
        <p:nvPr/>
      </p:nvGrpSpPr>
      <p:grpSpPr>
        <a:xfrm>
          <a:off x="0" y="0"/>
          <a:ext cx="0" cy="0"/>
          <a:chOff x="0" y="0"/>
          <a:chExt cx="0" cy="0"/>
        </a:xfrm>
      </p:grpSpPr>
      <p:sp>
        <p:nvSpPr>
          <p:cNvPr id="423" name="Google Shape;423;g608dccefcc_0_0"/>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p>
            <a:pPr marL="0" marR="0" lvl="0" indent="0" algn="l" rtl="0">
              <a:lnSpc>
                <a:spcPct val="85000"/>
              </a:lnSpc>
              <a:spcBef>
                <a:spcPts val="0"/>
              </a:spcBef>
              <a:spcAft>
                <a:spcPts val="0"/>
              </a:spcAft>
              <a:buClr>
                <a:schemeClr val="dk1"/>
              </a:buClr>
              <a:buSzPts val="3200"/>
              <a:buFont typeface="Georgia"/>
              <a:buNone/>
            </a:pPr>
            <a:r>
              <a:rPr lang="en-GB"/>
              <a:t>Section 12J - Venture Capital Companies</a:t>
            </a:r>
            <a:endParaRPr sz="3200" b="0" i="0" u="none" strike="noStrike" cap="none">
              <a:solidFill>
                <a:schemeClr val="dk1"/>
              </a:solidFill>
              <a:latin typeface="Georgia"/>
              <a:ea typeface="Georgia"/>
              <a:cs typeface="Georgia"/>
              <a:sym typeface="Georgia"/>
            </a:endParaRPr>
          </a:p>
        </p:txBody>
      </p:sp>
      <p:sp>
        <p:nvSpPr>
          <p:cNvPr id="424" name="Google Shape;424;g608dccefcc_0_0"/>
          <p:cNvSpPr txBox="1">
            <a:spLocks noGrp="1"/>
          </p:cNvSpPr>
          <p:nvPr>
            <p:ph type="body" idx="1"/>
          </p:nvPr>
        </p:nvSpPr>
        <p:spPr>
          <a:xfrm>
            <a:off x="442925" y="1008475"/>
            <a:ext cx="11168400" cy="52701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accent1"/>
              </a:buClr>
              <a:buSzPts val="1600"/>
              <a:buFont typeface="Arial"/>
              <a:buNone/>
            </a:pPr>
            <a:r>
              <a:rPr lang="en-GB" b="1">
                <a:solidFill>
                  <a:schemeClr val="accent1"/>
                </a:solidFill>
              </a:rPr>
              <a:t>Policy underlying section 12J </a:t>
            </a:r>
            <a:endParaRPr b="1">
              <a:solidFill>
                <a:schemeClr val="accent1"/>
              </a:solidFill>
            </a:endParaRPr>
          </a:p>
          <a:p>
            <a:pPr marL="457200" lvl="0" indent="-330200" algn="l" rtl="0">
              <a:lnSpc>
                <a:spcPct val="100000"/>
              </a:lnSpc>
              <a:spcBef>
                <a:spcPts val="0"/>
              </a:spcBef>
              <a:spcAft>
                <a:spcPts val="0"/>
              </a:spcAft>
              <a:buSzPts val="1600"/>
              <a:buChar char="•"/>
            </a:pPr>
            <a:r>
              <a:rPr lang="en-GB"/>
              <a:t>Critical: Incentivize funding for SMMEs with objective of promoting much needed economic growth</a:t>
            </a:r>
            <a:endParaRPr/>
          </a:p>
          <a:p>
            <a:pPr marL="0" lvl="0" indent="0" algn="l" rtl="0">
              <a:lnSpc>
                <a:spcPct val="100000"/>
              </a:lnSpc>
              <a:spcBef>
                <a:spcPts val="600"/>
              </a:spcBef>
              <a:spcAft>
                <a:spcPts val="0"/>
              </a:spcAft>
              <a:buClr>
                <a:schemeClr val="dk1"/>
              </a:buClr>
              <a:buSzPts val="1600"/>
              <a:buFont typeface="Arial"/>
              <a:buNone/>
            </a:pPr>
            <a:r>
              <a:rPr lang="en-GB" b="1">
                <a:solidFill>
                  <a:schemeClr val="accent1"/>
                </a:solidFill>
              </a:rPr>
              <a:t>Concerns of Treasury </a:t>
            </a:r>
            <a:endParaRPr b="1">
              <a:solidFill>
                <a:schemeClr val="accent1"/>
              </a:solidFill>
            </a:endParaRPr>
          </a:p>
          <a:p>
            <a:pPr marL="457200" lvl="0" indent="-320040" algn="l" rtl="0">
              <a:lnSpc>
                <a:spcPct val="100000"/>
              </a:lnSpc>
              <a:spcBef>
                <a:spcPts val="600"/>
              </a:spcBef>
              <a:spcAft>
                <a:spcPts val="0"/>
              </a:spcAft>
              <a:buSzPts val="1600"/>
              <a:buChar char="•"/>
            </a:pPr>
            <a:r>
              <a:rPr lang="en-GB"/>
              <a:t>Effect on revenue collections and cost to fiscus</a:t>
            </a:r>
            <a:endParaRPr/>
          </a:p>
          <a:p>
            <a:pPr marL="457200" lvl="0" indent="-320040" algn="l" rtl="0">
              <a:lnSpc>
                <a:spcPct val="100000"/>
              </a:lnSpc>
              <a:spcBef>
                <a:spcPts val="600"/>
              </a:spcBef>
              <a:spcAft>
                <a:spcPts val="0"/>
              </a:spcAft>
              <a:buSzPts val="1600"/>
              <a:buChar char="•"/>
            </a:pPr>
            <a:r>
              <a:rPr lang="en-GB"/>
              <a:t>Undermining progressivity of tax system</a:t>
            </a:r>
            <a:endParaRPr/>
          </a:p>
          <a:p>
            <a:pPr marL="0" lvl="0" indent="0" algn="l" rtl="0">
              <a:lnSpc>
                <a:spcPct val="100000"/>
              </a:lnSpc>
              <a:spcBef>
                <a:spcPts val="600"/>
              </a:spcBef>
              <a:spcAft>
                <a:spcPts val="0"/>
              </a:spcAft>
              <a:buSzPts val="1600"/>
              <a:buNone/>
            </a:pPr>
            <a:r>
              <a:rPr lang="en-GB" b="1">
                <a:solidFill>
                  <a:schemeClr val="accent1"/>
                </a:solidFill>
              </a:rPr>
              <a:t>Proposals </a:t>
            </a:r>
            <a:endParaRPr/>
          </a:p>
          <a:p>
            <a:pPr marL="457200" lvl="0" indent="-320040" algn="l" rtl="0">
              <a:lnSpc>
                <a:spcPct val="100000"/>
              </a:lnSpc>
              <a:spcBef>
                <a:spcPts val="600"/>
              </a:spcBef>
              <a:spcAft>
                <a:spcPts val="0"/>
              </a:spcAft>
              <a:buSzPts val="1600"/>
              <a:buChar char="•"/>
            </a:pPr>
            <a:r>
              <a:rPr lang="en-GB"/>
              <a:t>Annual cap of R2.5m</a:t>
            </a:r>
            <a:endParaRPr b="1">
              <a:solidFill>
                <a:schemeClr val="accent1"/>
              </a:solidFill>
            </a:endParaRPr>
          </a:p>
          <a:p>
            <a:pPr marL="0" lvl="0" indent="0" algn="l" rtl="0">
              <a:lnSpc>
                <a:spcPct val="100000"/>
              </a:lnSpc>
              <a:spcBef>
                <a:spcPts val="600"/>
              </a:spcBef>
              <a:spcAft>
                <a:spcPts val="0"/>
              </a:spcAft>
              <a:buSzPts val="1600"/>
              <a:buNone/>
            </a:pPr>
            <a:r>
              <a:rPr lang="en-GB" b="1">
                <a:solidFill>
                  <a:schemeClr val="accent1"/>
                </a:solidFill>
              </a:rPr>
              <a:t>Concerns with proposals</a:t>
            </a:r>
            <a:endParaRPr/>
          </a:p>
          <a:p>
            <a:pPr marL="457200" lvl="0" indent="-320040" algn="l" rtl="0">
              <a:lnSpc>
                <a:spcPct val="100000"/>
              </a:lnSpc>
              <a:spcBef>
                <a:spcPts val="600"/>
              </a:spcBef>
              <a:spcAft>
                <a:spcPts val="0"/>
              </a:spcAft>
              <a:buSzPts val="1600"/>
              <a:buChar char="•"/>
            </a:pPr>
            <a:r>
              <a:rPr lang="en-GB"/>
              <a:t>Careful consideration should be given to the effect of the proposal on the VC ecosystem in totality</a:t>
            </a:r>
            <a:endParaRPr/>
          </a:p>
          <a:p>
            <a:pPr marL="457200" lvl="0" indent="-320040" algn="l" rtl="0">
              <a:lnSpc>
                <a:spcPct val="100000"/>
              </a:lnSpc>
              <a:spcBef>
                <a:spcPts val="600"/>
              </a:spcBef>
              <a:spcAft>
                <a:spcPts val="0"/>
              </a:spcAft>
              <a:buSzPts val="1600"/>
              <a:buChar char="•"/>
            </a:pPr>
            <a:r>
              <a:rPr lang="en-GB"/>
              <a:t>Long-term and overall efficacy and importance of the incentive must be carefully considered</a:t>
            </a:r>
            <a:endParaRPr/>
          </a:p>
          <a:p>
            <a:pPr marL="457200" lvl="0" indent="-320040" algn="l" rtl="0">
              <a:lnSpc>
                <a:spcPct val="100000"/>
              </a:lnSpc>
              <a:spcBef>
                <a:spcPts val="600"/>
              </a:spcBef>
              <a:spcAft>
                <a:spcPts val="0"/>
              </a:spcAft>
              <a:buSzPts val="1600"/>
              <a:buChar char="•"/>
            </a:pPr>
            <a:r>
              <a:rPr lang="en-GB"/>
              <a:t>Ability of VCCs to raise funds: impacts on quantum of funding available to SMMEs and, therefore, long-term economic growth</a:t>
            </a:r>
            <a:endParaRPr/>
          </a:p>
        </p:txBody>
      </p:sp>
      <p:sp>
        <p:nvSpPr>
          <p:cNvPr id="425" name="Google Shape;425;g608dccefcc_0_0"/>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SzPts val="750"/>
              <a:buNone/>
            </a:pPr>
            <a:fld id="{00000000-1234-1234-1234-123412341234}" type="slidenum">
              <a:rPr lang="en-GB" sz="750">
                <a:solidFill>
                  <a:schemeClr val="dk1"/>
                </a:solidFill>
                <a:latin typeface="Arial"/>
                <a:ea typeface="Arial"/>
                <a:cs typeface="Arial"/>
                <a:sym typeface="Arial"/>
              </a:rPr>
              <a:t>5</a:t>
            </a:fld>
            <a:endParaRPr sz="750">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30"/>
        <p:cNvGrpSpPr/>
        <p:nvPr/>
      </p:nvGrpSpPr>
      <p:grpSpPr>
        <a:xfrm>
          <a:off x="0" y="0"/>
          <a:ext cx="0" cy="0"/>
          <a:chOff x="0" y="0"/>
          <a:chExt cx="0" cy="0"/>
        </a:xfrm>
      </p:grpSpPr>
      <p:sp>
        <p:nvSpPr>
          <p:cNvPr id="431" name="Google Shape;431;p5"/>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p>
            <a:pPr marL="0" marR="0" lvl="0" indent="0" algn="l" rtl="0">
              <a:lnSpc>
                <a:spcPct val="85000"/>
              </a:lnSpc>
              <a:spcBef>
                <a:spcPts val="0"/>
              </a:spcBef>
              <a:spcAft>
                <a:spcPts val="0"/>
              </a:spcAft>
              <a:buClr>
                <a:schemeClr val="dk1"/>
              </a:buClr>
              <a:buSzPts val="3200"/>
              <a:buFont typeface="Georgia"/>
              <a:buNone/>
            </a:pPr>
            <a:r>
              <a:rPr lang="en-GB"/>
              <a:t>“Associated Enterprises” and Transfer Pricing</a:t>
            </a:r>
            <a:endParaRPr sz="3200" b="0" i="0" u="none" strike="noStrike" cap="none">
              <a:solidFill>
                <a:schemeClr val="dk1"/>
              </a:solidFill>
              <a:latin typeface="Georgia"/>
              <a:ea typeface="Georgia"/>
              <a:cs typeface="Georgia"/>
              <a:sym typeface="Georgia"/>
            </a:endParaRPr>
          </a:p>
        </p:txBody>
      </p:sp>
      <p:sp>
        <p:nvSpPr>
          <p:cNvPr id="432" name="Google Shape;432;p5"/>
          <p:cNvSpPr txBox="1">
            <a:spLocks noGrp="1"/>
          </p:cNvSpPr>
          <p:nvPr>
            <p:ph type="body" idx="1"/>
          </p:nvPr>
        </p:nvSpPr>
        <p:spPr>
          <a:xfrm>
            <a:off x="442925" y="1008475"/>
            <a:ext cx="11168400" cy="52701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accent1"/>
              </a:buClr>
              <a:buSzPts val="1600"/>
              <a:buFont typeface="Arial"/>
              <a:buNone/>
            </a:pPr>
            <a:r>
              <a:rPr lang="en-GB" b="1">
                <a:solidFill>
                  <a:schemeClr val="accent1"/>
                </a:solidFill>
              </a:rPr>
              <a:t>Application of the transfer pricing rules </a:t>
            </a:r>
            <a:endParaRPr b="1">
              <a:solidFill>
                <a:schemeClr val="accent1"/>
              </a:solidFill>
            </a:endParaRPr>
          </a:p>
          <a:p>
            <a:pPr marL="457200" lvl="0" indent="-330200" algn="l" rtl="0">
              <a:lnSpc>
                <a:spcPct val="100000"/>
              </a:lnSpc>
              <a:spcBef>
                <a:spcPts val="600"/>
              </a:spcBef>
              <a:spcAft>
                <a:spcPts val="0"/>
              </a:spcAft>
              <a:buSzPts val="1600"/>
              <a:buChar char="•"/>
            </a:pPr>
            <a:r>
              <a:rPr lang="en-GB"/>
              <a:t>The TP rules apply where the parties (one being a resident and the other a non-resident) are “connected persons” (as defined in section 1 of the ITA) in relation to each other</a:t>
            </a:r>
            <a:endParaRPr/>
          </a:p>
          <a:p>
            <a:pPr marL="0" lvl="0" indent="0" algn="l" rtl="0">
              <a:lnSpc>
                <a:spcPct val="100000"/>
              </a:lnSpc>
              <a:spcBef>
                <a:spcPts val="600"/>
              </a:spcBef>
              <a:spcAft>
                <a:spcPts val="0"/>
              </a:spcAft>
              <a:buClr>
                <a:schemeClr val="dk1"/>
              </a:buClr>
              <a:buSzPts val="1600"/>
              <a:buFont typeface="Arial"/>
              <a:buNone/>
            </a:pPr>
            <a:r>
              <a:rPr lang="en-GB" b="1">
                <a:solidFill>
                  <a:schemeClr val="accent1"/>
                </a:solidFill>
              </a:rPr>
              <a:t>Concern of Treasury </a:t>
            </a:r>
            <a:endParaRPr b="1">
              <a:solidFill>
                <a:schemeClr val="accent1"/>
              </a:solidFill>
            </a:endParaRPr>
          </a:p>
          <a:p>
            <a:pPr marL="457200" lvl="0" indent="-320040" algn="l" rtl="0">
              <a:lnSpc>
                <a:spcPct val="100000"/>
              </a:lnSpc>
              <a:spcBef>
                <a:spcPts val="600"/>
              </a:spcBef>
              <a:spcAft>
                <a:spcPts val="0"/>
              </a:spcAft>
              <a:buSzPts val="1600"/>
              <a:buChar char="•"/>
            </a:pPr>
            <a:r>
              <a:rPr lang="en-GB"/>
              <a:t>Situations where the definition of “connected person” does not apply where the same persons participate directly or indirectly in the management, control or capital of another entity</a:t>
            </a:r>
            <a:endParaRPr/>
          </a:p>
          <a:p>
            <a:pPr marL="914400" lvl="1" indent="-330200" algn="l" rtl="0">
              <a:lnSpc>
                <a:spcPct val="100000"/>
              </a:lnSpc>
              <a:spcBef>
                <a:spcPts val="0"/>
              </a:spcBef>
              <a:spcAft>
                <a:spcPts val="0"/>
              </a:spcAft>
              <a:buSzPts val="1600"/>
              <a:buChar char="–"/>
            </a:pPr>
            <a:r>
              <a:rPr lang="en-GB"/>
              <a:t>i.e. persons may be “associated enterprises”, but the TP rules do not apply to them because they are not “connected persons” in terms of the section 1 definition </a:t>
            </a:r>
            <a:endParaRPr/>
          </a:p>
          <a:p>
            <a:pPr marL="0" lvl="0" indent="0" algn="l" rtl="0">
              <a:lnSpc>
                <a:spcPct val="100000"/>
              </a:lnSpc>
              <a:spcBef>
                <a:spcPts val="600"/>
              </a:spcBef>
              <a:spcAft>
                <a:spcPts val="0"/>
              </a:spcAft>
              <a:buSzPts val="1600"/>
              <a:buNone/>
            </a:pPr>
            <a:r>
              <a:rPr lang="en-GB" b="1">
                <a:solidFill>
                  <a:schemeClr val="accent1"/>
                </a:solidFill>
              </a:rPr>
              <a:t>Proposal </a:t>
            </a:r>
            <a:endParaRPr/>
          </a:p>
          <a:p>
            <a:pPr marL="457200" lvl="0" indent="-320040" algn="l" rtl="0">
              <a:lnSpc>
                <a:spcPct val="100000"/>
              </a:lnSpc>
              <a:spcBef>
                <a:spcPts val="600"/>
              </a:spcBef>
              <a:spcAft>
                <a:spcPts val="0"/>
              </a:spcAft>
              <a:buSzPts val="1600"/>
              <a:buChar char="•"/>
            </a:pPr>
            <a:r>
              <a:rPr lang="en-GB"/>
              <a:t>TP rules will apply where the parties are connected persons or are “associated enterprises” (as per Article 9 of the OECDs Model Tax Convention)</a:t>
            </a:r>
            <a:endParaRPr b="1">
              <a:solidFill>
                <a:schemeClr val="accent1"/>
              </a:solidFill>
            </a:endParaRPr>
          </a:p>
          <a:p>
            <a:pPr marL="0" lvl="0" indent="0" algn="l" rtl="0">
              <a:lnSpc>
                <a:spcPct val="100000"/>
              </a:lnSpc>
              <a:spcBef>
                <a:spcPts val="600"/>
              </a:spcBef>
              <a:spcAft>
                <a:spcPts val="0"/>
              </a:spcAft>
              <a:buSzPts val="1600"/>
              <a:buNone/>
            </a:pPr>
            <a:r>
              <a:rPr lang="en-GB" b="1">
                <a:solidFill>
                  <a:schemeClr val="accent1"/>
                </a:solidFill>
              </a:rPr>
              <a:t>Concern with the proposal and suggestions</a:t>
            </a:r>
            <a:endParaRPr/>
          </a:p>
          <a:p>
            <a:pPr marL="457200" lvl="0" indent="-320040" algn="l" rtl="0">
              <a:lnSpc>
                <a:spcPct val="100000"/>
              </a:lnSpc>
              <a:spcBef>
                <a:spcPts val="600"/>
              </a:spcBef>
              <a:spcAft>
                <a:spcPts val="0"/>
              </a:spcAft>
              <a:buSzPts val="1600"/>
              <a:buChar char="•"/>
            </a:pPr>
            <a:r>
              <a:rPr lang="en-GB"/>
              <a:t>Overly broad and vague - creates unnecessary uncertainty</a:t>
            </a:r>
            <a:endParaRPr/>
          </a:p>
          <a:p>
            <a:pPr marL="457200" lvl="0" indent="-320040" algn="l" rtl="0">
              <a:lnSpc>
                <a:spcPct val="100000"/>
              </a:lnSpc>
              <a:spcBef>
                <a:spcPts val="0"/>
              </a:spcBef>
              <a:spcAft>
                <a:spcPts val="0"/>
              </a:spcAft>
              <a:buSzPts val="1600"/>
              <a:buChar char="•"/>
            </a:pPr>
            <a:r>
              <a:rPr lang="en-GB"/>
              <a:t>“Associated enterprise” is not defined, and is merely discussed in the OECD Commentary as a concept</a:t>
            </a:r>
            <a:endParaRPr/>
          </a:p>
          <a:p>
            <a:pPr marL="457200" lvl="0" indent="-320040" algn="l" rtl="0">
              <a:lnSpc>
                <a:spcPct val="100000"/>
              </a:lnSpc>
              <a:spcBef>
                <a:spcPts val="0"/>
              </a:spcBef>
              <a:spcAft>
                <a:spcPts val="0"/>
              </a:spcAft>
              <a:buSzPts val="1600"/>
              <a:buChar char="•"/>
            </a:pPr>
            <a:r>
              <a:rPr lang="en-GB"/>
              <a:t>The proposal should be withdrawn; alternatively reconsidered (with opportunity for all stakeholders to comment fully on any revised proposals to deal with the concern of Treasury)</a:t>
            </a:r>
            <a:endParaRPr/>
          </a:p>
        </p:txBody>
      </p:sp>
      <p:sp>
        <p:nvSpPr>
          <p:cNvPr id="433" name="Google Shape;433;p5"/>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SzPts val="750"/>
              <a:buNone/>
            </a:pPr>
            <a:fld id="{00000000-1234-1234-1234-123412341234}" type="slidenum">
              <a:rPr lang="en-GB" sz="750">
                <a:solidFill>
                  <a:schemeClr val="dk1"/>
                </a:solidFill>
                <a:latin typeface="Arial"/>
                <a:ea typeface="Arial"/>
                <a:cs typeface="Arial"/>
                <a:sym typeface="Arial"/>
              </a:rPr>
              <a:t>6</a:t>
            </a:fld>
            <a:endParaRPr sz="750">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sp>
        <p:nvSpPr>
          <p:cNvPr id="439" name="Google Shape;439;p6"/>
          <p:cNvSpPr txBox="1">
            <a:spLocks noGrp="1"/>
          </p:cNvSpPr>
          <p:nvPr>
            <p:ph type="title"/>
          </p:nvPr>
        </p:nvSpPr>
        <p:spPr>
          <a:xfrm>
            <a:off x="442913" y="432000"/>
            <a:ext cx="11306100" cy="1387200"/>
          </a:xfrm>
          <a:prstGeom prst="rect">
            <a:avLst/>
          </a:prstGeom>
          <a:noFill/>
          <a:ln>
            <a:noFill/>
          </a:ln>
        </p:spPr>
        <p:txBody>
          <a:bodyPr spcFirstLastPara="1" wrap="square" lIns="0" tIns="0" rIns="0" bIns="0" anchor="t" anchorCtr="0">
            <a:noAutofit/>
          </a:bodyPr>
          <a:lstStyle/>
          <a:p>
            <a:pPr marL="0" marR="0" lvl="0" indent="0" algn="l" rtl="0">
              <a:lnSpc>
                <a:spcPct val="85000"/>
              </a:lnSpc>
              <a:spcBef>
                <a:spcPts val="0"/>
              </a:spcBef>
              <a:spcAft>
                <a:spcPts val="0"/>
              </a:spcAft>
              <a:buClr>
                <a:schemeClr val="dk1"/>
              </a:buClr>
              <a:buSzPts val="3200"/>
              <a:buFont typeface="Georgia"/>
              <a:buNone/>
            </a:pPr>
            <a:r>
              <a:rPr lang="en-GB"/>
              <a:t>Section 72 of the VAT Act</a:t>
            </a:r>
            <a:endParaRPr sz="3200" b="0" i="0" u="none" strike="noStrike" cap="none">
              <a:solidFill>
                <a:schemeClr val="dk1"/>
              </a:solidFill>
              <a:latin typeface="Georgia"/>
              <a:ea typeface="Georgia"/>
              <a:cs typeface="Georgia"/>
              <a:sym typeface="Georgia"/>
            </a:endParaRPr>
          </a:p>
        </p:txBody>
      </p:sp>
      <p:sp>
        <p:nvSpPr>
          <p:cNvPr id="440" name="Google Shape;440;p6"/>
          <p:cNvSpPr txBox="1">
            <a:spLocks noGrp="1"/>
          </p:cNvSpPr>
          <p:nvPr>
            <p:ph type="body" idx="1"/>
          </p:nvPr>
        </p:nvSpPr>
        <p:spPr>
          <a:xfrm>
            <a:off x="442925" y="1008475"/>
            <a:ext cx="11168400" cy="52701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accent1"/>
              </a:buClr>
              <a:buSzPts val="1600"/>
              <a:buFont typeface="Arial"/>
              <a:buNone/>
            </a:pPr>
            <a:r>
              <a:rPr lang="en-GB" b="1">
                <a:solidFill>
                  <a:schemeClr val="accent1"/>
                </a:solidFill>
              </a:rPr>
              <a:t>The purpose of section 72 </a:t>
            </a:r>
            <a:endParaRPr b="1">
              <a:solidFill>
                <a:schemeClr val="accent1"/>
              </a:solidFill>
            </a:endParaRPr>
          </a:p>
          <a:p>
            <a:pPr marL="457200" lvl="0" indent="-330200" algn="l" rtl="0">
              <a:lnSpc>
                <a:spcPct val="100000"/>
              </a:lnSpc>
              <a:spcBef>
                <a:spcPts val="600"/>
              </a:spcBef>
              <a:spcAft>
                <a:spcPts val="0"/>
              </a:spcAft>
              <a:buSzPts val="1600"/>
              <a:buChar char="•"/>
            </a:pPr>
            <a:r>
              <a:rPr lang="en-GB"/>
              <a:t>Generally, allows SARS to make arrangements or decisions in relation to the manner in which any provision of the VAT Act is applied when that application results (or may result) in anomalies or incongruities because of the manner in which any vendor or class of vendors conducts business, trade or an occupation.</a:t>
            </a:r>
            <a:endParaRPr/>
          </a:p>
          <a:p>
            <a:pPr marL="0" lvl="0" indent="0" algn="l" rtl="0">
              <a:lnSpc>
                <a:spcPct val="100000"/>
              </a:lnSpc>
              <a:spcBef>
                <a:spcPts val="600"/>
              </a:spcBef>
              <a:spcAft>
                <a:spcPts val="0"/>
              </a:spcAft>
              <a:buClr>
                <a:schemeClr val="dk1"/>
              </a:buClr>
              <a:buSzPts val="1600"/>
              <a:buFont typeface="Arial"/>
              <a:buNone/>
            </a:pPr>
            <a:r>
              <a:rPr lang="en-GB" b="1">
                <a:solidFill>
                  <a:schemeClr val="accent1"/>
                </a:solidFill>
              </a:rPr>
              <a:t>Concern of Treasury </a:t>
            </a:r>
            <a:endParaRPr b="1">
              <a:solidFill>
                <a:schemeClr val="accent1"/>
              </a:solidFill>
            </a:endParaRPr>
          </a:p>
          <a:p>
            <a:pPr marL="457200" lvl="0" indent="-320040" algn="l" rtl="0">
              <a:lnSpc>
                <a:spcPct val="100000"/>
              </a:lnSpc>
              <a:spcBef>
                <a:spcPts val="600"/>
              </a:spcBef>
              <a:spcAft>
                <a:spcPts val="0"/>
              </a:spcAft>
              <a:buSzPts val="1600"/>
              <a:buChar char="•"/>
            </a:pPr>
            <a:r>
              <a:rPr lang="en-GB"/>
              <a:t>Essentially, section 72 is problematic on the basis that it allows SARS to determine liability for tax. SARS does not, constitutionally, have the power to do so (liability to tax may only determined by way of a money bill, as per section 77 of the Constitution of South Africa).</a:t>
            </a:r>
            <a:endParaRPr/>
          </a:p>
          <a:p>
            <a:pPr marL="0" lvl="0" indent="0" algn="l" rtl="0">
              <a:lnSpc>
                <a:spcPct val="100000"/>
              </a:lnSpc>
              <a:spcBef>
                <a:spcPts val="600"/>
              </a:spcBef>
              <a:spcAft>
                <a:spcPts val="0"/>
              </a:spcAft>
              <a:buSzPts val="1600"/>
              <a:buNone/>
            </a:pPr>
            <a:r>
              <a:rPr lang="en-GB" b="1">
                <a:solidFill>
                  <a:schemeClr val="accent1"/>
                </a:solidFill>
              </a:rPr>
              <a:t>Proposal </a:t>
            </a:r>
            <a:endParaRPr/>
          </a:p>
          <a:p>
            <a:pPr marL="457200" lvl="0" indent="-320040" algn="l" rtl="0">
              <a:spcBef>
                <a:spcPts val="600"/>
              </a:spcBef>
              <a:spcAft>
                <a:spcPts val="0"/>
              </a:spcAft>
              <a:buSzPts val="1600"/>
              <a:buChar char="•"/>
            </a:pPr>
            <a:r>
              <a:rPr lang="en-GB"/>
              <a:t>Essentially, removal of discretion of SARS to determine liability for tax</a:t>
            </a:r>
            <a:endParaRPr b="1">
              <a:solidFill>
                <a:schemeClr val="accent1"/>
              </a:solidFill>
            </a:endParaRPr>
          </a:p>
          <a:p>
            <a:pPr marL="0" lvl="0" indent="0" algn="l" rtl="0">
              <a:lnSpc>
                <a:spcPct val="100000"/>
              </a:lnSpc>
              <a:spcBef>
                <a:spcPts val="600"/>
              </a:spcBef>
              <a:spcAft>
                <a:spcPts val="0"/>
              </a:spcAft>
              <a:buSzPts val="1600"/>
              <a:buNone/>
            </a:pPr>
            <a:r>
              <a:rPr lang="en-GB" b="1">
                <a:solidFill>
                  <a:schemeClr val="accent1"/>
                </a:solidFill>
              </a:rPr>
              <a:t>Concern with the proposal and suggestions</a:t>
            </a:r>
            <a:endParaRPr/>
          </a:p>
          <a:p>
            <a:pPr marL="457200" lvl="0" indent="-320040" algn="l" rtl="0">
              <a:spcBef>
                <a:spcPts val="600"/>
              </a:spcBef>
              <a:spcAft>
                <a:spcPts val="0"/>
              </a:spcAft>
              <a:buSzPts val="1600"/>
              <a:buChar char="•"/>
            </a:pPr>
            <a:r>
              <a:rPr lang="en-GB"/>
              <a:t>Acknowledge concern, but retrospective effective date is itself unlawful</a:t>
            </a:r>
            <a:endParaRPr/>
          </a:p>
          <a:p>
            <a:pPr marL="457200" lvl="0" indent="-320040" algn="l" rtl="0">
              <a:spcBef>
                <a:spcPts val="600"/>
              </a:spcBef>
              <a:spcAft>
                <a:spcPts val="0"/>
              </a:spcAft>
              <a:buSzPts val="1600"/>
              <a:buChar char="•"/>
            </a:pPr>
            <a:r>
              <a:rPr lang="en-GB"/>
              <a:t>Status of existing decisions under section 72? Transitional rules (and period) is imperative! </a:t>
            </a:r>
            <a:endParaRPr/>
          </a:p>
        </p:txBody>
      </p:sp>
      <p:sp>
        <p:nvSpPr>
          <p:cNvPr id="441" name="Google Shape;441;p6"/>
          <p:cNvSpPr txBox="1">
            <a:spLocks noGrp="1"/>
          </p:cNvSpPr>
          <p:nvPr>
            <p:ph type="sldNum" idx="12"/>
          </p:nvPr>
        </p:nvSpPr>
        <p:spPr>
          <a:xfrm>
            <a:off x="8218489" y="6492240"/>
            <a:ext cx="3530700" cy="137100"/>
          </a:xfrm>
          <a:prstGeom prst="rect">
            <a:avLst/>
          </a:prstGeom>
          <a:noFill/>
          <a:ln>
            <a:noFill/>
          </a:ln>
        </p:spPr>
        <p:txBody>
          <a:bodyPr spcFirstLastPara="1" wrap="square" lIns="0" tIns="0" rIns="0" bIns="0" anchor="b" anchorCtr="0">
            <a:noAutofit/>
          </a:bodyPr>
          <a:lstStyle/>
          <a:p>
            <a:pPr marL="0" marR="0" lvl="0" indent="0" algn="r" rtl="0">
              <a:lnSpc>
                <a:spcPct val="100000"/>
              </a:lnSpc>
              <a:spcBef>
                <a:spcPts val="0"/>
              </a:spcBef>
              <a:spcAft>
                <a:spcPts val="0"/>
              </a:spcAft>
              <a:buSzPts val="750"/>
              <a:buNone/>
            </a:pPr>
            <a:fld id="{00000000-1234-1234-1234-123412341234}" type="slidenum">
              <a:rPr lang="en-GB" sz="750">
                <a:solidFill>
                  <a:schemeClr val="dk1"/>
                </a:solidFill>
                <a:latin typeface="Arial"/>
                <a:ea typeface="Arial"/>
                <a:cs typeface="Arial"/>
                <a:sym typeface="Arial"/>
              </a:rPr>
              <a:t>7</a:t>
            </a:fld>
            <a:endParaRPr sz="750">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PwC">
  <a:themeElements>
    <a:clrScheme name="PwC Colors">
      <a:dk1>
        <a:srgbClr val="000000"/>
      </a:dk1>
      <a:lt1>
        <a:srgbClr val="FFFFFF"/>
      </a:lt1>
      <a:dk2>
        <a:srgbClr val="7D7D7D"/>
      </a:dk2>
      <a:lt2>
        <a:srgbClr val="DEDEDE"/>
      </a:lt2>
      <a:accent1>
        <a:srgbClr val="D04A02"/>
      </a:accent1>
      <a:accent2>
        <a:srgbClr val="FFB600"/>
      </a:accent2>
      <a:accent3>
        <a:srgbClr val="E0301E"/>
      </a:accent3>
      <a:accent4>
        <a:srgbClr val="EB8C00"/>
      </a:accent4>
      <a:accent5>
        <a:srgbClr val="D93954"/>
      </a:accent5>
      <a:accent6>
        <a:srgbClr val="464646"/>
      </a:accent6>
      <a:hlink>
        <a:srgbClr val="D04A02"/>
      </a:hlink>
      <a:folHlink>
        <a:srgbClr val="D9395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wC">
  <a:themeElements>
    <a:clrScheme name="PwC Colors">
      <a:dk1>
        <a:srgbClr val="000000"/>
      </a:dk1>
      <a:lt1>
        <a:srgbClr val="FFFFFF"/>
      </a:lt1>
      <a:dk2>
        <a:srgbClr val="7D7D7D"/>
      </a:dk2>
      <a:lt2>
        <a:srgbClr val="DEDEDE"/>
      </a:lt2>
      <a:accent1>
        <a:srgbClr val="D04A02"/>
      </a:accent1>
      <a:accent2>
        <a:srgbClr val="FFB600"/>
      </a:accent2>
      <a:accent3>
        <a:srgbClr val="E0301E"/>
      </a:accent3>
      <a:accent4>
        <a:srgbClr val="EB8C00"/>
      </a:accent4>
      <a:accent5>
        <a:srgbClr val="D93954"/>
      </a:accent5>
      <a:accent6>
        <a:srgbClr val="464646"/>
      </a:accent6>
      <a:hlink>
        <a:srgbClr val="D04A02"/>
      </a:hlink>
      <a:folHlink>
        <a:srgbClr val="D9395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981</Words>
  <Application>Microsoft Office PowerPoint</Application>
  <PresentationFormat>Widescreen</PresentationFormat>
  <Paragraphs>87</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Georgia</vt:lpstr>
      <vt:lpstr>PwC</vt:lpstr>
      <vt:lpstr>Draft Taxation Laws Amendment Bill, 2019</vt:lpstr>
      <vt:lpstr>Agenda </vt:lpstr>
      <vt:lpstr>“Dividend stripping”: Addressing Abusive Arrangements</vt:lpstr>
      <vt:lpstr>Special Economic Zones</vt:lpstr>
      <vt:lpstr>Section 12J - Venture Capital Companies</vt:lpstr>
      <vt:lpstr>“Associated Enterprises” and Transfer Pricing</vt:lpstr>
      <vt:lpstr>Section 72 of the VAT 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Taxation Laws Amendment Bill, 2019</dc:title>
  <cp:lastModifiedBy>Greg Smith</cp:lastModifiedBy>
  <cp:revision>2</cp:revision>
  <dcterms:modified xsi:type="dcterms:W3CDTF">2019-09-09T09:20:09Z</dcterms:modified>
</cp:coreProperties>
</file>