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charts/chart1.xml" ContentType="application/vnd.openxmlformats-officedocument.drawingml.chart+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charts/chart2.xml" ContentType="application/vnd.openxmlformats-officedocument.drawingml.chart+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charts/chart3.xml" ContentType="application/vnd.openxmlformats-officedocument.drawingml.chart+xml"/>
  <Override PartName="/ppt/tags/tag306.xml" ContentType="application/vnd.openxmlformats-officedocument.presentationml.tags+xml"/>
  <Override PartName="/ppt/tags/tag30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6"/>
  </p:sldMasterIdLst>
  <p:notesMasterIdLst>
    <p:notesMasterId r:id="rId18"/>
  </p:notesMasterIdLst>
  <p:handoutMasterIdLst>
    <p:handoutMasterId r:id="rId19"/>
  </p:handoutMasterIdLst>
  <p:sldIdLst>
    <p:sldId id="510" r:id="rId7"/>
    <p:sldId id="493" r:id="rId8"/>
    <p:sldId id="556" r:id="rId9"/>
    <p:sldId id="560" r:id="rId10"/>
    <p:sldId id="545" r:id="rId11"/>
    <p:sldId id="495" r:id="rId12"/>
    <p:sldId id="554" r:id="rId13"/>
    <p:sldId id="498" r:id="rId14"/>
    <p:sldId id="564" r:id="rId15"/>
    <p:sldId id="561" r:id="rId16"/>
    <p:sldId id="562" r:id="rId17"/>
  </p:sldIdLst>
  <p:sldSz cx="12192000" cy="6858000"/>
  <p:notesSz cx="6797675" cy="99266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C000"/>
    <a:srgbClr val="969696"/>
    <a:srgbClr val="A2A2A2"/>
    <a:srgbClr val="BBBBBB"/>
    <a:srgbClr val="808080"/>
    <a:srgbClr val="7F7F7F"/>
    <a:srgbClr val="D2A000"/>
    <a:srgbClr val="CACACA"/>
    <a:srgbClr val="07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86550" autoAdjust="0"/>
  </p:normalViewPr>
  <p:slideViewPr>
    <p:cSldViewPr>
      <p:cViewPr varScale="1">
        <p:scale>
          <a:sx n="72" d="100"/>
          <a:sy n="72" d="100"/>
        </p:scale>
        <p:origin x="456" y="5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65636774679726E-2"/>
          <c:y val="3.2224532224532226E-2"/>
          <c:w val="0.94743782969103241"/>
          <c:h val="0.9355509355509356"/>
        </c:manualLayout>
      </c:layout>
      <c:barChart>
        <c:barDir val="col"/>
        <c:grouping val="stacked"/>
        <c:varyColors val="0"/>
        <c:ser>
          <c:idx val="0"/>
          <c:order val="0"/>
          <c:spPr>
            <a:solidFill>
              <a:srgbClr val="364D6E"/>
            </a:solidFill>
            <a:ln>
              <a:noFill/>
            </a:ln>
          </c:spPr>
          <c:invertIfNegative val="0"/>
          <c:val>
            <c:numRef>
              <c:f>Sheet1!$A$1:$K$1</c:f>
              <c:numCache>
                <c:formatCode>General</c:formatCode>
                <c:ptCount val="11"/>
                <c:pt idx="0">
                  <c:v>23.176206081288363</c:v>
                </c:pt>
                <c:pt idx="1">
                  <c:v>23.219414059249267</c:v>
                </c:pt>
                <c:pt idx="2">
                  <c:v>21.840102006572494</c:v>
                </c:pt>
                <c:pt idx="3">
                  <c:v>19.193360367598292</c:v>
                </c:pt>
                <c:pt idx="4">
                  <c:v>19.309191742294352</c:v>
                </c:pt>
                <c:pt idx="5">
                  <c:v>18.894255431877848</c:v>
                </c:pt>
                <c:pt idx="6">
                  <c:v>17.448339694625172</c:v>
                </c:pt>
                <c:pt idx="7">
                  <c:v>16.113075172328958</c:v>
                </c:pt>
                <c:pt idx="8">
                  <c:v>14.879994088440478</c:v>
                </c:pt>
                <c:pt idx="9">
                  <c:v>13.741276677729338</c:v>
                </c:pt>
                <c:pt idx="10">
                  <c:v>12.689701596091034</c:v>
                </c:pt>
              </c:numCache>
            </c:numRef>
          </c:val>
          <c:extLst>
            <c:ext xmlns:c16="http://schemas.microsoft.com/office/drawing/2014/chart" uri="{C3380CC4-5D6E-409C-BE32-E72D297353CC}">
              <c16:uniqueId val="{00000000-1104-47D7-8A1E-F7D6B127435A}"/>
            </c:ext>
          </c:extLst>
        </c:ser>
        <c:ser>
          <c:idx val="1"/>
          <c:order val="1"/>
          <c:spPr>
            <a:solidFill>
              <a:srgbClr val="C0C0C0"/>
            </a:solidFill>
            <a:ln>
              <a:noFill/>
            </a:ln>
          </c:spPr>
          <c:invertIfNegative val="0"/>
          <c:val>
            <c:numRef>
              <c:f>Sheet1!$A$2:$K$2</c:f>
              <c:numCache>
                <c:formatCode>General</c:formatCode>
                <c:ptCount val="11"/>
                <c:pt idx="0">
                  <c:v>7.303670860846232</c:v>
                </c:pt>
                <c:pt idx="1">
                  <c:v>8.0686333650193376</c:v>
                </c:pt>
                <c:pt idx="2">
                  <c:v>9.4171820364275014</c:v>
                </c:pt>
                <c:pt idx="3">
                  <c:v>13.722830307401711</c:v>
                </c:pt>
                <c:pt idx="4">
                  <c:v>13.874199535344921</c:v>
                </c:pt>
                <c:pt idx="5">
                  <c:v>14.459228902304307</c:v>
                </c:pt>
                <c:pt idx="6">
                  <c:v>16.478723837693185</c:v>
                </c:pt>
                <c:pt idx="7">
                  <c:v>18.101059831952174</c:v>
                </c:pt>
                <c:pt idx="8">
                  <c:v>19.585739316814184</c:v>
                </c:pt>
                <c:pt idx="9">
                  <c:v>20.967145406764686</c:v>
                </c:pt>
                <c:pt idx="10">
                  <c:v>22.253366769070702</c:v>
                </c:pt>
              </c:numCache>
            </c:numRef>
          </c:val>
          <c:extLst>
            <c:ext xmlns:c16="http://schemas.microsoft.com/office/drawing/2014/chart" uri="{C3380CC4-5D6E-409C-BE32-E72D297353CC}">
              <c16:uniqueId val="{00000001-1104-47D7-8A1E-F7D6B127435A}"/>
            </c:ext>
          </c:extLst>
        </c:ser>
        <c:ser>
          <c:idx val="2"/>
          <c:order val="2"/>
          <c:spPr>
            <a:solidFill>
              <a:srgbClr val="E4DF05"/>
            </a:solidFill>
            <a:ln>
              <a:noFill/>
            </a:ln>
          </c:spPr>
          <c:invertIfNegative val="0"/>
          <c:val>
            <c:numRef>
              <c:f>Sheet1!$A$3:$K$3</c:f>
              <c:numCache>
                <c:formatCode>General</c:formatCode>
                <c:ptCount val="11"/>
                <c:pt idx="0">
                  <c:v>4.7845457185486424</c:v>
                </c:pt>
                <c:pt idx="1">
                  <c:v>4.6223862356507368</c:v>
                </c:pt>
                <c:pt idx="2">
                  <c:v>3.7911749559928545</c:v>
                </c:pt>
                <c:pt idx="3">
                  <c:v>3.1225682391690768</c:v>
                </c:pt>
                <c:pt idx="4">
                  <c:v>2.5787816357686495</c:v>
                </c:pt>
                <c:pt idx="5">
                  <c:v>2.4939657007034128</c:v>
                </c:pt>
                <c:pt idx="6">
                  <c:v>2.3031106406658779</c:v>
                </c:pt>
                <c:pt idx="7">
                  <c:v>2.1268610958251557</c:v>
                </c:pt>
                <c:pt idx="8">
                  <c:v>1.9640993537447784</c:v>
                </c:pt>
                <c:pt idx="9">
                  <c:v>1.8137932368752061</c:v>
                </c:pt>
                <c:pt idx="10">
                  <c:v>1.6749895568479118</c:v>
                </c:pt>
              </c:numCache>
            </c:numRef>
          </c:val>
          <c:extLst>
            <c:ext xmlns:c16="http://schemas.microsoft.com/office/drawing/2014/chart" uri="{C3380CC4-5D6E-409C-BE32-E72D297353CC}">
              <c16:uniqueId val="{00000002-1104-47D7-8A1E-F7D6B127435A}"/>
            </c:ext>
          </c:extLst>
        </c:ser>
        <c:ser>
          <c:idx val="3"/>
          <c:order val="3"/>
          <c:spPr>
            <a:solidFill>
              <a:schemeClr val="accent1"/>
            </a:solidFill>
            <a:ln>
              <a:noFill/>
            </a:ln>
          </c:spPr>
          <c:invertIfNegative val="0"/>
          <c:val>
            <c:numRef>
              <c:f>Sheet1!$A$4:$K$4</c:f>
              <c:numCache>
                <c:formatCode>General</c:formatCode>
                <c:ptCount val="11"/>
                <c:pt idx="0">
                  <c:v>0</c:v>
                </c:pt>
                <c:pt idx="1">
                  <c:v>0</c:v>
                </c:pt>
                <c:pt idx="2">
                  <c:v>0</c:v>
                </c:pt>
                <c:pt idx="3">
                  <c:v>2.0000000000003126E-2</c:v>
                </c:pt>
                <c:pt idx="4">
                  <c:v>3.4320189373580945E-2</c:v>
                </c:pt>
                <c:pt idx="5">
                  <c:v>7.0999999999997954E-2</c:v>
                </c:pt>
                <c:pt idx="6">
                  <c:v>0.25200000000000244</c:v>
                </c:pt>
                <c:pt idx="7">
                  <c:v>0.39800000000000324</c:v>
                </c:pt>
                <c:pt idx="8">
                  <c:v>0.57500000000000284</c:v>
                </c:pt>
                <c:pt idx="9">
                  <c:v>0.82200000000000273</c:v>
                </c:pt>
                <c:pt idx="10">
                  <c:v>1.0300000000000011</c:v>
                </c:pt>
              </c:numCache>
            </c:numRef>
          </c:val>
          <c:extLst>
            <c:ext xmlns:c16="http://schemas.microsoft.com/office/drawing/2014/chart" uri="{C3380CC4-5D6E-409C-BE32-E72D297353CC}">
              <c16:uniqueId val="{00000003-1104-47D7-8A1E-F7D6B127435A}"/>
            </c:ext>
          </c:extLst>
        </c:ser>
        <c:dLbls>
          <c:showLegendKey val="0"/>
          <c:showVal val="0"/>
          <c:showCatName val="0"/>
          <c:showSerName val="0"/>
          <c:showPercent val="0"/>
          <c:showBubbleSize val="0"/>
        </c:dLbls>
        <c:gapWidth val="80"/>
        <c:overlap val="100"/>
        <c:axId val="567959400"/>
        <c:axId val="1"/>
      </c:barChart>
      <c:catAx>
        <c:axId val="56795940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
          <c:min val="0"/>
        </c:scaling>
        <c:delete val="1"/>
        <c:axPos val="l"/>
        <c:majorGridlines>
          <c:spPr>
            <a:ln>
              <a:noFill/>
            </a:ln>
          </c:spPr>
        </c:majorGridlines>
        <c:numFmt formatCode="#,##0;&quot;-&quot;#,##0" sourceLinked="0"/>
        <c:majorTickMark val="out"/>
        <c:minorTickMark val="none"/>
        <c:tickLblPos val="nextTo"/>
        <c:crossAx val="567959400"/>
        <c:crosses val="min"/>
        <c:crossBetween val="between"/>
        <c:majorUnit val="5"/>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01047569981112E-3"/>
          <c:y val="2.5316455696202531E-2"/>
          <c:w val="0.98213979048600375"/>
          <c:h val="0.949367088607595"/>
        </c:manualLayout>
      </c:layout>
      <c:barChart>
        <c:barDir val="col"/>
        <c:grouping val="clustered"/>
        <c:varyColors val="0"/>
        <c:ser>
          <c:idx val="0"/>
          <c:order val="0"/>
          <c:spPr>
            <a:solidFill>
              <a:srgbClr val="6F8DB9"/>
            </a:solidFill>
            <a:ln>
              <a:noFill/>
            </a:ln>
          </c:spPr>
          <c:invertIfNegative val="0"/>
          <c:val>
            <c:numRef>
              <c:f>Sheet1!$A$1:$G$1</c:f>
              <c:numCache>
                <c:formatCode>General</c:formatCode>
                <c:ptCount val="7"/>
                <c:pt idx="0">
                  <c:v>11318717.360193733</c:v>
                </c:pt>
                <c:pt idx="1">
                  <c:v>12412611.360193733</c:v>
                </c:pt>
                <c:pt idx="2">
                  <c:v>12788888.360193733</c:v>
                </c:pt>
                <c:pt idx="3">
                  <c:v>14051347.360193733</c:v>
                </c:pt>
                <c:pt idx="4">
                  <c:v>14896736.360193733</c:v>
                </c:pt>
                <c:pt idx="5">
                  <c:v>11773144.360193733</c:v>
                </c:pt>
                <c:pt idx="6">
                  <c:v>14058907.360193733</c:v>
                </c:pt>
              </c:numCache>
            </c:numRef>
          </c:val>
          <c:extLst>
            <c:ext xmlns:c16="http://schemas.microsoft.com/office/drawing/2014/chart" uri="{C3380CC4-5D6E-409C-BE32-E72D297353CC}">
              <c16:uniqueId val="{00000000-4128-4453-B043-3F242529AF72}"/>
            </c:ext>
          </c:extLst>
        </c:ser>
        <c:ser>
          <c:idx val="1"/>
          <c:order val="1"/>
          <c:spPr>
            <a:solidFill>
              <a:srgbClr val="364D6E"/>
            </a:solidFill>
            <a:ln>
              <a:noFill/>
            </a:ln>
          </c:spPr>
          <c:invertIfNegative val="0"/>
          <c:val>
            <c:numRef>
              <c:f>Sheet1!$A$2:$G$2</c:f>
              <c:numCache>
                <c:formatCode>General</c:formatCode>
                <c:ptCount val="7"/>
                <c:pt idx="0">
                  <c:v>10768702.360193733</c:v>
                </c:pt>
                <c:pt idx="1">
                  <c:v>12459771.360193733</c:v>
                </c:pt>
                <c:pt idx="2">
                  <c:v>12864536.360193733</c:v>
                </c:pt>
                <c:pt idx="3">
                  <c:v>11978314.360193733</c:v>
                </c:pt>
                <c:pt idx="4">
                  <c:v>10925268.360193733</c:v>
                </c:pt>
                <c:pt idx="5">
                  <c:v>11948611.360193733</c:v>
                </c:pt>
                <c:pt idx="6">
                  <c:v>12657846.360193733</c:v>
                </c:pt>
              </c:numCache>
            </c:numRef>
          </c:val>
          <c:extLst>
            <c:ext xmlns:c16="http://schemas.microsoft.com/office/drawing/2014/chart" uri="{C3380CC4-5D6E-409C-BE32-E72D297353CC}">
              <c16:uniqueId val="{00000001-4128-4453-B043-3F242529AF72}"/>
            </c:ext>
          </c:extLst>
        </c:ser>
        <c:ser>
          <c:idx val="2"/>
          <c:order val="2"/>
          <c:spPr>
            <a:solidFill>
              <a:srgbClr val="C0C0C0"/>
            </a:solidFill>
            <a:ln>
              <a:noFill/>
            </a:ln>
          </c:spPr>
          <c:invertIfNegative val="0"/>
          <c:val>
            <c:numRef>
              <c:f>Sheet1!$A$3:$G$3</c:f>
              <c:numCache>
                <c:formatCode>General</c:formatCode>
                <c:ptCount val="7"/>
                <c:pt idx="0">
                  <c:v>3845650.6502157724</c:v>
                </c:pt>
                <c:pt idx="1">
                  <c:v>4537653.7119049523</c:v>
                </c:pt>
                <c:pt idx="2">
                  <c:v>5705916.4048152119</c:v>
                </c:pt>
                <c:pt idx="3">
                  <c:v>8942360.023693664</c:v>
                </c:pt>
                <c:pt idx="4">
                  <c:v>9777899.0279653519</c:v>
                </c:pt>
                <c:pt idx="5">
                  <c:v>10721846.360193733</c:v>
                </c:pt>
                <c:pt idx="6">
                  <c:v>14657846.360193733</c:v>
                </c:pt>
              </c:numCache>
            </c:numRef>
          </c:val>
          <c:extLst>
            <c:ext xmlns:c16="http://schemas.microsoft.com/office/drawing/2014/chart" uri="{C3380CC4-5D6E-409C-BE32-E72D297353CC}">
              <c16:uniqueId val="{00000002-4128-4453-B043-3F242529AF72}"/>
            </c:ext>
          </c:extLst>
        </c:ser>
        <c:dLbls>
          <c:showLegendKey val="0"/>
          <c:showVal val="0"/>
          <c:showCatName val="0"/>
          <c:showSerName val="0"/>
          <c:showPercent val="0"/>
          <c:showBubbleSize val="0"/>
        </c:dLbls>
        <c:gapWidth val="80"/>
        <c:axId val="575275712"/>
        <c:axId val="1"/>
      </c:barChart>
      <c:catAx>
        <c:axId val="57527571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5857846.360193733"/>
          <c:min val="0"/>
        </c:scaling>
        <c:delete val="0"/>
        <c:axPos val="l"/>
        <c:majorGridlines>
          <c:spPr>
            <a:ln>
              <a:noFill/>
            </a:ln>
          </c:spPr>
        </c:majorGridlines>
        <c:numFmt formatCode="General" sourceLinked="1"/>
        <c:majorTickMark val="none"/>
        <c:minorTickMark val="none"/>
        <c:tickLblPos val="none"/>
        <c:spPr>
          <a:ln w="9525" algn="ctr">
            <a:solidFill>
              <a:schemeClr val="tx1"/>
            </a:solidFill>
            <a:prstDash val="solid"/>
          </a:ln>
        </c:spPr>
        <c:crossAx val="575275712"/>
        <c:crosses val="min"/>
        <c:crossBetween val="between"/>
        <c:majorUnit val="100000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773695119653288E-2"/>
          <c:y val="3.2224532224532226E-2"/>
          <c:w val="0.9474279253815715"/>
          <c:h val="0.9355509355509356"/>
        </c:manualLayout>
      </c:layout>
      <c:barChart>
        <c:barDir val="col"/>
        <c:grouping val="stacked"/>
        <c:varyColors val="0"/>
        <c:ser>
          <c:idx val="0"/>
          <c:order val="0"/>
          <c:spPr>
            <a:solidFill>
              <a:srgbClr val="364D6E"/>
            </a:solidFill>
            <a:ln>
              <a:noFill/>
            </a:ln>
          </c:spPr>
          <c:invertIfNegative val="0"/>
          <c:val>
            <c:numRef>
              <c:f>Sheet1!$A$1:$K$1</c:f>
              <c:numCache>
                <c:formatCode>General</c:formatCode>
                <c:ptCount val="11"/>
                <c:pt idx="0">
                  <c:v>23.176206081288363</c:v>
                </c:pt>
                <c:pt idx="1">
                  <c:v>23.219414059249267</c:v>
                </c:pt>
                <c:pt idx="2">
                  <c:v>21.840102006572494</c:v>
                </c:pt>
                <c:pt idx="3">
                  <c:v>19.193360367598292</c:v>
                </c:pt>
                <c:pt idx="4">
                  <c:v>19.309191742294352</c:v>
                </c:pt>
                <c:pt idx="5">
                  <c:v>19.353484334182156</c:v>
                </c:pt>
                <c:pt idx="6">
                  <c:v>22.753726146192339</c:v>
                </c:pt>
                <c:pt idx="7">
                  <c:v>23.922494776923291</c:v>
                </c:pt>
                <c:pt idx="8">
                  <c:v>26.092107250807892</c:v>
                </c:pt>
                <c:pt idx="9">
                  <c:v>27.262567787061947</c:v>
                </c:pt>
                <c:pt idx="10">
                  <c:v>27.433880625997247</c:v>
                </c:pt>
              </c:numCache>
            </c:numRef>
          </c:val>
          <c:extLst>
            <c:ext xmlns:c16="http://schemas.microsoft.com/office/drawing/2014/chart" uri="{C3380CC4-5D6E-409C-BE32-E72D297353CC}">
              <c16:uniqueId val="{00000000-042B-483B-8C4C-5C53809C1522}"/>
            </c:ext>
          </c:extLst>
        </c:ser>
        <c:ser>
          <c:idx val="1"/>
          <c:order val="1"/>
          <c:spPr>
            <a:solidFill>
              <a:srgbClr val="C0C0C0"/>
            </a:solidFill>
            <a:ln>
              <a:noFill/>
            </a:ln>
          </c:spPr>
          <c:invertIfNegative val="0"/>
          <c:val>
            <c:numRef>
              <c:f>Sheet1!$A$2:$K$2</c:f>
              <c:numCache>
                <c:formatCode>General</c:formatCode>
                <c:ptCount val="11"/>
                <c:pt idx="0">
                  <c:v>7.303670860846232</c:v>
                </c:pt>
                <c:pt idx="1">
                  <c:v>8.0686333650193376</c:v>
                </c:pt>
                <c:pt idx="2">
                  <c:v>9.4171820364275014</c:v>
                </c:pt>
                <c:pt idx="3">
                  <c:v>13.722830307401711</c:v>
                </c:pt>
                <c:pt idx="4">
                  <c:v>13.874199535344921</c:v>
                </c:pt>
                <c:pt idx="5">
                  <c:v>14</c:v>
                </c:pt>
                <c:pt idx="6">
                  <c:v>10.999999999999996</c:v>
                </c:pt>
                <c:pt idx="7">
                  <c:v>9.9999999999999964</c:v>
                </c:pt>
                <c:pt idx="8">
                  <c:v>8</c:v>
                </c:pt>
                <c:pt idx="9">
                  <c:v>7</c:v>
                </c:pt>
                <c:pt idx="10">
                  <c:v>7</c:v>
                </c:pt>
              </c:numCache>
            </c:numRef>
          </c:val>
          <c:extLst>
            <c:ext xmlns:c16="http://schemas.microsoft.com/office/drawing/2014/chart" uri="{C3380CC4-5D6E-409C-BE32-E72D297353CC}">
              <c16:uniqueId val="{00000001-042B-483B-8C4C-5C53809C1522}"/>
            </c:ext>
          </c:extLst>
        </c:ser>
        <c:ser>
          <c:idx val="2"/>
          <c:order val="2"/>
          <c:spPr>
            <a:solidFill>
              <a:srgbClr val="E4DF05"/>
            </a:solidFill>
            <a:ln>
              <a:noFill/>
            </a:ln>
          </c:spPr>
          <c:invertIfNegative val="0"/>
          <c:val>
            <c:numRef>
              <c:f>Sheet1!$A$3:$K$3</c:f>
              <c:numCache>
                <c:formatCode>General</c:formatCode>
                <c:ptCount val="11"/>
                <c:pt idx="0">
                  <c:v>4.7845457185486424</c:v>
                </c:pt>
                <c:pt idx="1">
                  <c:v>4.6223862356507368</c:v>
                </c:pt>
                <c:pt idx="2">
                  <c:v>3.7911749559928545</c:v>
                </c:pt>
                <c:pt idx="3">
                  <c:v>3.1225682391690768</c:v>
                </c:pt>
                <c:pt idx="4">
                  <c:v>2.5787816357686495</c:v>
                </c:pt>
                <c:pt idx="5">
                  <c:v>2.4939657007034128</c:v>
                </c:pt>
                <c:pt idx="6">
                  <c:v>2.4764480267919069</c:v>
                </c:pt>
                <c:pt idx="7">
                  <c:v>2.4185013231830084</c:v>
                </c:pt>
                <c:pt idx="8">
                  <c:v>2.3377255081915465</c:v>
                </c:pt>
                <c:pt idx="9">
                  <c:v>2.2596475343072981</c:v>
                </c:pt>
                <c:pt idx="10">
                  <c:v>2.1841772960124075</c:v>
                </c:pt>
              </c:numCache>
            </c:numRef>
          </c:val>
          <c:extLst>
            <c:ext xmlns:c16="http://schemas.microsoft.com/office/drawing/2014/chart" uri="{C3380CC4-5D6E-409C-BE32-E72D297353CC}">
              <c16:uniqueId val="{00000002-042B-483B-8C4C-5C53809C1522}"/>
            </c:ext>
          </c:extLst>
        </c:ser>
        <c:ser>
          <c:idx val="3"/>
          <c:order val="3"/>
          <c:spPr>
            <a:solidFill>
              <a:schemeClr val="accent1"/>
            </a:solidFill>
            <a:ln>
              <a:noFill/>
            </a:ln>
          </c:spPr>
          <c:invertIfNegative val="0"/>
          <c:val>
            <c:numRef>
              <c:f>Sheet1!$A$4:$K$4</c:f>
              <c:numCache>
                <c:formatCode>General</c:formatCode>
                <c:ptCount val="11"/>
                <c:pt idx="0">
                  <c:v>0</c:v>
                </c:pt>
                <c:pt idx="1">
                  <c:v>0</c:v>
                </c:pt>
                <c:pt idx="2">
                  <c:v>0</c:v>
                </c:pt>
                <c:pt idx="3">
                  <c:v>2.0000000000003126E-2</c:v>
                </c:pt>
                <c:pt idx="4">
                  <c:v>3.4320189373580945E-2</c:v>
                </c:pt>
                <c:pt idx="5">
                  <c:v>7.0999999999997954E-2</c:v>
                </c:pt>
                <c:pt idx="6">
                  <c:v>0.25200000000000244</c:v>
                </c:pt>
                <c:pt idx="7">
                  <c:v>0.39800000000000324</c:v>
                </c:pt>
                <c:pt idx="8">
                  <c:v>0.57500000000000284</c:v>
                </c:pt>
                <c:pt idx="9">
                  <c:v>0.82200000000000273</c:v>
                </c:pt>
                <c:pt idx="10">
                  <c:v>1.0300000000000011</c:v>
                </c:pt>
              </c:numCache>
            </c:numRef>
          </c:val>
          <c:extLst>
            <c:ext xmlns:c16="http://schemas.microsoft.com/office/drawing/2014/chart" uri="{C3380CC4-5D6E-409C-BE32-E72D297353CC}">
              <c16:uniqueId val="{00000003-042B-483B-8C4C-5C53809C1522}"/>
            </c:ext>
          </c:extLst>
        </c:ser>
        <c:dLbls>
          <c:showLegendKey val="0"/>
          <c:showVal val="0"/>
          <c:showCatName val="0"/>
          <c:showSerName val="0"/>
          <c:showPercent val="0"/>
          <c:showBubbleSize val="0"/>
        </c:dLbls>
        <c:gapWidth val="80"/>
        <c:overlap val="100"/>
        <c:axId val="575206744"/>
        <c:axId val="1"/>
      </c:barChart>
      <c:catAx>
        <c:axId val="57520674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0"/>
          <c:min val="0"/>
        </c:scaling>
        <c:delete val="1"/>
        <c:axPos val="l"/>
        <c:majorGridlines>
          <c:spPr>
            <a:ln>
              <a:noFill/>
            </a:ln>
          </c:spPr>
        </c:majorGridlines>
        <c:numFmt formatCode="#,##0;&quot;-&quot;#,##0" sourceLinked="0"/>
        <c:majorTickMark val="out"/>
        <c:minorTickMark val="none"/>
        <c:tickLblPos val="nextTo"/>
        <c:crossAx val="575206744"/>
        <c:crosses val="min"/>
        <c:crossBetween val="between"/>
        <c:majorUnit val="5"/>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3BAAB6-5179-4A38-B58A-B366BA6CB377}"/>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01BFC8-8CD7-450B-A445-CCD307F171E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D3C977-5BAE-4D47-92C7-790A9B4115F9}" type="datetimeFigureOut">
              <a:rPr lang="en-US" smtClean="0"/>
              <a:t>9/9/2019</a:t>
            </a:fld>
            <a:endParaRPr lang="en-US"/>
          </a:p>
        </p:txBody>
      </p:sp>
      <p:sp>
        <p:nvSpPr>
          <p:cNvPr id="4" name="Footer Placeholder 3">
            <a:extLst>
              <a:ext uri="{FF2B5EF4-FFF2-40B4-BE49-F238E27FC236}">
                <a16:creationId xmlns:a16="http://schemas.microsoft.com/office/drawing/2014/main" id="{F3B716E2-F0B4-461D-A385-6BB7177CA20C}"/>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AD32C0-0A94-4C42-86BD-50FE065CD73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3806067-95C8-4C0D-9B1E-BC1BFAB725DC}" type="slidenum">
              <a:rPr lang="en-US" smtClean="0"/>
              <a:t>‹#›</a:t>
            </a:fld>
            <a:endParaRPr lang="en-US"/>
          </a:p>
        </p:txBody>
      </p:sp>
    </p:spTree>
    <p:extLst>
      <p:ext uri="{BB962C8B-B14F-4D97-AF65-F5344CB8AC3E}">
        <p14:creationId xmlns:p14="http://schemas.microsoft.com/office/powerpoint/2010/main" val="390921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7632BEF-7565-4F92-A5EB-7E56A21ED994}" type="datetimeFigureOut">
              <a:rPr lang="en-US" smtClean="0"/>
              <a:t>9/9/2019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7B9615E-52AF-4B09-A7EA-1F2620E84891}" type="slidenum">
              <a:rPr lang="en-US" smtClean="0"/>
              <a:t>‹#›</a:t>
            </a:fld>
            <a:endParaRPr lang="en-US"/>
          </a:p>
        </p:txBody>
      </p:sp>
    </p:spTree>
    <p:extLst>
      <p:ext uri="{BB962C8B-B14F-4D97-AF65-F5344CB8AC3E}">
        <p14:creationId xmlns:p14="http://schemas.microsoft.com/office/powerpoint/2010/main" val="4275823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fr-FR"/>
              <a:t>Modifiez le style du titre</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September 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September 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September 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152718"/>
            <a:ext cx="10382944" cy="467970"/>
          </a:xfrm>
        </p:spPr>
        <p:txBody>
          <a:bodyPr>
            <a:normAutofit/>
          </a:bodyPr>
          <a:lstStyle>
            <a:lvl1pPr>
              <a:defRPr sz="2000"/>
            </a:lvl1pPr>
          </a:lstStyle>
          <a:p>
            <a:r>
              <a:rPr lang="fr-FR"/>
              <a:t>Modifiez le style du titre</a:t>
            </a:r>
            <a:endParaRPr lang="en-US"/>
          </a:p>
        </p:txBody>
      </p:sp>
      <p:sp>
        <p:nvSpPr>
          <p:cNvPr id="3" name="Content Placeholder 2"/>
          <p:cNvSpPr>
            <a:spLocks noGrp="1"/>
          </p:cNvSpPr>
          <p:nvPr>
            <p:ph idx="1"/>
          </p:nvPr>
        </p:nvSpPr>
        <p:spPr>
          <a:xfrm>
            <a:off x="609600" y="1497039"/>
            <a:ext cx="10160000" cy="4629126"/>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September 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rot="16200000">
            <a:off x="11198779" y="5989704"/>
            <a:ext cx="1315721" cy="486833"/>
          </a:xfrm>
        </p:spPr>
        <p:txBody>
          <a:bodyPr/>
          <a:lstStyle/>
          <a:p>
            <a:fld id="{F38DF745-7D3F-47F4-83A3-874385CFAA69}" type="slidenum">
              <a:rPr lang="en-US" smtClean="0"/>
              <a:pPr/>
              <a:t>‹#›</a:t>
            </a:fld>
            <a:endParaRPr lang="en-US"/>
          </a:p>
        </p:txBody>
      </p:sp>
      <p:pic>
        <p:nvPicPr>
          <p:cNvPr id="7" name="Picture 2" descr="BATlogo_LR_rgb_medium_V2.jpg">
            <a:extLst>
              <a:ext uri="{FF2B5EF4-FFF2-40B4-BE49-F238E27FC236}">
                <a16:creationId xmlns:a16="http://schemas.microsoft.com/office/drawing/2014/main" id="{FE84A744-80D3-4062-A091-6DE91222CBBF}"/>
              </a:ext>
            </a:extLst>
          </p:cNvPr>
          <p:cNvPicPr>
            <a:picLocks noChangeAspect="1"/>
          </p:cNvPicPr>
          <p:nvPr userDrawn="1"/>
        </p:nvPicPr>
        <p:blipFill>
          <a:blip r:embed="rId2" cstate="print"/>
          <a:srcRect/>
          <a:stretch>
            <a:fillRect/>
          </a:stretch>
        </p:blipFill>
        <p:spPr bwMode="auto">
          <a:xfrm>
            <a:off x="11064551" y="147289"/>
            <a:ext cx="792088" cy="454312"/>
          </a:xfrm>
          <a:prstGeom prst="rect">
            <a:avLst/>
          </a:prstGeom>
          <a:noFill/>
          <a:ln w="9525">
            <a:noFill/>
            <a:miter lim="800000"/>
            <a:headEnd/>
            <a:tailEnd/>
          </a:ln>
        </p:spPr>
      </p:pic>
      <p:sp>
        <p:nvSpPr>
          <p:cNvPr id="8" name="Content Placeholder 2">
            <a:extLst>
              <a:ext uri="{FF2B5EF4-FFF2-40B4-BE49-F238E27FC236}">
                <a16:creationId xmlns:a16="http://schemas.microsoft.com/office/drawing/2014/main" id="{F61E6E2F-4B92-428F-B667-B682F685198C}"/>
              </a:ext>
            </a:extLst>
          </p:cNvPr>
          <p:cNvSpPr>
            <a:spLocks noGrp="1"/>
          </p:cNvSpPr>
          <p:nvPr>
            <p:ph idx="13" hasCustomPrompt="1"/>
          </p:nvPr>
        </p:nvSpPr>
        <p:spPr>
          <a:xfrm>
            <a:off x="609600" y="731837"/>
            <a:ext cx="10160000" cy="654052"/>
          </a:xfrm>
        </p:spPr>
        <p:txBody>
          <a:bodyPr/>
          <a:lstStyle>
            <a:lvl1pPr>
              <a:defRPr b="0" i="1">
                <a:solidFill>
                  <a:schemeClr val="bg1">
                    <a:lumMod val="50000"/>
                  </a:schemeClr>
                </a:solidFill>
              </a:defRPr>
            </a:lvl1pPr>
          </a:lstStyle>
          <a:p>
            <a:pPr lvl="0"/>
            <a:r>
              <a:rPr lang="fr-FR" dirty="0"/>
              <a:t>Modifiez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fr-FR"/>
              <a:t>Modifiez le style du titre</a:t>
            </a:r>
            <a:endParaRPr lang="en-US" dirty="0"/>
          </a:p>
        </p:txBody>
      </p:sp>
      <p:sp>
        <p:nvSpPr>
          <p:cNvPr id="3" name="Text Placeholder 2"/>
          <p:cNvSpPr>
            <a:spLocks noGrp="1"/>
          </p:cNvSpPr>
          <p:nvPr>
            <p:ph type="body" idx="1"/>
          </p:nvPr>
        </p:nvSpPr>
        <p:spPr>
          <a:xfrm>
            <a:off x="609600" y="228601"/>
            <a:ext cx="10363200" cy="495300"/>
          </a:xfrm>
        </p:spPr>
        <p:txBody>
          <a:bodyPr anchor="b"/>
          <a:lstStyle>
            <a:lvl1pPr marL="0" indent="0">
              <a:buNone/>
              <a:defRPr sz="2000" b="0" cap="all" spc="120" baseline="0">
                <a:solidFill>
                  <a:srgbClr val="002060"/>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7" name="Date Placeholder 6"/>
          <p:cNvSpPr>
            <a:spLocks noGrp="1"/>
          </p:cNvSpPr>
          <p:nvPr>
            <p:ph type="dt" sz="half" idx="10"/>
          </p:nvPr>
        </p:nvSpPr>
        <p:spPr/>
        <p:txBody>
          <a:bodyPr/>
          <a:lstStyle/>
          <a:p>
            <a:fld id="{751663BA-01FC-4367-B6F3-ABB2645D55F1}" type="datetime4">
              <a:rPr lang="en-US" smtClean="0"/>
              <a:pPr/>
              <a:t>September 9, 2019</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September 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fr-FR"/>
              <a:t>Modifiez les styles du texte du masque</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September 9,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September 9,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September 9,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6EAD5615-7F4F-4584-84D5-CC95918C321F}" type="datetime4">
              <a:rPr lang="en-US" smtClean="0"/>
              <a:pPr/>
              <a:t>September 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rot="16200000">
            <a:off x="11407087" y="5928784"/>
            <a:ext cx="1315721" cy="486833"/>
          </a:xfrm>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fr-FR"/>
              <a:t>Modifiez le style du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76EEA923-9BEE-48CE-9F28-5B525F399BAD}" type="datetime4">
              <a:rPr lang="en-US" smtClean="0"/>
              <a:pPr/>
              <a:t>September 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fr-FR"/>
              <a:t>Modifiez le style du titre</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11247040" cy="539978"/>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9, 2019</a:t>
            </a:fld>
            <a:endParaRPr lang="en-US" dirty="0"/>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7" name="Rectangle 6"/>
          <p:cNvSpPr/>
          <p:nvPr/>
        </p:nvSpPr>
        <p:spPr>
          <a:xfrm>
            <a:off x="12001499" y="0"/>
            <a:ext cx="190501" cy="6926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2001499" y="692696"/>
            <a:ext cx="190501" cy="61653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rot="16200000">
            <a:off x="11387411" y="5928784"/>
            <a:ext cx="1315721" cy="486833"/>
          </a:xfrm>
          <a:prstGeom prst="rect">
            <a:avLst/>
          </a:prstGeom>
        </p:spPr>
        <p:txBody>
          <a:bodyPr vert="horz" lIns="91440" tIns="45720" rIns="91440" bIns="45720" rtlCol="0" anchor="ctr"/>
          <a:lstStyle>
            <a:lvl1pPr algn="l">
              <a:defRPr sz="1400" b="1">
                <a:solidFill>
                  <a:schemeClr val="bg1"/>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2000" kern="1200" cap="all" spc="-60" baseline="0">
          <a:solidFill>
            <a:srgbClr val="002060"/>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tags" Target="../tags/tag2.xml"/><Relationship Id="rId7" Type="http://schemas.openxmlformats.org/officeDocument/2006/relationships/image" Target="../media/image3.emf"/><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customXml" Target="../../customXml/item2.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png"/><Relationship Id="rId5" Type="http://schemas.openxmlformats.org/officeDocument/2006/relationships/slideLayout" Target="../slideLayouts/slideLayout2.xml"/><Relationship Id="rId15" Type="http://schemas.openxmlformats.org/officeDocument/2006/relationships/image" Target="../media/image10.png"/><Relationship Id="rId10" Type="http://schemas.openxmlformats.org/officeDocument/2006/relationships/image" Target="../media/image5.jpeg"/><Relationship Id="rId19" Type="http://schemas.openxmlformats.org/officeDocument/2006/relationships/image" Target="../media/image14.png"/><Relationship Id="rId4" Type="http://schemas.openxmlformats.org/officeDocument/2006/relationships/tags" Target="../tags/tag3.xm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26" Type="http://schemas.openxmlformats.org/officeDocument/2006/relationships/tags" Target="../tags/tag221.xml"/><Relationship Id="rId21" Type="http://schemas.openxmlformats.org/officeDocument/2006/relationships/tags" Target="../tags/tag216.xml"/><Relationship Id="rId42" Type="http://schemas.openxmlformats.org/officeDocument/2006/relationships/tags" Target="../tags/tag237.xml"/><Relationship Id="rId47" Type="http://schemas.openxmlformats.org/officeDocument/2006/relationships/tags" Target="../tags/tag242.xml"/><Relationship Id="rId63" Type="http://schemas.openxmlformats.org/officeDocument/2006/relationships/tags" Target="../tags/tag258.xml"/><Relationship Id="rId68" Type="http://schemas.openxmlformats.org/officeDocument/2006/relationships/tags" Target="../tags/tag263.xml"/><Relationship Id="rId84" Type="http://schemas.openxmlformats.org/officeDocument/2006/relationships/tags" Target="../tags/tag279.xml"/><Relationship Id="rId89" Type="http://schemas.openxmlformats.org/officeDocument/2006/relationships/tags" Target="../tags/tag284.xml"/><Relationship Id="rId112" Type="http://schemas.openxmlformats.org/officeDocument/2006/relationships/oleObject" Target="../embeddings/oleObject9.bin"/><Relationship Id="rId2" Type="http://schemas.openxmlformats.org/officeDocument/2006/relationships/tags" Target="../tags/tag197.xml"/><Relationship Id="rId16" Type="http://schemas.openxmlformats.org/officeDocument/2006/relationships/tags" Target="../tags/tag211.xml"/><Relationship Id="rId29" Type="http://schemas.openxmlformats.org/officeDocument/2006/relationships/tags" Target="../tags/tag224.xml"/><Relationship Id="rId107" Type="http://schemas.openxmlformats.org/officeDocument/2006/relationships/tags" Target="../tags/tag302.xml"/><Relationship Id="rId11" Type="http://schemas.openxmlformats.org/officeDocument/2006/relationships/tags" Target="../tags/tag206.xml"/><Relationship Id="rId24" Type="http://schemas.openxmlformats.org/officeDocument/2006/relationships/tags" Target="../tags/tag219.xml"/><Relationship Id="rId32" Type="http://schemas.openxmlformats.org/officeDocument/2006/relationships/tags" Target="../tags/tag227.xml"/><Relationship Id="rId37" Type="http://schemas.openxmlformats.org/officeDocument/2006/relationships/tags" Target="../tags/tag232.xml"/><Relationship Id="rId40" Type="http://schemas.openxmlformats.org/officeDocument/2006/relationships/tags" Target="../tags/tag235.xml"/><Relationship Id="rId45" Type="http://schemas.openxmlformats.org/officeDocument/2006/relationships/tags" Target="../tags/tag240.xml"/><Relationship Id="rId53" Type="http://schemas.openxmlformats.org/officeDocument/2006/relationships/tags" Target="../tags/tag248.xml"/><Relationship Id="rId58" Type="http://schemas.openxmlformats.org/officeDocument/2006/relationships/tags" Target="../tags/tag253.xml"/><Relationship Id="rId66" Type="http://schemas.openxmlformats.org/officeDocument/2006/relationships/tags" Target="../tags/tag261.xml"/><Relationship Id="rId74" Type="http://schemas.openxmlformats.org/officeDocument/2006/relationships/tags" Target="../tags/tag269.xml"/><Relationship Id="rId79" Type="http://schemas.openxmlformats.org/officeDocument/2006/relationships/tags" Target="../tags/tag274.xml"/><Relationship Id="rId87" Type="http://schemas.openxmlformats.org/officeDocument/2006/relationships/tags" Target="../tags/tag282.xml"/><Relationship Id="rId102" Type="http://schemas.openxmlformats.org/officeDocument/2006/relationships/tags" Target="../tags/tag297.xml"/><Relationship Id="rId110" Type="http://schemas.openxmlformats.org/officeDocument/2006/relationships/tags" Target="../tags/tag305.xml"/><Relationship Id="rId5" Type="http://schemas.openxmlformats.org/officeDocument/2006/relationships/tags" Target="../tags/tag200.xml"/><Relationship Id="rId61" Type="http://schemas.openxmlformats.org/officeDocument/2006/relationships/tags" Target="../tags/tag256.xml"/><Relationship Id="rId82" Type="http://schemas.openxmlformats.org/officeDocument/2006/relationships/tags" Target="../tags/tag277.xml"/><Relationship Id="rId90" Type="http://schemas.openxmlformats.org/officeDocument/2006/relationships/tags" Target="../tags/tag285.xml"/><Relationship Id="rId95" Type="http://schemas.openxmlformats.org/officeDocument/2006/relationships/tags" Target="../tags/tag290.xml"/><Relationship Id="rId19" Type="http://schemas.openxmlformats.org/officeDocument/2006/relationships/tags" Target="../tags/tag214.xml"/><Relationship Id="rId14" Type="http://schemas.openxmlformats.org/officeDocument/2006/relationships/tags" Target="../tags/tag209.xml"/><Relationship Id="rId22" Type="http://schemas.openxmlformats.org/officeDocument/2006/relationships/tags" Target="../tags/tag217.xml"/><Relationship Id="rId27" Type="http://schemas.openxmlformats.org/officeDocument/2006/relationships/tags" Target="../tags/tag222.xml"/><Relationship Id="rId30" Type="http://schemas.openxmlformats.org/officeDocument/2006/relationships/tags" Target="../tags/tag225.xml"/><Relationship Id="rId35" Type="http://schemas.openxmlformats.org/officeDocument/2006/relationships/tags" Target="../tags/tag230.xml"/><Relationship Id="rId43" Type="http://schemas.openxmlformats.org/officeDocument/2006/relationships/tags" Target="../tags/tag238.xml"/><Relationship Id="rId48" Type="http://schemas.openxmlformats.org/officeDocument/2006/relationships/tags" Target="../tags/tag243.xml"/><Relationship Id="rId56" Type="http://schemas.openxmlformats.org/officeDocument/2006/relationships/tags" Target="../tags/tag251.xml"/><Relationship Id="rId64" Type="http://schemas.openxmlformats.org/officeDocument/2006/relationships/tags" Target="../tags/tag259.xml"/><Relationship Id="rId69" Type="http://schemas.openxmlformats.org/officeDocument/2006/relationships/tags" Target="../tags/tag264.xml"/><Relationship Id="rId77" Type="http://schemas.openxmlformats.org/officeDocument/2006/relationships/tags" Target="../tags/tag272.xml"/><Relationship Id="rId100" Type="http://schemas.openxmlformats.org/officeDocument/2006/relationships/tags" Target="../tags/tag295.xml"/><Relationship Id="rId105" Type="http://schemas.openxmlformats.org/officeDocument/2006/relationships/tags" Target="../tags/tag300.xml"/><Relationship Id="rId113" Type="http://schemas.openxmlformats.org/officeDocument/2006/relationships/image" Target="../media/image3.emf"/><Relationship Id="rId8" Type="http://schemas.openxmlformats.org/officeDocument/2006/relationships/tags" Target="../tags/tag203.xml"/><Relationship Id="rId51" Type="http://schemas.openxmlformats.org/officeDocument/2006/relationships/tags" Target="../tags/tag246.xml"/><Relationship Id="rId72" Type="http://schemas.openxmlformats.org/officeDocument/2006/relationships/tags" Target="../tags/tag267.xml"/><Relationship Id="rId80" Type="http://schemas.openxmlformats.org/officeDocument/2006/relationships/tags" Target="../tags/tag275.xml"/><Relationship Id="rId85" Type="http://schemas.openxmlformats.org/officeDocument/2006/relationships/tags" Target="../tags/tag280.xml"/><Relationship Id="rId93" Type="http://schemas.openxmlformats.org/officeDocument/2006/relationships/tags" Target="../tags/tag288.xml"/><Relationship Id="rId98" Type="http://schemas.openxmlformats.org/officeDocument/2006/relationships/tags" Target="../tags/tag293.xml"/><Relationship Id="rId3" Type="http://schemas.openxmlformats.org/officeDocument/2006/relationships/tags" Target="../tags/tag198.xml"/><Relationship Id="rId12" Type="http://schemas.openxmlformats.org/officeDocument/2006/relationships/tags" Target="../tags/tag207.xml"/><Relationship Id="rId17" Type="http://schemas.openxmlformats.org/officeDocument/2006/relationships/tags" Target="../tags/tag212.xml"/><Relationship Id="rId25" Type="http://schemas.openxmlformats.org/officeDocument/2006/relationships/tags" Target="../tags/tag220.xml"/><Relationship Id="rId33" Type="http://schemas.openxmlformats.org/officeDocument/2006/relationships/tags" Target="../tags/tag228.xml"/><Relationship Id="rId38" Type="http://schemas.openxmlformats.org/officeDocument/2006/relationships/tags" Target="../tags/tag233.xml"/><Relationship Id="rId46" Type="http://schemas.openxmlformats.org/officeDocument/2006/relationships/tags" Target="../tags/tag241.xml"/><Relationship Id="rId59" Type="http://schemas.openxmlformats.org/officeDocument/2006/relationships/tags" Target="../tags/tag254.xml"/><Relationship Id="rId67" Type="http://schemas.openxmlformats.org/officeDocument/2006/relationships/tags" Target="../tags/tag262.xml"/><Relationship Id="rId103" Type="http://schemas.openxmlformats.org/officeDocument/2006/relationships/tags" Target="../tags/tag298.xml"/><Relationship Id="rId108" Type="http://schemas.openxmlformats.org/officeDocument/2006/relationships/tags" Target="../tags/tag303.xml"/><Relationship Id="rId20" Type="http://schemas.openxmlformats.org/officeDocument/2006/relationships/tags" Target="../tags/tag215.xml"/><Relationship Id="rId41" Type="http://schemas.openxmlformats.org/officeDocument/2006/relationships/tags" Target="../tags/tag236.xml"/><Relationship Id="rId54" Type="http://schemas.openxmlformats.org/officeDocument/2006/relationships/tags" Target="../tags/tag249.xml"/><Relationship Id="rId62" Type="http://schemas.openxmlformats.org/officeDocument/2006/relationships/tags" Target="../tags/tag257.xml"/><Relationship Id="rId70" Type="http://schemas.openxmlformats.org/officeDocument/2006/relationships/tags" Target="../tags/tag265.xml"/><Relationship Id="rId75" Type="http://schemas.openxmlformats.org/officeDocument/2006/relationships/tags" Target="../tags/tag270.xml"/><Relationship Id="rId83" Type="http://schemas.openxmlformats.org/officeDocument/2006/relationships/tags" Target="../tags/tag278.xml"/><Relationship Id="rId88" Type="http://schemas.openxmlformats.org/officeDocument/2006/relationships/tags" Target="../tags/tag283.xml"/><Relationship Id="rId91" Type="http://schemas.openxmlformats.org/officeDocument/2006/relationships/tags" Target="../tags/tag286.xml"/><Relationship Id="rId96" Type="http://schemas.openxmlformats.org/officeDocument/2006/relationships/tags" Target="../tags/tag291.xml"/><Relationship Id="rId111"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tags" Target="../tags/tag201.xml"/><Relationship Id="rId15" Type="http://schemas.openxmlformats.org/officeDocument/2006/relationships/tags" Target="../tags/tag210.xml"/><Relationship Id="rId23" Type="http://schemas.openxmlformats.org/officeDocument/2006/relationships/tags" Target="../tags/tag218.xml"/><Relationship Id="rId28" Type="http://schemas.openxmlformats.org/officeDocument/2006/relationships/tags" Target="../tags/tag223.xml"/><Relationship Id="rId36" Type="http://schemas.openxmlformats.org/officeDocument/2006/relationships/tags" Target="../tags/tag231.xml"/><Relationship Id="rId49" Type="http://schemas.openxmlformats.org/officeDocument/2006/relationships/tags" Target="../tags/tag244.xml"/><Relationship Id="rId57" Type="http://schemas.openxmlformats.org/officeDocument/2006/relationships/tags" Target="../tags/tag252.xml"/><Relationship Id="rId106" Type="http://schemas.openxmlformats.org/officeDocument/2006/relationships/tags" Target="../tags/tag301.xml"/><Relationship Id="rId114" Type="http://schemas.openxmlformats.org/officeDocument/2006/relationships/chart" Target="../charts/chart3.xml"/><Relationship Id="rId10" Type="http://schemas.openxmlformats.org/officeDocument/2006/relationships/tags" Target="../tags/tag205.xml"/><Relationship Id="rId31" Type="http://schemas.openxmlformats.org/officeDocument/2006/relationships/tags" Target="../tags/tag226.xml"/><Relationship Id="rId44" Type="http://schemas.openxmlformats.org/officeDocument/2006/relationships/tags" Target="../tags/tag239.xml"/><Relationship Id="rId52" Type="http://schemas.openxmlformats.org/officeDocument/2006/relationships/tags" Target="../tags/tag247.xml"/><Relationship Id="rId60" Type="http://schemas.openxmlformats.org/officeDocument/2006/relationships/tags" Target="../tags/tag255.xml"/><Relationship Id="rId65" Type="http://schemas.openxmlformats.org/officeDocument/2006/relationships/tags" Target="../tags/tag260.xml"/><Relationship Id="rId73" Type="http://schemas.openxmlformats.org/officeDocument/2006/relationships/tags" Target="../tags/tag268.xml"/><Relationship Id="rId78" Type="http://schemas.openxmlformats.org/officeDocument/2006/relationships/tags" Target="../tags/tag273.xml"/><Relationship Id="rId81" Type="http://schemas.openxmlformats.org/officeDocument/2006/relationships/tags" Target="../tags/tag276.xml"/><Relationship Id="rId86" Type="http://schemas.openxmlformats.org/officeDocument/2006/relationships/tags" Target="../tags/tag281.xml"/><Relationship Id="rId94" Type="http://schemas.openxmlformats.org/officeDocument/2006/relationships/tags" Target="../tags/tag289.xml"/><Relationship Id="rId99" Type="http://schemas.openxmlformats.org/officeDocument/2006/relationships/tags" Target="../tags/tag294.xml"/><Relationship Id="rId101" Type="http://schemas.openxmlformats.org/officeDocument/2006/relationships/tags" Target="../tags/tag296.xml"/><Relationship Id="rId4" Type="http://schemas.openxmlformats.org/officeDocument/2006/relationships/tags" Target="../tags/tag199.xml"/><Relationship Id="rId9" Type="http://schemas.openxmlformats.org/officeDocument/2006/relationships/tags" Target="../tags/tag204.xml"/><Relationship Id="rId13" Type="http://schemas.openxmlformats.org/officeDocument/2006/relationships/tags" Target="../tags/tag208.xml"/><Relationship Id="rId18" Type="http://schemas.openxmlformats.org/officeDocument/2006/relationships/tags" Target="../tags/tag213.xml"/><Relationship Id="rId39" Type="http://schemas.openxmlformats.org/officeDocument/2006/relationships/tags" Target="../tags/tag234.xml"/><Relationship Id="rId109" Type="http://schemas.openxmlformats.org/officeDocument/2006/relationships/tags" Target="../tags/tag304.xml"/><Relationship Id="rId34" Type="http://schemas.openxmlformats.org/officeDocument/2006/relationships/tags" Target="../tags/tag229.xml"/><Relationship Id="rId50" Type="http://schemas.openxmlformats.org/officeDocument/2006/relationships/tags" Target="../tags/tag245.xml"/><Relationship Id="rId55" Type="http://schemas.openxmlformats.org/officeDocument/2006/relationships/tags" Target="../tags/tag250.xml"/><Relationship Id="rId76" Type="http://schemas.openxmlformats.org/officeDocument/2006/relationships/tags" Target="../tags/tag271.xml"/><Relationship Id="rId97" Type="http://schemas.openxmlformats.org/officeDocument/2006/relationships/tags" Target="../tags/tag292.xml"/><Relationship Id="rId104" Type="http://schemas.openxmlformats.org/officeDocument/2006/relationships/tags" Target="../tags/tag299.xml"/><Relationship Id="rId7" Type="http://schemas.openxmlformats.org/officeDocument/2006/relationships/tags" Target="../tags/tag202.xml"/><Relationship Id="rId71" Type="http://schemas.openxmlformats.org/officeDocument/2006/relationships/tags" Target="../tags/tag266.xml"/><Relationship Id="rId92" Type="http://schemas.openxmlformats.org/officeDocument/2006/relationships/tags" Target="../tags/tag287.xml"/></Relationships>
</file>

<file path=ppt/slides/_rels/slide11.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vmlDrawing" Target="../drawings/vmlDrawing10.vml"/><Relationship Id="rId6" Type="http://schemas.openxmlformats.org/officeDocument/2006/relationships/image" Target="../media/image3.emf"/><Relationship Id="rId5" Type="http://schemas.openxmlformats.org/officeDocument/2006/relationships/oleObject" Target="../embeddings/oleObject10.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3.xml.rels><?xml version="1.0" encoding="UTF-8" standalone="yes"?>
<Relationships xmlns="http://schemas.openxmlformats.org/package/2006/relationships"><Relationship Id="rId26" Type="http://schemas.openxmlformats.org/officeDocument/2006/relationships/tags" Target="../tags/tag28.xml"/><Relationship Id="rId21" Type="http://schemas.openxmlformats.org/officeDocument/2006/relationships/tags" Target="../tags/tag23.xml"/><Relationship Id="rId42" Type="http://schemas.openxmlformats.org/officeDocument/2006/relationships/tags" Target="../tags/tag44.xml"/><Relationship Id="rId47" Type="http://schemas.openxmlformats.org/officeDocument/2006/relationships/tags" Target="../tags/tag49.xml"/><Relationship Id="rId63" Type="http://schemas.openxmlformats.org/officeDocument/2006/relationships/tags" Target="../tags/tag65.xml"/><Relationship Id="rId68" Type="http://schemas.openxmlformats.org/officeDocument/2006/relationships/tags" Target="../tags/tag70.xml"/><Relationship Id="rId84" Type="http://schemas.openxmlformats.org/officeDocument/2006/relationships/tags" Target="../tags/tag86.xml"/><Relationship Id="rId89" Type="http://schemas.openxmlformats.org/officeDocument/2006/relationships/tags" Target="../tags/tag91.xml"/><Relationship Id="rId112" Type="http://schemas.openxmlformats.org/officeDocument/2006/relationships/oleObject" Target="../embeddings/oleObject2.bin"/><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07" Type="http://schemas.openxmlformats.org/officeDocument/2006/relationships/tags" Target="../tags/tag109.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tags" Target="../tags/tag55.xml"/><Relationship Id="rId58" Type="http://schemas.openxmlformats.org/officeDocument/2006/relationships/tags" Target="../tags/tag60.xml"/><Relationship Id="rId66" Type="http://schemas.openxmlformats.org/officeDocument/2006/relationships/tags" Target="../tags/tag68.xml"/><Relationship Id="rId74" Type="http://schemas.openxmlformats.org/officeDocument/2006/relationships/tags" Target="../tags/tag76.xml"/><Relationship Id="rId79" Type="http://schemas.openxmlformats.org/officeDocument/2006/relationships/tags" Target="../tags/tag81.xml"/><Relationship Id="rId87" Type="http://schemas.openxmlformats.org/officeDocument/2006/relationships/tags" Target="../tags/tag89.xml"/><Relationship Id="rId102" Type="http://schemas.openxmlformats.org/officeDocument/2006/relationships/tags" Target="../tags/tag104.xml"/><Relationship Id="rId110" Type="http://schemas.openxmlformats.org/officeDocument/2006/relationships/tags" Target="../tags/tag112.xml"/><Relationship Id="rId5" Type="http://schemas.openxmlformats.org/officeDocument/2006/relationships/tags" Target="../tags/tag7.xml"/><Relationship Id="rId61" Type="http://schemas.openxmlformats.org/officeDocument/2006/relationships/tags" Target="../tags/tag63.xml"/><Relationship Id="rId82" Type="http://schemas.openxmlformats.org/officeDocument/2006/relationships/tags" Target="../tags/tag84.xml"/><Relationship Id="rId90" Type="http://schemas.openxmlformats.org/officeDocument/2006/relationships/tags" Target="../tags/tag92.xml"/><Relationship Id="rId95" Type="http://schemas.openxmlformats.org/officeDocument/2006/relationships/tags" Target="../tags/tag97.xml"/><Relationship Id="rId19" Type="http://schemas.openxmlformats.org/officeDocument/2006/relationships/tags" Target="../tags/tag2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tags" Target="../tags/tag58.xml"/><Relationship Id="rId64" Type="http://schemas.openxmlformats.org/officeDocument/2006/relationships/tags" Target="../tags/tag66.xml"/><Relationship Id="rId69" Type="http://schemas.openxmlformats.org/officeDocument/2006/relationships/tags" Target="../tags/tag71.xml"/><Relationship Id="rId77" Type="http://schemas.openxmlformats.org/officeDocument/2006/relationships/tags" Target="../tags/tag79.xml"/><Relationship Id="rId100" Type="http://schemas.openxmlformats.org/officeDocument/2006/relationships/tags" Target="../tags/tag102.xml"/><Relationship Id="rId105" Type="http://schemas.openxmlformats.org/officeDocument/2006/relationships/tags" Target="../tags/tag107.xml"/><Relationship Id="rId113" Type="http://schemas.openxmlformats.org/officeDocument/2006/relationships/image" Target="../media/image3.emf"/><Relationship Id="rId8" Type="http://schemas.openxmlformats.org/officeDocument/2006/relationships/tags" Target="../tags/tag10.xml"/><Relationship Id="rId51" Type="http://schemas.openxmlformats.org/officeDocument/2006/relationships/tags" Target="../tags/tag53.xml"/><Relationship Id="rId72" Type="http://schemas.openxmlformats.org/officeDocument/2006/relationships/tags" Target="../tags/tag74.xml"/><Relationship Id="rId80" Type="http://schemas.openxmlformats.org/officeDocument/2006/relationships/tags" Target="../tags/tag82.xml"/><Relationship Id="rId85" Type="http://schemas.openxmlformats.org/officeDocument/2006/relationships/tags" Target="../tags/tag87.xml"/><Relationship Id="rId93" Type="http://schemas.openxmlformats.org/officeDocument/2006/relationships/tags" Target="../tags/tag95.xml"/><Relationship Id="rId98" Type="http://schemas.openxmlformats.org/officeDocument/2006/relationships/tags" Target="../tags/tag100.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59" Type="http://schemas.openxmlformats.org/officeDocument/2006/relationships/tags" Target="../tags/tag61.xml"/><Relationship Id="rId67" Type="http://schemas.openxmlformats.org/officeDocument/2006/relationships/tags" Target="../tags/tag69.xml"/><Relationship Id="rId103" Type="http://schemas.openxmlformats.org/officeDocument/2006/relationships/tags" Target="../tags/tag105.xml"/><Relationship Id="rId108" Type="http://schemas.openxmlformats.org/officeDocument/2006/relationships/tags" Target="../tags/tag110.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tags" Target="../tags/tag56.xml"/><Relationship Id="rId62" Type="http://schemas.openxmlformats.org/officeDocument/2006/relationships/tags" Target="../tags/tag64.xml"/><Relationship Id="rId70" Type="http://schemas.openxmlformats.org/officeDocument/2006/relationships/tags" Target="../tags/tag72.xml"/><Relationship Id="rId75" Type="http://schemas.openxmlformats.org/officeDocument/2006/relationships/tags" Target="../tags/tag77.xml"/><Relationship Id="rId83" Type="http://schemas.openxmlformats.org/officeDocument/2006/relationships/tags" Target="../tags/tag85.xml"/><Relationship Id="rId88" Type="http://schemas.openxmlformats.org/officeDocument/2006/relationships/tags" Target="../tags/tag90.xml"/><Relationship Id="rId91" Type="http://schemas.openxmlformats.org/officeDocument/2006/relationships/tags" Target="../tags/tag93.xml"/><Relationship Id="rId96" Type="http://schemas.openxmlformats.org/officeDocument/2006/relationships/tags" Target="../tags/tag98.xml"/><Relationship Id="rId111"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tags" Target="../tags/tag59.xml"/><Relationship Id="rId106" Type="http://schemas.openxmlformats.org/officeDocument/2006/relationships/tags" Target="../tags/tag108.xml"/><Relationship Id="rId114" Type="http://schemas.openxmlformats.org/officeDocument/2006/relationships/chart" Target="../charts/chart1.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 Id="rId60" Type="http://schemas.openxmlformats.org/officeDocument/2006/relationships/tags" Target="../tags/tag62.xml"/><Relationship Id="rId65" Type="http://schemas.openxmlformats.org/officeDocument/2006/relationships/tags" Target="../tags/tag67.xml"/><Relationship Id="rId73" Type="http://schemas.openxmlformats.org/officeDocument/2006/relationships/tags" Target="../tags/tag75.xml"/><Relationship Id="rId78" Type="http://schemas.openxmlformats.org/officeDocument/2006/relationships/tags" Target="../tags/tag80.xml"/><Relationship Id="rId81" Type="http://schemas.openxmlformats.org/officeDocument/2006/relationships/tags" Target="../tags/tag83.xml"/><Relationship Id="rId86" Type="http://schemas.openxmlformats.org/officeDocument/2006/relationships/tags" Target="../tags/tag88.xml"/><Relationship Id="rId94" Type="http://schemas.openxmlformats.org/officeDocument/2006/relationships/tags" Target="../tags/tag96.xml"/><Relationship Id="rId99" Type="http://schemas.openxmlformats.org/officeDocument/2006/relationships/tags" Target="../tags/tag101.xml"/><Relationship Id="rId101" Type="http://schemas.openxmlformats.org/officeDocument/2006/relationships/tags" Target="../tags/tag103.xml"/><Relationship Id="rId4" Type="http://schemas.openxmlformats.org/officeDocument/2006/relationships/tags" Target="../tags/tag6.xml"/><Relationship Id="rId9" Type="http://schemas.openxmlformats.org/officeDocument/2006/relationships/tags" Target="../tags/tag11.xml"/><Relationship Id="rId13" Type="http://schemas.openxmlformats.org/officeDocument/2006/relationships/tags" Target="../tags/tag15.xml"/><Relationship Id="rId18" Type="http://schemas.openxmlformats.org/officeDocument/2006/relationships/tags" Target="../tags/tag20.xml"/><Relationship Id="rId39" Type="http://schemas.openxmlformats.org/officeDocument/2006/relationships/tags" Target="../tags/tag41.xml"/><Relationship Id="rId109" Type="http://schemas.openxmlformats.org/officeDocument/2006/relationships/tags" Target="../tags/tag111.xml"/><Relationship Id="rId34" Type="http://schemas.openxmlformats.org/officeDocument/2006/relationships/tags" Target="../tags/tag36.xml"/><Relationship Id="rId50" Type="http://schemas.openxmlformats.org/officeDocument/2006/relationships/tags" Target="../tags/tag52.xml"/><Relationship Id="rId55" Type="http://schemas.openxmlformats.org/officeDocument/2006/relationships/tags" Target="../tags/tag57.xml"/><Relationship Id="rId76" Type="http://schemas.openxmlformats.org/officeDocument/2006/relationships/tags" Target="../tags/tag78.xml"/><Relationship Id="rId97" Type="http://schemas.openxmlformats.org/officeDocument/2006/relationships/tags" Target="../tags/tag99.xml"/><Relationship Id="rId104" Type="http://schemas.openxmlformats.org/officeDocument/2006/relationships/tags" Target="../tags/tag106.xml"/><Relationship Id="rId7" Type="http://schemas.openxmlformats.org/officeDocument/2006/relationships/tags" Target="../tags/tag9.xml"/><Relationship Id="rId71" Type="http://schemas.openxmlformats.org/officeDocument/2006/relationships/tags" Target="../tags/tag73.xml"/><Relationship Id="rId92" Type="http://schemas.openxmlformats.org/officeDocument/2006/relationships/tags" Target="../tags/tag94.xml"/></Relationships>
</file>

<file path=ppt/slides/_rels/slide4.xml.rels><?xml version="1.0" encoding="UTF-8" standalone="yes"?>
<Relationships xmlns="http://schemas.openxmlformats.org/package/2006/relationships"><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tags" Target="../tags/tag137.xml"/><Relationship Id="rId39" Type="http://schemas.openxmlformats.org/officeDocument/2006/relationships/tags" Target="../tags/tag150.xml"/><Relationship Id="rId21" Type="http://schemas.openxmlformats.org/officeDocument/2006/relationships/tags" Target="../tags/tag132.xml"/><Relationship Id="rId34" Type="http://schemas.openxmlformats.org/officeDocument/2006/relationships/tags" Target="../tags/tag145.xml"/><Relationship Id="rId42" Type="http://schemas.openxmlformats.org/officeDocument/2006/relationships/tags" Target="../tags/tag153.xml"/><Relationship Id="rId47" Type="http://schemas.openxmlformats.org/officeDocument/2006/relationships/tags" Target="../tags/tag158.xml"/><Relationship Id="rId50" Type="http://schemas.openxmlformats.org/officeDocument/2006/relationships/tags" Target="../tags/tag161.xml"/><Relationship Id="rId55" Type="http://schemas.openxmlformats.org/officeDocument/2006/relationships/tags" Target="../tags/tag166.xml"/><Relationship Id="rId63" Type="http://schemas.openxmlformats.org/officeDocument/2006/relationships/tags" Target="../tags/tag174.xml"/><Relationship Id="rId68" Type="http://schemas.openxmlformats.org/officeDocument/2006/relationships/tags" Target="../tags/tag179.xml"/><Relationship Id="rId76" Type="http://schemas.openxmlformats.org/officeDocument/2006/relationships/slideLayout" Target="../slideLayouts/slideLayout2.xml"/><Relationship Id="rId7" Type="http://schemas.openxmlformats.org/officeDocument/2006/relationships/tags" Target="../tags/tag118.xml"/><Relationship Id="rId71" Type="http://schemas.openxmlformats.org/officeDocument/2006/relationships/tags" Target="../tags/tag182.xml"/><Relationship Id="rId2" Type="http://schemas.openxmlformats.org/officeDocument/2006/relationships/tags" Target="../tags/tag113.xml"/><Relationship Id="rId16" Type="http://schemas.openxmlformats.org/officeDocument/2006/relationships/tags" Target="../tags/tag127.xml"/><Relationship Id="rId29" Type="http://schemas.openxmlformats.org/officeDocument/2006/relationships/tags" Target="../tags/tag140.xml"/><Relationship Id="rId11" Type="http://schemas.openxmlformats.org/officeDocument/2006/relationships/tags" Target="../tags/tag122.xml"/><Relationship Id="rId24" Type="http://schemas.openxmlformats.org/officeDocument/2006/relationships/tags" Target="../tags/tag135.xml"/><Relationship Id="rId32" Type="http://schemas.openxmlformats.org/officeDocument/2006/relationships/tags" Target="../tags/tag143.xml"/><Relationship Id="rId37" Type="http://schemas.openxmlformats.org/officeDocument/2006/relationships/tags" Target="../tags/tag148.xml"/><Relationship Id="rId40" Type="http://schemas.openxmlformats.org/officeDocument/2006/relationships/tags" Target="../tags/tag151.xml"/><Relationship Id="rId45" Type="http://schemas.openxmlformats.org/officeDocument/2006/relationships/tags" Target="../tags/tag156.xml"/><Relationship Id="rId53" Type="http://schemas.openxmlformats.org/officeDocument/2006/relationships/tags" Target="../tags/tag164.xml"/><Relationship Id="rId58" Type="http://schemas.openxmlformats.org/officeDocument/2006/relationships/tags" Target="../tags/tag169.xml"/><Relationship Id="rId66" Type="http://schemas.openxmlformats.org/officeDocument/2006/relationships/tags" Target="../tags/tag177.xml"/><Relationship Id="rId74" Type="http://schemas.openxmlformats.org/officeDocument/2006/relationships/tags" Target="../tags/tag185.xml"/><Relationship Id="rId79" Type="http://schemas.openxmlformats.org/officeDocument/2006/relationships/chart" Target="../charts/chart2.xml"/><Relationship Id="rId5" Type="http://schemas.openxmlformats.org/officeDocument/2006/relationships/tags" Target="../tags/tag116.xml"/><Relationship Id="rId61" Type="http://schemas.openxmlformats.org/officeDocument/2006/relationships/tags" Target="../tags/tag172.xml"/><Relationship Id="rId10" Type="http://schemas.openxmlformats.org/officeDocument/2006/relationships/tags" Target="../tags/tag121.xml"/><Relationship Id="rId19" Type="http://schemas.openxmlformats.org/officeDocument/2006/relationships/tags" Target="../tags/tag130.xml"/><Relationship Id="rId31" Type="http://schemas.openxmlformats.org/officeDocument/2006/relationships/tags" Target="../tags/tag142.xml"/><Relationship Id="rId44" Type="http://schemas.openxmlformats.org/officeDocument/2006/relationships/tags" Target="../tags/tag155.xml"/><Relationship Id="rId52" Type="http://schemas.openxmlformats.org/officeDocument/2006/relationships/tags" Target="../tags/tag163.xml"/><Relationship Id="rId60" Type="http://schemas.openxmlformats.org/officeDocument/2006/relationships/tags" Target="../tags/tag171.xml"/><Relationship Id="rId65" Type="http://schemas.openxmlformats.org/officeDocument/2006/relationships/tags" Target="../tags/tag176.xml"/><Relationship Id="rId73" Type="http://schemas.openxmlformats.org/officeDocument/2006/relationships/tags" Target="../tags/tag184.xml"/><Relationship Id="rId78" Type="http://schemas.openxmlformats.org/officeDocument/2006/relationships/image" Target="../media/image3.emf"/><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tags" Target="../tags/tag138.xml"/><Relationship Id="rId30" Type="http://schemas.openxmlformats.org/officeDocument/2006/relationships/tags" Target="../tags/tag141.xml"/><Relationship Id="rId35" Type="http://schemas.openxmlformats.org/officeDocument/2006/relationships/tags" Target="../tags/tag146.xml"/><Relationship Id="rId43" Type="http://schemas.openxmlformats.org/officeDocument/2006/relationships/tags" Target="../tags/tag154.xml"/><Relationship Id="rId48" Type="http://schemas.openxmlformats.org/officeDocument/2006/relationships/tags" Target="../tags/tag159.xml"/><Relationship Id="rId56" Type="http://schemas.openxmlformats.org/officeDocument/2006/relationships/tags" Target="../tags/tag167.xml"/><Relationship Id="rId64" Type="http://schemas.openxmlformats.org/officeDocument/2006/relationships/tags" Target="../tags/tag175.xml"/><Relationship Id="rId69" Type="http://schemas.openxmlformats.org/officeDocument/2006/relationships/tags" Target="../tags/tag180.xml"/><Relationship Id="rId77" Type="http://schemas.openxmlformats.org/officeDocument/2006/relationships/oleObject" Target="../embeddings/oleObject3.bin"/><Relationship Id="rId8" Type="http://schemas.openxmlformats.org/officeDocument/2006/relationships/tags" Target="../tags/tag119.xml"/><Relationship Id="rId51" Type="http://schemas.openxmlformats.org/officeDocument/2006/relationships/tags" Target="../tags/tag162.xml"/><Relationship Id="rId72" Type="http://schemas.openxmlformats.org/officeDocument/2006/relationships/tags" Target="../tags/tag183.xml"/><Relationship Id="rId3" Type="http://schemas.openxmlformats.org/officeDocument/2006/relationships/tags" Target="../tags/tag114.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tags" Target="../tags/tag136.xml"/><Relationship Id="rId33" Type="http://schemas.openxmlformats.org/officeDocument/2006/relationships/tags" Target="../tags/tag144.xml"/><Relationship Id="rId38" Type="http://schemas.openxmlformats.org/officeDocument/2006/relationships/tags" Target="../tags/tag149.xml"/><Relationship Id="rId46" Type="http://schemas.openxmlformats.org/officeDocument/2006/relationships/tags" Target="../tags/tag157.xml"/><Relationship Id="rId59" Type="http://schemas.openxmlformats.org/officeDocument/2006/relationships/tags" Target="../tags/tag170.xml"/><Relationship Id="rId67" Type="http://schemas.openxmlformats.org/officeDocument/2006/relationships/tags" Target="../tags/tag178.xml"/><Relationship Id="rId20" Type="http://schemas.openxmlformats.org/officeDocument/2006/relationships/tags" Target="../tags/tag131.xml"/><Relationship Id="rId41" Type="http://schemas.openxmlformats.org/officeDocument/2006/relationships/tags" Target="../tags/tag152.xml"/><Relationship Id="rId54" Type="http://schemas.openxmlformats.org/officeDocument/2006/relationships/tags" Target="../tags/tag165.xml"/><Relationship Id="rId62" Type="http://schemas.openxmlformats.org/officeDocument/2006/relationships/tags" Target="../tags/tag173.xml"/><Relationship Id="rId70" Type="http://schemas.openxmlformats.org/officeDocument/2006/relationships/tags" Target="../tags/tag181.xml"/><Relationship Id="rId75" Type="http://schemas.openxmlformats.org/officeDocument/2006/relationships/tags" Target="../tags/tag186.xml"/><Relationship Id="rId1" Type="http://schemas.openxmlformats.org/officeDocument/2006/relationships/vmlDrawing" Target="../drawings/vmlDrawing3.vml"/><Relationship Id="rId6" Type="http://schemas.openxmlformats.org/officeDocument/2006/relationships/tags" Target="../tags/tag117.xml"/><Relationship Id="rId15" Type="http://schemas.openxmlformats.org/officeDocument/2006/relationships/tags" Target="../tags/tag126.xml"/><Relationship Id="rId23" Type="http://schemas.openxmlformats.org/officeDocument/2006/relationships/tags" Target="../tags/tag134.xml"/><Relationship Id="rId28" Type="http://schemas.openxmlformats.org/officeDocument/2006/relationships/tags" Target="../tags/tag139.xml"/><Relationship Id="rId36" Type="http://schemas.openxmlformats.org/officeDocument/2006/relationships/tags" Target="../tags/tag147.xml"/><Relationship Id="rId49" Type="http://schemas.openxmlformats.org/officeDocument/2006/relationships/tags" Target="../tags/tag160.xml"/><Relationship Id="rId57" Type="http://schemas.openxmlformats.org/officeDocument/2006/relationships/tags" Target="../tags/tag168.xml"/></Relationships>
</file>

<file path=ppt/slides/_rels/slide5.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vmlDrawing" Target="../drawings/vmlDrawing5.vml"/><Relationship Id="rId6" Type="http://schemas.openxmlformats.org/officeDocument/2006/relationships/image" Target="../media/image3.emf"/><Relationship Id="rId5" Type="http://schemas.openxmlformats.org/officeDocument/2006/relationships/oleObject" Target="../embeddings/oleObject5.bin"/><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vmlDrawing" Target="../drawings/vmlDrawing6.vml"/><Relationship Id="rId6" Type="http://schemas.openxmlformats.org/officeDocument/2006/relationships/image" Target="../media/image3.emf"/><Relationship Id="rId5" Type="http://schemas.openxmlformats.org/officeDocument/2006/relationships/oleObject" Target="../embeddings/oleObject6.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vmlDrawing" Target="../drawings/vmlDrawing7.v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tags" Target="../tags/tag196.xm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tags" Target="../tags/tag195.xml"/><Relationship Id="rId1" Type="http://schemas.openxmlformats.org/officeDocument/2006/relationships/vmlDrawing" Target="../drawings/vmlDrawing8.vml"/><Relationship Id="rId6" Type="http://schemas.openxmlformats.org/officeDocument/2006/relationships/image" Target="../media/image3.emf"/><Relationship Id="rId11" Type="http://schemas.openxmlformats.org/officeDocument/2006/relationships/image" Target="../media/image32.png"/><Relationship Id="rId5" Type="http://schemas.openxmlformats.org/officeDocument/2006/relationships/oleObject" Target="../embeddings/oleObject8.bin"/><Relationship Id="rId10" Type="http://schemas.openxmlformats.org/officeDocument/2006/relationships/image" Target="../media/image31.svg"/><Relationship Id="rId4" Type="http://schemas.openxmlformats.org/officeDocument/2006/relationships/slideLayout" Target="../slideLayouts/slideLayout2.xml"/><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20AA9C9-1986-4BA0-BCE2-AA1CACCB436A}"/>
              </a:ext>
            </a:extLst>
          </p:cNvPr>
          <p:cNvGraphicFramePr>
            <a:graphicFrameLocks noChangeAspect="1"/>
          </p:cNvGraphicFramePr>
          <p:nvPr>
            <p:custDataLst>
              <p:custData r:id="rId2"/>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68" name="think-cell Slide" r:id="rId6" imgW="421" imgH="420" progId="TCLayout.ActiveDocument.1">
                  <p:embed/>
                </p:oleObj>
              </mc:Choice>
              <mc:Fallback>
                <p:oleObj name="think-cell Slide" r:id="rId6" imgW="421" imgH="420" progId="TCLayout.ActiveDocument.1">
                  <p:embed/>
                  <p:pic>
                    <p:nvPicPr>
                      <p:cNvPr id="3" name="Object 2" hidden="1">
                        <a:extLst>
                          <a:ext uri="{FF2B5EF4-FFF2-40B4-BE49-F238E27FC236}">
                            <a16:creationId xmlns:a16="http://schemas.microsoft.com/office/drawing/2014/main" id="{D20AA9C9-1986-4BA0-BCE2-AA1CACCB43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308236-E3F1-41A3-B0C3-CAF1EAF08686}"/>
              </a:ext>
            </a:extLst>
          </p:cNvPr>
          <p:cNvSpPr/>
          <p:nvPr>
            <p:custDataLst>
              <p:tags r:id="rId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fr-FR" sz="3200" dirty="0">
              <a:latin typeface="Arial Black" panose="020B0A04020102020204" pitchFamily="34" charset="0"/>
              <a:ea typeface="+mj-ea"/>
              <a:cs typeface="+mj-cs"/>
              <a:sym typeface="Arial Black" panose="020B0A04020102020204" pitchFamily="34" charset="0"/>
            </a:endParaRPr>
          </a:p>
        </p:txBody>
      </p:sp>
      <p:sp>
        <p:nvSpPr>
          <p:cNvPr id="12" name="Title 11">
            <a:extLst>
              <a:ext uri="{FF2B5EF4-FFF2-40B4-BE49-F238E27FC236}">
                <a16:creationId xmlns:a16="http://schemas.microsoft.com/office/drawing/2014/main" id="{9DEC60F7-5615-4ACD-8846-4B4070968807}"/>
              </a:ext>
            </a:extLst>
          </p:cNvPr>
          <p:cNvSpPr>
            <a:spLocks noGrp="1"/>
          </p:cNvSpPr>
          <p:nvPr>
            <p:ph type="title"/>
          </p:nvPr>
        </p:nvSpPr>
        <p:spPr>
          <a:xfrm>
            <a:off x="4871864" y="3789040"/>
            <a:ext cx="6366509" cy="720080"/>
          </a:xfrm>
        </p:spPr>
        <p:txBody>
          <a:bodyPr anchor="ctr">
            <a:normAutofit/>
          </a:bodyPr>
          <a:lstStyle/>
          <a:p>
            <a:r>
              <a:rPr lang="fr-FR" sz="3200" b="1" cap="none" dirty="0">
                <a:latin typeface="+mn-lt"/>
              </a:rPr>
              <a:t>Tobacco Taxation in South </a:t>
            </a:r>
            <a:r>
              <a:rPr lang="fr-FR" sz="3200" b="1" cap="none" dirty="0" err="1">
                <a:latin typeface="+mn-lt"/>
              </a:rPr>
              <a:t>Africa</a:t>
            </a:r>
            <a:endParaRPr lang="en-US" sz="3100" cap="none" dirty="0">
              <a:latin typeface="+mn-lt"/>
            </a:endParaRPr>
          </a:p>
        </p:txBody>
      </p:sp>
      <p:pic>
        <p:nvPicPr>
          <p:cNvPr id="9" name="Picture 2" descr="BATlogo_LR_rgb_medium_V2.jpg">
            <a:extLst>
              <a:ext uri="{FF2B5EF4-FFF2-40B4-BE49-F238E27FC236}">
                <a16:creationId xmlns:a16="http://schemas.microsoft.com/office/drawing/2014/main" id="{51F84D8D-7924-410A-AFE4-61462C0030FA}"/>
              </a:ext>
            </a:extLst>
          </p:cNvPr>
          <p:cNvPicPr>
            <a:picLocks noChangeAspect="1"/>
          </p:cNvPicPr>
          <p:nvPr/>
        </p:nvPicPr>
        <p:blipFill>
          <a:blip r:embed="rId8" cstate="print"/>
          <a:srcRect/>
          <a:stretch>
            <a:fillRect/>
          </a:stretch>
        </p:blipFill>
        <p:spPr bwMode="auto">
          <a:xfrm>
            <a:off x="6643720" y="584699"/>
            <a:ext cx="2661375" cy="1526466"/>
          </a:xfrm>
          <a:prstGeom prst="rect">
            <a:avLst/>
          </a:prstGeom>
          <a:noFill/>
          <a:ln w="9525">
            <a:noFill/>
            <a:miter lim="800000"/>
            <a:headEnd/>
            <a:tailEnd/>
          </a:ln>
        </p:spPr>
      </p:pic>
      <p:sp>
        <p:nvSpPr>
          <p:cNvPr id="7" name="Rectangle 6">
            <a:extLst>
              <a:ext uri="{FF2B5EF4-FFF2-40B4-BE49-F238E27FC236}">
                <a16:creationId xmlns:a16="http://schemas.microsoft.com/office/drawing/2014/main" id="{A80315C1-C49C-4F57-857F-C7A41A6F0218}"/>
              </a:ext>
            </a:extLst>
          </p:cNvPr>
          <p:cNvSpPr/>
          <p:nvPr/>
        </p:nvSpPr>
        <p:spPr>
          <a:xfrm>
            <a:off x="0" y="0"/>
            <a:ext cx="393576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E65CAD20-845B-48BE-9E9E-B85D42364690}"/>
              </a:ext>
            </a:extLst>
          </p:cNvPr>
          <p:cNvSpPr txBox="1"/>
          <p:nvPr/>
        </p:nvSpPr>
        <p:spPr>
          <a:xfrm>
            <a:off x="1438084" y="195541"/>
            <a:ext cx="2425668" cy="24622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latin typeface="+mj-lt"/>
              </a:rPr>
              <a:t>&gt;</a:t>
            </a:r>
            <a:r>
              <a:rPr kumimoji="0" lang="en-US" sz="1000" i="0" u="none" strike="noStrike" kern="1200" cap="none" spc="0" normalizeH="0" baseline="0" noProof="0" dirty="0">
                <a:ln>
                  <a:noFill/>
                </a:ln>
                <a:solidFill>
                  <a:schemeClr val="bg1"/>
                </a:solidFill>
                <a:effectLst/>
                <a:uLnTx/>
                <a:uFillTx/>
                <a:latin typeface="+mj-lt"/>
                <a:ea typeface="+mn-ea"/>
                <a:cs typeface="+mn-cs"/>
              </a:rPr>
              <a:t>75% share of duty paid market</a:t>
            </a:r>
          </a:p>
        </p:txBody>
      </p:sp>
      <p:pic>
        <p:nvPicPr>
          <p:cNvPr id="10" name="Picture 9">
            <a:extLst>
              <a:ext uri="{FF2B5EF4-FFF2-40B4-BE49-F238E27FC236}">
                <a16:creationId xmlns:a16="http://schemas.microsoft.com/office/drawing/2014/main" id="{87328EEE-A157-4A4C-826A-85127484C0E5}"/>
              </a:ext>
            </a:extLst>
          </p:cNvPr>
          <p:cNvPicPr>
            <a:picLocks noChangeAspect="1"/>
          </p:cNvPicPr>
          <p:nvPr/>
        </p:nvPicPr>
        <p:blipFill rotWithShape="1">
          <a:blip r:embed="rId9"/>
          <a:srcRect l="5089" t="1815" r="3753" b="1764"/>
          <a:stretch/>
        </p:blipFill>
        <p:spPr>
          <a:xfrm>
            <a:off x="90846" y="188641"/>
            <a:ext cx="275575" cy="458583"/>
          </a:xfrm>
          <a:prstGeom prst="rect">
            <a:avLst/>
          </a:prstGeom>
        </p:spPr>
      </p:pic>
      <p:pic>
        <p:nvPicPr>
          <p:cNvPr id="11" name="Picture 10">
            <a:extLst>
              <a:ext uri="{FF2B5EF4-FFF2-40B4-BE49-F238E27FC236}">
                <a16:creationId xmlns:a16="http://schemas.microsoft.com/office/drawing/2014/main" id="{51DF71F0-2CB7-4FEB-BB03-BF650CD3C54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658" y="188640"/>
            <a:ext cx="275575" cy="458583"/>
          </a:xfrm>
          <a:prstGeom prst="rect">
            <a:avLst/>
          </a:prstGeom>
        </p:spPr>
      </p:pic>
      <p:pic>
        <p:nvPicPr>
          <p:cNvPr id="13" name="Picture 2">
            <a:extLst>
              <a:ext uri="{FF2B5EF4-FFF2-40B4-BE49-F238E27FC236}">
                <a16:creationId xmlns:a16="http://schemas.microsoft.com/office/drawing/2014/main" id="{02D40E32-1769-46DB-B001-E27D237E1C2E}"/>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 r="35141"/>
          <a:stretch/>
        </p:blipFill>
        <p:spPr bwMode="auto">
          <a:xfrm>
            <a:off x="782653" y="188640"/>
            <a:ext cx="295535" cy="45941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13">
            <a:extLst>
              <a:ext uri="{FF2B5EF4-FFF2-40B4-BE49-F238E27FC236}">
                <a16:creationId xmlns:a16="http://schemas.microsoft.com/office/drawing/2014/main" id="{B03E618A-A37F-4DFD-B3BE-C9064C3FE025}"/>
              </a:ext>
            </a:extLst>
          </p:cNvPr>
          <p:cNvPicPr>
            <a:picLocks noChangeAspect="1"/>
          </p:cNvPicPr>
          <p:nvPr/>
        </p:nvPicPr>
        <p:blipFill>
          <a:blip r:embed="rId12"/>
          <a:stretch>
            <a:fillRect/>
          </a:stretch>
        </p:blipFill>
        <p:spPr>
          <a:xfrm>
            <a:off x="1135608" y="188640"/>
            <a:ext cx="302478" cy="461665"/>
          </a:xfrm>
          <a:prstGeom prst="rect">
            <a:avLst/>
          </a:prstGeom>
        </p:spPr>
      </p:pic>
      <p:pic>
        <p:nvPicPr>
          <p:cNvPr id="17" name="Picture 16">
            <a:extLst>
              <a:ext uri="{FF2B5EF4-FFF2-40B4-BE49-F238E27FC236}">
                <a16:creationId xmlns:a16="http://schemas.microsoft.com/office/drawing/2014/main" id="{53F67C02-3857-4896-AB0E-15FB85B8447C}"/>
              </a:ext>
            </a:extLst>
          </p:cNvPr>
          <p:cNvPicPr>
            <a:picLocks noChangeAspect="1"/>
          </p:cNvPicPr>
          <p:nvPr/>
        </p:nvPicPr>
        <p:blipFill>
          <a:blip r:embed="rId13"/>
          <a:stretch>
            <a:fillRect/>
          </a:stretch>
        </p:blipFill>
        <p:spPr>
          <a:xfrm>
            <a:off x="90847" y="720799"/>
            <a:ext cx="1347240" cy="657316"/>
          </a:xfrm>
          <a:prstGeom prst="rect">
            <a:avLst/>
          </a:prstGeom>
        </p:spPr>
      </p:pic>
      <p:sp>
        <p:nvSpPr>
          <p:cNvPr id="18" name="TextBox 17">
            <a:extLst>
              <a:ext uri="{FF2B5EF4-FFF2-40B4-BE49-F238E27FC236}">
                <a16:creationId xmlns:a16="http://schemas.microsoft.com/office/drawing/2014/main" id="{C55F0854-1F99-4528-93E9-14F0E7DF660C}"/>
              </a:ext>
            </a:extLst>
          </p:cNvPr>
          <p:cNvSpPr txBox="1"/>
          <p:nvPr/>
        </p:nvSpPr>
        <p:spPr>
          <a:xfrm>
            <a:off x="1421645" y="736101"/>
            <a:ext cx="2304257" cy="400110"/>
          </a:xfrm>
          <a:prstGeom prst="rect">
            <a:avLst/>
          </a:prstGeom>
          <a:noFill/>
        </p:spPr>
        <p:txBody>
          <a:bodyPr wrap="square" rtlCol="0">
            <a:spAutoFit/>
          </a:bodyPr>
          <a:lstStyle/>
          <a:p>
            <a:pPr lvl="0">
              <a:defRPr/>
            </a:pPr>
            <a:r>
              <a:rPr lang="en-US" sz="1000" dirty="0">
                <a:solidFill>
                  <a:schemeClr val="bg1"/>
                </a:solidFill>
                <a:latin typeface="+mj-lt"/>
              </a:rPr>
              <a:t>Using 90% South African Leaf,</a:t>
            </a:r>
          </a:p>
          <a:p>
            <a:pPr lvl="0">
              <a:defRPr/>
            </a:pPr>
            <a:r>
              <a:rPr lang="en-US" sz="1000" dirty="0">
                <a:solidFill>
                  <a:schemeClr val="bg1"/>
                </a:solidFill>
                <a:latin typeface="+mj-lt"/>
              </a:rPr>
              <a:t>Secures 10,000 jobs </a:t>
            </a:r>
          </a:p>
        </p:txBody>
      </p:sp>
      <p:pic>
        <p:nvPicPr>
          <p:cNvPr id="19" name="Picture 18">
            <a:extLst>
              <a:ext uri="{FF2B5EF4-FFF2-40B4-BE49-F238E27FC236}">
                <a16:creationId xmlns:a16="http://schemas.microsoft.com/office/drawing/2014/main" id="{D0F57245-C0E4-4700-92FE-40E2238C0576}"/>
              </a:ext>
            </a:extLst>
          </p:cNvPr>
          <p:cNvPicPr>
            <a:picLocks noChangeAspect="1"/>
          </p:cNvPicPr>
          <p:nvPr/>
        </p:nvPicPr>
        <p:blipFill>
          <a:blip r:embed="rId14"/>
          <a:stretch>
            <a:fillRect/>
          </a:stretch>
        </p:blipFill>
        <p:spPr>
          <a:xfrm>
            <a:off x="84541" y="1443947"/>
            <a:ext cx="1359851" cy="657316"/>
          </a:xfrm>
          <a:prstGeom prst="rect">
            <a:avLst/>
          </a:prstGeom>
        </p:spPr>
      </p:pic>
      <p:sp>
        <p:nvSpPr>
          <p:cNvPr id="20" name="TextBox 19">
            <a:extLst>
              <a:ext uri="{FF2B5EF4-FFF2-40B4-BE49-F238E27FC236}">
                <a16:creationId xmlns:a16="http://schemas.microsoft.com/office/drawing/2014/main" id="{F28AA266-5152-412C-8934-B6831BDCA991}"/>
              </a:ext>
            </a:extLst>
          </p:cNvPr>
          <p:cNvSpPr txBox="1"/>
          <p:nvPr/>
        </p:nvSpPr>
        <p:spPr>
          <a:xfrm>
            <a:off x="1438084" y="1411628"/>
            <a:ext cx="2304257" cy="553998"/>
          </a:xfrm>
          <a:prstGeom prst="rect">
            <a:avLst/>
          </a:prstGeom>
          <a:noFill/>
        </p:spPr>
        <p:txBody>
          <a:bodyPr wrap="square" rtlCol="0">
            <a:spAutoFit/>
          </a:bodyPr>
          <a:lstStyle/>
          <a:p>
            <a:r>
              <a:rPr lang="en-US" sz="1000" dirty="0">
                <a:solidFill>
                  <a:schemeClr val="bg1"/>
                </a:solidFill>
                <a:latin typeface="+mj-lt"/>
              </a:rPr>
              <a:t>30,000 dependents supported by tobacco jobs,</a:t>
            </a:r>
          </a:p>
          <a:p>
            <a:r>
              <a:rPr lang="en-US" sz="1000" dirty="0">
                <a:solidFill>
                  <a:schemeClr val="bg1"/>
                </a:solidFill>
                <a:latin typeface="+mj-lt"/>
              </a:rPr>
              <a:t>155 black farmers</a:t>
            </a:r>
          </a:p>
        </p:txBody>
      </p:sp>
      <p:pic>
        <p:nvPicPr>
          <p:cNvPr id="21" name="Picture 20">
            <a:extLst>
              <a:ext uri="{FF2B5EF4-FFF2-40B4-BE49-F238E27FC236}">
                <a16:creationId xmlns:a16="http://schemas.microsoft.com/office/drawing/2014/main" id="{14ED4D45-6F3C-41C0-AD06-126C804B1669}"/>
              </a:ext>
            </a:extLst>
          </p:cNvPr>
          <p:cNvPicPr>
            <a:picLocks noChangeAspect="1"/>
          </p:cNvPicPr>
          <p:nvPr/>
        </p:nvPicPr>
        <p:blipFill>
          <a:blip r:embed="rId15"/>
          <a:stretch>
            <a:fillRect/>
          </a:stretch>
        </p:blipFill>
        <p:spPr>
          <a:xfrm>
            <a:off x="84541" y="2198800"/>
            <a:ext cx="1353543" cy="657316"/>
          </a:xfrm>
          <a:prstGeom prst="rect">
            <a:avLst/>
          </a:prstGeom>
        </p:spPr>
      </p:pic>
      <p:sp>
        <p:nvSpPr>
          <p:cNvPr id="4" name="Rectangle 3">
            <a:extLst>
              <a:ext uri="{FF2B5EF4-FFF2-40B4-BE49-F238E27FC236}">
                <a16:creationId xmlns:a16="http://schemas.microsoft.com/office/drawing/2014/main" id="{4E883C9F-CBAB-4339-BAC2-2A2FD6B37911}"/>
              </a:ext>
            </a:extLst>
          </p:cNvPr>
          <p:cNvSpPr/>
          <p:nvPr/>
        </p:nvSpPr>
        <p:spPr>
          <a:xfrm>
            <a:off x="1438084" y="2155676"/>
            <a:ext cx="2008883" cy="553998"/>
          </a:xfrm>
          <a:prstGeom prst="rect">
            <a:avLst/>
          </a:prstGeom>
        </p:spPr>
        <p:txBody>
          <a:bodyPr wrap="none">
            <a:spAutoFit/>
          </a:bodyPr>
          <a:lstStyle/>
          <a:p>
            <a:pPr lvl="0">
              <a:defRPr/>
            </a:pPr>
            <a:r>
              <a:rPr lang="en-US" sz="1000" dirty="0">
                <a:solidFill>
                  <a:schemeClr val="bg1"/>
                </a:solidFill>
                <a:latin typeface="+mj-lt"/>
              </a:rPr>
              <a:t>353 HA under cultivation, </a:t>
            </a:r>
          </a:p>
          <a:p>
            <a:pPr lvl="0">
              <a:defRPr/>
            </a:pPr>
            <a:r>
              <a:rPr lang="en-US" sz="1000" dirty="0">
                <a:solidFill>
                  <a:schemeClr val="bg1"/>
                </a:solidFill>
                <a:latin typeface="+mj-lt"/>
              </a:rPr>
              <a:t>with 133 rotated for </a:t>
            </a:r>
          </a:p>
          <a:p>
            <a:pPr lvl="0">
              <a:defRPr/>
            </a:pPr>
            <a:r>
              <a:rPr lang="en-US" sz="1000" dirty="0">
                <a:solidFill>
                  <a:schemeClr val="bg1"/>
                </a:solidFill>
                <a:latin typeface="+mj-lt"/>
              </a:rPr>
              <a:t>food cultivation</a:t>
            </a:r>
          </a:p>
        </p:txBody>
      </p:sp>
      <p:pic>
        <p:nvPicPr>
          <p:cNvPr id="22" name="Picture 21">
            <a:extLst>
              <a:ext uri="{FF2B5EF4-FFF2-40B4-BE49-F238E27FC236}">
                <a16:creationId xmlns:a16="http://schemas.microsoft.com/office/drawing/2014/main" id="{EE9DCD5E-4E40-4999-80F5-EE34C0EB4A80}"/>
              </a:ext>
            </a:extLst>
          </p:cNvPr>
          <p:cNvPicPr>
            <a:picLocks noChangeAspect="1"/>
          </p:cNvPicPr>
          <p:nvPr/>
        </p:nvPicPr>
        <p:blipFill>
          <a:blip r:embed="rId16"/>
          <a:stretch>
            <a:fillRect/>
          </a:stretch>
        </p:blipFill>
        <p:spPr>
          <a:xfrm>
            <a:off x="84541" y="2965736"/>
            <a:ext cx="1353543" cy="779399"/>
          </a:xfrm>
          <a:prstGeom prst="rect">
            <a:avLst/>
          </a:prstGeom>
        </p:spPr>
      </p:pic>
      <p:sp>
        <p:nvSpPr>
          <p:cNvPr id="23" name="TextBox 22">
            <a:extLst>
              <a:ext uri="{FF2B5EF4-FFF2-40B4-BE49-F238E27FC236}">
                <a16:creationId xmlns:a16="http://schemas.microsoft.com/office/drawing/2014/main" id="{384A39FC-ED90-43FD-81E2-38A6E9499F5A}"/>
              </a:ext>
            </a:extLst>
          </p:cNvPr>
          <p:cNvSpPr txBox="1"/>
          <p:nvPr/>
        </p:nvSpPr>
        <p:spPr>
          <a:xfrm>
            <a:off x="1438084" y="2935492"/>
            <a:ext cx="2304257" cy="707886"/>
          </a:xfrm>
          <a:prstGeom prst="rect">
            <a:avLst/>
          </a:prstGeom>
          <a:noFill/>
        </p:spPr>
        <p:txBody>
          <a:bodyPr wrap="square" rtlCol="0">
            <a:spAutoFit/>
          </a:bodyPr>
          <a:lstStyle>
            <a:defPPr>
              <a:defRPr lang="en-US"/>
            </a:defPPr>
            <a:lvl1pPr lvl="0">
              <a:defRPr sz="1200">
                <a:solidFill>
                  <a:srgbClr val="000000"/>
                </a:solidFill>
                <a:latin typeface="Impact" panose="020B0806030902050204" pitchFamily="34" charset="0"/>
              </a:defRPr>
            </a:lvl1pPr>
          </a:lstStyle>
          <a:p>
            <a:r>
              <a:rPr lang="en-US" sz="1000" dirty="0">
                <a:solidFill>
                  <a:schemeClr val="bg1"/>
                </a:solidFill>
                <a:latin typeface="+mj-lt"/>
              </a:rPr>
              <a:t>National footprint</a:t>
            </a:r>
          </a:p>
          <a:p>
            <a:r>
              <a:rPr lang="en-US" sz="1000" dirty="0">
                <a:solidFill>
                  <a:schemeClr val="bg1"/>
                </a:solidFill>
                <a:latin typeface="+mj-lt"/>
              </a:rPr>
              <a:t>132 in Field force</a:t>
            </a:r>
          </a:p>
          <a:p>
            <a:r>
              <a:rPr lang="en-US" sz="1000" dirty="0">
                <a:solidFill>
                  <a:schemeClr val="bg1"/>
                </a:solidFill>
                <a:latin typeface="+mj-lt"/>
              </a:rPr>
              <a:t>216 jobs in Supply Chain</a:t>
            </a:r>
          </a:p>
          <a:p>
            <a:pPr algn="ctr"/>
            <a:r>
              <a:rPr lang="en-US" sz="1000" dirty="0">
                <a:solidFill>
                  <a:schemeClr val="bg1"/>
                </a:solidFill>
                <a:latin typeface="+mj-lt"/>
              </a:rPr>
              <a:t>*</a:t>
            </a:r>
            <a:r>
              <a:rPr lang="en-US" sz="800" dirty="0">
                <a:solidFill>
                  <a:schemeClr val="bg1"/>
                </a:solidFill>
                <a:latin typeface="+mj-lt"/>
              </a:rPr>
              <a:t>2018 figures</a:t>
            </a:r>
            <a:endParaRPr lang="en-US" sz="1000" dirty="0">
              <a:solidFill>
                <a:schemeClr val="bg1"/>
              </a:solidFill>
              <a:latin typeface="+mj-lt"/>
            </a:endParaRPr>
          </a:p>
        </p:txBody>
      </p:sp>
      <p:sp>
        <p:nvSpPr>
          <p:cNvPr id="24" name="TextBox 23">
            <a:extLst>
              <a:ext uri="{FF2B5EF4-FFF2-40B4-BE49-F238E27FC236}">
                <a16:creationId xmlns:a16="http://schemas.microsoft.com/office/drawing/2014/main" id="{F209FA35-BE1B-442C-8F0F-7660AB09FAF0}"/>
              </a:ext>
            </a:extLst>
          </p:cNvPr>
          <p:cNvSpPr txBox="1"/>
          <p:nvPr/>
        </p:nvSpPr>
        <p:spPr>
          <a:xfrm>
            <a:off x="1438084" y="3822455"/>
            <a:ext cx="2183821" cy="400110"/>
          </a:xfrm>
          <a:prstGeom prst="rect">
            <a:avLst/>
          </a:prstGeom>
          <a:noFill/>
        </p:spPr>
        <p:txBody>
          <a:bodyPr wrap="square" rtlCol="0">
            <a:spAutoFit/>
          </a:bodyPr>
          <a:lstStyle/>
          <a:p>
            <a:pPr lvl="0">
              <a:defRPr/>
            </a:pPr>
            <a:r>
              <a:rPr lang="en-US" sz="1000" dirty="0">
                <a:solidFill>
                  <a:schemeClr val="bg1"/>
                </a:solidFill>
                <a:latin typeface="+mj-lt"/>
              </a:rPr>
              <a:t>BAT Factory - Heidelberg</a:t>
            </a:r>
          </a:p>
          <a:p>
            <a:pPr lvl="0">
              <a:defRPr/>
            </a:pPr>
            <a:r>
              <a:rPr lang="en-US" sz="1000" dirty="0">
                <a:solidFill>
                  <a:schemeClr val="bg1"/>
                </a:solidFill>
                <a:latin typeface="+mj-lt"/>
              </a:rPr>
              <a:t>726 staff, 4400 dependents</a:t>
            </a:r>
          </a:p>
        </p:txBody>
      </p:sp>
      <p:pic>
        <p:nvPicPr>
          <p:cNvPr id="25" name="Picture 24">
            <a:extLst>
              <a:ext uri="{FF2B5EF4-FFF2-40B4-BE49-F238E27FC236}">
                <a16:creationId xmlns:a16="http://schemas.microsoft.com/office/drawing/2014/main" id="{2F9C680D-E8E7-4E60-B453-22360D3D125A}"/>
              </a:ext>
            </a:extLst>
          </p:cNvPr>
          <p:cNvPicPr>
            <a:picLocks noChangeAspect="1"/>
          </p:cNvPicPr>
          <p:nvPr/>
        </p:nvPicPr>
        <p:blipFill>
          <a:blip r:embed="rId17"/>
          <a:stretch>
            <a:fillRect/>
          </a:stretch>
        </p:blipFill>
        <p:spPr>
          <a:xfrm>
            <a:off x="84541" y="3820016"/>
            <a:ext cx="1356664" cy="645200"/>
          </a:xfrm>
          <a:prstGeom prst="rect">
            <a:avLst/>
          </a:prstGeom>
        </p:spPr>
      </p:pic>
      <p:sp>
        <p:nvSpPr>
          <p:cNvPr id="26" name="TextBox 25">
            <a:extLst>
              <a:ext uri="{FF2B5EF4-FFF2-40B4-BE49-F238E27FC236}">
                <a16:creationId xmlns:a16="http://schemas.microsoft.com/office/drawing/2014/main" id="{C988BCE1-A901-46AB-86A5-D9CA38A7A44D}"/>
              </a:ext>
            </a:extLst>
          </p:cNvPr>
          <p:cNvSpPr txBox="1"/>
          <p:nvPr/>
        </p:nvSpPr>
        <p:spPr>
          <a:xfrm>
            <a:off x="1438084" y="4518240"/>
            <a:ext cx="1959191" cy="400110"/>
          </a:xfrm>
          <a:prstGeom prst="rect">
            <a:avLst/>
          </a:prstGeom>
          <a:noFill/>
        </p:spPr>
        <p:txBody>
          <a:bodyPr wrap="none" rtlCol="0">
            <a:spAutoFit/>
          </a:bodyPr>
          <a:lstStyle/>
          <a:p>
            <a:pPr lvl="0">
              <a:defRPr/>
            </a:pPr>
            <a:r>
              <a:rPr lang="en-US" sz="1000" dirty="0">
                <a:solidFill>
                  <a:schemeClr val="bg1"/>
                </a:solidFill>
                <a:latin typeface="+mj-lt"/>
              </a:rPr>
              <a:t>BATSAA HQ – Cape Town</a:t>
            </a:r>
          </a:p>
          <a:p>
            <a:pPr lvl="0">
              <a:defRPr/>
            </a:pPr>
            <a:r>
              <a:rPr lang="en-US" sz="1000" dirty="0">
                <a:solidFill>
                  <a:schemeClr val="bg1"/>
                </a:solidFill>
                <a:latin typeface="+mj-lt"/>
              </a:rPr>
              <a:t>262 workers</a:t>
            </a:r>
          </a:p>
        </p:txBody>
      </p:sp>
      <p:pic>
        <p:nvPicPr>
          <p:cNvPr id="27" name="Picture 26">
            <a:extLst>
              <a:ext uri="{FF2B5EF4-FFF2-40B4-BE49-F238E27FC236}">
                <a16:creationId xmlns:a16="http://schemas.microsoft.com/office/drawing/2014/main" id="{8DC18A8F-FDD4-4B18-9161-583714A5A55A}"/>
              </a:ext>
            </a:extLst>
          </p:cNvPr>
          <p:cNvPicPr>
            <a:picLocks noChangeAspect="1"/>
          </p:cNvPicPr>
          <p:nvPr/>
        </p:nvPicPr>
        <p:blipFill>
          <a:blip r:embed="rId18"/>
          <a:stretch>
            <a:fillRect/>
          </a:stretch>
        </p:blipFill>
        <p:spPr>
          <a:xfrm>
            <a:off x="84541" y="4545878"/>
            <a:ext cx="1353543" cy="653728"/>
          </a:xfrm>
          <a:prstGeom prst="rect">
            <a:avLst/>
          </a:prstGeom>
        </p:spPr>
      </p:pic>
      <p:pic>
        <p:nvPicPr>
          <p:cNvPr id="28" name="Picture 27">
            <a:extLst>
              <a:ext uri="{FF2B5EF4-FFF2-40B4-BE49-F238E27FC236}">
                <a16:creationId xmlns:a16="http://schemas.microsoft.com/office/drawing/2014/main" id="{2404063E-5755-4EB8-B615-C5D9EFF42EF2}"/>
              </a:ext>
            </a:extLst>
          </p:cNvPr>
          <p:cNvPicPr>
            <a:picLocks noChangeAspect="1"/>
          </p:cNvPicPr>
          <p:nvPr/>
        </p:nvPicPr>
        <p:blipFill>
          <a:blip r:embed="rId19"/>
          <a:stretch>
            <a:fillRect/>
          </a:stretch>
        </p:blipFill>
        <p:spPr>
          <a:xfrm>
            <a:off x="89541" y="5348414"/>
            <a:ext cx="1351664" cy="412945"/>
          </a:xfrm>
          <a:prstGeom prst="rect">
            <a:avLst/>
          </a:prstGeom>
        </p:spPr>
      </p:pic>
      <p:sp>
        <p:nvSpPr>
          <p:cNvPr id="29" name="TextBox 28">
            <a:extLst>
              <a:ext uri="{FF2B5EF4-FFF2-40B4-BE49-F238E27FC236}">
                <a16:creationId xmlns:a16="http://schemas.microsoft.com/office/drawing/2014/main" id="{854A0744-37CB-4C59-A96B-69DA53E46689}"/>
              </a:ext>
            </a:extLst>
          </p:cNvPr>
          <p:cNvSpPr txBox="1"/>
          <p:nvPr/>
        </p:nvSpPr>
        <p:spPr>
          <a:xfrm>
            <a:off x="1497106" y="5335346"/>
            <a:ext cx="2304257" cy="400110"/>
          </a:xfrm>
          <a:prstGeom prst="rect">
            <a:avLst/>
          </a:prstGeom>
          <a:noFill/>
        </p:spPr>
        <p:txBody>
          <a:bodyPr wrap="square" rtlCol="0">
            <a:spAutoFit/>
          </a:bodyPr>
          <a:lstStyle>
            <a:defPPr>
              <a:defRPr lang="en-US"/>
            </a:defPPr>
            <a:lvl1pPr lvl="0">
              <a:defRPr sz="1200">
                <a:solidFill>
                  <a:srgbClr val="000000"/>
                </a:solidFill>
                <a:latin typeface="Impact" panose="020B0806030902050204" pitchFamily="34" charset="0"/>
              </a:defRPr>
            </a:lvl1pPr>
          </a:lstStyle>
          <a:p>
            <a:r>
              <a:rPr lang="en-US" sz="1000" dirty="0">
                <a:solidFill>
                  <a:schemeClr val="bg1"/>
                </a:solidFill>
                <a:latin typeface="+mj-lt"/>
              </a:rPr>
              <a:t>R11.97bn (R9.1bn Excise)Tax contribution to SARS in 2018</a:t>
            </a:r>
          </a:p>
        </p:txBody>
      </p:sp>
      <p:pic>
        <p:nvPicPr>
          <p:cNvPr id="30" name="Picture 29">
            <a:extLst>
              <a:ext uri="{FF2B5EF4-FFF2-40B4-BE49-F238E27FC236}">
                <a16:creationId xmlns:a16="http://schemas.microsoft.com/office/drawing/2014/main" id="{C5B27220-6BBD-4F8C-BBE2-1B88EB09F3AA}"/>
              </a:ext>
            </a:extLst>
          </p:cNvPr>
          <p:cNvPicPr>
            <a:picLocks noChangeAspect="1"/>
          </p:cNvPicPr>
          <p:nvPr/>
        </p:nvPicPr>
        <p:blipFill>
          <a:blip r:embed="rId20"/>
          <a:stretch>
            <a:fillRect/>
          </a:stretch>
        </p:blipFill>
        <p:spPr>
          <a:xfrm>
            <a:off x="7680176" y="2186725"/>
            <a:ext cx="673914" cy="669391"/>
          </a:xfrm>
          <a:prstGeom prst="rect">
            <a:avLst/>
          </a:prstGeom>
        </p:spPr>
      </p:pic>
    </p:spTree>
    <p:extLst>
      <p:ext uri="{BB962C8B-B14F-4D97-AF65-F5344CB8AC3E}">
        <p14:creationId xmlns:p14="http://schemas.microsoft.com/office/powerpoint/2010/main" val="268912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4B13B4-1DFA-4DFD-892E-D30F1D07352B}"/>
              </a:ext>
            </a:extLst>
          </p:cNvPr>
          <p:cNvGraphicFramePr>
            <a:graphicFrameLocks noChangeAspect="1"/>
          </p:cNvGraphicFramePr>
          <p:nvPr>
            <p:custDataLst>
              <p:tags r:id="rId2"/>
            </p:custDataLst>
            <p:extLst>
              <p:ext uri="{D42A27DB-BD31-4B8C-83A1-F6EECF244321}">
                <p14:modId xmlns:p14="http://schemas.microsoft.com/office/powerpoint/2010/main" val="1368190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98" name="think-cell Slide" r:id="rId112" imgW="421" imgH="420" progId="TCLayout.ActiveDocument.1">
                  <p:embed/>
                </p:oleObj>
              </mc:Choice>
              <mc:Fallback>
                <p:oleObj name="think-cell Slide" r:id="rId112" imgW="421" imgH="420" progId="TCLayout.ActiveDocument.1">
                  <p:embed/>
                  <p:pic>
                    <p:nvPicPr>
                      <p:cNvPr id="8" name="Object 7" hidden="1">
                        <a:extLst>
                          <a:ext uri="{FF2B5EF4-FFF2-40B4-BE49-F238E27FC236}">
                            <a16:creationId xmlns:a16="http://schemas.microsoft.com/office/drawing/2014/main" id="{B74B13B4-1DFA-4DFD-892E-D30F1D07352B}"/>
                          </a:ext>
                        </a:extLst>
                      </p:cNvPr>
                      <p:cNvPicPr/>
                      <p:nvPr/>
                    </p:nvPicPr>
                    <p:blipFill>
                      <a:blip r:embed="rId113"/>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7AC2496-6322-4815-9A19-28AF37A4E4E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dirty="0">
              <a:latin typeface="Arial Black" panose="020B0A04020102020204" pitchFamily="34" charset="0"/>
              <a:ea typeface="+mj-ea"/>
              <a:cs typeface="+mj-cs"/>
              <a:sym typeface="Arial Black" panose="020B0A04020102020204" pitchFamily="34" charset="0"/>
            </a:endParaRPr>
          </a:p>
        </p:txBody>
      </p:sp>
      <p:sp>
        <p:nvSpPr>
          <p:cNvPr id="4" name="Slide Number Placeholder 3">
            <a:extLst>
              <a:ext uri="{FF2B5EF4-FFF2-40B4-BE49-F238E27FC236}">
                <a16:creationId xmlns:a16="http://schemas.microsoft.com/office/drawing/2014/main" id="{697304A1-69EF-475B-8434-1BC82F0E0CC1}"/>
              </a:ext>
            </a:extLst>
          </p:cNvPr>
          <p:cNvSpPr>
            <a:spLocks noGrp="1"/>
          </p:cNvSpPr>
          <p:nvPr>
            <p:ph type="sldNum" sz="quarter" idx="12"/>
          </p:nvPr>
        </p:nvSpPr>
        <p:spPr>
          <a:xfrm rot="16200000">
            <a:off x="11442196" y="5989704"/>
            <a:ext cx="1315721" cy="486833"/>
          </a:xfrm>
        </p:spPr>
        <p:txBody>
          <a:bodyPr/>
          <a:lstStyle/>
          <a:p>
            <a:r>
              <a:rPr lang="en-US" dirty="0"/>
              <a:t>14</a:t>
            </a:r>
          </a:p>
        </p:txBody>
      </p:sp>
      <p:sp>
        <p:nvSpPr>
          <p:cNvPr id="6" name="Title 6">
            <a:extLst>
              <a:ext uri="{FF2B5EF4-FFF2-40B4-BE49-F238E27FC236}">
                <a16:creationId xmlns:a16="http://schemas.microsoft.com/office/drawing/2014/main" id="{69B39892-0225-47AC-B113-6A8FAA84F79B}"/>
              </a:ext>
            </a:extLst>
          </p:cNvPr>
          <p:cNvSpPr>
            <a:spLocks noGrp="1"/>
          </p:cNvSpPr>
          <p:nvPr>
            <p:ph type="title"/>
          </p:nvPr>
        </p:nvSpPr>
        <p:spPr>
          <a:xfrm>
            <a:off x="95648" y="143841"/>
            <a:ext cx="11247040" cy="467970"/>
          </a:xfrm>
        </p:spPr>
        <p:txBody>
          <a:bodyPr/>
          <a:lstStyle/>
          <a:p>
            <a:r>
              <a:rPr lang="en-US" dirty="0"/>
              <a:t>Recommended framework will protect total revenue</a:t>
            </a:r>
          </a:p>
        </p:txBody>
      </p:sp>
      <p:sp>
        <p:nvSpPr>
          <p:cNvPr id="9" name="Content Placeholder 4">
            <a:extLst>
              <a:ext uri="{FF2B5EF4-FFF2-40B4-BE49-F238E27FC236}">
                <a16:creationId xmlns:a16="http://schemas.microsoft.com/office/drawing/2014/main" id="{1D8F3879-6D93-4DBE-A861-3092614FA982}"/>
              </a:ext>
            </a:extLst>
          </p:cNvPr>
          <p:cNvSpPr txBox="1">
            <a:spLocks/>
          </p:cNvSpPr>
          <p:nvPr/>
        </p:nvSpPr>
        <p:spPr>
          <a:xfrm>
            <a:off x="64610" y="669081"/>
            <a:ext cx="11171039" cy="65405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i="1" kern="1200">
                <a:solidFill>
                  <a:schemeClr val="bg1">
                    <a:lumMod val="50000"/>
                  </a:schemeClr>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700" dirty="0"/>
              <a:t>Implementation of a fiscal and administrative framework solution will balance revenue contribution, manage consumer affordability and will be more effective in fighting illicit trade</a:t>
            </a:r>
          </a:p>
        </p:txBody>
      </p:sp>
      <p:sp>
        <p:nvSpPr>
          <p:cNvPr id="167" name="TextBox 166">
            <a:extLst>
              <a:ext uri="{FF2B5EF4-FFF2-40B4-BE49-F238E27FC236}">
                <a16:creationId xmlns:a16="http://schemas.microsoft.com/office/drawing/2014/main" id="{3E6A8259-4DC0-4612-B391-0DEE588F3FF6}"/>
              </a:ext>
            </a:extLst>
          </p:cNvPr>
          <p:cNvSpPr txBox="1"/>
          <p:nvPr/>
        </p:nvSpPr>
        <p:spPr>
          <a:xfrm>
            <a:off x="0" y="6598041"/>
            <a:ext cx="8212958" cy="215444"/>
          </a:xfrm>
          <a:prstGeom prst="rect">
            <a:avLst/>
          </a:prstGeom>
          <a:noFill/>
        </p:spPr>
        <p:txBody>
          <a:bodyPr wrap="square" rtlCol="0">
            <a:spAutoFit/>
          </a:bodyPr>
          <a:lstStyle/>
          <a:p>
            <a:pPr>
              <a:defRPr/>
            </a:pPr>
            <a:r>
              <a:rPr lang="en-GB" sz="800" i="1" dirty="0">
                <a:solidFill>
                  <a:srgbClr val="000000"/>
                </a:solidFill>
                <a:cs typeface="Calibri" panose="020F0502020204030204" pitchFamily="34" charset="0"/>
              </a:rPr>
              <a:t>* Source: National Treasury cigarette excise revenues (2014-2019) local manufacturing only + import excise</a:t>
            </a:r>
          </a:p>
        </p:txBody>
      </p:sp>
      <p:sp>
        <p:nvSpPr>
          <p:cNvPr id="222" name="Text Placeholder 2">
            <a:extLst>
              <a:ext uri="{FF2B5EF4-FFF2-40B4-BE49-F238E27FC236}">
                <a16:creationId xmlns:a16="http://schemas.microsoft.com/office/drawing/2014/main" id="{F0A3DFB4-6E0C-4F01-A3CA-40785CBFEB0D}"/>
              </a:ext>
            </a:extLst>
          </p:cNvPr>
          <p:cNvSpPr>
            <a:spLocks noGrp="1"/>
          </p:cNvSpPr>
          <p:nvPr>
            <p:custDataLst>
              <p:tags r:id="rId4"/>
            </p:custDataLst>
          </p:nvPr>
        </p:nvSpPr>
        <p:spPr bwMode="auto">
          <a:xfrm>
            <a:off x="1191739" y="2485228"/>
            <a:ext cx="1214792" cy="187307"/>
          </a:xfrm>
          <a:prstGeom prst="rect">
            <a:avLst/>
          </a:prstGeom>
          <a:solidFill>
            <a:schemeClr val="accent5">
              <a:lumMod val="20000"/>
              <a:lumOff val="80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fld id="{4F9987ED-A6A3-416C-992D-420993968BEA}" type="datetime'''''''''''''''''''''''D''N''''''P'''''''''''''''''''">
              <a:rPr lang="en-US" altLang="en-US" sz="800" b="0" smtClean="0"/>
              <a:pPr>
                <a:spcBef>
                  <a:spcPct val="0"/>
                </a:spcBef>
                <a:spcAft>
                  <a:spcPct val="0"/>
                </a:spcAft>
              </a:pPr>
              <a:t>DNP</a:t>
            </a:fld>
            <a:r>
              <a:rPr lang="en-US" altLang="en-US" sz="800" b="0" dirty="0"/>
              <a:t> Cigarettes</a:t>
            </a:r>
            <a:endParaRPr lang="en-US" sz="800" b="0" dirty="0">
              <a:sym typeface="+mn-lt"/>
            </a:endParaRPr>
          </a:p>
        </p:txBody>
      </p:sp>
      <p:sp>
        <p:nvSpPr>
          <p:cNvPr id="228" name="Text Placeholder 2">
            <a:extLst>
              <a:ext uri="{FF2B5EF4-FFF2-40B4-BE49-F238E27FC236}">
                <a16:creationId xmlns:a16="http://schemas.microsoft.com/office/drawing/2014/main" id="{78FE71CC-2A5E-4BCB-B8E3-67CBF5930A5B}"/>
              </a:ext>
            </a:extLst>
          </p:cNvPr>
          <p:cNvSpPr>
            <a:spLocks noGrp="1"/>
          </p:cNvSpPr>
          <p:nvPr>
            <p:custDataLst>
              <p:tags r:id="rId5"/>
            </p:custDataLst>
          </p:nvPr>
        </p:nvSpPr>
        <p:spPr bwMode="auto">
          <a:xfrm>
            <a:off x="1199769" y="1885907"/>
            <a:ext cx="1194728" cy="186405"/>
          </a:xfrm>
          <a:prstGeom prst="rect">
            <a:avLst/>
          </a:prstGeom>
          <a:solidFill>
            <a:schemeClr val="accent6">
              <a:lumMod val="75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r>
              <a:rPr lang="en-US" altLang="en-US" sz="800" b="0" dirty="0">
                <a:solidFill>
                  <a:schemeClr val="bg1"/>
                </a:solidFill>
              </a:rPr>
              <a:t>Tobacco heated products</a:t>
            </a:r>
            <a:endParaRPr lang="en-US" sz="800" b="0" dirty="0">
              <a:solidFill>
                <a:schemeClr val="bg1"/>
              </a:solidFill>
              <a:sym typeface="+mn-lt"/>
            </a:endParaRPr>
          </a:p>
        </p:txBody>
      </p:sp>
      <p:sp>
        <p:nvSpPr>
          <p:cNvPr id="229" name="Text Placeholder 2">
            <a:extLst>
              <a:ext uri="{FF2B5EF4-FFF2-40B4-BE49-F238E27FC236}">
                <a16:creationId xmlns:a16="http://schemas.microsoft.com/office/drawing/2014/main" id="{DC015379-F10D-4A62-B5C3-4EE7CD3D083D}"/>
              </a:ext>
            </a:extLst>
          </p:cNvPr>
          <p:cNvSpPr>
            <a:spLocks noGrp="1"/>
          </p:cNvSpPr>
          <p:nvPr>
            <p:custDataLst>
              <p:tags r:id="rId6"/>
            </p:custDataLst>
          </p:nvPr>
        </p:nvSpPr>
        <p:spPr bwMode="auto">
          <a:xfrm>
            <a:off x="1196068" y="2143179"/>
            <a:ext cx="1194728" cy="182563"/>
          </a:xfrm>
          <a:prstGeom prst="rect">
            <a:avLst/>
          </a:prstGeom>
          <a:solidFill>
            <a:schemeClr val="accent2">
              <a:lumMod val="60000"/>
              <a:lumOff val="40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r>
              <a:rPr lang="en-US" altLang="en-US" sz="800" b="0" dirty="0"/>
              <a:t>Pipe tobacco</a:t>
            </a:r>
            <a:endParaRPr lang="en-US" sz="800" b="0" dirty="0">
              <a:sym typeface="+mn-lt"/>
            </a:endParaRPr>
          </a:p>
        </p:txBody>
      </p:sp>
      <p:sp>
        <p:nvSpPr>
          <p:cNvPr id="235" name="Text Placeholder 2">
            <a:extLst>
              <a:ext uri="{FF2B5EF4-FFF2-40B4-BE49-F238E27FC236}">
                <a16:creationId xmlns:a16="http://schemas.microsoft.com/office/drawing/2014/main" id="{BCDF03BA-49AE-4F76-8B96-66E95A7E99ED}"/>
              </a:ext>
            </a:extLst>
          </p:cNvPr>
          <p:cNvSpPr>
            <a:spLocks noGrp="1"/>
          </p:cNvSpPr>
          <p:nvPr>
            <p:custDataLst>
              <p:tags r:id="rId7"/>
            </p:custDataLst>
          </p:nvPr>
        </p:nvSpPr>
        <p:spPr bwMode="auto">
          <a:xfrm>
            <a:off x="1055440" y="1559068"/>
            <a:ext cx="2558525" cy="164977"/>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800" dirty="0">
                <a:sym typeface="+mn-lt"/>
              </a:rPr>
              <a:t>Total Market in bn sticks, growth rate +0.7% </a:t>
            </a:r>
            <a:r>
              <a:rPr lang="en-US" altLang="en-US" sz="800" dirty="0" err="1">
                <a:sym typeface="+mn-lt"/>
              </a:rPr>
              <a:t>yoy</a:t>
            </a:r>
            <a:endParaRPr lang="en-US" sz="800" dirty="0">
              <a:sym typeface="+mn-lt"/>
            </a:endParaRPr>
          </a:p>
        </p:txBody>
      </p:sp>
      <p:sp>
        <p:nvSpPr>
          <p:cNvPr id="242" name="Text Placeholder 2">
            <a:extLst>
              <a:ext uri="{FF2B5EF4-FFF2-40B4-BE49-F238E27FC236}">
                <a16:creationId xmlns:a16="http://schemas.microsoft.com/office/drawing/2014/main" id="{9A0109FA-47CD-4B0E-9036-575639AD04B6}"/>
              </a:ext>
            </a:extLst>
          </p:cNvPr>
          <p:cNvSpPr>
            <a:spLocks noGrp="1"/>
          </p:cNvSpPr>
          <p:nvPr>
            <p:custDataLst>
              <p:tags r:id="rId8"/>
            </p:custDataLst>
          </p:nvPr>
        </p:nvSpPr>
        <p:spPr bwMode="auto">
          <a:xfrm>
            <a:off x="1169461" y="3637042"/>
            <a:ext cx="1214792" cy="170237"/>
          </a:xfrm>
          <a:prstGeom prst="rect">
            <a:avLst/>
          </a:prstGeom>
          <a:solidFill>
            <a:schemeClr val="accent3">
              <a:lumMod val="75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fld id="{43B30098-E596-4881-8AA3-11F2AB264897}" type="datetime'''''''''DP'''''''''''''''''''''">
              <a:rPr lang="en-US" altLang="en-US" sz="800" b="0" smtClean="0">
                <a:solidFill>
                  <a:schemeClr val="bg1"/>
                </a:solidFill>
              </a:rPr>
              <a:pPr>
                <a:spcBef>
                  <a:spcPct val="0"/>
                </a:spcBef>
                <a:spcAft>
                  <a:spcPct val="0"/>
                </a:spcAft>
              </a:pPr>
              <a:t>DP</a:t>
            </a:fld>
            <a:r>
              <a:rPr lang="en-US" altLang="en-US" sz="800" b="0" dirty="0">
                <a:solidFill>
                  <a:schemeClr val="bg1"/>
                </a:solidFill>
              </a:rPr>
              <a:t> Cigarettes</a:t>
            </a:r>
            <a:endParaRPr lang="en-US" sz="800" b="0" dirty="0">
              <a:solidFill>
                <a:schemeClr val="bg1"/>
              </a:solidFill>
              <a:sym typeface="+mn-lt"/>
            </a:endParaRPr>
          </a:p>
        </p:txBody>
      </p:sp>
      <p:sp>
        <p:nvSpPr>
          <p:cNvPr id="303" name="Rectangle 302">
            <a:extLst>
              <a:ext uri="{FF2B5EF4-FFF2-40B4-BE49-F238E27FC236}">
                <a16:creationId xmlns:a16="http://schemas.microsoft.com/office/drawing/2014/main" id="{25059A97-F6AE-4557-928A-ADCDCCA36AB7}"/>
              </a:ext>
            </a:extLst>
          </p:cNvPr>
          <p:cNvSpPr/>
          <p:nvPr/>
        </p:nvSpPr>
        <p:spPr>
          <a:xfrm>
            <a:off x="1169462" y="1443782"/>
            <a:ext cx="9574304" cy="139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Rectangle 303">
            <a:extLst>
              <a:ext uri="{FF2B5EF4-FFF2-40B4-BE49-F238E27FC236}">
                <a16:creationId xmlns:a16="http://schemas.microsoft.com/office/drawing/2014/main" id="{3413156A-C042-4C71-B55F-22FB28C11E40}"/>
              </a:ext>
            </a:extLst>
          </p:cNvPr>
          <p:cNvSpPr/>
          <p:nvPr/>
        </p:nvSpPr>
        <p:spPr>
          <a:xfrm>
            <a:off x="1169461" y="5373216"/>
            <a:ext cx="9574305" cy="1501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TextBox 411">
            <a:extLst>
              <a:ext uri="{FF2B5EF4-FFF2-40B4-BE49-F238E27FC236}">
                <a16:creationId xmlns:a16="http://schemas.microsoft.com/office/drawing/2014/main" id="{9C03D042-9E0D-40A5-AC3D-1009702013E1}"/>
              </a:ext>
            </a:extLst>
          </p:cNvPr>
          <p:cNvSpPr txBox="1"/>
          <p:nvPr/>
        </p:nvSpPr>
        <p:spPr>
          <a:xfrm>
            <a:off x="1376827" y="5575259"/>
            <a:ext cx="8031541" cy="1061829"/>
          </a:xfrm>
          <a:prstGeom prst="rect">
            <a:avLst/>
          </a:prstGeom>
          <a:noFill/>
          <a:ln>
            <a:noFill/>
          </a:ln>
        </p:spPr>
        <p:txBody>
          <a:bodyPr wrap="square" rtlCol="0" anchor="t">
            <a:spAutoFit/>
          </a:bodyPr>
          <a:lstStyle/>
          <a:p>
            <a:pPr marL="171450" indent="-171450">
              <a:buFont typeface="Arial" panose="020B0604020202020204" pitchFamily="34" charset="0"/>
              <a:buChar char="•"/>
            </a:pPr>
            <a:r>
              <a:rPr lang="en-US" sz="900" dirty="0">
                <a:solidFill>
                  <a:schemeClr val="tx1">
                    <a:lumMod val="50000"/>
                    <a:lumOff val="50000"/>
                  </a:schemeClr>
                </a:solidFill>
              </a:rPr>
              <a:t>Cigarette excise rate freeze for 3years</a:t>
            </a:r>
          </a:p>
          <a:p>
            <a:pPr marL="171450" indent="-171450">
              <a:buFont typeface="Arial" panose="020B0604020202020204" pitchFamily="34" charset="0"/>
              <a:buChar char="•"/>
            </a:pPr>
            <a:r>
              <a:rPr lang="en-US" sz="900" dirty="0">
                <a:solidFill>
                  <a:schemeClr val="tx1">
                    <a:lumMod val="50000"/>
                    <a:lumOff val="50000"/>
                  </a:schemeClr>
                </a:solidFill>
              </a:rPr>
              <a:t>Pipe tobacco taxed at same rate as cigarettes</a:t>
            </a:r>
          </a:p>
          <a:p>
            <a:pPr marL="171450" indent="-171450">
              <a:buFont typeface="Arial" panose="020B0604020202020204" pitchFamily="34" charset="0"/>
              <a:buChar char="•"/>
            </a:pPr>
            <a:r>
              <a:rPr lang="en-US" sz="900" dirty="0">
                <a:solidFill>
                  <a:schemeClr val="tx1">
                    <a:lumMod val="50000"/>
                    <a:lumOff val="50000"/>
                  </a:schemeClr>
                </a:solidFill>
              </a:rPr>
              <a:t>Tobacco heated products with excise rate 50% of Cigarettes</a:t>
            </a:r>
          </a:p>
          <a:p>
            <a:pPr marL="171450" indent="-171450">
              <a:buFont typeface="Arial" panose="020B0604020202020204" pitchFamily="34" charset="0"/>
              <a:buChar char="•"/>
            </a:pPr>
            <a:r>
              <a:rPr lang="en-US" sz="900" dirty="0">
                <a:solidFill>
                  <a:schemeClr val="tx1">
                    <a:lumMod val="50000"/>
                    <a:lumOff val="50000"/>
                  </a:schemeClr>
                </a:solidFill>
              </a:rPr>
              <a:t>Population and smoker population growth of 1% </a:t>
            </a:r>
            <a:r>
              <a:rPr lang="en-US" sz="900" dirty="0" err="1">
                <a:solidFill>
                  <a:schemeClr val="tx1">
                    <a:lumMod val="50000"/>
                    <a:lumOff val="50000"/>
                  </a:schemeClr>
                </a:solidFill>
              </a:rPr>
              <a:t>yoy</a:t>
            </a:r>
            <a:r>
              <a:rPr lang="en-US" sz="900" dirty="0">
                <a:solidFill>
                  <a:schemeClr val="tx1">
                    <a:lumMod val="50000"/>
                    <a:lumOff val="50000"/>
                  </a:schemeClr>
                </a:solidFill>
              </a:rPr>
              <a:t>. </a:t>
            </a:r>
          </a:p>
          <a:p>
            <a:pPr marL="171450" indent="-171450">
              <a:buFont typeface="Arial" panose="020B0604020202020204" pitchFamily="34" charset="0"/>
              <a:buChar char="•"/>
            </a:pPr>
            <a:r>
              <a:rPr lang="en-US" sz="900" dirty="0">
                <a:solidFill>
                  <a:schemeClr val="tx1">
                    <a:lumMod val="50000"/>
                    <a:lumOff val="50000"/>
                  </a:schemeClr>
                </a:solidFill>
              </a:rPr>
              <a:t>Duty paid product affordability recovers</a:t>
            </a:r>
          </a:p>
          <a:p>
            <a:pPr marL="171450" indent="-171450">
              <a:buFont typeface="Arial" panose="020B0604020202020204" pitchFamily="34" charset="0"/>
              <a:buChar char="•"/>
            </a:pPr>
            <a:r>
              <a:rPr lang="en-US" sz="900" dirty="0">
                <a:solidFill>
                  <a:schemeClr val="tx1">
                    <a:lumMod val="50000"/>
                    <a:lumOff val="50000"/>
                  </a:schemeClr>
                </a:solidFill>
              </a:rPr>
              <a:t>360 Enforcement implemented – production counters in place, and borders policed effectively </a:t>
            </a:r>
          </a:p>
          <a:p>
            <a:pPr marL="171450" indent="-171450">
              <a:buFont typeface="Arial" panose="020B0604020202020204" pitchFamily="34" charset="0"/>
              <a:buChar char="•"/>
            </a:pPr>
            <a:r>
              <a:rPr lang="en-US" sz="900" dirty="0">
                <a:solidFill>
                  <a:schemeClr val="tx1">
                    <a:lumMod val="50000"/>
                    <a:lumOff val="50000"/>
                  </a:schemeClr>
                </a:solidFill>
              </a:rPr>
              <a:t>Digital tax verification and product traceability implemented</a:t>
            </a:r>
          </a:p>
        </p:txBody>
      </p:sp>
      <p:sp>
        <p:nvSpPr>
          <p:cNvPr id="413" name="TextBox 412">
            <a:extLst>
              <a:ext uri="{FF2B5EF4-FFF2-40B4-BE49-F238E27FC236}">
                <a16:creationId xmlns:a16="http://schemas.microsoft.com/office/drawing/2014/main" id="{A07778D8-F797-4440-B7FA-6034F43D4233}"/>
              </a:ext>
            </a:extLst>
          </p:cNvPr>
          <p:cNvSpPr txBox="1"/>
          <p:nvPr/>
        </p:nvSpPr>
        <p:spPr>
          <a:xfrm rot="16200000">
            <a:off x="738638" y="5944229"/>
            <a:ext cx="1063112" cy="276999"/>
          </a:xfrm>
          <a:prstGeom prst="rect">
            <a:avLst/>
          </a:prstGeom>
          <a:noFill/>
        </p:spPr>
        <p:txBody>
          <a:bodyPr wrap="none" rtlCol="0">
            <a:spAutoFit/>
          </a:bodyPr>
          <a:lstStyle/>
          <a:p>
            <a:r>
              <a:rPr lang="en-US" sz="1200" dirty="0">
                <a:solidFill>
                  <a:schemeClr val="tx1">
                    <a:lumMod val="50000"/>
                    <a:lumOff val="50000"/>
                  </a:schemeClr>
                </a:solidFill>
              </a:rPr>
              <a:t>Assumptions</a:t>
            </a:r>
          </a:p>
        </p:txBody>
      </p:sp>
      <p:cxnSp>
        <p:nvCxnSpPr>
          <p:cNvPr id="414" name="Straight Connector 413">
            <a:extLst>
              <a:ext uri="{FF2B5EF4-FFF2-40B4-BE49-F238E27FC236}">
                <a16:creationId xmlns:a16="http://schemas.microsoft.com/office/drawing/2014/main" id="{32CB0D47-984D-4771-928B-FFF09EC9D4E3}"/>
              </a:ext>
            </a:extLst>
          </p:cNvPr>
          <p:cNvCxnSpPr/>
          <p:nvPr>
            <p:custDataLst>
              <p:tags r:id="rId9"/>
            </p:custDataLst>
          </p:nvPr>
        </p:nvCxnSpPr>
        <p:spPr bwMode="auto">
          <a:xfrm flipV="1">
            <a:off x="3372068" y="1964482"/>
            <a:ext cx="322263" cy="460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D8385887-ADC6-46BC-B98D-58F2FB33B674}"/>
              </a:ext>
            </a:extLst>
          </p:cNvPr>
          <p:cNvCxnSpPr>
            <a:cxnSpLocks/>
          </p:cNvCxnSpPr>
          <p:nvPr>
            <p:custDataLst>
              <p:tags r:id="rId10"/>
            </p:custDataLst>
          </p:nvPr>
        </p:nvCxnSpPr>
        <p:spPr bwMode="auto">
          <a:xfrm flipV="1">
            <a:off x="9177555" y="1862882"/>
            <a:ext cx="322263" cy="238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67884F5F-4763-4B25-861B-65F50E618DB6}"/>
              </a:ext>
            </a:extLst>
          </p:cNvPr>
          <p:cNvCxnSpPr/>
          <p:nvPr>
            <p:custDataLst>
              <p:tags r:id="rId11"/>
            </p:custDataLst>
          </p:nvPr>
        </p:nvCxnSpPr>
        <p:spPr bwMode="auto">
          <a:xfrm flipV="1">
            <a:off x="4823043" y="1954957"/>
            <a:ext cx="322263" cy="714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640FF1C2-FF60-4717-BB84-19016D02332C}"/>
              </a:ext>
            </a:extLst>
          </p:cNvPr>
          <p:cNvCxnSpPr>
            <a:cxnSpLocks/>
          </p:cNvCxnSpPr>
          <p:nvPr>
            <p:custDataLst>
              <p:tags r:id="rId12"/>
            </p:custDataLst>
          </p:nvPr>
        </p:nvCxnSpPr>
        <p:spPr bwMode="auto">
          <a:xfrm flipV="1">
            <a:off x="8452068" y="1927969"/>
            <a:ext cx="322263" cy="63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8" name="Straight Connector 417">
            <a:extLst>
              <a:ext uri="{FF2B5EF4-FFF2-40B4-BE49-F238E27FC236}">
                <a16:creationId xmlns:a16="http://schemas.microsoft.com/office/drawing/2014/main" id="{96913CB5-0F0B-46F9-812F-AD3044B32C6C}"/>
              </a:ext>
            </a:extLst>
          </p:cNvPr>
          <p:cNvCxnSpPr>
            <a:cxnSpLocks/>
          </p:cNvCxnSpPr>
          <p:nvPr>
            <p:custDataLst>
              <p:tags r:id="rId13"/>
            </p:custDataLst>
          </p:nvPr>
        </p:nvCxnSpPr>
        <p:spPr bwMode="auto">
          <a:xfrm flipV="1">
            <a:off x="7001093" y="2904282"/>
            <a:ext cx="322263" cy="24288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9" name="Straight Connector 418">
            <a:extLst>
              <a:ext uri="{FF2B5EF4-FFF2-40B4-BE49-F238E27FC236}">
                <a16:creationId xmlns:a16="http://schemas.microsoft.com/office/drawing/2014/main" id="{D54FBF9A-FDC4-41DE-87CD-FE23877678D8}"/>
              </a:ext>
            </a:extLst>
          </p:cNvPr>
          <p:cNvCxnSpPr>
            <a:cxnSpLocks/>
          </p:cNvCxnSpPr>
          <p:nvPr>
            <p:custDataLst>
              <p:tags r:id="rId14"/>
            </p:custDataLst>
          </p:nvPr>
        </p:nvCxnSpPr>
        <p:spPr bwMode="auto">
          <a:xfrm flipV="1">
            <a:off x="9903043" y="1913682"/>
            <a:ext cx="322263"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E775E2AF-D6F4-48AB-ACA5-AEE65215A8E5}"/>
              </a:ext>
            </a:extLst>
          </p:cNvPr>
          <p:cNvCxnSpPr>
            <a:cxnSpLocks/>
          </p:cNvCxnSpPr>
          <p:nvPr>
            <p:custDataLst>
              <p:tags r:id="rId15"/>
            </p:custDataLst>
          </p:nvPr>
        </p:nvCxnSpPr>
        <p:spPr bwMode="auto">
          <a:xfrm flipV="1">
            <a:off x="9903043" y="2069257"/>
            <a:ext cx="322263" cy="1270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7E4AA7CB-7ACC-4F8A-BAC5-583DB43793E0}"/>
              </a:ext>
            </a:extLst>
          </p:cNvPr>
          <p:cNvCxnSpPr>
            <a:cxnSpLocks/>
          </p:cNvCxnSpPr>
          <p:nvPr>
            <p:custDataLst>
              <p:tags r:id="rId16"/>
            </p:custDataLst>
          </p:nvPr>
        </p:nvCxnSpPr>
        <p:spPr bwMode="auto">
          <a:xfrm flipV="1">
            <a:off x="5548530" y="2159744"/>
            <a:ext cx="322263" cy="190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2713D607-0624-4D91-8384-31A7A35F248C}"/>
              </a:ext>
            </a:extLst>
          </p:cNvPr>
          <p:cNvCxnSpPr/>
          <p:nvPr>
            <p:custDataLst>
              <p:tags r:id="rId17"/>
            </p:custDataLst>
          </p:nvPr>
        </p:nvCxnSpPr>
        <p:spPr bwMode="auto">
          <a:xfrm flipV="1">
            <a:off x="3372068" y="2294682"/>
            <a:ext cx="322263" cy="571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472C6422-A0A6-4008-AA7D-3EACB3883F13}"/>
              </a:ext>
            </a:extLst>
          </p:cNvPr>
          <p:cNvCxnSpPr/>
          <p:nvPr>
            <p:custDataLst>
              <p:tags r:id="rId18"/>
            </p:custDataLst>
          </p:nvPr>
        </p:nvCxnSpPr>
        <p:spPr bwMode="auto">
          <a:xfrm flipV="1">
            <a:off x="3372068" y="1964482"/>
            <a:ext cx="322263" cy="460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2F3054C3-975E-4E7F-898D-179C6F25DD40}"/>
              </a:ext>
            </a:extLst>
          </p:cNvPr>
          <p:cNvCxnSpPr>
            <a:cxnSpLocks/>
          </p:cNvCxnSpPr>
          <p:nvPr>
            <p:custDataLst>
              <p:tags r:id="rId19"/>
            </p:custDataLst>
          </p:nvPr>
        </p:nvCxnSpPr>
        <p:spPr bwMode="auto">
          <a:xfrm flipV="1">
            <a:off x="7001093" y="2118469"/>
            <a:ext cx="322263" cy="285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62754969-C691-484C-A2FB-D7DDDEAA3319}"/>
              </a:ext>
            </a:extLst>
          </p:cNvPr>
          <p:cNvCxnSpPr>
            <a:cxnSpLocks/>
          </p:cNvCxnSpPr>
          <p:nvPr>
            <p:custDataLst>
              <p:tags r:id="rId20"/>
            </p:custDataLst>
          </p:nvPr>
        </p:nvCxnSpPr>
        <p:spPr bwMode="auto">
          <a:xfrm flipV="1">
            <a:off x="9903043" y="2569319"/>
            <a:ext cx="322263" cy="1270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C8772281-A556-4B1E-9261-02C76287661B}"/>
              </a:ext>
            </a:extLst>
          </p:cNvPr>
          <p:cNvCxnSpPr>
            <a:cxnSpLocks/>
          </p:cNvCxnSpPr>
          <p:nvPr>
            <p:custDataLst>
              <p:tags r:id="rId21"/>
            </p:custDataLst>
          </p:nvPr>
        </p:nvCxnSpPr>
        <p:spPr bwMode="auto">
          <a:xfrm flipV="1">
            <a:off x="3372068" y="2870944"/>
            <a:ext cx="322263" cy="31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84714201-B985-4157-A047-453F3497A357}"/>
              </a:ext>
            </a:extLst>
          </p:cNvPr>
          <p:cNvCxnSpPr/>
          <p:nvPr>
            <p:custDataLst>
              <p:tags r:id="rId22"/>
            </p:custDataLst>
          </p:nvPr>
        </p:nvCxnSpPr>
        <p:spPr bwMode="auto">
          <a:xfrm>
            <a:off x="4097555" y="1964482"/>
            <a:ext cx="322263" cy="619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5A44D6CE-AF5C-4CC1-B214-7787D5A3DAED}"/>
              </a:ext>
            </a:extLst>
          </p:cNvPr>
          <p:cNvCxnSpPr/>
          <p:nvPr>
            <p:custDataLst>
              <p:tags r:id="rId23"/>
            </p:custDataLst>
          </p:nvPr>
        </p:nvCxnSpPr>
        <p:spPr bwMode="auto">
          <a:xfrm>
            <a:off x="4097555" y="1964482"/>
            <a:ext cx="322263" cy="619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252160D3-5254-47B3-8D72-E8AB0E03F525}"/>
              </a:ext>
            </a:extLst>
          </p:cNvPr>
          <p:cNvCxnSpPr/>
          <p:nvPr>
            <p:custDataLst>
              <p:tags r:id="rId24"/>
            </p:custDataLst>
          </p:nvPr>
        </p:nvCxnSpPr>
        <p:spPr bwMode="auto">
          <a:xfrm>
            <a:off x="4097555" y="2294682"/>
            <a:ext cx="322263" cy="158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4055DC4F-E0BE-4163-8AB8-6BE19AE2F242}"/>
              </a:ext>
            </a:extLst>
          </p:cNvPr>
          <p:cNvCxnSpPr/>
          <p:nvPr>
            <p:custDataLst>
              <p:tags r:id="rId25"/>
            </p:custDataLst>
          </p:nvPr>
        </p:nvCxnSpPr>
        <p:spPr bwMode="auto">
          <a:xfrm>
            <a:off x="4097555" y="2870944"/>
            <a:ext cx="322263" cy="9842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7C687DA4-0947-40CC-BB17-CE4DAF425E8D}"/>
              </a:ext>
            </a:extLst>
          </p:cNvPr>
          <p:cNvCxnSpPr/>
          <p:nvPr>
            <p:custDataLst>
              <p:tags r:id="rId26"/>
            </p:custDataLst>
          </p:nvPr>
        </p:nvCxnSpPr>
        <p:spPr bwMode="auto">
          <a:xfrm flipV="1">
            <a:off x="4823043" y="1953369"/>
            <a:ext cx="322263" cy="7302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C8AE548A-04C4-47DE-B8D7-BB272C22D68D}"/>
              </a:ext>
            </a:extLst>
          </p:cNvPr>
          <p:cNvCxnSpPr/>
          <p:nvPr>
            <p:custDataLst>
              <p:tags r:id="rId27"/>
            </p:custDataLst>
          </p:nvPr>
        </p:nvCxnSpPr>
        <p:spPr bwMode="auto">
          <a:xfrm flipV="1">
            <a:off x="4823043" y="2178794"/>
            <a:ext cx="322263" cy="1174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258D3439-93AA-46B2-BA2D-1656D855534C}"/>
              </a:ext>
            </a:extLst>
          </p:cNvPr>
          <p:cNvCxnSpPr/>
          <p:nvPr>
            <p:custDataLst>
              <p:tags r:id="rId28"/>
            </p:custDataLst>
          </p:nvPr>
        </p:nvCxnSpPr>
        <p:spPr bwMode="auto">
          <a:xfrm>
            <a:off x="4823043" y="2969369"/>
            <a:ext cx="322263" cy="1889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31499E3A-1996-4858-9BE5-412C55E95550}"/>
              </a:ext>
            </a:extLst>
          </p:cNvPr>
          <p:cNvCxnSpPr>
            <a:cxnSpLocks/>
          </p:cNvCxnSpPr>
          <p:nvPr>
            <p:custDataLst>
              <p:tags r:id="rId29"/>
            </p:custDataLst>
          </p:nvPr>
        </p:nvCxnSpPr>
        <p:spPr bwMode="auto">
          <a:xfrm flipV="1">
            <a:off x="5548530" y="3150344"/>
            <a:ext cx="322263"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81A1D95C-36E7-4BF9-81A6-762ABB42DDAB}"/>
              </a:ext>
            </a:extLst>
          </p:cNvPr>
          <p:cNvCxnSpPr/>
          <p:nvPr>
            <p:custDataLst>
              <p:tags r:id="rId30"/>
            </p:custDataLst>
          </p:nvPr>
        </p:nvCxnSpPr>
        <p:spPr bwMode="auto">
          <a:xfrm>
            <a:off x="5548530" y="1953369"/>
            <a:ext cx="322263" cy="190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2ECED608-A54B-4428-98B7-B51A846D37C8}"/>
              </a:ext>
            </a:extLst>
          </p:cNvPr>
          <p:cNvCxnSpPr/>
          <p:nvPr>
            <p:custDataLst>
              <p:tags r:id="rId31"/>
            </p:custDataLst>
          </p:nvPr>
        </p:nvCxnSpPr>
        <p:spPr bwMode="auto">
          <a:xfrm>
            <a:off x="5548530" y="1954957"/>
            <a:ext cx="322263" cy="206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1D5408A9-B796-4959-B9CD-2DD28093BF89}"/>
              </a:ext>
            </a:extLst>
          </p:cNvPr>
          <p:cNvCxnSpPr/>
          <p:nvPr>
            <p:custDataLst>
              <p:tags r:id="rId32"/>
            </p:custDataLst>
          </p:nvPr>
        </p:nvCxnSpPr>
        <p:spPr bwMode="auto">
          <a:xfrm flipV="1">
            <a:off x="6274018" y="1964482"/>
            <a:ext cx="322263"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8DD28794-6E71-441F-85D3-9FF4817F1558}"/>
              </a:ext>
            </a:extLst>
          </p:cNvPr>
          <p:cNvCxnSpPr/>
          <p:nvPr>
            <p:custDataLst>
              <p:tags r:id="rId33"/>
            </p:custDataLst>
          </p:nvPr>
        </p:nvCxnSpPr>
        <p:spPr bwMode="auto">
          <a:xfrm flipV="1">
            <a:off x="6274018" y="1969244"/>
            <a:ext cx="322263" cy="63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9" name="Straight Connector 438">
            <a:extLst>
              <a:ext uri="{FF2B5EF4-FFF2-40B4-BE49-F238E27FC236}">
                <a16:creationId xmlns:a16="http://schemas.microsoft.com/office/drawing/2014/main" id="{B6B35CD0-FDAB-4D18-B916-4C299891104E}"/>
              </a:ext>
            </a:extLst>
          </p:cNvPr>
          <p:cNvCxnSpPr/>
          <p:nvPr>
            <p:custDataLst>
              <p:tags r:id="rId34"/>
            </p:custDataLst>
          </p:nvPr>
        </p:nvCxnSpPr>
        <p:spPr bwMode="auto">
          <a:xfrm flipV="1">
            <a:off x="6274018" y="2147044"/>
            <a:ext cx="322263" cy="1270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5B71016E-CA52-4CBA-90EF-9B3BCA18FDB3}"/>
              </a:ext>
            </a:extLst>
          </p:cNvPr>
          <p:cNvCxnSpPr>
            <a:cxnSpLocks/>
          </p:cNvCxnSpPr>
          <p:nvPr>
            <p:custDataLst>
              <p:tags r:id="rId35"/>
            </p:custDataLst>
          </p:nvPr>
        </p:nvCxnSpPr>
        <p:spPr bwMode="auto">
          <a:xfrm flipV="1">
            <a:off x="6274018" y="3147169"/>
            <a:ext cx="322263" cy="31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BF0E3FDB-F059-49C5-9D96-8774E46E14F9}"/>
              </a:ext>
            </a:extLst>
          </p:cNvPr>
          <p:cNvCxnSpPr>
            <a:cxnSpLocks/>
          </p:cNvCxnSpPr>
          <p:nvPr>
            <p:custDataLst>
              <p:tags r:id="rId36"/>
            </p:custDataLst>
          </p:nvPr>
        </p:nvCxnSpPr>
        <p:spPr bwMode="auto">
          <a:xfrm flipV="1">
            <a:off x="7001093" y="1923207"/>
            <a:ext cx="322263" cy="412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0DB1C4F9-2C34-4EB1-950C-A048E0481DEB}"/>
              </a:ext>
            </a:extLst>
          </p:cNvPr>
          <p:cNvCxnSpPr>
            <a:cxnSpLocks/>
          </p:cNvCxnSpPr>
          <p:nvPr>
            <p:custDataLst>
              <p:tags r:id="rId37"/>
            </p:custDataLst>
          </p:nvPr>
        </p:nvCxnSpPr>
        <p:spPr bwMode="auto">
          <a:xfrm flipV="1">
            <a:off x="7001093" y="1942257"/>
            <a:ext cx="322263" cy="2698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3" name="Straight Connector 442">
            <a:extLst>
              <a:ext uri="{FF2B5EF4-FFF2-40B4-BE49-F238E27FC236}">
                <a16:creationId xmlns:a16="http://schemas.microsoft.com/office/drawing/2014/main" id="{EA8CAAA8-DF87-4D80-B73B-E311A8C9F3DC}"/>
              </a:ext>
            </a:extLst>
          </p:cNvPr>
          <p:cNvCxnSpPr>
            <a:cxnSpLocks/>
          </p:cNvCxnSpPr>
          <p:nvPr>
            <p:custDataLst>
              <p:tags r:id="rId38"/>
            </p:custDataLst>
          </p:nvPr>
        </p:nvCxnSpPr>
        <p:spPr bwMode="auto">
          <a:xfrm flipV="1">
            <a:off x="7726580" y="1905744"/>
            <a:ext cx="322263" cy="1746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4" name="Straight Connector 443">
            <a:extLst>
              <a:ext uri="{FF2B5EF4-FFF2-40B4-BE49-F238E27FC236}">
                <a16:creationId xmlns:a16="http://schemas.microsoft.com/office/drawing/2014/main" id="{79B4563E-1AE7-4B28-803E-B6817996E045}"/>
              </a:ext>
            </a:extLst>
          </p:cNvPr>
          <p:cNvCxnSpPr>
            <a:cxnSpLocks/>
          </p:cNvCxnSpPr>
          <p:nvPr>
            <p:custDataLst>
              <p:tags r:id="rId39"/>
            </p:custDataLst>
          </p:nvPr>
        </p:nvCxnSpPr>
        <p:spPr bwMode="auto">
          <a:xfrm flipV="1">
            <a:off x="7726580" y="1934319"/>
            <a:ext cx="322263"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5" name="Straight Connector 444">
            <a:extLst>
              <a:ext uri="{FF2B5EF4-FFF2-40B4-BE49-F238E27FC236}">
                <a16:creationId xmlns:a16="http://schemas.microsoft.com/office/drawing/2014/main" id="{89C658C8-1F69-4497-85B8-FD1DF1283E94}"/>
              </a:ext>
            </a:extLst>
          </p:cNvPr>
          <p:cNvCxnSpPr>
            <a:cxnSpLocks/>
          </p:cNvCxnSpPr>
          <p:nvPr>
            <p:custDataLst>
              <p:tags r:id="rId40"/>
            </p:custDataLst>
          </p:nvPr>
        </p:nvCxnSpPr>
        <p:spPr bwMode="auto">
          <a:xfrm flipV="1">
            <a:off x="7726580" y="2105769"/>
            <a:ext cx="322263" cy="1270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6" name="Straight Connector 445">
            <a:extLst>
              <a:ext uri="{FF2B5EF4-FFF2-40B4-BE49-F238E27FC236}">
                <a16:creationId xmlns:a16="http://schemas.microsoft.com/office/drawing/2014/main" id="{973B2E8E-D726-472A-9092-78BA5771328F}"/>
              </a:ext>
            </a:extLst>
          </p:cNvPr>
          <p:cNvCxnSpPr>
            <a:cxnSpLocks/>
          </p:cNvCxnSpPr>
          <p:nvPr>
            <p:custDataLst>
              <p:tags r:id="rId41"/>
            </p:custDataLst>
          </p:nvPr>
        </p:nvCxnSpPr>
        <p:spPr bwMode="auto">
          <a:xfrm flipV="1">
            <a:off x="7726580" y="2820144"/>
            <a:ext cx="322263" cy="841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7" name="Straight Connector 446">
            <a:extLst>
              <a:ext uri="{FF2B5EF4-FFF2-40B4-BE49-F238E27FC236}">
                <a16:creationId xmlns:a16="http://schemas.microsoft.com/office/drawing/2014/main" id="{8698C4F1-929B-46F7-B7F5-27A524F52A16}"/>
              </a:ext>
            </a:extLst>
          </p:cNvPr>
          <p:cNvCxnSpPr>
            <a:cxnSpLocks/>
          </p:cNvCxnSpPr>
          <p:nvPr>
            <p:custDataLst>
              <p:tags r:id="rId42"/>
            </p:custDataLst>
          </p:nvPr>
        </p:nvCxnSpPr>
        <p:spPr bwMode="auto">
          <a:xfrm flipV="1">
            <a:off x="8452068" y="1886694"/>
            <a:ext cx="322263" cy="190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8" name="Straight Connector 447">
            <a:extLst>
              <a:ext uri="{FF2B5EF4-FFF2-40B4-BE49-F238E27FC236}">
                <a16:creationId xmlns:a16="http://schemas.microsoft.com/office/drawing/2014/main" id="{EE0950C0-061F-4F46-B297-808432D6F64F}"/>
              </a:ext>
            </a:extLst>
          </p:cNvPr>
          <p:cNvCxnSpPr/>
          <p:nvPr>
            <p:custDataLst>
              <p:tags r:id="rId43"/>
            </p:custDataLst>
          </p:nvPr>
        </p:nvCxnSpPr>
        <p:spPr bwMode="auto">
          <a:xfrm flipV="1">
            <a:off x="8452068" y="2094657"/>
            <a:ext cx="322263" cy="111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9" name="Straight Connector 448">
            <a:extLst>
              <a:ext uri="{FF2B5EF4-FFF2-40B4-BE49-F238E27FC236}">
                <a16:creationId xmlns:a16="http://schemas.microsoft.com/office/drawing/2014/main" id="{E7D15DD2-80AB-40EE-8D57-78DE63B122C6}"/>
              </a:ext>
            </a:extLst>
          </p:cNvPr>
          <p:cNvCxnSpPr>
            <a:cxnSpLocks/>
          </p:cNvCxnSpPr>
          <p:nvPr>
            <p:custDataLst>
              <p:tags r:id="rId44"/>
            </p:custDataLst>
          </p:nvPr>
        </p:nvCxnSpPr>
        <p:spPr bwMode="auto">
          <a:xfrm flipV="1">
            <a:off x="8452068" y="2666157"/>
            <a:ext cx="322263" cy="15398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0" name="Straight Connector 449">
            <a:extLst>
              <a:ext uri="{FF2B5EF4-FFF2-40B4-BE49-F238E27FC236}">
                <a16:creationId xmlns:a16="http://schemas.microsoft.com/office/drawing/2014/main" id="{E27B80C4-6077-4AEC-A95F-141D979E3907}"/>
              </a:ext>
            </a:extLst>
          </p:cNvPr>
          <p:cNvCxnSpPr>
            <a:cxnSpLocks/>
          </p:cNvCxnSpPr>
          <p:nvPr>
            <p:custDataLst>
              <p:tags r:id="rId45"/>
            </p:custDataLst>
          </p:nvPr>
        </p:nvCxnSpPr>
        <p:spPr bwMode="auto">
          <a:xfrm flipV="1">
            <a:off x="9177555" y="1921619"/>
            <a:ext cx="322263" cy="63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1" name="Straight Connector 450">
            <a:extLst>
              <a:ext uri="{FF2B5EF4-FFF2-40B4-BE49-F238E27FC236}">
                <a16:creationId xmlns:a16="http://schemas.microsoft.com/office/drawing/2014/main" id="{9FA2FE43-3177-4026-B445-1D9C9DF4EFB1}"/>
              </a:ext>
            </a:extLst>
          </p:cNvPr>
          <p:cNvCxnSpPr>
            <a:cxnSpLocks/>
          </p:cNvCxnSpPr>
          <p:nvPr>
            <p:custDataLst>
              <p:tags r:id="rId46"/>
            </p:custDataLst>
          </p:nvPr>
        </p:nvCxnSpPr>
        <p:spPr bwMode="auto">
          <a:xfrm flipV="1">
            <a:off x="9177555" y="2081957"/>
            <a:ext cx="322263" cy="1270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2" name="Straight Connector 451">
            <a:extLst>
              <a:ext uri="{FF2B5EF4-FFF2-40B4-BE49-F238E27FC236}">
                <a16:creationId xmlns:a16="http://schemas.microsoft.com/office/drawing/2014/main" id="{D2990E16-F874-4BDC-8321-148970966813}"/>
              </a:ext>
            </a:extLst>
          </p:cNvPr>
          <p:cNvCxnSpPr>
            <a:cxnSpLocks/>
          </p:cNvCxnSpPr>
          <p:nvPr>
            <p:custDataLst>
              <p:tags r:id="rId47"/>
            </p:custDataLst>
          </p:nvPr>
        </p:nvCxnSpPr>
        <p:spPr bwMode="auto">
          <a:xfrm flipV="1">
            <a:off x="9177555" y="2582019"/>
            <a:ext cx="322263" cy="841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3" name="Straight Connector 452">
            <a:extLst>
              <a:ext uri="{FF2B5EF4-FFF2-40B4-BE49-F238E27FC236}">
                <a16:creationId xmlns:a16="http://schemas.microsoft.com/office/drawing/2014/main" id="{B519086A-00F3-4204-8B95-77A6987B8F00}"/>
              </a:ext>
            </a:extLst>
          </p:cNvPr>
          <p:cNvCxnSpPr>
            <a:cxnSpLocks/>
          </p:cNvCxnSpPr>
          <p:nvPr>
            <p:custDataLst>
              <p:tags r:id="rId48"/>
            </p:custDataLst>
          </p:nvPr>
        </p:nvCxnSpPr>
        <p:spPr bwMode="auto">
          <a:xfrm flipV="1">
            <a:off x="9903043" y="1840657"/>
            <a:ext cx="322263" cy="2222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454" name="Chart 453">
            <a:extLst>
              <a:ext uri="{FF2B5EF4-FFF2-40B4-BE49-F238E27FC236}">
                <a16:creationId xmlns:a16="http://schemas.microsoft.com/office/drawing/2014/main" id="{47142AF9-BD8F-4E91-B744-D052283CF3E7}"/>
              </a:ext>
            </a:extLst>
          </p:cNvPr>
          <p:cNvGraphicFramePr/>
          <p:nvPr>
            <p:custDataLst>
              <p:tags r:id="rId49"/>
            </p:custDataLst>
            <p:extLst>
              <p:ext uri="{D42A27DB-BD31-4B8C-83A1-F6EECF244321}">
                <p14:modId xmlns:p14="http://schemas.microsoft.com/office/powerpoint/2010/main" val="442418533"/>
              </p:ext>
            </p:extLst>
          </p:nvPr>
        </p:nvGraphicFramePr>
        <p:xfrm>
          <a:off x="2445762" y="1574071"/>
          <a:ext cx="8424862" cy="3054350"/>
        </p:xfrm>
        <a:graphic>
          <a:graphicData uri="http://schemas.openxmlformats.org/drawingml/2006/chart">
            <c:chart xmlns:c="http://schemas.openxmlformats.org/drawingml/2006/chart" xmlns:r="http://schemas.openxmlformats.org/officeDocument/2006/relationships" r:id="rId114"/>
          </a:graphicData>
        </a:graphic>
      </p:graphicFrame>
      <p:sp>
        <p:nvSpPr>
          <p:cNvPr id="455" name="Text Placeholder 2">
            <a:extLst>
              <a:ext uri="{FF2B5EF4-FFF2-40B4-BE49-F238E27FC236}">
                <a16:creationId xmlns:a16="http://schemas.microsoft.com/office/drawing/2014/main" id="{564D28EE-14A9-4DB1-8670-9548AE64F7F6}"/>
              </a:ext>
            </a:extLst>
          </p:cNvPr>
          <p:cNvSpPr>
            <a:spLocks noGrp="1"/>
          </p:cNvSpPr>
          <p:nvPr>
            <p:custDataLst>
              <p:tags r:id="rId50"/>
            </p:custDataLst>
          </p:nvPr>
        </p:nvSpPr>
        <p:spPr bwMode="gray">
          <a:xfrm>
            <a:off x="5932705" y="3763119"/>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8F661279-9D07-4ABD-B199-53D42EBEACAB}" type="datetime'1''''''''''9,''''''''''3'''''''''''''''''''''''''">
              <a:rPr lang="en-US" altLang="en-US" sz="1000" b="0" smtClean="0">
                <a:solidFill>
                  <a:schemeClr val="bg1"/>
                </a:solidFill>
              </a:rPr>
              <a:pPr algn="ctr">
                <a:spcBef>
                  <a:spcPct val="0"/>
                </a:spcBef>
                <a:spcAft>
                  <a:spcPct val="0"/>
                </a:spcAft>
              </a:pPr>
              <a:t>19,3</a:t>
            </a:fld>
            <a:endParaRPr lang="en-US" sz="1000" b="0" dirty="0">
              <a:solidFill>
                <a:schemeClr val="bg1"/>
              </a:solidFill>
              <a:sym typeface="+mn-lt"/>
            </a:endParaRPr>
          </a:p>
        </p:txBody>
      </p:sp>
      <p:sp>
        <p:nvSpPr>
          <p:cNvPr id="456" name="Text Placeholder 2">
            <a:extLst>
              <a:ext uri="{FF2B5EF4-FFF2-40B4-BE49-F238E27FC236}">
                <a16:creationId xmlns:a16="http://schemas.microsoft.com/office/drawing/2014/main" id="{32252031-8076-487D-AF48-D6D160A19230}"/>
              </a:ext>
            </a:extLst>
          </p:cNvPr>
          <p:cNvSpPr>
            <a:spLocks noGrp="1"/>
          </p:cNvSpPr>
          <p:nvPr>
            <p:custDataLst>
              <p:tags r:id="rId51"/>
            </p:custDataLst>
          </p:nvPr>
        </p:nvSpPr>
        <p:spPr bwMode="gray">
          <a:xfrm>
            <a:off x="10322143" y="2242294"/>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953E71A-A8C3-41E7-8727-46F3B37E76F3}" type="datetime'''''''''''''''7'',''''''''''''''''''''''''''''0'''''''''''">
              <a:rPr lang="en-US" altLang="en-US" sz="1000" b="0" smtClean="0"/>
              <a:pPr algn="ctr">
                <a:spcBef>
                  <a:spcPct val="0"/>
                </a:spcBef>
                <a:spcAft>
                  <a:spcPct val="0"/>
                </a:spcAft>
              </a:pPr>
              <a:t>7,0</a:t>
            </a:fld>
            <a:endParaRPr lang="en-US" sz="1000" b="0" dirty="0">
              <a:sym typeface="+mn-lt"/>
            </a:endParaRPr>
          </a:p>
        </p:txBody>
      </p:sp>
      <p:sp>
        <p:nvSpPr>
          <p:cNvPr id="457" name="Text Placeholder 2">
            <a:extLst>
              <a:ext uri="{FF2B5EF4-FFF2-40B4-BE49-F238E27FC236}">
                <a16:creationId xmlns:a16="http://schemas.microsoft.com/office/drawing/2014/main" id="{EE1A1555-0E5B-4259-9F0D-3193E1AFEF52}"/>
              </a:ext>
            </a:extLst>
          </p:cNvPr>
          <p:cNvSpPr>
            <a:spLocks noGrp="1"/>
          </p:cNvSpPr>
          <p:nvPr>
            <p:custDataLst>
              <p:tags r:id="rId52"/>
            </p:custDataLst>
          </p:nvPr>
        </p:nvSpPr>
        <p:spPr bwMode="gray">
          <a:xfrm>
            <a:off x="6813768" y="1905744"/>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EA17775-225D-483A-87D2-2AF37424640A}" type="datetime'''''''0'''''''''''',''''''''''''1'''''''''''''''''''''">
              <a:rPr lang="en-US" altLang="en-US" sz="800" b="0" smtClean="0">
                <a:solidFill>
                  <a:schemeClr val="bg1"/>
                </a:solidFill>
              </a:rPr>
              <a:pPr algn="ctr">
                <a:spcBef>
                  <a:spcPct val="0"/>
                </a:spcBef>
                <a:spcAft>
                  <a:spcPct val="0"/>
                </a:spcAft>
              </a:pPr>
              <a:t>0,1</a:t>
            </a:fld>
            <a:endParaRPr lang="en-US" sz="800" b="0" dirty="0">
              <a:solidFill>
                <a:schemeClr val="bg1"/>
              </a:solidFill>
              <a:sym typeface="+mn-lt"/>
            </a:endParaRPr>
          </a:p>
        </p:txBody>
      </p:sp>
      <p:sp>
        <p:nvSpPr>
          <p:cNvPr id="458" name="Text Placeholder 2">
            <a:extLst>
              <a:ext uri="{FF2B5EF4-FFF2-40B4-BE49-F238E27FC236}">
                <a16:creationId xmlns:a16="http://schemas.microsoft.com/office/drawing/2014/main" id="{FFBE7C7E-D41D-4C3F-A1E9-50CAF0CE39C8}"/>
              </a:ext>
            </a:extLst>
          </p:cNvPr>
          <p:cNvSpPr>
            <a:spLocks noGrp="1"/>
          </p:cNvSpPr>
          <p:nvPr>
            <p:custDataLst>
              <p:tags r:id="rId53"/>
            </p:custDataLst>
          </p:nvPr>
        </p:nvSpPr>
        <p:spPr bwMode="gray">
          <a:xfrm>
            <a:off x="6658193" y="2570907"/>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FB227AA4-DA24-47B9-80A9-51A5017EEE2F}" type="datetime'''''14'''''''''''''''''''',''''''''''''''0'''">
              <a:rPr lang="en-US" altLang="en-US" sz="1000" b="0" smtClean="0"/>
              <a:pPr algn="ctr">
                <a:spcBef>
                  <a:spcPct val="0"/>
                </a:spcBef>
                <a:spcAft>
                  <a:spcPct val="0"/>
                </a:spcAft>
              </a:pPr>
              <a:t>14,0</a:t>
            </a:fld>
            <a:endParaRPr lang="en-US" sz="1000" b="0" dirty="0">
              <a:sym typeface="+mn-lt"/>
            </a:endParaRPr>
          </a:p>
        </p:txBody>
      </p:sp>
      <p:sp>
        <p:nvSpPr>
          <p:cNvPr id="459" name="Text Placeholder 2">
            <a:extLst>
              <a:ext uri="{FF2B5EF4-FFF2-40B4-BE49-F238E27FC236}">
                <a16:creationId xmlns:a16="http://schemas.microsoft.com/office/drawing/2014/main" id="{C5DADB9E-C0A0-47BC-B33E-999F6AACB795}"/>
              </a:ext>
            </a:extLst>
          </p:cNvPr>
          <p:cNvSpPr>
            <a:spLocks noGrp="1"/>
          </p:cNvSpPr>
          <p:nvPr>
            <p:custDataLst>
              <p:tags r:id="rId54"/>
            </p:custDataLst>
          </p:nvPr>
        </p:nvSpPr>
        <p:spPr bwMode="gray">
          <a:xfrm>
            <a:off x="9561730" y="3478957"/>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01315B7-4A76-4C0F-902E-D87C8B4FEBB6}" type="datetime'''''''''''2''''''''''''''''''7'''''''''''''''',3'''''''''''">
              <a:rPr lang="en-US" altLang="en-US" sz="1000" b="0" smtClean="0">
                <a:solidFill>
                  <a:schemeClr val="bg1"/>
                </a:solidFill>
              </a:rPr>
              <a:pPr algn="ctr">
                <a:spcBef>
                  <a:spcPct val="0"/>
                </a:spcBef>
                <a:spcAft>
                  <a:spcPct val="0"/>
                </a:spcAft>
              </a:pPr>
              <a:t>27,3</a:t>
            </a:fld>
            <a:endParaRPr lang="en-US" sz="1000" b="0" dirty="0">
              <a:solidFill>
                <a:schemeClr val="bg1"/>
              </a:solidFill>
              <a:sym typeface="+mn-lt"/>
            </a:endParaRPr>
          </a:p>
        </p:txBody>
      </p:sp>
      <p:sp>
        <p:nvSpPr>
          <p:cNvPr id="460" name="Text Placeholder 2">
            <a:extLst>
              <a:ext uri="{FF2B5EF4-FFF2-40B4-BE49-F238E27FC236}">
                <a16:creationId xmlns:a16="http://schemas.microsoft.com/office/drawing/2014/main" id="{D6D4B20D-16D2-4778-BBFD-82FA472B4DCD}"/>
              </a:ext>
            </a:extLst>
          </p:cNvPr>
          <p:cNvSpPr>
            <a:spLocks noGrp="1"/>
          </p:cNvSpPr>
          <p:nvPr>
            <p:custDataLst>
              <p:tags r:id="rId55"/>
            </p:custDataLst>
          </p:nvPr>
        </p:nvSpPr>
        <p:spPr bwMode="gray">
          <a:xfrm>
            <a:off x="6658193" y="3761532"/>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F716B798-0253-401C-BD7E-695D44C563FE}" type="datetime'''''''19'''''''''''''''''''''''''''''''''''''',''4'''''''''''">
              <a:rPr lang="en-US" altLang="en-US" sz="1000" b="0" smtClean="0">
                <a:solidFill>
                  <a:schemeClr val="bg1"/>
                </a:solidFill>
              </a:rPr>
              <a:pPr algn="ctr">
                <a:spcBef>
                  <a:spcPct val="0"/>
                </a:spcBef>
                <a:spcAft>
                  <a:spcPct val="0"/>
                </a:spcAft>
              </a:pPr>
              <a:t>19,4</a:t>
            </a:fld>
            <a:endParaRPr lang="en-US" sz="1000" b="0" dirty="0">
              <a:solidFill>
                <a:schemeClr val="bg1"/>
              </a:solidFill>
              <a:sym typeface="+mn-lt"/>
            </a:endParaRPr>
          </a:p>
        </p:txBody>
      </p:sp>
      <p:sp>
        <p:nvSpPr>
          <p:cNvPr id="461" name="Text Placeholder 2">
            <a:extLst>
              <a:ext uri="{FF2B5EF4-FFF2-40B4-BE49-F238E27FC236}">
                <a16:creationId xmlns:a16="http://schemas.microsoft.com/office/drawing/2014/main" id="{FDE7AA48-452C-46D9-AD90-9052E43E08C1}"/>
              </a:ext>
            </a:extLst>
          </p:cNvPr>
          <p:cNvSpPr>
            <a:spLocks noGrp="1"/>
          </p:cNvSpPr>
          <p:nvPr>
            <p:custDataLst>
              <p:tags r:id="rId56"/>
            </p:custDataLst>
          </p:nvPr>
        </p:nvSpPr>
        <p:spPr bwMode="gray">
          <a:xfrm>
            <a:off x="7540843" y="1872407"/>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75A9024-9EDF-468D-899C-70FDB8DB8229}" type="datetime'''''''''''0'''''''''''''',''''''''''''3'''''">
              <a:rPr lang="en-US" altLang="en-US" sz="800" b="0" smtClean="0">
                <a:solidFill>
                  <a:schemeClr val="bg1"/>
                </a:solidFill>
              </a:rPr>
              <a:pPr algn="ctr">
                <a:spcBef>
                  <a:spcPct val="0"/>
                </a:spcBef>
                <a:spcAft>
                  <a:spcPct val="0"/>
                </a:spcAft>
              </a:pPr>
              <a:t>0,3</a:t>
            </a:fld>
            <a:endParaRPr lang="en-US" sz="800" b="0" dirty="0">
              <a:solidFill>
                <a:schemeClr val="bg1"/>
              </a:solidFill>
              <a:sym typeface="+mn-lt"/>
            </a:endParaRPr>
          </a:p>
        </p:txBody>
      </p:sp>
      <p:sp>
        <p:nvSpPr>
          <p:cNvPr id="462" name="Text Placeholder 2">
            <a:extLst>
              <a:ext uri="{FF2B5EF4-FFF2-40B4-BE49-F238E27FC236}">
                <a16:creationId xmlns:a16="http://schemas.microsoft.com/office/drawing/2014/main" id="{8B472681-686E-4203-B69D-C6E4636261D1}"/>
              </a:ext>
            </a:extLst>
          </p:cNvPr>
          <p:cNvSpPr>
            <a:spLocks noGrp="1"/>
          </p:cNvSpPr>
          <p:nvPr>
            <p:custDataLst>
              <p:tags r:id="rId57"/>
            </p:custDataLst>
          </p:nvPr>
        </p:nvSpPr>
        <p:spPr bwMode="gray">
          <a:xfrm>
            <a:off x="7320180" y="1953369"/>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sz="1000" b="0" dirty="0">
                <a:sym typeface="+mn-lt"/>
              </a:rPr>
              <a:t>2,3</a:t>
            </a:r>
          </a:p>
        </p:txBody>
      </p:sp>
      <p:sp>
        <p:nvSpPr>
          <p:cNvPr id="463" name="Text Placeholder 2">
            <a:extLst>
              <a:ext uri="{FF2B5EF4-FFF2-40B4-BE49-F238E27FC236}">
                <a16:creationId xmlns:a16="http://schemas.microsoft.com/office/drawing/2014/main" id="{E42D8495-1888-4F7C-821C-E53B279EA486}"/>
              </a:ext>
            </a:extLst>
          </p:cNvPr>
          <p:cNvSpPr>
            <a:spLocks noGrp="1"/>
          </p:cNvSpPr>
          <p:nvPr>
            <p:custDataLst>
              <p:tags r:id="rId58"/>
            </p:custDataLst>
          </p:nvPr>
        </p:nvSpPr>
        <p:spPr bwMode="gray">
          <a:xfrm>
            <a:off x="7385268" y="2434382"/>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E4B0926-2391-43E0-BFFF-C7758054D768}" type="datetime'1''''''''''''''''''''1'''''''''''''',''''''''''0'''''''">
              <a:rPr lang="en-US" altLang="en-US" sz="1000" b="0" smtClean="0"/>
              <a:pPr algn="ctr">
                <a:spcBef>
                  <a:spcPct val="0"/>
                </a:spcBef>
                <a:spcAft>
                  <a:spcPct val="0"/>
                </a:spcAft>
              </a:pPr>
              <a:t>11,0</a:t>
            </a:fld>
            <a:endParaRPr lang="en-US" sz="1000" b="0" dirty="0">
              <a:sym typeface="+mn-lt"/>
            </a:endParaRPr>
          </a:p>
        </p:txBody>
      </p:sp>
      <p:sp>
        <p:nvSpPr>
          <p:cNvPr id="464" name="Text Placeholder 2">
            <a:extLst>
              <a:ext uri="{FF2B5EF4-FFF2-40B4-BE49-F238E27FC236}">
                <a16:creationId xmlns:a16="http://schemas.microsoft.com/office/drawing/2014/main" id="{2B8202CF-C8B7-42C9-A7FB-823E1ED3D680}"/>
              </a:ext>
            </a:extLst>
          </p:cNvPr>
          <p:cNvSpPr>
            <a:spLocks noGrp="1"/>
          </p:cNvSpPr>
          <p:nvPr>
            <p:custDataLst>
              <p:tags r:id="rId59"/>
            </p:custDataLst>
          </p:nvPr>
        </p:nvSpPr>
        <p:spPr bwMode="auto">
          <a:xfrm>
            <a:off x="7221755"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8E01631A-8291-43BE-8B2A-614A72450799}" type="datetime'''''''2''''''''''''''02''''0''/20''2''''''''''''''''''''''1'''">
              <a:rPr lang="en-US" altLang="en-US" sz="800" b="0" smtClean="0"/>
              <a:pPr algn="ctr">
                <a:spcBef>
                  <a:spcPct val="0"/>
                </a:spcBef>
                <a:spcAft>
                  <a:spcPct val="0"/>
                </a:spcAft>
              </a:pPr>
              <a:t>2020/2021</a:t>
            </a:fld>
            <a:endParaRPr lang="en-US" sz="800" b="0" dirty="0">
              <a:sym typeface="+mn-lt"/>
            </a:endParaRPr>
          </a:p>
        </p:txBody>
      </p:sp>
      <p:sp>
        <p:nvSpPr>
          <p:cNvPr id="465" name="Text Placeholder 2">
            <a:extLst>
              <a:ext uri="{FF2B5EF4-FFF2-40B4-BE49-F238E27FC236}">
                <a16:creationId xmlns:a16="http://schemas.microsoft.com/office/drawing/2014/main" id="{338B52F1-2E2D-4CAE-9452-ABBFDDF58AB2}"/>
              </a:ext>
            </a:extLst>
          </p:cNvPr>
          <p:cNvSpPr>
            <a:spLocks noGrp="1"/>
          </p:cNvSpPr>
          <p:nvPr>
            <p:custDataLst>
              <p:tags r:id="rId60"/>
            </p:custDataLst>
          </p:nvPr>
        </p:nvSpPr>
        <p:spPr bwMode="gray">
          <a:xfrm>
            <a:off x="8266330" y="1859707"/>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D88D8AF-C44F-4994-9807-38C791033195}" type="datetime'''0,''''''''4'''''">
              <a:rPr lang="en-US" altLang="en-US" sz="800" b="0" smtClean="0">
                <a:solidFill>
                  <a:schemeClr val="bg1"/>
                </a:solidFill>
              </a:rPr>
              <a:pPr algn="ctr">
                <a:spcBef>
                  <a:spcPct val="0"/>
                </a:spcBef>
                <a:spcAft>
                  <a:spcPct val="0"/>
                </a:spcAft>
              </a:pPr>
              <a:t>0,4</a:t>
            </a:fld>
            <a:endParaRPr lang="en-US" sz="800" b="0" dirty="0">
              <a:solidFill>
                <a:schemeClr val="bg1"/>
              </a:solidFill>
              <a:sym typeface="+mn-lt"/>
            </a:endParaRPr>
          </a:p>
        </p:txBody>
      </p:sp>
      <p:sp>
        <p:nvSpPr>
          <p:cNvPr id="466" name="Text Placeholder 2">
            <a:extLst>
              <a:ext uri="{FF2B5EF4-FFF2-40B4-BE49-F238E27FC236}">
                <a16:creationId xmlns:a16="http://schemas.microsoft.com/office/drawing/2014/main" id="{BB6720ED-7581-4CA0-ACE6-290D8B44FD05}"/>
              </a:ext>
            </a:extLst>
          </p:cNvPr>
          <p:cNvSpPr>
            <a:spLocks noGrp="1"/>
          </p:cNvSpPr>
          <p:nvPr>
            <p:custDataLst>
              <p:tags r:id="rId61"/>
            </p:custDataLst>
          </p:nvPr>
        </p:nvSpPr>
        <p:spPr bwMode="auto">
          <a:xfrm>
            <a:off x="8672730"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28C98DE-24DC-44FD-A655-59BDCE6E14F2}" type="datetime'20''''''2''''2/''''''''''''''''''''''''''''''''2''0''23'''''">
              <a:rPr lang="en-US" altLang="en-US" sz="800" b="0" smtClean="0"/>
              <a:pPr algn="ctr">
                <a:spcBef>
                  <a:spcPct val="0"/>
                </a:spcBef>
                <a:spcAft>
                  <a:spcPct val="0"/>
                </a:spcAft>
              </a:pPr>
              <a:t>2022/2023</a:t>
            </a:fld>
            <a:endParaRPr lang="en-US" sz="800" b="0" dirty="0">
              <a:sym typeface="+mn-lt"/>
            </a:endParaRPr>
          </a:p>
        </p:txBody>
      </p:sp>
      <p:sp>
        <p:nvSpPr>
          <p:cNvPr id="467" name="Text Placeholder 2">
            <a:extLst>
              <a:ext uri="{FF2B5EF4-FFF2-40B4-BE49-F238E27FC236}">
                <a16:creationId xmlns:a16="http://schemas.microsoft.com/office/drawing/2014/main" id="{6DD4D821-4FE7-4A8E-ACCF-B14189A21368}"/>
              </a:ext>
            </a:extLst>
          </p:cNvPr>
          <p:cNvSpPr>
            <a:spLocks noGrp="1"/>
          </p:cNvSpPr>
          <p:nvPr>
            <p:custDataLst>
              <p:tags r:id="rId62"/>
            </p:custDataLst>
          </p:nvPr>
        </p:nvSpPr>
        <p:spPr bwMode="gray">
          <a:xfrm>
            <a:off x="8110755" y="2386757"/>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5FB5917-1506-49E6-98F5-AB4FE59C1934}" type="datetime'''''''''1''''''''''''''0'''''''''''''''',''''0'">
              <a:rPr lang="en-US" altLang="en-US" sz="1000" b="0" smtClean="0"/>
              <a:pPr algn="ctr">
                <a:spcBef>
                  <a:spcPct val="0"/>
                </a:spcBef>
                <a:spcAft>
                  <a:spcPct val="0"/>
                </a:spcAft>
              </a:pPr>
              <a:t>10,0</a:t>
            </a:fld>
            <a:endParaRPr lang="en-US" sz="1000" b="0" dirty="0">
              <a:sym typeface="+mn-lt"/>
            </a:endParaRPr>
          </a:p>
        </p:txBody>
      </p:sp>
      <p:sp>
        <p:nvSpPr>
          <p:cNvPr id="468" name="Text Placeholder 2">
            <a:extLst>
              <a:ext uri="{FF2B5EF4-FFF2-40B4-BE49-F238E27FC236}">
                <a16:creationId xmlns:a16="http://schemas.microsoft.com/office/drawing/2014/main" id="{62818A5D-8F30-434A-9BD6-55B99ACAB653}"/>
              </a:ext>
            </a:extLst>
          </p:cNvPr>
          <p:cNvSpPr>
            <a:spLocks noGrp="1"/>
          </p:cNvSpPr>
          <p:nvPr>
            <p:custDataLst>
              <p:tags r:id="rId63"/>
            </p:custDataLst>
          </p:nvPr>
        </p:nvSpPr>
        <p:spPr bwMode="auto">
          <a:xfrm>
            <a:off x="7947243"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A8C10B9-1690-4CEE-B783-D547A972535B}" type="datetime'''2''021''/''20''''''''''''''''2''''''''''''''''2'">
              <a:rPr lang="en-US" altLang="en-US" sz="800" b="0" smtClean="0"/>
              <a:pPr algn="ctr">
                <a:spcBef>
                  <a:spcPct val="0"/>
                </a:spcBef>
                <a:spcAft>
                  <a:spcPct val="0"/>
                </a:spcAft>
              </a:pPr>
              <a:t>2021/2022</a:t>
            </a:fld>
            <a:endParaRPr lang="en-US" sz="800" b="0" dirty="0">
              <a:sym typeface="+mn-lt"/>
            </a:endParaRPr>
          </a:p>
        </p:txBody>
      </p:sp>
      <p:sp>
        <p:nvSpPr>
          <p:cNvPr id="469" name="Text Placeholder 2">
            <a:extLst>
              <a:ext uri="{FF2B5EF4-FFF2-40B4-BE49-F238E27FC236}">
                <a16:creationId xmlns:a16="http://schemas.microsoft.com/office/drawing/2014/main" id="{E36E3477-55CF-4DDB-A075-C9697ABFC866}"/>
              </a:ext>
            </a:extLst>
          </p:cNvPr>
          <p:cNvSpPr>
            <a:spLocks noGrp="1"/>
          </p:cNvSpPr>
          <p:nvPr>
            <p:custDataLst>
              <p:tags r:id="rId64"/>
            </p:custDataLst>
          </p:nvPr>
        </p:nvSpPr>
        <p:spPr bwMode="gray">
          <a:xfrm>
            <a:off x="3791168" y="2053382"/>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4A119CE-5DD4-43E3-9C5A-538877178867}" type="datetime'''''''''4'''''''''''''''''''',''''''''''6'''">
              <a:rPr lang="en-US" altLang="en-US" sz="1000" b="0" smtClean="0"/>
              <a:pPr algn="ctr">
                <a:spcBef>
                  <a:spcPct val="0"/>
                </a:spcBef>
                <a:spcAft>
                  <a:spcPct val="0"/>
                </a:spcAft>
              </a:pPr>
              <a:t>4,6</a:t>
            </a:fld>
            <a:endParaRPr lang="en-US" sz="1000" b="0" dirty="0">
              <a:sym typeface="+mn-lt"/>
            </a:endParaRPr>
          </a:p>
        </p:txBody>
      </p:sp>
      <p:sp>
        <p:nvSpPr>
          <p:cNvPr id="470" name="Text Placeholder 2">
            <a:extLst>
              <a:ext uri="{FF2B5EF4-FFF2-40B4-BE49-F238E27FC236}">
                <a16:creationId xmlns:a16="http://schemas.microsoft.com/office/drawing/2014/main" id="{C3729AF3-237E-4EC4-96C2-52952EF20AD3}"/>
              </a:ext>
            </a:extLst>
          </p:cNvPr>
          <p:cNvSpPr>
            <a:spLocks noGrp="1"/>
          </p:cNvSpPr>
          <p:nvPr>
            <p:custDataLst>
              <p:tags r:id="rId65"/>
            </p:custDataLst>
          </p:nvPr>
        </p:nvSpPr>
        <p:spPr bwMode="gray">
          <a:xfrm>
            <a:off x="8836243" y="3521819"/>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0C830A0-5A61-4696-9F18-85FA115A4BC6}" type="datetime'''''''2''''''''''''''''6'''''',1'''''''''''''">
              <a:rPr lang="en-US" altLang="en-US" sz="1000" b="0" smtClean="0">
                <a:solidFill>
                  <a:schemeClr val="bg1"/>
                </a:solidFill>
              </a:rPr>
              <a:pPr algn="ctr">
                <a:spcBef>
                  <a:spcPct val="0"/>
                </a:spcBef>
                <a:spcAft>
                  <a:spcPct val="0"/>
                </a:spcAft>
              </a:pPr>
              <a:t>26,1</a:t>
            </a:fld>
            <a:endParaRPr lang="en-US" sz="1000" b="0" dirty="0">
              <a:solidFill>
                <a:schemeClr val="bg1"/>
              </a:solidFill>
              <a:sym typeface="+mn-lt"/>
            </a:endParaRPr>
          </a:p>
        </p:txBody>
      </p:sp>
      <p:sp>
        <p:nvSpPr>
          <p:cNvPr id="471" name="Text Placeholder 2">
            <a:extLst>
              <a:ext uri="{FF2B5EF4-FFF2-40B4-BE49-F238E27FC236}">
                <a16:creationId xmlns:a16="http://schemas.microsoft.com/office/drawing/2014/main" id="{BADBF6B3-727B-48A0-BD8D-2FD9B6AF815F}"/>
              </a:ext>
            </a:extLst>
          </p:cNvPr>
          <p:cNvSpPr>
            <a:spLocks noGrp="1"/>
          </p:cNvSpPr>
          <p:nvPr>
            <p:custDataLst>
              <p:tags r:id="rId66"/>
            </p:custDataLst>
          </p:nvPr>
        </p:nvSpPr>
        <p:spPr bwMode="gray">
          <a:xfrm>
            <a:off x="9717305" y="1831132"/>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FC8DA63C-7FE7-449E-AA03-884DCEB410E6}" type="datetime'''0,''''''''''''''''''''''''''''''''8'''''''''''''">
              <a:rPr lang="en-US" altLang="en-US" sz="800" b="0" smtClean="0">
                <a:solidFill>
                  <a:schemeClr val="bg1"/>
                </a:solidFill>
              </a:rPr>
              <a:pPr algn="ctr">
                <a:spcBef>
                  <a:spcPct val="0"/>
                </a:spcBef>
                <a:spcAft>
                  <a:spcPct val="0"/>
                </a:spcAft>
              </a:pPr>
              <a:t>0,8</a:t>
            </a:fld>
            <a:endParaRPr lang="en-US" sz="800" b="0" dirty="0">
              <a:solidFill>
                <a:schemeClr val="bg1"/>
              </a:solidFill>
              <a:sym typeface="+mn-lt"/>
            </a:endParaRPr>
          </a:p>
        </p:txBody>
      </p:sp>
      <p:sp>
        <p:nvSpPr>
          <p:cNvPr id="472" name="Text Placeholder 2">
            <a:extLst>
              <a:ext uri="{FF2B5EF4-FFF2-40B4-BE49-F238E27FC236}">
                <a16:creationId xmlns:a16="http://schemas.microsoft.com/office/drawing/2014/main" id="{E85E3254-1568-40C5-B511-827F9A0B6261}"/>
              </a:ext>
            </a:extLst>
          </p:cNvPr>
          <p:cNvSpPr>
            <a:spLocks noGrp="1"/>
          </p:cNvSpPr>
          <p:nvPr>
            <p:custDataLst>
              <p:tags r:id="rId67"/>
            </p:custDataLst>
          </p:nvPr>
        </p:nvSpPr>
        <p:spPr bwMode="gray">
          <a:xfrm>
            <a:off x="9496643" y="1924794"/>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1,8</a:t>
            </a:r>
            <a:endParaRPr lang="en-US" sz="1000" b="0" dirty="0">
              <a:sym typeface="+mn-lt"/>
            </a:endParaRPr>
          </a:p>
        </p:txBody>
      </p:sp>
      <p:sp>
        <p:nvSpPr>
          <p:cNvPr id="473" name="Text Placeholder 2">
            <a:extLst>
              <a:ext uri="{FF2B5EF4-FFF2-40B4-BE49-F238E27FC236}">
                <a16:creationId xmlns:a16="http://schemas.microsoft.com/office/drawing/2014/main" id="{85959F73-DDB7-41D2-9880-083940BC21B8}"/>
              </a:ext>
            </a:extLst>
          </p:cNvPr>
          <p:cNvSpPr>
            <a:spLocks noGrp="1"/>
          </p:cNvSpPr>
          <p:nvPr>
            <p:custDataLst>
              <p:tags r:id="rId68"/>
            </p:custDataLst>
          </p:nvPr>
        </p:nvSpPr>
        <p:spPr bwMode="gray">
          <a:xfrm>
            <a:off x="9596655" y="2254994"/>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4B1E42E-1747-420F-BE98-6931B391B702}" type="datetime'''''''7'''''''''''''''''''',''''''''''''''''''0'''''''''''">
              <a:rPr lang="en-US" altLang="en-US" sz="1000" b="0" smtClean="0"/>
              <a:pPr algn="ctr">
                <a:spcBef>
                  <a:spcPct val="0"/>
                </a:spcBef>
                <a:spcAft>
                  <a:spcPct val="0"/>
                </a:spcAft>
              </a:pPr>
              <a:t>7,0</a:t>
            </a:fld>
            <a:endParaRPr lang="en-US" sz="1000" b="0" dirty="0">
              <a:sym typeface="+mn-lt"/>
            </a:endParaRPr>
          </a:p>
        </p:txBody>
      </p:sp>
      <p:sp>
        <p:nvSpPr>
          <p:cNvPr id="474" name="Text Placeholder 2">
            <a:extLst>
              <a:ext uri="{FF2B5EF4-FFF2-40B4-BE49-F238E27FC236}">
                <a16:creationId xmlns:a16="http://schemas.microsoft.com/office/drawing/2014/main" id="{93A77FD8-AA84-444A-84BF-0571721682EA}"/>
              </a:ext>
            </a:extLst>
          </p:cNvPr>
          <p:cNvSpPr>
            <a:spLocks noGrp="1"/>
          </p:cNvSpPr>
          <p:nvPr>
            <p:custDataLst>
              <p:tags r:id="rId69"/>
            </p:custDataLst>
          </p:nvPr>
        </p:nvSpPr>
        <p:spPr bwMode="auto">
          <a:xfrm>
            <a:off x="9398218"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F86D09A-A53E-4F27-B8D0-887EEABFE1B2}" type="datetime'''''20''''''''2''''''3/20''''''''2''''''''''''''''''''''4'''''">
              <a:rPr lang="en-US" altLang="en-US" sz="800" b="0" smtClean="0"/>
              <a:pPr algn="ctr">
                <a:spcBef>
                  <a:spcPct val="0"/>
                </a:spcBef>
                <a:spcAft>
                  <a:spcPct val="0"/>
                </a:spcAft>
              </a:pPr>
              <a:t>2023/2024</a:t>
            </a:fld>
            <a:endParaRPr lang="en-US" sz="800" b="0" dirty="0">
              <a:sym typeface="+mn-lt"/>
            </a:endParaRPr>
          </a:p>
        </p:txBody>
      </p:sp>
      <p:sp>
        <p:nvSpPr>
          <p:cNvPr id="475" name="Text Placeholder 2">
            <a:extLst>
              <a:ext uri="{FF2B5EF4-FFF2-40B4-BE49-F238E27FC236}">
                <a16:creationId xmlns:a16="http://schemas.microsoft.com/office/drawing/2014/main" id="{456A2884-6A8E-4FCD-837B-50B15B02F6B3}"/>
              </a:ext>
            </a:extLst>
          </p:cNvPr>
          <p:cNvSpPr>
            <a:spLocks noGrp="1"/>
          </p:cNvSpPr>
          <p:nvPr>
            <p:custDataLst>
              <p:tags r:id="rId70"/>
            </p:custDataLst>
          </p:nvPr>
        </p:nvSpPr>
        <p:spPr bwMode="gray">
          <a:xfrm>
            <a:off x="3030755" y="3625007"/>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85F6C38-3A63-473B-8668-CE828F326C91}" type="datetime'''''''''''''''''''''23'''''',''''''''''''''''''''''''2'''''''">
              <a:rPr lang="en-US" altLang="en-US" sz="1000" b="0" smtClean="0">
                <a:solidFill>
                  <a:schemeClr val="bg1"/>
                </a:solidFill>
              </a:rPr>
              <a:pPr algn="ctr">
                <a:spcBef>
                  <a:spcPct val="0"/>
                </a:spcBef>
                <a:spcAft>
                  <a:spcPct val="0"/>
                </a:spcAft>
              </a:pPr>
              <a:t>23,2</a:t>
            </a:fld>
            <a:endParaRPr lang="en-US" sz="1000" b="0" dirty="0">
              <a:solidFill>
                <a:schemeClr val="bg1"/>
              </a:solidFill>
              <a:sym typeface="+mn-lt"/>
            </a:endParaRPr>
          </a:p>
        </p:txBody>
      </p:sp>
      <p:sp>
        <p:nvSpPr>
          <p:cNvPr id="476" name="Text Placeholder 2">
            <a:extLst>
              <a:ext uri="{FF2B5EF4-FFF2-40B4-BE49-F238E27FC236}">
                <a16:creationId xmlns:a16="http://schemas.microsoft.com/office/drawing/2014/main" id="{7B23755E-3648-4FB8-9D6E-80BEC890264C}"/>
              </a:ext>
            </a:extLst>
          </p:cNvPr>
          <p:cNvSpPr>
            <a:spLocks noGrp="1"/>
          </p:cNvSpPr>
          <p:nvPr>
            <p:custDataLst>
              <p:tags r:id="rId71"/>
            </p:custDataLst>
          </p:nvPr>
        </p:nvSpPr>
        <p:spPr bwMode="gray">
          <a:xfrm>
            <a:off x="8771155" y="1934319"/>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2,0</a:t>
            </a:r>
            <a:endParaRPr lang="en-US" sz="1000" b="0" dirty="0">
              <a:sym typeface="+mn-lt"/>
            </a:endParaRPr>
          </a:p>
        </p:txBody>
      </p:sp>
      <p:sp>
        <p:nvSpPr>
          <p:cNvPr id="477" name="Text Placeholder 2">
            <a:extLst>
              <a:ext uri="{FF2B5EF4-FFF2-40B4-BE49-F238E27FC236}">
                <a16:creationId xmlns:a16="http://schemas.microsoft.com/office/drawing/2014/main" id="{E47E3B20-F1DF-495D-8CD5-B263579EF850}"/>
              </a:ext>
            </a:extLst>
          </p:cNvPr>
          <p:cNvSpPr>
            <a:spLocks noGrp="1"/>
          </p:cNvSpPr>
          <p:nvPr>
            <p:custDataLst>
              <p:tags r:id="rId72"/>
            </p:custDataLst>
          </p:nvPr>
        </p:nvSpPr>
        <p:spPr bwMode="auto">
          <a:xfrm>
            <a:off x="6494680"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A7147B2-BE34-4E65-8E2B-FDA790BDCDF8}" type="datetime'''''2''0''1''''9''''''''''''''''''/20''''''''''''''''''2''0'">
              <a:rPr lang="en-US" altLang="en-US" sz="800" b="0" smtClean="0"/>
              <a:pPr algn="ctr">
                <a:spcBef>
                  <a:spcPct val="0"/>
                </a:spcBef>
                <a:spcAft>
                  <a:spcPct val="0"/>
                </a:spcAft>
              </a:pPr>
              <a:t>2019/2020</a:t>
            </a:fld>
            <a:endParaRPr lang="en-US" sz="800" b="0" dirty="0">
              <a:sym typeface="+mn-lt"/>
            </a:endParaRPr>
          </a:p>
        </p:txBody>
      </p:sp>
      <p:sp>
        <p:nvSpPr>
          <p:cNvPr id="478" name="Text Placeholder 2">
            <a:extLst>
              <a:ext uri="{FF2B5EF4-FFF2-40B4-BE49-F238E27FC236}">
                <a16:creationId xmlns:a16="http://schemas.microsoft.com/office/drawing/2014/main" id="{432F72CD-5C87-43F5-88D0-51517C860584}"/>
              </a:ext>
            </a:extLst>
          </p:cNvPr>
          <p:cNvSpPr>
            <a:spLocks noGrp="1"/>
          </p:cNvSpPr>
          <p:nvPr>
            <p:custDataLst>
              <p:tags r:id="rId73"/>
            </p:custDataLst>
          </p:nvPr>
        </p:nvSpPr>
        <p:spPr bwMode="gray">
          <a:xfrm>
            <a:off x="6615331" y="1702544"/>
            <a:ext cx="339725" cy="182563"/>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226F86F-0D05-4B06-99A3-38C571664CC3}" type="datetime'''''''''''''''''''3''''''5'''''''''''',''''''9'''''''''''''''">
              <a:rPr lang="en-US" altLang="en-US" sz="1000" smtClean="0"/>
              <a:pPr algn="ctr">
                <a:spcBef>
                  <a:spcPct val="0"/>
                </a:spcBef>
                <a:spcAft>
                  <a:spcPct val="0"/>
                </a:spcAft>
              </a:pPr>
              <a:t>35,9</a:t>
            </a:fld>
            <a:endParaRPr lang="en-US" sz="1000" dirty="0">
              <a:sym typeface="+mn-lt"/>
            </a:endParaRPr>
          </a:p>
        </p:txBody>
      </p:sp>
      <p:sp>
        <p:nvSpPr>
          <p:cNvPr id="479" name="Text Placeholder 2">
            <a:extLst>
              <a:ext uri="{FF2B5EF4-FFF2-40B4-BE49-F238E27FC236}">
                <a16:creationId xmlns:a16="http://schemas.microsoft.com/office/drawing/2014/main" id="{06C8021D-894A-4981-BDB6-922630FCB468}"/>
              </a:ext>
            </a:extLst>
          </p:cNvPr>
          <p:cNvSpPr>
            <a:spLocks noGrp="1"/>
          </p:cNvSpPr>
          <p:nvPr>
            <p:custDataLst>
              <p:tags r:id="rId74"/>
            </p:custDataLst>
          </p:nvPr>
        </p:nvSpPr>
        <p:spPr bwMode="auto">
          <a:xfrm>
            <a:off x="5769193"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8843E585-A667-44A7-9090-24740CBB7113}" type="datetime'''''''''''2''0''''''1''''''''8/''''''''2''0''''19'">
              <a:rPr lang="en-US" altLang="en-US" sz="800" b="0" smtClean="0"/>
              <a:pPr algn="ctr">
                <a:spcBef>
                  <a:spcPct val="0"/>
                </a:spcBef>
                <a:spcAft>
                  <a:spcPct val="0"/>
                </a:spcAft>
              </a:pPr>
              <a:t>2018/2019</a:t>
            </a:fld>
            <a:endParaRPr lang="en-US" sz="800" b="0" dirty="0">
              <a:sym typeface="+mn-lt"/>
            </a:endParaRPr>
          </a:p>
        </p:txBody>
      </p:sp>
      <p:sp>
        <p:nvSpPr>
          <p:cNvPr id="480" name="Text Placeholder 2">
            <a:extLst>
              <a:ext uri="{FF2B5EF4-FFF2-40B4-BE49-F238E27FC236}">
                <a16:creationId xmlns:a16="http://schemas.microsoft.com/office/drawing/2014/main" id="{AAD9D057-245A-4334-A90E-E0716A7046AD}"/>
              </a:ext>
            </a:extLst>
          </p:cNvPr>
          <p:cNvSpPr>
            <a:spLocks noGrp="1"/>
          </p:cNvSpPr>
          <p:nvPr>
            <p:custDataLst>
              <p:tags r:id="rId75"/>
            </p:custDataLst>
          </p:nvPr>
        </p:nvSpPr>
        <p:spPr bwMode="gray">
          <a:xfrm>
            <a:off x="3791168" y="2505819"/>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48AF55B-F829-4AF7-846B-5FD80FA599E9}" type="datetime'8'''''''''',''''''''''1'''''''''''">
              <a:rPr lang="en-US" altLang="en-US" sz="1000" b="0" smtClean="0"/>
              <a:pPr algn="ctr">
                <a:spcBef>
                  <a:spcPct val="0"/>
                </a:spcBef>
                <a:spcAft>
                  <a:spcPct val="0"/>
                </a:spcAft>
              </a:pPr>
              <a:t>8,1</a:t>
            </a:fld>
            <a:endParaRPr lang="en-US" sz="1000" b="0" dirty="0">
              <a:sym typeface="+mn-lt"/>
            </a:endParaRPr>
          </a:p>
        </p:txBody>
      </p:sp>
      <p:sp>
        <p:nvSpPr>
          <p:cNvPr id="481" name="Text Placeholder 2">
            <a:extLst>
              <a:ext uri="{FF2B5EF4-FFF2-40B4-BE49-F238E27FC236}">
                <a16:creationId xmlns:a16="http://schemas.microsoft.com/office/drawing/2014/main" id="{C2E2E5EF-09C8-46E1-9A64-1319F6E504A1}"/>
              </a:ext>
            </a:extLst>
          </p:cNvPr>
          <p:cNvSpPr>
            <a:spLocks noGrp="1"/>
          </p:cNvSpPr>
          <p:nvPr>
            <p:custDataLst>
              <p:tags r:id="rId76"/>
            </p:custDataLst>
          </p:nvPr>
        </p:nvSpPr>
        <p:spPr bwMode="gray">
          <a:xfrm>
            <a:off x="3065680" y="2535982"/>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2B0E9D8-36BB-4945-B2D2-E6E9FA5DF620}" type="datetime'''''''''7'''''''''',''''''''''3'''''''">
              <a:rPr lang="en-US" altLang="en-US" sz="1000" b="0" smtClean="0"/>
              <a:pPr algn="ctr">
                <a:spcBef>
                  <a:spcPct val="0"/>
                </a:spcBef>
                <a:spcAft>
                  <a:spcPct val="0"/>
                </a:spcAft>
              </a:pPr>
              <a:t>7,3</a:t>
            </a:fld>
            <a:endParaRPr lang="en-US" sz="1000" b="0" dirty="0">
              <a:sym typeface="+mn-lt"/>
            </a:endParaRPr>
          </a:p>
        </p:txBody>
      </p:sp>
      <p:sp>
        <p:nvSpPr>
          <p:cNvPr id="482" name="Text Placeholder 2">
            <a:extLst>
              <a:ext uri="{FF2B5EF4-FFF2-40B4-BE49-F238E27FC236}">
                <a16:creationId xmlns:a16="http://schemas.microsoft.com/office/drawing/2014/main" id="{217F89AA-8A53-4A1C-9BC0-9F053E593085}"/>
              </a:ext>
            </a:extLst>
          </p:cNvPr>
          <p:cNvSpPr>
            <a:spLocks noGrp="1"/>
          </p:cNvSpPr>
          <p:nvPr>
            <p:custDataLst>
              <p:tags r:id="rId77"/>
            </p:custDataLst>
          </p:nvPr>
        </p:nvSpPr>
        <p:spPr bwMode="auto">
          <a:xfrm>
            <a:off x="10123705"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F0A73BB-7205-4FAC-8247-65BB9DC5D814}" type="datetime'''2''''0''''''''''''2''4''/''''''2''''0''2''''''5'''''''">
              <a:rPr lang="en-US" altLang="en-US" sz="800" b="0" smtClean="0"/>
              <a:pPr algn="ctr">
                <a:spcBef>
                  <a:spcPct val="0"/>
                </a:spcBef>
                <a:spcAft>
                  <a:spcPct val="0"/>
                </a:spcAft>
              </a:pPr>
              <a:t>2024/2025</a:t>
            </a:fld>
            <a:endParaRPr lang="en-US" sz="800" b="0" dirty="0">
              <a:sym typeface="+mn-lt"/>
            </a:endParaRPr>
          </a:p>
        </p:txBody>
      </p:sp>
      <p:sp>
        <p:nvSpPr>
          <p:cNvPr id="483" name="Text Placeholder 2">
            <a:extLst>
              <a:ext uri="{FF2B5EF4-FFF2-40B4-BE49-F238E27FC236}">
                <a16:creationId xmlns:a16="http://schemas.microsoft.com/office/drawing/2014/main" id="{0A097E93-CC7A-44EC-A5E4-3F5319E7E927}"/>
              </a:ext>
            </a:extLst>
          </p:cNvPr>
          <p:cNvSpPr>
            <a:spLocks noGrp="1"/>
          </p:cNvSpPr>
          <p:nvPr>
            <p:custDataLst>
              <p:tags r:id="rId78"/>
            </p:custDataLst>
          </p:nvPr>
        </p:nvSpPr>
        <p:spPr bwMode="gray">
          <a:xfrm>
            <a:off x="9501406" y="1629519"/>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C88EF03-9190-4375-9356-BD21582A8E78}" type="datetime'3''''''''''''''''''''''''7'''''''''''''''',''''''''3'">
              <a:rPr lang="en-US" altLang="en-US" sz="1000" smtClean="0"/>
              <a:pPr algn="ctr">
                <a:spcBef>
                  <a:spcPct val="0"/>
                </a:spcBef>
                <a:spcAft>
                  <a:spcPct val="0"/>
                </a:spcAft>
              </a:pPr>
              <a:t>37,3</a:t>
            </a:fld>
            <a:endParaRPr lang="en-US" sz="1000" dirty="0">
              <a:sym typeface="+mn-lt"/>
            </a:endParaRPr>
          </a:p>
        </p:txBody>
      </p:sp>
      <p:sp>
        <p:nvSpPr>
          <p:cNvPr id="484" name="Text Placeholder 2">
            <a:extLst>
              <a:ext uri="{FF2B5EF4-FFF2-40B4-BE49-F238E27FC236}">
                <a16:creationId xmlns:a16="http://schemas.microsoft.com/office/drawing/2014/main" id="{95226D45-3F2F-4B9C-9368-B5F5B842712C}"/>
              </a:ext>
            </a:extLst>
          </p:cNvPr>
          <p:cNvSpPr>
            <a:spLocks noGrp="1"/>
          </p:cNvSpPr>
          <p:nvPr>
            <p:custDataLst>
              <p:tags r:id="rId79"/>
            </p:custDataLst>
          </p:nvPr>
        </p:nvSpPr>
        <p:spPr bwMode="gray">
          <a:xfrm>
            <a:off x="3065680" y="2104182"/>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9E8EEED-23C7-432D-8819-968784F494B6}" type="datetime'''4'''''''',''''''''''''''''''''''''''8'''">
              <a:rPr lang="en-US" altLang="en-US" sz="1000" b="0" smtClean="0"/>
              <a:pPr algn="ctr">
                <a:spcBef>
                  <a:spcPct val="0"/>
                </a:spcBef>
                <a:spcAft>
                  <a:spcPct val="0"/>
                </a:spcAft>
              </a:pPr>
              <a:t>4,8</a:t>
            </a:fld>
            <a:endParaRPr lang="en-US" sz="1000" b="0" dirty="0">
              <a:sym typeface="+mn-lt"/>
            </a:endParaRPr>
          </a:p>
        </p:txBody>
      </p:sp>
      <p:sp>
        <p:nvSpPr>
          <p:cNvPr id="485" name="Text Placeholder 2">
            <a:extLst>
              <a:ext uri="{FF2B5EF4-FFF2-40B4-BE49-F238E27FC236}">
                <a16:creationId xmlns:a16="http://schemas.microsoft.com/office/drawing/2014/main" id="{7632AB82-A345-4E10-A619-FCCFB10D723A}"/>
              </a:ext>
            </a:extLst>
          </p:cNvPr>
          <p:cNvSpPr>
            <a:spLocks noGrp="1"/>
          </p:cNvSpPr>
          <p:nvPr>
            <p:custDataLst>
              <p:tags r:id="rId80"/>
            </p:custDataLst>
          </p:nvPr>
        </p:nvSpPr>
        <p:spPr bwMode="gray">
          <a:xfrm>
            <a:off x="8991818" y="1847007"/>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C2F0BBB6-8828-4D02-960D-CF2EAD4C6FDE}" type="datetime'''''''''''''''''''0'''''''''''''',''''''''''''''''''''6'''">
              <a:rPr lang="en-US" altLang="en-US" sz="800" b="0" smtClean="0">
                <a:solidFill>
                  <a:schemeClr val="bg1"/>
                </a:solidFill>
              </a:rPr>
              <a:pPr algn="ctr">
                <a:spcBef>
                  <a:spcPct val="0"/>
                </a:spcBef>
                <a:spcAft>
                  <a:spcPct val="0"/>
                </a:spcAft>
              </a:pPr>
              <a:t>0,6</a:t>
            </a:fld>
            <a:endParaRPr lang="en-US" sz="800" b="0" dirty="0">
              <a:solidFill>
                <a:schemeClr val="bg1"/>
              </a:solidFill>
              <a:sym typeface="+mn-lt"/>
            </a:endParaRPr>
          </a:p>
        </p:txBody>
      </p:sp>
      <p:sp>
        <p:nvSpPr>
          <p:cNvPr id="486" name="Text Placeholder 2">
            <a:extLst>
              <a:ext uri="{FF2B5EF4-FFF2-40B4-BE49-F238E27FC236}">
                <a16:creationId xmlns:a16="http://schemas.microsoft.com/office/drawing/2014/main" id="{FEBA013C-98E5-454A-9D74-413EC0756615}"/>
              </a:ext>
            </a:extLst>
          </p:cNvPr>
          <p:cNvSpPr>
            <a:spLocks noGrp="1"/>
          </p:cNvSpPr>
          <p:nvPr>
            <p:custDataLst>
              <p:tags r:id="rId81"/>
            </p:custDataLst>
          </p:nvPr>
        </p:nvSpPr>
        <p:spPr bwMode="gray">
          <a:xfrm>
            <a:off x="8045668" y="1943844"/>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2,1</a:t>
            </a:r>
            <a:endParaRPr lang="en-US" sz="1000" b="0" dirty="0">
              <a:sym typeface="+mn-lt"/>
            </a:endParaRPr>
          </a:p>
        </p:txBody>
      </p:sp>
      <p:sp>
        <p:nvSpPr>
          <p:cNvPr id="487" name="Text Placeholder 2">
            <a:extLst>
              <a:ext uri="{FF2B5EF4-FFF2-40B4-BE49-F238E27FC236}">
                <a16:creationId xmlns:a16="http://schemas.microsoft.com/office/drawing/2014/main" id="{7B8D0A3C-4985-46A8-817F-5662CD5B83FF}"/>
              </a:ext>
            </a:extLst>
          </p:cNvPr>
          <p:cNvSpPr>
            <a:spLocks noGrp="1"/>
          </p:cNvSpPr>
          <p:nvPr>
            <p:custDataLst>
              <p:tags r:id="rId82"/>
            </p:custDataLst>
          </p:nvPr>
        </p:nvSpPr>
        <p:spPr bwMode="auto">
          <a:xfrm>
            <a:off x="2867243"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46FFC90-7A61-4656-8D56-6E588B0AF3F1}" type="datetime'2''0''''14''/''''20''''''''1''''''''''''''''5'''''''">
              <a:rPr lang="en-US" altLang="en-US" sz="800" b="0" smtClean="0"/>
              <a:pPr algn="ctr">
                <a:spcBef>
                  <a:spcPct val="0"/>
                </a:spcBef>
                <a:spcAft>
                  <a:spcPct val="0"/>
                </a:spcAft>
              </a:pPr>
              <a:t>2014/2015</a:t>
            </a:fld>
            <a:endParaRPr lang="en-US" sz="800" b="0" dirty="0">
              <a:sym typeface="+mn-lt"/>
            </a:endParaRPr>
          </a:p>
        </p:txBody>
      </p:sp>
      <p:sp>
        <p:nvSpPr>
          <p:cNvPr id="488" name="Text Placeholder 2">
            <a:extLst>
              <a:ext uri="{FF2B5EF4-FFF2-40B4-BE49-F238E27FC236}">
                <a16:creationId xmlns:a16="http://schemas.microsoft.com/office/drawing/2014/main" id="{98EA7976-BC18-41B4-954C-487EEDE9975F}"/>
              </a:ext>
            </a:extLst>
          </p:cNvPr>
          <p:cNvSpPr>
            <a:spLocks noGrp="1"/>
          </p:cNvSpPr>
          <p:nvPr>
            <p:custDataLst>
              <p:tags r:id="rId83"/>
            </p:custDataLst>
          </p:nvPr>
        </p:nvSpPr>
        <p:spPr bwMode="auto">
          <a:xfrm>
            <a:off x="4318218"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C33F35F-D6B9-4704-A0A5-0F1480A9337A}" type="datetime'''''''''''2''0''''1''''''''''''6/''''''20''''''''1''7'''''''">
              <a:rPr lang="en-US" altLang="en-US" sz="800" b="0" smtClean="0"/>
              <a:pPr algn="ctr">
                <a:spcBef>
                  <a:spcPct val="0"/>
                </a:spcBef>
                <a:spcAft>
                  <a:spcPct val="0"/>
                </a:spcAft>
              </a:pPr>
              <a:t>2016/2017</a:t>
            </a:fld>
            <a:endParaRPr lang="en-US" sz="800" b="0" dirty="0">
              <a:sym typeface="+mn-lt"/>
            </a:endParaRPr>
          </a:p>
        </p:txBody>
      </p:sp>
      <p:sp>
        <p:nvSpPr>
          <p:cNvPr id="489" name="Text Placeholder 2">
            <a:extLst>
              <a:ext uri="{FF2B5EF4-FFF2-40B4-BE49-F238E27FC236}">
                <a16:creationId xmlns:a16="http://schemas.microsoft.com/office/drawing/2014/main" id="{10C73301-F13E-4698-B686-E2F6B8292FA2}"/>
              </a:ext>
            </a:extLst>
          </p:cNvPr>
          <p:cNvSpPr>
            <a:spLocks noGrp="1"/>
          </p:cNvSpPr>
          <p:nvPr>
            <p:custDataLst>
              <p:tags r:id="rId84"/>
            </p:custDataLst>
          </p:nvPr>
        </p:nvSpPr>
        <p:spPr bwMode="gray">
          <a:xfrm>
            <a:off x="4516655" y="2085132"/>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D96C8BA-BBAF-452C-BC38-25F96F4FB686}" type="datetime'''''''''''''''''''''''''''''''''''''3'''''',8'''''''''''''''">
              <a:rPr lang="en-US" altLang="en-US" sz="1000" b="0" smtClean="0"/>
              <a:pPr algn="ctr">
                <a:spcBef>
                  <a:spcPct val="0"/>
                </a:spcBef>
                <a:spcAft>
                  <a:spcPct val="0"/>
                </a:spcAft>
              </a:pPr>
              <a:t>3,8</a:t>
            </a:fld>
            <a:endParaRPr lang="en-US" sz="1000" b="0" dirty="0">
              <a:sym typeface="+mn-lt"/>
            </a:endParaRPr>
          </a:p>
        </p:txBody>
      </p:sp>
      <p:sp>
        <p:nvSpPr>
          <p:cNvPr id="490" name="Text Placeholder 2">
            <a:extLst>
              <a:ext uri="{FF2B5EF4-FFF2-40B4-BE49-F238E27FC236}">
                <a16:creationId xmlns:a16="http://schemas.microsoft.com/office/drawing/2014/main" id="{701F7A1A-BF0F-44C6-A0D4-76524D9253BC}"/>
              </a:ext>
            </a:extLst>
          </p:cNvPr>
          <p:cNvSpPr>
            <a:spLocks noGrp="1"/>
          </p:cNvSpPr>
          <p:nvPr>
            <p:custDataLst>
              <p:tags r:id="rId85"/>
            </p:custDataLst>
          </p:nvPr>
        </p:nvSpPr>
        <p:spPr bwMode="gray">
          <a:xfrm>
            <a:off x="3756243" y="3623419"/>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495FFFC-2320-4E0A-AEB9-DC41C3DFB3CC}" type="datetime'''2''''''''''''''''''3'''''''',''''''''''2'''''''''">
              <a:rPr lang="en-US" altLang="en-US" sz="1000" b="0" smtClean="0">
                <a:solidFill>
                  <a:schemeClr val="bg1"/>
                </a:solidFill>
              </a:rPr>
              <a:pPr algn="ctr">
                <a:spcBef>
                  <a:spcPct val="0"/>
                </a:spcBef>
                <a:spcAft>
                  <a:spcPct val="0"/>
                </a:spcAft>
              </a:pPr>
              <a:t>23,2</a:t>
            </a:fld>
            <a:endParaRPr lang="en-US" sz="1000" b="0" dirty="0">
              <a:solidFill>
                <a:schemeClr val="bg1"/>
              </a:solidFill>
              <a:sym typeface="+mn-lt"/>
            </a:endParaRPr>
          </a:p>
        </p:txBody>
      </p:sp>
      <p:sp>
        <p:nvSpPr>
          <p:cNvPr id="491" name="Text Placeholder 2">
            <a:extLst>
              <a:ext uri="{FF2B5EF4-FFF2-40B4-BE49-F238E27FC236}">
                <a16:creationId xmlns:a16="http://schemas.microsoft.com/office/drawing/2014/main" id="{552C6125-301D-49C9-BA4A-7FD371EF97EA}"/>
              </a:ext>
            </a:extLst>
          </p:cNvPr>
          <p:cNvSpPr>
            <a:spLocks noGrp="1"/>
          </p:cNvSpPr>
          <p:nvPr>
            <p:custDataLst>
              <p:tags r:id="rId86"/>
            </p:custDataLst>
          </p:nvPr>
        </p:nvSpPr>
        <p:spPr bwMode="gray">
          <a:xfrm>
            <a:off x="10287218" y="3472607"/>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C302D95F-7E9F-416C-9944-FB0C3989E4E5}" type="datetime'''''''''''''''''''27,''''''''''''''4'''">
              <a:rPr lang="en-US" altLang="en-US" sz="1000" b="0" smtClean="0">
                <a:solidFill>
                  <a:schemeClr val="bg1"/>
                </a:solidFill>
              </a:rPr>
              <a:pPr algn="ctr">
                <a:spcBef>
                  <a:spcPct val="0"/>
                </a:spcBef>
                <a:spcAft>
                  <a:spcPct val="0"/>
                </a:spcAft>
              </a:pPr>
              <a:t>27,4</a:t>
            </a:fld>
            <a:endParaRPr lang="en-US" sz="1000" b="0" dirty="0">
              <a:solidFill>
                <a:schemeClr val="bg1"/>
              </a:solidFill>
              <a:sym typeface="+mn-lt"/>
            </a:endParaRPr>
          </a:p>
        </p:txBody>
      </p:sp>
      <p:sp>
        <p:nvSpPr>
          <p:cNvPr id="492" name="Text Placeholder 2">
            <a:extLst>
              <a:ext uri="{FF2B5EF4-FFF2-40B4-BE49-F238E27FC236}">
                <a16:creationId xmlns:a16="http://schemas.microsoft.com/office/drawing/2014/main" id="{C914BE1D-BB13-4C33-A2C6-BECF3F405BB1}"/>
              </a:ext>
            </a:extLst>
          </p:cNvPr>
          <p:cNvSpPr>
            <a:spLocks noGrp="1"/>
          </p:cNvSpPr>
          <p:nvPr>
            <p:custDataLst>
              <p:tags r:id="rId87"/>
            </p:custDataLst>
          </p:nvPr>
        </p:nvSpPr>
        <p:spPr bwMode="auto">
          <a:xfrm>
            <a:off x="3592730"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F25F946-D0F9-4C75-B672-1DAF23666505}" type="datetime'20''''''1''''5''''''''''''''''''''''/''''2''''''''''''''016'">
              <a:rPr lang="en-US" altLang="en-US" sz="800" b="0" smtClean="0"/>
              <a:pPr algn="ctr">
                <a:spcBef>
                  <a:spcPct val="0"/>
                </a:spcBef>
                <a:spcAft>
                  <a:spcPct val="0"/>
                </a:spcAft>
              </a:pPr>
              <a:t>2015/2016</a:t>
            </a:fld>
            <a:endParaRPr lang="en-US" sz="800" b="0" dirty="0">
              <a:sym typeface="+mn-lt"/>
            </a:endParaRPr>
          </a:p>
        </p:txBody>
      </p:sp>
      <p:sp>
        <p:nvSpPr>
          <p:cNvPr id="493" name="Text Placeholder 2">
            <a:extLst>
              <a:ext uri="{FF2B5EF4-FFF2-40B4-BE49-F238E27FC236}">
                <a16:creationId xmlns:a16="http://schemas.microsoft.com/office/drawing/2014/main" id="{2D119A28-53A8-4287-9D37-8C54C44AD4DD}"/>
              </a:ext>
            </a:extLst>
          </p:cNvPr>
          <p:cNvSpPr>
            <a:spLocks noGrp="1"/>
          </p:cNvSpPr>
          <p:nvPr>
            <p:custDataLst>
              <p:tags r:id="rId88"/>
            </p:custDataLst>
          </p:nvPr>
        </p:nvSpPr>
        <p:spPr bwMode="gray">
          <a:xfrm>
            <a:off x="8050431" y="1658094"/>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5E270B6-93EB-43BC-8063-2B8033EC65D6}" type="datetime'''''''''''''''''''''''''''''''''''3''6'''''',''''''''''7'''">
              <a:rPr lang="en-US" altLang="en-US" sz="1000" smtClean="0"/>
              <a:pPr algn="ctr">
                <a:spcBef>
                  <a:spcPct val="0"/>
                </a:spcBef>
                <a:spcAft>
                  <a:spcPct val="0"/>
                </a:spcAft>
              </a:pPr>
              <a:t>36,7</a:t>
            </a:fld>
            <a:endParaRPr lang="en-US" sz="1000" dirty="0">
              <a:sym typeface="+mn-lt"/>
            </a:endParaRPr>
          </a:p>
        </p:txBody>
      </p:sp>
      <p:sp>
        <p:nvSpPr>
          <p:cNvPr id="494" name="Text Placeholder 2">
            <a:extLst>
              <a:ext uri="{FF2B5EF4-FFF2-40B4-BE49-F238E27FC236}">
                <a16:creationId xmlns:a16="http://schemas.microsoft.com/office/drawing/2014/main" id="{8A5C2DDA-E511-4A11-8885-B3C80BC4A9DA}"/>
              </a:ext>
            </a:extLst>
          </p:cNvPr>
          <p:cNvSpPr>
            <a:spLocks noGrp="1"/>
          </p:cNvSpPr>
          <p:nvPr>
            <p:custDataLst>
              <p:tags r:id="rId89"/>
            </p:custDataLst>
          </p:nvPr>
        </p:nvSpPr>
        <p:spPr bwMode="gray">
          <a:xfrm>
            <a:off x="4516655" y="2556619"/>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0F68FEB-5397-49B7-93E6-E0FEAACB2E37}" type="datetime'''''''9'',''''''''''''''''''''''''''4'''''''''''''''''''">
              <a:rPr lang="en-US" altLang="en-US" sz="1000" b="0" smtClean="0"/>
              <a:pPr algn="ctr">
                <a:spcBef>
                  <a:spcPct val="0"/>
                </a:spcBef>
                <a:spcAft>
                  <a:spcPct val="0"/>
                </a:spcAft>
              </a:pPr>
              <a:t>9,4</a:t>
            </a:fld>
            <a:endParaRPr lang="en-US" sz="1000" b="0" dirty="0">
              <a:sym typeface="+mn-lt"/>
            </a:endParaRPr>
          </a:p>
        </p:txBody>
      </p:sp>
      <p:sp>
        <p:nvSpPr>
          <p:cNvPr id="495" name="Text Placeholder 2">
            <a:extLst>
              <a:ext uri="{FF2B5EF4-FFF2-40B4-BE49-F238E27FC236}">
                <a16:creationId xmlns:a16="http://schemas.microsoft.com/office/drawing/2014/main" id="{D3F8D367-5F60-4645-8024-A926BB008DDF}"/>
              </a:ext>
            </a:extLst>
          </p:cNvPr>
          <p:cNvSpPr>
            <a:spLocks noGrp="1"/>
          </p:cNvSpPr>
          <p:nvPr>
            <p:custDataLst>
              <p:tags r:id="rId90"/>
            </p:custDataLst>
          </p:nvPr>
        </p:nvSpPr>
        <p:spPr bwMode="gray">
          <a:xfrm>
            <a:off x="4481730" y="3672632"/>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B2CB6DCA-310E-4EE9-B99D-F9109ED74D26}" type="datetime'''''2''''''''''''''''''''''1'',''''''''''''''''8'''">
              <a:rPr lang="en-US" altLang="en-US" sz="1000" b="0" smtClean="0">
                <a:solidFill>
                  <a:schemeClr val="bg1"/>
                </a:solidFill>
              </a:rPr>
              <a:pPr algn="ctr">
                <a:spcBef>
                  <a:spcPct val="0"/>
                </a:spcBef>
                <a:spcAft>
                  <a:spcPct val="0"/>
                </a:spcAft>
              </a:pPr>
              <a:t>21,8</a:t>
            </a:fld>
            <a:endParaRPr lang="en-US" sz="1000" b="0" dirty="0">
              <a:solidFill>
                <a:schemeClr val="bg1"/>
              </a:solidFill>
              <a:sym typeface="+mn-lt"/>
            </a:endParaRPr>
          </a:p>
        </p:txBody>
      </p:sp>
      <p:sp>
        <p:nvSpPr>
          <p:cNvPr id="496" name="Text Placeholder 2">
            <a:extLst>
              <a:ext uri="{FF2B5EF4-FFF2-40B4-BE49-F238E27FC236}">
                <a16:creationId xmlns:a16="http://schemas.microsoft.com/office/drawing/2014/main" id="{EEE2234B-078F-4E35-B21F-2BE155DB8B0D}"/>
              </a:ext>
            </a:extLst>
          </p:cNvPr>
          <p:cNvSpPr>
            <a:spLocks noGrp="1"/>
          </p:cNvSpPr>
          <p:nvPr>
            <p:custDataLst>
              <p:tags r:id="rId91"/>
            </p:custDataLst>
          </p:nvPr>
        </p:nvSpPr>
        <p:spPr bwMode="gray">
          <a:xfrm>
            <a:off x="10222130" y="1915269"/>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sz="1000" b="0" dirty="0">
                <a:sym typeface="+mn-lt"/>
              </a:rPr>
              <a:t>1,7</a:t>
            </a:r>
          </a:p>
        </p:txBody>
      </p:sp>
      <p:sp>
        <p:nvSpPr>
          <p:cNvPr id="498" name="Text Placeholder 2">
            <a:extLst>
              <a:ext uri="{FF2B5EF4-FFF2-40B4-BE49-F238E27FC236}">
                <a16:creationId xmlns:a16="http://schemas.microsoft.com/office/drawing/2014/main" id="{FB178C36-101C-4A5D-B804-5A7A12A041BF}"/>
              </a:ext>
            </a:extLst>
          </p:cNvPr>
          <p:cNvSpPr>
            <a:spLocks noGrp="1"/>
          </p:cNvSpPr>
          <p:nvPr>
            <p:custDataLst>
              <p:tags r:id="rId92"/>
            </p:custDataLst>
          </p:nvPr>
        </p:nvSpPr>
        <p:spPr bwMode="gray">
          <a:xfrm>
            <a:off x="5142130" y="1989882"/>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FB60BF4-6422-4525-BCD6-278853E87F1E}" type="datetime'''''''''''''3'''''''''''''''''''',''''''''''''''1'''''''''''">
              <a:rPr lang="en-US" altLang="en-US" sz="1000" b="0" smtClean="0"/>
              <a:pPr algn="ctr">
                <a:spcBef>
                  <a:spcPct val="0"/>
                </a:spcBef>
                <a:spcAft>
                  <a:spcPct val="0"/>
                </a:spcAft>
              </a:pPr>
              <a:t>3,1</a:t>
            </a:fld>
            <a:endParaRPr lang="en-US" sz="1000" b="0" dirty="0">
              <a:sym typeface="+mn-lt"/>
            </a:endParaRPr>
          </a:p>
        </p:txBody>
      </p:sp>
      <p:sp>
        <p:nvSpPr>
          <p:cNvPr id="499" name="Text Placeholder 2">
            <a:extLst>
              <a:ext uri="{FF2B5EF4-FFF2-40B4-BE49-F238E27FC236}">
                <a16:creationId xmlns:a16="http://schemas.microsoft.com/office/drawing/2014/main" id="{44910D2E-167D-4BE0-A6B1-F7C7AE8F93F4}"/>
              </a:ext>
            </a:extLst>
          </p:cNvPr>
          <p:cNvSpPr>
            <a:spLocks noGrp="1"/>
          </p:cNvSpPr>
          <p:nvPr>
            <p:custDataLst>
              <p:tags r:id="rId93"/>
            </p:custDataLst>
          </p:nvPr>
        </p:nvSpPr>
        <p:spPr bwMode="gray">
          <a:xfrm>
            <a:off x="6593105" y="1981944"/>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AEE0B0D-6250-4E70-AF1D-1A2947A5EC84}" type="datetime'''''''2'''',''''''''''''''''5'">
              <a:rPr lang="en-US" altLang="en-US" sz="1000" b="0" smtClean="0"/>
              <a:pPr algn="ctr">
                <a:spcBef>
                  <a:spcPct val="0"/>
                </a:spcBef>
                <a:spcAft>
                  <a:spcPct val="0"/>
                </a:spcAft>
              </a:pPr>
              <a:t>2,5</a:t>
            </a:fld>
            <a:endParaRPr lang="en-US" sz="1000" b="0" dirty="0">
              <a:sym typeface="+mn-lt"/>
            </a:endParaRPr>
          </a:p>
        </p:txBody>
      </p:sp>
      <p:sp>
        <p:nvSpPr>
          <p:cNvPr id="500" name="Text Placeholder 2">
            <a:extLst>
              <a:ext uri="{FF2B5EF4-FFF2-40B4-BE49-F238E27FC236}">
                <a16:creationId xmlns:a16="http://schemas.microsoft.com/office/drawing/2014/main" id="{15F3FA41-F900-459A-98D8-C2D7C046AE49}"/>
              </a:ext>
            </a:extLst>
          </p:cNvPr>
          <p:cNvSpPr>
            <a:spLocks noGrp="1"/>
          </p:cNvSpPr>
          <p:nvPr>
            <p:custDataLst>
              <p:tags r:id="rId94"/>
            </p:custDataLst>
          </p:nvPr>
        </p:nvSpPr>
        <p:spPr bwMode="gray">
          <a:xfrm>
            <a:off x="5207218" y="2591544"/>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AD601E4-6694-4CB8-8246-93A648DFFF93}" type="datetime'''''''''''''''1''''''''''''''''''''''''3'',''''7'''''''">
              <a:rPr lang="en-US" altLang="en-US" sz="1000" b="0" smtClean="0"/>
              <a:pPr algn="ctr">
                <a:spcBef>
                  <a:spcPct val="0"/>
                </a:spcBef>
                <a:spcAft>
                  <a:spcPct val="0"/>
                </a:spcAft>
              </a:pPr>
              <a:t>13,7</a:t>
            </a:fld>
            <a:endParaRPr lang="en-US" sz="1000" b="0" dirty="0">
              <a:sym typeface="+mn-lt"/>
            </a:endParaRPr>
          </a:p>
        </p:txBody>
      </p:sp>
      <p:sp>
        <p:nvSpPr>
          <p:cNvPr id="501" name="Text Placeholder 2">
            <a:extLst>
              <a:ext uri="{FF2B5EF4-FFF2-40B4-BE49-F238E27FC236}">
                <a16:creationId xmlns:a16="http://schemas.microsoft.com/office/drawing/2014/main" id="{D728A241-43A3-444C-AB45-6C3C75D7F4B3}"/>
              </a:ext>
            </a:extLst>
          </p:cNvPr>
          <p:cNvSpPr>
            <a:spLocks noGrp="1"/>
          </p:cNvSpPr>
          <p:nvPr>
            <p:custDataLst>
              <p:tags r:id="rId95"/>
            </p:custDataLst>
          </p:nvPr>
        </p:nvSpPr>
        <p:spPr bwMode="gray">
          <a:xfrm>
            <a:off x="7385268" y="3640882"/>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A408D6C-F99C-44E1-8D88-2DE0FEEEEA56}" type="datetime'''''''2''''2'''',''''''''''''8'''''''''''''''''''''''''''''">
              <a:rPr lang="en-US" altLang="en-US" sz="1000" b="0" smtClean="0">
                <a:solidFill>
                  <a:schemeClr val="bg1"/>
                </a:solidFill>
              </a:rPr>
              <a:pPr algn="ctr">
                <a:spcBef>
                  <a:spcPct val="0"/>
                </a:spcBef>
                <a:spcAft>
                  <a:spcPct val="0"/>
                </a:spcAft>
              </a:pPr>
              <a:t>22,8</a:t>
            </a:fld>
            <a:endParaRPr lang="en-US" sz="1000" b="0" dirty="0">
              <a:solidFill>
                <a:schemeClr val="bg1"/>
              </a:solidFill>
              <a:sym typeface="+mn-lt"/>
            </a:endParaRPr>
          </a:p>
        </p:txBody>
      </p:sp>
      <p:sp>
        <p:nvSpPr>
          <p:cNvPr id="502" name="Text Placeholder 2">
            <a:extLst>
              <a:ext uri="{FF2B5EF4-FFF2-40B4-BE49-F238E27FC236}">
                <a16:creationId xmlns:a16="http://schemas.microsoft.com/office/drawing/2014/main" id="{B5ED0051-9EE2-4330-8162-E7B15D5F3EB6}"/>
              </a:ext>
            </a:extLst>
          </p:cNvPr>
          <p:cNvSpPr>
            <a:spLocks noGrp="1"/>
          </p:cNvSpPr>
          <p:nvPr>
            <p:custDataLst>
              <p:tags r:id="rId96"/>
            </p:custDataLst>
          </p:nvPr>
        </p:nvSpPr>
        <p:spPr bwMode="gray">
          <a:xfrm>
            <a:off x="8110755" y="3598019"/>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E57A372-D46B-48EA-9430-0B203B6CDE77}" type="datetime'''''''''''''''''''''''''''''2''''''''''''''3'''''''',''''9'">
              <a:rPr lang="en-US" altLang="en-US" sz="1000" b="0" smtClean="0">
                <a:solidFill>
                  <a:schemeClr val="bg1"/>
                </a:solidFill>
              </a:rPr>
              <a:pPr algn="ctr">
                <a:spcBef>
                  <a:spcPct val="0"/>
                </a:spcBef>
                <a:spcAft>
                  <a:spcPct val="0"/>
                </a:spcAft>
              </a:pPr>
              <a:t>23,9</a:t>
            </a:fld>
            <a:endParaRPr lang="en-US" sz="1000" b="0" dirty="0">
              <a:solidFill>
                <a:schemeClr val="bg1"/>
              </a:solidFill>
              <a:sym typeface="+mn-lt"/>
            </a:endParaRPr>
          </a:p>
        </p:txBody>
      </p:sp>
      <p:sp>
        <p:nvSpPr>
          <p:cNvPr id="503" name="Text Placeholder 2">
            <a:extLst>
              <a:ext uri="{FF2B5EF4-FFF2-40B4-BE49-F238E27FC236}">
                <a16:creationId xmlns:a16="http://schemas.microsoft.com/office/drawing/2014/main" id="{E27CB9B3-77E3-4E64-8E47-4F71C407AF5B}"/>
              </a:ext>
            </a:extLst>
          </p:cNvPr>
          <p:cNvSpPr>
            <a:spLocks noGrp="1"/>
          </p:cNvSpPr>
          <p:nvPr>
            <p:custDataLst>
              <p:tags r:id="rId97"/>
            </p:custDataLst>
          </p:nvPr>
        </p:nvSpPr>
        <p:spPr bwMode="gray">
          <a:xfrm>
            <a:off x="5207218" y="3767882"/>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CFD9F30-C2F3-49EA-B58F-623CE4704FA4}" type="datetime'''''1''''''''''9'''''''''''''''''''',''''''''''''''''2'">
              <a:rPr lang="en-US" altLang="en-US" sz="1000" b="0" smtClean="0">
                <a:solidFill>
                  <a:schemeClr val="bg1"/>
                </a:solidFill>
              </a:rPr>
              <a:pPr algn="ctr">
                <a:spcBef>
                  <a:spcPct val="0"/>
                </a:spcBef>
                <a:spcAft>
                  <a:spcPct val="0"/>
                </a:spcAft>
              </a:pPr>
              <a:t>19,2</a:t>
            </a:fld>
            <a:endParaRPr lang="en-US" sz="1000" b="0" dirty="0">
              <a:solidFill>
                <a:schemeClr val="bg1"/>
              </a:solidFill>
              <a:sym typeface="+mn-lt"/>
            </a:endParaRPr>
          </a:p>
        </p:txBody>
      </p:sp>
      <p:sp>
        <p:nvSpPr>
          <p:cNvPr id="504" name="Text Placeholder 2">
            <a:extLst>
              <a:ext uri="{FF2B5EF4-FFF2-40B4-BE49-F238E27FC236}">
                <a16:creationId xmlns:a16="http://schemas.microsoft.com/office/drawing/2014/main" id="{4B8A08EE-2F4F-4E1F-8814-9A21347B0135}"/>
              </a:ext>
            </a:extLst>
          </p:cNvPr>
          <p:cNvSpPr>
            <a:spLocks noGrp="1"/>
          </p:cNvSpPr>
          <p:nvPr>
            <p:custDataLst>
              <p:tags r:id="rId98"/>
            </p:custDataLst>
          </p:nvPr>
        </p:nvSpPr>
        <p:spPr bwMode="gray">
          <a:xfrm>
            <a:off x="10442793" y="1816844"/>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FDD6C27-94E1-4390-BA56-B45F91BD1767}" type="datetime'''''''''''''''''''''''1'',''0'''''''''''''''''''''''''''">
              <a:rPr lang="en-US" altLang="en-US" sz="800" b="0" smtClean="0">
                <a:solidFill>
                  <a:schemeClr val="bg1"/>
                </a:solidFill>
              </a:rPr>
              <a:pPr algn="ctr">
                <a:spcBef>
                  <a:spcPct val="0"/>
                </a:spcBef>
                <a:spcAft>
                  <a:spcPct val="0"/>
                </a:spcAft>
              </a:pPr>
              <a:t>1,0</a:t>
            </a:fld>
            <a:endParaRPr lang="en-US" sz="800" b="0" dirty="0">
              <a:solidFill>
                <a:schemeClr val="bg1"/>
              </a:solidFill>
              <a:sym typeface="+mn-lt"/>
            </a:endParaRPr>
          </a:p>
        </p:txBody>
      </p:sp>
      <p:sp>
        <p:nvSpPr>
          <p:cNvPr id="505" name="Text Placeholder 2">
            <a:extLst>
              <a:ext uri="{FF2B5EF4-FFF2-40B4-BE49-F238E27FC236}">
                <a16:creationId xmlns:a16="http://schemas.microsoft.com/office/drawing/2014/main" id="{BD6243FC-1961-485F-A5F4-C3DA853FDAC7}"/>
              </a:ext>
            </a:extLst>
          </p:cNvPr>
          <p:cNvSpPr>
            <a:spLocks noGrp="1"/>
          </p:cNvSpPr>
          <p:nvPr>
            <p:custDataLst>
              <p:tags r:id="rId99"/>
            </p:custDataLst>
          </p:nvPr>
        </p:nvSpPr>
        <p:spPr bwMode="auto">
          <a:xfrm>
            <a:off x="5043705" y="4572744"/>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CA64DB99-BF56-462B-882B-13BAAC145EEC}" type="datetime'2''01''7''''''''''''''''/''2''''''''''''01''''''''''8'''''''">
              <a:rPr lang="en-US" altLang="en-US" sz="800" b="0" smtClean="0"/>
              <a:pPr algn="ctr">
                <a:spcBef>
                  <a:spcPct val="0"/>
                </a:spcBef>
                <a:spcAft>
                  <a:spcPct val="0"/>
                </a:spcAft>
              </a:pPr>
              <a:t>2017/2018</a:t>
            </a:fld>
            <a:endParaRPr lang="en-US" sz="800" b="0" dirty="0">
              <a:sym typeface="+mn-lt"/>
            </a:endParaRPr>
          </a:p>
        </p:txBody>
      </p:sp>
      <p:sp>
        <p:nvSpPr>
          <p:cNvPr id="506" name="Text Placeholder 2">
            <a:extLst>
              <a:ext uri="{FF2B5EF4-FFF2-40B4-BE49-F238E27FC236}">
                <a16:creationId xmlns:a16="http://schemas.microsoft.com/office/drawing/2014/main" id="{7FD12D4A-14FC-439F-8AA1-34D208C59DF1}"/>
              </a:ext>
            </a:extLst>
          </p:cNvPr>
          <p:cNvSpPr>
            <a:spLocks noGrp="1"/>
          </p:cNvSpPr>
          <p:nvPr>
            <p:custDataLst>
              <p:tags r:id="rId100"/>
            </p:custDataLst>
          </p:nvPr>
        </p:nvSpPr>
        <p:spPr bwMode="gray">
          <a:xfrm>
            <a:off x="8871168" y="2304207"/>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1A3DBDB-DF1F-4D8F-B195-7D98CCFC76D2}" type="datetime'''''''8'''''',''''''0'''''''''''''''''''''''''''''''''''''''">
              <a:rPr lang="en-US" altLang="en-US" sz="1000" b="0" smtClean="0"/>
              <a:pPr algn="ctr">
                <a:spcBef>
                  <a:spcPct val="0"/>
                </a:spcBef>
                <a:spcAft>
                  <a:spcPct val="0"/>
                </a:spcAft>
              </a:pPr>
              <a:t>8,0</a:t>
            </a:fld>
            <a:endParaRPr lang="en-US" sz="1000" b="0" dirty="0">
              <a:sym typeface="+mn-lt"/>
            </a:endParaRPr>
          </a:p>
        </p:txBody>
      </p:sp>
      <p:sp>
        <p:nvSpPr>
          <p:cNvPr id="508" name="Text Placeholder 2">
            <a:extLst>
              <a:ext uri="{FF2B5EF4-FFF2-40B4-BE49-F238E27FC236}">
                <a16:creationId xmlns:a16="http://schemas.microsoft.com/office/drawing/2014/main" id="{265FE1CD-93EF-4D00-B66A-4030E67BF42C}"/>
              </a:ext>
            </a:extLst>
          </p:cNvPr>
          <p:cNvSpPr>
            <a:spLocks noGrp="1"/>
          </p:cNvSpPr>
          <p:nvPr>
            <p:custDataLst>
              <p:tags r:id="rId101"/>
            </p:custDataLst>
          </p:nvPr>
        </p:nvSpPr>
        <p:spPr bwMode="gray">
          <a:xfrm>
            <a:off x="5867618" y="1991469"/>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3418780-3DE2-4B73-8F4D-7358930FAA4B}" type="datetime'''''''''''''''''''''''''''''''''''''''''''''''''''2'''''',6'''">
              <a:rPr lang="en-US" altLang="en-US" sz="1000" b="0" smtClean="0"/>
              <a:pPr algn="ctr">
                <a:spcBef>
                  <a:spcPct val="0"/>
                </a:spcBef>
                <a:spcAft>
                  <a:spcPct val="0"/>
                </a:spcAft>
              </a:pPr>
              <a:t>2,6</a:t>
            </a:fld>
            <a:endParaRPr lang="en-US" sz="1000" b="0" dirty="0">
              <a:sym typeface="+mn-lt"/>
            </a:endParaRPr>
          </a:p>
        </p:txBody>
      </p:sp>
      <p:sp>
        <p:nvSpPr>
          <p:cNvPr id="509" name="Text Placeholder 2">
            <a:extLst>
              <a:ext uri="{FF2B5EF4-FFF2-40B4-BE49-F238E27FC236}">
                <a16:creationId xmlns:a16="http://schemas.microsoft.com/office/drawing/2014/main" id="{EAAD7F85-02A9-4C86-AE52-E5690E3AF0C6}"/>
              </a:ext>
            </a:extLst>
          </p:cNvPr>
          <p:cNvSpPr>
            <a:spLocks noGrp="1"/>
          </p:cNvSpPr>
          <p:nvPr>
            <p:custDataLst>
              <p:tags r:id="rId102"/>
            </p:custDataLst>
          </p:nvPr>
        </p:nvSpPr>
        <p:spPr bwMode="gray">
          <a:xfrm>
            <a:off x="3018056" y="1767632"/>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23FA8C6-519B-4913-9F91-5BF814CF0883}" type="datetime'35'''''''''''''''''''''''''''''',''''''''3'''''''''''''''''''">
              <a:rPr lang="en-US" altLang="en-US" sz="1000" smtClean="0"/>
              <a:pPr algn="ctr">
                <a:spcBef>
                  <a:spcPct val="0"/>
                </a:spcBef>
                <a:spcAft>
                  <a:spcPct val="0"/>
                </a:spcAft>
              </a:pPr>
              <a:t>35,3</a:t>
            </a:fld>
            <a:endParaRPr lang="en-US" sz="1000" dirty="0">
              <a:sym typeface="+mn-lt"/>
            </a:endParaRPr>
          </a:p>
        </p:txBody>
      </p:sp>
      <p:sp>
        <p:nvSpPr>
          <p:cNvPr id="510" name="Text Placeholder 2">
            <a:extLst>
              <a:ext uri="{FF2B5EF4-FFF2-40B4-BE49-F238E27FC236}">
                <a16:creationId xmlns:a16="http://schemas.microsoft.com/office/drawing/2014/main" id="{BBB7315C-A249-4A41-B5B2-08D28B477B77}"/>
              </a:ext>
            </a:extLst>
          </p:cNvPr>
          <p:cNvSpPr>
            <a:spLocks noGrp="1"/>
          </p:cNvSpPr>
          <p:nvPr>
            <p:custDataLst>
              <p:tags r:id="rId103"/>
            </p:custDataLst>
          </p:nvPr>
        </p:nvSpPr>
        <p:spPr bwMode="gray">
          <a:xfrm>
            <a:off x="3743543" y="1721594"/>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8D05DAEB-B86A-40AD-8570-D56500A4A1E2}" type="datetime'''3''5'''''''''''',''''''''''''''''''''''''''9'''''''''''">
              <a:rPr lang="en-US" altLang="en-US" sz="1000" smtClean="0"/>
              <a:pPr algn="ctr">
                <a:spcBef>
                  <a:spcPct val="0"/>
                </a:spcBef>
                <a:spcAft>
                  <a:spcPct val="0"/>
                </a:spcAft>
              </a:pPr>
              <a:t>35,9</a:t>
            </a:fld>
            <a:endParaRPr lang="en-US" sz="1000" dirty="0">
              <a:sym typeface="+mn-lt"/>
            </a:endParaRPr>
          </a:p>
        </p:txBody>
      </p:sp>
      <p:sp>
        <p:nvSpPr>
          <p:cNvPr id="511" name="Text Placeholder 2">
            <a:extLst>
              <a:ext uri="{FF2B5EF4-FFF2-40B4-BE49-F238E27FC236}">
                <a16:creationId xmlns:a16="http://schemas.microsoft.com/office/drawing/2014/main" id="{21EF8BEC-908C-4E55-A2B4-41DE0AE3E5A8}"/>
              </a:ext>
            </a:extLst>
          </p:cNvPr>
          <p:cNvSpPr>
            <a:spLocks noGrp="1"/>
          </p:cNvSpPr>
          <p:nvPr>
            <p:custDataLst>
              <p:tags r:id="rId104"/>
            </p:custDataLst>
          </p:nvPr>
        </p:nvSpPr>
        <p:spPr bwMode="gray">
          <a:xfrm>
            <a:off x="4469031" y="1783507"/>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9809584-09CD-45F8-8FC9-DD59BEE9390A}" type="datetime'''''''''''''''''''''''''''3''''''5'',''''''''''''0'">
              <a:rPr lang="en-US" altLang="en-US" sz="1000" smtClean="0"/>
              <a:pPr algn="ctr">
                <a:spcBef>
                  <a:spcPct val="0"/>
                </a:spcBef>
                <a:spcAft>
                  <a:spcPct val="0"/>
                </a:spcAft>
              </a:pPr>
              <a:t>35,0</a:t>
            </a:fld>
            <a:endParaRPr lang="en-US" sz="1000" dirty="0">
              <a:sym typeface="+mn-lt"/>
            </a:endParaRPr>
          </a:p>
        </p:txBody>
      </p:sp>
      <p:sp>
        <p:nvSpPr>
          <p:cNvPr id="512" name="Text Placeholder 2">
            <a:extLst>
              <a:ext uri="{FF2B5EF4-FFF2-40B4-BE49-F238E27FC236}">
                <a16:creationId xmlns:a16="http://schemas.microsoft.com/office/drawing/2014/main" id="{890E0B20-03B1-4465-94ED-166B004A7369}"/>
              </a:ext>
            </a:extLst>
          </p:cNvPr>
          <p:cNvSpPr>
            <a:spLocks noGrp="1"/>
          </p:cNvSpPr>
          <p:nvPr>
            <p:custDataLst>
              <p:tags r:id="rId105"/>
            </p:custDataLst>
          </p:nvPr>
        </p:nvSpPr>
        <p:spPr bwMode="gray">
          <a:xfrm>
            <a:off x="5194518" y="1710482"/>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5FC3AFF-A7D2-46B5-912F-31899D1D72E2}" type="datetime'3''''''6'''''',''''''''''''''''''''''''''1'''">
              <a:rPr lang="en-US" altLang="en-US" sz="1000" smtClean="0"/>
              <a:pPr algn="ctr">
                <a:spcBef>
                  <a:spcPct val="0"/>
                </a:spcBef>
                <a:spcAft>
                  <a:spcPct val="0"/>
                </a:spcAft>
              </a:pPr>
              <a:t>36,1</a:t>
            </a:fld>
            <a:endParaRPr lang="en-US" sz="1000" dirty="0">
              <a:sym typeface="+mn-lt"/>
            </a:endParaRPr>
          </a:p>
        </p:txBody>
      </p:sp>
      <p:sp>
        <p:nvSpPr>
          <p:cNvPr id="513" name="Text Placeholder 2">
            <a:extLst>
              <a:ext uri="{FF2B5EF4-FFF2-40B4-BE49-F238E27FC236}">
                <a16:creationId xmlns:a16="http://schemas.microsoft.com/office/drawing/2014/main" id="{FE09A26D-277F-4995-B196-A5A7F89D29A0}"/>
              </a:ext>
            </a:extLst>
          </p:cNvPr>
          <p:cNvSpPr>
            <a:spLocks noGrp="1"/>
          </p:cNvSpPr>
          <p:nvPr>
            <p:custDataLst>
              <p:tags r:id="rId106"/>
            </p:custDataLst>
          </p:nvPr>
        </p:nvSpPr>
        <p:spPr bwMode="gray">
          <a:xfrm>
            <a:off x="5889844" y="1712069"/>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8182DC4C-F4A2-42D2-8B7F-704A575C4343}" type="datetime'''''''3''''''5'''',''''''''8'''''''''''''''''''''''''''''''">
              <a:rPr lang="en-US" altLang="en-US" sz="1000" smtClean="0"/>
              <a:pPr algn="ctr">
                <a:spcBef>
                  <a:spcPct val="0"/>
                </a:spcBef>
                <a:spcAft>
                  <a:spcPct val="0"/>
                </a:spcAft>
              </a:pPr>
              <a:t>35,8</a:t>
            </a:fld>
            <a:endParaRPr lang="en-US" sz="1000" dirty="0">
              <a:sym typeface="+mn-lt"/>
            </a:endParaRPr>
          </a:p>
        </p:txBody>
      </p:sp>
      <p:sp>
        <p:nvSpPr>
          <p:cNvPr id="514" name="Text Placeholder 2">
            <a:extLst>
              <a:ext uri="{FF2B5EF4-FFF2-40B4-BE49-F238E27FC236}">
                <a16:creationId xmlns:a16="http://schemas.microsoft.com/office/drawing/2014/main" id="{51FFEF09-26D5-46CE-BA4B-93B907C49296}"/>
              </a:ext>
            </a:extLst>
          </p:cNvPr>
          <p:cNvSpPr>
            <a:spLocks noGrp="1"/>
          </p:cNvSpPr>
          <p:nvPr>
            <p:custDataLst>
              <p:tags r:id="rId107"/>
            </p:custDataLst>
          </p:nvPr>
        </p:nvSpPr>
        <p:spPr bwMode="gray">
          <a:xfrm>
            <a:off x="7342406" y="1670794"/>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57F0337-D0F7-4C7A-AB94-EC2F0515D1F9}" type="datetime'3''''''''6'''''''',''''''''''''''''''''5'''">
              <a:rPr lang="en-US" altLang="en-US" sz="1000" smtClean="0"/>
              <a:pPr algn="ctr">
                <a:spcBef>
                  <a:spcPct val="0"/>
                </a:spcBef>
                <a:spcAft>
                  <a:spcPct val="0"/>
                </a:spcAft>
              </a:pPr>
              <a:t>36,5</a:t>
            </a:fld>
            <a:endParaRPr lang="en-US" sz="1000" dirty="0">
              <a:sym typeface="+mn-lt"/>
            </a:endParaRPr>
          </a:p>
        </p:txBody>
      </p:sp>
      <p:sp>
        <p:nvSpPr>
          <p:cNvPr id="515" name="Text Placeholder 2">
            <a:extLst>
              <a:ext uri="{FF2B5EF4-FFF2-40B4-BE49-F238E27FC236}">
                <a16:creationId xmlns:a16="http://schemas.microsoft.com/office/drawing/2014/main" id="{817962A3-8B84-4EA7-A5EA-2B3327F8FC48}"/>
              </a:ext>
            </a:extLst>
          </p:cNvPr>
          <p:cNvSpPr>
            <a:spLocks noGrp="1"/>
          </p:cNvSpPr>
          <p:nvPr>
            <p:custDataLst>
              <p:tags r:id="rId108"/>
            </p:custDataLst>
          </p:nvPr>
        </p:nvSpPr>
        <p:spPr bwMode="gray">
          <a:xfrm>
            <a:off x="8775918" y="1645394"/>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4C3D371-1377-43B8-977A-38857A1F2BCC}" type="datetime'''''''''''''''3''''''7'''',''0'">
              <a:rPr lang="en-US" altLang="en-US" sz="1000" smtClean="0"/>
              <a:pPr algn="ctr">
                <a:spcBef>
                  <a:spcPct val="0"/>
                </a:spcBef>
                <a:spcAft>
                  <a:spcPct val="0"/>
                </a:spcAft>
              </a:pPr>
              <a:t>37,0</a:t>
            </a:fld>
            <a:endParaRPr lang="en-US" sz="1000" dirty="0">
              <a:sym typeface="+mn-lt"/>
            </a:endParaRPr>
          </a:p>
        </p:txBody>
      </p:sp>
      <p:sp>
        <p:nvSpPr>
          <p:cNvPr id="516" name="Text Placeholder 2">
            <a:extLst>
              <a:ext uri="{FF2B5EF4-FFF2-40B4-BE49-F238E27FC236}">
                <a16:creationId xmlns:a16="http://schemas.microsoft.com/office/drawing/2014/main" id="{F9AB5521-5632-43E2-994F-3A8B44D055B2}"/>
              </a:ext>
            </a:extLst>
          </p:cNvPr>
          <p:cNvSpPr>
            <a:spLocks noGrp="1"/>
          </p:cNvSpPr>
          <p:nvPr>
            <p:custDataLst>
              <p:tags r:id="rId109"/>
            </p:custDataLst>
          </p:nvPr>
        </p:nvSpPr>
        <p:spPr bwMode="gray">
          <a:xfrm>
            <a:off x="10226893" y="1613644"/>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DD77FE0-16F7-4ED4-AA8D-7C004F93A918}" type="datetime'''''''''''''''''''''''''3''''7'''''''''''',6'''''''">
              <a:rPr lang="en-US" altLang="en-US" sz="1000" smtClean="0"/>
              <a:pPr algn="ctr">
                <a:spcBef>
                  <a:spcPct val="0"/>
                </a:spcBef>
                <a:spcAft>
                  <a:spcPct val="0"/>
                </a:spcAft>
              </a:pPr>
              <a:t>37,6</a:t>
            </a:fld>
            <a:endParaRPr lang="en-US" sz="1000" dirty="0">
              <a:sym typeface="+mn-lt"/>
            </a:endParaRPr>
          </a:p>
        </p:txBody>
      </p:sp>
      <p:sp>
        <p:nvSpPr>
          <p:cNvPr id="520" name="Text Placeholder 2">
            <a:extLst>
              <a:ext uri="{FF2B5EF4-FFF2-40B4-BE49-F238E27FC236}">
                <a16:creationId xmlns:a16="http://schemas.microsoft.com/office/drawing/2014/main" id="{AFD0A085-8A68-4CFA-9E3E-7AC22033B1D2}"/>
              </a:ext>
            </a:extLst>
          </p:cNvPr>
          <p:cNvSpPr>
            <a:spLocks noGrp="1"/>
          </p:cNvSpPr>
          <p:nvPr>
            <p:custDataLst>
              <p:tags r:id="rId110"/>
            </p:custDataLst>
          </p:nvPr>
        </p:nvSpPr>
        <p:spPr bwMode="gray">
          <a:xfrm>
            <a:off x="5932705" y="2578844"/>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B305C972-53A5-4DB0-A7B3-BF3411518CC1}" type="datetime'''''1''3'''''''''''''''''''',''''''''''''''''''''9'''''''''">
              <a:rPr lang="en-US" altLang="en-US" sz="1000" b="0" smtClean="0"/>
              <a:pPr algn="ctr">
                <a:spcBef>
                  <a:spcPct val="0"/>
                </a:spcBef>
                <a:spcAft>
                  <a:spcPct val="0"/>
                </a:spcAft>
              </a:pPr>
              <a:t>13,9</a:t>
            </a:fld>
            <a:endParaRPr lang="en-US" sz="1000" b="0" dirty="0">
              <a:sym typeface="+mn-lt"/>
            </a:endParaRPr>
          </a:p>
        </p:txBody>
      </p:sp>
      <p:grpSp>
        <p:nvGrpSpPr>
          <p:cNvPr id="521" name="Group 520">
            <a:extLst>
              <a:ext uri="{FF2B5EF4-FFF2-40B4-BE49-F238E27FC236}">
                <a16:creationId xmlns:a16="http://schemas.microsoft.com/office/drawing/2014/main" id="{8D2605C1-3679-4871-9D35-5F60B148EBF0}"/>
              </a:ext>
            </a:extLst>
          </p:cNvPr>
          <p:cNvGrpSpPr/>
          <p:nvPr/>
        </p:nvGrpSpPr>
        <p:grpSpPr>
          <a:xfrm>
            <a:off x="1169462" y="4836269"/>
            <a:ext cx="9574305" cy="464939"/>
            <a:chOff x="2509390" y="5092626"/>
            <a:chExt cx="8531493" cy="645435"/>
          </a:xfrm>
        </p:grpSpPr>
        <p:sp>
          <p:nvSpPr>
            <p:cNvPr id="522" name="Rectangle 521">
              <a:extLst>
                <a:ext uri="{FF2B5EF4-FFF2-40B4-BE49-F238E27FC236}">
                  <a16:creationId xmlns:a16="http://schemas.microsoft.com/office/drawing/2014/main" id="{932C3658-03B7-405C-A2A5-EB4B2375BE66}"/>
                </a:ext>
              </a:extLst>
            </p:cNvPr>
            <p:cNvSpPr/>
            <p:nvPr/>
          </p:nvSpPr>
          <p:spPr>
            <a:xfrm>
              <a:off x="7233430" y="5092626"/>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16.7</a:t>
              </a:r>
            </a:p>
          </p:txBody>
        </p:sp>
        <p:sp>
          <p:nvSpPr>
            <p:cNvPr id="523" name="Rectangle 522">
              <a:extLst>
                <a:ext uri="{FF2B5EF4-FFF2-40B4-BE49-F238E27FC236}">
                  <a16:creationId xmlns:a16="http://schemas.microsoft.com/office/drawing/2014/main" id="{62272518-363C-4C8B-BB78-203696A3A23A}"/>
                </a:ext>
              </a:extLst>
            </p:cNvPr>
            <p:cNvSpPr/>
            <p:nvPr/>
          </p:nvSpPr>
          <p:spPr>
            <a:xfrm>
              <a:off x="7899384" y="5092626"/>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21.1</a:t>
              </a:r>
            </a:p>
          </p:txBody>
        </p:sp>
        <p:sp>
          <p:nvSpPr>
            <p:cNvPr id="524" name="Rectangle 523">
              <a:extLst>
                <a:ext uri="{FF2B5EF4-FFF2-40B4-BE49-F238E27FC236}">
                  <a16:creationId xmlns:a16="http://schemas.microsoft.com/office/drawing/2014/main" id="{5B7BC133-652A-4944-8C0D-FDCA0FBD9DCB}"/>
                </a:ext>
              </a:extLst>
            </p:cNvPr>
            <p:cNvSpPr/>
            <p:nvPr/>
          </p:nvSpPr>
          <p:spPr>
            <a:xfrm>
              <a:off x="8565338" y="5092626"/>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22.1</a:t>
              </a:r>
            </a:p>
          </p:txBody>
        </p:sp>
        <p:sp>
          <p:nvSpPr>
            <p:cNvPr id="525" name="Rectangle 524">
              <a:extLst>
                <a:ext uri="{FF2B5EF4-FFF2-40B4-BE49-F238E27FC236}">
                  <a16:creationId xmlns:a16="http://schemas.microsoft.com/office/drawing/2014/main" id="{5C4A27E5-A4E0-4CB5-894E-353286BDFF07}"/>
                </a:ext>
              </a:extLst>
            </p:cNvPr>
            <p:cNvSpPr/>
            <p:nvPr/>
          </p:nvSpPr>
          <p:spPr>
            <a:xfrm>
              <a:off x="9214840" y="5092626"/>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23.3</a:t>
              </a:r>
            </a:p>
          </p:txBody>
        </p:sp>
        <p:sp>
          <p:nvSpPr>
            <p:cNvPr id="526" name="Rectangle 525">
              <a:extLst>
                <a:ext uri="{FF2B5EF4-FFF2-40B4-BE49-F238E27FC236}">
                  <a16:creationId xmlns:a16="http://schemas.microsoft.com/office/drawing/2014/main" id="{1A15332D-FCC4-451B-A98F-03A07C0CF57C}"/>
                </a:ext>
              </a:extLst>
            </p:cNvPr>
            <p:cNvSpPr/>
            <p:nvPr/>
          </p:nvSpPr>
          <p:spPr>
            <a:xfrm>
              <a:off x="9873171" y="5092626"/>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26.3</a:t>
              </a:r>
            </a:p>
          </p:txBody>
        </p:sp>
        <p:sp>
          <p:nvSpPr>
            <p:cNvPr id="527" name="Rectangle 526">
              <a:extLst>
                <a:ext uri="{FF2B5EF4-FFF2-40B4-BE49-F238E27FC236}">
                  <a16:creationId xmlns:a16="http://schemas.microsoft.com/office/drawing/2014/main" id="{C7F48A3F-82F5-45A2-95D1-1EF144DA4E18}"/>
                </a:ext>
              </a:extLst>
            </p:cNvPr>
            <p:cNvSpPr/>
            <p:nvPr/>
          </p:nvSpPr>
          <p:spPr>
            <a:xfrm>
              <a:off x="10511252" y="5092626"/>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27.8</a:t>
              </a:r>
            </a:p>
          </p:txBody>
        </p:sp>
        <p:sp>
          <p:nvSpPr>
            <p:cNvPr id="528" name="Rectangle 527">
              <a:extLst>
                <a:ext uri="{FF2B5EF4-FFF2-40B4-BE49-F238E27FC236}">
                  <a16:creationId xmlns:a16="http://schemas.microsoft.com/office/drawing/2014/main" id="{BA375433-2857-43A8-8F47-A154F0C2B2EF}"/>
                </a:ext>
              </a:extLst>
            </p:cNvPr>
            <p:cNvSpPr/>
            <p:nvPr/>
          </p:nvSpPr>
          <p:spPr>
            <a:xfrm>
              <a:off x="7233430" y="5477222"/>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11.7</a:t>
              </a:r>
            </a:p>
          </p:txBody>
        </p:sp>
        <p:sp>
          <p:nvSpPr>
            <p:cNvPr id="529" name="Rectangle 528">
              <a:extLst>
                <a:ext uri="{FF2B5EF4-FFF2-40B4-BE49-F238E27FC236}">
                  <a16:creationId xmlns:a16="http://schemas.microsoft.com/office/drawing/2014/main" id="{2CB2C3B7-DA6A-4E64-AF3E-2FAF760D67DA}"/>
                </a:ext>
              </a:extLst>
            </p:cNvPr>
            <p:cNvSpPr/>
            <p:nvPr/>
          </p:nvSpPr>
          <p:spPr>
            <a:xfrm>
              <a:off x="7899384" y="5477222"/>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9.2</a:t>
              </a:r>
            </a:p>
          </p:txBody>
        </p:sp>
        <p:sp>
          <p:nvSpPr>
            <p:cNvPr id="530" name="Rectangle 529">
              <a:extLst>
                <a:ext uri="{FF2B5EF4-FFF2-40B4-BE49-F238E27FC236}">
                  <a16:creationId xmlns:a16="http://schemas.microsoft.com/office/drawing/2014/main" id="{91A6A700-92B0-4851-9C55-FB3C329A5956}"/>
                </a:ext>
              </a:extLst>
            </p:cNvPr>
            <p:cNvSpPr/>
            <p:nvPr/>
          </p:nvSpPr>
          <p:spPr>
            <a:xfrm>
              <a:off x="8565338" y="5477222"/>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8.3</a:t>
              </a:r>
            </a:p>
          </p:txBody>
        </p:sp>
        <p:sp>
          <p:nvSpPr>
            <p:cNvPr id="531" name="Rectangle 530">
              <a:extLst>
                <a:ext uri="{FF2B5EF4-FFF2-40B4-BE49-F238E27FC236}">
                  <a16:creationId xmlns:a16="http://schemas.microsoft.com/office/drawing/2014/main" id="{990CBE19-0787-42E2-AFC0-0DC62A270147}"/>
                </a:ext>
              </a:extLst>
            </p:cNvPr>
            <p:cNvSpPr/>
            <p:nvPr/>
          </p:nvSpPr>
          <p:spPr>
            <a:xfrm>
              <a:off x="9214840" y="5477222"/>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6.7</a:t>
              </a:r>
            </a:p>
          </p:txBody>
        </p:sp>
        <p:sp>
          <p:nvSpPr>
            <p:cNvPr id="532" name="Rectangle 531">
              <a:extLst>
                <a:ext uri="{FF2B5EF4-FFF2-40B4-BE49-F238E27FC236}">
                  <a16:creationId xmlns:a16="http://schemas.microsoft.com/office/drawing/2014/main" id="{1C9310C4-75DF-4D09-A22B-704EAD26F4F3}"/>
                </a:ext>
              </a:extLst>
            </p:cNvPr>
            <p:cNvSpPr/>
            <p:nvPr/>
          </p:nvSpPr>
          <p:spPr>
            <a:xfrm>
              <a:off x="9873171" y="5477222"/>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6.2</a:t>
              </a:r>
            </a:p>
          </p:txBody>
        </p:sp>
        <p:sp>
          <p:nvSpPr>
            <p:cNvPr id="533" name="Rectangle 532">
              <a:extLst>
                <a:ext uri="{FF2B5EF4-FFF2-40B4-BE49-F238E27FC236}">
                  <a16:creationId xmlns:a16="http://schemas.microsoft.com/office/drawing/2014/main" id="{ED92976C-43E7-4864-B2EA-BB304B86AA0A}"/>
                </a:ext>
              </a:extLst>
            </p:cNvPr>
            <p:cNvSpPr/>
            <p:nvPr/>
          </p:nvSpPr>
          <p:spPr>
            <a:xfrm>
              <a:off x="10511252" y="5477222"/>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6.5</a:t>
              </a:r>
            </a:p>
          </p:txBody>
        </p:sp>
        <p:sp>
          <p:nvSpPr>
            <p:cNvPr id="534" name="Rectangle 533">
              <a:extLst>
                <a:ext uri="{FF2B5EF4-FFF2-40B4-BE49-F238E27FC236}">
                  <a16:creationId xmlns:a16="http://schemas.microsoft.com/office/drawing/2014/main" id="{6581AD0C-702C-48E0-B858-3A13CDD6CA31}"/>
                </a:ext>
              </a:extLst>
            </p:cNvPr>
            <p:cNvSpPr/>
            <p:nvPr/>
          </p:nvSpPr>
          <p:spPr>
            <a:xfrm>
              <a:off x="2509390" y="5092626"/>
              <a:ext cx="1211839"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bg1"/>
                  </a:solidFill>
                  <a:effectLst/>
                  <a:uLnTx/>
                  <a:uFillTx/>
                  <a:ea typeface="+mn-ea"/>
                  <a:cs typeface="+mn-cs"/>
                </a:rPr>
                <a:t>Revenue forecast </a:t>
              </a:r>
              <a:r>
                <a:rPr kumimoji="0" lang="en-US" sz="900" b="0" i="0" u="none" strike="noStrike" kern="0" cap="none" spc="0" normalizeH="0" baseline="0" noProof="0" dirty="0" err="1">
                  <a:ln>
                    <a:noFill/>
                  </a:ln>
                  <a:solidFill>
                    <a:schemeClr val="bg1"/>
                  </a:solidFill>
                  <a:effectLst/>
                  <a:uLnTx/>
                  <a:uFillTx/>
                  <a:ea typeface="+mn-ea"/>
                  <a:cs typeface="+mn-cs"/>
                </a:rPr>
                <a:t>Rbn</a:t>
              </a:r>
              <a:endParaRPr kumimoji="0" lang="en-US" sz="900" b="0" i="0" u="none" strike="noStrike" kern="0" cap="none" spc="0" normalizeH="0" baseline="0" noProof="0" dirty="0">
                <a:ln>
                  <a:noFill/>
                </a:ln>
                <a:solidFill>
                  <a:schemeClr val="bg1"/>
                </a:solidFill>
                <a:effectLst/>
                <a:uLnTx/>
                <a:uFillTx/>
                <a:ea typeface="+mn-ea"/>
                <a:cs typeface="+mn-cs"/>
              </a:endParaRPr>
            </a:p>
          </p:txBody>
        </p:sp>
        <p:sp>
          <p:nvSpPr>
            <p:cNvPr id="535" name="Rectangle 534">
              <a:extLst>
                <a:ext uri="{FF2B5EF4-FFF2-40B4-BE49-F238E27FC236}">
                  <a16:creationId xmlns:a16="http://schemas.microsoft.com/office/drawing/2014/main" id="{34D2A002-C688-4811-A8CF-2AE9B7A13E81}"/>
                </a:ext>
              </a:extLst>
            </p:cNvPr>
            <p:cNvSpPr/>
            <p:nvPr/>
          </p:nvSpPr>
          <p:spPr>
            <a:xfrm>
              <a:off x="2509390" y="5477222"/>
              <a:ext cx="1211839"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ea typeface="+mn-ea"/>
                  <a:cs typeface="+mn-cs"/>
                </a:rPr>
                <a:t>Revenue loss </a:t>
              </a:r>
              <a:r>
                <a:rPr kumimoji="0" lang="en-US" sz="900" b="0" i="0" u="none" strike="noStrike" kern="0" cap="none" spc="0" normalizeH="0" baseline="0" noProof="0" dirty="0" err="1">
                  <a:ln>
                    <a:noFill/>
                  </a:ln>
                  <a:solidFill>
                    <a:prstClr val="black"/>
                  </a:solidFill>
                  <a:effectLst/>
                  <a:uLnTx/>
                  <a:uFillTx/>
                  <a:ea typeface="+mn-ea"/>
                  <a:cs typeface="+mn-cs"/>
                </a:rPr>
                <a:t>Rbn</a:t>
              </a:r>
              <a:endParaRPr kumimoji="0" lang="en-US" sz="900" b="0" i="0" u="none" strike="noStrike" kern="0" cap="none" spc="0" normalizeH="0" baseline="0" noProof="0" dirty="0">
                <a:ln>
                  <a:noFill/>
                </a:ln>
                <a:solidFill>
                  <a:prstClr val="black"/>
                </a:solidFill>
                <a:effectLst/>
                <a:uLnTx/>
                <a:uFillTx/>
                <a:ea typeface="+mn-ea"/>
                <a:cs typeface="+mn-cs"/>
              </a:endParaRPr>
            </a:p>
          </p:txBody>
        </p:sp>
        <p:sp>
          <p:nvSpPr>
            <p:cNvPr id="536" name="Rectangle 535">
              <a:extLst>
                <a:ext uri="{FF2B5EF4-FFF2-40B4-BE49-F238E27FC236}">
                  <a16:creationId xmlns:a16="http://schemas.microsoft.com/office/drawing/2014/main" id="{24B09F89-0405-403B-BE88-61BA747ADC1D}"/>
                </a:ext>
              </a:extLst>
            </p:cNvPr>
            <p:cNvSpPr/>
            <p:nvPr/>
          </p:nvSpPr>
          <p:spPr>
            <a:xfrm>
              <a:off x="3912373" y="5093712"/>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13.2</a:t>
              </a:r>
            </a:p>
          </p:txBody>
        </p:sp>
        <p:sp>
          <p:nvSpPr>
            <p:cNvPr id="537" name="Rectangle 536">
              <a:extLst>
                <a:ext uri="{FF2B5EF4-FFF2-40B4-BE49-F238E27FC236}">
                  <a16:creationId xmlns:a16="http://schemas.microsoft.com/office/drawing/2014/main" id="{BF05D6EB-AD59-478C-9AB5-74EB41A3728B}"/>
                </a:ext>
              </a:extLst>
            </p:cNvPr>
            <p:cNvSpPr/>
            <p:nvPr/>
          </p:nvSpPr>
          <p:spPr>
            <a:xfrm>
              <a:off x="4559136" y="5093712"/>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14.2</a:t>
              </a:r>
            </a:p>
          </p:txBody>
        </p:sp>
        <p:sp>
          <p:nvSpPr>
            <p:cNvPr id="538" name="Rectangle 537">
              <a:extLst>
                <a:ext uri="{FF2B5EF4-FFF2-40B4-BE49-F238E27FC236}">
                  <a16:creationId xmlns:a16="http://schemas.microsoft.com/office/drawing/2014/main" id="{907D9B4E-5614-4B45-97B4-E22231C90663}"/>
                </a:ext>
              </a:extLst>
            </p:cNvPr>
            <p:cNvSpPr/>
            <p:nvPr/>
          </p:nvSpPr>
          <p:spPr>
            <a:xfrm>
              <a:off x="5240390" y="5093712"/>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14.3</a:t>
              </a:r>
            </a:p>
          </p:txBody>
        </p:sp>
        <p:sp>
          <p:nvSpPr>
            <p:cNvPr id="539" name="Rectangle 538">
              <a:extLst>
                <a:ext uri="{FF2B5EF4-FFF2-40B4-BE49-F238E27FC236}">
                  <a16:creationId xmlns:a16="http://schemas.microsoft.com/office/drawing/2014/main" id="{8DAAF6A4-CBA8-4727-A1BA-E960ADCA443E}"/>
                </a:ext>
              </a:extLst>
            </p:cNvPr>
            <p:cNvSpPr/>
            <p:nvPr/>
          </p:nvSpPr>
          <p:spPr>
            <a:xfrm>
              <a:off x="5935736" y="5093712"/>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13.5</a:t>
              </a:r>
            </a:p>
          </p:txBody>
        </p:sp>
        <p:sp>
          <p:nvSpPr>
            <p:cNvPr id="540" name="Rectangle 539">
              <a:extLst>
                <a:ext uri="{FF2B5EF4-FFF2-40B4-BE49-F238E27FC236}">
                  <a16:creationId xmlns:a16="http://schemas.microsoft.com/office/drawing/2014/main" id="{E3409347-E2CB-4816-A613-30C4CEA34EE1}"/>
                </a:ext>
              </a:extLst>
            </p:cNvPr>
            <p:cNvSpPr/>
            <p:nvPr/>
          </p:nvSpPr>
          <p:spPr>
            <a:xfrm>
              <a:off x="6587292" y="5093712"/>
              <a:ext cx="529631" cy="259753"/>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ea typeface="+mn-ea"/>
                  <a:cs typeface="+mn-cs"/>
                </a:rPr>
                <a:t>14.8</a:t>
              </a:r>
            </a:p>
          </p:txBody>
        </p:sp>
        <p:sp>
          <p:nvSpPr>
            <p:cNvPr id="541" name="Rectangle 540">
              <a:extLst>
                <a:ext uri="{FF2B5EF4-FFF2-40B4-BE49-F238E27FC236}">
                  <a16:creationId xmlns:a16="http://schemas.microsoft.com/office/drawing/2014/main" id="{AC08A3D7-5CCC-436C-814B-930704038E2C}"/>
                </a:ext>
              </a:extLst>
            </p:cNvPr>
            <p:cNvSpPr/>
            <p:nvPr/>
          </p:nvSpPr>
          <p:spPr>
            <a:xfrm>
              <a:off x="3909959" y="5478308"/>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4.2</a:t>
              </a:r>
            </a:p>
          </p:txBody>
        </p:sp>
        <p:sp>
          <p:nvSpPr>
            <p:cNvPr id="542" name="Rectangle 541">
              <a:extLst>
                <a:ext uri="{FF2B5EF4-FFF2-40B4-BE49-F238E27FC236}">
                  <a16:creationId xmlns:a16="http://schemas.microsoft.com/office/drawing/2014/main" id="{7FF6B7AB-3849-4BFC-89D2-7B3C7FF454C1}"/>
                </a:ext>
              </a:extLst>
            </p:cNvPr>
            <p:cNvSpPr/>
            <p:nvPr/>
          </p:nvSpPr>
          <p:spPr>
            <a:xfrm>
              <a:off x="4559136" y="5478308"/>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5.0</a:t>
              </a:r>
            </a:p>
          </p:txBody>
        </p:sp>
        <p:sp>
          <p:nvSpPr>
            <p:cNvPr id="543" name="Rectangle 542">
              <a:extLst>
                <a:ext uri="{FF2B5EF4-FFF2-40B4-BE49-F238E27FC236}">
                  <a16:creationId xmlns:a16="http://schemas.microsoft.com/office/drawing/2014/main" id="{39FE9282-DAE3-499C-929B-FA7D85EF0D92}"/>
                </a:ext>
              </a:extLst>
            </p:cNvPr>
            <p:cNvSpPr/>
            <p:nvPr/>
          </p:nvSpPr>
          <p:spPr>
            <a:xfrm>
              <a:off x="5240390" y="5478308"/>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6.2</a:t>
              </a:r>
            </a:p>
          </p:txBody>
        </p:sp>
        <p:sp>
          <p:nvSpPr>
            <p:cNvPr id="544" name="Rectangle 543">
              <a:extLst>
                <a:ext uri="{FF2B5EF4-FFF2-40B4-BE49-F238E27FC236}">
                  <a16:creationId xmlns:a16="http://schemas.microsoft.com/office/drawing/2014/main" id="{D75838E3-989F-4687-BEF4-0BD4E28D7882}"/>
                </a:ext>
              </a:extLst>
            </p:cNvPr>
            <p:cNvSpPr/>
            <p:nvPr/>
          </p:nvSpPr>
          <p:spPr>
            <a:xfrm>
              <a:off x="5935736" y="5478308"/>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9.8</a:t>
              </a:r>
            </a:p>
          </p:txBody>
        </p:sp>
        <p:sp>
          <p:nvSpPr>
            <p:cNvPr id="545" name="Rectangle 544">
              <a:extLst>
                <a:ext uri="{FF2B5EF4-FFF2-40B4-BE49-F238E27FC236}">
                  <a16:creationId xmlns:a16="http://schemas.microsoft.com/office/drawing/2014/main" id="{3DEEECF2-369D-4D89-AFBD-42DCBC582356}"/>
                </a:ext>
              </a:extLst>
            </p:cNvPr>
            <p:cNvSpPr/>
            <p:nvPr/>
          </p:nvSpPr>
          <p:spPr>
            <a:xfrm>
              <a:off x="6587292" y="5478308"/>
              <a:ext cx="529631" cy="259753"/>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ea typeface="+mn-ea"/>
                  <a:cs typeface="+mn-cs"/>
                </a:rPr>
                <a:t>10.8</a:t>
              </a:r>
            </a:p>
          </p:txBody>
        </p:sp>
      </p:grpSp>
    </p:spTree>
    <p:extLst>
      <p:ext uri="{BB962C8B-B14F-4D97-AF65-F5344CB8AC3E}">
        <p14:creationId xmlns:p14="http://schemas.microsoft.com/office/powerpoint/2010/main" val="954686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CFF8B5-E3AC-4159-9972-3BFEE0202E2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107" name="think-cell Slide" r:id="rId5" imgW="421" imgH="420" progId="TCLayout.ActiveDocument.1">
                  <p:embed/>
                </p:oleObj>
              </mc:Choice>
              <mc:Fallback>
                <p:oleObj name="think-cell Slide" r:id="rId5" imgW="421" imgH="420" progId="TCLayout.ActiveDocument.1">
                  <p:embed/>
                  <p:pic>
                    <p:nvPicPr>
                      <p:cNvPr id="3" name="Object 2" hidden="1">
                        <a:extLst>
                          <a:ext uri="{FF2B5EF4-FFF2-40B4-BE49-F238E27FC236}">
                            <a16:creationId xmlns:a16="http://schemas.microsoft.com/office/drawing/2014/main" id="{93CFF8B5-E3AC-4159-9972-3BFEE0202E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7A4925C-3F4A-4C31-8BF1-55F5AF399CA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dirty="0">
              <a:latin typeface="Arial Black" panose="020B0A04020102020204" pitchFamily="34" charset="0"/>
              <a:ea typeface="+mj-ea"/>
              <a:cs typeface="+mj-cs"/>
              <a:sym typeface="Arial Black" panose="020B0A04020102020204" pitchFamily="34" charset="0"/>
            </a:endParaRPr>
          </a:p>
        </p:txBody>
      </p:sp>
      <p:sp>
        <p:nvSpPr>
          <p:cNvPr id="7" name="Title 6">
            <a:extLst>
              <a:ext uri="{FF2B5EF4-FFF2-40B4-BE49-F238E27FC236}">
                <a16:creationId xmlns:a16="http://schemas.microsoft.com/office/drawing/2014/main" id="{A6DA0C9C-327B-424F-80BB-182EAA166BB2}"/>
              </a:ext>
            </a:extLst>
          </p:cNvPr>
          <p:cNvSpPr>
            <a:spLocks noGrp="1"/>
          </p:cNvSpPr>
          <p:nvPr>
            <p:ph type="title"/>
          </p:nvPr>
        </p:nvSpPr>
        <p:spPr>
          <a:xfrm>
            <a:off x="4943872" y="3068960"/>
            <a:ext cx="2016224" cy="467970"/>
          </a:xfrm>
        </p:spPr>
        <p:txBody>
          <a:bodyPr anchor="ctr">
            <a:normAutofit/>
          </a:bodyPr>
          <a:lstStyle/>
          <a:p>
            <a:r>
              <a:rPr lang="en-GB" dirty="0"/>
              <a:t>Thank you</a:t>
            </a:r>
          </a:p>
        </p:txBody>
      </p:sp>
      <p:sp>
        <p:nvSpPr>
          <p:cNvPr id="4" name="Slide Number Placeholder 3">
            <a:extLst>
              <a:ext uri="{FF2B5EF4-FFF2-40B4-BE49-F238E27FC236}">
                <a16:creationId xmlns:a16="http://schemas.microsoft.com/office/drawing/2014/main" id="{0A2292A7-BFDB-4818-8D73-399043155EB7}"/>
              </a:ext>
            </a:extLst>
          </p:cNvPr>
          <p:cNvSpPr>
            <a:spLocks noGrp="1"/>
          </p:cNvSpPr>
          <p:nvPr>
            <p:ph type="sldNum" sz="quarter" idx="12"/>
          </p:nvPr>
        </p:nvSpPr>
        <p:spPr>
          <a:xfrm rot="16200000">
            <a:off x="11442196" y="5956723"/>
            <a:ext cx="1315721" cy="486833"/>
          </a:xfrm>
        </p:spPr>
        <p:txBody>
          <a:bodyPr/>
          <a:lstStyle/>
          <a:p>
            <a:r>
              <a:rPr lang="en-US" dirty="0"/>
              <a:t>15</a:t>
            </a:r>
          </a:p>
        </p:txBody>
      </p:sp>
    </p:spTree>
    <p:extLst>
      <p:ext uri="{BB962C8B-B14F-4D97-AF65-F5344CB8AC3E}">
        <p14:creationId xmlns:p14="http://schemas.microsoft.com/office/powerpoint/2010/main" val="22314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DA0C9C-327B-424F-80BB-182EAA166BB2}"/>
              </a:ext>
            </a:extLst>
          </p:cNvPr>
          <p:cNvSpPr>
            <a:spLocks noGrp="1"/>
          </p:cNvSpPr>
          <p:nvPr>
            <p:ph type="title"/>
          </p:nvPr>
        </p:nvSpPr>
        <p:spPr>
          <a:xfrm>
            <a:off x="609600" y="152718"/>
            <a:ext cx="10382944" cy="467970"/>
          </a:xfrm>
        </p:spPr>
        <p:txBody>
          <a:bodyPr anchor="ctr">
            <a:normAutofit/>
          </a:bodyPr>
          <a:lstStyle/>
          <a:p>
            <a:r>
              <a:rPr lang="en-GB" dirty="0"/>
              <a:t>Tobacco Excise framework key findings and remarks</a:t>
            </a:r>
          </a:p>
        </p:txBody>
      </p:sp>
      <p:sp>
        <p:nvSpPr>
          <p:cNvPr id="4" name="Slide Number Placeholder 3">
            <a:extLst>
              <a:ext uri="{FF2B5EF4-FFF2-40B4-BE49-F238E27FC236}">
                <a16:creationId xmlns:a16="http://schemas.microsoft.com/office/drawing/2014/main" id="{0A2292A7-BFDB-4818-8D73-399043155EB7}"/>
              </a:ext>
            </a:extLst>
          </p:cNvPr>
          <p:cNvSpPr>
            <a:spLocks noGrp="1"/>
          </p:cNvSpPr>
          <p:nvPr>
            <p:ph type="sldNum" sz="quarter" idx="12"/>
          </p:nvPr>
        </p:nvSpPr>
        <p:spPr>
          <a:xfrm rot="16200000">
            <a:off x="11442196" y="5956723"/>
            <a:ext cx="1315721" cy="486833"/>
          </a:xfrm>
        </p:spPr>
        <p:txBody>
          <a:bodyPr/>
          <a:lstStyle/>
          <a:p>
            <a:r>
              <a:rPr lang="en-US" dirty="0"/>
              <a:t>2</a:t>
            </a:r>
          </a:p>
        </p:txBody>
      </p:sp>
      <p:sp>
        <p:nvSpPr>
          <p:cNvPr id="42" name="Content Placeholder 8">
            <a:extLst>
              <a:ext uri="{FF2B5EF4-FFF2-40B4-BE49-F238E27FC236}">
                <a16:creationId xmlns:a16="http://schemas.microsoft.com/office/drawing/2014/main" id="{E4C42EE8-5C12-42DA-83AF-C589719D3923}"/>
              </a:ext>
            </a:extLst>
          </p:cNvPr>
          <p:cNvSpPr>
            <a:spLocks noGrp="1"/>
          </p:cNvSpPr>
          <p:nvPr>
            <p:ph idx="13"/>
          </p:nvPr>
        </p:nvSpPr>
        <p:spPr>
          <a:xfrm>
            <a:off x="609600" y="731837"/>
            <a:ext cx="10160000" cy="654052"/>
          </a:xfrm>
        </p:spPr>
        <p:txBody>
          <a:bodyPr>
            <a:noAutofit/>
          </a:bodyPr>
          <a:lstStyle/>
          <a:p>
            <a:r>
              <a:rPr lang="en-GB" sz="1600" dirty="0"/>
              <a:t>Recent experience shows that further excise rate increases will not result in higher tax revenues. Instead the stretched consumer, will continue to choose illicit product. Cigarettes can no longer carry the category alone and balancing of the category is needed, in order to allow cigarettes to effectively compete with illicit trade</a:t>
            </a:r>
          </a:p>
        </p:txBody>
      </p:sp>
      <p:sp>
        <p:nvSpPr>
          <p:cNvPr id="17" name="Oval 16">
            <a:extLst>
              <a:ext uri="{FF2B5EF4-FFF2-40B4-BE49-F238E27FC236}">
                <a16:creationId xmlns:a16="http://schemas.microsoft.com/office/drawing/2014/main" id="{886CF2A3-E344-4675-A277-ABB894219634}"/>
              </a:ext>
            </a:extLst>
          </p:cNvPr>
          <p:cNvSpPr/>
          <p:nvPr/>
        </p:nvSpPr>
        <p:spPr>
          <a:xfrm>
            <a:off x="605776" y="1822624"/>
            <a:ext cx="504056" cy="5040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endParaRPr lang="en-GB" sz="2000" b="1" dirty="0"/>
          </a:p>
        </p:txBody>
      </p:sp>
      <p:sp>
        <p:nvSpPr>
          <p:cNvPr id="19" name="Oval 18">
            <a:extLst>
              <a:ext uri="{FF2B5EF4-FFF2-40B4-BE49-F238E27FC236}">
                <a16:creationId xmlns:a16="http://schemas.microsoft.com/office/drawing/2014/main" id="{A86F652C-823F-4857-A312-9A068A881F90}"/>
              </a:ext>
            </a:extLst>
          </p:cNvPr>
          <p:cNvSpPr/>
          <p:nvPr/>
        </p:nvSpPr>
        <p:spPr>
          <a:xfrm>
            <a:off x="609600" y="2573151"/>
            <a:ext cx="504056" cy="5040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endParaRPr lang="en-GB" sz="2000" b="1" dirty="0"/>
          </a:p>
        </p:txBody>
      </p:sp>
      <p:sp>
        <p:nvSpPr>
          <p:cNvPr id="20" name="Oval 19">
            <a:extLst>
              <a:ext uri="{FF2B5EF4-FFF2-40B4-BE49-F238E27FC236}">
                <a16:creationId xmlns:a16="http://schemas.microsoft.com/office/drawing/2014/main" id="{D9564B3E-BE7C-4CEB-8CBF-D3E2AC7A662C}"/>
              </a:ext>
            </a:extLst>
          </p:cNvPr>
          <p:cNvSpPr/>
          <p:nvPr/>
        </p:nvSpPr>
        <p:spPr>
          <a:xfrm>
            <a:off x="605776" y="3290610"/>
            <a:ext cx="504056" cy="5040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endParaRPr lang="en-GB" sz="2000" b="1" dirty="0"/>
          </a:p>
        </p:txBody>
      </p:sp>
      <p:sp>
        <p:nvSpPr>
          <p:cNvPr id="21" name="Oval 20">
            <a:extLst>
              <a:ext uri="{FF2B5EF4-FFF2-40B4-BE49-F238E27FC236}">
                <a16:creationId xmlns:a16="http://schemas.microsoft.com/office/drawing/2014/main" id="{32B8982C-C2A2-45D9-A786-E67277E4EB0D}"/>
              </a:ext>
            </a:extLst>
          </p:cNvPr>
          <p:cNvSpPr/>
          <p:nvPr/>
        </p:nvSpPr>
        <p:spPr>
          <a:xfrm>
            <a:off x="605776" y="4024342"/>
            <a:ext cx="504056" cy="5040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endParaRPr lang="en-GB" sz="2000" b="1" dirty="0"/>
          </a:p>
        </p:txBody>
      </p:sp>
      <p:sp>
        <p:nvSpPr>
          <p:cNvPr id="22" name="Oval 21">
            <a:extLst>
              <a:ext uri="{FF2B5EF4-FFF2-40B4-BE49-F238E27FC236}">
                <a16:creationId xmlns:a16="http://schemas.microsoft.com/office/drawing/2014/main" id="{18B181A6-6EEF-40D9-BA3C-7CF340E930BA}"/>
              </a:ext>
            </a:extLst>
          </p:cNvPr>
          <p:cNvSpPr/>
          <p:nvPr/>
        </p:nvSpPr>
        <p:spPr>
          <a:xfrm>
            <a:off x="599522" y="4836717"/>
            <a:ext cx="504056" cy="5040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endParaRPr lang="en-GB" sz="2000" b="1" dirty="0"/>
          </a:p>
        </p:txBody>
      </p:sp>
      <p:sp>
        <p:nvSpPr>
          <p:cNvPr id="23" name="Oval 22">
            <a:extLst>
              <a:ext uri="{FF2B5EF4-FFF2-40B4-BE49-F238E27FC236}">
                <a16:creationId xmlns:a16="http://schemas.microsoft.com/office/drawing/2014/main" id="{302B7519-BD34-4A7D-AD83-A0F652F7FBB1}"/>
              </a:ext>
            </a:extLst>
          </p:cNvPr>
          <p:cNvSpPr/>
          <p:nvPr/>
        </p:nvSpPr>
        <p:spPr>
          <a:xfrm>
            <a:off x="599522" y="5729120"/>
            <a:ext cx="504056" cy="5040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a:t>
            </a:r>
            <a:endParaRPr lang="en-GB" sz="2000" b="1" dirty="0"/>
          </a:p>
        </p:txBody>
      </p:sp>
      <p:pic>
        <p:nvPicPr>
          <p:cNvPr id="25" name="Graphic 24" descr="Downward trend">
            <a:extLst>
              <a:ext uri="{FF2B5EF4-FFF2-40B4-BE49-F238E27FC236}">
                <a16:creationId xmlns:a16="http://schemas.microsoft.com/office/drawing/2014/main" id="{569EA123-2C9E-4809-B8C4-9066EE320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12608" y="1676128"/>
            <a:ext cx="756000" cy="756000"/>
          </a:xfrm>
          <a:prstGeom prst="rect">
            <a:avLst/>
          </a:prstGeom>
        </p:spPr>
      </p:pic>
      <p:pic>
        <p:nvPicPr>
          <p:cNvPr id="27" name="Graphic 26" descr="Coins">
            <a:extLst>
              <a:ext uri="{FF2B5EF4-FFF2-40B4-BE49-F238E27FC236}">
                <a16:creationId xmlns:a16="http://schemas.microsoft.com/office/drawing/2014/main" id="{86A7B581-8E0C-4693-8FFE-818CD28675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12608" y="3085715"/>
            <a:ext cx="756000" cy="756000"/>
          </a:xfrm>
          <a:prstGeom prst="rect">
            <a:avLst/>
          </a:prstGeom>
        </p:spPr>
      </p:pic>
      <p:pic>
        <p:nvPicPr>
          <p:cNvPr id="29" name="Graphic 28" descr="Piggy Bank">
            <a:extLst>
              <a:ext uri="{FF2B5EF4-FFF2-40B4-BE49-F238E27FC236}">
                <a16:creationId xmlns:a16="http://schemas.microsoft.com/office/drawing/2014/main" id="{E4295750-6724-4C22-B180-EEB5DF0E00A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12608" y="2387389"/>
            <a:ext cx="756000" cy="756000"/>
          </a:xfrm>
          <a:prstGeom prst="rect">
            <a:avLst/>
          </a:prstGeom>
        </p:spPr>
      </p:pic>
      <p:pic>
        <p:nvPicPr>
          <p:cNvPr id="31" name="Graphic 30" descr="Bar graph with downward trend">
            <a:extLst>
              <a:ext uri="{FF2B5EF4-FFF2-40B4-BE49-F238E27FC236}">
                <a16:creationId xmlns:a16="http://schemas.microsoft.com/office/drawing/2014/main" id="{972DD5CE-85B7-4145-9577-77590966AA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12608" y="3836242"/>
            <a:ext cx="756000" cy="756000"/>
          </a:xfrm>
          <a:prstGeom prst="rect">
            <a:avLst/>
          </a:prstGeom>
        </p:spPr>
      </p:pic>
      <p:pic>
        <p:nvPicPr>
          <p:cNvPr id="33" name="Graphic 32" descr="Arrow: Rotate left">
            <a:extLst>
              <a:ext uri="{FF2B5EF4-FFF2-40B4-BE49-F238E27FC236}">
                <a16:creationId xmlns:a16="http://schemas.microsoft.com/office/drawing/2014/main" id="{08BE55A1-52B1-4D49-BC1B-23A23903376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12608" y="4611186"/>
            <a:ext cx="756000" cy="756000"/>
          </a:xfrm>
          <a:prstGeom prst="rect">
            <a:avLst/>
          </a:prstGeom>
        </p:spPr>
      </p:pic>
      <p:pic>
        <p:nvPicPr>
          <p:cNvPr id="35" name="Graphic 34" descr="Signpost">
            <a:extLst>
              <a:ext uri="{FF2B5EF4-FFF2-40B4-BE49-F238E27FC236}">
                <a16:creationId xmlns:a16="http://schemas.microsoft.com/office/drawing/2014/main" id="{2A3214EC-1B4A-435C-8394-4CA51F474FE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812608" y="5351677"/>
            <a:ext cx="756000" cy="756000"/>
          </a:xfrm>
          <a:prstGeom prst="rect">
            <a:avLst/>
          </a:prstGeom>
        </p:spPr>
      </p:pic>
      <p:graphicFrame>
        <p:nvGraphicFramePr>
          <p:cNvPr id="6" name="Table 5">
            <a:extLst>
              <a:ext uri="{FF2B5EF4-FFF2-40B4-BE49-F238E27FC236}">
                <a16:creationId xmlns:a16="http://schemas.microsoft.com/office/drawing/2014/main" id="{21AC1FCA-39F0-4853-A617-CED15EB18154}"/>
              </a:ext>
            </a:extLst>
          </p:cNvPr>
          <p:cNvGraphicFramePr>
            <a:graphicFrameLocks noGrp="1"/>
          </p:cNvGraphicFramePr>
          <p:nvPr>
            <p:extLst>
              <p:ext uri="{D42A27DB-BD31-4B8C-83A1-F6EECF244321}">
                <p14:modId xmlns:p14="http://schemas.microsoft.com/office/powerpoint/2010/main" val="2317067190"/>
              </p:ext>
            </p:extLst>
          </p:nvPr>
        </p:nvGraphicFramePr>
        <p:xfrm>
          <a:off x="1201198" y="1720778"/>
          <a:ext cx="9647329" cy="4985804"/>
        </p:xfrm>
        <a:graphic>
          <a:graphicData uri="http://schemas.openxmlformats.org/drawingml/2006/table">
            <a:tbl>
              <a:tblPr firstRow="1" bandRow="1">
                <a:tableStyleId>{2D5ABB26-0587-4C30-8999-92F81FD0307C}</a:tableStyleId>
              </a:tblPr>
              <a:tblGrid>
                <a:gridCol w="9647329">
                  <a:extLst>
                    <a:ext uri="{9D8B030D-6E8A-4147-A177-3AD203B41FA5}">
                      <a16:colId xmlns:a16="http://schemas.microsoft.com/office/drawing/2014/main" val="4248547337"/>
                    </a:ext>
                  </a:extLst>
                </a:gridCol>
              </a:tblGrid>
              <a:tr h="740302">
                <a:tc>
                  <a:txBody>
                    <a:bodyPr/>
                    <a:lstStyle/>
                    <a:p>
                      <a:r>
                        <a:rPr lang="en-GB" sz="1600" dirty="0">
                          <a:solidFill>
                            <a:schemeClr val="bg1">
                              <a:lumMod val="50000"/>
                            </a:schemeClr>
                          </a:solidFill>
                        </a:rPr>
                        <a:t>Negative economic climate results in affordability issues and driving cigarettes consumer in cheap and illicit market offers.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66920625"/>
                  </a:ext>
                </a:extLst>
              </a:tr>
              <a:tr h="740302">
                <a:tc>
                  <a:txBody>
                    <a:bodyPr/>
                    <a:lstStyle/>
                    <a:p>
                      <a:r>
                        <a:rPr lang="en-GB" sz="1600" dirty="0">
                          <a:solidFill>
                            <a:schemeClr val="bg1">
                              <a:lumMod val="50000"/>
                            </a:schemeClr>
                          </a:solidFill>
                        </a:rPr>
                        <a:t>Tobacco excise framework is out of balance and not delivering the full revenue potential. Drivers are over stretched DP Cigarettes, DNP illicit Cigarette trade and underrepresentation of Pipe Tobacco and THP.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31355252"/>
                  </a:ext>
                </a:extLst>
              </a:tr>
              <a:tr h="740302">
                <a:tc>
                  <a:txBody>
                    <a:bodyPr/>
                    <a:lstStyle/>
                    <a:p>
                      <a:r>
                        <a:rPr lang="en-GB" sz="1600" dirty="0">
                          <a:solidFill>
                            <a:schemeClr val="bg1">
                              <a:lumMod val="50000"/>
                            </a:schemeClr>
                          </a:solidFill>
                        </a:rPr>
                        <a:t>Illicit traders manipulating market conditions, by managing pricing above MCT definitions. This price movement has not yielded any revenue uplift for Treasury.</a:t>
                      </a:r>
                    </a:p>
                    <a:p>
                      <a:endParaRPr lang="en-GB" sz="16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50000"/>
                            </a:schemeClr>
                          </a:solidFill>
                        </a:rPr>
                        <a:t>Latest price increases in the bottom end of the cigarette market have only served to increase profits of illicit traders, as they capitalize on the gulf between the cheapest legal product and illicit brands.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50000"/>
                            </a:schemeClr>
                          </a:solidFill>
                        </a:rPr>
                        <a:t>In the past, Treasury has missed revenue targets by over proportional excise increases resulted in bigger space for illicit trade growth. Exemption last fiscal year, duty paid manufacturers did not pass on excise  to assist consumer affordability.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bg1">
                              <a:lumMod val="50000"/>
                            </a:schemeClr>
                          </a:solidFill>
                        </a:rPr>
                        <a:t>Further cigarettes excise increases will fuel duty none paid volume and will not lead to revenue increases, and will be contra dictionary to law enforcement activities. A new excise frame work design is required to meet targets in future.</a:t>
                      </a:r>
                    </a:p>
                    <a:p>
                      <a:endParaRPr lang="en-GB" sz="160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29398215"/>
                  </a:ext>
                </a:extLst>
              </a:tr>
            </a:tbl>
          </a:graphicData>
        </a:graphic>
      </p:graphicFrame>
    </p:spTree>
    <p:extLst>
      <p:ext uri="{BB962C8B-B14F-4D97-AF65-F5344CB8AC3E}">
        <p14:creationId xmlns:p14="http://schemas.microsoft.com/office/powerpoint/2010/main" val="629206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4B13B4-1DFA-4DFD-892E-D30F1D07352B}"/>
              </a:ext>
            </a:extLst>
          </p:cNvPr>
          <p:cNvGraphicFramePr>
            <a:graphicFrameLocks noChangeAspect="1"/>
          </p:cNvGraphicFramePr>
          <p:nvPr>
            <p:custDataLst>
              <p:tags r:id="rId2"/>
            </p:custDataLst>
            <p:extLst>
              <p:ext uri="{D42A27DB-BD31-4B8C-83A1-F6EECF244321}">
                <p14:modId xmlns:p14="http://schemas.microsoft.com/office/powerpoint/2010/main" val="2832865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045" name="think-cell Slide" r:id="rId112" imgW="421" imgH="420" progId="TCLayout.ActiveDocument.1">
                  <p:embed/>
                </p:oleObj>
              </mc:Choice>
              <mc:Fallback>
                <p:oleObj name="think-cell Slide" r:id="rId112" imgW="421" imgH="420" progId="TCLayout.ActiveDocument.1">
                  <p:embed/>
                  <p:pic>
                    <p:nvPicPr>
                      <p:cNvPr id="8" name="Object 7" hidden="1">
                        <a:extLst>
                          <a:ext uri="{FF2B5EF4-FFF2-40B4-BE49-F238E27FC236}">
                            <a16:creationId xmlns:a16="http://schemas.microsoft.com/office/drawing/2014/main" id="{B74B13B4-1DFA-4DFD-892E-D30F1D07352B}"/>
                          </a:ext>
                        </a:extLst>
                      </p:cNvPr>
                      <p:cNvPicPr/>
                      <p:nvPr/>
                    </p:nvPicPr>
                    <p:blipFill>
                      <a:blip r:embed="rId113"/>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7AC2496-6322-4815-9A19-28AF37A4E4E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dirty="0">
              <a:latin typeface="Arial Black" panose="020B0A04020102020204" pitchFamily="34" charset="0"/>
              <a:ea typeface="+mj-ea"/>
              <a:cs typeface="+mj-cs"/>
              <a:sym typeface="Arial Black" panose="020B0A04020102020204" pitchFamily="34" charset="0"/>
            </a:endParaRPr>
          </a:p>
        </p:txBody>
      </p:sp>
      <p:sp>
        <p:nvSpPr>
          <p:cNvPr id="4" name="Slide Number Placeholder 3">
            <a:extLst>
              <a:ext uri="{FF2B5EF4-FFF2-40B4-BE49-F238E27FC236}">
                <a16:creationId xmlns:a16="http://schemas.microsoft.com/office/drawing/2014/main" id="{697304A1-69EF-475B-8434-1BC82F0E0CC1}"/>
              </a:ext>
            </a:extLst>
          </p:cNvPr>
          <p:cNvSpPr>
            <a:spLocks noGrp="1"/>
          </p:cNvSpPr>
          <p:nvPr>
            <p:ph type="sldNum" sz="quarter" idx="12"/>
          </p:nvPr>
        </p:nvSpPr>
        <p:spPr>
          <a:xfrm rot="16200000">
            <a:off x="11442196" y="5989704"/>
            <a:ext cx="1315721" cy="486833"/>
          </a:xfrm>
        </p:spPr>
        <p:txBody>
          <a:bodyPr/>
          <a:lstStyle/>
          <a:p>
            <a:r>
              <a:rPr lang="en-US" dirty="0"/>
              <a:t>8</a:t>
            </a:r>
          </a:p>
        </p:txBody>
      </p:sp>
      <p:sp>
        <p:nvSpPr>
          <p:cNvPr id="6" name="Title 6">
            <a:extLst>
              <a:ext uri="{FF2B5EF4-FFF2-40B4-BE49-F238E27FC236}">
                <a16:creationId xmlns:a16="http://schemas.microsoft.com/office/drawing/2014/main" id="{69B39892-0225-47AC-B113-6A8FAA84F79B}"/>
              </a:ext>
            </a:extLst>
          </p:cNvPr>
          <p:cNvSpPr>
            <a:spLocks noGrp="1"/>
          </p:cNvSpPr>
          <p:nvPr>
            <p:ph type="title"/>
          </p:nvPr>
        </p:nvSpPr>
        <p:spPr>
          <a:xfrm>
            <a:off x="120326" y="129896"/>
            <a:ext cx="11247040" cy="467970"/>
          </a:xfrm>
        </p:spPr>
        <p:txBody>
          <a:bodyPr>
            <a:normAutofit/>
          </a:bodyPr>
          <a:lstStyle/>
          <a:p>
            <a:r>
              <a:rPr lang="en-US" dirty="0"/>
              <a:t>Negative total tobacco Revenue will continue</a:t>
            </a:r>
          </a:p>
        </p:txBody>
      </p:sp>
      <p:sp>
        <p:nvSpPr>
          <p:cNvPr id="9" name="Content Placeholder 4">
            <a:extLst>
              <a:ext uri="{FF2B5EF4-FFF2-40B4-BE49-F238E27FC236}">
                <a16:creationId xmlns:a16="http://schemas.microsoft.com/office/drawing/2014/main" id="{1D8F3879-6D93-4DBE-A861-3092614FA982}"/>
              </a:ext>
            </a:extLst>
          </p:cNvPr>
          <p:cNvSpPr txBox="1">
            <a:spLocks/>
          </p:cNvSpPr>
          <p:nvPr/>
        </p:nvSpPr>
        <p:spPr>
          <a:xfrm>
            <a:off x="120327" y="615593"/>
            <a:ext cx="10584185" cy="654052"/>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i="1" kern="1200">
                <a:solidFill>
                  <a:schemeClr val="bg1">
                    <a:lumMod val="50000"/>
                  </a:schemeClr>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1600" dirty="0"/>
              <a:t>Unbalanced excise framework will continuously follow the current trend of further growth of duty none paid and  currently none excisable products like THP</a:t>
            </a:r>
          </a:p>
        </p:txBody>
      </p:sp>
      <p:sp>
        <p:nvSpPr>
          <p:cNvPr id="11" name="TextBox 10">
            <a:extLst>
              <a:ext uri="{FF2B5EF4-FFF2-40B4-BE49-F238E27FC236}">
                <a16:creationId xmlns:a16="http://schemas.microsoft.com/office/drawing/2014/main" id="{871C20EE-382D-4605-AB2F-290D5E594A22}"/>
              </a:ext>
            </a:extLst>
          </p:cNvPr>
          <p:cNvSpPr txBox="1"/>
          <p:nvPr/>
        </p:nvSpPr>
        <p:spPr>
          <a:xfrm>
            <a:off x="1545400" y="5489221"/>
            <a:ext cx="8031541" cy="1061829"/>
          </a:xfrm>
          <a:prstGeom prst="rect">
            <a:avLst/>
          </a:prstGeom>
          <a:noFill/>
          <a:ln>
            <a:noFill/>
          </a:ln>
        </p:spPr>
        <p:txBody>
          <a:bodyPr wrap="square" rtlCol="0" anchor="t">
            <a:spAutoFit/>
          </a:bodyPr>
          <a:lstStyle/>
          <a:p>
            <a:pPr marL="285750" indent="-285750" algn="just">
              <a:buFont typeface="Arial" panose="020B0604020202020204" pitchFamily="34" charset="0"/>
              <a:buChar char="•"/>
            </a:pPr>
            <a:r>
              <a:rPr lang="en-US" sz="900" dirty="0">
                <a:solidFill>
                  <a:schemeClr val="tx1">
                    <a:lumMod val="50000"/>
                    <a:lumOff val="50000"/>
                  </a:schemeClr>
                </a:solidFill>
              </a:rPr>
              <a:t>Population and smoker population growth of 1% </a:t>
            </a:r>
            <a:r>
              <a:rPr lang="en-US" sz="900" dirty="0" err="1">
                <a:solidFill>
                  <a:schemeClr val="tx1">
                    <a:lumMod val="50000"/>
                    <a:lumOff val="50000"/>
                  </a:schemeClr>
                </a:solidFill>
              </a:rPr>
              <a:t>yoy</a:t>
            </a:r>
            <a:r>
              <a:rPr lang="en-US" sz="900" dirty="0">
                <a:solidFill>
                  <a:schemeClr val="tx1">
                    <a:lumMod val="50000"/>
                    <a:lumOff val="50000"/>
                  </a:schemeClr>
                </a:solidFill>
              </a:rPr>
              <a:t>. </a:t>
            </a:r>
          </a:p>
          <a:p>
            <a:pPr marL="285750" indent="-285750" algn="just">
              <a:buFont typeface="Arial" panose="020B0604020202020204" pitchFamily="34" charset="0"/>
              <a:buChar char="•"/>
            </a:pPr>
            <a:r>
              <a:rPr lang="en-US" sz="900" dirty="0">
                <a:solidFill>
                  <a:schemeClr val="tx1">
                    <a:lumMod val="50000"/>
                    <a:lumOff val="50000"/>
                  </a:schemeClr>
                </a:solidFill>
              </a:rPr>
              <a:t>Macro economic conditions following current trend and consumer affordability remains stretched</a:t>
            </a:r>
          </a:p>
          <a:p>
            <a:pPr marL="285750" indent="-285750" algn="just">
              <a:buFont typeface="Arial" panose="020B0604020202020204" pitchFamily="34" charset="0"/>
              <a:buChar char="•"/>
            </a:pPr>
            <a:r>
              <a:rPr lang="en-US" sz="900" dirty="0">
                <a:solidFill>
                  <a:schemeClr val="tx1">
                    <a:lumMod val="50000"/>
                    <a:lumOff val="50000"/>
                  </a:schemeClr>
                </a:solidFill>
              </a:rPr>
              <a:t>Continued excise increase for duty paid cigarettes and pipe tobacco of 8% </a:t>
            </a:r>
            <a:r>
              <a:rPr lang="en-US" sz="900" dirty="0" err="1">
                <a:solidFill>
                  <a:schemeClr val="tx1">
                    <a:lumMod val="50000"/>
                    <a:lumOff val="50000"/>
                  </a:schemeClr>
                </a:solidFill>
              </a:rPr>
              <a:t>yoy</a:t>
            </a:r>
            <a:endParaRPr lang="en-US" sz="900" dirty="0">
              <a:solidFill>
                <a:schemeClr val="tx1">
                  <a:lumMod val="50000"/>
                  <a:lumOff val="50000"/>
                </a:schemeClr>
              </a:solidFill>
            </a:endParaRPr>
          </a:p>
          <a:p>
            <a:pPr marL="285750" indent="-285750" algn="just">
              <a:buFont typeface="Arial" panose="020B0604020202020204" pitchFamily="34" charset="0"/>
              <a:buChar char="•"/>
            </a:pPr>
            <a:r>
              <a:rPr lang="en-US" sz="900" dirty="0">
                <a:solidFill>
                  <a:schemeClr val="tx1">
                    <a:lumMod val="50000"/>
                    <a:lumOff val="50000"/>
                  </a:schemeClr>
                </a:solidFill>
              </a:rPr>
              <a:t>Continued unbalanced framework for tobacco category</a:t>
            </a:r>
          </a:p>
          <a:p>
            <a:pPr marL="285750" indent="-285750" algn="just">
              <a:buFont typeface="Arial" panose="020B0604020202020204" pitchFamily="34" charset="0"/>
              <a:buChar char="•"/>
            </a:pPr>
            <a:r>
              <a:rPr lang="en-US" sz="900" dirty="0">
                <a:solidFill>
                  <a:schemeClr val="tx1">
                    <a:lumMod val="50000"/>
                    <a:lumOff val="50000"/>
                  </a:schemeClr>
                </a:solidFill>
              </a:rPr>
              <a:t>No introduction of a THP sub category and applicable excise rate</a:t>
            </a:r>
          </a:p>
          <a:p>
            <a:pPr marL="285750" indent="-285750" algn="just">
              <a:buFont typeface="Arial" panose="020B0604020202020204" pitchFamily="34" charset="0"/>
              <a:buChar char="•"/>
            </a:pPr>
            <a:r>
              <a:rPr lang="en-US" sz="900" dirty="0">
                <a:solidFill>
                  <a:schemeClr val="tx1">
                    <a:lumMod val="50000"/>
                    <a:lumOff val="50000"/>
                  </a:schemeClr>
                </a:solidFill>
              </a:rPr>
              <a:t>Enforcement measures limited to SARS officials in the factory and retail audits</a:t>
            </a:r>
          </a:p>
          <a:p>
            <a:pPr marL="285750" indent="-285750" algn="just">
              <a:buFont typeface="Arial" panose="020B0604020202020204" pitchFamily="34" charset="0"/>
              <a:buChar char="•"/>
            </a:pPr>
            <a:r>
              <a:rPr lang="en-US" sz="900" dirty="0">
                <a:solidFill>
                  <a:schemeClr val="tx1">
                    <a:lumMod val="50000"/>
                    <a:lumOff val="50000"/>
                  </a:schemeClr>
                </a:solidFill>
              </a:rPr>
              <a:t>Track and Trace SCTV is introduced in 2022</a:t>
            </a:r>
          </a:p>
        </p:txBody>
      </p:sp>
      <p:cxnSp>
        <p:nvCxnSpPr>
          <p:cNvPr id="140" name="Straight Connector 139">
            <a:extLst>
              <a:ext uri="{FF2B5EF4-FFF2-40B4-BE49-F238E27FC236}">
                <a16:creationId xmlns:a16="http://schemas.microsoft.com/office/drawing/2014/main" id="{C5204D26-7765-4392-A374-0D12386006FB}"/>
              </a:ext>
            </a:extLst>
          </p:cNvPr>
          <p:cNvCxnSpPr/>
          <p:nvPr>
            <p:custDataLst>
              <p:tags r:id="rId4"/>
            </p:custDataLst>
          </p:nvPr>
        </p:nvCxnSpPr>
        <p:spPr bwMode="auto">
          <a:xfrm flipV="1">
            <a:off x="3346003" y="1906233"/>
            <a:ext cx="322263" cy="460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9FBA3F4-EFFF-4B23-8C9C-22B80DD3F9C6}"/>
              </a:ext>
            </a:extLst>
          </p:cNvPr>
          <p:cNvCxnSpPr/>
          <p:nvPr>
            <p:custDataLst>
              <p:tags r:id="rId5"/>
            </p:custDataLst>
          </p:nvPr>
        </p:nvCxnSpPr>
        <p:spPr bwMode="auto">
          <a:xfrm flipV="1">
            <a:off x="9878566" y="1976083"/>
            <a:ext cx="311150" cy="158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3E35E4E4-5449-4214-8370-EA8AB18B8184}"/>
              </a:ext>
            </a:extLst>
          </p:cNvPr>
          <p:cNvCxnSpPr/>
          <p:nvPr>
            <p:custDataLst>
              <p:tags r:id="rId6"/>
            </p:custDataLst>
          </p:nvPr>
        </p:nvCxnSpPr>
        <p:spPr bwMode="auto">
          <a:xfrm flipV="1">
            <a:off x="6249541" y="1906233"/>
            <a:ext cx="322263"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3596463-1380-4A6A-B69C-629570AC0028}"/>
              </a:ext>
            </a:extLst>
          </p:cNvPr>
          <p:cNvCxnSpPr/>
          <p:nvPr>
            <p:custDataLst>
              <p:tags r:id="rId7"/>
            </p:custDataLst>
          </p:nvPr>
        </p:nvCxnSpPr>
        <p:spPr bwMode="auto">
          <a:xfrm flipV="1">
            <a:off x="9878566" y="1782408"/>
            <a:ext cx="322263" cy="2222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A05FEF-B4F0-4FD6-A91F-CF24B3BF72C6}"/>
              </a:ext>
            </a:extLst>
          </p:cNvPr>
          <p:cNvCxnSpPr/>
          <p:nvPr>
            <p:custDataLst>
              <p:tags r:id="rId8"/>
            </p:custDataLst>
          </p:nvPr>
        </p:nvCxnSpPr>
        <p:spPr bwMode="auto">
          <a:xfrm flipV="1">
            <a:off x="9878566" y="1855433"/>
            <a:ext cx="311150"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2B41B8F-1906-4285-86FA-6B06F17B40C6}"/>
              </a:ext>
            </a:extLst>
          </p:cNvPr>
          <p:cNvCxnSpPr/>
          <p:nvPr>
            <p:custDataLst>
              <p:tags r:id="rId9"/>
            </p:custDataLst>
          </p:nvPr>
        </p:nvCxnSpPr>
        <p:spPr bwMode="auto">
          <a:xfrm>
            <a:off x="4071491" y="1906233"/>
            <a:ext cx="322263" cy="619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D0CCF9C-412B-478F-ADF0-9A826FC31FD9}"/>
              </a:ext>
            </a:extLst>
          </p:cNvPr>
          <p:cNvCxnSpPr/>
          <p:nvPr>
            <p:custDataLst>
              <p:tags r:id="rId10"/>
            </p:custDataLst>
          </p:nvPr>
        </p:nvCxnSpPr>
        <p:spPr bwMode="auto">
          <a:xfrm flipV="1">
            <a:off x="7700516" y="2026883"/>
            <a:ext cx="322263" cy="206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FD061F9-9514-4D31-9BC0-49FF8503E6E1}"/>
              </a:ext>
            </a:extLst>
          </p:cNvPr>
          <p:cNvCxnSpPr/>
          <p:nvPr>
            <p:custDataLst>
              <p:tags r:id="rId11"/>
            </p:custDataLst>
          </p:nvPr>
        </p:nvCxnSpPr>
        <p:spPr bwMode="auto">
          <a:xfrm flipV="1">
            <a:off x="3346003" y="1906233"/>
            <a:ext cx="322263" cy="460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335D107-E18A-49D3-B2F1-5DC07A484FB8}"/>
              </a:ext>
            </a:extLst>
          </p:cNvPr>
          <p:cNvCxnSpPr/>
          <p:nvPr>
            <p:custDataLst>
              <p:tags r:id="rId12"/>
            </p:custDataLst>
          </p:nvPr>
        </p:nvCxnSpPr>
        <p:spPr bwMode="auto">
          <a:xfrm flipV="1">
            <a:off x="3346003" y="2236433"/>
            <a:ext cx="322263" cy="571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1790046-9EF9-4D21-A838-594363B21D68}"/>
              </a:ext>
            </a:extLst>
          </p:cNvPr>
          <p:cNvCxnSpPr>
            <a:cxnSpLocks/>
          </p:cNvCxnSpPr>
          <p:nvPr>
            <p:custDataLst>
              <p:tags r:id="rId13"/>
            </p:custDataLst>
          </p:nvPr>
        </p:nvCxnSpPr>
        <p:spPr bwMode="auto">
          <a:xfrm flipV="1">
            <a:off x="3346003" y="2812696"/>
            <a:ext cx="322263" cy="31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6E7A78B-CC03-4C22-A7CD-0CE4563B052E}"/>
              </a:ext>
            </a:extLst>
          </p:cNvPr>
          <p:cNvCxnSpPr/>
          <p:nvPr>
            <p:custDataLst>
              <p:tags r:id="rId14"/>
            </p:custDataLst>
          </p:nvPr>
        </p:nvCxnSpPr>
        <p:spPr bwMode="auto">
          <a:xfrm>
            <a:off x="4071491" y="1906233"/>
            <a:ext cx="322263" cy="619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749CF078-C221-4B6F-8402-CB09863EF536}"/>
              </a:ext>
            </a:extLst>
          </p:cNvPr>
          <p:cNvCxnSpPr/>
          <p:nvPr>
            <p:custDataLst>
              <p:tags r:id="rId15"/>
            </p:custDataLst>
          </p:nvPr>
        </p:nvCxnSpPr>
        <p:spPr bwMode="auto">
          <a:xfrm>
            <a:off x="4071491" y="2236433"/>
            <a:ext cx="322263" cy="158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C9B0A26-4004-45AA-BADC-C0EDDAD91E5C}"/>
              </a:ext>
            </a:extLst>
          </p:cNvPr>
          <p:cNvCxnSpPr>
            <a:cxnSpLocks/>
          </p:cNvCxnSpPr>
          <p:nvPr>
            <p:custDataLst>
              <p:tags r:id="rId16"/>
            </p:custDataLst>
          </p:nvPr>
        </p:nvCxnSpPr>
        <p:spPr bwMode="auto">
          <a:xfrm flipV="1">
            <a:off x="9153078" y="1863371"/>
            <a:ext cx="311150" cy="63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08E2A3D-81FB-46EA-9F97-A624C6091C4C}"/>
              </a:ext>
            </a:extLst>
          </p:cNvPr>
          <p:cNvCxnSpPr/>
          <p:nvPr>
            <p:custDataLst>
              <p:tags r:id="rId17"/>
            </p:custDataLst>
          </p:nvPr>
        </p:nvCxnSpPr>
        <p:spPr bwMode="auto">
          <a:xfrm>
            <a:off x="4071491" y="2812696"/>
            <a:ext cx="322263" cy="9842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6DF9C1A-5A4B-4FB7-AADF-EF2CB5C3DC56}"/>
              </a:ext>
            </a:extLst>
          </p:cNvPr>
          <p:cNvCxnSpPr/>
          <p:nvPr>
            <p:custDataLst>
              <p:tags r:id="rId18"/>
            </p:custDataLst>
          </p:nvPr>
        </p:nvCxnSpPr>
        <p:spPr bwMode="auto">
          <a:xfrm flipV="1">
            <a:off x="4798566" y="1895121"/>
            <a:ext cx="322263" cy="7302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99364C2-768D-4D59-A9A2-02A8D327183C}"/>
              </a:ext>
            </a:extLst>
          </p:cNvPr>
          <p:cNvCxnSpPr/>
          <p:nvPr>
            <p:custDataLst>
              <p:tags r:id="rId19"/>
            </p:custDataLst>
          </p:nvPr>
        </p:nvCxnSpPr>
        <p:spPr bwMode="auto">
          <a:xfrm flipV="1">
            <a:off x="4798566" y="1896708"/>
            <a:ext cx="322263" cy="714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E96029D-328C-466A-B561-4BD9BBF8009C}"/>
              </a:ext>
            </a:extLst>
          </p:cNvPr>
          <p:cNvCxnSpPr/>
          <p:nvPr>
            <p:custDataLst>
              <p:tags r:id="rId20"/>
            </p:custDataLst>
          </p:nvPr>
        </p:nvCxnSpPr>
        <p:spPr bwMode="auto">
          <a:xfrm flipV="1">
            <a:off x="4798566" y="2120546"/>
            <a:ext cx="322263" cy="1174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529F15B-EE1D-4EE7-BD27-7DD4D600BC94}"/>
              </a:ext>
            </a:extLst>
          </p:cNvPr>
          <p:cNvCxnSpPr/>
          <p:nvPr>
            <p:custDataLst>
              <p:tags r:id="rId21"/>
            </p:custDataLst>
          </p:nvPr>
        </p:nvCxnSpPr>
        <p:spPr bwMode="auto">
          <a:xfrm>
            <a:off x="4798566" y="2911121"/>
            <a:ext cx="322263" cy="1889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B7DB3C8-7E51-436C-A696-1ADE17E690E7}"/>
              </a:ext>
            </a:extLst>
          </p:cNvPr>
          <p:cNvCxnSpPr/>
          <p:nvPr>
            <p:custDataLst>
              <p:tags r:id="rId22"/>
            </p:custDataLst>
          </p:nvPr>
        </p:nvCxnSpPr>
        <p:spPr bwMode="auto">
          <a:xfrm>
            <a:off x="5524053" y="1895121"/>
            <a:ext cx="322263" cy="190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BEC5412-1C4C-4FD6-8A1E-CCFFFA6B2B44}"/>
              </a:ext>
            </a:extLst>
          </p:cNvPr>
          <p:cNvCxnSpPr/>
          <p:nvPr>
            <p:custDataLst>
              <p:tags r:id="rId23"/>
            </p:custDataLst>
          </p:nvPr>
        </p:nvCxnSpPr>
        <p:spPr bwMode="auto">
          <a:xfrm>
            <a:off x="5524053" y="1896708"/>
            <a:ext cx="322263" cy="206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001A7A6-0327-432D-84D5-E9730D0BC6E7}"/>
              </a:ext>
            </a:extLst>
          </p:cNvPr>
          <p:cNvCxnSpPr>
            <a:cxnSpLocks/>
          </p:cNvCxnSpPr>
          <p:nvPr>
            <p:custDataLst>
              <p:tags r:id="rId24"/>
            </p:custDataLst>
          </p:nvPr>
        </p:nvCxnSpPr>
        <p:spPr bwMode="auto">
          <a:xfrm flipV="1">
            <a:off x="5524053" y="2101496"/>
            <a:ext cx="322263" cy="190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C7EE6C6-10B3-4AB4-A0F7-B73255CB733D}"/>
              </a:ext>
            </a:extLst>
          </p:cNvPr>
          <p:cNvCxnSpPr>
            <a:cxnSpLocks/>
          </p:cNvCxnSpPr>
          <p:nvPr>
            <p:custDataLst>
              <p:tags r:id="rId25"/>
            </p:custDataLst>
          </p:nvPr>
        </p:nvCxnSpPr>
        <p:spPr bwMode="auto">
          <a:xfrm flipV="1">
            <a:off x="5524053" y="3092096"/>
            <a:ext cx="322263"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E647B665-9837-438F-B1FE-B15077297523}"/>
              </a:ext>
            </a:extLst>
          </p:cNvPr>
          <p:cNvCxnSpPr/>
          <p:nvPr>
            <p:custDataLst>
              <p:tags r:id="rId26"/>
            </p:custDataLst>
          </p:nvPr>
        </p:nvCxnSpPr>
        <p:spPr bwMode="auto">
          <a:xfrm flipV="1">
            <a:off x="6249541" y="1910996"/>
            <a:ext cx="322263" cy="63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E78D0AF-31C2-4599-95DE-1AB0934CA895}"/>
              </a:ext>
            </a:extLst>
          </p:cNvPr>
          <p:cNvCxnSpPr/>
          <p:nvPr>
            <p:custDataLst>
              <p:tags r:id="rId27"/>
            </p:custDataLst>
          </p:nvPr>
        </p:nvCxnSpPr>
        <p:spPr bwMode="auto">
          <a:xfrm flipV="1">
            <a:off x="6249541" y="2088796"/>
            <a:ext cx="322263" cy="1270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A1105473-439A-4A16-A26C-96A35AEF3D04}"/>
              </a:ext>
            </a:extLst>
          </p:cNvPr>
          <p:cNvCxnSpPr/>
          <p:nvPr>
            <p:custDataLst>
              <p:tags r:id="rId28"/>
            </p:custDataLst>
          </p:nvPr>
        </p:nvCxnSpPr>
        <p:spPr bwMode="auto">
          <a:xfrm>
            <a:off x="6249541" y="3092096"/>
            <a:ext cx="322263" cy="3016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6A93A10-89FA-49DE-8A75-E21A13A30192}"/>
              </a:ext>
            </a:extLst>
          </p:cNvPr>
          <p:cNvCxnSpPr>
            <a:cxnSpLocks/>
          </p:cNvCxnSpPr>
          <p:nvPr>
            <p:custDataLst>
              <p:tags r:id="rId29"/>
            </p:custDataLst>
          </p:nvPr>
        </p:nvCxnSpPr>
        <p:spPr bwMode="auto">
          <a:xfrm flipV="1">
            <a:off x="6975028" y="1864958"/>
            <a:ext cx="322263" cy="412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48477EE-48EE-4C19-961B-6789295B6D31}"/>
              </a:ext>
            </a:extLst>
          </p:cNvPr>
          <p:cNvCxnSpPr>
            <a:cxnSpLocks/>
          </p:cNvCxnSpPr>
          <p:nvPr>
            <p:custDataLst>
              <p:tags r:id="rId30"/>
            </p:custDataLst>
          </p:nvPr>
        </p:nvCxnSpPr>
        <p:spPr bwMode="auto">
          <a:xfrm flipV="1">
            <a:off x="6975028" y="1884008"/>
            <a:ext cx="322263" cy="2698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557472C-6619-46E2-91DB-2DC6DDC8456B}"/>
              </a:ext>
            </a:extLst>
          </p:cNvPr>
          <p:cNvCxnSpPr>
            <a:cxnSpLocks/>
          </p:cNvCxnSpPr>
          <p:nvPr>
            <p:custDataLst>
              <p:tags r:id="rId31"/>
            </p:custDataLst>
          </p:nvPr>
        </p:nvCxnSpPr>
        <p:spPr bwMode="auto">
          <a:xfrm flipV="1">
            <a:off x="6975028" y="2047521"/>
            <a:ext cx="322263" cy="41275"/>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740849F-3ADC-4EA3-8E44-EED279B877FA}"/>
              </a:ext>
            </a:extLst>
          </p:cNvPr>
          <p:cNvCxnSpPr/>
          <p:nvPr>
            <p:custDataLst>
              <p:tags r:id="rId32"/>
            </p:custDataLst>
          </p:nvPr>
        </p:nvCxnSpPr>
        <p:spPr bwMode="auto">
          <a:xfrm flipV="1">
            <a:off x="8426003" y="1869721"/>
            <a:ext cx="311150" cy="63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F6F1D4A-9991-4189-8F11-1BE02ED30958}"/>
              </a:ext>
            </a:extLst>
          </p:cNvPr>
          <p:cNvCxnSpPr>
            <a:cxnSpLocks/>
          </p:cNvCxnSpPr>
          <p:nvPr>
            <p:custDataLst>
              <p:tags r:id="rId33"/>
            </p:custDataLst>
          </p:nvPr>
        </p:nvCxnSpPr>
        <p:spPr bwMode="auto">
          <a:xfrm>
            <a:off x="6975028" y="3122258"/>
            <a:ext cx="322263" cy="10318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7A049DA5-91C7-45DE-8194-AB23252AC396}"/>
              </a:ext>
            </a:extLst>
          </p:cNvPr>
          <p:cNvCxnSpPr/>
          <p:nvPr>
            <p:custDataLst>
              <p:tags r:id="rId34"/>
            </p:custDataLst>
          </p:nvPr>
        </p:nvCxnSpPr>
        <p:spPr bwMode="auto">
          <a:xfrm flipV="1">
            <a:off x="7700516" y="1847496"/>
            <a:ext cx="322263" cy="1746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03B5D50-55A9-4274-8949-8CC433FD30B7}"/>
              </a:ext>
            </a:extLst>
          </p:cNvPr>
          <p:cNvCxnSpPr/>
          <p:nvPr>
            <p:custDataLst>
              <p:tags r:id="rId35"/>
            </p:custDataLst>
          </p:nvPr>
        </p:nvCxnSpPr>
        <p:spPr bwMode="auto">
          <a:xfrm flipV="1">
            <a:off x="7700516" y="1876071"/>
            <a:ext cx="311150" cy="7938"/>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2C3BD84-565D-4878-ACBC-5C6F5072542D}"/>
              </a:ext>
            </a:extLst>
          </p:cNvPr>
          <p:cNvCxnSpPr>
            <a:cxnSpLocks/>
          </p:cNvCxnSpPr>
          <p:nvPr>
            <p:custDataLst>
              <p:tags r:id="rId36"/>
            </p:custDataLst>
          </p:nvPr>
        </p:nvCxnSpPr>
        <p:spPr bwMode="auto">
          <a:xfrm>
            <a:off x="7700516" y="3225446"/>
            <a:ext cx="322263" cy="952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C583B66-4F16-4A60-9712-5CCCE934DDCA}"/>
              </a:ext>
            </a:extLst>
          </p:cNvPr>
          <p:cNvCxnSpPr/>
          <p:nvPr>
            <p:custDataLst>
              <p:tags r:id="rId37"/>
            </p:custDataLst>
          </p:nvPr>
        </p:nvCxnSpPr>
        <p:spPr bwMode="auto">
          <a:xfrm flipV="1">
            <a:off x="8426003" y="1828446"/>
            <a:ext cx="322263" cy="190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6845FEB-B4B6-4178-948E-10AC93ED65DA}"/>
              </a:ext>
            </a:extLst>
          </p:cNvPr>
          <p:cNvCxnSpPr/>
          <p:nvPr>
            <p:custDataLst>
              <p:tags r:id="rId38"/>
            </p:custDataLst>
          </p:nvPr>
        </p:nvCxnSpPr>
        <p:spPr bwMode="auto">
          <a:xfrm flipV="1">
            <a:off x="8426003" y="2009421"/>
            <a:ext cx="311150" cy="1746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0FD07CA-0364-4FD1-B03E-191C941F5954}"/>
              </a:ext>
            </a:extLst>
          </p:cNvPr>
          <p:cNvCxnSpPr>
            <a:cxnSpLocks/>
          </p:cNvCxnSpPr>
          <p:nvPr>
            <p:custDataLst>
              <p:tags r:id="rId39"/>
            </p:custDataLst>
          </p:nvPr>
        </p:nvCxnSpPr>
        <p:spPr bwMode="auto">
          <a:xfrm>
            <a:off x="8426003" y="3320696"/>
            <a:ext cx="322263" cy="873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13E177C5-7330-4D91-8C0E-442315873B68}"/>
              </a:ext>
            </a:extLst>
          </p:cNvPr>
          <p:cNvCxnSpPr/>
          <p:nvPr>
            <p:custDataLst>
              <p:tags r:id="rId40"/>
            </p:custDataLst>
          </p:nvPr>
        </p:nvCxnSpPr>
        <p:spPr bwMode="auto">
          <a:xfrm flipV="1">
            <a:off x="9153078" y="1804633"/>
            <a:ext cx="322263" cy="238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50DE3B1-C83E-443B-B71F-EC8367FB82B7}"/>
              </a:ext>
            </a:extLst>
          </p:cNvPr>
          <p:cNvCxnSpPr/>
          <p:nvPr>
            <p:custDataLst>
              <p:tags r:id="rId41"/>
            </p:custDataLst>
          </p:nvPr>
        </p:nvCxnSpPr>
        <p:spPr bwMode="auto">
          <a:xfrm flipV="1">
            <a:off x="9153078" y="1991958"/>
            <a:ext cx="311150" cy="1746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58423C0-A439-4E83-9C84-C617D04BF9F8}"/>
              </a:ext>
            </a:extLst>
          </p:cNvPr>
          <p:cNvCxnSpPr>
            <a:cxnSpLocks/>
          </p:cNvCxnSpPr>
          <p:nvPr>
            <p:custDataLst>
              <p:tags r:id="rId42"/>
            </p:custDataLst>
          </p:nvPr>
        </p:nvCxnSpPr>
        <p:spPr bwMode="auto">
          <a:xfrm>
            <a:off x="9153078" y="3408008"/>
            <a:ext cx="322263" cy="82550"/>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214BC9C-B08B-40CF-ACB6-33EF081B41D7}"/>
              </a:ext>
            </a:extLst>
          </p:cNvPr>
          <p:cNvCxnSpPr>
            <a:cxnSpLocks/>
          </p:cNvCxnSpPr>
          <p:nvPr>
            <p:custDataLst>
              <p:tags r:id="rId43"/>
            </p:custDataLst>
          </p:nvPr>
        </p:nvCxnSpPr>
        <p:spPr bwMode="auto">
          <a:xfrm>
            <a:off x="9878566" y="3490558"/>
            <a:ext cx="322263" cy="74613"/>
          </a:xfrm>
          <a:prstGeom prst="line">
            <a:avLst/>
          </a:prstGeom>
          <a:ln w="3175" cap="flat" cmpd="sng" algn="ctr">
            <a:solidFill>
              <a:schemeClr val="tx1"/>
            </a:solidFill>
            <a:prstDash val="lg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84" name="Chart 283">
            <a:extLst>
              <a:ext uri="{FF2B5EF4-FFF2-40B4-BE49-F238E27FC236}">
                <a16:creationId xmlns:a16="http://schemas.microsoft.com/office/drawing/2014/main" id="{94E9B206-FFA8-4006-A744-9E08E42274D1}"/>
              </a:ext>
            </a:extLst>
          </p:cNvPr>
          <p:cNvGraphicFramePr/>
          <p:nvPr>
            <p:custDataLst>
              <p:tags r:id="rId44"/>
            </p:custDataLst>
            <p:extLst>
              <p:ext uri="{D42A27DB-BD31-4B8C-83A1-F6EECF244321}">
                <p14:modId xmlns:p14="http://schemas.microsoft.com/office/powerpoint/2010/main" val="3460971065"/>
              </p:ext>
            </p:extLst>
          </p:nvPr>
        </p:nvGraphicFramePr>
        <p:xfrm>
          <a:off x="2422078" y="1515708"/>
          <a:ext cx="8426450" cy="3054350"/>
        </p:xfrm>
        <a:graphic>
          <a:graphicData uri="http://schemas.openxmlformats.org/drawingml/2006/chart">
            <c:chart xmlns:c="http://schemas.openxmlformats.org/drawingml/2006/chart" xmlns:r="http://schemas.openxmlformats.org/officeDocument/2006/relationships" r:id="rId114"/>
          </a:graphicData>
        </a:graphic>
      </p:graphicFrame>
      <p:sp>
        <p:nvSpPr>
          <p:cNvPr id="209" name="Text Placeholder 2">
            <a:extLst>
              <a:ext uri="{FF2B5EF4-FFF2-40B4-BE49-F238E27FC236}">
                <a16:creationId xmlns:a16="http://schemas.microsoft.com/office/drawing/2014/main" id="{D2515E5E-05CD-4EC7-9794-4FF85C045D76}"/>
              </a:ext>
            </a:extLst>
          </p:cNvPr>
          <p:cNvSpPr>
            <a:spLocks noGrp="1"/>
          </p:cNvSpPr>
          <p:nvPr>
            <p:custDataLst>
              <p:tags r:id="rId45"/>
            </p:custDataLst>
          </p:nvPr>
        </p:nvSpPr>
        <p:spPr bwMode="gray">
          <a:xfrm>
            <a:off x="5843141" y="1933221"/>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F76C8745-9DD5-4723-967D-26D7C8A38885}" type="datetime'''''''''''''2'',''''''''6'''''">
              <a:rPr lang="en-US" altLang="en-US" sz="1000" b="0" smtClean="0"/>
              <a:pPr algn="ctr">
                <a:spcBef>
                  <a:spcPct val="0"/>
                </a:spcBef>
                <a:spcAft>
                  <a:spcPct val="0"/>
                </a:spcAft>
              </a:pPr>
              <a:t>2,6</a:t>
            </a:fld>
            <a:endParaRPr lang="en-US" sz="1000" b="0" dirty="0">
              <a:sym typeface="+mn-lt"/>
            </a:endParaRPr>
          </a:p>
        </p:txBody>
      </p:sp>
      <p:sp>
        <p:nvSpPr>
          <p:cNvPr id="206" name="Text Placeholder 2">
            <a:extLst>
              <a:ext uri="{FF2B5EF4-FFF2-40B4-BE49-F238E27FC236}">
                <a16:creationId xmlns:a16="http://schemas.microsoft.com/office/drawing/2014/main" id="{A5ACF40E-0221-4242-807A-8CCCFCB53D70}"/>
              </a:ext>
            </a:extLst>
          </p:cNvPr>
          <p:cNvSpPr>
            <a:spLocks noGrp="1"/>
          </p:cNvSpPr>
          <p:nvPr>
            <p:custDataLst>
              <p:tags r:id="rId46"/>
            </p:custDataLst>
          </p:nvPr>
        </p:nvSpPr>
        <p:spPr bwMode="gray">
          <a:xfrm>
            <a:off x="5908228" y="3704871"/>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E25C8BC-2A25-46C5-AB08-B6834A041C47}" type="datetime'1''''''9'''''''''''',''''''''''''''''''''''''''''''''''3'''">
              <a:rPr lang="en-US" altLang="en-US" sz="1000" b="0" smtClean="0">
                <a:solidFill>
                  <a:schemeClr val="bg1"/>
                </a:solidFill>
              </a:rPr>
              <a:pPr algn="ctr">
                <a:spcBef>
                  <a:spcPct val="0"/>
                </a:spcBef>
                <a:spcAft>
                  <a:spcPct val="0"/>
                </a:spcAft>
              </a:pPr>
              <a:t>19,3</a:t>
            </a:fld>
            <a:endParaRPr lang="en-US" sz="1000" b="0" dirty="0">
              <a:solidFill>
                <a:schemeClr val="bg1"/>
              </a:solidFill>
              <a:sym typeface="+mn-lt"/>
            </a:endParaRPr>
          </a:p>
        </p:txBody>
      </p:sp>
      <p:sp>
        <p:nvSpPr>
          <p:cNvPr id="204" name="Text Placeholder 2">
            <a:extLst>
              <a:ext uri="{FF2B5EF4-FFF2-40B4-BE49-F238E27FC236}">
                <a16:creationId xmlns:a16="http://schemas.microsoft.com/office/drawing/2014/main" id="{78F782A0-BF01-4392-A323-D5200F66F0BF}"/>
              </a:ext>
            </a:extLst>
          </p:cNvPr>
          <p:cNvSpPr>
            <a:spLocks noGrp="1"/>
          </p:cNvSpPr>
          <p:nvPr>
            <p:custDataLst>
              <p:tags r:id="rId47"/>
            </p:custDataLst>
          </p:nvPr>
        </p:nvSpPr>
        <p:spPr bwMode="gray">
          <a:xfrm>
            <a:off x="6789291" y="1847496"/>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C355591E-B7F3-4352-92B6-58C52721FFA4}" type="datetime'''''''''''''''''''0'''',''''''''''''''''''''''''''1'">
              <a:rPr lang="en-US" altLang="en-US" sz="800" b="0" smtClean="0">
                <a:solidFill>
                  <a:schemeClr val="bg1"/>
                </a:solidFill>
              </a:rPr>
              <a:pPr algn="ctr">
                <a:spcBef>
                  <a:spcPct val="0"/>
                </a:spcBef>
                <a:spcAft>
                  <a:spcPct val="0"/>
                </a:spcAft>
              </a:pPr>
              <a:t>0,1</a:t>
            </a:fld>
            <a:endParaRPr lang="en-US" sz="800" b="0" dirty="0">
              <a:solidFill>
                <a:schemeClr val="bg1"/>
              </a:solidFill>
              <a:sym typeface="+mn-lt"/>
            </a:endParaRPr>
          </a:p>
        </p:txBody>
      </p:sp>
      <p:sp>
        <p:nvSpPr>
          <p:cNvPr id="205" name="Text Placeholder 2">
            <a:extLst>
              <a:ext uri="{FF2B5EF4-FFF2-40B4-BE49-F238E27FC236}">
                <a16:creationId xmlns:a16="http://schemas.microsoft.com/office/drawing/2014/main" id="{B5A19CB6-3062-4035-A4A2-B1C442F1EA88}"/>
              </a:ext>
            </a:extLst>
          </p:cNvPr>
          <p:cNvSpPr>
            <a:spLocks noGrp="1"/>
          </p:cNvSpPr>
          <p:nvPr>
            <p:custDataLst>
              <p:tags r:id="rId48"/>
            </p:custDataLst>
          </p:nvPr>
        </p:nvSpPr>
        <p:spPr bwMode="auto">
          <a:xfrm>
            <a:off x="5744716"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21BBB8E-CE90-41E4-95EB-9E7630C128F0}" type="datetime'''''''''''''''''20''18''''''/''''''''2''''''0''1''9'''">
              <a:rPr lang="en-US" altLang="en-US" sz="900" b="0" smtClean="0"/>
              <a:pPr algn="ctr">
                <a:spcBef>
                  <a:spcPct val="0"/>
                </a:spcBef>
                <a:spcAft>
                  <a:spcPct val="0"/>
                </a:spcAft>
              </a:pPr>
              <a:t>2018/2019</a:t>
            </a:fld>
            <a:endParaRPr lang="en-US" sz="900" b="0" dirty="0">
              <a:sym typeface="+mn-lt"/>
            </a:endParaRPr>
          </a:p>
        </p:txBody>
      </p:sp>
      <p:sp>
        <p:nvSpPr>
          <p:cNvPr id="200" name="Text Placeholder 2">
            <a:extLst>
              <a:ext uri="{FF2B5EF4-FFF2-40B4-BE49-F238E27FC236}">
                <a16:creationId xmlns:a16="http://schemas.microsoft.com/office/drawing/2014/main" id="{EA547BC1-76A1-4869-B450-85F74DEDB714}"/>
              </a:ext>
            </a:extLst>
          </p:cNvPr>
          <p:cNvSpPr>
            <a:spLocks noGrp="1"/>
          </p:cNvSpPr>
          <p:nvPr>
            <p:custDataLst>
              <p:tags r:id="rId49"/>
            </p:custDataLst>
          </p:nvPr>
        </p:nvSpPr>
        <p:spPr bwMode="gray">
          <a:xfrm>
            <a:off x="7514778" y="1814158"/>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B29244AB-BF08-4BBD-8C21-BDA99D7691AF}" type="datetime'''0'''''''''''''''''''''',''''''''''''''''''''''''3'''''">
              <a:rPr lang="en-US" altLang="en-US" sz="800" b="0" smtClean="0">
                <a:solidFill>
                  <a:schemeClr val="bg1"/>
                </a:solidFill>
              </a:rPr>
              <a:pPr algn="ctr">
                <a:spcBef>
                  <a:spcPct val="0"/>
                </a:spcBef>
                <a:spcAft>
                  <a:spcPct val="0"/>
                </a:spcAft>
              </a:pPr>
              <a:t>0,3</a:t>
            </a:fld>
            <a:endParaRPr lang="en-US" sz="800" b="0" dirty="0">
              <a:solidFill>
                <a:schemeClr val="bg1"/>
              </a:solidFill>
              <a:sym typeface="+mn-lt"/>
            </a:endParaRPr>
          </a:p>
        </p:txBody>
      </p:sp>
      <p:sp>
        <p:nvSpPr>
          <p:cNvPr id="198" name="Text Placeholder 2">
            <a:extLst>
              <a:ext uri="{FF2B5EF4-FFF2-40B4-BE49-F238E27FC236}">
                <a16:creationId xmlns:a16="http://schemas.microsoft.com/office/drawing/2014/main" id="{6543F678-590B-4DFC-B526-8DCBDB1E3ED1}"/>
              </a:ext>
            </a:extLst>
          </p:cNvPr>
          <p:cNvSpPr>
            <a:spLocks noGrp="1"/>
          </p:cNvSpPr>
          <p:nvPr>
            <p:custDataLst>
              <p:tags r:id="rId50"/>
            </p:custDataLst>
          </p:nvPr>
        </p:nvSpPr>
        <p:spPr bwMode="gray">
          <a:xfrm>
            <a:off x="7294116" y="1888771"/>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2.5</a:t>
            </a:r>
            <a:endParaRPr lang="en-US" sz="1000" b="0" dirty="0">
              <a:sym typeface="+mn-lt"/>
            </a:endParaRPr>
          </a:p>
        </p:txBody>
      </p:sp>
      <p:sp>
        <p:nvSpPr>
          <p:cNvPr id="166" name="Text Placeholder 2">
            <a:extLst>
              <a:ext uri="{FF2B5EF4-FFF2-40B4-BE49-F238E27FC236}">
                <a16:creationId xmlns:a16="http://schemas.microsoft.com/office/drawing/2014/main" id="{8942E3E9-4F9A-4046-B094-64D3B623FE31}"/>
              </a:ext>
            </a:extLst>
          </p:cNvPr>
          <p:cNvSpPr>
            <a:spLocks noGrp="1"/>
          </p:cNvSpPr>
          <p:nvPr>
            <p:custDataLst>
              <p:tags r:id="rId51"/>
            </p:custDataLst>
          </p:nvPr>
        </p:nvSpPr>
        <p:spPr bwMode="auto">
          <a:xfrm>
            <a:off x="7921178"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1C994DC-098D-4687-9F7E-F74F97F5CBE4}" type="datetime'''2021''''''/''''''''''''''''20''''''''''''2''''''2'''''''''">
              <a:rPr lang="en-US" altLang="en-US" sz="900" b="0" smtClean="0"/>
              <a:pPr algn="ctr">
                <a:spcBef>
                  <a:spcPct val="0"/>
                </a:spcBef>
                <a:spcAft>
                  <a:spcPct val="0"/>
                </a:spcAft>
              </a:pPr>
              <a:t>2021/2022</a:t>
            </a:fld>
            <a:endParaRPr lang="en-US" sz="900" b="0" dirty="0">
              <a:sym typeface="+mn-lt"/>
            </a:endParaRPr>
          </a:p>
        </p:txBody>
      </p:sp>
      <p:sp>
        <p:nvSpPr>
          <p:cNvPr id="196" name="Text Placeholder 2">
            <a:extLst>
              <a:ext uri="{FF2B5EF4-FFF2-40B4-BE49-F238E27FC236}">
                <a16:creationId xmlns:a16="http://schemas.microsoft.com/office/drawing/2014/main" id="{E7776977-4707-4393-ACF3-8D4478029002}"/>
              </a:ext>
            </a:extLst>
          </p:cNvPr>
          <p:cNvSpPr>
            <a:spLocks noGrp="1"/>
          </p:cNvSpPr>
          <p:nvPr>
            <p:custDataLst>
              <p:tags r:id="rId52"/>
            </p:custDataLst>
          </p:nvPr>
        </p:nvSpPr>
        <p:spPr bwMode="gray">
          <a:xfrm>
            <a:off x="7359203" y="3771546"/>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solidFill>
                  <a:schemeClr val="bg1"/>
                </a:solidFill>
              </a:rPr>
              <a:t>17.3</a:t>
            </a:r>
            <a:endParaRPr lang="en-US" sz="1000" b="0" dirty="0">
              <a:solidFill>
                <a:schemeClr val="bg1"/>
              </a:solidFill>
              <a:sym typeface="+mn-lt"/>
            </a:endParaRPr>
          </a:p>
        </p:txBody>
      </p:sp>
      <p:sp>
        <p:nvSpPr>
          <p:cNvPr id="195" name="Text Placeholder 2">
            <a:extLst>
              <a:ext uri="{FF2B5EF4-FFF2-40B4-BE49-F238E27FC236}">
                <a16:creationId xmlns:a16="http://schemas.microsoft.com/office/drawing/2014/main" id="{A5813847-61FD-4805-8BF3-6A0DC1BE836F}"/>
              </a:ext>
            </a:extLst>
          </p:cNvPr>
          <p:cNvSpPr>
            <a:spLocks noGrp="1"/>
          </p:cNvSpPr>
          <p:nvPr>
            <p:custDataLst>
              <p:tags r:id="rId53"/>
            </p:custDataLst>
          </p:nvPr>
        </p:nvSpPr>
        <p:spPr bwMode="auto">
          <a:xfrm>
            <a:off x="7195691"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17C4938-ACBA-414A-8A0C-7A72BAD889E8}" type="datetime'''''''''''2''''0''''2''''0/''''''''''2''''''0''''''''''21'">
              <a:rPr lang="en-US" altLang="en-US" sz="900" b="0" smtClean="0"/>
              <a:pPr algn="ctr">
                <a:spcBef>
                  <a:spcPct val="0"/>
                </a:spcBef>
                <a:spcAft>
                  <a:spcPct val="0"/>
                </a:spcAft>
              </a:pPr>
              <a:t>2020/2021</a:t>
            </a:fld>
            <a:endParaRPr lang="en-US" sz="900" b="0" dirty="0">
              <a:sym typeface="+mn-lt"/>
            </a:endParaRPr>
          </a:p>
        </p:txBody>
      </p:sp>
      <p:sp>
        <p:nvSpPr>
          <p:cNvPr id="188" name="Text Placeholder 2">
            <a:extLst>
              <a:ext uri="{FF2B5EF4-FFF2-40B4-BE49-F238E27FC236}">
                <a16:creationId xmlns:a16="http://schemas.microsoft.com/office/drawing/2014/main" id="{1EF4C8D6-E7F0-4080-935E-D6FF847EAA78}"/>
              </a:ext>
            </a:extLst>
          </p:cNvPr>
          <p:cNvSpPr>
            <a:spLocks noGrp="1"/>
          </p:cNvSpPr>
          <p:nvPr>
            <p:custDataLst>
              <p:tags r:id="rId54"/>
            </p:custDataLst>
          </p:nvPr>
        </p:nvSpPr>
        <p:spPr bwMode="gray">
          <a:xfrm>
            <a:off x="8745091" y="1863371"/>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2.3</a:t>
            </a:r>
            <a:endParaRPr lang="en-US" sz="1000" b="0" dirty="0">
              <a:sym typeface="+mn-lt"/>
            </a:endParaRPr>
          </a:p>
        </p:txBody>
      </p:sp>
      <p:sp>
        <p:nvSpPr>
          <p:cNvPr id="176" name="Text Placeholder 2">
            <a:extLst>
              <a:ext uri="{FF2B5EF4-FFF2-40B4-BE49-F238E27FC236}">
                <a16:creationId xmlns:a16="http://schemas.microsoft.com/office/drawing/2014/main" id="{F1F52D13-D395-4E21-802B-E7E76D515DD0}"/>
              </a:ext>
            </a:extLst>
          </p:cNvPr>
          <p:cNvSpPr>
            <a:spLocks noGrp="1"/>
          </p:cNvSpPr>
          <p:nvPr>
            <p:custDataLst>
              <p:tags r:id="rId55"/>
            </p:custDataLst>
          </p:nvPr>
        </p:nvSpPr>
        <p:spPr bwMode="gray">
          <a:xfrm>
            <a:off x="8240266" y="1801458"/>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6010185-2330-4D9D-B0BC-E9EA9301DDC4}" type="datetime'''''''''''0'''''''''',''''''''''''''''''4'''''''''''''''">
              <a:rPr lang="en-US" altLang="en-US" sz="800" b="0" smtClean="0">
                <a:solidFill>
                  <a:schemeClr val="bg1"/>
                </a:solidFill>
              </a:rPr>
              <a:pPr algn="ctr">
                <a:spcBef>
                  <a:spcPct val="0"/>
                </a:spcBef>
                <a:spcAft>
                  <a:spcPct val="0"/>
                </a:spcAft>
              </a:pPr>
              <a:t>0,4</a:t>
            </a:fld>
            <a:endParaRPr lang="en-US" sz="800" b="0" dirty="0">
              <a:solidFill>
                <a:schemeClr val="bg1"/>
              </a:solidFill>
              <a:sym typeface="+mn-lt"/>
            </a:endParaRPr>
          </a:p>
        </p:txBody>
      </p:sp>
      <p:sp>
        <p:nvSpPr>
          <p:cNvPr id="163" name="Text Placeholder 2">
            <a:extLst>
              <a:ext uri="{FF2B5EF4-FFF2-40B4-BE49-F238E27FC236}">
                <a16:creationId xmlns:a16="http://schemas.microsoft.com/office/drawing/2014/main" id="{ACCADB2B-DCBA-41EA-8EAF-33CD91F178EC}"/>
              </a:ext>
            </a:extLst>
          </p:cNvPr>
          <p:cNvSpPr>
            <a:spLocks noGrp="1"/>
          </p:cNvSpPr>
          <p:nvPr>
            <p:custDataLst>
              <p:tags r:id="rId56"/>
            </p:custDataLst>
          </p:nvPr>
        </p:nvSpPr>
        <p:spPr bwMode="gray">
          <a:xfrm>
            <a:off x="9537253" y="3904896"/>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solidFill>
                  <a:schemeClr val="bg1"/>
                </a:solidFill>
              </a:rPr>
              <a:t>13.3</a:t>
            </a:r>
            <a:endParaRPr lang="en-US" sz="1000" b="0" dirty="0">
              <a:solidFill>
                <a:schemeClr val="bg1"/>
              </a:solidFill>
              <a:sym typeface="+mn-lt"/>
            </a:endParaRPr>
          </a:p>
        </p:txBody>
      </p:sp>
      <p:sp>
        <p:nvSpPr>
          <p:cNvPr id="193" name="Text Placeholder 2">
            <a:extLst>
              <a:ext uri="{FF2B5EF4-FFF2-40B4-BE49-F238E27FC236}">
                <a16:creationId xmlns:a16="http://schemas.microsoft.com/office/drawing/2014/main" id="{8A11E7F7-D047-42DE-A82A-AF9EB6FDC7A0}"/>
              </a:ext>
            </a:extLst>
          </p:cNvPr>
          <p:cNvSpPr>
            <a:spLocks noGrp="1"/>
          </p:cNvSpPr>
          <p:nvPr>
            <p:custDataLst>
              <p:tags r:id="rId57"/>
            </p:custDataLst>
          </p:nvPr>
        </p:nvSpPr>
        <p:spPr bwMode="gray">
          <a:xfrm>
            <a:off x="8084691" y="2596796"/>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E60ED2B-B46B-4B54-8CAD-CEA1ADD17D97}" type="datetime'''''''''18'''',''''1'''''''''''''''''''''''''''''''''''''''''">
              <a:rPr lang="en-US" altLang="en-US" sz="1000" b="0" smtClean="0"/>
              <a:pPr algn="ctr">
                <a:spcBef>
                  <a:spcPct val="0"/>
                </a:spcBef>
                <a:spcAft>
                  <a:spcPct val="0"/>
                </a:spcAft>
              </a:pPr>
              <a:t>18,1</a:t>
            </a:fld>
            <a:endParaRPr lang="en-US" sz="1000" b="0" dirty="0">
              <a:sym typeface="+mn-lt"/>
            </a:endParaRPr>
          </a:p>
        </p:txBody>
      </p:sp>
      <p:sp>
        <p:nvSpPr>
          <p:cNvPr id="218" name="Text Placeholder 2">
            <a:extLst>
              <a:ext uri="{FF2B5EF4-FFF2-40B4-BE49-F238E27FC236}">
                <a16:creationId xmlns:a16="http://schemas.microsoft.com/office/drawing/2014/main" id="{6FF01765-03C9-4FE4-80EB-09D2A62DDC08}"/>
              </a:ext>
            </a:extLst>
          </p:cNvPr>
          <p:cNvSpPr>
            <a:spLocks noGrp="1"/>
          </p:cNvSpPr>
          <p:nvPr>
            <p:custDataLst>
              <p:tags r:id="rId58"/>
            </p:custDataLst>
          </p:nvPr>
        </p:nvSpPr>
        <p:spPr bwMode="auto">
          <a:xfrm>
            <a:off x="6470203"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8DE39D5E-2113-422B-B637-316873BFC6CD}" type="datetime'20''''''''''''''19''''''''''/''''''''''2''''0''''''2''''0'">
              <a:rPr lang="en-US" altLang="en-US" sz="900" b="0" smtClean="0"/>
              <a:pPr algn="ctr">
                <a:spcBef>
                  <a:spcPct val="0"/>
                </a:spcBef>
                <a:spcAft>
                  <a:spcPct val="0"/>
                </a:spcAft>
              </a:pPr>
              <a:t>2019/2020</a:t>
            </a:fld>
            <a:endParaRPr lang="en-US" sz="900" b="0" dirty="0">
              <a:sym typeface="+mn-lt"/>
            </a:endParaRPr>
          </a:p>
        </p:txBody>
      </p:sp>
      <p:sp>
        <p:nvSpPr>
          <p:cNvPr id="217" name="Text Placeholder 2">
            <a:extLst>
              <a:ext uri="{FF2B5EF4-FFF2-40B4-BE49-F238E27FC236}">
                <a16:creationId xmlns:a16="http://schemas.microsoft.com/office/drawing/2014/main" id="{6502D4AA-8B1B-4F7A-8674-C70D7DE16442}"/>
              </a:ext>
            </a:extLst>
          </p:cNvPr>
          <p:cNvSpPr>
            <a:spLocks noGrp="1"/>
          </p:cNvSpPr>
          <p:nvPr>
            <p:custDataLst>
              <p:tags r:id="rId59"/>
            </p:custDataLst>
          </p:nvPr>
        </p:nvSpPr>
        <p:spPr bwMode="auto">
          <a:xfrm>
            <a:off x="1403795" y="2477733"/>
            <a:ext cx="1214792" cy="187307"/>
          </a:xfrm>
          <a:prstGeom prst="rect">
            <a:avLst/>
          </a:prstGeom>
          <a:solidFill>
            <a:schemeClr val="accent5">
              <a:lumMod val="20000"/>
              <a:lumOff val="80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fld id="{4F9987ED-A6A3-416C-992D-420993968BEA}" type="datetime'''''''''''''''''''''''D''N''''''P'''''''''''''''''''">
              <a:rPr lang="en-US" altLang="en-US" sz="800" b="0" smtClean="0"/>
              <a:pPr>
                <a:spcBef>
                  <a:spcPct val="0"/>
                </a:spcBef>
                <a:spcAft>
                  <a:spcPct val="0"/>
                </a:spcAft>
              </a:pPr>
              <a:t>DNP</a:t>
            </a:fld>
            <a:r>
              <a:rPr lang="en-US" altLang="en-US" sz="800" b="0" dirty="0"/>
              <a:t> Cigarettes</a:t>
            </a:r>
            <a:endParaRPr lang="en-US" sz="800" b="0" dirty="0">
              <a:sym typeface="+mn-lt"/>
            </a:endParaRPr>
          </a:p>
        </p:txBody>
      </p:sp>
      <p:sp>
        <p:nvSpPr>
          <p:cNvPr id="186" name="Text Placeholder 2">
            <a:extLst>
              <a:ext uri="{FF2B5EF4-FFF2-40B4-BE49-F238E27FC236}">
                <a16:creationId xmlns:a16="http://schemas.microsoft.com/office/drawing/2014/main" id="{C9FF3065-92E4-4E98-BA5B-9019E9AB314C}"/>
              </a:ext>
            </a:extLst>
          </p:cNvPr>
          <p:cNvSpPr>
            <a:spLocks noGrp="1"/>
          </p:cNvSpPr>
          <p:nvPr>
            <p:custDataLst>
              <p:tags r:id="rId60"/>
            </p:custDataLst>
          </p:nvPr>
        </p:nvSpPr>
        <p:spPr bwMode="gray">
          <a:xfrm>
            <a:off x="8810178" y="3863621"/>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solidFill>
                  <a:schemeClr val="bg1"/>
                </a:solidFill>
              </a:rPr>
              <a:t>14.5</a:t>
            </a:r>
          </a:p>
        </p:txBody>
      </p:sp>
      <p:sp>
        <p:nvSpPr>
          <p:cNvPr id="185" name="Text Placeholder 2">
            <a:extLst>
              <a:ext uri="{FF2B5EF4-FFF2-40B4-BE49-F238E27FC236}">
                <a16:creationId xmlns:a16="http://schemas.microsoft.com/office/drawing/2014/main" id="{52DBF835-CB61-42CB-95B2-C43A15F1D29B}"/>
              </a:ext>
            </a:extLst>
          </p:cNvPr>
          <p:cNvSpPr>
            <a:spLocks noGrp="1"/>
          </p:cNvSpPr>
          <p:nvPr>
            <p:custDataLst>
              <p:tags r:id="rId61"/>
            </p:custDataLst>
          </p:nvPr>
        </p:nvSpPr>
        <p:spPr bwMode="auto">
          <a:xfrm>
            <a:off x="8646666"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EDB51AA-6DBD-488E-AE7D-B0CD96BCD7A2}" type="datetime'202''''''2/2''''''''''''''''''''''0''''23'''''''''''''''">
              <a:rPr lang="en-US" altLang="en-US" sz="900" b="0" smtClean="0"/>
              <a:pPr algn="ctr">
                <a:spcBef>
                  <a:spcPct val="0"/>
                </a:spcBef>
                <a:spcAft>
                  <a:spcPct val="0"/>
                </a:spcAft>
              </a:pPr>
              <a:t>2022/2023</a:t>
            </a:fld>
            <a:endParaRPr lang="en-US" sz="900" b="0" dirty="0">
              <a:sym typeface="+mn-lt"/>
            </a:endParaRPr>
          </a:p>
        </p:txBody>
      </p:sp>
      <p:sp>
        <p:nvSpPr>
          <p:cNvPr id="177" name="Text Placeholder 2">
            <a:extLst>
              <a:ext uri="{FF2B5EF4-FFF2-40B4-BE49-F238E27FC236}">
                <a16:creationId xmlns:a16="http://schemas.microsoft.com/office/drawing/2014/main" id="{95F5BEFC-37E8-426D-B7CB-E1C2FF192D70}"/>
              </a:ext>
            </a:extLst>
          </p:cNvPr>
          <p:cNvSpPr>
            <a:spLocks noGrp="1"/>
          </p:cNvSpPr>
          <p:nvPr>
            <p:custDataLst>
              <p:tags r:id="rId62"/>
            </p:custDataLst>
          </p:nvPr>
        </p:nvSpPr>
        <p:spPr bwMode="gray">
          <a:xfrm>
            <a:off x="9537253" y="2665058"/>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595B53A-0921-4667-B78C-BA0DA43F365F}" type="datetime'''''''''''''''''''''2''''1,''''''0'''''''''''''''''">
              <a:rPr lang="en-US" altLang="en-US" sz="1000" b="0" smtClean="0"/>
              <a:pPr algn="ctr">
                <a:spcBef>
                  <a:spcPct val="0"/>
                </a:spcBef>
                <a:spcAft>
                  <a:spcPct val="0"/>
                </a:spcAft>
              </a:pPr>
              <a:t>21,0</a:t>
            </a:fld>
            <a:endParaRPr lang="en-US" sz="1000" b="0" dirty="0">
              <a:sym typeface="+mn-lt"/>
            </a:endParaRPr>
          </a:p>
        </p:txBody>
      </p:sp>
      <p:sp>
        <p:nvSpPr>
          <p:cNvPr id="182" name="Text Placeholder 2">
            <a:extLst>
              <a:ext uri="{FF2B5EF4-FFF2-40B4-BE49-F238E27FC236}">
                <a16:creationId xmlns:a16="http://schemas.microsoft.com/office/drawing/2014/main" id="{C3194AEC-29AD-48EA-9C27-72CD0DD622A7}"/>
              </a:ext>
            </a:extLst>
          </p:cNvPr>
          <p:cNvSpPr>
            <a:spLocks noGrp="1"/>
          </p:cNvSpPr>
          <p:nvPr>
            <p:custDataLst>
              <p:tags r:id="rId63"/>
            </p:custDataLst>
          </p:nvPr>
        </p:nvSpPr>
        <p:spPr bwMode="gray">
          <a:xfrm>
            <a:off x="10262741" y="2693633"/>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C03B1065-6651-4756-8F74-03CCC5C8237C}" type="datetime'''''''''''2''''2'''''''''''''''',''''''''''''''''''3'''''">
              <a:rPr lang="en-US" altLang="en-US" sz="1000" b="0" smtClean="0"/>
              <a:pPr algn="ctr">
                <a:spcBef>
                  <a:spcPct val="0"/>
                </a:spcBef>
                <a:spcAft>
                  <a:spcPct val="0"/>
                </a:spcAft>
              </a:pPr>
              <a:t>22,3</a:t>
            </a:fld>
            <a:endParaRPr lang="en-US" sz="1000" b="0" dirty="0">
              <a:sym typeface="+mn-lt"/>
            </a:endParaRPr>
          </a:p>
        </p:txBody>
      </p:sp>
      <p:sp>
        <p:nvSpPr>
          <p:cNvPr id="213" name="Text Placeholder 2">
            <a:extLst>
              <a:ext uri="{FF2B5EF4-FFF2-40B4-BE49-F238E27FC236}">
                <a16:creationId xmlns:a16="http://schemas.microsoft.com/office/drawing/2014/main" id="{39D8CB0F-2B43-4B5A-B474-503585ABFC15}"/>
              </a:ext>
            </a:extLst>
          </p:cNvPr>
          <p:cNvSpPr>
            <a:spLocks noGrp="1"/>
          </p:cNvSpPr>
          <p:nvPr>
            <p:custDataLst>
              <p:tags r:id="rId64"/>
            </p:custDataLst>
          </p:nvPr>
        </p:nvSpPr>
        <p:spPr bwMode="gray">
          <a:xfrm>
            <a:off x="8780016" y="1588542"/>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D096681-CC99-437C-8CDF-87EE0266E5BF}" type="datetime'3''''''''7'''''''''''''''''''''''',''''''''''''''''0'''''''''">
              <a:rPr lang="en-US" altLang="en-US" sz="1000" smtClean="0"/>
              <a:pPr algn="ctr">
                <a:spcBef>
                  <a:spcPct val="0"/>
                </a:spcBef>
                <a:spcAft>
                  <a:spcPct val="0"/>
                </a:spcAft>
              </a:pPr>
              <a:t>37,0</a:t>
            </a:fld>
            <a:endParaRPr lang="en-US" sz="1000" dirty="0">
              <a:sym typeface="+mn-lt"/>
            </a:endParaRPr>
          </a:p>
        </p:txBody>
      </p:sp>
      <p:sp>
        <p:nvSpPr>
          <p:cNvPr id="216" name="Text Placeholder 2">
            <a:extLst>
              <a:ext uri="{FF2B5EF4-FFF2-40B4-BE49-F238E27FC236}">
                <a16:creationId xmlns:a16="http://schemas.microsoft.com/office/drawing/2014/main" id="{36253B3F-258D-4A80-AB6F-E34E9E79AD7F}"/>
              </a:ext>
            </a:extLst>
          </p:cNvPr>
          <p:cNvSpPr>
            <a:spLocks noGrp="1"/>
          </p:cNvSpPr>
          <p:nvPr>
            <p:custDataLst>
              <p:tags r:id="rId65"/>
            </p:custDataLst>
          </p:nvPr>
        </p:nvSpPr>
        <p:spPr bwMode="auto">
          <a:xfrm>
            <a:off x="1427376" y="1805552"/>
            <a:ext cx="1194728" cy="186405"/>
          </a:xfrm>
          <a:prstGeom prst="rect">
            <a:avLst/>
          </a:prstGeom>
          <a:solidFill>
            <a:schemeClr val="accent6">
              <a:lumMod val="75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r>
              <a:rPr lang="en-US" altLang="en-US" sz="800" b="0" dirty="0">
                <a:solidFill>
                  <a:schemeClr val="bg1"/>
                </a:solidFill>
              </a:rPr>
              <a:t>Tobacco heated products</a:t>
            </a:r>
            <a:endParaRPr lang="en-US" sz="800" b="0" dirty="0">
              <a:solidFill>
                <a:schemeClr val="bg1"/>
              </a:solidFill>
              <a:sym typeface="+mn-lt"/>
            </a:endParaRPr>
          </a:p>
        </p:txBody>
      </p:sp>
      <p:sp>
        <p:nvSpPr>
          <p:cNvPr id="199" name="Text Placeholder 2">
            <a:extLst>
              <a:ext uri="{FF2B5EF4-FFF2-40B4-BE49-F238E27FC236}">
                <a16:creationId xmlns:a16="http://schemas.microsoft.com/office/drawing/2014/main" id="{8C865A1E-A1D5-4EB4-8904-E4C6CF52A0EA}"/>
              </a:ext>
            </a:extLst>
          </p:cNvPr>
          <p:cNvSpPr>
            <a:spLocks noGrp="1"/>
          </p:cNvSpPr>
          <p:nvPr>
            <p:custDataLst>
              <p:tags r:id="rId66"/>
            </p:custDataLst>
          </p:nvPr>
        </p:nvSpPr>
        <p:spPr bwMode="auto">
          <a:xfrm>
            <a:off x="1413827" y="2084033"/>
            <a:ext cx="1194728" cy="182563"/>
          </a:xfrm>
          <a:prstGeom prst="rect">
            <a:avLst/>
          </a:prstGeom>
          <a:solidFill>
            <a:schemeClr val="accent2">
              <a:lumMod val="60000"/>
              <a:lumOff val="40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r>
              <a:rPr lang="en-US" altLang="en-US" sz="800" b="0" dirty="0"/>
              <a:t>Pipe tobacco</a:t>
            </a:r>
            <a:endParaRPr lang="en-US" sz="800" b="0" dirty="0">
              <a:sym typeface="+mn-lt"/>
            </a:endParaRPr>
          </a:p>
        </p:txBody>
      </p:sp>
      <p:sp>
        <p:nvSpPr>
          <p:cNvPr id="184" name="Text Placeholder 2">
            <a:extLst>
              <a:ext uri="{FF2B5EF4-FFF2-40B4-BE49-F238E27FC236}">
                <a16:creationId xmlns:a16="http://schemas.microsoft.com/office/drawing/2014/main" id="{3DC30CA6-E580-4AB6-B804-300B9BD2BD1F}"/>
              </a:ext>
            </a:extLst>
          </p:cNvPr>
          <p:cNvSpPr>
            <a:spLocks noGrp="1"/>
          </p:cNvSpPr>
          <p:nvPr>
            <p:custDataLst>
              <p:tags r:id="rId67"/>
            </p:custDataLst>
          </p:nvPr>
        </p:nvSpPr>
        <p:spPr bwMode="auto">
          <a:xfrm>
            <a:off x="10099228"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F6A1AA21-5838-47E9-BDF7-7C1E9C7EA735}" type="datetime'2''''0''''''''24/2''''0''''''''25'''''''''''''''''''">
              <a:rPr lang="en-US" altLang="en-US" sz="900" b="0" smtClean="0"/>
              <a:pPr algn="ctr">
                <a:spcBef>
                  <a:spcPct val="0"/>
                </a:spcBef>
                <a:spcAft>
                  <a:spcPct val="0"/>
                </a:spcAft>
              </a:pPr>
              <a:t>2024/2025</a:t>
            </a:fld>
            <a:endParaRPr lang="en-US" sz="900" b="0" dirty="0">
              <a:sym typeface="+mn-lt"/>
            </a:endParaRPr>
          </a:p>
        </p:txBody>
      </p:sp>
      <p:sp>
        <p:nvSpPr>
          <p:cNvPr id="187" name="Text Placeholder 2">
            <a:extLst>
              <a:ext uri="{FF2B5EF4-FFF2-40B4-BE49-F238E27FC236}">
                <a16:creationId xmlns:a16="http://schemas.microsoft.com/office/drawing/2014/main" id="{D5774425-9B51-40DF-BD40-A6652BC30277}"/>
              </a:ext>
            </a:extLst>
          </p:cNvPr>
          <p:cNvSpPr>
            <a:spLocks noGrp="1"/>
          </p:cNvSpPr>
          <p:nvPr>
            <p:custDataLst>
              <p:tags r:id="rId68"/>
            </p:custDataLst>
          </p:nvPr>
        </p:nvSpPr>
        <p:spPr bwMode="gray">
          <a:xfrm>
            <a:off x="8810178" y="2631721"/>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07A4C4A-66F8-4F2D-9B30-AFDBFFFFCE7C}" type="datetime'''''''''1''''''''''''''9,''''''''''''6'''''''''''''''''''">
              <a:rPr lang="en-US" altLang="en-US" sz="1000" b="0" smtClean="0"/>
              <a:pPr algn="ctr">
                <a:spcBef>
                  <a:spcPct val="0"/>
                </a:spcBef>
                <a:spcAft>
                  <a:spcPct val="0"/>
                </a:spcAft>
              </a:pPr>
              <a:t>19,6</a:t>
            </a:fld>
            <a:endParaRPr lang="en-US" sz="1000" b="0" dirty="0">
              <a:sym typeface="+mn-lt"/>
            </a:endParaRPr>
          </a:p>
        </p:txBody>
      </p:sp>
      <p:sp>
        <p:nvSpPr>
          <p:cNvPr id="215" name="Text Placeholder 2">
            <a:extLst>
              <a:ext uri="{FF2B5EF4-FFF2-40B4-BE49-F238E27FC236}">
                <a16:creationId xmlns:a16="http://schemas.microsoft.com/office/drawing/2014/main" id="{E0AE31BC-B695-4003-BCE4-21372A6C40F5}"/>
              </a:ext>
            </a:extLst>
          </p:cNvPr>
          <p:cNvSpPr>
            <a:spLocks noGrp="1"/>
          </p:cNvSpPr>
          <p:nvPr>
            <p:custDataLst>
              <p:tags r:id="rId69"/>
            </p:custDataLst>
          </p:nvPr>
        </p:nvSpPr>
        <p:spPr bwMode="gray">
          <a:xfrm>
            <a:off x="10232578" y="1556792"/>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F5EA78D-D605-45F6-94F1-41C8B644E4FB}" type="datetime'''''''''''''''''''''''''37'''''''''''''''',''''''''6'''''''''">
              <a:rPr lang="en-US" altLang="en-US" sz="1000" smtClean="0"/>
              <a:pPr algn="ctr">
                <a:spcBef>
                  <a:spcPct val="0"/>
                </a:spcBef>
                <a:spcAft>
                  <a:spcPct val="0"/>
                </a:spcAft>
              </a:pPr>
              <a:t>37,6</a:t>
            </a:fld>
            <a:endParaRPr lang="en-US" sz="1000" dirty="0">
              <a:sym typeface="+mn-lt"/>
            </a:endParaRPr>
          </a:p>
        </p:txBody>
      </p:sp>
      <p:sp>
        <p:nvSpPr>
          <p:cNvPr id="180" name="Text Placeholder 2">
            <a:extLst>
              <a:ext uri="{FF2B5EF4-FFF2-40B4-BE49-F238E27FC236}">
                <a16:creationId xmlns:a16="http://schemas.microsoft.com/office/drawing/2014/main" id="{BB77EF4D-8C4F-4BC8-A037-1B5C4673D051}"/>
              </a:ext>
            </a:extLst>
          </p:cNvPr>
          <p:cNvSpPr>
            <a:spLocks noGrp="1"/>
          </p:cNvSpPr>
          <p:nvPr>
            <p:custDataLst>
              <p:tags r:id="rId70"/>
            </p:custDataLst>
          </p:nvPr>
        </p:nvSpPr>
        <p:spPr bwMode="gray">
          <a:xfrm>
            <a:off x="10197653" y="1839558"/>
            <a:ext cx="209550" cy="152400"/>
          </a:xfrm>
          <a:prstGeom prst="rect">
            <a:avLst/>
          </a:prstGeom>
          <a:noFill/>
          <a:ln>
            <a:noFill/>
          </a:ln>
          <a:extLst>
            <a:ext uri="{909E8E84-426E-40DD-AFC4-6F175D3DCCD1}">
              <a14:hiddenFill xmlns:a14="http://schemas.microsoft.com/office/drawing/2010/main">
                <a:solidFill>
                  <a:srgbClr val="E4DF05"/>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2.2</a:t>
            </a:r>
            <a:endParaRPr lang="en-US" sz="1000" b="0" dirty="0">
              <a:sym typeface="+mn-lt"/>
            </a:endParaRPr>
          </a:p>
        </p:txBody>
      </p:sp>
      <p:sp>
        <p:nvSpPr>
          <p:cNvPr id="191" name="Text Placeholder 2">
            <a:extLst>
              <a:ext uri="{FF2B5EF4-FFF2-40B4-BE49-F238E27FC236}">
                <a16:creationId xmlns:a16="http://schemas.microsoft.com/office/drawing/2014/main" id="{C9E2B07D-ADF3-4C93-B03F-98D97E12111A}"/>
              </a:ext>
            </a:extLst>
          </p:cNvPr>
          <p:cNvSpPr>
            <a:spLocks noGrp="1"/>
          </p:cNvSpPr>
          <p:nvPr>
            <p:custDataLst>
              <p:tags r:id="rId71"/>
            </p:custDataLst>
          </p:nvPr>
        </p:nvSpPr>
        <p:spPr bwMode="gray">
          <a:xfrm>
            <a:off x="8084691" y="3819171"/>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solidFill>
                  <a:schemeClr val="bg1"/>
                </a:solidFill>
              </a:rPr>
              <a:t>15.8</a:t>
            </a:r>
            <a:endParaRPr lang="en-US" sz="1000" b="0" dirty="0">
              <a:solidFill>
                <a:schemeClr val="bg1"/>
              </a:solidFill>
              <a:sym typeface="+mn-lt"/>
            </a:endParaRPr>
          </a:p>
        </p:txBody>
      </p:sp>
      <p:sp>
        <p:nvSpPr>
          <p:cNvPr id="169" name="Text Placeholder 2">
            <a:extLst>
              <a:ext uri="{FF2B5EF4-FFF2-40B4-BE49-F238E27FC236}">
                <a16:creationId xmlns:a16="http://schemas.microsoft.com/office/drawing/2014/main" id="{9075382F-E966-419D-9821-533EDB13E3D0}"/>
              </a:ext>
            </a:extLst>
          </p:cNvPr>
          <p:cNvSpPr>
            <a:spLocks noGrp="1"/>
          </p:cNvSpPr>
          <p:nvPr>
            <p:custDataLst>
              <p:tags r:id="rId72"/>
            </p:custDataLst>
          </p:nvPr>
        </p:nvSpPr>
        <p:spPr bwMode="auto">
          <a:xfrm>
            <a:off x="1349762" y="1453919"/>
            <a:ext cx="2558525" cy="164977"/>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800" dirty="0">
                <a:sym typeface="+mn-lt"/>
              </a:rPr>
              <a:t>Total Market in bn sticks, growth rate +0.7% </a:t>
            </a:r>
            <a:r>
              <a:rPr lang="en-US" altLang="en-US" sz="800" dirty="0" err="1">
                <a:sym typeface="+mn-lt"/>
              </a:rPr>
              <a:t>yoy</a:t>
            </a:r>
            <a:endParaRPr lang="en-US" sz="800" dirty="0">
              <a:sym typeface="+mn-lt"/>
            </a:endParaRPr>
          </a:p>
        </p:txBody>
      </p:sp>
      <p:sp>
        <p:nvSpPr>
          <p:cNvPr id="225" name="Text Placeholder 2">
            <a:extLst>
              <a:ext uri="{FF2B5EF4-FFF2-40B4-BE49-F238E27FC236}">
                <a16:creationId xmlns:a16="http://schemas.microsoft.com/office/drawing/2014/main" id="{6E4B8657-B62B-48CE-B331-50C757DA1C0E}"/>
              </a:ext>
            </a:extLst>
          </p:cNvPr>
          <p:cNvSpPr>
            <a:spLocks noGrp="1"/>
          </p:cNvSpPr>
          <p:nvPr>
            <p:custDataLst>
              <p:tags r:id="rId73"/>
            </p:custDataLst>
          </p:nvPr>
        </p:nvSpPr>
        <p:spPr bwMode="gray">
          <a:xfrm>
            <a:off x="4490591" y="2498371"/>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BC7671A-B2E9-47CE-8BC4-F395178811C1}" type="datetime'9'''''''''''''''''''''''',''''4'''''''''">
              <a:rPr lang="en-US" altLang="en-US" sz="1000" b="0" smtClean="0"/>
              <a:pPr algn="ctr">
                <a:spcBef>
                  <a:spcPct val="0"/>
                </a:spcBef>
                <a:spcAft>
                  <a:spcPct val="0"/>
                </a:spcAft>
              </a:pPr>
              <a:t>9,4</a:t>
            </a:fld>
            <a:endParaRPr lang="en-US" sz="1000" b="0" dirty="0">
              <a:sym typeface="+mn-lt"/>
            </a:endParaRPr>
          </a:p>
        </p:txBody>
      </p:sp>
      <p:sp>
        <p:nvSpPr>
          <p:cNvPr id="168" name="Text Placeholder 2">
            <a:extLst>
              <a:ext uri="{FF2B5EF4-FFF2-40B4-BE49-F238E27FC236}">
                <a16:creationId xmlns:a16="http://schemas.microsoft.com/office/drawing/2014/main" id="{AB5CF499-092D-4DDF-B494-90643DB9C49E}"/>
              </a:ext>
            </a:extLst>
          </p:cNvPr>
          <p:cNvSpPr>
            <a:spLocks noGrp="1"/>
          </p:cNvSpPr>
          <p:nvPr>
            <p:custDataLst>
              <p:tags r:id="rId74"/>
            </p:custDataLst>
          </p:nvPr>
        </p:nvSpPr>
        <p:spPr bwMode="gray">
          <a:xfrm>
            <a:off x="3039616" y="247773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BBA8044-E73A-4CC6-8713-A944A6EDEFEC}" type="datetime'7'''''''',''''''''3'''''''''''''''''''''''''''''''''''''''''''">
              <a:rPr lang="en-US" altLang="en-US" sz="1000" b="0" smtClean="0"/>
              <a:pPr algn="ctr">
                <a:spcBef>
                  <a:spcPct val="0"/>
                </a:spcBef>
                <a:spcAft>
                  <a:spcPct val="0"/>
                </a:spcAft>
              </a:pPr>
              <a:t>7,3</a:t>
            </a:fld>
            <a:endParaRPr lang="en-US" sz="1000" b="0" dirty="0">
              <a:sym typeface="+mn-lt"/>
            </a:endParaRPr>
          </a:p>
        </p:txBody>
      </p:sp>
      <p:sp>
        <p:nvSpPr>
          <p:cNvPr id="170" name="Text Placeholder 2">
            <a:extLst>
              <a:ext uri="{FF2B5EF4-FFF2-40B4-BE49-F238E27FC236}">
                <a16:creationId xmlns:a16="http://schemas.microsoft.com/office/drawing/2014/main" id="{457046DB-CAB0-493E-8184-09404E409EB5}"/>
              </a:ext>
            </a:extLst>
          </p:cNvPr>
          <p:cNvSpPr>
            <a:spLocks noGrp="1"/>
          </p:cNvSpPr>
          <p:nvPr>
            <p:custDataLst>
              <p:tags r:id="rId75"/>
            </p:custDataLst>
          </p:nvPr>
        </p:nvSpPr>
        <p:spPr bwMode="gray">
          <a:xfrm>
            <a:off x="3039616" y="204593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DDEE0BE-CE87-47AC-A275-B6FA22B6DD0F}" type="datetime'''''''''''''''4'''''''''''''''''''''''''''',''''8'''">
              <a:rPr lang="en-US" altLang="en-US" sz="1000" b="0" smtClean="0"/>
              <a:pPr algn="ctr">
                <a:spcBef>
                  <a:spcPct val="0"/>
                </a:spcBef>
                <a:spcAft>
                  <a:spcPct val="0"/>
                </a:spcAft>
              </a:pPr>
              <a:t>4,8</a:t>
            </a:fld>
            <a:endParaRPr lang="en-US" sz="1000" b="0" dirty="0">
              <a:sym typeface="+mn-lt"/>
            </a:endParaRPr>
          </a:p>
        </p:txBody>
      </p:sp>
      <p:sp>
        <p:nvSpPr>
          <p:cNvPr id="165" name="Text Placeholder 2">
            <a:extLst>
              <a:ext uri="{FF2B5EF4-FFF2-40B4-BE49-F238E27FC236}">
                <a16:creationId xmlns:a16="http://schemas.microsoft.com/office/drawing/2014/main" id="{421839A9-AC8C-4CFB-B417-5A38A98B5EAE}"/>
              </a:ext>
            </a:extLst>
          </p:cNvPr>
          <p:cNvSpPr>
            <a:spLocks noGrp="1"/>
          </p:cNvSpPr>
          <p:nvPr>
            <p:custDataLst>
              <p:tags r:id="rId76"/>
            </p:custDataLst>
          </p:nvPr>
        </p:nvSpPr>
        <p:spPr bwMode="gray">
          <a:xfrm>
            <a:off x="3004691" y="3566758"/>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34BEA11-7022-4EDF-9EE5-71FF3F1AF1E6}" type="datetime'''''''''''''''''''''''''23'''''''''''''',''''''''2'''">
              <a:rPr lang="en-US" altLang="en-US" sz="1000" b="0" smtClean="0">
                <a:solidFill>
                  <a:schemeClr val="bg1"/>
                </a:solidFill>
              </a:rPr>
              <a:pPr algn="ctr">
                <a:spcBef>
                  <a:spcPct val="0"/>
                </a:spcBef>
                <a:spcAft>
                  <a:spcPct val="0"/>
                </a:spcAft>
              </a:pPr>
              <a:t>23,2</a:t>
            </a:fld>
            <a:endParaRPr lang="en-US" sz="1000" b="0" dirty="0">
              <a:solidFill>
                <a:schemeClr val="bg1"/>
              </a:solidFill>
              <a:sym typeface="+mn-lt"/>
            </a:endParaRPr>
          </a:p>
        </p:txBody>
      </p:sp>
      <p:sp>
        <p:nvSpPr>
          <p:cNvPr id="231" name="Text Placeholder 2">
            <a:extLst>
              <a:ext uri="{FF2B5EF4-FFF2-40B4-BE49-F238E27FC236}">
                <a16:creationId xmlns:a16="http://schemas.microsoft.com/office/drawing/2014/main" id="{F479B5D0-D4D8-4C20-92E2-55304A3F7E81}"/>
              </a:ext>
            </a:extLst>
          </p:cNvPr>
          <p:cNvSpPr>
            <a:spLocks noGrp="1"/>
          </p:cNvSpPr>
          <p:nvPr>
            <p:custDataLst>
              <p:tags r:id="rId77"/>
            </p:custDataLst>
          </p:nvPr>
        </p:nvSpPr>
        <p:spPr bwMode="auto">
          <a:xfrm>
            <a:off x="1383731" y="3574481"/>
            <a:ext cx="1214792" cy="170237"/>
          </a:xfrm>
          <a:prstGeom prst="rect">
            <a:avLst/>
          </a:prstGeom>
          <a:solidFill>
            <a:schemeClr val="accent3">
              <a:lumMod val="75000"/>
            </a:schemeClr>
          </a:solidFill>
          <a:ln>
            <a:noFill/>
          </a:ln>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ct val="0"/>
              </a:spcBef>
              <a:spcAft>
                <a:spcPct val="0"/>
              </a:spcAft>
            </a:pPr>
            <a:fld id="{43B30098-E596-4881-8AA3-11F2AB264897}" type="datetime'''''''''DP'''''''''''''''''''''">
              <a:rPr lang="en-US" altLang="en-US" sz="800" b="0" smtClean="0">
                <a:solidFill>
                  <a:schemeClr val="bg1"/>
                </a:solidFill>
              </a:rPr>
              <a:pPr>
                <a:spcBef>
                  <a:spcPct val="0"/>
                </a:spcBef>
                <a:spcAft>
                  <a:spcPct val="0"/>
                </a:spcAft>
              </a:pPr>
              <a:t>DP</a:t>
            </a:fld>
            <a:r>
              <a:rPr lang="en-US" altLang="en-US" sz="800" b="0" dirty="0">
                <a:solidFill>
                  <a:schemeClr val="bg1"/>
                </a:solidFill>
              </a:rPr>
              <a:t> Cigarettes</a:t>
            </a:r>
            <a:endParaRPr lang="en-US" sz="800" b="0" dirty="0">
              <a:solidFill>
                <a:schemeClr val="bg1"/>
              </a:solidFill>
              <a:sym typeface="+mn-lt"/>
            </a:endParaRPr>
          </a:p>
        </p:txBody>
      </p:sp>
      <p:sp>
        <p:nvSpPr>
          <p:cNvPr id="161" name="Text Placeholder 2">
            <a:extLst>
              <a:ext uri="{FF2B5EF4-FFF2-40B4-BE49-F238E27FC236}">
                <a16:creationId xmlns:a16="http://schemas.microsoft.com/office/drawing/2014/main" id="{A7780ECD-90D3-4836-9D09-47BD3BEE0CD8}"/>
              </a:ext>
            </a:extLst>
          </p:cNvPr>
          <p:cNvSpPr>
            <a:spLocks noGrp="1"/>
          </p:cNvSpPr>
          <p:nvPr>
            <p:custDataLst>
              <p:tags r:id="rId78"/>
            </p:custDataLst>
          </p:nvPr>
        </p:nvSpPr>
        <p:spPr bwMode="auto">
          <a:xfrm>
            <a:off x="2841178"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478CE04-C7D3-4060-9A1C-EB0A5A6FBA22}" type="datetime'''''''2''0''''1''''''''4''''''''''''/''201''''5'">
              <a:rPr lang="en-US" altLang="en-US" sz="900" b="0" smtClean="0"/>
              <a:pPr algn="ctr">
                <a:spcBef>
                  <a:spcPct val="0"/>
                </a:spcBef>
                <a:spcAft>
                  <a:spcPct val="0"/>
                </a:spcAft>
              </a:pPr>
              <a:t>2014/2015</a:t>
            </a:fld>
            <a:endParaRPr lang="en-US" sz="900" b="0" dirty="0">
              <a:sym typeface="+mn-lt"/>
            </a:endParaRPr>
          </a:p>
        </p:txBody>
      </p:sp>
      <p:sp>
        <p:nvSpPr>
          <p:cNvPr id="178" name="Text Placeholder 2">
            <a:extLst>
              <a:ext uri="{FF2B5EF4-FFF2-40B4-BE49-F238E27FC236}">
                <a16:creationId xmlns:a16="http://schemas.microsoft.com/office/drawing/2014/main" id="{63B67BD4-93A2-4B90-98C1-F00D177181D0}"/>
              </a:ext>
            </a:extLst>
          </p:cNvPr>
          <p:cNvSpPr>
            <a:spLocks noGrp="1"/>
          </p:cNvSpPr>
          <p:nvPr>
            <p:custDataLst>
              <p:tags r:id="rId79"/>
            </p:custDataLst>
          </p:nvPr>
        </p:nvSpPr>
        <p:spPr bwMode="auto">
          <a:xfrm>
            <a:off x="9373741"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22DCB96-9F44-4243-96CE-4470289903D9}" type="datetime'''''''2''''02''3/''''''''''2''0''''''''''''2''''''4'''''''">
              <a:rPr lang="en-US" altLang="en-US" sz="900" b="0" smtClean="0"/>
              <a:pPr algn="ctr">
                <a:spcBef>
                  <a:spcPct val="0"/>
                </a:spcBef>
                <a:spcAft>
                  <a:spcPct val="0"/>
                </a:spcAft>
              </a:pPr>
              <a:t>2023/2024</a:t>
            </a:fld>
            <a:endParaRPr lang="en-US" sz="900" b="0" dirty="0">
              <a:sym typeface="+mn-lt"/>
            </a:endParaRPr>
          </a:p>
        </p:txBody>
      </p:sp>
      <p:sp>
        <p:nvSpPr>
          <p:cNvPr id="189" name="Text Placeholder 2">
            <a:extLst>
              <a:ext uri="{FF2B5EF4-FFF2-40B4-BE49-F238E27FC236}">
                <a16:creationId xmlns:a16="http://schemas.microsoft.com/office/drawing/2014/main" id="{B79918EE-5762-4CEE-8BD1-D314DC21540D}"/>
              </a:ext>
            </a:extLst>
          </p:cNvPr>
          <p:cNvSpPr>
            <a:spLocks noGrp="1"/>
          </p:cNvSpPr>
          <p:nvPr>
            <p:custDataLst>
              <p:tags r:id="rId80"/>
            </p:custDataLst>
          </p:nvPr>
        </p:nvSpPr>
        <p:spPr bwMode="gray">
          <a:xfrm>
            <a:off x="9472166" y="1850671"/>
            <a:ext cx="209550" cy="152400"/>
          </a:xfrm>
          <a:prstGeom prst="rect">
            <a:avLst/>
          </a:prstGeom>
          <a:noFill/>
          <a:ln>
            <a:noFill/>
          </a:ln>
          <a:extLst>
            <a:ext uri="{909E8E84-426E-40DD-AFC4-6F175D3DCCD1}">
              <a14:hiddenFill xmlns:a14="http://schemas.microsoft.com/office/drawing/2010/main">
                <a:solidFill>
                  <a:srgbClr val="E4DF05"/>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2.3</a:t>
            </a:r>
            <a:endParaRPr lang="en-US" sz="1000" b="0" dirty="0">
              <a:sym typeface="+mn-lt"/>
            </a:endParaRPr>
          </a:p>
        </p:txBody>
      </p:sp>
      <p:sp>
        <p:nvSpPr>
          <p:cNvPr id="203" name="Text Placeholder 2">
            <a:extLst>
              <a:ext uri="{FF2B5EF4-FFF2-40B4-BE49-F238E27FC236}">
                <a16:creationId xmlns:a16="http://schemas.microsoft.com/office/drawing/2014/main" id="{169FB6ED-E544-4B6F-978B-DDAF72AE5800}"/>
              </a:ext>
            </a:extLst>
          </p:cNvPr>
          <p:cNvSpPr>
            <a:spLocks noGrp="1"/>
          </p:cNvSpPr>
          <p:nvPr>
            <p:custDataLst>
              <p:tags r:id="rId81"/>
            </p:custDataLst>
          </p:nvPr>
        </p:nvSpPr>
        <p:spPr bwMode="gray">
          <a:xfrm>
            <a:off x="6568628" y="1923696"/>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BB46C34D-2F36-473F-A614-5D7FB99DC56A}" type="datetime'''''''''''''2'''''''''''''''''''''''''''',''''''''''''''5'''">
              <a:rPr lang="en-US" altLang="en-US" sz="1000" b="0" smtClean="0"/>
              <a:pPr algn="ctr">
                <a:spcBef>
                  <a:spcPct val="0"/>
                </a:spcBef>
                <a:spcAft>
                  <a:spcPct val="0"/>
                </a:spcAft>
              </a:pPr>
              <a:t>2,5</a:t>
            </a:fld>
            <a:endParaRPr lang="en-US" sz="1000" b="0" dirty="0">
              <a:sym typeface="+mn-lt"/>
            </a:endParaRPr>
          </a:p>
        </p:txBody>
      </p:sp>
      <p:sp>
        <p:nvSpPr>
          <p:cNvPr id="230" name="Text Placeholder 2">
            <a:extLst>
              <a:ext uri="{FF2B5EF4-FFF2-40B4-BE49-F238E27FC236}">
                <a16:creationId xmlns:a16="http://schemas.microsoft.com/office/drawing/2014/main" id="{ACDBA65B-BA59-41C1-B3A4-44217B05CF14}"/>
              </a:ext>
            </a:extLst>
          </p:cNvPr>
          <p:cNvSpPr>
            <a:spLocks noGrp="1"/>
          </p:cNvSpPr>
          <p:nvPr>
            <p:custDataLst>
              <p:tags r:id="rId82"/>
            </p:custDataLst>
          </p:nvPr>
        </p:nvSpPr>
        <p:spPr bwMode="gray">
          <a:xfrm>
            <a:off x="3765103" y="199513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7569798-A339-49FF-A819-EBD9FB793BCB}" type="datetime'''''''''''4'''''',''''''''''''''''''''6'''''''''''">
              <a:rPr lang="en-US" altLang="en-US" sz="1000" b="0" smtClean="0"/>
              <a:pPr algn="ctr">
                <a:spcBef>
                  <a:spcPct val="0"/>
                </a:spcBef>
                <a:spcAft>
                  <a:spcPct val="0"/>
                </a:spcAft>
              </a:pPr>
              <a:t>4,6</a:t>
            </a:fld>
            <a:endParaRPr lang="en-US" sz="1000" b="0" dirty="0">
              <a:sym typeface="+mn-lt"/>
            </a:endParaRPr>
          </a:p>
        </p:txBody>
      </p:sp>
      <p:sp>
        <p:nvSpPr>
          <p:cNvPr id="222" name="Text Placeholder 2">
            <a:extLst>
              <a:ext uri="{FF2B5EF4-FFF2-40B4-BE49-F238E27FC236}">
                <a16:creationId xmlns:a16="http://schemas.microsoft.com/office/drawing/2014/main" id="{7F3872E4-F65E-4091-978C-34FA8607B6E9}"/>
              </a:ext>
            </a:extLst>
          </p:cNvPr>
          <p:cNvSpPr>
            <a:spLocks noGrp="1"/>
          </p:cNvSpPr>
          <p:nvPr>
            <p:custDataLst>
              <p:tags r:id="rId83"/>
            </p:custDataLst>
          </p:nvPr>
        </p:nvSpPr>
        <p:spPr bwMode="gray">
          <a:xfrm>
            <a:off x="5117653" y="193163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AB39955-7A22-40B0-9221-A18F53326FEE}" type="datetime'''''''''''''''''''3'''''''''''''''''''''''',''''1'''''''''">
              <a:rPr lang="en-US" altLang="en-US" sz="1000" b="0" smtClean="0"/>
              <a:pPr algn="ctr">
                <a:spcBef>
                  <a:spcPct val="0"/>
                </a:spcBef>
                <a:spcAft>
                  <a:spcPct val="0"/>
                </a:spcAft>
              </a:pPr>
              <a:t>3,1</a:t>
            </a:fld>
            <a:endParaRPr lang="en-US" sz="1000" b="0" dirty="0">
              <a:sym typeface="+mn-lt"/>
            </a:endParaRPr>
          </a:p>
        </p:txBody>
      </p:sp>
      <p:sp>
        <p:nvSpPr>
          <p:cNvPr id="229" name="Text Placeholder 2">
            <a:extLst>
              <a:ext uri="{FF2B5EF4-FFF2-40B4-BE49-F238E27FC236}">
                <a16:creationId xmlns:a16="http://schemas.microsoft.com/office/drawing/2014/main" id="{F4A9C4E0-FAE9-4A88-A60D-25814ECC61FF}"/>
              </a:ext>
            </a:extLst>
          </p:cNvPr>
          <p:cNvSpPr>
            <a:spLocks noGrp="1"/>
          </p:cNvSpPr>
          <p:nvPr>
            <p:custDataLst>
              <p:tags r:id="rId84"/>
            </p:custDataLst>
          </p:nvPr>
        </p:nvSpPr>
        <p:spPr bwMode="gray">
          <a:xfrm>
            <a:off x="3765103" y="2447571"/>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8BF567E-C6DD-4C76-A033-05689D786B33}" type="datetime'''''''8'''''',''1'''''''">
              <a:rPr lang="en-US" altLang="en-US" sz="1000" b="0" smtClean="0"/>
              <a:pPr algn="ctr">
                <a:spcBef>
                  <a:spcPct val="0"/>
                </a:spcBef>
                <a:spcAft>
                  <a:spcPct val="0"/>
                </a:spcAft>
              </a:pPr>
              <a:t>8,1</a:t>
            </a:fld>
            <a:endParaRPr lang="en-US" sz="1000" b="0" dirty="0">
              <a:sym typeface="+mn-lt"/>
            </a:endParaRPr>
          </a:p>
        </p:txBody>
      </p:sp>
      <p:sp>
        <p:nvSpPr>
          <p:cNvPr id="167" name="Text Placeholder 2">
            <a:extLst>
              <a:ext uri="{FF2B5EF4-FFF2-40B4-BE49-F238E27FC236}">
                <a16:creationId xmlns:a16="http://schemas.microsoft.com/office/drawing/2014/main" id="{D184F7B7-CFC8-4FD1-B920-D4DAFF3E4B64}"/>
              </a:ext>
            </a:extLst>
          </p:cNvPr>
          <p:cNvSpPr>
            <a:spLocks noGrp="1"/>
          </p:cNvSpPr>
          <p:nvPr>
            <p:custDataLst>
              <p:tags r:id="rId85"/>
            </p:custDataLst>
          </p:nvPr>
        </p:nvSpPr>
        <p:spPr bwMode="gray">
          <a:xfrm>
            <a:off x="9692828" y="1772883"/>
            <a:ext cx="171450" cy="122238"/>
          </a:xfrm>
          <a:prstGeom prst="rect">
            <a:avLst/>
          </a:prstGeom>
          <a:solidFill>
            <a:schemeClr val="accent1"/>
          </a:solidFill>
          <a:ln>
            <a:noFill/>
          </a:ln>
          <a:extLst/>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2CA5BC2-840E-4000-B1DD-2E46822F17AD}" type="datetime'''''''''''0'''''''',''''''''''''''''''8'''''''''''''''''''">
              <a:rPr lang="en-US" altLang="en-US" sz="800" b="0" smtClean="0">
                <a:solidFill>
                  <a:schemeClr val="bg1"/>
                </a:solidFill>
              </a:rPr>
              <a:pPr algn="ctr">
                <a:spcBef>
                  <a:spcPct val="0"/>
                </a:spcBef>
                <a:spcAft>
                  <a:spcPct val="0"/>
                </a:spcAft>
              </a:pPr>
              <a:t>0,8</a:t>
            </a:fld>
            <a:endParaRPr lang="en-US" sz="800" b="0" dirty="0">
              <a:solidFill>
                <a:schemeClr val="bg1"/>
              </a:solidFill>
              <a:sym typeface="+mn-lt"/>
            </a:endParaRPr>
          </a:p>
        </p:txBody>
      </p:sp>
      <p:sp>
        <p:nvSpPr>
          <p:cNvPr id="228" name="Text Placeholder 2">
            <a:extLst>
              <a:ext uri="{FF2B5EF4-FFF2-40B4-BE49-F238E27FC236}">
                <a16:creationId xmlns:a16="http://schemas.microsoft.com/office/drawing/2014/main" id="{86E120EF-51BB-49E8-A632-9D27CB35E885}"/>
              </a:ext>
            </a:extLst>
          </p:cNvPr>
          <p:cNvSpPr>
            <a:spLocks noGrp="1"/>
          </p:cNvSpPr>
          <p:nvPr>
            <p:custDataLst>
              <p:tags r:id="rId86"/>
            </p:custDataLst>
          </p:nvPr>
        </p:nvSpPr>
        <p:spPr bwMode="gray">
          <a:xfrm>
            <a:off x="3730178" y="3565171"/>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FBFECA4-DE46-4CDA-9DF5-5420F9C6F38E}" type="datetime'''''''''2''''''''''''3'',''''''''2'''''''''''''''''''''''">
              <a:rPr lang="en-US" altLang="en-US" sz="1000" b="0" smtClean="0">
                <a:solidFill>
                  <a:schemeClr val="bg1"/>
                </a:solidFill>
              </a:rPr>
              <a:pPr algn="ctr">
                <a:spcBef>
                  <a:spcPct val="0"/>
                </a:spcBef>
                <a:spcAft>
                  <a:spcPct val="0"/>
                </a:spcAft>
              </a:pPr>
              <a:t>23,2</a:t>
            </a:fld>
            <a:endParaRPr lang="en-US" sz="1000" b="0" dirty="0">
              <a:solidFill>
                <a:schemeClr val="bg1"/>
              </a:solidFill>
              <a:sym typeface="+mn-lt"/>
            </a:endParaRPr>
          </a:p>
        </p:txBody>
      </p:sp>
      <p:sp>
        <p:nvSpPr>
          <p:cNvPr id="227" name="Text Placeholder 2">
            <a:extLst>
              <a:ext uri="{FF2B5EF4-FFF2-40B4-BE49-F238E27FC236}">
                <a16:creationId xmlns:a16="http://schemas.microsoft.com/office/drawing/2014/main" id="{111E4F6A-69EA-4CFF-9B20-F6ACE3DB9E21}"/>
              </a:ext>
            </a:extLst>
          </p:cNvPr>
          <p:cNvSpPr>
            <a:spLocks noGrp="1"/>
          </p:cNvSpPr>
          <p:nvPr>
            <p:custDataLst>
              <p:tags r:id="rId87"/>
            </p:custDataLst>
          </p:nvPr>
        </p:nvSpPr>
        <p:spPr bwMode="auto">
          <a:xfrm>
            <a:off x="3566666"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156D4CF0-4811-4F02-84BB-CC6C6636AF94}" type="datetime'''''2''01''''''5/''''''20''''''''1''''6'''''''''">
              <a:rPr lang="en-US" altLang="en-US" sz="900" b="0" smtClean="0"/>
              <a:pPr algn="ctr">
                <a:spcBef>
                  <a:spcPct val="0"/>
                </a:spcBef>
                <a:spcAft>
                  <a:spcPct val="0"/>
                </a:spcAft>
              </a:pPr>
              <a:t>2015/2016</a:t>
            </a:fld>
            <a:endParaRPr lang="en-US" sz="900" b="0" dirty="0">
              <a:sym typeface="+mn-lt"/>
            </a:endParaRPr>
          </a:p>
        </p:txBody>
      </p:sp>
      <p:sp>
        <p:nvSpPr>
          <p:cNvPr id="183" name="Text Placeholder 2">
            <a:extLst>
              <a:ext uri="{FF2B5EF4-FFF2-40B4-BE49-F238E27FC236}">
                <a16:creationId xmlns:a16="http://schemas.microsoft.com/office/drawing/2014/main" id="{0E4500A6-D553-45C4-811C-AA2BD1F7C1C2}"/>
              </a:ext>
            </a:extLst>
          </p:cNvPr>
          <p:cNvSpPr>
            <a:spLocks noGrp="1"/>
          </p:cNvSpPr>
          <p:nvPr>
            <p:custDataLst>
              <p:tags r:id="rId88"/>
            </p:custDataLst>
          </p:nvPr>
        </p:nvSpPr>
        <p:spPr bwMode="gray">
          <a:xfrm>
            <a:off x="10262741" y="3941408"/>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solidFill>
                  <a:schemeClr val="bg1"/>
                </a:solidFill>
              </a:rPr>
              <a:t>12.2</a:t>
            </a:r>
            <a:endParaRPr lang="en-US" sz="1000" b="0" dirty="0">
              <a:solidFill>
                <a:schemeClr val="bg1"/>
              </a:solidFill>
              <a:sym typeface="+mn-lt"/>
            </a:endParaRPr>
          </a:p>
        </p:txBody>
      </p:sp>
      <p:sp>
        <p:nvSpPr>
          <p:cNvPr id="190" name="Text Placeholder 2">
            <a:extLst>
              <a:ext uri="{FF2B5EF4-FFF2-40B4-BE49-F238E27FC236}">
                <a16:creationId xmlns:a16="http://schemas.microsoft.com/office/drawing/2014/main" id="{07F89954-7C2C-4EE7-9B4F-C4F8DD3B015B}"/>
              </a:ext>
            </a:extLst>
          </p:cNvPr>
          <p:cNvSpPr>
            <a:spLocks noGrp="1"/>
          </p:cNvSpPr>
          <p:nvPr>
            <p:custDataLst>
              <p:tags r:id="rId89"/>
            </p:custDataLst>
          </p:nvPr>
        </p:nvSpPr>
        <p:spPr bwMode="gray">
          <a:xfrm>
            <a:off x="8965753" y="1788758"/>
            <a:ext cx="171450" cy="122238"/>
          </a:xfrm>
          <a:prstGeom prst="rect">
            <a:avLst/>
          </a:prstGeom>
          <a:solidFill>
            <a:schemeClr val="accent1"/>
          </a:solidFill>
          <a:ln>
            <a:noFill/>
          </a:ln>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18841A4-D886-4139-A74E-C5FE45313DCB}" type="datetime'''''''''0'''',''''''''''''''''''''''6'''''''''''''">
              <a:rPr lang="en-US" altLang="en-US" sz="800" b="0" smtClean="0">
                <a:solidFill>
                  <a:schemeClr val="bg1"/>
                </a:solidFill>
              </a:rPr>
              <a:pPr algn="ctr">
                <a:spcBef>
                  <a:spcPct val="0"/>
                </a:spcBef>
                <a:spcAft>
                  <a:spcPct val="0"/>
                </a:spcAft>
              </a:pPr>
              <a:t>0,6</a:t>
            </a:fld>
            <a:endParaRPr lang="en-US" sz="800" b="0" dirty="0">
              <a:solidFill>
                <a:schemeClr val="bg1"/>
              </a:solidFill>
              <a:sym typeface="+mn-lt"/>
            </a:endParaRPr>
          </a:p>
        </p:txBody>
      </p:sp>
      <p:sp>
        <p:nvSpPr>
          <p:cNvPr id="202" name="Text Placeholder 2">
            <a:extLst>
              <a:ext uri="{FF2B5EF4-FFF2-40B4-BE49-F238E27FC236}">
                <a16:creationId xmlns:a16="http://schemas.microsoft.com/office/drawing/2014/main" id="{23207941-F5E8-4B8B-AD88-B5065C70E574}"/>
              </a:ext>
            </a:extLst>
          </p:cNvPr>
          <p:cNvSpPr>
            <a:spLocks noGrp="1"/>
          </p:cNvSpPr>
          <p:nvPr>
            <p:custDataLst>
              <p:tags r:id="rId90"/>
            </p:custDataLst>
          </p:nvPr>
        </p:nvSpPr>
        <p:spPr bwMode="gray">
          <a:xfrm>
            <a:off x="6633716" y="2528533"/>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FC11AEE-5343-4FD4-AE45-375760F01935}" type="datetime'''1''''''4'''''''''''',''''''''5'''''''">
              <a:rPr lang="en-US" altLang="en-US" sz="1000" b="0" smtClean="0"/>
              <a:pPr algn="ctr">
                <a:spcBef>
                  <a:spcPct val="0"/>
                </a:spcBef>
                <a:spcAft>
                  <a:spcPct val="0"/>
                </a:spcAft>
              </a:pPr>
              <a:t>14,5</a:t>
            </a:fld>
            <a:endParaRPr lang="en-US" sz="1000" b="0" dirty="0">
              <a:sym typeface="+mn-lt"/>
            </a:endParaRPr>
          </a:p>
        </p:txBody>
      </p:sp>
      <p:sp>
        <p:nvSpPr>
          <p:cNvPr id="197" name="Text Placeholder 2">
            <a:extLst>
              <a:ext uri="{FF2B5EF4-FFF2-40B4-BE49-F238E27FC236}">
                <a16:creationId xmlns:a16="http://schemas.microsoft.com/office/drawing/2014/main" id="{42E515E6-78AF-43C7-94EB-86122AD6E5EA}"/>
              </a:ext>
            </a:extLst>
          </p:cNvPr>
          <p:cNvSpPr>
            <a:spLocks noGrp="1"/>
          </p:cNvSpPr>
          <p:nvPr>
            <p:custDataLst>
              <p:tags r:id="rId91"/>
            </p:custDataLst>
          </p:nvPr>
        </p:nvSpPr>
        <p:spPr bwMode="gray">
          <a:xfrm>
            <a:off x="7359203" y="2560283"/>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BF8E937-5A36-43F8-8B45-603FF95A30FD}" type="datetime'''''''1''''''''''''6'''''''''',''''''''''''''''''''5'">
              <a:rPr lang="en-US" altLang="en-US" sz="1000" b="0" smtClean="0"/>
              <a:pPr algn="ctr">
                <a:spcBef>
                  <a:spcPct val="0"/>
                </a:spcBef>
                <a:spcAft>
                  <a:spcPct val="0"/>
                </a:spcAft>
              </a:pPr>
              <a:t>16,5</a:t>
            </a:fld>
            <a:endParaRPr lang="en-US" sz="1000" b="0" dirty="0">
              <a:sym typeface="+mn-lt"/>
            </a:endParaRPr>
          </a:p>
        </p:txBody>
      </p:sp>
      <p:sp>
        <p:nvSpPr>
          <p:cNvPr id="201" name="Text Placeholder 2">
            <a:extLst>
              <a:ext uri="{FF2B5EF4-FFF2-40B4-BE49-F238E27FC236}">
                <a16:creationId xmlns:a16="http://schemas.microsoft.com/office/drawing/2014/main" id="{0A18C75A-0D95-442B-BA41-D101CC0AA1E7}"/>
              </a:ext>
            </a:extLst>
          </p:cNvPr>
          <p:cNvSpPr>
            <a:spLocks noGrp="1"/>
          </p:cNvSpPr>
          <p:nvPr>
            <p:custDataLst>
              <p:tags r:id="rId92"/>
            </p:custDataLst>
          </p:nvPr>
        </p:nvSpPr>
        <p:spPr bwMode="gray">
          <a:xfrm>
            <a:off x="6633716" y="3720746"/>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5747EE3-BBCE-466D-BA4F-B572648847EB}" type="datetime'''''''''''1''8'''''''''''''''''''',''''''''''9'''''''''''''">
              <a:rPr lang="en-US" altLang="en-US" sz="1000" b="0" smtClean="0">
                <a:solidFill>
                  <a:schemeClr val="bg1"/>
                </a:solidFill>
              </a:rPr>
              <a:pPr algn="ctr">
                <a:spcBef>
                  <a:spcPct val="0"/>
                </a:spcBef>
                <a:spcAft>
                  <a:spcPct val="0"/>
                </a:spcAft>
              </a:pPr>
              <a:t>18,9</a:t>
            </a:fld>
            <a:endParaRPr lang="en-US" sz="1000" b="0" dirty="0">
              <a:solidFill>
                <a:schemeClr val="bg1"/>
              </a:solidFill>
              <a:sym typeface="+mn-lt"/>
            </a:endParaRPr>
          </a:p>
        </p:txBody>
      </p:sp>
      <p:sp>
        <p:nvSpPr>
          <p:cNvPr id="226" name="Text Placeholder 2">
            <a:extLst>
              <a:ext uri="{FF2B5EF4-FFF2-40B4-BE49-F238E27FC236}">
                <a16:creationId xmlns:a16="http://schemas.microsoft.com/office/drawing/2014/main" id="{1926D5F5-145E-4DD7-BC76-13636DAD89A1}"/>
              </a:ext>
            </a:extLst>
          </p:cNvPr>
          <p:cNvSpPr>
            <a:spLocks noGrp="1"/>
          </p:cNvSpPr>
          <p:nvPr>
            <p:custDataLst>
              <p:tags r:id="rId93"/>
            </p:custDataLst>
          </p:nvPr>
        </p:nvSpPr>
        <p:spPr bwMode="gray">
          <a:xfrm>
            <a:off x="4490591" y="202688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BBF6782D-99B8-4A3C-B9B1-A7D8B0BFC5A0}" type="datetime'''''''''''''''''''''3'''''''''''''',''8'''''''">
              <a:rPr lang="en-US" altLang="en-US" sz="1000" b="0" smtClean="0"/>
              <a:pPr algn="ctr">
                <a:spcBef>
                  <a:spcPct val="0"/>
                </a:spcBef>
                <a:spcAft>
                  <a:spcPct val="0"/>
                </a:spcAft>
              </a:pPr>
              <a:t>3,8</a:t>
            </a:fld>
            <a:endParaRPr lang="en-US" sz="1000" b="0" dirty="0">
              <a:sym typeface="+mn-lt"/>
            </a:endParaRPr>
          </a:p>
        </p:txBody>
      </p:sp>
      <p:sp>
        <p:nvSpPr>
          <p:cNvPr id="175" name="Text Placeholder 2">
            <a:extLst>
              <a:ext uri="{FF2B5EF4-FFF2-40B4-BE49-F238E27FC236}">
                <a16:creationId xmlns:a16="http://schemas.microsoft.com/office/drawing/2014/main" id="{3DF38BB3-D82E-4A02-91E7-0CC4E2907731}"/>
              </a:ext>
            </a:extLst>
          </p:cNvPr>
          <p:cNvSpPr>
            <a:spLocks noGrp="1"/>
          </p:cNvSpPr>
          <p:nvPr>
            <p:custDataLst>
              <p:tags r:id="rId94"/>
            </p:custDataLst>
          </p:nvPr>
        </p:nvSpPr>
        <p:spPr bwMode="gray">
          <a:xfrm>
            <a:off x="4455666" y="3614383"/>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27A9E1C-4BE9-4864-B370-26DC9EFC4B6F}" type="datetime'''''2''''1'',''8'''''''''''''''''">
              <a:rPr lang="en-US" altLang="en-US" sz="1000" b="0" smtClean="0">
                <a:solidFill>
                  <a:schemeClr val="bg1"/>
                </a:solidFill>
              </a:rPr>
              <a:pPr algn="ctr">
                <a:spcBef>
                  <a:spcPct val="0"/>
                </a:spcBef>
                <a:spcAft>
                  <a:spcPct val="0"/>
                </a:spcAft>
              </a:pPr>
              <a:t>21,8</a:t>
            </a:fld>
            <a:endParaRPr lang="en-US" sz="1000" b="0" dirty="0">
              <a:solidFill>
                <a:schemeClr val="bg1"/>
              </a:solidFill>
              <a:sym typeface="+mn-lt"/>
            </a:endParaRPr>
          </a:p>
        </p:txBody>
      </p:sp>
      <p:sp>
        <p:nvSpPr>
          <p:cNvPr id="194" name="Text Placeholder 2">
            <a:extLst>
              <a:ext uri="{FF2B5EF4-FFF2-40B4-BE49-F238E27FC236}">
                <a16:creationId xmlns:a16="http://schemas.microsoft.com/office/drawing/2014/main" id="{3AE88A3E-3B0E-44A0-B96E-D7C37A3AED52}"/>
              </a:ext>
            </a:extLst>
          </p:cNvPr>
          <p:cNvSpPr>
            <a:spLocks noGrp="1"/>
          </p:cNvSpPr>
          <p:nvPr>
            <p:custDataLst>
              <p:tags r:id="rId95"/>
            </p:custDataLst>
          </p:nvPr>
        </p:nvSpPr>
        <p:spPr bwMode="gray">
          <a:xfrm>
            <a:off x="8019603" y="1874483"/>
            <a:ext cx="2095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1000" b="0" dirty="0"/>
              <a:t>2.4</a:t>
            </a:r>
            <a:endParaRPr lang="en-US" sz="1000" b="0" dirty="0">
              <a:sym typeface="+mn-lt"/>
            </a:endParaRPr>
          </a:p>
        </p:txBody>
      </p:sp>
      <p:sp>
        <p:nvSpPr>
          <p:cNvPr id="224" name="Text Placeholder 2">
            <a:extLst>
              <a:ext uri="{FF2B5EF4-FFF2-40B4-BE49-F238E27FC236}">
                <a16:creationId xmlns:a16="http://schemas.microsoft.com/office/drawing/2014/main" id="{DE428A2B-E003-494D-B96D-B35603AED89E}"/>
              </a:ext>
            </a:extLst>
          </p:cNvPr>
          <p:cNvSpPr>
            <a:spLocks noGrp="1"/>
          </p:cNvSpPr>
          <p:nvPr>
            <p:custDataLst>
              <p:tags r:id="rId96"/>
            </p:custDataLst>
          </p:nvPr>
        </p:nvSpPr>
        <p:spPr bwMode="auto">
          <a:xfrm>
            <a:off x="4292153"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1893125-8CD6-4177-AFE0-6EF8F17CF311}" type="datetime'''201''''''''''''6''''/''''''''''''2''01''''''''7'">
              <a:rPr lang="en-US" altLang="en-US" sz="900" b="0" smtClean="0"/>
              <a:pPr algn="ctr">
                <a:spcBef>
                  <a:spcPct val="0"/>
                </a:spcBef>
                <a:spcAft>
                  <a:spcPct val="0"/>
                </a:spcAft>
              </a:pPr>
              <a:t>2016/2017</a:t>
            </a:fld>
            <a:endParaRPr lang="en-US" sz="900" b="0" dirty="0">
              <a:sym typeface="+mn-lt"/>
            </a:endParaRPr>
          </a:p>
        </p:txBody>
      </p:sp>
      <p:sp>
        <p:nvSpPr>
          <p:cNvPr id="207" name="Text Placeholder 2">
            <a:extLst>
              <a:ext uri="{FF2B5EF4-FFF2-40B4-BE49-F238E27FC236}">
                <a16:creationId xmlns:a16="http://schemas.microsoft.com/office/drawing/2014/main" id="{7576FC22-FEA9-4BC8-A279-FE862891FB98}"/>
              </a:ext>
            </a:extLst>
          </p:cNvPr>
          <p:cNvSpPr>
            <a:spLocks noGrp="1"/>
          </p:cNvSpPr>
          <p:nvPr>
            <p:custDataLst>
              <p:tags r:id="rId97"/>
            </p:custDataLst>
          </p:nvPr>
        </p:nvSpPr>
        <p:spPr bwMode="gray">
          <a:xfrm>
            <a:off x="5908228" y="2520596"/>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A1F4EC3-DD20-4FD6-9E14-D6083A05EA97}" type="datetime'''''''''''''''''''''''''''''''''13'''''',''9'">
              <a:rPr lang="en-US" altLang="en-US" sz="1000" b="0" smtClean="0"/>
              <a:pPr algn="ctr">
                <a:spcBef>
                  <a:spcPct val="0"/>
                </a:spcBef>
                <a:spcAft>
                  <a:spcPct val="0"/>
                </a:spcAft>
              </a:pPr>
              <a:t>13,9</a:t>
            </a:fld>
            <a:endParaRPr lang="en-US" sz="1000" b="0" dirty="0">
              <a:sym typeface="+mn-lt"/>
            </a:endParaRPr>
          </a:p>
        </p:txBody>
      </p:sp>
      <p:sp>
        <p:nvSpPr>
          <p:cNvPr id="208" name="Text Placeholder 2">
            <a:extLst>
              <a:ext uri="{FF2B5EF4-FFF2-40B4-BE49-F238E27FC236}">
                <a16:creationId xmlns:a16="http://schemas.microsoft.com/office/drawing/2014/main" id="{3F1402EB-2DEA-4C7B-9FA5-F152DFFB5D02}"/>
              </a:ext>
            </a:extLst>
          </p:cNvPr>
          <p:cNvSpPr>
            <a:spLocks noGrp="1"/>
          </p:cNvSpPr>
          <p:nvPr>
            <p:custDataLst>
              <p:tags r:id="rId98"/>
            </p:custDataLst>
          </p:nvPr>
        </p:nvSpPr>
        <p:spPr bwMode="gray">
          <a:xfrm>
            <a:off x="2974528" y="1691729"/>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C744496-25EC-4432-BBE9-A87BADE60B2A}" type="datetime'3''''''5'''''''''''''''''',''''''''''''''''''''''''3'">
              <a:rPr lang="en-US" altLang="en-US" sz="1000" smtClean="0"/>
              <a:pPr algn="ctr">
                <a:spcBef>
                  <a:spcPct val="0"/>
                </a:spcBef>
                <a:spcAft>
                  <a:spcPct val="0"/>
                </a:spcAft>
              </a:pPr>
              <a:t>35,3</a:t>
            </a:fld>
            <a:endParaRPr lang="en-US" sz="1000" dirty="0">
              <a:sym typeface="+mn-lt"/>
            </a:endParaRPr>
          </a:p>
        </p:txBody>
      </p:sp>
      <p:sp>
        <p:nvSpPr>
          <p:cNvPr id="174" name="Text Placeholder 2">
            <a:extLst>
              <a:ext uri="{FF2B5EF4-FFF2-40B4-BE49-F238E27FC236}">
                <a16:creationId xmlns:a16="http://schemas.microsoft.com/office/drawing/2014/main" id="{D7C45DC0-A06A-4638-9347-75A7F1C36044}"/>
              </a:ext>
            </a:extLst>
          </p:cNvPr>
          <p:cNvSpPr>
            <a:spLocks noGrp="1"/>
          </p:cNvSpPr>
          <p:nvPr>
            <p:custDataLst>
              <p:tags r:id="rId99"/>
            </p:custDataLst>
          </p:nvPr>
        </p:nvSpPr>
        <p:spPr bwMode="gray">
          <a:xfrm>
            <a:off x="3700016" y="1645692"/>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F10F24F-CD5D-4FEA-8358-36B39BEC68F1}" type="datetime'''3''''''''''''''''''5'''''''',''''''9'''''''''''''''''">
              <a:rPr lang="en-US" altLang="en-US" sz="1000" smtClean="0"/>
              <a:pPr algn="ctr">
                <a:spcBef>
                  <a:spcPct val="0"/>
                </a:spcBef>
                <a:spcAft>
                  <a:spcPct val="0"/>
                </a:spcAft>
              </a:pPr>
              <a:t>35,9</a:t>
            </a:fld>
            <a:endParaRPr lang="en-US" sz="1000" dirty="0">
              <a:sym typeface="+mn-lt"/>
            </a:endParaRPr>
          </a:p>
        </p:txBody>
      </p:sp>
      <p:sp>
        <p:nvSpPr>
          <p:cNvPr id="210" name="Text Placeholder 2">
            <a:extLst>
              <a:ext uri="{FF2B5EF4-FFF2-40B4-BE49-F238E27FC236}">
                <a16:creationId xmlns:a16="http://schemas.microsoft.com/office/drawing/2014/main" id="{4C274AF4-AD09-4D1A-A503-F5D21CB0E501}"/>
              </a:ext>
            </a:extLst>
          </p:cNvPr>
          <p:cNvSpPr>
            <a:spLocks noGrp="1"/>
          </p:cNvSpPr>
          <p:nvPr>
            <p:custDataLst>
              <p:tags r:id="rId100"/>
            </p:custDataLst>
          </p:nvPr>
        </p:nvSpPr>
        <p:spPr bwMode="gray">
          <a:xfrm>
            <a:off x="4425503" y="1707604"/>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329C068-6168-4ACA-A1D7-C9D313FEF8EE}" type="datetime'''''''''3''''''''''''5'''''''''''''''''''''''',''0'''''">
              <a:rPr lang="en-US" altLang="en-US" sz="1000" smtClean="0"/>
              <a:pPr algn="ctr">
                <a:spcBef>
                  <a:spcPct val="0"/>
                </a:spcBef>
                <a:spcAft>
                  <a:spcPct val="0"/>
                </a:spcAft>
              </a:pPr>
              <a:t>35,0</a:t>
            </a:fld>
            <a:endParaRPr lang="en-US" sz="1000" dirty="0">
              <a:sym typeface="+mn-lt"/>
            </a:endParaRPr>
          </a:p>
        </p:txBody>
      </p:sp>
      <p:sp>
        <p:nvSpPr>
          <p:cNvPr id="211" name="Text Placeholder 2">
            <a:extLst>
              <a:ext uri="{FF2B5EF4-FFF2-40B4-BE49-F238E27FC236}">
                <a16:creationId xmlns:a16="http://schemas.microsoft.com/office/drawing/2014/main" id="{C1BB8F55-7489-43DC-8ABE-5A76CDC658AF}"/>
              </a:ext>
            </a:extLst>
          </p:cNvPr>
          <p:cNvSpPr>
            <a:spLocks noGrp="1"/>
          </p:cNvSpPr>
          <p:nvPr>
            <p:custDataLst>
              <p:tags r:id="rId101"/>
            </p:custDataLst>
          </p:nvPr>
        </p:nvSpPr>
        <p:spPr bwMode="gray">
          <a:xfrm>
            <a:off x="5152578" y="1634579"/>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CD59D809-1366-40FA-AF27-1C2E763316E9}" type="datetime'3''''6'''''''''''''',''''''''''''''1'''''''''''">
              <a:rPr lang="en-US" altLang="en-US" sz="1000" smtClean="0"/>
              <a:pPr algn="ctr">
                <a:spcBef>
                  <a:spcPct val="0"/>
                </a:spcBef>
                <a:spcAft>
                  <a:spcPct val="0"/>
                </a:spcAft>
              </a:pPr>
              <a:t>36,1</a:t>
            </a:fld>
            <a:endParaRPr lang="en-US" sz="1000" dirty="0">
              <a:sym typeface="+mn-lt"/>
            </a:endParaRPr>
          </a:p>
        </p:txBody>
      </p:sp>
      <p:sp>
        <p:nvSpPr>
          <p:cNvPr id="212" name="Text Placeholder 2">
            <a:extLst>
              <a:ext uri="{FF2B5EF4-FFF2-40B4-BE49-F238E27FC236}">
                <a16:creationId xmlns:a16="http://schemas.microsoft.com/office/drawing/2014/main" id="{7C801256-20E1-40C1-A028-CE6B2360A790}"/>
              </a:ext>
            </a:extLst>
          </p:cNvPr>
          <p:cNvSpPr>
            <a:spLocks noGrp="1"/>
          </p:cNvSpPr>
          <p:nvPr>
            <p:custDataLst>
              <p:tags r:id="rId102"/>
            </p:custDataLst>
          </p:nvPr>
        </p:nvSpPr>
        <p:spPr bwMode="gray">
          <a:xfrm>
            <a:off x="5878066" y="1655217"/>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B233A2E-ACD8-41E3-90F5-8B1361077D82}" type="datetime'3''''''5'''''''',''''''''''''''''''''''''''''''''''''''8'''">
              <a:rPr lang="en-US" altLang="en-US" sz="1000" smtClean="0"/>
              <a:pPr algn="ctr">
                <a:spcBef>
                  <a:spcPct val="0"/>
                </a:spcBef>
                <a:spcAft>
                  <a:spcPct val="0"/>
                </a:spcAft>
              </a:pPr>
              <a:t>35,8</a:t>
            </a:fld>
            <a:endParaRPr lang="en-US" sz="1000" dirty="0">
              <a:sym typeface="+mn-lt"/>
            </a:endParaRPr>
          </a:p>
        </p:txBody>
      </p:sp>
      <p:sp>
        <p:nvSpPr>
          <p:cNvPr id="181" name="Text Placeholder 2">
            <a:extLst>
              <a:ext uri="{FF2B5EF4-FFF2-40B4-BE49-F238E27FC236}">
                <a16:creationId xmlns:a16="http://schemas.microsoft.com/office/drawing/2014/main" id="{A009E4A5-5D5B-4B1E-AFFF-FFF0B407D463}"/>
              </a:ext>
            </a:extLst>
          </p:cNvPr>
          <p:cNvSpPr>
            <a:spLocks noGrp="1"/>
          </p:cNvSpPr>
          <p:nvPr>
            <p:custDataLst>
              <p:tags r:id="rId103"/>
            </p:custDataLst>
          </p:nvPr>
        </p:nvSpPr>
        <p:spPr bwMode="gray">
          <a:xfrm>
            <a:off x="6603553" y="1645692"/>
            <a:ext cx="339725" cy="182563"/>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A1E9048-4AD6-4B18-A409-C51DC3D1A0C1}" type="datetime'''3''''''''''''''5,''''''''''''''9'''''''">
              <a:rPr lang="en-US" altLang="en-US" sz="1000" smtClean="0"/>
              <a:pPr algn="ctr">
                <a:spcBef>
                  <a:spcPct val="0"/>
                </a:spcBef>
                <a:spcAft>
                  <a:spcPct val="0"/>
                </a:spcAft>
              </a:pPr>
              <a:t>35,9</a:t>
            </a:fld>
            <a:endParaRPr lang="en-US" sz="1000" dirty="0">
              <a:sym typeface="+mn-lt"/>
            </a:endParaRPr>
          </a:p>
        </p:txBody>
      </p:sp>
      <p:sp>
        <p:nvSpPr>
          <p:cNvPr id="192" name="Text Placeholder 2">
            <a:extLst>
              <a:ext uri="{FF2B5EF4-FFF2-40B4-BE49-F238E27FC236}">
                <a16:creationId xmlns:a16="http://schemas.microsoft.com/office/drawing/2014/main" id="{1480494E-4E03-4AB3-B47A-1A73F0058E6F}"/>
              </a:ext>
            </a:extLst>
          </p:cNvPr>
          <p:cNvSpPr>
            <a:spLocks noGrp="1"/>
          </p:cNvSpPr>
          <p:nvPr>
            <p:custDataLst>
              <p:tags r:id="rId104"/>
            </p:custDataLst>
          </p:nvPr>
        </p:nvSpPr>
        <p:spPr bwMode="gray">
          <a:xfrm>
            <a:off x="7329041" y="1613942"/>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1F3FEEB-2E78-4C66-9DBC-2827D14C3A7F}" type="datetime'''''''''3''''''''''''''''''''''''''''''''6'''''''''''',5'''''">
              <a:rPr lang="en-US" altLang="en-US" sz="1000" smtClean="0"/>
              <a:pPr algn="ctr">
                <a:spcBef>
                  <a:spcPct val="0"/>
                </a:spcBef>
                <a:spcAft>
                  <a:spcPct val="0"/>
                </a:spcAft>
              </a:pPr>
              <a:t>36,5</a:t>
            </a:fld>
            <a:endParaRPr lang="en-US" sz="1000" dirty="0">
              <a:sym typeface="+mn-lt"/>
            </a:endParaRPr>
          </a:p>
        </p:txBody>
      </p:sp>
      <p:sp>
        <p:nvSpPr>
          <p:cNvPr id="164" name="Text Placeholder 2">
            <a:extLst>
              <a:ext uri="{FF2B5EF4-FFF2-40B4-BE49-F238E27FC236}">
                <a16:creationId xmlns:a16="http://schemas.microsoft.com/office/drawing/2014/main" id="{199BE385-A470-46CD-A8D8-A2C6C0C78648}"/>
              </a:ext>
            </a:extLst>
          </p:cNvPr>
          <p:cNvSpPr>
            <a:spLocks noGrp="1"/>
          </p:cNvSpPr>
          <p:nvPr>
            <p:custDataLst>
              <p:tags r:id="rId105"/>
            </p:custDataLst>
          </p:nvPr>
        </p:nvSpPr>
        <p:spPr bwMode="gray">
          <a:xfrm>
            <a:off x="8054528" y="1601242"/>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EFFD1FE-CCFA-47FD-A8C2-79D4583CE78D}" type="datetime'''''3''''''''''''''''''''''''6'',''''''''''''''''7'''''''''''">
              <a:rPr lang="en-US" altLang="en-US" sz="1000" smtClean="0"/>
              <a:pPr algn="ctr">
                <a:spcBef>
                  <a:spcPct val="0"/>
                </a:spcBef>
                <a:spcAft>
                  <a:spcPct val="0"/>
                </a:spcAft>
              </a:pPr>
              <a:t>36,7</a:t>
            </a:fld>
            <a:endParaRPr lang="en-US" sz="1000" dirty="0">
              <a:sym typeface="+mn-lt"/>
            </a:endParaRPr>
          </a:p>
        </p:txBody>
      </p:sp>
      <p:sp>
        <p:nvSpPr>
          <p:cNvPr id="214" name="Text Placeholder 2">
            <a:extLst>
              <a:ext uri="{FF2B5EF4-FFF2-40B4-BE49-F238E27FC236}">
                <a16:creationId xmlns:a16="http://schemas.microsoft.com/office/drawing/2014/main" id="{68D3752E-74BA-4C93-B1EB-A207ACC6E624}"/>
              </a:ext>
            </a:extLst>
          </p:cNvPr>
          <p:cNvSpPr>
            <a:spLocks noGrp="1"/>
          </p:cNvSpPr>
          <p:nvPr>
            <p:custDataLst>
              <p:tags r:id="rId106"/>
            </p:custDataLst>
          </p:nvPr>
        </p:nvSpPr>
        <p:spPr bwMode="gray">
          <a:xfrm>
            <a:off x="9507091" y="1572667"/>
            <a:ext cx="3397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E7373EE-8089-4260-822C-AEAA587A7336}" type="datetime'''3''''7'''''''',''''''''''''''''''''''''''3'''''''''">
              <a:rPr lang="en-US" altLang="en-US" sz="1000" smtClean="0"/>
              <a:pPr algn="ctr">
                <a:spcBef>
                  <a:spcPct val="0"/>
                </a:spcBef>
                <a:spcAft>
                  <a:spcPct val="0"/>
                </a:spcAft>
              </a:pPr>
              <a:t>37,3</a:t>
            </a:fld>
            <a:endParaRPr lang="en-US" sz="1000" dirty="0">
              <a:sym typeface="+mn-lt"/>
            </a:endParaRPr>
          </a:p>
        </p:txBody>
      </p:sp>
      <p:sp>
        <p:nvSpPr>
          <p:cNvPr id="162" name="Text Placeholder 2">
            <a:extLst>
              <a:ext uri="{FF2B5EF4-FFF2-40B4-BE49-F238E27FC236}">
                <a16:creationId xmlns:a16="http://schemas.microsoft.com/office/drawing/2014/main" id="{7B14852D-D25C-4DD2-A8EA-74A2F27BB665}"/>
              </a:ext>
            </a:extLst>
          </p:cNvPr>
          <p:cNvSpPr>
            <a:spLocks noGrp="1"/>
          </p:cNvSpPr>
          <p:nvPr>
            <p:custDataLst>
              <p:tags r:id="rId107"/>
            </p:custDataLst>
          </p:nvPr>
        </p:nvSpPr>
        <p:spPr bwMode="gray">
          <a:xfrm>
            <a:off x="5182741" y="2533296"/>
            <a:ext cx="279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A53C909-6808-414F-95D4-A152792311D4}" type="datetime'''1''''''''''''''''''''''''3'''''''',''''''''''''''7'''''''''">
              <a:rPr lang="en-US" altLang="en-US" sz="1000" b="0" smtClean="0"/>
              <a:pPr algn="ctr">
                <a:spcBef>
                  <a:spcPct val="0"/>
                </a:spcBef>
                <a:spcAft>
                  <a:spcPct val="0"/>
                </a:spcAft>
              </a:pPr>
              <a:t>13,7</a:t>
            </a:fld>
            <a:endParaRPr lang="en-US" sz="1000" b="0" dirty="0">
              <a:sym typeface="+mn-lt"/>
            </a:endParaRPr>
          </a:p>
        </p:txBody>
      </p:sp>
      <p:sp>
        <p:nvSpPr>
          <p:cNvPr id="179" name="Text Placeholder 2">
            <a:extLst>
              <a:ext uri="{FF2B5EF4-FFF2-40B4-BE49-F238E27FC236}">
                <a16:creationId xmlns:a16="http://schemas.microsoft.com/office/drawing/2014/main" id="{03E91DC9-1BD8-42ED-991D-9598B0021AF2}"/>
              </a:ext>
            </a:extLst>
          </p:cNvPr>
          <p:cNvSpPr>
            <a:spLocks noGrp="1"/>
          </p:cNvSpPr>
          <p:nvPr>
            <p:custDataLst>
              <p:tags r:id="rId108"/>
            </p:custDataLst>
          </p:nvPr>
        </p:nvSpPr>
        <p:spPr bwMode="gray">
          <a:xfrm>
            <a:off x="10418316" y="1758596"/>
            <a:ext cx="171450" cy="122238"/>
          </a:xfrm>
          <a:prstGeom prst="rect">
            <a:avLst/>
          </a:prstGeom>
          <a:solidFill>
            <a:schemeClr val="accent1"/>
          </a:solidFill>
          <a:ln>
            <a:noFill/>
          </a:ln>
          <a:extLst/>
        </p:spPr>
        <p:txBody>
          <a:bodyPr vert="horz" wrap="none" lIns="14288" tIns="0" rIns="14288"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B15C222-9A08-4BCC-8678-8574AAC008E6}" type="datetime'''''''1'''''''''''''''',''''''0'''''">
              <a:rPr lang="en-US" altLang="en-US" sz="800" b="0" smtClean="0">
                <a:solidFill>
                  <a:schemeClr val="bg1"/>
                </a:solidFill>
              </a:rPr>
              <a:pPr algn="ctr">
                <a:spcBef>
                  <a:spcPct val="0"/>
                </a:spcBef>
                <a:spcAft>
                  <a:spcPct val="0"/>
                </a:spcAft>
              </a:pPr>
              <a:t>1,0</a:t>
            </a:fld>
            <a:endParaRPr lang="en-US" sz="800" b="0" dirty="0">
              <a:solidFill>
                <a:schemeClr val="bg1"/>
              </a:solidFill>
              <a:sym typeface="+mn-lt"/>
            </a:endParaRPr>
          </a:p>
        </p:txBody>
      </p:sp>
      <p:sp>
        <p:nvSpPr>
          <p:cNvPr id="221" name="Text Placeholder 2">
            <a:extLst>
              <a:ext uri="{FF2B5EF4-FFF2-40B4-BE49-F238E27FC236}">
                <a16:creationId xmlns:a16="http://schemas.microsoft.com/office/drawing/2014/main" id="{9B86B948-C520-4E92-9669-6E9D30F5D854}"/>
              </a:ext>
            </a:extLst>
          </p:cNvPr>
          <p:cNvSpPr>
            <a:spLocks noGrp="1"/>
          </p:cNvSpPr>
          <p:nvPr>
            <p:custDataLst>
              <p:tags r:id="rId109"/>
            </p:custDataLst>
          </p:nvPr>
        </p:nvSpPr>
        <p:spPr bwMode="gray">
          <a:xfrm>
            <a:off x="5182741" y="3709633"/>
            <a:ext cx="279400" cy="152400"/>
          </a:xfrm>
          <a:prstGeom prst="rect">
            <a:avLst/>
          </a:prstGeom>
          <a:noFill/>
          <a:ln>
            <a:noFill/>
          </a:ln>
          <a:extLst>
            <a:ext uri="{909E8E84-426E-40DD-AFC4-6F175D3DCCD1}">
              <a14:hiddenFill xmlns:a14="http://schemas.microsoft.com/office/drawing/2010/main">
                <a:solidFill>
                  <a:srgbClr val="4C6C9C"/>
                </a:solidFill>
              </a14:hiddenFill>
            </a:ext>
          </a:extLst>
        </p:spPr>
        <p:txBody>
          <a:bodyPr vert="horz" wrap="none" lIns="17463" tIns="0" rIns="17463"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2FDFF3D-1DEC-4993-9BE1-72380CE00B78}" type="datetime'''''''''''''''''''''1''''9'',''''''''''''''''''2'''''''''''">
              <a:rPr lang="en-US" altLang="en-US" sz="1000" b="0" smtClean="0">
                <a:solidFill>
                  <a:schemeClr val="bg1"/>
                </a:solidFill>
              </a:rPr>
              <a:pPr algn="ctr">
                <a:spcBef>
                  <a:spcPct val="0"/>
                </a:spcBef>
                <a:spcAft>
                  <a:spcPct val="0"/>
                </a:spcAft>
              </a:pPr>
              <a:t>19,2</a:t>
            </a:fld>
            <a:endParaRPr lang="en-US" sz="1000" b="0" dirty="0">
              <a:solidFill>
                <a:schemeClr val="bg1"/>
              </a:solidFill>
              <a:sym typeface="+mn-lt"/>
            </a:endParaRPr>
          </a:p>
        </p:txBody>
      </p:sp>
      <p:sp>
        <p:nvSpPr>
          <p:cNvPr id="220" name="Text Placeholder 2">
            <a:extLst>
              <a:ext uri="{FF2B5EF4-FFF2-40B4-BE49-F238E27FC236}">
                <a16:creationId xmlns:a16="http://schemas.microsoft.com/office/drawing/2014/main" id="{56525400-839F-4A52-9B4E-51F5712988C8}"/>
              </a:ext>
            </a:extLst>
          </p:cNvPr>
          <p:cNvSpPr>
            <a:spLocks noGrp="1"/>
          </p:cNvSpPr>
          <p:nvPr>
            <p:custDataLst>
              <p:tags r:id="rId110"/>
            </p:custDataLst>
          </p:nvPr>
        </p:nvSpPr>
        <p:spPr bwMode="auto">
          <a:xfrm>
            <a:off x="5019228" y="4514496"/>
            <a:ext cx="606425"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2B88BEE-E1CD-4379-A59C-A47CE0A61E14}" type="datetime'''2''0''''''''''17/''2''''0''''''''1''''''''8'''''''''''">
              <a:rPr lang="en-US" altLang="en-US" sz="900" b="0" smtClean="0"/>
              <a:pPr algn="ctr">
                <a:spcBef>
                  <a:spcPct val="0"/>
                </a:spcBef>
                <a:spcAft>
                  <a:spcPct val="0"/>
                </a:spcAft>
              </a:pPr>
              <a:t>2017/2018</a:t>
            </a:fld>
            <a:endParaRPr lang="en-US" sz="900" b="0" dirty="0">
              <a:sym typeface="+mn-lt"/>
            </a:endParaRPr>
          </a:p>
        </p:txBody>
      </p:sp>
      <p:grpSp>
        <p:nvGrpSpPr>
          <p:cNvPr id="285" name="Group 284">
            <a:extLst>
              <a:ext uri="{FF2B5EF4-FFF2-40B4-BE49-F238E27FC236}">
                <a16:creationId xmlns:a16="http://schemas.microsoft.com/office/drawing/2014/main" id="{2B184CA6-7759-41B5-864A-72DE48FBF375}"/>
              </a:ext>
            </a:extLst>
          </p:cNvPr>
          <p:cNvGrpSpPr/>
          <p:nvPr/>
        </p:nvGrpSpPr>
        <p:grpSpPr>
          <a:xfrm>
            <a:off x="1349762" y="4778621"/>
            <a:ext cx="9433048" cy="436146"/>
            <a:chOff x="3254204" y="5180524"/>
            <a:chExt cx="8403200" cy="630816"/>
          </a:xfrm>
        </p:grpSpPr>
        <p:sp>
          <p:nvSpPr>
            <p:cNvPr id="286" name="Rectangle 285">
              <a:extLst>
                <a:ext uri="{FF2B5EF4-FFF2-40B4-BE49-F238E27FC236}">
                  <a16:creationId xmlns:a16="http://schemas.microsoft.com/office/drawing/2014/main" id="{41509142-0555-4D30-AB5E-677C28375153}"/>
                </a:ext>
              </a:extLst>
            </p:cNvPr>
            <p:cNvSpPr/>
            <p:nvPr/>
          </p:nvSpPr>
          <p:spPr>
            <a:xfrm>
              <a:off x="4522657"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13.2</a:t>
              </a:r>
            </a:p>
          </p:txBody>
        </p:sp>
        <p:sp>
          <p:nvSpPr>
            <p:cNvPr id="287" name="Rectangle 286">
              <a:extLst>
                <a:ext uri="{FF2B5EF4-FFF2-40B4-BE49-F238E27FC236}">
                  <a16:creationId xmlns:a16="http://schemas.microsoft.com/office/drawing/2014/main" id="{44CFD480-FE90-4DC4-99E7-A34615A52615}"/>
                </a:ext>
              </a:extLst>
            </p:cNvPr>
            <p:cNvSpPr/>
            <p:nvPr/>
          </p:nvSpPr>
          <p:spPr>
            <a:xfrm>
              <a:off x="5169420"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14.2</a:t>
              </a:r>
            </a:p>
          </p:txBody>
        </p:sp>
        <p:sp>
          <p:nvSpPr>
            <p:cNvPr id="288" name="Rectangle 287">
              <a:extLst>
                <a:ext uri="{FF2B5EF4-FFF2-40B4-BE49-F238E27FC236}">
                  <a16:creationId xmlns:a16="http://schemas.microsoft.com/office/drawing/2014/main" id="{A40DB94B-FC23-472D-A90C-80F3C7E04651}"/>
                </a:ext>
              </a:extLst>
            </p:cNvPr>
            <p:cNvSpPr/>
            <p:nvPr/>
          </p:nvSpPr>
          <p:spPr>
            <a:xfrm>
              <a:off x="5850674"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14.3</a:t>
              </a:r>
            </a:p>
          </p:txBody>
        </p:sp>
        <p:sp>
          <p:nvSpPr>
            <p:cNvPr id="289" name="Rectangle 288">
              <a:extLst>
                <a:ext uri="{FF2B5EF4-FFF2-40B4-BE49-F238E27FC236}">
                  <a16:creationId xmlns:a16="http://schemas.microsoft.com/office/drawing/2014/main" id="{939A8338-B69B-4FA2-8FF5-922741C3FA95}"/>
                </a:ext>
              </a:extLst>
            </p:cNvPr>
            <p:cNvSpPr/>
            <p:nvPr/>
          </p:nvSpPr>
          <p:spPr>
            <a:xfrm>
              <a:off x="6546020"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13.5</a:t>
              </a:r>
            </a:p>
          </p:txBody>
        </p:sp>
        <p:sp>
          <p:nvSpPr>
            <p:cNvPr id="290" name="Rectangle 289">
              <a:extLst>
                <a:ext uri="{FF2B5EF4-FFF2-40B4-BE49-F238E27FC236}">
                  <a16:creationId xmlns:a16="http://schemas.microsoft.com/office/drawing/2014/main" id="{604D8F99-AFBE-42AA-BBC8-8E59982AADC7}"/>
                </a:ext>
              </a:extLst>
            </p:cNvPr>
            <p:cNvSpPr/>
            <p:nvPr/>
          </p:nvSpPr>
          <p:spPr>
            <a:xfrm>
              <a:off x="7197576"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14.8</a:t>
              </a:r>
            </a:p>
          </p:txBody>
        </p:sp>
        <p:sp>
          <p:nvSpPr>
            <p:cNvPr id="291" name="Rectangle 290">
              <a:extLst>
                <a:ext uri="{FF2B5EF4-FFF2-40B4-BE49-F238E27FC236}">
                  <a16:creationId xmlns:a16="http://schemas.microsoft.com/office/drawing/2014/main" id="{5B972F61-4352-4D8F-B173-63588C975E5F}"/>
                </a:ext>
              </a:extLst>
            </p:cNvPr>
            <p:cNvSpPr/>
            <p:nvPr/>
          </p:nvSpPr>
          <p:spPr>
            <a:xfrm>
              <a:off x="7849951"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16.3</a:t>
              </a:r>
            </a:p>
          </p:txBody>
        </p:sp>
        <p:sp>
          <p:nvSpPr>
            <p:cNvPr id="292" name="Rectangle 291">
              <a:extLst>
                <a:ext uri="{FF2B5EF4-FFF2-40B4-BE49-F238E27FC236}">
                  <a16:creationId xmlns:a16="http://schemas.microsoft.com/office/drawing/2014/main" id="{73FB2D7F-FD08-49DF-900D-0F405FCBCD0C}"/>
                </a:ext>
              </a:extLst>
            </p:cNvPr>
            <p:cNvSpPr/>
            <p:nvPr/>
          </p:nvSpPr>
          <p:spPr>
            <a:xfrm>
              <a:off x="8515905"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16.1</a:t>
              </a:r>
            </a:p>
          </p:txBody>
        </p:sp>
        <p:sp>
          <p:nvSpPr>
            <p:cNvPr id="293" name="Rectangle 292">
              <a:extLst>
                <a:ext uri="{FF2B5EF4-FFF2-40B4-BE49-F238E27FC236}">
                  <a16:creationId xmlns:a16="http://schemas.microsoft.com/office/drawing/2014/main" id="{20220F51-59F6-4C87-8FE7-E690B825FD9A}"/>
                </a:ext>
              </a:extLst>
            </p:cNvPr>
            <p:cNvSpPr/>
            <p:nvPr/>
          </p:nvSpPr>
          <p:spPr>
            <a:xfrm>
              <a:off x="9181859"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16.0</a:t>
              </a:r>
            </a:p>
          </p:txBody>
        </p:sp>
        <p:sp>
          <p:nvSpPr>
            <p:cNvPr id="294" name="Rectangle 293">
              <a:extLst>
                <a:ext uri="{FF2B5EF4-FFF2-40B4-BE49-F238E27FC236}">
                  <a16:creationId xmlns:a16="http://schemas.microsoft.com/office/drawing/2014/main" id="{3E483C3B-93EC-4228-8C5F-AA741A9D8E31}"/>
                </a:ext>
              </a:extLst>
            </p:cNvPr>
            <p:cNvSpPr/>
            <p:nvPr/>
          </p:nvSpPr>
          <p:spPr>
            <a:xfrm>
              <a:off x="9831361"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15.8</a:t>
              </a:r>
            </a:p>
          </p:txBody>
        </p:sp>
        <p:sp>
          <p:nvSpPr>
            <p:cNvPr id="295" name="Rectangle 294">
              <a:extLst>
                <a:ext uri="{FF2B5EF4-FFF2-40B4-BE49-F238E27FC236}">
                  <a16:creationId xmlns:a16="http://schemas.microsoft.com/office/drawing/2014/main" id="{6991CC17-4722-4AF8-8131-F29A341151D7}"/>
                </a:ext>
              </a:extLst>
            </p:cNvPr>
            <p:cNvSpPr/>
            <p:nvPr/>
          </p:nvSpPr>
          <p:spPr>
            <a:xfrm>
              <a:off x="10489692"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15.6</a:t>
              </a:r>
            </a:p>
          </p:txBody>
        </p:sp>
        <p:sp>
          <p:nvSpPr>
            <p:cNvPr id="296" name="Rectangle 295">
              <a:extLst>
                <a:ext uri="{FF2B5EF4-FFF2-40B4-BE49-F238E27FC236}">
                  <a16:creationId xmlns:a16="http://schemas.microsoft.com/office/drawing/2014/main" id="{195BC6A9-016B-443E-BCA7-C00E856D178D}"/>
                </a:ext>
              </a:extLst>
            </p:cNvPr>
            <p:cNvSpPr/>
            <p:nvPr/>
          </p:nvSpPr>
          <p:spPr>
            <a:xfrm>
              <a:off x="11127773" y="5180524"/>
              <a:ext cx="529631" cy="246220"/>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bg1"/>
                  </a:solidFill>
                </a:rPr>
                <a:t>15.4</a:t>
              </a:r>
            </a:p>
          </p:txBody>
        </p:sp>
        <p:sp>
          <p:nvSpPr>
            <p:cNvPr id="297" name="Rectangle 296">
              <a:extLst>
                <a:ext uri="{FF2B5EF4-FFF2-40B4-BE49-F238E27FC236}">
                  <a16:creationId xmlns:a16="http://schemas.microsoft.com/office/drawing/2014/main" id="{F9F88B67-35E2-4611-B9EC-641286E99867}"/>
                </a:ext>
              </a:extLst>
            </p:cNvPr>
            <p:cNvSpPr/>
            <p:nvPr/>
          </p:nvSpPr>
          <p:spPr>
            <a:xfrm>
              <a:off x="4520243"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4.2</a:t>
              </a:r>
            </a:p>
          </p:txBody>
        </p:sp>
        <p:sp>
          <p:nvSpPr>
            <p:cNvPr id="298" name="Rectangle 297">
              <a:extLst>
                <a:ext uri="{FF2B5EF4-FFF2-40B4-BE49-F238E27FC236}">
                  <a16:creationId xmlns:a16="http://schemas.microsoft.com/office/drawing/2014/main" id="{6E509387-C40D-4A23-9327-CB686819613F}"/>
                </a:ext>
              </a:extLst>
            </p:cNvPr>
            <p:cNvSpPr/>
            <p:nvPr/>
          </p:nvSpPr>
          <p:spPr>
            <a:xfrm>
              <a:off x="5169420"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5.0</a:t>
              </a:r>
            </a:p>
          </p:txBody>
        </p:sp>
        <p:sp>
          <p:nvSpPr>
            <p:cNvPr id="299" name="Rectangle 298">
              <a:extLst>
                <a:ext uri="{FF2B5EF4-FFF2-40B4-BE49-F238E27FC236}">
                  <a16:creationId xmlns:a16="http://schemas.microsoft.com/office/drawing/2014/main" id="{210EA983-4F27-4A0A-8D57-F52B06EE09A7}"/>
                </a:ext>
              </a:extLst>
            </p:cNvPr>
            <p:cNvSpPr/>
            <p:nvPr/>
          </p:nvSpPr>
          <p:spPr>
            <a:xfrm>
              <a:off x="5850674"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6.2</a:t>
              </a:r>
            </a:p>
          </p:txBody>
        </p:sp>
        <p:sp>
          <p:nvSpPr>
            <p:cNvPr id="300" name="Rectangle 299">
              <a:extLst>
                <a:ext uri="{FF2B5EF4-FFF2-40B4-BE49-F238E27FC236}">
                  <a16:creationId xmlns:a16="http://schemas.microsoft.com/office/drawing/2014/main" id="{84DA50D8-EC06-4EFF-8A62-F2D623486491}"/>
                </a:ext>
              </a:extLst>
            </p:cNvPr>
            <p:cNvSpPr/>
            <p:nvPr/>
          </p:nvSpPr>
          <p:spPr>
            <a:xfrm>
              <a:off x="6546020"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9.8</a:t>
              </a:r>
            </a:p>
          </p:txBody>
        </p:sp>
        <p:sp>
          <p:nvSpPr>
            <p:cNvPr id="301" name="Rectangle 300">
              <a:extLst>
                <a:ext uri="{FF2B5EF4-FFF2-40B4-BE49-F238E27FC236}">
                  <a16:creationId xmlns:a16="http://schemas.microsoft.com/office/drawing/2014/main" id="{0C26B8EB-0CA3-4398-A2C3-05E9CF63B1CA}"/>
                </a:ext>
              </a:extLst>
            </p:cNvPr>
            <p:cNvSpPr/>
            <p:nvPr/>
          </p:nvSpPr>
          <p:spPr>
            <a:xfrm>
              <a:off x="7197576"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10.8</a:t>
              </a:r>
            </a:p>
          </p:txBody>
        </p:sp>
        <p:sp>
          <p:nvSpPr>
            <p:cNvPr id="302" name="Rectangle 301">
              <a:extLst>
                <a:ext uri="{FF2B5EF4-FFF2-40B4-BE49-F238E27FC236}">
                  <a16:creationId xmlns:a16="http://schemas.microsoft.com/office/drawing/2014/main" id="{368B0E99-4C43-4936-8C8F-DF0463D409E6}"/>
                </a:ext>
              </a:extLst>
            </p:cNvPr>
            <p:cNvSpPr/>
            <p:nvPr/>
          </p:nvSpPr>
          <p:spPr>
            <a:xfrm>
              <a:off x="7849951"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12.1</a:t>
              </a:r>
            </a:p>
          </p:txBody>
        </p:sp>
        <p:sp>
          <p:nvSpPr>
            <p:cNvPr id="303" name="Rectangle 302">
              <a:extLst>
                <a:ext uri="{FF2B5EF4-FFF2-40B4-BE49-F238E27FC236}">
                  <a16:creationId xmlns:a16="http://schemas.microsoft.com/office/drawing/2014/main" id="{F045E8D0-17C2-42FF-BEF5-72176B24A86A}"/>
                </a:ext>
              </a:extLst>
            </p:cNvPr>
            <p:cNvSpPr/>
            <p:nvPr/>
          </p:nvSpPr>
          <p:spPr>
            <a:xfrm>
              <a:off x="8515905"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14.8</a:t>
              </a:r>
            </a:p>
          </p:txBody>
        </p:sp>
        <p:sp>
          <p:nvSpPr>
            <p:cNvPr id="304" name="Rectangle 303">
              <a:extLst>
                <a:ext uri="{FF2B5EF4-FFF2-40B4-BE49-F238E27FC236}">
                  <a16:creationId xmlns:a16="http://schemas.microsoft.com/office/drawing/2014/main" id="{518D67D6-E952-4FC1-9C5E-BDD4FCD3EA1C}"/>
                </a:ext>
              </a:extLst>
            </p:cNvPr>
            <p:cNvSpPr/>
            <p:nvPr/>
          </p:nvSpPr>
          <p:spPr>
            <a:xfrm>
              <a:off x="9181859"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17.4</a:t>
              </a:r>
            </a:p>
          </p:txBody>
        </p:sp>
        <p:sp>
          <p:nvSpPr>
            <p:cNvPr id="305" name="Rectangle 304">
              <a:extLst>
                <a:ext uri="{FF2B5EF4-FFF2-40B4-BE49-F238E27FC236}">
                  <a16:creationId xmlns:a16="http://schemas.microsoft.com/office/drawing/2014/main" id="{7EB528DF-912F-4F2A-B553-323A5FF40F81}"/>
                </a:ext>
              </a:extLst>
            </p:cNvPr>
            <p:cNvSpPr/>
            <p:nvPr/>
          </p:nvSpPr>
          <p:spPr>
            <a:xfrm>
              <a:off x="9831361"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20.2</a:t>
              </a:r>
            </a:p>
          </p:txBody>
        </p:sp>
        <p:sp>
          <p:nvSpPr>
            <p:cNvPr id="306" name="Rectangle 305">
              <a:extLst>
                <a:ext uri="{FF2B5EF4-FFF2-40B4-BE49-F238E27FC236}">
                  <a16:creationId xmlns:a16="http://schemas.microsoft.com/office/drawing/2014/main" id="{6825DC9D-26AA-48F0-8FFD-0F93B4FC5BD3}"/>
                </a:ext>
              </a:extLst>
            </p:cNvPr>
            <p:cNvSpPr/>
            <p:nvPr/>
          </p:nvSpPr>
          <p:spPr>
            <a:xfrm>
              <a:off x="10489692"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23.1</a:t>
              </a:r>
            </a:p>
          </p:txBody>
        </p:sp>
        <p:sp>
          <p:nvSpPr>
            <p:cNvPr id="307" name="Rectangle 306">
              <a:extLst>
                <a:ext uri="{FF2B5EF4-FFF2-40B4-BE49-F238E27FC236}">
                  <a16:creationId xmlns:a16="http://schemas.microsoft.com/office/drawing/2014/main" id="{7491708C-CAD5-4059-B87B-96791E166691}"/>
                </a:ext>
              </a:extLst>
            </p:cNvPr>
            <p:cNvSpPr/>
            <p:nvPr/>
          </p:nvSpPr>
          <p:spPr>
            <a:xfrm>
              <a:off x="11127773" y="5565120"/>
              <a:ext cx="529631" cy="246220"/>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solidFill>
                    <a:schemeClr val="tx1"/>
                  </a:solidFill>
                </a:rPr>
                <a:t>26.2</a:t>
              </a:r>
            </a:p>
          </p:txBody>
        </p:sp>
        <p:sp>
          <p:nvSpPr>
            <p:cNvPr id="308" name="Rectangle 307">
              <a:extLst>
                <a:ext uri="{FF2B5EF4-FFF2-40B4-BE49-F238E27FC236}">
                  <a16:creationId xmlns:a16="http://schemas.microsoft.com/office/drawing/2014/main" id="{EAB144DD-BD60-47F1-8209-79511D6B3DB9}"/>
                </a:ext>
              </a:extLst>
            </p:cNvPr>
            <p:cNvSpPr/>
            <p:nvPr/>
          </p:nvSpPr>
          <p:spPr>
            <a:xfrm>
              <a:off x="3254204" y="5180524"/>
              <a:ext cx="1145709" cy="207967"/>
            </a:xfrm>
            <a:prstGeom prst="rect">
              <a:avLst/>
            </a:prstGeom>
            <a:solidFill>
              <a:schemeClr val="accent3">
                <a:lumMod val="75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solidFill>
                    <a:schemeClr val="bg1"/>
                  </a:solidFill>
                </a:rPr>
                <a:t>*Revenue forecast</a:t>
              </a:r>
            </a:p>
          </p:txBody>
        </p:sp>
        <p:sp>
          <p:nvSpPr>
            <p:cNvPr id="309" name="Rectangle 308">
              <a:extLst>
                <a:ext uri="{FF2B5EF4-FFF2-40B4-BE49-F238E27FC236}">
                  <a16:creationId xmlns:a16="http://schemas.microsoft.com/office/drawing/2014/main" id="{941A6083-55DA-4503-B86B-82DB55BAA251}"/>
                </a:ext>
              </a:extLst>
            </p:cNvPr>
            <p:cNvSpPr/>
            <p:nvPr/>
          </p:nvSpPr>
          <p:spPr>
            <a:xfrm>
              <a:off x="3254204" y="5565121"/>
              <a:ext cx="1129716" cy="231182"/>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en-US" sz="900" dirty="0">
                  <a:solidFill>
                    <a:schemeClr val="tx1"/>
                  </a:solidFill>
                </a:rPr>
                <a:t>Revenue loss</a:t>
              </a:r>
            </a:p>
          </p:txBody>
        </p:sp>
      </p:grpSp>
      <p:sp>
        <p:nvSpPr>
          <p:cNvPr id="310" name="TextBox 309">
            <a:extLst>
              <a:ext uri="{FF2B5EF4-FFF2-40B4-BE49-F238E27FC236}">
                <a16:creationId xmlns:a16="http://schemas.microsoft.com/office/drawing/2014/main" id="{8DA009AF-C4CA-4849-BCD9-7522C564EFEB}"/>
              </a:ext>
            </a:extLst>
          </p:cNvPr>
          <p:cNvSpPr txBox="1"/>
          <p:nvPr/>
        </p:nvSpPr>
        <p:spPr>
          <a:xfrm>
            <a:off x="-42491" y="6616051"/>
            <a:ext cx="11212664" cy="215444"/>
          </a:xfrm>
          <a:prstGeom prst="rect">
            <a:avLst/>
          </a:prstGeom>
          <a:noFill/>
        </p:spPr>
        <p:txBody>
          <a:bodyPr wrap="square" rtlCol="0">
            <a:spAutoFit/>
          </a:bodyPr>
          <a:lstStyle/>
          <a:p>
            <a:pPr>
              <a:defRPr/>
            </a:pPr>
            <a:r>
              <a:rPr lang="en-GB" sz="800" i="1" dirty="0">
                <a:solidFill>
                  <a:srgbClr val="000000"/>
                </a:solidFill>
                <a:cs typeface="Calibri" panose="020F0502020204030204" pitchFamily="34" charset="0"/>
              </a:rPr>
              <a:t>* Source: National Treasury cigarette excise revenues (2014-2019) local manufacturing only + import excise, 20/21 onwards forecast based on </a:t>
            </a:r>
            <a:r>
              <a:rPr lang="en-GB" sz="800" i="1" dirty="0" err="1">
                <a:solidFill>
                  <a:srgbClr val="000000"/>
                </a:solidFill>
                <a:cs typeface="Calibri" panose="020F0502020204030204" pitchFamily="34" charset="0"/>
              </a:rPr>
              <a:t>assuptions</a:t>
            </a:r>
            <a:endParaRPr lang="en-GB" sz="800" i="1" dirty="0">
              <a:solidFill>
                <a:srgbClr val="000000"/>
              </a:solidFill>
              <a:cs typeface="Calibri" panose="020F0502020204030204" pitchFamily="34" charset="0"/>
            </a:endParaRPr>
          </a:p>
        </p:txBody>
      </p:sp>
      <p:sp>
        <p:nvSpPr>
          <p:cNvPr id="153" name="Rectangle 152">
            <a:extLst>
              <a:ext uri="{FF2B5EF4-FFF2-40B4-BE49-F238E27FC236}">
                <a16:creationId xmlns:a16="http://schemas.microsoft.com/office/drawing/2014/main" id="{C6FECE91-2CDD-4ED3-BB68-6FF2E04FDD91}"/>
              </a:ext>
            </a:extLst>
          </p:cNvPr>
          <p:cNvSpPr/>
          <p:nvPr/>
        </p:nvSpPr>
        <p:spPr>
          <a:xfrm>
            <a:off x="1368814" y="1258921"/>
            <a:ext cx="9413995" cy="1538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id="{3BC8BF45-8C12-492B-8ECE-CB511547C4E0}"/>
              </a:ext>
            </a:extLst>
          </p:cNvPr>
          <p:cNvSpPr/>
          <p:nvPr/>
        </p:nvSpPr>
        <p:spPr>
          <a:xfrm>
            <a:off x="1337240" y="5301208"/>
            <a:ext cx="9445570" cy="1310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CD95C82-94AC-4153-84E7-48D0EFCFD691}"/>
              </a:ext>
            </a:extLst>
          </p:cNvPr>
          <p:cNvSpPr txBox="1"/>
          <p:nvPr/>
        </p:nvSpPr>
        <p:spPr>
          <a:xfrm rot="16200000">
            <a:off x="939827" y="5873035"/>
            <a:ext cx="1063112" cy="276999"/>
          </a:xfrm>
          <a:prstGeom prst="rect">
            <a:avLst/>
          </a:prstGeom>
          <a:noFill/>
        </p:spPr>
        <p:txBody>
          <a:bodyPr wrap="none" rtlCol="0">
            <a:spAutoFit/>
          </a:bodyPr>
          <a:lstStyle/>
          <a:p>
            <a:r>
              <a:rPr lang="en-US" sz="1200" dirty="0">
                <a:solidFill>
                  <a:schemeClr val="tx1">
                    <a:lumMod val="50000"/>
                    <a:lumOff val="50000"/>
                  </a:schemeClr>
                </a:solidFill>
              </a:rPr>
              <a:t>Assumptions</a:t>
            </a:r>
          </a:p>
        </p:txBody>
      </p:sp>
    </p:spTree>
    <p:extLst>
      <p:ext uri="{BB962C8B-B14F-4D97-AF65-F5344CB8AC3E}">
        <p14:creationId xmlns:p14="http://schemas.microsoft.com/office/powerpoint/2010/main" val="2679481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4B13B4-1DFA-4DFD-892E-D30F1D07352B}"/>
              </a:ext>
            </a:extLst>
          </p:cNvPr>
          <p:cNvGraphicFramePr>
            <a:graphicFrameLocks noChangeAspect="1"/>
          </p:cNvGraphicFramePr>
          <p:nvPr>
            <p:custDataLst>
              <p:tags r:id="rId2"/>
            </p:custDataLst>
            <p:extLst>
              <p:ext uri="{D42A27DB-BD31-4B8C-83A1-F6EECF244321}">
                <p14:modId xmlns:p14="http://schemas.microsoft.com/office/powerpoint/2010/main" val="1192653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75" name="think-cell Slide" r:id="rId77" imgW="421" imgH="420" progId="TCLayout.ActiveDocument.1">
                  <p:embed/>
                </p:oleObj>
              </mc:Choice>
              <mc:Fallback>
                <p:oleObj name="think-cell Slide" r:id="rId77" imgW="421" imgH="420" progId="TCLayout.ActiveDocument.1">
                  <p:embed/>
                  <p:pic>
                    <p:nvPicPr>
                      <p:cNvPr id="8" name="Object 7" hidden="1">
                        <a:extLst>
                          <a:ext uri="{FF2B5EF4-FFF2-40B4-BE49-F238E27FC236}">
                            <a16:creationId xmlns:a16="http://schemas.microsoft.com/office/drawing/2014/main" id="{B74B13B4-1DFA-4DFD-892E-D30F1D07352B}"/>
                          </a:ext>
                        </a:extLst>
                      </p:cNvPr>
                      <p:cNvPicPr/>
                      <p:nvPr/>
                    </p:nvPicPr>
                    <p:blipFill>
                      <a:blip r:embed="rId7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7AC2496-6322-4815-9A19-28AF37A4E4E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000" b="1" dirty="0">
              <a:sym typeface="+mn-lt"/>
            </a:endParaRPr>
          </a:p>
        </p:txBody>
      </p:sp>
      <p:sp>
        <p:nvSpPr>
          <p:cNvPr id="4" name="Slide Number Placeholder 3">
            <a:extLst>
              <a:ext uri="{FF2B5EF4-FFF2-40B4-BE49-F238E27FC236}">
                <a16:creationId xmlns:a16="http://schemas.microsoft.com/office/drawing/2014/main" id="{697304A1-69EF-475B-8434-1BC82F0E0CC1}"/>
              </a:ext>
            </a:extLst>
          </p:cNvPr>
          <p:cNvSpPr>
            <a:spLocks noGrp="1"/>
          </p:cNvSpPr>
          <p:nvPr>
            <p:ph type="sldNum" sz="quarter" idx="12"/>
          </p:nvPr>
        </p:nvSpPr>
        <p:spPr>
          <a:xfrm rot="16200000">
            <a:off x="11442196" y="5956723"/>
            <a:ext cx="1315721" cy="486833"/>
          </a:xfrm>
        </p:spPr>
        <p:txBody>
          <a:bodyPr/>
          <a:lstStyle/>
          <a:p>
            <a:r>
              <a:rPr lang="en-US" dirty="0"/>
              <a:t>7</a:t>
            </a:r>
          </a:p>
        </p:txBody>
      </p:sp>
      <p:sp>
        <p:nvSpPr>
          <p:cNvPr id="6" name="Title 6">
            <a:extLst>
              <a:ext uri="{FF2B5EF4-FFF2-40B4-BE49-F238E27FC236}">
                <a16:creationId xmlns:a16="http://schemas.microsoft.com/office/drawing/2014/main" id="{69B39892-0225-47AC-B113-6A8FAA84F79B}"/>
              </a:ext>
            </a:extLst>
          </p:cNvPr>
          <p:cNvSpPr>
            <a:spLocks noGrp="1"/>
          </p:cNvSpPr>
          <p:nvPr>
            <p:ph type="title"/>
          </p:nvPr>
        </p:nvSpPr>
        <p:spPr>
          <a:xfrm>
            <a:off x="201731" y="580719"/>
            <a:ext cx="11247040" cy="488427"/>
          </a:xfrm>
        </p:spPr>
        <p:txBody>
          <a:bodyPr>
            <a:normAutofit fontScale="90000"/>
          </a:bodyPr>
          <a:lstStyle/>
          <a:p>
            <a:r>
              <a:rPr lang="en-US" sz="1600" i="1" dirty="0">
                <a:solidFill>
                  <a:schemeClr val="bg1">
                    <a:lumMod val="50000"/>
                  </a:schemeClr>
                </a:solidFill>
                <a:latin typeface="+mn-lt"/>
                <a:ea typeface="+mn-ea"/>
                <a:cs typeface="+mn-cs"/>
              </a:rPr>
              <a:t>forecast for local cigarettes Revenue continuously missing target</a:t>
            </a:r>
            <a:br>
              <a:rPr lang="en-US" sz="1600" i="1" dirty="0">
                <a:solidFill>
                  <a:schemeClr val="bg1">
                    <a:lumMod val="50000"/>
                  </a:schemeClr>
                </a:solidFill>
                <a:latin typeface="+mn-lt"/>
                <a:ea typeface="+mn-ea"/>
                <a:cs typeface="+mn-cs"/>
              </a:rPr>
            </a:br>
            <a:r>
              <a:rPr lang="en-US" sz="1600" i="1" dirty="0">
                <a:solidFill>
                  <a:schemeClr val="bg1">
                    <a:lumMod val="50000"/>
                  </a:schemeClr>
                </a:solidFill>
                <a:latin typeface="+mn-lt"/>
                <a:ea typeface="+mn-ea"/>
                <a:cs typeface="+mn-cs"/>
              </a:rPr>
              <a:t>DNP growth benefits from over proportional Excise stretch on local duty paid manufactures</a:t>
            </a:r>
          </a:p>
        </p:txBody>
      </p:sp>
      <p:sp>
        <p:nvSpPr>
          <p:cNvPr id="9" name="Content Placeholder 4">
            <a:extLst>
              <a:ext uri="{FF2B5EF4-FFF2-40B4-BE49-F238E27FC236}">
                <a16:creationId xmlns:a16="http://schemas.microsoft.com/office/drawing/2014/main" id="{1D8F3879-6D93-4DBE-A861-3092614FA982}"/>
              </a:ext>
            </a:extLst>
          </p:cNvPr>
          <p:cNvSpPr txBox="1">
            <a:spLocks/>
          </p:cNvSpPr>
          <p:nvPr/>
        </p:nvSpPr>
        <p:spPr>
          <a:xfrm>
            <a:off x="201731" y="136486"/>
            <a:ext cx="10510454" cy="402415"/>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i="1" kern="1200">
                <a:solidFill>
                  <a:schemeClr val="bg1">
                    <a:lumMod val="50000"/>
                  </a:schemeClr>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i="0" cap="all" spc="-60" dirty="0">
                <a:solidFill>
                  <a:srgbClr val="002060"/>
                </a:solidFill>
                <a:latin typeface="+mj-lt"/>
                <a:ea typeface="+mj-ea"/>
                <a:cs typeface="+mj-cs"/>
              </a:rPr>
              <a:t>6.2% CAGR excise increase drives revenue loss of 24% CAGR</a:t>
            </a:r>
          </a:p>
        </p:txBody>
      </p:sp>
      <p:sp>
        <p:nvSpPr>
          <p:cNvPr id="11" name="TextBox 10">
            <a:extLst>
              <a:ext uri="{FF2B5EF4-FFF2-40B4-BE49-F238E27FC236}">
                <a16:creationId xmlns:a16="http://schemas.microsoft.com/office/drawing/2014/main" id="{871C20EE-382D-4605-AB2F-290D5E594A22}"/>
              </a:ext>
            </a:extLst>
          </p:cNvPr>
          <p:cNvSpPr txBox="1"/>
          <p:nvPr/>
        </p:nvSpPr>
        <p:spPr>
          <a:xfrm>
            <a:off x="948856" y="5843080"/>
            <a:ext cx="9035576" cy="461665"/>
          </a:xfrm>
          <a:prstGeom prst="rect">
            <a:avLst/>
          </a:prstGeom>
          <a:noFill/>
        </p:spPr>
        <p:txBody>
          <a:bodyPr wrap="square" rtlCol="0" anchor="t">
            <a:spAutoFit/>
          </a:bodyPr>
          <a:lstStyle/>
          <a:p>
            <a:pPr marL="285750" indent="-285750">
              <a:buFont typeface="Arial" panose="020B0604020202020204" pitchFamily="34" charset="0"/>
              <a:buChar char="•"/>
            </a:pPr>
            <a:r>
              <a:rPr lang="en-US" sz="1200" i="1" dirty="0">
                <a:solidFill>
                  <a:schemeClr val="bg1">
                    <a:lumMod val="50000"/>
                  </a:schemeClr>
                </a:solidFill>
              </a:rPr>
              <a:t>2018/19, Duty paid manufactures absorbed excise increase and enforcement activities started in the end of the budget year </a:t>
            </a:r>
          </a:p>
          <a:p>
            <a:pPr marL="285750" indent="-285750">
              <a:buFont typeface="Arial" panose="020B0604020202020204" pitchFamily="34" charset="0"/>
              <a:buChar char="•"/>
            </a:pPr>
            <a:r>
              <a:rPr lang="en-US" sz="1200" i="1" dirty="0">
                <a:solidFill>
                  <a:schemeClr val="bg1">
                    <a:lumMod val="50000"/>
                  </a:schemeClr>
                </a:solidFill>
              </a:rPr>
              <a:t>40% excise incidence on MPPC policy is out of balance and additional driver for DNP growth </a:t>
            </a:r>
          </a:p>
        </p:txBody>
      </p:sp>
      <p:sp>
        <p:nvSpPr>
          <p:cNvPr id="12" name="TextBox 11">
            <a:extLst>
              <a:ext uri="{FF2B5EF4-FFF2-40B4-BE49-F238E27FC236}">
                <a16:creationId xmlns:a16="http://schemas.microsoft.com/office/drawing/2014/main" id="{A2134E4E-8F27-4E15-A94C-B1158E48F723}"/>
              </a:ext>
            </a:extLst>
          </p:cNvPr>
          <p:cNvSpPr txBox="1"/>
          <p:nvPr/>
        </p:nvSpPr>
        <p:spPr>
          <a:xfrm>
            <a:off x="31763" y="6622323"/>
            <a:ext cx="7160935" cy="215444"/>
          </a:xfrm>
          <a:prstGeom prst="rect">
            <a:avLst/>
          </a:prstGeom>
          <a:noFill/>
        </p:spPr>
        <p:txBody>
          <a:bodyPr wrap="none" rtlCol="0">
            <a:spAutoFit/>
          </a:bodyPr>
          <a:lstStyle/>
          <a:p>
            <a:r>
              <a:rPr lang="en-US" sz="800" i="1" dirty="0"/>
              <a:t>Sources: National Treasury local excise collections, </a:t>
            </a:r>
            <a:r>
              <a:rPr lang="en-US" sz="800" i="1" dirty="0">
                <a:sym typeface="+mn-lt"/>
              </a:rPr>
              <a:t>Historic Budget Estimates vs Actual collections YoY 2013/14 – 2018 /19; MPPC on Peter Stuyvesant</a:t>
            </a:r>
          </a:p>
        </p:txBody>
      </p:sp>
      <p:cxnSp>
        <p:nvCxnSpPr>
          <p:cNvPr id="30" name="Straight Connector 29">
            <a:extLst>
              <a:ext uri="{FF2B5EF4-FFF2-40B4-BE49-F238E27FC236}">
                <a16:creationId xmlns:a16="http://schemas.microsoft.com/office/drawing/2014/main" id="{CC09D8D9-A2A2-498B-89D8-AE6971CE47C4}"/>
              </a:ext>
            </a:extLst>
          </p:cNvPr>
          <p:cNvCxnSpPr/>
          <p:nvPr>
            <p:custDataLst>
              <p:tags r:id="rId4"/>
            </p:custDataLst>
          </p:nvPr>
        </p:nvCxnSpPr>
        <p:spPr bwMode="auto">
          <a:xfrm>
            <a:off x="1444625" y="5084763"/>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E10CABA0-EA29-4D6C-B970-6819B29DC0DF}"/>
              </a:ext>
            </a:extLst>
          </p:cNvPr>
          <p:cNvCxnSpPr/>
          <p:nvPr>
            <p:custDataLst>
              <p:tags r:id="rId5"/>
            </p:custDataLst>
          </p:nvPr>
        </p:nvCxnSpPr>
        <p:spPr bwMode="auto">
          <a:xfrm>
            <a:off x="1444625" y="3160713"/>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5D8264C8-B672-4FE1-867A-0BF278AC9F18}"/>
              </a:ext>
            </a:extLst>
          </p:cNvPr>
          <p:cNvCxnSpPr/>
          <p:nvPr>
            <p:custDataLst>
              <p:tags r:id="rId6"/>
            </p:custDataLst>
          </p:nvPr>
        </p:nvCxnSpPr>
        <p:spPr bwMode="auto">
          <a:xfrm>
            <a:off x="1444625" y="2574925"/>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082FA2D-6460-4D0C-9C52-2BF5668E071F}"/>
              </a:ext>
            </a:extLst>
          </p:cNvPr>
          <p:cNvCxnSpPr/>
          <p:nvPr>
            <p:custDataLst>
              <p:tags r:id="rId7"/>
            </p:custDataLst>
          </p:nvPr>
        </p:nvCxnSpPr>
        <p:spPr bwMode="auto">
          <a:xfrm>
            <a:off x="1444625" y="433228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42095E42-B7A5-4727-9144-02058291D942}"/>
              </a:ext>
            </a:extLst>
          </p:cNvPr>
          <p:cNvCxnSpPr/>
          <p:nvPr>
            <p:custDataLst>
              <p:tags r:id="rId8"/>
            </p:custDataLst>
          </p:nvPr>
        </p:nvCxnSpPr>
        <p:spPr bwMode="auto">
          <a:xfrm>
            <a:off x="1444625" y="2965450"/>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CCAB3FCA-F1C3-4C58-9C96-D8AD876190D6}"/>
              </a:ext>
            </a:extLst>
          </p:cNvPr>
          <p:cNvCxnSpPr/>
          <p:nvPr>
            <p:custDataLst>
              <p:tags r:id="rId9"/>
            </p:custDataLst>
          </p:nvPr>
        </p:nvCxnSpPr>
        <p:spPr bwMode="auto">
          <a:xfrm>
            <a:off x="1444625" y="3941763"/>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431BCFA2-0C71-47F5-BB33-DD8324D2AA8C}"/>
              </a:ext>
            </a:extLst>
          </p:cNvPr>
          <p:cNvCxnSpPr/>
          <p:nvPr>
            <p:custDataLst>
              <p:tags r:id="rId10"/>
            </p:custDataLst>
          </p:nvPr>
        </p:nvCxnSpPr>
        <p:spPr bwMode="auto">
          <a:xfrm>
            <a:off x="1444625" y="4137025"/>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1A82F06F-3AE3-457A-9FFA-96024273B344}"/>
              </a:ext>
            </a:extLst>
          </p:cNvPr>
          <p:cNvCxnSpPr/>
          <p:nvPr>
            <p:custDataLst>
              <p:tags r:id="rId11"/>
            </p:custDataLst>
          </p:nvPr>
        </p:nvCxnSpPr>
        <p:spPr bwMode="auto">
          <a:xfrm>
            <a:off x="1444625" y="2379663"/>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04260526-EFB3-4F5D-9B23-6B9C631F3DFF}"/>
              </a:ext>
            </a:extLst>
          </p:cNvPr>
          <p:cNvCxnSpPr/>
          <p:nvPr>
            <p:custDataLst>
              <p:tags r:id="rId12"/>
            </p:custDataLst>
          </p:nvPr>
        </p:nvCxnSpPr>
        <p:spPr bwMode="auto">
          <a:xfrm>
            <a:off x="1444625" y="198913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91909D39-42B2-4918-B271-A0FCBE0629C5}"/>
              </a:ext>
            </a:extLst>
          </p:cNvPr>
          <p:cNvCxnSpPr/>
          <p:nvPr>
            <p:custDataLst>
              <p:tags r:id="rId13"/>
            </p:custDataLst>
          </p:nvPr>
        </p:nvCxnSpPr>
        <p:spPr bwMode="auto">
          <a:xfrm>
            <a:off x="1444625" y="2184400"/>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0DDE7BD7-9D14-4EFD-8BF4-66199A0FC426}"/>
              </a:ext>
            </a:extLst>
          </p:cNvPr>
          <p:cNvCxnSpPr/>
          <p:nvPr>
            <p:custDataLst>
              <p:tags r:id="rId14"/>
            </p:custDataLst>
          </p:nvPr>
        </p:nvCxnSpPr>
        <p:spPr bwMode="auto">
          <a:xfrm>
            <a:off x="1444625" y="277018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B08114A7-3782-4721-BFFC-C14260FE6830}"/>
              </a:ext>
            </a:extLst>
          </p:cNvPr>
          <p:cNvCxnSpPr/>
          <p:nvPr>
            <p:custDataLst>
              <p:tags r:id="rId15"/>
            </p:custDataLst>
          </p:nvPr>
        </p:nvCxnSpPr>
        <p:spPr bwMode="auto">
          <a:xfrm>
            <a:off x="1444625" y="3746500"/>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92D1D6D-32F4-41C2-9F88-B10ECBAC1100}"/>
              </a:ext>
            </a:extLst>
          </p:cNvPr>
          <p:cNvCxnSpPr/>
          <p:nvPr>
            <p:custDataLst>
              <p:tags r:id="rId16"/>
            </p:custDataLst>
          </p:nvPr>
        </p:nvCxnSpPr>
        <p:spPr bwMode="auto">
          <a:xfrm>
            <a:off x="1444625" y="3551238"/>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37D4C6EA-763C-481E-977F-6D40D52BC58C}"/>
              </a:ext>
            </a:extLst>
          </p:cNvPr>
          <p:cNvCxnSpPr/>
          <p:nvPr>
            <p:custDataLst>
              <p:tags r:id="rId17"/>
            </p:custDataLst>
          </p:nvPr>
        </p:nvCxnSpPr>
        <p:spPr bwMode="auto">
          <a:xfrm>
            <a:off x="1444625" y="3355975"/>
            <a:ext cx="42863" cy="0"/>
          </a:xfrm>
          <a:prstGeom prst="line">
            <a:avLst/>
          </a:pr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5" name="Chart 144">
            <a:extLst>
              <a:ext uri="{FF2B5EF4-FFF2-40B4-BE49-F238E27FC236}">
                <a16:creationId xmlns:a16="http://schemas.microsoft.com/office/drawing/2014/main" id="{28DCE2A7-8D3C-4679-8985-C5EA04498428}"/>
              </a:ext>
            </a:extLst>
          </p:cNvPr>
          <p:cNvGraphicFramePr/>
          <p:nvPr>
            <p:custDataLst>
              <p:tags r:id="rId18"/>
            </p:custDataLst>
            <p:extLst>
              <p:ext uri="{D42A27DB-BD31-4B8C-83A1-F6EECF244321}">
                <p14:modId xmlns:p14="http://schemas.microsoft.com/office/powerpoint/2010/main" val="4241161389"/>
              </p:ext>
            </p:extLst>
          </p:nvPr>
        </p:nvGraphicFramePr>
        <p:xfrm>
          <a:off x="1404938" y="1906588"/>
          <a:ext cx="9244012" cy="3260725"/>
        </p:xfrm>
        <a:graphic>
          <a:graphicData uri="http://schemas.openxmlformats.org/drawingml/2006/chart">
            <c:chart xmlns:c="http://schemas.openxmlformats.org/drawingml/2006/chart" xmlns:r="http://schemas.openxmlformats.org/officeDocument/2006/relationships" r:id="rId79"/>
          </a:graphicData>
        </a:graphic>
      </p:graphicFrame>
      <p:sp>
        <p:nvSpPr>
          <p:cNvPr id="41" name="Text Placeholder 2">
            <a:extLst>
              <a:ext uri="{FF2B5EF4-FFF2-40B4-BE49-F238E27FC236}">
                <a16:creationId xmlns:a16="http://schemas.microsoft.com/office/drawing/2014/main" id="{CA7B06D7-8388-4646-8F86-9B4D71E89F63}"/>
              </a:ext>
            </a:extLst>
          </p:cNvPr>
          <p:cNvSpPr>
            <a:spLocks noGrp="1"/>
          </p:cNvSpPr>
          <p:nvPr>
            <p:custDataLst>
              <p:tags r:id="rId19"/>
            </p:custDataLst>
          </p:nvPr>
        </p:nvSpPr>
        <p:spPr bwMode="gray">
          <a:xfrm>
            <a:off x="1289050" y="5008563"/>
            <a:ext cx="698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r">
              <a:spcBef>
                <a:spcPct val="0"/>
              </a:spcBef>
              <a:spcAft>
                <a:spcPct val="0"/>
              </a:spcAft>
            </a:pPr>
            <a:fld id="{C6C3B3C7-3F41-4C4D-879D-E1ACB2217E46}" type="datetime'''''''''''''''''''''''''''''''''''0'''''''">
              <a:rPr lang="en-US" altLang="en-US" sz="1000" smtClean="0">
                <a:sym typeface="+mn-lt"/>
              </a:rPr>
              <a:pPr algn="r">
                <a:spcBef>
                  <a:spcPct val="0"/>
                </a:spcBef>
                <a:spcAft>
                  <a:spcPct val="0"/>
                </a:spcAft>
              </a:pPr>
              <a:t>0</a:t>
            </a:fld>
            <a:endParaRPr lang="en-US" sz="1000" dirty="0">
              <a:sym typeface="+mn-lt"/>
            </a:endParaRPr>
          </a:p>
        </p:txBody>
      </p:sp>
      <p:sp useBgFill="1">
        <p:nvSpPr>
          <p:cNvPr id="15" name="Freeform: Shape 14">
            <a:extLst>
              <a:ext uri="{FF2B5EF4-FFF2-40B4-BE49-F238E27FC236}">
                <a16:creationId xmlns:a16="http://schemas.microsoft.com/office/drawing/2014/main" id="{25D8A69B-48B8-4D03-B945-BE25B73922AC}"/>
              </a:ext>
            </a:extLst>
          </p:cNvPr>
          <p:cNvSpPr/>
          <p:nvPr>
            <p:custDataLst>
              <p:tags r:id="rId20"/>
            </p:custDataLst>
          </p:nvPr>
        </p:nvSpPr>
        <p:spPr bwMode="auto">
          <a:xfrm>
            <a:off x="1585913" y="4533900"/>
            <a:ext cx="1100138" cy="354013"/>
          </a:xfrm>
          <a:custGeom>
            <a:avLst/>
            <a:gdLst/>
            <a:ahLst/>
            <a:cxnLst/>
            <a:rect l="0" t="0" r="0" b="0"/>
            <a:pathLst>
              <a:path w="1100138" h="354013">
                <a:moveTo>
                  <a:pt x="0" y="296862"/>
                </a:moveTo>
                <a:lnTo>
                  <a:pt x="1100137" y="0"/>
                </a:lnTo>
                <a:lnTo>
                  <a:pt x="1100137" y="57150"/>
                </a:lnTo>
                <a:lnTo>
                  <a:pt x="0" y="354012"/>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1E91F600-C16C-4366-8C72-99AD4274560A}"/>
              </a:ext>
            </a:extLst>
          </p:cNvPr>
          <p:cNvSpPr/>
          <p:nvPr>
            <p:custDataLst>
              <p:tags r:id="rId21"/>
            </p:custDataLst>
          </p:nvPr>
        </p:nvSpPr>
        <p:spPr bwMode="auto">
          <a:xfrm>
            <a:off x="5476875" y="4533900"/>
            <a:ext cx="1100138" cy="354013"/>
          </a:xfrm>
          <a:custGeom>
            <a:avLst/>
            <a:gdLst/>
            <a:ahLst/>
            <a:cxnLst/>
            <a:rect l="0" t="0" r="0" b="0"/>
            <a:pathLst>
              <a:path w="1100139" h="354013">
                <a:moveTo>
                  <a:pt x="0" y="296862"/>
                </a:moveTo>
                <a:lnTo>
                  <a:pt x="1100138" y="0"/>
                </a:lnTo>
                <a:lnTo>
                  <a:pt x="1100138" y="57150"/>
                </a:lnTo>
                <a:lnTo>
                  <a:pt x="0" y="354012"/>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A046D0BC-8208-4986-BC46-E1A0A90F53A3}"/>
              </a:ext>
            </a:extLst>
          </p:cNvPr>
          <p:cNvSpPr/>
          <p:nvPr>
            <p:custDataLst>
              <p:tags r:id="rId22"/>
            </p:custDataLst>
          </p:nvPr>
        </p:nvSpPr>
        <p:spPr bwMode="auto">
          <a:xfrm>
            <a:off x="1414463" y="4662488"/>
            <a:ext cx="146050" cy="96838"/>
          </a:xfrm>
          <a:custGeom>
            <a:avLst/>
            <a:gdLst/>
            <a:ahLst/>
            <a:cxnLst/>
            <a:rect l="0" t="0" r="0" b="0"/>
            <a:pathLst>
              <a:path w="146051" h="96839">
                <a:moveTo>
                  <a:pt x="0" y="39688"/>
                </a:moveTo>
                <a:lnTo>
                  <a:pt x="146050" y="0"/>
                </a:lnTo>
                <a:lnTo>
                  <a:pt x="146050" y="57150"/>
                </a:lnTo>
                <a:lnTo>
                  <a:pt x="0" y="96838"/>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A51CBBA8-BC90-4F18-B5F9-EAE0074E7406}"/>
              </a:ext>
            </a:extLst>
          </p:cNvPr>
          <p:cNvSpPr/>
          <p:nvPr>
            <p:custDataLst>
              <p:tags r:id="rId23"/>
            </p:custDataLst>
          </p:nvPr>
        </p:nvSpPr>
        <p:spPr bwMode="auto">
          <a:xfrm>
            <a:off x="2882900" y="4533900"/>
            <a:ext cx="1100138" cy="354013"/>
          </a:xfrm>
          <a:custGeom>
            <a:avLst/>
            <a:gdLst/>
            <a:ahLst/>
            <a:cxnLst/>
            <a:rect l="0" t="0" r="0" b="0"/>
            <a:pathLst>
              <a:path w="1100139" h="354013">
                <a:moveTo>
                  <a:pt x="0" y="296862"/>
                </a:moveTo>
                <a:lnTo>
                  <a:pt x="1100138" y="0"/>
                </a:lnTo>
                <a:lnTo>
                  <a:pt x="1100138" y="57150"/>
                </a:lnTo>
                <a:lnTo>
                  <a:pt x="0" y="354012"/>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83E47BFE-077A-4889-BC5E-B8F08F7F7A83}"/>
              </a:ext>
            </a:extLst>
          </p:cNvPr>
          <p:cNvSpPr/>
          <p:nvPr>
            <p:custDataLst>
              <p:tags r:id="rId24"/>
            </p:custDataLst>
          </p:nvPr>
        </p:nvSpPr>
        <p:spPr bwMode="auto">
          <a:xfrm>
            <a:off x="4179888" y="4533900"/>
            <a:ext cx="1100138" cy="354013"/>
          </a:xfrm>
          <a:custGeom>
            <a:avLst/>
            <a:gdLst/>
            <a:ahLst/>
            <a:cxnLst/>
            <a:rect l="0" t="0" r="0" b="0"/>
            <a:pathLst>
              <a:path w="1100138" h="354013">
                <a:moveTo>
                  <a:pt x="0" y="296862"/>
                </a:moveTo>
                <a:lnTo>
                  <a:pt x="1100137" y="0"/>
                </a:lnTo>
                <a:lnTo>
                  <a:pt x="1100137" y="57150"/>
                </a:lnTo>
                <a:lnTo>
                  <a:pt x="0" y="354012"/>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2314664-B7DA-47DA-8DEA-DAEC7B745B17}"/>
              </a:ext>
            </a:extLst>
          </p:cNvPr>
          <p:cNvSpPr/>
          <p:nvPr>
            <p:custDataLst>
              <p:tags r:id="rId25"/>
            </p:custDataLst>
          </p:nvPr>
        </p:nvSpPr>
        <p:spPr bwMode="auto">
          <a:xfrm>
            <a:off x="6773863" y="4533900"/>
            <a:ext cx="1100138" cy="354013"/>
          </a:xfrm>
          <a:custGeom>
            <a:avLst/>
            <a:gdLst/>
            <a:ahLst/>
            <a:cxnLst/>
            <a:rect l="0" t="0" r="0" b="0"/>
            <a:pathLst>
              <a:path w="1100138" h="354013">
                <a:moveTo>
                  <a:pt x="0" y="296862"/>
                </a:moveTo>
                <a:lnTo>
                  <a:pt x="1100137" y="0"/>
                </a:lnTo>
                <a:lnTo>
                  <a:pt x="1100137" y="57150"/>
                </a:lnTo>
                <a:lnTo>
                  <a:pt x="0" y="354012"/>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6" name="Freeform: Shape 235">
            <a:extLst>
              <a:ext uri="{FF2B5EF4-FFF2-40B4-BE49-F238E27FC236}">
                <a16:creationId xmlns:a16="http://schemas.microsoft.com/office/drawing/2014/main" id="{93898BB0-FA83-4866-8B4F-DCDD3D5147B8}"/>
              </a:ext>
            </a:extLst>
          </p:cNvPr>
          <p:cNvSpPr/>
          <p:nvPr>
            <p:custDataLst>
              <p:tags r:id="rId26"/>
            </p:custDataLst>
          </p:nvPr>
        </p:nvSpPr>
        <p:spPr bwMode="auto">
          <a:xfrm>
            <a:off x="8070850" y="4533900"/>
            <a:ext cx="1100138" cy="354013"/>
          </a:xfrm>
          <a:custGeom>
            <a:avLst/>
            <a:gdLst/>
            <a:ahLst/>
            <a:cxnLst/>
            <a:rect l="0" t="0" r="0" b="0"/>
            <a:pathLst>
              <a:path w="1100139" h="354013">
                <a:moveTo>
                  <a:pt x="0" y="296862"/>
                </a:moveTo>
                <a:lnTo>
                  <a:pt x="1100138" y="0"/>
                </a:lnTo>
                <a:lnTo>
                  <a:pt x="1100138" y="57150"/>
                </a:lnTo>
                <a:lnTo>
                  <a:pt x="0" y="354012"/>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9" name="Freeform: Shape 238">
            <a:extLst>
              <a:ext uri="{FF2B5EF4-FFF2-40B4-BE49-F238E27FC236}">
                <a16:creationId xmlns:a16="http://schemas.microsoft.com/office/drawing/2014/main" id="{3057B43A-FFA6-4EE9-95E4-A6A30C6CEA2E}"/>
              </a:ext>
            </a:extLst>
          </p:cNvPr>
          <p:cNvSpPr/>
          <p:nvPr>
            <p:custDataLst>
              <p:tags r:id="rId27"/>
            </p:custDataLst>
          </p:nvPr>
        </p:nvSpPr>
        <p:spPr bwMode="auto">
          <a:xfrm>
            <a:off x="9367838" y="4533900"/>
            <a:ext cx="1100138" cy="354013"/>
          </a:xfrm>
          <a:custGeom>
            <a:avLst/>
            <a:gdLst/>
            <a:ahLst/>
            <a:cxnLst/>
            <a:rect l="0" t="0" r="0" b="0"/>
            <a:pathLst>
              <a:path w="1100138" h="354013">
                <a:moveTo>
                  <a:pt x="0" y="296862"/>
                </a:moveTo>
                <a:lnTo>
                  <a:pt x="1100137" y="0"/>
                </a:lnTo>
                <a:lnTo>
                  <a:pt x="1100137" y="57150"/>
                </a:lnTo>
                <a:lnTo>
                  <a:pt x="0" y="354012"/>
                </a:lnTo>
                <a:close/>
              </a:path>
            </a:pathLst>
          </a:custGeom>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3F9152C5-A41E-4C77-BB1A-026604666A78}"/>
              </a:ext>
            </a:extLst>
          </p:cNvPr>
          <p:cNvSpPr/>
          <p:nvPr>
            <p:custDataLst>
              <p:tags r:id="rId28"/>
            </p:custDataLst>
          </p:nvPr>
        </p:nvSpPr>
        <p:spPr bwMode="auto">
          <a:xfrm>
            <a:off x="1414463" y="4662488"/>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Shape 19">
            <a:extLst>
              <a:ext uri="{FF2B5EF4-FFF2-40B4-BE49-F238E27FC236}">
                <a16:creationId xmlns:a16="http://schemas.microsoft.com/office/drawing/2014/main" id="{75C01080-0E7F-42F8-964A-8A0C73653D40}"/>
              </a:ext>
            </a:extLst>
          </p:cNvPr>
          <p:cNvSpPr/>
          <p:nvPr>
            <p:custDataLst>
              <p:tags r:id="rId29"/>
            </p:custDataLst>
          </p:nvPr>
        </p:nvSpPr>
        <p:spPr bwMode="auto">
          <a:xfrm>
            <a:off x="4179888" y="459105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Shape 22">
            <a:extLst>
              <a:ext uri="{FF2B5EF4-FFF2-40B4-BE49-F238E27FC236}">
                <a16:creationId xmlns:a16="http://schemas.microsoft.com/office/drawing/2014/main" id="{86DFFC2A-84A8-446D-ACE4-B16006DFF44D}"/>
              </a:ext>
            </a:extLst>
          </p:cNvPr>
          <p:cNvSpPr/>
          <p:nvPr>
            <p:custDataLst>
              <p:tags r:id="rId30"/>
            </p:custDataLst>
          </p:nvPr>
        </p:nvSpPr>
        <p:spPr bwMode="auto">
          <a:xfrm>
            <a:off x="5476875" y="4591050"/>
            <a:ext cx="1100138" cy="296863"/>
          </a:xfrm>
          <a:custGeom>
            <a:avLst/>
            <a:gdLst/>
            <a:ahLst/>
            <a:cxnLst/>
            <a:rect l="0" t="0" r="0" b="0"/>
            <a:pathLst>
              <a:path w="1100139" h="296863">
                <a:moveTo>
                  <a:pt x="0" y="296862"/>
                </a:moveTo>
                <a:lnTo>
                  <a:pt x="110013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78434DE1-8FD7-4104-86BC-8ED7FB16F5E4}"/>
              </a:ext>
            </a:extLst>
          </p:cNvPr>
          <p:cNvSpPr/>
          <p:nvPr>
            <p:custDataLst>
              <p:tags r:id="rId31"/>
            </p:custDataLst>
          </p:nvPr>
        </p:nvSpPr>
        <p:spPr bwMode="auto">
          <a:xfrm>
            <a:off x="9367838" y="459105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Shape 4">
            <a:extLst>
              <a:ext uri="{FF2B5EF4-FFF2-40B4-BE49-F238E27FC236}">
                <a16:creationId xmlns:a16="http://schemas.microsoft.com/office/drawing/2014/main" id="{0D93EE22-E72B-4793-9C85-DE9446A1716E}"/>
              </a:ext>
            </a:extLst>
          </p:cNvPr>
          <p:cNvSpPr/>
          <p:nvPr>
            <p:custDataLst>
              <p:tags r:id="rId32"/>
            </p:custDataLst>
          </p:nvPr>
        </p:nvSpPr>
        <p:spPr bwMode="auto">
          <a:xfrm>
            <a:off x="1414463" y="4719638"/>
            <a:ext cx="146050" cy="39688"/>
          </a:xfrm>
          <a:custGeom>
            <a:avLst/>
            <a:gdLst/>
            <a:ahLst/>
            <a:cxnLst/>
            <a:rect l="0" t="0" r="0" b="0"/>
            <a:pathLst>
              <a:path w="146051" h="39689">
                <a:moveTo>
                  <a:pt x="0" y="39688"/>
                </a:moveTo>
                <a:lnTo>
                  <a:pt x="146050"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Shape 24">
            <a:extLst>
              <a:ext uri="{FF2B5EF4-FFF2-40B4-BE49-F238E27FC236}">
                <a16:creationId xmlns:a16="http://schemas.microsoft.com/office/drawing/2014/main" id="{659D9F74-A8DD-4461-B43D-5980C17A9C9A}"/>
              </a:ext>
            </a:extLst>
          </p:cNvPr>
          <p:cNvSpPr/>
          <p:nvPr>
            <p:custDataLst>
              <p:tags r:id="rId33"/>
            </p:custDataLst>
          </p:nvPr>
        </p:nvSpPr>
        <p:spPr bwMode="auto">
          <a:xfrm>
            <a:off x="6773863" y="453390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424B4A2A-6FD6-4D31-B9E2-6E8A73B6FBBD}"/>
              </a:ext>
            </a:extLst>
          </p:cNvPr>
          <p:cNvSpPr/>
          <p:nvPr>
            <p:custDataLst>
              <p:tags r:id="rId34"/>
            </p:custDataLst>
          </p:nvPr>
        </p:nvSpPr>
        <p:spPr bwMode="auto">
          <a:xfrm>
            <a:off x="1585913" y="459105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20048A-EDE6-4C26-B2AE-D8F8B042DFCE}"/>
              </a:ext>
            </a:extLst>
          </p:cNvPr>
          <p:cNvSpPr/>
          <p:nvPr>
            <p:custDataLst>
              <p:tags r:id="rId35"/>
            </p:custDataLst>
          </p:nvPr>
        </p:nvSpPr>
        <p:spPr bwMode="auto">
          <a:xfrm>
            <a:off x="2882900" y="4533900"/>
            <a:ext cx="1100138" cy="296863"/>
          </a:xfrm>
          <a:custGeom>
            <a:avLst/>
            <a:gdLst/>
            <a:ahLst/>
            <a:cxnLst/>
            <a:rect l="0" t="0" r="0" b="0"/>
            <a:pathLst>
              <a:path w="1100139" h="296863">
                <a:moveTo>
                  <a:pt x="0" y="296862"/>
                </a:moveTo>
                <a:lnTo>
                  <a:pt x="110013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60683A4F-1EF8-460B-8A2B-07FC5A4DA455}"/>
              </a:ext>
            </a:extLst>
          </p:cNvPr>
          <p:cNvSpPr/>
          <p:nvPr>
            <p:custDataLst>
              <p:tags r:id="rId36"/>
            </p:custDataLst>
          </p:nvPr>
        </p:nvSpPr>
        <p:spPr bwMode="auto">
          <a:xfrm>
            <a:off x="2882900" y="4591050"/>
            <a:ext cx="1100138" cy="296863"/>
          </a:xfrm>
          <a:custGeom>
            <a:avLst/>
            <a:gdLst/>
            <a:ahLst/>
            <a:cxnLst/>
            <a:rect l="0" t="0" r="0" b="0"/>
            <a:pathLst>
              <a:path w="1100139" h="296863">
                <a:moveTo>
                  <a:pt x="0" y="296862"/>
                </a:moveTo>
                <a:lnTo>
                  <a:pt x="110013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Shape 18">
            <a:extLst>
              <a:ext uri="{FF2B5EF4-FFF2-40B4-BE49-F238E27FC236}">
                <a16:creationId xmlns:a16="http://schemas.microsoft.com/office/drawing/2014/main" id="{B2817A18-4340-4585-9D78-B0B18F6B8E13}"/>
              </a:ext>
            </a:extLst>
          </p:cNvPr>
          <p:cNvSpPr/>
          <p:nvPr>
            <p:custDataLst>
              <p:tags r:id="rId37"/>
            </p:custDataLst>
          </p:nvPr>
        </p:nvSpPr>
        <p:spPr bwMode="auto">
          <a:xfrm>
            <a:off x="4179888" y="453390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Shape 21">
            <a:extLst>
              <a:ext uri="{FF2B5EF4-FFF2-40B4-BE49-F238E27FC236}">
                <a16:creationId xmlns:a16="http://schemas.microsoft.com/office/drawing/2014/main" id="{DFA72FE1-9EFC-466F-AE79-2CB5011611AE}"/>
              </a:ext>
            </a:extLst>
          </p:cNvPr>
          <p:cNvSpPr/>
          <p:nvPr>
            <p:custDataLst>
              <p:tags r:id="rId38"/>
            </p:custDataLst>
          </p:nvPr>
        </p:nvSpPr>
        <p:spPr bwMode="auto">
          <a:xfrm>
            <a:off x="5476875" y="4533900"/>
            <a:ext cx="1100138" cy="296863"/>
          </a:xfrm>
          <a:custGeom>
            <a:avLst/>
            <a:gdLst/>
            <a:ahLst/>
            <a:cxnLst/>
            <a:rect l="0" t="0" r="0" b="0"/>
            <a:pathLst>
              <a:path w="1100139" h="296863">
                <a:moveTo>
                  <a:pt x="0" y="296862"/>
                </a:moveTo>
                <a:lnTo>
                  <a:pt x="110013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Shape 25">
            <a:extLst>
              <a:ext uri="{FF2B5EF4-FFF2-40B4-BE49-F238E27FC236}">
                <a16:creationId xmlns:a16="http://schemas.microsoft.com/office/drawing/2014/main" id="{65B77060-ED90-4173-B286-E82F28E1BFE4}"/>
              </a:ext>
            </a:extLst>
          </p:cNvPr>
          <p:cNvSpPr/>
          <p:nvPr>
            <p:custDataLst>
              <p:tags r:id="rId39"/>
            </p:custDataLst>
          </p:nvPr>
        </p:nvSpPr>
        <p:spPr bwMode="auto">
          <a:xfrm>
            <a:off x="6773863" y="459105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Shape 27">
            <a:extLst>
              <a:ext uri="{FF2B5EF4-FFF2-40B4-BE49-F238E27FC236}">
                <a16:creationId xmlns:a16="http://schemas.microsoft.com/office/drawing/2014/main" id="{71BD4047-127D-47B5-8152-A420C3555273}"/>
              </a:ext>
            </a:extLst>
          </p:cNvPr>
          <p:cNvSpPr/>
          <p:nvPr>
            <p:custDataLst>
              <p:tags r:id="rId40"/>
            </p:custDataLst>
          </p:nvPr>
        </p:nvSpPr>
        <p:spPr bwMode="auto">
          <a:xfrm>
            <a:off x="8070850" y="4533900"/>
            <a:ext cx="1100138" cy="296863"/>
          </a:xfrm>
          <a:custGeom>
            <a:avLst/>
            <a:gdLst/>
            <a:ahLst/>
            <a:cxnLst/>
            <a:rect l="0" t="0" r="0" b="0"/>
            <a:pathLst>
              <a:path w="1100139" h="296863">
                <a:moveTo>
                  <a:pt x="0" y="296862"/>
                </a:moveTo>
                <a:lnTo>
                  <a:pt x="110013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Shape 28">
            <a:extLst>
              <a:ext uri="{FF2B5EF4-FFF2-40B4-BE49-F238E27FC236}">
                <a16:creationId xmlns:a16="http://schemas.microsoft.com/office/drawing/2014/main" id="{EC0C7AC4-7A86-4A19-9B21-AF73D5B8C92D}"/>
              </a:ext>
            </a:extLst>
          </p:cNvPr>
          <p:cNvSpPr/>
          <p:nvPr>
            <p:custDataLst>
              <p:tags r:id="rId41"/>
            </p:custDataLst>
          </p:nvPr>
        </p:nvSpPr>
        <p:spPr bwMode="auto">
          <a:xfrm>
            <a:off x="8070850" y="4591050"/>
            <a:ext cx="1100138" cy="296863"/>
          </a:xfrm>
          <a:custGeom>
            <a:avLst/>
            <a:gdLst/>
            <a:ahLst/>
            <a:cxnLst/>
            <a:rect l="0" t="0" r="0" b="0"/>
            <a:pathLst>
              <a:path w="1100139" h="296863">
                <a:moveTo>
                  <a:pt x="0" y="296862"/>
                </a:moveTo>
                <a:lnTo>
                  <a:pt x="1100138"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895F19A8-4EB4-4BA9-8718-FAEDA91B4D3C}"/>
              </a:ext>
            </a:extLst>
          </p:cNvPr>
          <p:cNvSpPr/>
          <p:nvPr>
            <p:custDataLst>
              <p:tags r:id="rId42"/>
            </p:custDataLst>
          </p:nvPr>
        </p:nvSpPr>
        <p:spPr bwMode="auto">
          <a:xfrm>
            <a:off x="9367838" y="453390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4B2194C8-2724-4F52-BF5A-0A580E7FA80F}"/>
              </a:ext>
            </a:extLst>
          </p:cNvPr>
          <p:cNvSpPr/>
          <p:nvPr>
            <p:custDataLst>
              <p:tags r:id="rId43"/>
            </p:custDataLst>
          </p:nvPr>
        </p:nvSpPr>
        <p:spPr bwMode="auto">
          <a:xfrm>
            <a:off x="1585913" y="4533900"/>
            <a:ext cx="1100138" cy="296863"/>
          </a:xfrm>
          <a:custGeom>
            <a:avLst/>
            <a:gdLst/>
            <a:ahLst/>
            <a:cxnLst/>
            <a:rect l="0" t="0" r="0" b="0"/>
            <a:pathLst>
              <a:path w="1100138" h="296863">
                <a:moveTo>
                  <a:pt x="0" y="296862"/>
                </a:moveTo>
                <a:lnTo>
                  <a:pt x="1100137" y="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 Placeholder 2">
            <a:extLst>
              <a:ext uri="{FF2B5EF4-FFF2-40B4-BE49-F238E27FC236}">
                <a16:creationId xmlns:a16="http://schemas.microsoft.com/office/drawing/2014/main" id="{A0C66FA8-D108-4327-B922-640B100A0347}"/>
              </a:ext>
            </a:extLst>
          </p:cNvPr>
          <p:cNvSpPr>
            <a:spLocks noGrp="1"/>
          </p:cNvSpPr>
          <p:nvPr>
            <p:custDataLst>
              <p:tags r:id="rId44"/>
            </p:custDataLst>
          </p:nvPr>
        </p:nvSpPr>
        <p:spPr bwMode="auto">
          <a:xfrm>
            <a:off x="3219450" y="5122863"/>
            <a:ext cx="425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C65A2E6-0A54-46FE-815B-B0E94499F84B}" type="datetime'''2''''0''''''''''''''''14''''''''''''''/''15'''''''''''''''">
              <a:rPr lang="en-US" altLang="en-US" sz="900" smtClean="0">
                <a:sym typeface="+mn-lt"/>
              </a:rPr>
              <a:pPr algn="ctr">
                <a:spcBef>
                  <a:spcPct val="0"/>
                </a:spcBef>
                <a:spcAft>
                  <a:spcPct val="0"/>
                </a:spcAft>
              </a:pPr>
              <a:t>2014/15</a:t>
            </a:fld>
            <a:endParaRPr lang="en-US" sz="900" dirty="0">
              <a:sym typeface="+mn-lt"/>
            </a:endParaRPr>
          </a:p>
        </p:txBody>
      </p:sp>
      <p:sp>
        <p:nvSpPr>
          <p:cNvPr id="139" name="Text Placeholder 2">
            <a:extLst>
              <a:ext uri="{FF2B5EF4-FFF2-40B4-BE49-F238E27FC236}">
                <a16:creationId xmlns:a16="http://schemas.microsoft.com/office/drawing/2014/main" id="{3C69BB0E-0B2A-4BA6-9BC9-A48533433786}"/>
              </a:ext>
            </a:extLst>
          </p:cNvPr>
          <p:cNvSpPr>
            <a:spLocks noGrp="1"/>
          </p:cNvSpPr>
          <p:nvPr>
            <p:custDataLst>
              <p:tags r:id="rId45"/>
            </p:custDataLst>
          </p:nvPr>
        </p:nvSpPr>
        <p:spPr bwMode="gray">
          <a:xfrm>
            <a:off x="6291263" y="4037013"/>
            <a:ext cx="152400" cy="3492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6CABC29-C0D6-44CF-A04D-38CFBB7572E7}" type="datetime'''''9'''''',0''''8''''5'''''''''''''">
              <a:rPr lang="en-US" altLang="en-US" sz="1000" smtClean="0">
                <a:sym typeface="+mn-lt"/>
              </a:rPr>
              <a:pPr algn="ctr">
                <a:spcBef>
                  <a:spcPct val="0"/>
                </a:spcBef>
                <a:spcAft>
                  <a:spcPct val="0"/>
                </a:spcAft>
              </a:pPr>
              <a:t>9,085</a:t>
            </a:fld>
            <a:endParaRPr lang="en-US" sz="1000" dirty="0">
              <a:sym typeface="+mn-lt"/>
            </a:endParaRPr>
          </a:p>
        </p:txBody>
      </p:sp>
      <p:sp>
        <p:nvSpPr>
          <p:cNvPr id="98" name="Text Placeholder 2">
            <a:extLst>
              <a:ext uri="{FF2B5EF4-FFF2-40B4-BE49-F238E27FC236}">
                <a16:creationId xmlns:a16="http://schemas.microsoft.com/office/drawing/2014/main" id="{16066055-102C-4EDF-886D-70B0BAA25FCA}"/>
              </a:ext>
            </a:extLst>
          </p:cNvPr>
          <p:cNvSpPr>
            <a:spLocks noGrp="1"/>
          </p:cNvSpPr>
          <p:nvPr>
            <p:custDataLst>
              <p:tags r:id="rId46"/>
            </p:custDataLst>
          </p:nvPr>
        </p:nvSpPr>
        <p:spPr bwMode="gray">
          <a:xfrm>
            <a:off x="7246938" y="3808413"/>
            <a:ext cx="152400" cy="4191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CDCF4D2-F85C-423D-B7BD-A874D3A80E51}" type="datetime'''''''1''''''''''''''''''''1,''0''''''''''''''67'''''''''">
              <a:rPr lang="en-US" altLang="en-US" sz="1000" smtClean="0">
                <a:solidFill>
                  <a:schemeClr val="bg1"/>
                </a:solidFill>
                <a:sym typeface="+mn-lt"/>
              </a:rPr>
              <a:pPr algn="ctr">
                <a:spcBef>
                  <a:spcPct val="0"/>
                </a:spcBef>
                <a:spcAft>
                  <a:spcPct val="0"/>
                </a:spcAft>
              </a:pPr>
              <a:t>11,067</a:t>
            </a:fld>
            <a:endParaRPr lang="en-US" sz="1000" dirty="0">
              <a:solidFill>
                <a:schemeClr val="bg1"/>
              </a:solidFill>
              <a:sym typeface="+mn-lt"/>
            </a:endParaRPr>
          </a:p>
        </p:txBody>
      </p:sp>
      <p:sp>
        <p:nvSpPr>
          <p:cNvPr id="140" name="Text Placeholder 2">
            <a:extLst>
              <a:ext uri="{FF2B5EF4-FFF2-40B4-BE49-F238E27FC236}">
                <a16:creationId xmlns:a16="http://schemas.microsoft.com/office/drawing/2014/main" id="{7E0E87AA-17E7-4673-85E0-C811B68DCE76}"/>
              </a:ext>
            </a:extLst>
          </p:cNvPr>
          <p:cNvSpPr>
            <a:spLocks noGrp="1"/>
          </p:cNvSpPr>
          <p:nvPr>
            <p:custDataLst>
              <p:tags r:id="rId47"/>
            </p:custDataLst>
          </p:nvPr>
        </p:nvSpPr>
        <p:spPr bwMode="gray">
          <a:xfrm>
            <a:off x="7588250" y="3956050"/>
            <a:ext cx="152400" cy="34925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5508970-2BDB-40B6-9FFC-2C270D7F4B8E}" type="datetime'9'''''',''''''''''''920'''''">
              <a:rPr lang="en-US" altLang="en-US" sz="1000" smtClean="0">
                <a:sym typeface="+mn-lt"/>
              </a:rPr>
              <a:pPr algn="ctr">
                <a:spcBef>
                  <a:spcPct val="0"/>
                </a:spcBef>
                <a:spcAft>
                  <a:spcPct val="0"/>
                </a:spcAft>
              </a:pPr>
              <a:t>9,920</a:t>
            </a:fld>
            <a:endParaRPr lang="en-US" sz="1000" dirty="0">
              <a:sym typeface="+mn-lt"/>
            </a:endParaRPr>
          </a:p>
        </p:txBody>
      </p:sp>
      <p:sp>
        <p:nvSpPr>
          <p:cNvPr id="85" name="Text Placeholder 2">
            <a:extLst>
              <a:ext uri="{FF2B5EF4-FFF2-40B4-BE49-F238E27FC236}">
                <a16:creationId xmlns:a16="http://schemas.microsoft.com/office/drawing/2014/main" id="{EFA3A46E-CB52-44A0-9E5D-745C198F2105}"/>
              </a:ext>
            </a:extLst>
          </p:cNvPr>
          <p:cNvSpPr>
            <a:spLocks noGrp="1"/>
          </p:cNvSpPr>
          <p:nvPr>
            <p:custDataLst>
              <p:tags r:id="rId48"/>
            </p:custDataLst>
          </p:nvPr>
        </p:nvSpPr>
        <p:spPr bwMode="auto">
          <a:xfrm>
            <a:off x="7110413" y="5122863"/>
            <a:ext cx="425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5418BB8-A782-47E0-9CC9-6EC9FBFDC4E5}" type="datetime'''''''''''''''2''0''''''''''''''''17''''''/''1''''''''''8'">
              <a:rPr lang="en-US" altLang="en-US" sz="900" smtClean="0">
                <a:sym typeface="+mn-lt"/>
              </a:rPr>
              <a:pPr algn="ctr">
                <a:spcBef>
                  <a:spcPct val="0"/>
                </a:spcBef>
                <a:spcAft>
                  <a:spcPct val="0"/>
                </a:spcAft>
              </a:pPr>
              <a:t>2017/18</a:t>
            </a:fld>
            <a:endParaRPr lang="en-US" sz="900" dirty="0">
              <a:sym typeface="+mn-lt"/>
            </a:endParaRPr>
          </a:p>
        </p:txBody>
      </p:sp>
      <p:sp>
        <p:nvSpPr>
          <p:cNvPr id="79" name="Text Placeholder 2">
            <a:extLst>
              <a:ext uri="{FF2B5EF4-FFF2-40B4-BE49-F238E27FC236}">
                <a16:creationId xmlns:a16="http://schemas.microsoft.com/office/drawing/2014/main" id="{234C31FF-90E1-46AB-A156-C53C81F3F9F5}"/>
              </a:ext>
            </a:extLst>
          </p:cNvPr>
          <p:cNvSpPr>
            <a:spLocks noGrp="1"/>
          </p:cNvSpPr>
          <p:nvPr>
            <p:custDataLst>
              <p:tags r:id="rId49"/>
            </p:custDataLst>
          </p:nvPr>
        </p:nvSpPr>
        <p:spPr bwMode="auto">
          <a:xfrm>
            <a:off x="8407400" y="5122863"/>
            <a:ext cx="425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252D8C9E-633B-41A6-818D-E2E56845476D}" type="datetime'''''''''''''''2''0''''''''''''''''''1''''''''8''/1''''''''9'''">
              <a:rPr lang="en-US" altLang="en-US" sz="900" smtClean="0">
                <a:sym typeface="+mn-lt"/>
              </a:rPr>
              <a:pPr algn="ctr">
                <a:spcBef>
                  <a:spcPct val="0"/>
                </a:spcBef>
                <a:spcAft>
                  <a:spcPct val="0"/>
                </a:spcAft>
              </a:pPr>
              <a:t>2018/19</a:t>
            </a:fld>
            <a:endParaRPr lang="en-US" sz="900" dirty="0">
              <a:sym typeface="+mn-lt"/>
            </a:endParaRPr>
          </a:p>
        </p:txBody>
      </p:sp>
      <p:sp>
        <p:nvSpPr>
          <p:cNvPr id="133" name="Text Placeholder 2">
            <a:extLst>
              <a:ext uri="{FF2B5EF4-FFF2-40B4-BE49-F238E27FC236}">
                <a16:creationId xmlns:a16="http://schemas.microsoft.com/office/drawing/2014/main" id="{073C0199-CD46-4624-BCFF-BABFEE10CDE5}"/>
              </a:ext>
            </a:extLst>
          </p:cNvPr>
          <p:cNvSpPr>
            <a:spLocks noGrp="1"/>
          </p:cNvSpPr>
          <p:nvPr>
            <p:custDataLst>
              <p:tags r:id="rId50"/>
            </p:custDataLst>
          </p:nvPr>
        </p:nvSpPr>
        <p:spPr bwMode="gray">
          <a:xfrm>
            <a:off x="9499600" y="3502025"/>
            <a:ext cx="152400" cy="419100"/>
          </a:xfrm>
          <a:prstGeom prst="rect">
            <a:avLst/>
          </a:prstGeom>
          <a:noFill/>
          <a:ln>
            <a:noFill/>
          </a:ln>
          <a:extLst>
            <a:ext uri="{909E8E84-426E-40DD-AFC4-6F175D3DCCD1}">
              <a14:hiddenFill xmlns:a14="http://schemas.microsoft.com/office/drawing/2010/main">
                <a:solidFill>
                  <a:srgbClr val="6F8DB9"/>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EC73941-1C48-477D-A764-BA2A729E406C}" type="datetime'''''''''''1''''''''''4'',''2''''''''0''1'''''''''">
              <a:rPr lang="en-US" altLang="en-US" sz="1000" smtClean="0">
                <a:solidFill>
                  <a:schemeClr val="bg1"/>
                </a:solidFill>
                <a:sym typeface="+mn-lt"/>
              </a:rPr>
              <a:pPr algn="ctr">
                <a:spcBef>
                  <a:spcPct val="0"/>
                </a:spcBef>
                <a:spcAft>
                  <a:spcPct val="0"/>
                </a:spcAft>
              </a:pPr>
              <a:t>14,201</a:t>
            </a:fld>
            <a:endParaRPr lang="en-US" sz="1000" dirty="0">
              <a:solidFill>
                <a:schemeClr val="bg1"/>
              </a:solidFill>
              <a:sym typeface="+mn-lt"/>
            </a:endParaRPr>
          </a:p>
        </p:txBody>
      </p:sp>
      <p:sp>
        <p:nvSpPr>
          <p:cNvPr id="135" name="Text Placeholder 2">
            <a:extLst>
              <a:ext uri="{FF2B5EF4-FFF2-40B4-BE49-F238E27FC236}">
                <a16:creationId xmlns:a16="http://schemas.microsoft.com/office/drawing/2014/main" id="{B3F31916-C1DF-4436-A267-64C3C72A0695}"/>
              </a:ext>
            </a:extLst>
          </p:cNvPr>
          <p:cNvSpPr>
            <a:spLocks noGrp="1"/>
          </p:cNvSpPr>
          <p:nvPr>
            <p:custDataLst>
              <p:tags r:id="rId51"/>
            </p:custDataLst>
          </p:nvPr>
        </p:nvSpPr>
        <p:spPr bwMode="gray">
          <a:xfrm>
            <a:off x="9840913" y="3638550"/>
            <a:ext cx="152400" cy="419100"/>
          </a:xfrm>
          <a:prstGeom prst="rect">
            <a:avLst/>
          </a:prstGeom>
          <a:noFill/>
          <a:ln>
            <a:noFill/>
          </a:ln>
          <a:extLst>
            <a:ext uri="{909E8E84-426E-40DD-AFC4-6F175D3DCCD1}">
              <a14:hiddenFill xmlns:a14="http://schemas.microsoft.com/office/drawing/2010/main">
                <a:solidFill>
                  <a:srgbClr val="364D6E"/>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F18454B-2499-4E73-9D30-A746746D5F32}" type="datetime'''''1''''''2'''''''''''',8''''''''''''0''''0'''''''">
              <a:rPr lang="en-US" altLang="en-US" sz="1000" smtClean="0">
                <a:solidFill>
                  <a:schemeClr val="bg1"/>
                </a:solidFill>
                <a:sym typeface="+mn-lt"/>
              </a:rPr>
              <a:pPr algn="ctr">
                <a:spcBef>
                  <a:spcPct val="0"/>
                </a:spcBef>
                <a:spcAft>
                  <a:spcPct val="0"/>
                </a:spcAft>
              </a:pPr>
              <a:t>12,800</a:t>
            </a:fld>
            <a:endParaRPr lang="en-US" sz="1000" dirty="0">
              <a:solidFill>
                <a:schemeClr val="bg1"/>
              </a:solidFill>
              <a:sym typeface="+mn-lt"/>
            </a:endParaRPr>
          </a:p>
        </p:txBody>
      </p:sp>
      <p:sp>
        <p:nvSpPr>
          <p:cNvPr id="143" name="Text Placeholder 2">
            <a:extLst>
              <a:ext uri="{FF2B5EF4-FFF2-40B4-BE49-F238E27FC236}">
                <a16:creationId xmlns:a16="http://schemas.microsoft.com/office/drawing/2014/main" id="{6E16BC0B-ED34-4992-BE14-B403E3627825}"/>
              </a:ext>
            </a:extLst>
          </p:cNvPr>
          <p:cNvSpPr>
            <a:spLocks noGrp="1"/>
          </p:cNvSpPr>
          <p:nvPr>
            <p:custDataLst>
              <p:tags r:id="rId52"/>
            </p:custDataLst>
          </p:nvPr>
        </p:nvSpPr>
        <p:spPr bwMode="gray">
          <a:xfrm>
            <a:off x="10182225" y="3444875"/>
            <a:ext cx="152400" cy="419100"/>
          </a:xfrm>
          <a:prstGeom prst="rect">
            <a:avLst/>
          </a:prstGeom>
          <a:noFill/>
          <a:ln>
            <a:noFill/>
          </a:ln>
          <a:extLst>
            <a:ext uri="{909E8E84-426E-40DD-AFC4-6F175D3DCCD1}">
              <a14:hiddenFill xmlns:a14="http://schemas.microsoft.com/office/drawing/2010/main">
                <a:solidFill>
                  <a:srgbClr val="C0C0C0"/>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61531739-06AD-435F-8175-A62ECD07D2D7}" type="datetime'''1''''''''''''''''''''''''4,''''''''8''''''''''''''0''0'''''">
              <a:rPr lang="en-US" altLang="en-US" sz="1000" smtClean="0">
                <a:sym typeface="+mn-lt"/>
              </a:rPr>
              <a:pPr algn="ctr">
                <a:spcBef>
                  <a:spcPct val="0"/>
                </a:spcBef>
                <a:spcAft>
                  <a:spcPct val="0"/>
                </a:spcAft>
              </a:pPr>
              <a:t>14,800</a:t>
            </a:fld>
            <a:endParaRPr lang="en-US" sz="1000" dirty="0">
              <a:sym typeface="+mn-lt"/>
            </a:endParaRPr>
          </a:p>
        </p:txBody>
      </p:sp>
      <p:sp>
        <p:nvSpPr>
          <p:cNvPr id="131" name="Text Placeholder 2">
            <a:extLst>
              <a:ext uri="{FF2B5EF4-FFF2-40B4-BE49-F238E27FC236}">
                <a16:creationId xmlns:a16="http://schemas.microsoft.com/office/drawing/2014/main" id="{C6001CF5-4C98-4D6E-9F49-2766CA65FD39}"/>
              </a:ext>
            </a:extLst>
          </p:cNvPr>
          <p:cNvSpPr>
            <a:spLocks noGrp="1"/>
          </p:cNvSpPr>
          <p:nvPr>
            <p:custDataLst>
              <p:tags r:id="rId53"/>
            </p:custDataLst>
          </p:nvPr>
        </p:nvSpPr>
        <p:spPr bwMode="auto">
          <a:xfrm>
            <a:off x="9704388" y="5122863"/>
            <a:ext cx="425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F9C5A18D-89BE-4DBF-8F7D-6E54EE47B778}" type="datetime'''''2''''0''''''''''''1''''''''''''''''''''9/''''''''''2''0'''">
              <a:rPr lang="en-US" altLang="en-US" sz="900" smtClean="0"/>
              <a:pPr algn="ctr">
                <a:spcBef>
                  <a:spcPct val="0"/>
                </a:spcBef>
                <a:spcAft>
                  <a:spcPct val="0"/>
                </a:spcAft>
              </a:pPr>
              <a:t>2019/20</a:t>
            </a:fld>
            <a:endParaRPr lang="en-US" sz="900" dirty="0">
              <a:sym typeface="+mn-lt"/>
            </a:endParaRPr>
          </a:p>
        </p:txBody>
      </p:sp>
      <p:sp>
        <p:nvSpPr>
          <p:cNvPr id="77" name="Text Placeholder 2">
            <a:extLst>
              <a:ext uri="{FF2B5EF4-FFF2-40B4-BE49-F238E27FC236}">
                <a16:creationId xmlns:a16="http://schemas.microsoft.com/office/drawing/2014/main" id="{41DB3085-F26B-4DE8-BA04-B6FE400C584A}"/>
              </a:ext>
            </a:extLst>
          </p:cNvPr>
          <p:cNvSpPr>
            <a:spLocks noGrp="1"/>
          </p:cNvSpPr>
          <p:nvPr>
            <p:custDataLst>
              <p:tags r:id="rId54"/>
            </p:custDataLst>
          </p:nvPr>
        </p:nvSpPr>
        <p:spPr bwMode="gray">
          <a:xfrm>
            <a:off x="8543925" y="3708400"/>
            <a:ext cx="152400" cy="4191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0033656-0025-47A4-96A4-3544BF4AB497}" type="datetime'''''''''''''''''''''''''12,09''''''''''''''''''''1'">
              <a:rPr lang="en-US" altLang="en-US" sz="1000" smtClean="0">
                <a:solidFill>
                  <a:schemeClr val="bg1"/>
                </a:solidFill>
                <a:sym typeface="+mn-lt"/>
              </a:rPr>
              <a:pPr algn="ctr">
                <a:spcBef>
                  <a:spcPct val="0"/>
                </a:spcBef>
                <a:spcAft>
                  <a:spcPct val="0"/>
                </a:spcAft>
              </a:pPr>
              <a:t>12,091</a:t>
            </a:fld>
            <a:endParaRPr lang="en-US" sz="1000" dirty="0">
              <a:solidFill>
                <a:schemeClr val="bg1"/>
              </a:solidFill>
              <a:sym typeface="+mn-lt"/>
            </a:endParaRPr>
          </a:p>
        </p:txBody>
      </p:sp>
      <p:sp>
        <p:nvSpPr>
          <p:cNvPr id="93" name="Text Placeholder 2">
            <a:extLst>
              <a:ext uri="{FF2B5EF4-FFF2-40B4-BE49-F238E27FC236}">
                <a16:creationId xmlns:a16="http://schemas.microsoft.com/office/drawing/2014/main" id="{C51E426C-CD2B-4F1D-8CA3-D03D333CC516}"/>
              </a:ext>
            </a:extLst>
          </p:cNvPr>
          <p:cNvSpPr>
            <a:spLocks noGrp="1"/>
          </p:cNvSpPr>
          <p:nvPr>
            <p:custDataLst>
              <p:tags r:id="rId55"/>
            </p:custDataLst>
          </p:nvPr>
        </p:nvSpPr>
        <p:spPr bwMode="gray">
          <a:xfrm>
            <a:off x="3014663" y="3663950"/>
            <a:ext cx="152400" cy="4191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778343DE-37B0-4E90-AB16-B3A2ACCB0D28}" type="datetime'''''12'''''''''''',5''''''''''''''5''''''''''''''''''5'''''''">
              <a:rPr lang="en-US" altLang="en-US" sz="1000" smtClean="0">
                <a:solidFill>
                  <a:schemeClr val="bg1"/>
                </a:solidFill>
                <a:sym typeface="+mn-lt"/>
              </a:rPr>
              <a:pPr algn="ctr">
                <a:spcBef>
                  <a:spcPct val="0"/>
                </a:spcBef>
                <a:spcAft>
                  <a:spcPct val="0"/>
                </a:spcAft>
              </a:pPr>
              <a:t>12,555</a:t>
            </a:fld>
            <a:endParaRPr lang="en-US" sz="1000" dirty="0">
              <a:solidFill>
                <a:schemeClr val="bg1"/>
              </a:solidFill>
              <a:sym typeface="+mn-lt"/>
            </a:endParaRPr>
          </a:p>
        </p:txBody>
      </p:sp>
      <p:sp>
        <p:nvSpPr>
          <p:cNvPr id="96" name="Text Placeholder 2">
            <a:extLst>
              <a:ext uri="{FF2B5EF4-FFF2-40B4-BE49-F238E27FC236}">
                <a16:creationId xmlns:a16="http://schemas.microsoft.com/office/drawing/2014/main" id="{C9FD73C9-FC95-423A-A800-96B1FE58EA9B}"/>
              </a:ext>
            </a:extLst>
          </p:cNvPr>
          <p:cNvSpPr>
            <a:spLocks noGrp="1"/>
          </p:cNvSpPr>
          <p:nvPr>
            <p:custDataLst>
              <p:tags r:id="rId56"/>
            </p:custDataLst>
          </p:nvPr>
        </p:nvSpPr>
        <p:spPr bwMode="gray">
          <a:xfrm>
            <a:off x="5949950" y="3705225"/>
            <a:ext cx="152400" cy="4191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315EF99-CC44-4CB1-8911-850A805B8C07}" type="datetime'''''12'''''',1''''''2''''''''''''''0'">
              <a:rPr lang="en-US" altLang="en-US" sz="1000" smtClean="0">
                <a:solidFill>
                  <a:schemeClr val="bg1"/>
                </a:solidFill>
                <a:sym typeface="+mn-lt"/>
              </a:rPr>
              <a:pPr algn="ctr">
                <a:spcBef>
                  <a:spcPct val="0"/>
                </a:spcBef>
                <a:spcAft>
                  <a:spcPct val="0"/>
                </a:spcAft>
              </a:pPr>
              <a:t>12,120</a:t>
            </a:fld>
            <a:endParaRPr lang="en-US" sz="1000" dirty="0">
              <a:solidFill>
                <a:schemeClr val="bg1"/>
              </a:solidFill>
              <a:sym typeface="+mn-lt"/>
            </a:endParaRPr>
          </a:p>
        </p:txBody>
      </p:sp>
      <p:sp>
        <p:nvSpPr>
          <p:cNvPr id="137" name="Text Placeholder 2">
            <a:extLst>
              <a:ext uri="{FF2B5EF4-FFF2-40B4-BE49-F238E27FC236}">
                <a16:creationId xmlns:a16="http://schemas.microsoft.com/office/drawing/2014/main" id="{52EA0999-C940-4C05-8264-BBB54CC08B62}"/>
              </a:ext>
            </a:extLst>
          </p:cNvPr>
          <p:cNvSpPr>
            <a:spLocks noGrp="1"/>
          </p:cNvSpPr>
          <p:nvPr>
            <p:custDataLst>
              <p:tags r:id="rId57"/>
            </p:custDataLst>
          </p:nvPr>
        </p:nvSpPr>
        <p:spPr bwMode="gray">
          <a:xfrm>
            <a:off x="3697288" y="4467225"/>
            <a:ext cx="152400" cy="349250"/>
          </a:xfrm>
          <a:prstGeom prst="rect">
            <a:avLst/>
          </a:prstGeom>
          <a:solidFill>
            <a:srgbClr val="C0C0C0"/>
          </a:solidFill>
          <a:ln>
            <a:noFill/>
          </a:ln>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A814F0C-FD67-4F5B-A3F9-8E3AF7BAA182}" type="datetime'''''''''4'''''''',''''''''68''''0'''''''''''''">
              <a:rPr lang="en-US" altLang="en-US" sz="1000" smtClean="0">
                <a:sym typeface="+mn-lt"/>
              </a:rPr>
              <a:pPr algn="ctr">
                <a:spcBef>
                  <a:spcPct val="0"/>
                </a:spcBef>
                <a:spcAft>
                  <a:spcPct val="0"/>
                </a:spcAft>
              </a:pPr>
              <a:t>4,680</a:t>
            </a:fld>
            <a:endParaRPr lang="en-US" sz="1000" dirty="0">
              <a:sym typeface="+mn-lt"/>
            </a:endParaRPr>
          </a:p>
        </p:txBody>
      </p:sp>
      <p:sp>
        <p:nvSpPr>
          <p:cNvPr id="86" name="Text Placeholder 2">
            <a:extLst>
              <a:ext uri="{FF2B5EF4-FFF2-40B4-BE49-F238E27FC236}">
                <a16:creationId xmlns:a16="http://schemas.microsoft.com/office/drawing/2014/main" id="{483C7DCB-AA36-4675-A2AC-3C29C93AD2E2}"/>
              </a:ext>
            </a:extLst>
          </p:cNvPr>
          <p:cNvSpPr>
            <a:spLocks noGrp="1"/>
          </p:cNvSpPr>
          <p:nvPr>
            <p:custDataLst>
              <p:tags r:id="rId58"/>
            </p:custDataLst>
          </p:nvPr>
        </p:nvSpPr>
        <p:spPr bwMode="gray">
          <a:xfrm>
            <a:off x="1717675" y="3770313"/>
            <a:ext cx="152400" cy="4191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BED07ABD-B501-4B82-91CC-8083CE601205}" type="datetime'11'',4''''''6''''1'">
              <a:rPr lang="en-US" altLang="en-US" sz="1000" smtClean="0">
                <a:solidFill>
                  <a:schemeClr val="bg1"/>
                </a:solidFill>
                <a:sym typeface="+mn-lt"/>
              </a:rPr>
              <a:pPr algn="ctr">
                <a:spcBef>
                  <a:spcPct val="0"/>
                </a:spcBef>
                <a:spcAft>
                  <a:spcPct val="0"/>
                </a:spcAft>
              </a:pPr>
              <a:t>11,461</a:t>
            </a:fld>
            <a:endParaRPr lang="en-US" sz="1000" dirty="0">
              <a:solidFill>
                <a:schemeClr val="bg1"/>
              </a:solidFill>
              <a:sym typeface="+mn-lt"/>
            </a:endParaRPr>
          </a:p>
        </p:txBody>
      </p:sp>
      <p:sp>
        <p:nvSpPr>
          <p:cNvPr id="87" name="Text Placeholder 2">
            <a:extLst>
              <a:ext uri="{FF2B5EF4-FFF2-40B4-BE49-F238E27FC236}">
                <a16:creationId xmlns:a16="http://schemas.microsoft.com/office/drawing/2014/main" id="{DAB83102-37B9-4F05-9490-2151BE5C5663}"/>
              </a:ext>
            </a:extLst>
          </p:cNvPr>
          <p:cNvSpPr>
            <a:spLocks noGrp="1"/>
          </p:cNvSpPr>
          <p:nvPr>
            <p:custDataLst>
              <p:tags r:id="rId59"/>
            </p:custDataLst>
          </p:nvPr>
        </p:nvSpPr>
        <p:spPr bwMode="gray">
          <a:xfrm>
            <a:off x="4652963" y="3619500"/>
            <a:ext cx="152400" cy="4191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F6BB5F0-E073-46D0-8A46-B627FE7624C9}" type="datetime'''''''''''''1''''''''''3'''''',''''0''0''''7'''''''''''''''''">
              <a:rPr lang="en-US" altLang="en-US" sz="1000" smtClean="0">
                <a:solidFill>
                  <a:schemeClr val="bg1"/>
                </a:solidFill>
                <a:sym typeface="+mn-lt"/>
              </a:rPr>
              <a:pPr algn="ctr">
                <a:spcBef>
                  <a:spcPct val="0"/>
                </a:spcBef>
                <a:spcAft>
                  <a:spcPct val="0"/>
                </a:spcAft>
              </a:pPr>
              <a:t>13,007</a:t>
            </a:fld>
            <a:endParaRPr lang="en-US" sz="1000" dirty="0">
              <a:solidFill>
                <a:schemeClr val="bg1"/>
              </a:solidFill>
              <a:sym typeface="+mn-lt"/>
            </a:endParaRPr>
          </a:p>
        </p:txBody>
      </p:sp>
      <p:sp>
        <p:nvSpPr>
          <p:cNvPr id="97" name="Text Placeholder 2">
            <a:extLst>
              <a:ext uri="{FF2B5EF4-FFF2-40B4-BE49-F238E27FC236}">
                <a16:creationId xmlns:a16="http://schemas.microsoft.com/office/drawing/2014/main" id="{C660449B-E135-4DFB-8549-FA03CAA5FC86}"/>
              </a:ext>
            </a:extLst>
          </p:cNvPr>
          <p:cNvSpPr>
            <a:spLocks noGrp="1"/>
          </p:cNvSpPr>
          <p:nvPr>
            <p:custDataLst>
              <p:tags r:id="rId60"/>
            </p:custDataLst>
          </p:nvPr>
        </p:nvSpPr>
        <p:spPr bwMode="gray">
          <a:xfrm>
            <a:off x="6905625" y="3421063"/>
            <a:ext cx="152400" cy="4191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A180ED55-6612-4460-9657-77DD192F7C30}" type="datetime'''''1''''5'''''''''''''',''''''''''''''''0''''''3''9'''">
              <a:rPr lang="en-US" altLang="en-US" sz="1000" smtClean="0">
                <a:solidFill>
                  <a:schemeClr val="bg1"/>
                </a:solidFill>
                <a:sym typeface="+mn-lt"/>
              </a:rPr>
              <a:pPr algn="ctr">
                <a:spcBef>
                  <a:spcPct val="0"/>
                </a:spcBef>
                <a:spcAft>
                  <a:spcPct val="0"/>
                </a:spcAft>
              </a:pPr>
              <a:t>15,039</a:t>
            </a:fld>
            <a:endParaRPr lang="en-US" sz="1000" dirty="0">
              <a:solidFill>
                <a:schemeClr val="bg1"/>
              </a:solidFill>
              <a:sym typeface="+mn-lt"/>
            </a:endParaRPr>
          </a:p>
        </p:txBody>
      </p:sp>
      <p:sp>
        <p:nvSpPr>
          <p:cNvPr id="83" name="Text Placeholder 2">
            <a:extLst>
              <a:ext uri="{FF2B5EF4-FFF2-40B4-BE49-F238E27FC236}">
                <a16:creationId xmlns:a16="http://schemas.microsoft.com/office/drawing/2014/main" id="{96AADB4E-2919-4F40-88F6-FA4A4B4C32E7}"/>
              </a:ext>
            </a:extLst>
          </p:cNvPr>
          <p:cNvSpPr>
            <a:spLocks noGrp="1"/>
          </p:cNvSpPr>
          <p:nvPr>
            <p:custDataLst>
              <p:tags r:id="rId61"/>
            </p:custDataLst>
          </p:nvPr>
        </p:nvSpPr>
        <p:spPr bwMode="auto">
          <a:xfrm>
            <a:off x="5813425" y="5122863"/>
            <a:ext cx="425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EEFAC6C5-DAE9-44E9-AF8F-39852E001F40}" type="datetime'''2''0''''1''''6''''''/1''''''''''''''''''''''''''''''''7'">
              <a:rPr lang="en-US" altLang="en-US" sz="900" smtClean="0">
                <a:sym typeface="+mn-lt"/>
              </a:rPr>
              <a:pPr algn="ctr">
                <a:spcBef>
                  <a:spcPct val="0"/>
                </a:spcBef>
                <a:spcAft>
                  <a:spcPct val="0"/>
                </a:spcAft>
              </a:pPr>
              <a:t>2016/17</a:t>
            </a:fld>
            <a:endParaRPr lang="en-US" sz="900" dirty="0">
              <a:sym typeface="+mn-lt"/>
            </a:endParaRPr>
          </a:p>
        </p:txBody>
      </p:sp>
      <p:sp>
        <p:nvSpPr>
          <p:cNvPr id="95" name="Text Placeholder 2">
            <a:extLst>
              <a:ext uri="{FF2B5EF4-FFF2-40B4-BE49-F238E27FC236}">
                <a16:creationId xmlns:a16="http://schemas.microsoft.com/office/drawing/2014/main" id="{D897C7B5-6F20-4F38-8DAA-CED057811894}"/>
              </a:ext>
            </a:extLst>
          </p:cNvPr>
          <p:cNvSpPr>
            <a:spLocks noGrp="1"/>
          </p:cNvSpPr>
          <p:nvPr>
            <p:custDataLst>
              <p:tags r:id="rId62"/>
            </p:custDataLst>
          </p:nvPr>
        </p:nvSpPr>
        <p:spPr bwMode="gray">
          <a:xfrm>
            <a:off x="5608638" y="3503613"/>
            <a:ext cx="152400" cy="4191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FDA1753-4664-42D0-84EB-F97120FE5EFB}" type="datetime'''''''14'''''''''''''''''',''''''''''1''9''''''''''''''''4'''">
              <a:rPr lang="en-US" altLang="en-US" sz="1000" smtClean="0">
                <a:solidFill>
                  <a:schemeClr val="bg1"/>
                </a:solidFill>
                <a:sym typeface="+mn-lt"/>
              </a:rPr>
              <a:pPr algn="ctr">
                <a:spcBef>
                  <a:spcPct val="0"/>
                </a:spcBef>
                <a:spcAft>
                  <a:spcPct val="0"/>
                </a:spcAft>
              </a:pPr>
              <a:t>14,194</a:t>
            </a:fld>
            <a:endParaRPr lang="en-US" sz="1000" dirty="0">
              <a:solidFill>
                <a:schemeClr val="bg1"/>
              </a:solidFill>
              <a:sym typeface="+mn-lt"/>
            </a:endParaRPr>
          </a:p>
        </p:txBody>
      </p:sp>
      <p:sp>
        <p:nvSpPr>
          <p:cNvPr id="141" name="Text Placeholder 2">
            <a:extLst>
              <a:ext uri="{FF2B5EF4-FFF2-40B4-BE49-F238E27FC236}">
                <a16:creationId xmlns:a16="http://schemas.microsoft.com/office/drawing/2014/main" id="{7547EBFB-81CF-409F-BA41-4AE7C5B0BD7C}"/>
              </a:ext>
            </a:extLst>
          </p:cNvPr>
          <p:cNvSpPr>
            <a:spLocks noGrp="1"/>
          </p:cNvSpPr>
          <p:nvPr>
            <p:custDataLst>
              <p:tags r:id="rId63"/>
            </p:custDataLst>
          </p:nvPr>
        </p:nvSpPr>
        <p:spPr bwMode="gray">
          <a:xfrm>
            <a:off x="8885238" y="3829050"/>
            <a:ext cx="152400" cy="419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079E599C-31ED-440B-9C62-E46127D9A0F1}" type="datetime'''1''0'''''''''''''',''8''''''''6''''''''''''4'''''''''''''''">
              <a:rPr lang="en-US" altLang="en-US" sz="1000" smtClean="0">
                <a:sym typeface="+mn-lt"/>
              </a:rPr>
              <a:pPr algn="ctr">
                <a:spcBef>
                  <a:spcPct val="0"/>
                </a:spcBef>
                <a:spcAft>
                  <a:spcPct val="0"/>
                </a:spcAft>
              </a:pPr>
              <a:t>10,864</a:t>
            </a:fld>
            <a:endParaRPr lang="en-US" sz="1000" dirty="0">
              <a:sym typeface="+mn-lt"/>
            </a:endParaRPr>
          </a:p>
        </p:txBody>
      </p:sp>
      <p:sp>
        <p:nvSpPr>
          <p:cNvPr id="84" name="Text Placeholder 2">
            <a:extLst>
              <a:ext uri="{FF2B5EF4-FFF2-40B4-BE49-F238E27FC236}">
                <a16:creationId xmlns:a16="http://schemas.microsoft.com/office/drawing/2014/main" id="{DD7FEDE8-D196-4523-A940-0E07600DE5A1}"/>
              </a:ext>
            </a:extLst>
          </p:cNvPr>
          <p:cNvSpPr>
            <a:spLocks noGrp="1"/>
          </p:cNvSpPr>
          <p:nvPr>
            <p:custDataLst>
              <p:tags r:id="rId64"/>
            </p:custDataLst>
          </p:nvPr>
        </p:nvSpPr>
        <p:spPr bwMode="gray">
          <a:xfrm>
            <a:off x="4311650" y="3625850"/>
            <a:ext cx="152400" cy="4191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56816DD9-3172-4F70-8CBC-F62C1EEF11AA}" type="datetime'''''''''''''''1''''2,9''3''''''''''''''''''''''''''1'''''">
              <a:rPr lang="en-US" altLang="en-US" sz="1000" smtClean="0">
                <a:solidFill>
                  <a:schemeClr val="bg1"/>
                </a:solidFill>
                <a:sym typeface="+mn-lt"/>
              </a:rPr>
              <a:pPr algn="ctr">
                <a:spcBef>
                  <a:spcPct val="0"/>
                </a:spcBef>
                <a:spcAft>
                  <a:spcPct val="0"/>
                </a:spcAft>
              </a:pPr>
              <a:t>12,931</a:t>
            </a:fld>
            <a:endParaRPr lang="en-US" sz="1000" dirty="0">
              <a:solidFill>
                <a:schemeClr val="bg1"/>
              </a:solidFill>
              <a:sym typeface="+mn-lt"/>
            </a:endParaRPr>
          </a:p>
        </p:txBody>
      </p:sp>
      <p:sp>
        <p:nvSpPr>
          <p:cNvPr id="76" name="Text Placeholder 2">
            <a:extLst>
              <a:ext uri="{FF2B5EF4-FFF2-40B4-BE49-F238E27FC236}">
                <a16:creationId xmlns:a16="http://schemas.microsoft.com/office/drawing/2014/main" id="{3A71A4CA-8601-47DB-837B-A8DEA2029A38}"/>
              </a:ext>
            </a:extLst>
          </p:cNvPr>
          <p:cNvSpPr>
            <a:spLocks noGrp="1"/>
          </p:cNvSpPr>
          <p:nvPr>
            <p:custDataLst>
              <p:tags r:id="rId65"/>
            </p:custDataLst>
          </p:nvPr>
        </p:nvSpPr>
        <p:spPr bwMode="auto">
          <a:xfrm>
            <a:off x="1120775" y="1760538"/>
            <a:ext cx="733425" cy="1222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800" b="0" dirty="0">
                <a:sym typeface="+mn-lt"/>
              </a:rPr>
              <a:t>Revenue in </a:t>
            </a:r>
            <a:r>
              <a:rPr lang="en-US" altLang="en-US" sz="800" b="0" dirty="0" err="1">
                <a:sym typeface="+mn-lt"/>
              </a:rPr>
              <a:t>Rbn</a:t>
            </a:r>
            <a:endParaRPr lang="en-US" altLang="en-US" sz="800" b="0" dirty="0">
              <a:sym typeface="+mn-lt"/>
            </a:endParaRPr>
          </a:p>
        </p:txBody>
      </p:sp>
      <p:sp>
        <p:nvSpPr>
          <p:cNvPr id="88" name="Text Placeholder 2">
            <a:extLst>
              <a:ext uri="{FF2B5EF4-FFF2-40B4-BE49-F238E27FC236}">
                <a16:creationId xmlns:a16="http://schemas.microsoft.com/office/drawing/2014/main" id="{50CA4268-7C1A-4709-AE21-1D3DCC95AE25}"/>
              </a:ext>
            </a:extLst>
          </p:cNvPr>
          <p:cNvSpPr>
            <a:spLocks noGrp="1"/>
          </p:cNvSpPr>
          <p:nvPr>
            <p:custDataLst>
              <p:tags r:id="rId66"/>
            </p:custDataLst>
          </p:nvPr>
        </p:nvSpPr>
        <p:spPr bwMode="gray">
          <a:xfrm>
            <a:off x="2058988" y="3824288"/>
            <a:ext cx="152400" cy="4191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AC44327-00D7-48A7-A1E6-1BCEBDBCD6F4}" type="datetime'''1''''''0'',''''''''9''1''''''''''''1'''''''''''''">
              <a:rPr lang="en-US" altLang="en-US" sz="1000" smtClean="0">
                <a:solidFill>
                  <a:schemeClr val="bg1"/>
                </a:solidFill>
                <a:sym typeface="+mn-lt"/>
              </a:rPr>
              <a:pPr algn="ctr">
                <a:spcBef>
                  <a:spcPct val="0"/>
                </a:spcBef>
                <a:spcAft>
                  <a:spcPct val="0"/>
                </a:spcAft>
              </a:pPr>
              <a:t>10,911</a:t>
            </a:fld>
            <a:endParaRPr lang="en-US" sz="1000" dirty="0">
              <a:solidFill>
                <a:schemeClr val="bg1"/>
              </a:solidFill>
              <a:sym typeface="+mn-lt"/>
            </a:endParaRPr>
          </a:p>
        </p:txBody>
      </p:sp>
      <p:sp>
        <p:nvSpPr>
          <p:cNvPr id="90" name="Text Placeholder 2">
            <a:extLst>
              <a:ext uri="{FF2B5EF4-FFF2-40B4-BE49-F238E27FC236}">
                <a16:creationId xmlns:a16="http://schemas.microsoft.com/office/drawing/2014/main" id="{2B463D44-409F-4B44-B99B-6D4F02DD0914}"/>
              </a:ext>
            </a:extLst>
          </p:cNvPr>
          <p:cNvSpPr>
            <a:spLocks noGrp="1"/>
          </p:cNvSpPr>
          <p:nvPr>
            <p:custDataLst>
              <p:tags r:id="rId67"/>
            </p:custDataLst>
          </p:nvPr>
        </p:nvSpPr>
        <p:spPr bwMode="auto">
          <a:xfrm>
            <a:off x="4516438" y="5122863"/>
            <a:ext cx="425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F6F681B0-7F1F-4266-B039-ABD63732ADAE}" type="datetime'''''''''''''''''''''''''''''''2''''''01''5''''''/''''1''6'''">
              <a:rPr lang="en-US" altLang="en-US" sz="900" smtClean="0">
                <a:sym typeface="+mn-lt"/>
              </a:rPr>
              <a:pPr algn="ctr">
                <a:spcBef>
                  <a:spcPct val="0"/>
                </a:spcBef>
                <a:spcAft>
                  <a:spcPct val="0"/>
                </a:spcAft>
              </a:pPr>
              <a:t>2015/16</a:t>
            </a:fld>
            <a:endParaRPr lang="en-US" sz="900" dirty="0">
              <a:sym typeface="+mn-lt"/>
            </a:endParaRPr>
          </a:p>
        </p:txBody>
      </p:sp>
      <p:sp>
        <p:nvSpPr>
          <p:cNvPr id="136" name="Text Placeholder 2">
            <a:extLst>
              <a:ext uri="{FF2B5EF4-FFF2-40B4-BE49-F238E27FC236}">
                <a16:creationId xmlns:a16="http://schemas.microsoft.com/office/drawing/2014/main" id="{1771AB7C-DB25-448D-9726-3E455A05ECEF}"/>
              </a:ext>
            </a:extLst>
          </p:cNvPr>
          <p:cNvSpPr>
            <a:spLocks noGrp="1"/>
          </p:cNvSpPr>
          <p:nvPr>
            <p:custDataLst>
              <p:tags r:id="rId68"/>
            </p:custDataLst>
          </p:nvPr>
        </p:nvSpPr>
        <p:spPr bwMode="gray">
          <a:xfrm>
            <a:off x="2400300" y="4533900"/>
            <a:ext cx="152400" cy="349250"/>
          </a:xfrm>
          <a:prstGeom prst="rect">
            <a:avLst/>
          </a:prstGeom>
          <a:solidFill>
            <a:srgbClr val="C0C0C0"/>
          </a:solidFill>
          <a:ln>
            <a:noFill/>
          </a:ln>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49AEEBD1-5129-4D56-83A2-14C7D54BC90B}" type="datetime'3'',''''''''''''''''''''''''''''''''''98''''''''''''8'''">
              <a:rPr lang="en-US" altLang="en-US" sz="1000" smtClean="0">
                <a:sym typeface="+mn-lt"/>
              </a:rPr>
              <a:pPr algn="ctr">
                <a:spcBef>
                  <a:spcPct val="0"/>
                </a:spcBef>
                <a:spcAft>
                  <a:spcPct val="0"/>
                </a:spcAft>
              </a:pPr>
              <a:t>3,988</a:t>
            </a:fld>
            <a:endParaRPr lang="en-US" sz="1000" dirty="0">
              <a:sym typeface="+mn-lt"/>
            </a:endParaRPr>
          </a:p>
        </p:txBody>
      </p:sp>
      <p:sp>
        <p:nvSpPr>
          <p:cNvPr id="91" name="Text Placeholder 2">
            <a:extLst>
              <a:ext uri="{FF2B5EF4-FFF2-40B4-BE49-F238E27FC236}">
                <a16:creationId xmlns:a16="http://schemas.microsoft.com/office/drawing/2014/main" id="{5F49F7DD-91BA-489D-A209-9A0D87741631}"/>
              </a:ext>
            </a:extLst>
          </p:cNvPr>
          <p:cNvSpPr>
            <a:spLocks noGrp="1"/>
          </p:cNvSpPr>
          <p:nvPr>
            <p:custDataLst>
              <p:tags r:id="rId69"/>
            </p:custDataLst>
          </p:nvPr>
        </p:nvSpPr>
        <p:spPr bwMode="auto">
          <a:xfrm>
            <a:off x="1922463" y="5122863"/>
            <a:ext cx="425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BE4B468B-C875-402F-91E7-91C226FDB101}" type="datetime'2''''''''''''0''''''''1''''''3/''''''1''''''''''''4'''">
              <a:rPr lang="en-US" altLang="en-US" sz="900" smtClean="0">
                <a:sym typeface="+mn-lt"/>
              </a:rPr>
              <a:pPr algn="ctr">
                <a:spcBef>
                  <a:spcPct val="0"/>
                </a:spcBef>
                <a:spcAft>
                  <a:spcPct val="0"/>
                </a:spcAft>
              </a:pPr>
              <a:t>2013/14</a:t>
            </a:fld>
            <a:endParaRPr lang="en-US" sz="900" dirty="0">
              <a:sym typeface="+mn-lt"/>
            </a:endParaRPr>
          </a:p>
        </p:txBody>
      </p:sp>
      <p:sp>
        <p:nvSpPr>
          <p:cNvPr id="99" name="Text Placeholder 2">
            <a:extLst>
              <a:ext uri="{FF2B5EF4-FFF2-40B4-BE49-F238E27FC236}">
                <a16:creationId xmlns:a16="http://schemas.microsoft.com/office/drawing/2014/main" id="{2C490037-E308-4914-97ED-0E20F042FBC4}"/>
              </a:ext>
            </a:extLst>
          </p:cNvPr>
          <p:cNvSpPr>
            <a:spLocks noGrp="1"/>
          </p:cNvSpPr>
          <p:nvPr>
            <p:custDataLst>
              <p:tags r:id="rId70"/>
            </p:custDataLst>
          </p:nvPr>
        </p:nvSpPr>
        <p:spPr bwMode="gray">
          <a:xfrm>
            <a:off x="8202613" y="3725863"/>
            <a:ext cx="152400" cy="419100"/>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331F8951-1D4F-4089-981D-C1CE3C43B099}" type="datetime'''''''''1''''''''1'''',''9''1''''''''''''''''''5'''''''''''''">
              <a:rPr lang="en-US" altLang="en-US" sz="1000" smtClean="0">
                <a:solidFill>
                  <a:schemeClr val="bg1"/>
                </a:solidFill>
                <a:sym typeface="+mn-lt"/>
              </a:rPr>
              <a:pPr algn="ctr">
                <a:spcBef>
                  <a:spcPct val="0"/>
                </a:spcBef>
                <a:spcAft>
                  <a:spcPct val="0"/>
                </a:spcAft>
              </a:pPr>
              <a:t>11,915</a:t>
            </a:fld>
            <a:endParaRPr lang="en-US" sz="1000" dirty="0">
              <a:solidFill>
                <a:schemeClr val="bg1"/>
              </a:solidFill>
              <a:sym typeface="+mn-lt"/>
            </a:endParaRPr>
          </a:p>
        </p:txBody>
      </p:sp>
      <p:sp>
        <p:nvSpPr>
          <p:cNvPr id="138" name="Text Placeholder 2">
            <a:extLst>
              <a:ext uri="{FF2B5EF4-FFF2-40B4-BE49-F238E27FC236}">
                <a16:creationId xmlns:a16="http://schemas.microsoft.com/office/drawing/2014/main" id="{896AB258-7D74-48FF-AC56-022B3744D9A2}"/>
              </a:ext>
            </a:extLst>
          </p:cNvPr>
          <p:cNvSpPr>
            <a:spLocks noGrp="1"/>
          </p:cNvSpPr>
          <p:nvPr>
            <p:custDataLst>
              <p:tags r:id="rId71"/>
            </p:custDataLst>
          </p:nvPr>
        </p:nvSpPr>
        <p:spPr bwMode="gray">
          <a:xfrm>
            <a:off x="4994275" y="4162425"/>
            <a:ext cx="152400" cy="349250"/>
          </a:xfrm>
          <a:prstGeom prst="rect">
            <a:avLst/>
          </a:prstGeom>
          <a:noFill/>
          <a:ln>
            <a:noFill/>
          </a:ln>
          <a:extLst>
            <a:ext uri="{909E8E84-426E-40DD-AFC4-6F175D3DCCD1}">
              <a14:hiddenFill xmlns:a14="http://schemas.microsoft.com/office/drawing/2010/main">
                <a:solidFill>
                  <a:scrgbClr r="0" g="0" b="0"/>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DE65E168-D078-439A-B1BF-69799DE07909}" type="datetime'5'',''''''''''''''''''''8''''''''''''''''''4''''''''''8'">
              <a:rPr lang="en-US" altLang="en-US" sz="1000" smtClean="0">
                <a:sym typeface="+mn-lt"/>
              </a:rPr>
              <a:pPr algn="ctr">
                <a:spcBef>
                  <a:spcPct val="0"/>
                </a:spcBef>
                <a:spcAft>
                  <a:spcPct val="0"/>
                </a:spcAft>
              </a:pPr>
              <a:t>5,848</a:t>
            </a:fld>
            <a:endParaRPr lang="en-US" sz="1000" dirty="0">
              <a:sym typeface="+mn-lt"/>
            </a:endParaRPr>
          </a:p>
        </p:txBody>
      </p:sp>
      <p:sp>
        <p:nvSpPr>
          <p:cNvPr id="94" name="Text Placeholder 2">
            <a:extLst>
              <a:ext uri="{FF2B5EF4-FFF2-40B4-BE49-F238E27FC236}">
                <a16:creationId xmlns:a16="http://schemas.microsoft.com/office/drawing/2014/main" id="{55030CBE-6A58-4710-9F30-A2A608C1D931}"/>
              </a:ext>
            </a:extLst>
          </p:cNvPr>
          <p:cNvSpPr>
            <a:spLocks noGrp="1"/>
          </p:cNvSpPr>
          <p:nvPr>
            <p:custDataLst>
              <p:tags r:id="rId72"/>
            </p:custDataLst>
          </p:nvPr>
        </p:nvSpPr>
        <p:spPr bwMode="gray">
          <a:xfrm>
            <a:off x="3355975" y="3659188"/>
            <a:ext cx="152400" cy="419100"/>
          </a:xfrm>
          <a:prstGeom prst="rect">
            <a:avLst/>
          </a:prstGeom>
          <a:noFill/>
          <a:ln>
            <a:noFill/>
          </a:ln>
          <a:extLst>
            <a:ext uri="{909E8E84-426E-40DD-AFC4-6F175D3DCCD1}">
              <a14:hiddenFill xmlns:a14="http://schemas.microsoft.com/office/drawing/2010/main">
                <a:solidFill>
                  <a:schemeClr val="accent2"/>
                </a:solidFill>
              </a14:hiddenFill>
            </a:ext>
          </a:extLst>
        </p:spPr>
        <p:txBody>
          <a:bodyPr vert="eaVert" wrap="none" lIns="0" tIns="17463" rIns="0" bIns="17463" numCol="1" spcCol="0" rtlCol="0" anchor="ctr"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fld id="{95289B18-1114-44C0-9E90-D16CBD44935E}" type="datetime'''''''''''1''''''''''2'''''',''''''''6''0''2'''''''''">
              <a:rPr lang="en-US" altLang="en-US" sz="1000" smtClean="0">
                <a:solidFill>
                  <a:schemeClr val="bg1"/>
                </a:solidFill>
                <a:sym typeface="+mn-lt"/>
              </a:rPr>
              <a:pPr algn="ctr">
                <a:spcBef>
                  <a:spcPct val="0"/>
                </a:spcBef>
                <a:spcAft>
                  <a:spcPct val="0"/>
                </a:spcAft>
              </a:pPr>
              <a:t>12,602</a:t>
            </a:fld>
            <a:endParaRPr lang="en-US" sz="1000" dirty="0">
              <a:solidFill>
                <a:schemeClr val="bg1"/>
              </a:solidFill>
              <a:sym typeface="+mn-lt"/>
            </a:endParaRPr>
          </a:p>
        </p:txBody>
      </p:sp>
      <p:sp>
        <p:nvSpPr>
          <p:cNvPr id="108" name="Rectangle 107">
            <a:extLst>
              <a:ext uri="{FF2B5EF4-FFF2-40B4-BE49-F238E27FC236}">
                <a16:creationId xmlns:a16="http://schemas.microsoft.com/office/drawing/2014/main" id="{528317B4-6A05-4BE2-827A-646D1541C6EA}"/>
              </a:ext>
            </a:extLst>
          </p:cNvPr>
          <p:cNvSpPr/>
          <p:nvPr/>
        </p:nvSpPr>
        <p:spPr>
          <a:xfrm>
            <a:off x="6714988" y="5305316"/>
            <a:ext cx="1379684" cy="177647"/>
          </a:xfrm>
          <a:prstGeom prst="rect">
            <a:avLst/>
          </a:prstGeom>
          <a:solidFill>
            <a:schemeClr val="accent2">
              <a:lumMod val="40000"/>
              <a:lumOff val="6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Excise rates / 20sticks</a:t>
            </a:r>
          </a:p>
        </p:txBody>
      </p:sp>
      <p:sp>
        <p:nvSpPr>
          <p:cNvPr id="111" name="Rectangle 110">
            <a:extLst>
              <a:ext uri="{FF2B5EF4-FFF2-40B4-BE49-F238E27FC236}">
                <a16:creationId xmlns:a16="http://schemas.microsoft.com/office/drawing/2014/main" id="{798666F4-B289-4483-AFC9-6E7DD95D6A68}"/>
              </a:ext>
            </a:extLst>
          </p:cNvPr>
          <p:cNvSpPr/>
          <p:nvPr/>
        </p:nvSpPr>
        <p:spPr>
          <a:xfrm>
            <a:off x="1637516" y="2390744"/>
            <a:ext cx="653947" cy="24462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37.7%</a:t>
            </a:r>
          </a:p>
        </p:txBody>
      </p:sp>
      <p:sp>
        <p:nvSpPr>
          <p:cNvPr id="112" name="Rectangle 111">
            <a:extLst>
              <a:ext uri="{FF2B5EF4-FFF2-40B4-BE49-F238E27FC236}">
                <a16:creationId xmlns:a16="http://schemas.microsoft.com/office/drawing/2014/main" id="{44FBCAC3-6B2B-4526-9766-7C8636514144}"/>
              </a:ext>
            </a:extLst>
          </p:cNvPr>
          <p:cNvSpPr/>
          <p:nvPr/>
        </p:nvSpPr>
        <p:spPr>
          <a:xfrm>
            <a:off x="2921670" y="2161713"/>
            <a:ext cx="654050" cy="23578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36.8%</a:t>
            </a:r>
          </a:p>
        </p:txBody>
      </p:sp>
      <p:sp>
        <p:nvSpPr>
          <p:cNvPr id="113" name="Rectangle 112">
            <a:extLst>
              <a:ext uri="{FF2B5EF4-FFF2-40B4-BE49-F238E27FC236}">
                <a16:creationId xmlns:a16="http://schemas.microsoft.com/office/drawing/2014/main" id="{757556BB-DB1B-4DEE-996B-D69483E9DBC5}"/>
              </a:ext>
            </a:extLst>
          </p:cNvPr>
          <p:cNvSpPr/>
          <p:nvPr/>
        </p:nvSpPr>
        <p:spPr>
          <a:xfrm>
            <a:off x="4200189" y="2067965"/>
            <a:ext cx="654050" cy="23578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37.6%</a:t>
            </a:r>
          </a:p>
        </p:txBody>
      </p:sp>
      <p:sp>
        <p:nvSpPr>
          <p:cNvPr id="114" name="Rectangle 113">
            <a:extLst>
              <a:ext uri="{FF2B5EF4-FFF2-40B4-BE49-F238E27FC236}">
                <a16:creationId xmlns:a16="http://schemas.microsoft.com/office/drawing/2014/main" id="{F2EEF290-1BCC-47B5-B290-465A4E47BE0F}"/>
              </a:ext>
            </a:extLst>
          </p:cNvPr>
          <p:cNvSpPr/>
          <p:nvPr/>
        </p:nvSpPr>
        <p:spPr>
          <a:xfrm>
            <a:off x="8142749" y="1720448"/>
            <a:ext cx="654050" cy="23578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42.5%</a:t>
            </a:r>
          </a:p>
        </p:txBody>
      </p:sp>
      <p:sp>
        <p:nvSpPr>
          <p:cNvPr id="115" name="Rectangle 114">
            <a:extLst>
              <a:ext uri="{FF2B5EF4-FFF2-40B4-BE49-F238E27FC236}">
                <a16:creationId xmlns:a16="http://schemas.microsoft.com/office/drawing/2014/main" id="{DAAFDC5A-1AE7-48CA-9855-411859A2333F}"/>
              </a:ext>
            </a:extLst>
          </p:cNvPr>
          <p:cNvSpPr/>
          <p:nvPr/>
        </p:nvSpPr>
        <p:spPr>
          <a:xfrm>
            <a:off x="6805621" y="1788779"/>
            <a:ext cx="654050" cy="23578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39.2%</a:t>
            </a:r>
          </a:p>
        </p:txBody>
      </p:sp>
      <p:sp>
        <p:nvSpPr>
          <p:cNvPr id="116" name="Rectangle 115">
            <a:extLst>
              <a:ext uri="{FF2B5EF4-FFF2-40B4-BE49-F238E27FC236}">
                <a16:creationId xmlns:a16="http://schemas.microsoft.com/office/drawing/2014/main" id="{CD530E8A-10EC-42D5-B1A3-5D71E1DDB7A5}"/>
              </a:ext>
            </a:extLst>
          </p:cNvPr>
          <p:cNvSpPr/>
          <p:nvPr/>
        </p:nvSpPr>
        <p:spPr>
          <a:xfrm>
            <a:off x="5504908" y="1932795"/>
            <a:ext cx="650357" cy="23235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37.8%</a:t>
            </a:r>
          </a:p>
        </p:txBody>
      </p:sp>
      <p:sp>
        <p:nvSpPr>
          <p:cNvPr id="100" name="Rectangle 99">
            <a:extLst>
              <a:ext uri="{FF2B5EF4-FFF2-40B4-BE49-F238E27FC236}">
                <a16:creationId xmlns:a16="http://schemas.microsoft.com/office/drawing/2014/main" id="{1C8C3103-402E-40D4-B78B-BA64755FB751}"/>
              </a:ext>
            </a:extLst>
          </p:cNvPr>
          <p:cNvSpPr/>
          <p:nvPr/>
        </p:nvSpPr>
        <p:spPr>
          <a:xfrm>
            <a:off x="930477" y="1196752"/>
            <a:ext cx="9760504" cy="1343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16380220-52C9-4DE7-8BF4-E0079A1DACF9}"/>
              </a:ext>
            </a:extLst>
          </p:cNvPr>
          <p:cNvSpPr/>
          <p:nvPr/>
        </p:nvSpPr>
        <p:spPr>
          <a:xfrm>
            <a:off x="951681" y="5574465"/>
            <a:ext cx="9760504" cy="13432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692386D2-E221-4996-B235-C81189314C6F}"/>
              </a:ext>
            </a:extLst>
          </p:cNvPr>
          <p:cNvSpPr/>
          <p:nvPr/>
        </p:nvSpPr>
        <p:spPr>
          <a:xfrm>
            <a:off x="9552384" y="1648440"/>
            <a:ext cx="654050" cy="235787"/>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43.3%</a:t>
            </a:r>
          </a:p>
        </p:txBody>
      </p:sp>
      <p:sp>
        <p:nvSpPr>
          <p:cNvPr id="118" name="Rectangle 117">
            <a:extLst>
              <a:ext uri="{FF2B5EF4-FFF2-40B4-BE49-F238E27FC236}">
                <a16:creationId xmlns:a16="http://schemas.microsoft.com/office/drawing/2014/main" id="{4D38DAFC-E014-4E3A-908E-84C60D7ACC63}"/>
              </a:ext>
            </a:extLst>
          </p:cNvPr>
          <p:cNvSpPr/>
          <p:nvPr/>
        </p:nvSpPr>
        <p:spPr>
          <a:xfrm>
            <a:off x="8258436" y="5316272"/>
            <a:ext cx="1509971" cy="166691"/>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Excise incidence/ MPPC</a:t>
            </a:r>
          </a:p>
        </p:txBody>
      </p:sp>
      <p:sp>
        <p:nvSpPr>
          <p:cNvPr id="119" name="Rectangle 118">
            <a:extLst>
              <a:ext uri="{FF2B5EF4-FFF2-40B4-BE49-F238E27FC236}">
                <a16:creationId xmlns:a16="http://schemas.microsoft.com/office/drawing/2014/main" id="{899F771C-427F-4D53-AA19-00BAA49C2A45}"/>
              </a:ext>
            </a:extLst>
          </p:cNvPr>
          <p:cNvSpPr/>
          <p:nvPr/>
        </p:nvSpPr>
        <p:spPr>
          <a:xfrm>
            <a:off x="1637515" y="2135227"/>
            <a:ext cx="653947" cy="244628"/>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R10.92</a:t>
            </a:r>
          </a:p>
        </p:txBody>
      </p:sp>
      <p:sp>
        <p:nvSpPr>
          <p:cNvPr id="120" name="Rectangle 119">
            <a:extLst>
              <a:ext uri="{FF2B5EF4-FFF2-40B4-BE49-F238E27FC236}">
                <a16:creationId xmlns:a16="http://schemas.microsoft.com/office/drawing/2014/main" id="{058A9365-1486-4246-B004-64FB56A08B27}"/>
              </a:ext>
            </a:extLst>
          </p:cNvPr>
          <p:cNvSpPr/>
          <p:nvPr/>
        </p:nvSpPr>
        <p:spPr>
          <a:xfrm>
            <a:off x="2920804" y="1929359"/>
            <a:ext cx="654050" cy="235787"/>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R11.60</a:t>
            </a:r>
          </a:p>
        </p:txBody>
      </p:sp>
      <p:sp>
        <p:nvSpPr>
          <p:cNvPr id="121" name="Rectangle 120">
            <a:extLst>
              <a:ext uri="{FF2B5EF4-FFF2-40B4-BE49-F238E27FC236}">
                <a16:creationId xmlns:a16="http://schemas.microsoft.com/office/drawing/2014/main" id="{D14C5230-7FCA-4AD9-A2E7-54026F7790DD}"/>
              </a:ext>
            </a:extLst>
          </p:cNvPr>
          <p:cNvSpPr/>
          <p:nvPr/>
        </p:nvSpPr>
        <p:spPr>
          <a:xfrm>
            <a:off x="4200189" y="1828254"/>
            <a:ext cx="654050" cy="235787"/>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R12.42</a:t>
            </a:r>
          </a:p>
        </p:txBody>
      </p:sp>
      <p:sp>
        <p:nvSpPr>
          <p:cNvPr id="122" name="Rectangle 121">
            <a:extLst>
              <a:ext uri="{FF2B5EF4-FFF2-40B4-BE49-F238E27FC236}">
                <a16:creationId xmlns:a16="http://schemas.microsoft.com/office/drawing/2014/main" id="{E3CADEE4-7339-4272-9F03-04D48D0781E8}"/>
              </a:ext>
            </a:extLst>
          </p:cNvPr>
          <p:cNvSpPr/>
          <p:nvPr/>
        </p:nvSpPr>
        <p:spPr>
          <a:xfrm>
            <a:off x="8142749" y="1508101"/>
            <a:ext cx="654050" cy="235787"/>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R15.52</a:t>
            </a:r>
          </a:p>
        </p:txBody>
      </p:sp>
      <p:sp>
        <p:nvSpPr>
          <p:cNvPr id="123" name="Rectangle 122">
            <a:extLst>
              <a:ext uri="{FF2B5EF4-FFF2-40B4-BE49-F238E27FC236}">
                <a16:creationId xmlns:a16="http://schemas.microsoft.com/office/drawing/2014/main" id="{A1EBC656-B439-4D1A-BA37-2DCD94E5A136}"/>
              </a:ext>
            </a:extLst>
          </p:cNvPr>
          <p:cNvSpPr/>
          <p:nvPr/>
        </p:nvSpPr>
        <p:spPr>
          <a:xfrm>
            <a:off x="6811558" y="1558097"/>
            <a:ext cx="654050" cy="235787"/>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R14.30</a:t>
            </a:r>
          </a:p>
        </p:txBody>
      </p:sp>
      <p:sp>
        <p:nvSpPr>
          <p:cNvPr id="124" name="Rectangle 123">
            <a:extLst>
              <a:ext uri="{FF2B5EF4-FFF2-40B4-BE49-F238E27FC236}">
                <a16:creationId xmlns:a16="http://schemas.microsoft.com/office/drawing/2014/main" id="{4EA98AE5-4D65-459B-8F4C-A7C329F6CCE5}"/>
              </a:ext>
            </a:extLst>
          </p:cNvPr>
          <p:cNvSpPr/>
          <p:nvPr/>
        </p:nvSpPr>
        <p:spPr>
          <a:xfrm>
            <a:off x="5501215" y="1697697"/>
            <a:ext cx="654050" cy="235787"/>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R13.24</a:t>
            </a:r>
          </a:p>
        </p:txBody>
      </p:sp>
      <p:sp>
        <p:nvSpPr>
          <p:cNvPr id="125" name="Rectangle 124">
            <a:extLst>
              <a:ext uri="{FF2B5EF4-FFF2-40B4-BE49-F238E27FC236}">
                <a16:creationId xmlns:a16="http://schemas.microsoft.com/office/drawing/2014/main" id="{C43E981B-3C14-4902-B41F-49517F7116BF}"/>
              </a:ext>
            </a:extLst>
          </p:cNvPr>
          <p:cNvSpPr/>
          <p:nvPr/>
        </p:nvSpPr>
        <p:spPr>
          <a:xfrm>
            <a:off x="9554047" y="1412776"/>
            <a:ext cx="654050" cy="235787"/>
          </a:xfrm>
          <a:prstGeom prst="rect">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R 16.66</a:t>
            </a:r>
          </a:p>
        </p:txBody>
      </p:sp>
      <p:sp>
        <p:nvSpPr>
          <p:cNvPr id="127" name="Text Placeholder 2">
            <a:extLst>
              <a:ext uri="{FF2B5EF4-FFF2-40B4-BE49-F238E27FC236}">
                <a16:creationId xmlns:a16="http://schemas.microsoft.com/office/drawing/2014/main" id="{6A6E7DAC-C832-4FD9-9A76-F199B3C72696}"/>
              </a:ext>
            </a:extLst>
          </p:cNvPr>
          <p:cNvSpPr>
            <a:spLocks noGrp="1"/>
          </p:cNvSpPr>
          <p:nvPr/>
        </p:nvSpPr>
        <p:spPr bwMode="auto">
          <a:xfrm>
            <a:off x="1584334" y="5308912"/>
            <a:ext cx="823913" cy="142791"/>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ctr">
              <a:spcBef>
                <a:spcPct val="0"/>
              </a:spcBef>
              <a:spcAft>
                <a:spcPct val="0"/>
              </a:spcAft>
            </a:pPr>
            <a:r>
              <a:rPr lang="en-US" altLang="en-US" sz="800" b="0" dirty="0">
                <a:sym typeface="+mn-lt"/>
              </a:rPr>
              <a:t>Revenue in </a:t>
            </a:r>
            <a:r>
              <a:rPr lang="en-US" altLang="en-US" sz="800" b="0" dirty="0" err="1">
                <a:sym typeface="+mn-lt"/>
              </a:rPr>
              <a:t>Rbn</a:t>
            </a:r>
            <a:endParaRPr lang="en-US" altLang="en-US" sz="800" b="0" dirty="0">
              <a:sym typeface="+mn-lt"/>
            </a:endParaRPr>
          </a:p>
        </p:txBody>
      </p:sp>
      <p:sp>
        <p:nvSpPr>
          <p:cNvPr id="128" name="Rectangle 127">
            <a:extLst>
              <a:ext uri="{FF2B5EF4-FFF2-40B4-BE49-F238E27FC236}">
                <a16:creationId xmlns:a16="http://schemas.microsoft.com/office/drawing/2014/main" id="{30E2CE3D-20F5-404D-ADBF-ADDDBBC3804B}"/>
              </a:ext>
            </a:extLst>
          </p:cNvPr>
          <p:cNvSpPr/>
          <p:nvPr>
            <p:custDataLst>
              <p:tags r:id="rId73"/>
            </p:custDataLst>
          </p:nvPr>
        </p:nvSpPr>
        <p:spPr bwMode="auto">
          <a:xfrm>
            <a:off x="3905399" y="5302845"/>
            <a:ext cx="1316791" cy="183293"/>
          </a:xfrm>
          <a:prstGeom prst="rect">
            <a:avLst/>
          </a:prstGeom>
          <a:solidFill>
            <a:srgbClr val="364D6E"/>
          </a:solidFill>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800" dirty="0">
                <a:sym typeface="+mn-lt"/>
              </a:rPr>
              <a:t>Revenue </a:t>
            </a:r>
            <a:fld id="{1BB49999-93F9-4E22-BF21-CE35DE866D2E}" type="datetime'''''''''''''''A''''''''ct''''ua''''''l'">
              <a:rPr lang="en-US" altLang="en-US" sz="800" smtClean="0">
                <a:sym typeface="+mn-lt"/>
              </a:rPr>
              <a:pPr algn="ctr"/>
              <a:t>Actual</a:t>
            </a:fld>
            <a:r>
              <a:rPr lang="en-US" altLang="en-US" sz="800" dirty="0">
                <a:sym typeface="+mn-lt"/>
              </a:rPr>
              <a:t>s</a:t>
            </a:r>
            <a:endParaRPr lang="en-US" sz="800" dirty="0">
              <a:sym typeface="+mn-lt"/>
            </a:endParaRPr>
          </a:p>
        </p:txBody>
      </p:sp>
      <p:sp>
        <p:nvSpPr>
          <p:cNvPr id="129" name="Rectangle 128">
            <a:extLst>
              <a:ext uri="{FF2B5EF4-FFF2-40B4-BE49-F238E27FC236}">
                <a16:creationId xmlns:a16="http://schemas.microsoft.com/office/drawing/2014/main" id="{3A3FDDBA-3A79-4ACF-AC68-B18FC57B2B7F}"/>
              </a:ext>
            </a:extLst>
          </p:cNvPr>
          <p:cNvSpPr/>
          <p:nvPr>
            <p:custDataLst>
              <p:tags r:id="rId74"/>
            </p:custDataLst>
          </p:nvPr>
        </p:nvSpPr>
        <p:spPr bwMode="auto">
          <a:xfrm>
            <a:off x="2514377" y="5304862"/>
            <a:ext cx="1316791" cy="184930"/>
          </a:xfrm>
          <a:prstGeom prst="rect">
            <a:avLst/>
          </a:prstGeom>
          <a:solidFill>
            <a:srgbClr val="6F8DB9"/>
          </a:solidFill>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7FF1AFC8-FFEB-4838-994C-5560284A11BE}" type="datetime'B''''''''u''''''''dge''''''t ''E''st''i''''''''m''ate'''''''">
              <a:rPr lang="en-US" altLang="en-US" sz="800">
                <a:sym typeface="+mn-lt"/>
              </a:rPr>
              <a:pPr/>
              <a:t>Budget Estimate</a:t>
            </a:fld>
            <a:endParaRPr lang="en-US" sz="800" dirty="0"/>
          </a:p>
        </p:txBody>
      </p:sp>
      <p:sp>
        <p:nvSpPr>
          <p:cNvPr id="130" name="Rectangle 129">
            <a:extLst>
              <a:ext uri="{FF2B5EF4-FFF2-40B4-BE49-F238E27FC236}">
                <a16:creationId xmlns:a16="http://schemas.microsoft.com/office/drawing/2014/main" id="{5C837159-1965-4A4B-984C-006E1B5E8DBB}"/>
              </a:ext>
            </a:extLst>
          </p:cNvPr>
          <p:cNvSpPr/>
          <p:nvPr>
            <p:custDataLst>
              <p:tags r:id="rId75"/>
            </p:custDataLst>
          </p:nvPr>
        </p:nvSpPr>
        <p:spPr bwMode="auto">
          <a:xfrm>
            <a:off x="5316517" y="5301208"/>
            <a:ext cx="1316791" cy="184930"/>
          </a:xfrm>
          <a:prstGeom prst="rect">
            <a:avLst/>
          </a:prstGeom>
          <a:solidFill>
            <a:srgbClr val="C0C0C0"/>
          </a:solidFill>
          <a:ln w="28575" cap="flat" cmpd="sng" algn="ctr">
            <a:noFill/>
            <a:prstDash val="solid"/>
            <a:round/>
            <a:headEnd type="none" w="med" len="med"/>
            <a:tailEnd type="none" w="med" len="med"/>
          </a:ln>
          <a:effectLst/>
          <a:extLst>
            <a:ext uri="{91240B29-F687-4F45-9708-019B960494DF}">
              <a14:hiddenLine xmlns:a14="http://schemas.microsoft.com/office/drawing/2010/main" w="28575"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800" dirty="0">
                <a:solidFill>
                  <a:schemeClr val="tx1"/>
                </a:solidFill>
                <a:sym typeface="+mn-lt"/>
              </a:rPr>
              <a:t>Revenue losses</a:t>
            </a:r>
            <a:endParaRPr lang="en-US" sz="800" dirty="0">
              <a:solidFill>
                <a:schemeClr val="tx1"/>
              </a:solidFill>
              <a:sym typeface="+mn-lt"/>
            </a:endParaRPr>
          </a:p>
        </p:txBody>
      </p:sp>
      <p:sp>
        <p:nvSpPr>
          <p:cNvPr id="2" name="Rectangle 1">
            <a:extLst>
              <a:ext uri="{FF2B5EF4-FFF2-40B4-BE49-F238E27FC236}">
                <a16:creationId xmlns:a16="http://schemas.microsoft.com/office/drawing/2014/main" id="{7D7230BD-929B-4A46-A0CD-D8100FF31296}"/>
              </a:ext>
            </a:extLst>
          </p:cNvPr>
          <p:cNvSpPr/>
          <p:nvPr/>
        </p:nvSpPr>
        <p:spPr>
          <a:xfrm rot="20695182">
            <a:off x="9752894" y="4432187"/>
            <a:ext cx="655364" cy="14994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2"/>
                </a:solidFill>
              </a:rPr>
              <a:t>Estimate</a:t>
            </a:r>
          </a:p>
        </p:txBody>
      </p:sp>
    </p:spTree>
    <p:extLst>
      <p:ext uri="{BB962C8B-B14F-4D97-AF65-F5344CB8AC3E}">
        <p14:creationId xmlns:p14="http://schemas.microsoft.com/office/powerpoint/2010/main" val="1612818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A169FB4-996C-44ED-96EC-DCF4082E9EE6}"/>
              </a:ext>
            </a:extLst>
          </p:cNvPr>
          <p:cNvGraphicFramePr>
            <a:graphicFrameLocks noChangeAspect="1"/>
          </p:cNvGraphicFramePr>
          <p:nvPr>
            <p:custDataLst>
              <p:tags r:id="rId2"/>
            </p:custDataLst>
            <p:extLst>
              <p:ext uri="{D42A27DB-BD31-4B8C-83A1-F6EECF244321}">
                <p14:modId xmlns:p14="http://schemas.microsoft.com/office/powerpoint/2010/main" val="441822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45" name="think-cell Slide" r:id="rId5" imgW="421" imgH="420" progId="TCLayout.ActiveDocument.1">
                  <p:embed/>
                </p:oleObj>
              </mc:Choice>
              <mc:Fallback>
                <p:oleObj name="think-cell Slide" r:id="rId5" imgW="421" imgH="420" progId="TCLayout.ActiveDocument.1">
                  <p:embed/>
                  <p:pic>
                    <p:nvPicPr>
                      <p:cNvPr id="6" name="Object 5" hidden="1">
                        <a:extLst>
                          <a:ext uri="{FF2B5EF4-FFF2-40B4-BE49-F238E27FC236}">
                            <a16:creationId xmlns:a16="http://schemas.microsoft.com/office/drawing/2014/main" id="{CA169FB4-996C-44ED-96EC-DCF4082E9EE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69F06CA-D22C-455D-8B60-43D6B09DF5CE}"/>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000" dirty="0">
              <a:latin typeface="Arial Black" panose="020B0A04020102020204" pitchFamily="34" charset="0"/>
              <a:ea typeface="+mj-ea"/>
              <a:cs typeface="+mj-cs"/>
              <a:sym typeface="Arial Black" panose="020B0A04020102020204" pitchFamily="34" charset="0"/>
            </a:endParaRPr>
          </a:p>
        </p:txBody>
      </p:sp>
      <p:sp>
        <p:nvSpPr>
          <p:cNvPr id="4" name="Slide Number Placeholder 3">
            <a:extLst>
              <a:ext uri="{FF2B5EF4-FFF2-40B4-BE49-F238E27FC236}">
                <a16:creationId xmlns:a16="http://schemas.microsoft.com/office/drawing/2014/main" id="{697304A1-69EF-475B-8434-1BC82F0E0CC1}"/>
              </a:ext>
            </a:extLst>
          </p:cNvPr>
          <p:cNvSpPr>
            <a:spLocks noGrp="1"/>
          </p:cNvSpPr>
          <p:nvPr>
            <p:ph type="sldNum" sz="quarter" idx="12"/>
          </p:nvPr>
        </p:nvSpPr>
        <p:spPr>
          <a:xfrm rot="16200000">
            <a:off x="11459419" y="5987508"/>
            <a:ext cx="1315721" cy="486833"/>
          </a:xfrm>
        </p:spPr>
        <p:txBody>
          <a:bodyPr/>
          <a:lstStyle/>
          <a:p>
            <a:r>
              <a:rPr lang="en-US" dirty="0"/>
              <a:t>4</a:t>
            </a:r>
          </a:p>
        </p:txBody>
      </p:sp>
      <p:sp>
        <p:nvSpPr>
          <p:cNvPr id="5" name="Content Placeholder 4">
            <a:extLst>
              <a:ext uri="{FF2B5EF4-FFF2-40B4-BE49-F238E27FC236}">
                <a16:creationId xmlns:a16="http://schemas.microsoft.com/office/drawing/2014/main" id="{700E8EF1-244A-47A4-8322-550670B746C3}"/>
              </a:ext>
            </a:extLst>
          </p:cNvPr>
          <p:cNvSpPr>
            <a:spLocks noGrp="1"/>
          </p:cNvSpPr>
          <p:nvPr>
            <p:ph idx="13"/>
          </p:nvPr>
        </p:nvSpPr>
        <p:spPr>
          <a:xfrm>
            <a:off x="186245" y="502768"/>
            <a:ext cx="10639112" cy="654052"/>
          </a:xfrm>
        </p:spPr>
        <p:txBody>
          <a:bodyPr>
            <a:noAutofit/>
          </a:bodyPr>
          <a:lstStyle/>
          <a:p>
            <a:r>
              <a:rPr lang="en-US" sz="1600" dirty="0"/>
              <a:t>Based on the risk continuum model, pipe tobacco and tobacco heated products are under represented in excise revenue contribution despite similar harm effects</a:t>
            </a:r>
          </a:p>
        </p:txBody>
      </p:sp>
      <p:sp>
        <p:nvSpPr>
          <p:cNvPr id="7" name="Title 6">
            <a:extLst>
              <a:ext uri="{FF2B5EF4-FFF2-40B4-BE49-F238E27FC236}">
                <a16:creationId xmlns:a16="http://schemas.microsoft.com/office/drawing/2014/main" id="{2B5F7E96-7AC6-45B4-8E96-B86EF6517ADB}"/>
              </a:ext>
            </a:extLst>
          </p:cNvPr>
          <p:cNvSpPr>
            <a:spLocks noGrp="1"/>
          </p:cNvSpPr>
          <p:nvPr>
            <p:ph type="title"/>
          </p:nvPr>
        </p:nvSpPr>
        <p:spPr>
          <a:xfrm>
            <a:off x="133256" y="71810"/>
            <a:ext cx="11247040" cy="467970"/>
          </a:xfrm>
        </p:spPr>
        <p:txBody>
          <a:bodyPr>
            <a:normAutofit/>
          </a:bodyPr>
          <a:lstStyle/>
          <a:p>
            <a:r>
              <a:rPr lang="en-US" dirty="0"/>
              <a:t>The Current tobacco excise framework is unbalanced, …..</a:t>
            </a:r>
          </a:p>
        </p:txBody>
      </p:sp>
      <p:graphicFrame>
        <p:nvGraphicFramePr>
          <p:cNvPr id="11" name="Table 10">
            <a:extLst>
              <a:ext uri="{FF2B5EF4-FFF2-40B4-BE49-F238E27FC236}">
                <a16:creationId xmlns:a16="http://schemas.microsoft.com/office/drawing/2014/main" id="{3C6C9BF0-B4CF-4B85-8C54-3ABFEB5B3E83}"/>
              </a:ext>
            </a:extLst>
          </p:cNvPr>
          <p:cNvGraphicFramePr>
            <a:graphicFrameLocks noGrp="1"/>
          </p:cNvGraphicFramePr>
          <p:nvPr>
            <p:extLst>
              <p:ext uri="{D42A27DB-BD31-4B8C-83A1-F6EECF244321}">
                <p14:modId xmlns:p14="http://schemas.microsoft.com/office/powerpoint/2010/main" val="4173296931"/>
              </p:ext>
            </p:extLst>
          </p:nvPr>
        </p:nvGraphicFramePr>
        <p:xfrm>
          <a:off x="319203" y="1336174"/>
          <a:ext cx="8815924" cy="4101672"/>
        </p:xfrm>
        <a:graphic>
          <a:graphicData uri="http://schemas.openxmlformats.org/drawingml/2006/table">
            <a:tbl>
              <a:tblPr firstRow="1" bandRow="1">
                <a:tableStyleId>{69CF1AB2-1976-4502-BF36-3FF5EA218861}</a:tableStyleId>
              </a:tblPr>
              <a:tblGrid>
                <a:gridCol w="709824">
                  <a:extLst>
                    <a:ext uri="{9D8B030D-6E8A-4147-A177-3AD203B41FA5}">
                      <a16:colId xmlns:a16="http://schemas.microsoft.com/office/drawing/2014/main" val="2003933523"/>
                    </a:ext>
                  </a:extLst>
                </a:gridCol>
                <a:gridCol w="962517">
                  <a:extLst>
                    <a:ext uri="{9D8B030D-6E8A-4147-A177-3AD203B41FA5}">
                      <a16:colId xmlns:a16="http://schemas.microsoft.com/office/drawing/2014/main" val="3756006636"/>
                    </a:ext>
                  </a:extLst>
                </a:gridCol>
                <a:gridCol w="2160240">
                  <a:extLst>
                    <a:ext uri="{9D8B030D-6E8A-4147-A177-3AD203B41FA5}">
                      <a16:colId xmlns:a16="http://schemas.microsoft.com/office/drawing/2014/main" val="1815876024"/>
                    </a:ext>
                  </a:extLst>
                </a:gridCol>
                <a:gridCol w="1296144">
                  <a:extLst>
                    <a:ext uri="{9D8B030D-6E8A-4147-A177-3AD203B41FA5}">
                      <a16:colId xmlns:a16="http://schemas.microsoft.com/office/drawing/2014/main" val="2157519978"/>
                    </a:ext>
                  </a:extLst>
                </a:gridCol>
                <a:gridCol w="1260392">
                  <a:extLst>
                    <a:ext uri="{9D8B030D-6E8A-4147-A177-3AD203B41FA5}">
                      <a16:colId xmlns:a16="http://schemas.microsoft.com/office/drawing/2014/main" val="3205256752"/>
                    </a:ext>
                  </a:extLst>
                </a:gridCol>
                <a:gridCol w="2176942">
                  <a:extLst>
                    <a:ext uri="{9D8B030D-6E8A-4147-A177-3AD203B41FA5}">
                      <a16:colId xmlns:a16="http://schemas.microsoft.com/office/drawing/2014/main" val="149673731"/>
                    </a:ext>
                  </a:extLst>
                </a:gridCol>
                <a:gridCol w="249865">
                  <a:extLst>
                    <a:ext uri="{9D8B030D-6E8A-4147-A177-3AD203B41FA5}">
                      <a16:colId xmlns:a16="http://schemas.microsoft.com/office/drawing/2014/main" val="248362302"/>
                    </a:ext>
                  </a:extLst>
                </a:gridCol>
              </a:tblGrid>
              <a:tr h="681008">
                <a:tc>
                  <a:txBody>
                    <a:bodyPr/>
                    <a:lstStyle/>
                    <a:p>
                      <a:pPr algn="ctr"/>
                      <a:endParaRPr lang="en-US" sz="1050" b="1" dirty="0"/>
                    </a:p>
                  </a:txBody>
                  <a:tcP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t>Tariff </a:t>
                      </a:r>
                    </a:p>
                    <a:p>
                      <a:pPr algn="ctr"/>
                      <a:r>
                        <a:rPr lang="en-US" sz="1000" b="0" dirty="0"/>
                        <a:t>Code</a:t>
                      </a:r>
                    </a:p>
                  </a:txBody>
                  <a:tcP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t>Category description</a:t>
                      </a:r>
                    </a:p>
                  </a:txBody>
                  <a:tcP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t>Current </a:t>
                      </a:r>
                    </a:p>
                    <a:p>
                      <a:pPr algn="ctr"/>
                      <a:r>
                        <a:rPr lang="en-US" sz="1000" b="0" dirty="0"/>
                        <a:t>excise/kg</a:t>
                      </a:r>
                    </a:p>
                  </a:txBody>
                  <a:tcP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t>Current </a:t>
                      </a:r>
                    </a:p>
                    <a:p>
                      <a:pPr algn="ctr"/>
                      <a:r>
                        <a:rPr lang="en-US" sz="1000" b="0" dirty="0"/>
                        <a:t>index to</a:t>
                      </a:r>
                    </a:p>
                    <a:p>
                      <a:pPr algn="ctr"/>
                      <a:r>
                        <a:rPr lang="en-US" sz="1000" b="0" dirty="0"/>
                        <a:t>to cigs.</a:t>
                      </a:r>
                    </a:p>
                  </a:txBody>
                  <a:tcP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t>Commentary</a:t>
                      </a:r>
                    </a:p>
                  </a:txBody>
                  <a:tcP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050" b="1" dirty="0"/>
                    </a:p>
                  </a:txBody>
                  <a:tcPr>
                    <a:lnL w="12700" cmpd="sng">
                      <a:noFill/>
                    </a:lnL>
                    <a:lnR w="12700" cmpd="sng">
                      <a:noFill/>
                    </a:lnR>
                    <a:lnT w="12700" cmpd="sng">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4758962"/>
                  </a:ext>
                </a:extLst>
              </a:tr>
              <a:tr h="472166">
                <a:tc>
                  <a:txBody>
                    <a:bodyPr/>
                    <a:lstStyle/>
                    <a:p>
                      <a:pPr algn="ctr"/>
                      <a:r>
                        <a:rPr lang="en-US" sz="1000" b="1" dirty="0"/>
                        <a:t>1.</a:t>
                      </a:r>
                    </a:p>
                  </a:txBody>
                  <a:tcP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000" b="0" dirty="0"/>
                        <a:t>2402.2</a:t>
                      </a:r>
                    </a:p>
                  </a:txBody>
                  <a:tcP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000" b="0" dirty="0"/>
                        <a:t>Cigarettes containing tobacco</a:t>
                      </a:r>
                    </a:p>
                  </a:txBody>
                  <a:tcP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t>1,041.25</a:t>
                      </a: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000" b="0" dirty="0"/>
                        <a:t>100%</a:t>
                      </a: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lang="en-US" sz="1000" b="0" dirty="0"/>
                        <a:t>Currently under performing due to a large illicit market</a:t>
                      </a:r>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000" b="1" dirty="0"/>
                    </a:p>
                  </a:txBody>
                  <a:tcPr anchor="ctr">
                    <a:lnL w="12700" cmpd="sng">
                      <a:noFill/>
                    </a:lnL>
                    <a:lnR w="12700" cmpd="sng">
                      <a:noFill/>
                    </a:lnR>
                    <a:lnT w="127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85507846"/>
                  </a:ext>
                </a:extLst>
              </a:tr>
              <a:tr h="653768">
                <a:tc>
                  <a:txBody>
                    <a:bodyPr/>
                    <a:lstStyle/>
                    <a:p>
                      <a:pPr algn="ctr"/>
                      <a:r>
                        <a:rPr lang="en-US" sz="1000" b="1" dirty="0"/>
                        <a:t>2.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000" dirty="0"/>
                        <a:t>2403.19.10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t>Pipe tobacco in immediate packings of a content of less than 5kg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215.52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rowSpan="5">
                  <a:txBody>
                    <a:bodyPr/>
                    <a:lstStyle/>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Tarif description includes:</a:t>
                      </a:r>
                    </a:p>
                    <a:p>
                      <a:pPr marL="0" algn="l" defTabSz="914400" rtl="0" eaLnBrk="1" latinLnBrk="0" hangingPunct="1"/>
                      <a:endParaRPr lang="en-US" sz="1000" kern="1200" dirty="0">
                        <a:solidFill>
                          <a:schemeClr val="dk1"/>
                        </a:solidFill>
                        <a:latin typeface="+mn-lt"/>
                        <a:ea typeface="+mn-ea"/>
                        <a:cs typeface="+mn-cs"/>
                      </a:endParaRPr>
                    </a:p>
                    <a:p>
                      <a:pPr marL="0" indent="-171450" algn="l" defTabSz="914400" rtl="0" eaLnBrk="1" latinLnBrk="0" hangingPunct="1">
                        <a:buFontTx/>
                        <a:buChar char="-"/>
                      </a:pPr>
                      <a:r>
                        <a:rPr lang="en-US" sz="1000" kern="1200" dirty="0">
                          <a:solidFill>
                            <a:schemeClr val="dk1"/>
                          </a:solidFill>
                          <a:latin typeface="+mn-lt"/>
                          <a:ea typeface="+mn-ea"/>
                          <a:cs typeface="+mn-cs"/>
                        </a:rPr>
                        <a:t>Cigarette tobacco </a:t>
                      </a:r>
                    </a:p>
                    <a:p>
                      <a:pPr marL="0" indent="-171450" algn="l" defTabSz="914400" rtl="0" eaLnBrk="1" latinLnBrk="0" hangingPunct="1">
                        <a:buFontTx/>
                        <a:buChar char="-"/>
                      </a:pPr>
                      <a:r>
                        <a:rPr lang="en-US" sz="1000" kern="1200" dirty="0">
                          <a:solidFill>
                            <a:schemeClr val="dk1"/>
                          </a:solidFill>
                          <a:latin typeface="+mn-lt"/>
                          <a:ea typeface="+mn-ea"/>
                          <a:cs typeface="+mn-cs"/>
                        </a:rPr>
                        <a:t>Roll your own </a:t>
                      </a:r>
                    </a:p>
                    <a:p>
                      <a:pPr marL="0" indent="-171450" algn="l" defTabSz="914400" rtl="0" eaLnBrk="1" latinLnBrk="0" hangingPunct="1">
                        <a:buFontTx/>
                        <a:buChar char="-"/>
                      </a:pPr>
                      <a:r>
                        <a:rPr lang="en-US" sz="1000" kern="1200" dirty="0">
                          <a:solidFill>
                            <a:schemeClr val="dk1"/>
                          </a:solidFill>
                          <a:latin typeface="+mn-lt"/>
                          <a:ea typeface="+mn-ea"/>
                          <a:cs typeface="+mn-cs"/>
                        </a:rPr>
                        <a:t>Classic pipe tobacco </a:t>
                      </a:r>
                    </a:p>
                    <a:p>
                      <a:pPr marL="0" indent="0" algn="l" defTabSz="914400" rtl="0" eaLnBrk="1" latinLnBrk="0" hangingPunct="1">
                        <a:buFontTx/>
                        <a:buNone/>
                      </a:pPr>
                      <a:endParaRPr lang="en-US" sz="1000" kern="1200" dirty="0">
                        <a:solidFill>
                          <a:schemeClr val="dk1"/>
                        </a:solidFill>
                        <a:latin typeface="+mn-lt"/>
                        <a:ea typeface="+mn-ea"/>
                        <a:cs typeface="+mn-cs"/>
                      </a:endParaRPr>
                    </a:p>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Shisha aka Hubbly Bubbly</a:t>
                      </a:r>
                    </a:p>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endParaRPr lang="en-US" sz="1000" kern="1200" dirty="0">
                        <a:solidFill>
                          <a:schemeClr val="dk1"/>
                        </a:solidFill>
                        <a:latin typeface="+mn-lt"/>
                        <a:ea typeface="+mn-ea"/>
                        <a:cs typeface="+mn-cs"/>
                      </a:endParaRPr>
                    </a:p>
                    <a:p>
                      <a:pPr marL="0" algn="l" defTabSz="914400" rtl="0" eaLnBrk="1" latinLnBrk="0" hangingPunct="1"/>
                      <a:r>
                        <a:rPr lang="en-US" sz="1000" kern="1200" dirty="0">
                          <a:solidFill>
                            <a:schemeClr val="dk1"/>
                          </a:solidFill>
                          <a:latin typeface="+mn-lt"/>
                          <a:ea typeface="+mn-ea"/>
                          <a:cs typeface="+mn-cs"/>
                        </a:rPr>
                        <a:t>Tobacco Heated Products and Carbon Tip Heated Products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3860399"/>
                  </a:ext>
                </a:extLst>
              </a:tr>
              <a:tr h="290591">
                <a:tc>
                  <a:txBody>
                    <a:bodyPr/>
                    <a:lstStyle/>
                    <a:p>
                      <a:pPr algn="ctr"/>
                      <a:endParaRPr lang="en-US" sz="1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000" dirty="0"/>
                        <a:t>2403.19.20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t>Other pipe Tobacco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215.52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6685111"/>
                  </a:ext>
                </a:extLst>
              </a:tr>
              <a:tr h="290563">
                <a:tc>
                  <a:txBody>
                    <a:bodyPr/>
                    <a:lstStyle/>
                    <a:p>
                      <a:pPr algn="ctr"/>
                      <a:endParaRPr lang="en-US" sz="1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000" dirty="0"/>
                        <a:t>2403.19.30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t>Cigarette tobacco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374.58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3077067"/>
                  </a:ext>
                </a:extLst>
              </a:tr>
              <a:tr h="661537">
                <a:tc>
                  <a:txBody>
                    <a:bodyPr/>
                    <a:lstStyle/>
                    <a:p>
                      <a:pPr algn="ctr"/>
                      <a:r>
                        <a:rPr lang="en-US" sz="1000" b="1" dirty="0"/>
                        <a:t>3.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000" dirty="0"/>
                        <a:t>24.03.11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t>Water pipe tobacco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215.52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l" defTabSz="914400" rtl="0" eaLnBrk="1" latinLnBrk="0" hangingPunct="1"/>
                      <a:endParaRPr lang="en-US" sz="1000" kern="1200" dirty="0">
                        <a:solidFill>
                          <a:schemeClr val="dk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7598770"/>
                  </a:ext>
                </a:extLst>
              </a:tr>
              <a:tr h="290563">
                <a:tc>
                  <a:txBody>
                    <a:bodyPr/>
                    <a:lstStyle/>
                    <a:p>
                      <a:pPr algn="ctr"/>
                      <a:r>
                        <a:rPr lang="en-US" sz="1000" b="1" dirty="0"/>
                        <a:t>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000" dirty="0"/>
                        <a:t>24.03.91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Other manufactured tobacco and manufactured tobacco substitute </a:t>
                      </a:r>
                    </a:p>
                    <a:p>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vMerge="1">
                  <a:txBody>
                    <a:bodyPr/>
                    <a:lstStyle/>
                    <a:p>
                      <a:pPr algn="l"/>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39163174"/>
                  </a:ext>
                </a:extLst>
              </a:tr>
              <a:tr h="503399">
                <a:tc>
                  <a:txBody>
                    <a:bodyPr/>
                    <a:lstStyle/>
                    <a:p>
                      <a:pPr algn="ctr"/>
                      <a:r>
                        <a:rPr lang="en-US" sz="1000" b="1" dirty="0"/>
                        <a:t>5.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3824.99.99 </a:t>
                      </a:r>
                    </a:p>
                    <a:p>
                      <a:pPr algn="l"/>
                      <a:endParaRPr lang="en-US"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000" dirty="0"/>
                        <a:t>(Other: Other)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000"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000" dirty="0"/>
                        <a:t>All other types of nicotine delivery products unclassified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0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82258179"/>
                  </a:ext>
                </a:extLst>
              </a:tr>
            </a:tbl>
          </a:graphicData>
        </a:graphic>
      </p:graphicFrame>
      <p:sp>
        <p:nvSpPr>
          <p:cNvPr id="15" name="Rectangle 14">
            <a:extLst>
              <a:ext uri="{FF2B5EF4-FFF2-40B4-BE49-F238E27FC236}">
                <a16:creationId xmlns:a16="http://schemas.microsoft.com/office/drawing/2014/main" id="{78A5D08F-AA13-4CC9-900E-5F78477E26DE}"/>
              </a:ext>
            </a:extLst>
          </p:cNvPr>
          <p:cNvSpPr/>
          <p:nvPr/>
        </p:nvSpPr>
        <p:spPr>
          <a:xfrm>
            <a:off x="321567" y="2027986"/>
            <a:ext cx="8798769" cy="4616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AAB9A55-C1E5-4575-996E-F0EB22EE0B42}"/>
              </a:ext>
            </a:extLst>
          </p:cNvPr>
          <p:cNvSpPr/>
          <p:nvPr/>
        </p:nvSpPr>
        <p:spPr>
          <a:xfrm>
            <a:off x="5519936" y="2489651"/>
            <a:ext cx="1152128" cy="2948195"/>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5B29E70-8F79-4A14-8DA9-A2E80E6D9004}"/>
              </a:ext>
            </a:extLst>
          </p:cNvPr>
          <p:cNvSpPr txBox="1"/>
          <p:nvPr/>
        </p:nvSpPr>
        <p:spPr>
          <a:xfrm>
            <a:off x="246794" y="5596698"/>
            <a:ext cx="11521280" cy="769441"/>
          </a:xfrm>
          <a:prstGeom prst="rect">
            <a:avLst/>
          </a:prstGeom>
          <a:noFill/>
        </p:spPr>
        <p:txBody>
          <a:bodyPr wrap="square" rtlCol="0" anchor="t">
            <a:spAutoFit/>
          </a:bodyPr>
          <a:lstStyle/>
          <a:p>
            <a:pPr marL="285750" indent="-285750">
              <a:buFont typeface="Arial" panose="020B0604020202020204" pitchFamily="34" charset="0"/>
              <a:buChar char="•"/>
            </a:pPr>
            <a:r>
              <a:rPr lang="en-US" sz="1100" dirty="0">
                <a:solidFill>
                  <a:schemeClr val="tx1">
                    <a:lumMod val="50000"/>
                    <a:lumOff val="50000"/>
                  </a:schemeClr>
                </a:solidFill>
              </a:rPr>
              <a:t>Cigarettes containing tobacco are combustible products, main revenue contributor, however over stretched and suffered the largest volume decline</a:t>
            </a:r>
          </a:p>
          <a:p>
            <a:pPr marL="285750" indent="-285750">
              <a:buFont typeface="Arial" panose="020B0604020202020204" pitchFamily="34" charset="0"/>
              <a:buChar char="•"/>
            </a:pPr>
            <a:r>
              <a:rPr lang="en-US" sz="1100" dirty="0">
                <a:solidFill>
                  <a:schemeClr val="tx1">
                    <a:lumMod val="50000"/>
                    <a:lumOff val="50000"/>
                  </a:schemeClr>
                </a:solidFill>
              </a:rPr>
              <a:t>Pipe tobacco is a semi-finished combustible cigarette tobacco product and are under represented in excise revenue contribution </a:t>
            </a:r>
          </a:p>
          <a:p>
            <a:pPr marL="285750" indent="-285750">
              <a:buFont typeface="Arial" panose="020B0604020202020204" pitchFamily="34" charset="0"/>
              <a:buChar char="•"/>
            </a:pPr>
            <a:r>
              <a:rPr lang="en-US" sz="1100" dirty="0">
                <a:solidFill>
                  <a:schemeClr val="tx1">
                    <a:lumMod val="50000"/>
                    <a:lumOff val="50000"/>
                  </a:schemeClr>
                </a:solidFill>
              </a:rPr>
              <a:t>Tobacco heated products are tobacco products to heat but not to combust tobacco by using an electronical delivery system, but not contributing to excise revenue</a:t>
            </a:r>
          </a:p>
          <a:p>
            <a:pPr marL="285750" indent="-285750">
              <a:buFont typeface="Arial" panose="020B0604020202020204" pitchFamily="34" charset="0"/>
              <a:buChar char="•"/>
            </a:pPr>
            <a:r>
              <a:rPr lang="en-US" sz="1100" dirty="0">
                <a:solidFill>
                  <a:schemeClr val="tx1">
                    <a:lumMod val="50000"/>
                    <a:lumOff val="50000"/>
                  </a:schemeClr>
                </a:solidFill>
              </a:rPr>
              <a:t>Nicotine containing chemical preparations are not tobacco product, foreseen to inhale buy using an electronical delivery system</a:t>
            </a:r>
          </a:p>
        </p:txBody>
      </p:sp>
      <p:sp>
        <p:nvSpPr>
          <p:cNvPr id="2" name="Arrow: Up-Down 1">
            <a:extLst>
              <a:ext uri="{FF2B5EF4-FFF2-40B4-BE49-F238E27FC236}">
                <a16:creationId xmlns:a16="http://schemas.microsoft.com/office/drawing/2014/main" id="{9519B70F-BE78-462B-87AF-CAA422A856F1}"/>
              </a:ext>
            </a:extLst>
          </p:cNvPr>
          <p:cNvSpPr/>
          <p:nvPr/>
        </p:nvSpPr>
        <p:spPr>
          <a:xfrm>
            <a:off x="9696400" y="1684983"/>
            <a:ext cx="1050287" cy="3752863"/>
          </a:xfrm>
          <a:prstGeom prst="upDownArrow">
            <a:avLst>
              <a:gd name="adj1" fmla="val 50000"/>
              <a:gd name="adj2" fmla="val 50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DD70C8-EE21-49B7-8A28-FDFFD4C60251}"/>
              </a:ext>
            </a:extLst>
          </p:cNvPr>
          <p:cNvSpPr txBox="1"/>
          <p:nvPr/>
        </p:nvSpPr>
        <p:spPr>
          <a:xfrm>
            <a:off x="9930459" y="1928192"/>
            <a:ext cx="619080" cy="276999"/>
          </a:xfrm>
          <a:prstGeom prst="rect">
            <a:avLst/>
          </a:prstGeom>
          <a:noFill/>
        </p:spPr>
        <p:txBody>
          <a:bodyPr wrap="none" rtlCol="0">
            <a:spAutoFit/>
          </a:bodyPr>
          <a:lstStyle>
            <a:defPPr>
              <a:defRPr lang="en-US"/>
            </a:defPPr>
            <a:lvl1pPr>
              <a:defRPr sz="1400"/>
            </a:lvl1pPr>
          </a:lstStyle>
          <a:p>
            <a:pPr algn="ctr"/>
            <a:r>
              <a:rPr lang="en-US" sz="1200" b="1" dirty="0">
                <a:solidFill>
                  <a:srgbClr val="FF0000"/>
                </a:solidFill>
              </a:rPr>
              <a:t>Harm </a:t>
            </a:r>
          </a:p>
        </p:txBody>
      </p:sp>
      <p:sp>
        <p:nvSpPr>
          <p:cNvPr id="17" name="TextBox 16">
            <a:extLst>
              <a:ext uri="{FF2B5EF4-FFF2-40B4-BE49-F238E27FC236}">
                <a16:creationId xmlns:a16="http://schemas.microsoft.com/office/drawing/2014/main" id="{71F49B66-BD85-4294-9D29-179425F43012}"/>
              </a:ext>
            </a:extLst>
          </p:cNvPr>
          <p:cNvSpPr txBox="1"/>
          <p:nvPr/>
        </p:nvSpPr>
        <p:spPr>
          <a:xfrm>
            <a:off x="9755489" y="4902436"/>
            <a:ext cx="945338" cy="430887"/>
          </a:xfrm>
          <a:prstGeom prst="rect">
            <a:avLst/>
          </a:prstGeom>
          <a:noFill/>
        </p:spPr>
        <p:txBody>
          <a:bodyPr wrap="square" rtlCol="0">
            <a:spAutoFit/>
          </a:bodyPr>
          <a:lstStyle/>
          <a:p>
            <a:pPr algn="ctr"/>
            <a:r>
              <a:rPr lang="en-US" sz="1100" b="1" dirty="0">
                <a:solidFill>
                  <a:srgbClr val="00B050"/>
                </a:solidFill>
              </a:rPr>
              <a:t>Reduced Harm </a:t>
            </a:r>
          </a:p>
        </p:txBody>
      </p:sp>
      <p:sp>
        <p:nvSpPr>
          <p:cNvPr id="19" name="TextBox 18">
            <a:extLst>
              <a:ext uri="{FF2B5EF4-FFF2-40B4-BE49-F238E27FC236}">
                <a16:creationId xmlns:a16="http://schemas.microsoft.com/office/drawing/2014/main" id="{FDB09187-1674-4965-B6F5-505CA1781766}"/>
              </a:ext>
            </a:extLst>
          </p:cNvPr>
          <p:cNvSpPr txBox="1"/>
          <p:nvPr/>
        </p:nvSpPr>
        <p:spPr>
          <a:xfrm>
            <a:off x="10462432" y="2243430"/>
            <a:ext cx="801823" cy="246221"/>
          </a:xfrm>
          <a:prstGeom prst="rect">
            <a:avLst/>
          </a:prstGeom>
          <a:noFill/>
        </p:spPr>
        <p:txBody>
          <a:bodyPr wrap="none" rtlCol="0">
            <a:spAutoFit/>
          </a:bodyPr>
          <a:lstStyle>
            <a:defPPr>
              <a:defRPr lang="en-US"/>
            </a:defPPr>
            <a:lvl1pPr>
              <a:defRPr sz="1400"/>
            </a:lvl1pPr>
          </a:lstStyle>
          <a:p>
            <a:r>
              <a:rPr lang="en-US" sz="1000" dirty="0"/>
              <a:t>Cigarettes </a:t>
            </a:r>
          </a:p>
        </p:txBody>
      </p:sp>
      <p:sp>
        <p:nvSpPr>
          <p:cNvPr id="25" name="TextBox 24">
            <a:extLst>
              <a:ext uri="{FF2B5EF4-FFF2-40B4-BE49-F238E27FC236}">
                <a16:creationId xmlns:a16="http://schemas.microsoft.com/office/drawing/2014/main" id="{A287A7FA-16E7-4694-B5F8-08585E3842BA}"/>
              </a:ext>
            </a:extLst>
          </p:cNvPr>
          <p:cNvSpPr txBox="1"/>
          <p:nvPr/>
        </p:nvSpPr>
        <p:spPr>
          <a:xfrm>
            <a:off x="10456885" y="2457577"/>
            <a:ext cx="963725" cy="400110"/>
          </a:xfrm>
          <a:prstGeom prst="rect">
            <a:avLst/>
          </a:prstGeom>
          <a:noFill/>
        </p:spPr>
        <p:txBody>
          <a:bodyPr wrap="none" rtlCol="0">
            <a:spAutoFit/>
          </a:bodyPr>
          <a:lstStyle>
            <a:defPPr>
              <a:defRPr lang="en-US"/>
            </a:defPPr>
            <a:lvl1pPr>
              <a:defRPr sz="1400"/>
            </a:lvl1pPr>
          </a:lstStyle>
          <a:p>
            <a:r>
              <a:rPr lang="en-US" sz="1000" dirty="0"/>
              <a:t>Pipe Tobacco</a:t>
            </a:r>
          </a:p>
          <a:p>
            <a:r>
              <a:rPr lang="en-US" sz="1000" dirty="0"/>
              <a:t> </a:t>
            </a:r>
          </a:p>
        </p:txBody>
      </p:sp>
      <p:sp>
        <p:nvSpPr>
          <p:cNvPr id="26" name="TextBox 25">
            <a:extLst>
              <a:ext uri="{FF2B5EF4-FFF2-40B4-BE49-F238E27FC236}">
                <a16:creationId xmlns:a16="http://schemas.microsoft.com/office/drawing/2014/main" id="{FE5F6979-9257-4039-B973-F0165098AF8A}"/>
              </a:ext>
            </a:extLst>
          </p:cNvPr>
          <p:cNvSpPr txBox="1"/>
          <p:nvPr/>
        </p:nvSpPr>
        <p:spPr>
          <a:xfrm>
            <a:off x="10465878" y="2672178"/>
            <a:ext cx="886781" cy="246221"/>
          </a:xfrm>
          <a:prstGeom prst="rect">
            <a:avLst/>
          </a:prstGeom>
          <a:noFill/>
        </p:spPr>
        <p:txBody>
          <a:bodyPr wrap="none" rtlCol="0">
            <a:spAutoFit/>
          </a:bodyPr>
          <a:lstStyle>
            <a:defPPr>
              <a:defRPr lang="en-US"/>
            </a:defPPr>
            <a:lvl1pPr>
              <a:defRPr sz="1400"/>
            </a:lvl1pPr>
          </a:lstStyle>
          <a:p>
            <a:r>
              <a:rPr lang="en-US" sz="1000" dirty="0"/>
              <a:t>Water Pipe  </a:t>
            </a:r>
          </a:p>
        </p:txBody>
      </p:sp>
      <p:sp>
        <p:nvSpPr>
          <p:cNvPr id="27" name="TextBox 26">
            <a:extLst>
              <a:ext uri="{FF2B5EF4-FFF2-40B4-BE49-F238E27FC236}">
                <a16:creationId xmlns:a16="http://schemas.microsoft.com/office/drawing/2014/main" id="{9214345B-8074-4304-B7A8-BF91E7FCA9D3}"/>
              </a:ext>
            </a:extLst>
          </p:cNvPr>
          <p:cNvSpPr txBox="1"/>
          <p:nvPr/>
        </p:nvSpPr>
        <p:spPr>
          <a:xfrm>
            <a:off x="10442053" y="3233553"/>
            <a:ext cx="1213088" cy="400110"/>
          </a:xfrm>
          <a:prstGeom prst="rect">
            <a:avLst/>
          </a:prstGeom>
          <a:noFill/>
        </p:spPr>
        <p:txBody>
          <a:bodyPr wrap="square" rtlCol="0">
            <a:spAutoFit/>
          </a:bodyPr>
          <a:lstStyle>
            <a:defPPr>
              <a:defRPr lang="en-US"/>
            </a:defPPr>
            <a:lvl1pPr>
              <a:defRPr sz="1400"/>
            </a:lvl1pPr>
          </a:lstStyle>
          <a:p>
            <a:r>
              <a:rPr lang="en-US" sz="1000" dirty="0"/>
              <a:t>Tobacco Heated Products </a:t>
            </a:r>
          </a:p>
        </p:txBody>
      </p:sp>
      <p:sp>
        <p:nvSpPr>
          <p:cNvPr id="28" name="TextBox 27">
            <a:extLst>
              <a:ext uri="{FF2B5EF4-FFF2-40B4-BE49-F238E27FC236}">
                <a16:creationId xmlns:a16="http://schemas.microsoft.com/office/drawing/2014/main" id="{ED4D686B-AFFC-42CC-864B-AA0D7AEDC08B}"/>
              </a:ext>
            </a:extLst>
          </p:cNvPr>
          <p:cNvSpPr txBox="1"/>
          <p:nvPr/>
        </p:nvSpPr>
        <p:spPr>
          <a:xfrm>
            <a:off x="10449993" y="4401021"/>
            <a:ext cx="1261884" cy="553998"/>
          </a:xfrm>
          <a:prstGeom prst="rect">
            <a:avLst/>
          </a:prstGeom>
          <a:noFill/>
        </p:spPr>
        <p:txBody>
          <a:bodyPr wrap="none" rtlCol="0">
            <a:spAutoFit/>
          </a:bodyPr>
          <a:lstStyle>
            <a:defPPr>
              <a:defRPr lang="en-US"/>
            </a:defPPr>
            <a:lvl1pPr>
              <a:defRPr sz="1400"/>
            </a:lvl1pPr>
          </a:lstStyle>
          <a:p>
            <a:r>
              <a:rPr lang="en-US" sz="1000" dirty="0"/>
              <a:t>Nicotine containing</a:t>
            </a:r>
          </a:p>
          <a:p>
            <a:r>
              <a:rPr lang="en-US" sz="1000" dirty="0"/>
              <a:t>chemical </a:t>
            </a:r>
          </a:p>
          <a:p>
            <a:r>
              <a:rPr lang="en-US" sz="1000" dirty="0"/>
              <a:t>preparations </a:t>
            </a:r>
          </a:p>
        </p:txBody>
      </p:sp>
      <p:sp>
        <p:nvSpPr>
          <p:cNvPr id="31" name="TextBox 30">
            <a:extLst>
              <a:ext uri="{FF2B5EF4-FFF2-40B4-BE49-F238E27FC236}">
                <a16:creationId xmlns:a16="http://schemas.microsoft.com/office/drawing/2014/main" id="{0AC3966F-A503-4D58-BF1F-F5E45C6B9072}"/>
              </a:ext>
            </a:extLst>
          </p:cNvPr>
          <p:cNvSpPr txBox="1"/>
          <p:nvPr/>
        </p:nvSpPr>
        <p:spPr>
          <a:xfrm rot="16200000">
            <a:off x="9959495" y="4528267"/>
            <a:ext cx="537327" cy="276999"/>
          </a:xfrm>
          <a:prstGeom prst="rect">
            <a:avLst/>
          </a:prstGeom>
          <a:noFill/>
        </p:spPr>
        <p:txBody>
          <a:bodyPr wrap="none" rtlCol="0">
            <a:spAutoFit/>
          </a:bodyPr>
          <a:lstStyle>
            <a:defPPr>
              <a:defRPr lang="en-US"/>
            </a:defPPr>
            <a:lvl1pPr>
              <a:defRPr sz="1400"/>
            </a:lvl1pPr>
          </a:lstStyle>
          <a:p>
            <a:pPr algn="ctr"/>
            <a:r>
              <a:rPr lang="en-US" sz="1200" b="1" dirty="0">
                <a:solidFill>
                  <a:srgbClr val="00B050"/>
                </a:solidFill>
              </a:rPr>
              <a:t>Low </a:t>
            </a:r>
          </a:p>
        </p:txBody>
      </p:sp>
      <p:sp>
        <p:nvSpPr>
          <p:cNvPr id="32" name="TextBox 31">
            <a:extLst>
              <a:ext uri="{FF2B5EF4-FFF2-40B4-BE49-F238E27FC236}">
                <a16:creationId xmlns:a16="http://schemas.microsoft.com/office/drawing/2014/main" id="{16031617-2532-4A8D-B384-A089377C180C}"/>
              </a:ext>
            </a:extLst>
          </p:cNvPr>
          <p:cNvSpPr txBox="1"/>
          <p:nvPr/>
        </p:nvSpPr>
        <p:spPr>
          <a:xfrm rot="16200000">
            <a:off x="9812120" y="3525940"/>
            <a:ext cx="809837" cy="276999"/>
          </a:xfrm>
          <a:prstGeom prst="rect">
            <a:avLst/>
          </a:prstGeom>
          <a:noFill/>
        </p:spPr>
        <p:txBody>
          <a:bodyPr wrap="none" rtlCol="0">
            <a:spAutoFit/>
          </a:bodyPr>
          <a:lstStyle>
            <a:defPPr>
              <a:defRPr lang="en-US"/>
            </a:defPPr>
            <a:lvl1pPr>
              <a:defRPr sz="1400"/>
            </a:lvl1pPr>
          </a:lstStyle>
          <a:p>
            <a:pPr algn="ctr"/>
            <a:r>
              <a:rPr lang="en-US" sz="1200" b="1" dirty="0">
                <a:solidFill>
                  <a:srgbClr val="FFFF00"/>
                </a:solidFill>
              </a:rPr>
              <a:t>Medium </a:t>
            </a:r>
          </a:p>
        </p:txBody>
      </p:sp>
      <p:sp>
        <p:nvSpPr>
          <p:cNvPr id="33" name="TextBox 32">
            <a:extLst>
              <a:ext uri="{FF2B5EF4-FFF2-40B4-BE49-F238E27FC236}">
                <a16:creationId xmlns:a16="http://schemas.microsoft.com/office/drawing/2014/main" id="{B776830F-A14C-4A95-8031-5618D8F2AF72}"/>
              </a:ext>
            </a:extLst>
          </p:cNvPr>
          <p:cNvSpPr txBox="1"/>
          <p:nvPr/>
        </p:nvSpPr>
        <p:spPr>
          <a:xfrm rot="16200000">
            <a:off x="9945811" y="2413593"/>
            <a:ext cx="535967" cy="276999"/>
          </a:xfrm>
          <a:prstGeom prst="rect">
            <a:avLst/>
          </a:prstGeom>
          <a:noFill/>
        </p:spPr>
        <p:txBody>
          <a:bodyPr wrap="square" rtlCol="0">
            <a:spAutoFit/>
          </a:bodyPr>
          <a:lstStyle>
            <a:defPPr>
              <a:defRPr lang="en-US"/>
            </a:defPPr>
            <a:lvl1pPr>
              <a:defRPr sz="1400"/>
            </a:lvl1pPr>
          </a:lstStyle>
          <a:p>
            <a:pPr algn="ctr"/>
            <a:r>
              <a:rPr lang="en-US" sz="1200" b="1" dirty="0">
                <a:solidFill>
                  <a:srgbClr val="FF0000"/>
                </a:solidFill>
              </a:rPr>
              <a:t>High</a:t>
            </a:r>
          </a:p>
        </p:txBody>
      </p:sp>
      <p:sp>
        <p:nvSpPr>
          <p:cNvPr id="10" name="Not Equal 9">
            <a:extLst>
              <a:ext uri="{FF2B5EF4-FFF2-40B4-BE49-F238E27FC236}">
                <a16:creationId xmlns:a16="http://schemas.microsoft.com/office/drawing/2014/main" id="{9A797981-B96A-4C34-B071-BD652E7489A9}"/>
              </a:ext>
            </a:extLst>
          </p:cNvPr>
          <p:cNvSpPr/>
          <p:nvPr/>
        </p:nvSpPr>
        <p:spPr>
          <a:xfrm>
            <a:off x="9060930" y="3433606"/>
            <a:ext cx="945338" cy="461665"/>
          </a:xfrm>
          <a:prstGeom prst="mathNotEqua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34" name="TextBox 33">
            <a:extLst>
              <a:ext uri="{FF2B5EF4-FFF2-40B4-BE49-F238E27FC236}">
                <a16:creationId xmlns:a16="http://schemas.microsoft.com/office/drawing/2014/main" id="{0FA68203-4D04-4997-B27F-0CC8006789BA}"/>
              </a:ext>
            </a:extLst>
          </p:cNvPr>
          <p:cNvSpPr txBox="1"/>
          <p:nvPr/>
        </p:nvSpPr>
        <p:spPr>
          <a:xfrm>
            <a:off x="9309015" y="1351428"/>
            <a:ext cx="1750800" cy="261610"/>
          </a:xfrm>
          <a:prstGeom prst="rect">
            <a:avLst/>
          </a:prstGeom>
          <a:noFill/>
        </p:spPr>
        <p:txBody>
          <a:bodyPr wrap="none" rtlCol="0">
            <a:spAutoFit/>
          </a:bodyPr>
          <a:lstStyle>
            <a:defPPr>
              <a:defRPr lang="en-US"/>
            </a:defPPr>
            <a:lvl1pPr>
              <a:defRPr sz="1400"/>
            </a:lvl1pPr>
          </a:lstStyle>
          <a:p>
            <a:r>
              <a:rPr lang="en-US" sz="1100" b="1" i="1" dirty="0"/>
              <a:t>Risk Continuum Model </a:t>
            </a:r>
          </a:p>
        </p:txBody>
      </p:sp>
      <p:sp>
        <p:nvSpPr>
          <p:cNvPr id="29" name="TextBox 28">
            <a:extLst>
              <a:ext uri="{FF2B5EF4-FFF2-40B4-BE49-F238E27FC236}">
                <a16:creationId xmlns:a16="http://schemas.microsoft.com/office/drawing/2014/main" id="{DBAB442A-8110-4AC5-9833-6E4A15F9A937}"/>
              </a:ext>
            </a:extLst>
          </p:cNvPr>
          <p:cNvSpPr txBox="1"/>
          <p:nvPr/>
        </p:nvSpPr>
        <p:spPr>
          <a:xfrm>
            <a:off x="10449993" y="3588593"/>
            <a:ext cx="1213088" cy="400110"/>
          </a:xfrm>
          <a:prstGeom prst="rect">
            <a:avLst/>
          </a:prstGeom>
          <a:noFill/>
        </p:spPr>
        <p:txBody>
          <a:bodyPr wrap="square" rtlCol="0">
            <a:spAutoFit/>
          </a:bodyPr>
          <a:lstStyle>
            <a:defPPr>
              <a:defRPr lang="en-US"/>
            </a:defPPr>
            <a:lvl1pPr>
              <a:defRPr sz="1400"/>
            </a:lvl1pPr>
          </a:lstStyle>
          <a:p>
            <a:r>
              <a:rPr lang="en-US" sz="1000" dirty="0"/>
              <a:t>Carbon Tip Heated Products </a:t>
            </a:r>
          </a:p>
        </p:txBody>
      </p:sp>
      <p:sp>
        <p:nvSpPr>
          <p:cNvPr id="30" name="TextBox 29">
            <a:extLst>
              <a:ext uri="{FF2B5EF4-FFF2-40B4-BE49-F238E27FC236}">
                <a16:creationId xmlns:a16="http://schemas.microsoft.com/office/drawing/2014/main" id="{BC58A5B5-1B20-4936-9A69-D075C62FBE2A}"/>
              </a:ext>
            </a:extLst>
          </p:cNvPr>
          <p:cNvSpPr txBox="1"/>
          <p:nvPr/>
        </p:nvSpPr>
        <p:spPr>
          <a:xfrm>
            <a:off x="0" y="6588777"/>
            <a:ext cx="6619120" cy="338554"/>
          </a:xfrm>
          <a:prstGeom prst="rect">
            <a:avLst/>
          </a:prstGeom>
          <a:noFill/>
        </p:spPr>
        <p:txBody>
          <a:bodyPr wrap="none" rtlCol="0">
            <a:spAutoFit/>
          </a:bodyPr>
          <a:lstStyle/>
          <a:p>
            <a:r>
              <a:rPr lang="en-US" sz="800" i="1" dirty="0"/>
              <a:t>Sources: -Categories SARS website, Cigarette excise rate of R833/1000sticks, conversion rate 0.8g/1sick=R1041.25/Kg; Eur Addict Res 2014</a:t>
            </a:r>
          </a:p>
          <a:p>
            <a:r>
              <a:rPr lang="en-US" sz="800" i="1" dirty="0">
                <a:solidFill>
                  <a:srgbClr val="FF0000"/>
                </a:solidFill>
              </a:rPr>
              <a:t> </a:t>
            </a:r>
          </a:p>
        </p:txBody>
      </p:sp>
      <p:sp>
        <p:nvSpPr>
          <p:cNvPr id="35" name="Rectangle 34">
            <a:extLst>
              <a:ext uri="{FF2B5EF4-FFF2-40B4-BE49-F238E27FC236}">
                <a16:creationId xmlns:a16="http://schemas.microsoft.com/office/drawing/2014/main" id="{8BD3B23F-5242-49CC-9CFA-CBEBA13C8350}"/>
              </a:ext>
            </a:extLst>
          </p:cNvPr>
          <p:cNvSpPr/>
          <p:nvPr/>
        </p:nvSpPr>
        <p:spPr>
          <a:xfrm>
            <a:off x="383914" y="1224651"/>
            <a:ext cx="11247040" cy="960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ED55AC-CCCA-46FE-AA3A-B8F701B9BD87}"/>
              </a:ext>
            </a:extLst>
          </p:cNvPr>
          <p:cNvSpPr/>
          <p:nvPr/>
        </p:nvSpPr>
        <p:spPr>
          <a:xfrm>
            <a:off x="319203" y="5438262"/>
            <a:ext cx="11247040" cy="9600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80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CFF8B5-E3AC-4159-9972-3BFEE0202E26}"/>
              </a:ext>
            </a:extLst>
          </p:cNvPr>
          <p:cNvGraphicFramePr>
            <a:graphicFrameLocks noChangeAspect="1"/>
          </p:cNvGraphicFramePr>
          <p:nvPr>
            <p:custDataLst>
              <p:tags r:id="rId2"/>
            </p:custDataLst>
            <p:extLst>
              <p:ext uri="{D42A27DB-BD31-4B8C-83A1-F6EECF244321}">
                <p14:modId xmlns:p14="http://schemas.microsoft.com/office/powerpoint/2010/main" val="3839071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35"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7A4925C-3F4A-4C31-8BF1-55F5AF399CA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dirty="0">
              <a:latin typeface="Arial Black" panose="020B0A04020102020204" pitchFamily="34" charset="0"/>
              <a:ea typeface="+mj-ea"/>
              <a:cs typeface="+mj-cs"/>
              <a:sym typeface="Arial Black" panose="020B0A04020102020204" pitchFamily="34" charset="0"/>
            </a:endParaRPr>
          </a:p>
        </p:txBody>
      </p:sp>
      <p:sp>
        <p:nvSpPr>
          <p:cNvPr id="7" name="Title 6">
            <a:extLst>
              <a:ext uri="{FF2B5EF4-FFF2-40B4-BE49-F238E27FC236}">
                <a16:creationId xmlns:a16="http://schemas.microsoft.com/office/drawing/2014/main" id="{A6DA0C9C-327B-424F-80BB-182EAA166BB2}"/>
              </a:ext>
            </a:extLst>
          </p:cNvPr>
          <p:cNvSpPr>
            <a:spLocks noGrp="1"/>
          </p:cNvSpPr>
          <p:nvPr>
            <p:ph type="title"/>
          </p:nvPr>
        </p:nvSpPr>
        <p:spPr>
          <a:xfrm>
            <a:off x="2639616" y="2975018"/>
            <a:ext cx="5976664" cy="467970"/>
          </a:xfrm>
        </p:spPr>
        <p:txBody>
          <a:bodyPr anchor="ctr">
            <a:normAutofit/>
          </a:bodyPr>
          <a:lstStyle/>
          <a:p>
            <a:r>
              <a:rPr lang="en-GB" dirty="0"/>
              <a:t>Excise framework Recommendation</a:t>
            </a:r>
          </a:p>
        </p:txBody>
      </p:sp>
      <p:sp>
        <p:nvSpPr>
          <p:cNvPr id="4" name="Slide Number Placeholder 3">
            <a:extLst>
              <a:ext uri="{FF2B5EF4-FFF2-40B4-BE49-F238E27FC236}">
                <a16:creationId xmlns:a16="http://schemas.microsoft.com/office/drawing/2014/main" id="{0A2292A7-BFDB-4818-8D73-399043155EB7}"/>
              </a:ext>
            </a:extLst>
          </p:cNvPr>
          <p:cNvSpPr>
            <a:spLocks noGrp="1"/>
          </p:cNvSpPr>
          <p:nvPr>
            <p:ph type="sldNum" sz="quarter" idx="12"/>
          </p:nvPr>
        </p:nvSpPr>
        <p:spPr>
          <a:xfrm rot="16200000">
            <a:off x="11442196" y="5956723"/>
            <a:ext cx="1315721" cy="486833"/>
          </a:xfrm>
        </p:spPr>
        <p:txBody>
          <a:bodyPr/>
          <a:lstStyle/>
          <a:p>
            <a:r>
              <a:rPr lang="en-US" dirty="0"/>
              <a:t>10</a:t>
            </a:r>
          </a:p>
        </p:txBody>
      </p:sp>
    </p:spTree>
    <p:extLst>
      <p:ext uri="{BB962C8B-B14F-4D97-AF65-F5344CB8AC3E}">
        <p14:creationId xmlns:p14="http://schemas.microsoft.com/office/powerpoint/2010/main" val="217226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CFF8B5-E3AC-4159-9972-3BFEE0202E26}"/>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996" name="think-cell Slide" r:id="rId5" imgW="421" imgH="420" progId="TCLayout.ActiveDocument.1">
                  <p:embed/>
                </p:oleObj>
              </mc:Choice>
              <mc:Fallback>
                <p:oleObj name="think-cell Slide" r:id="rId5" imgW="421" imgH="420" progId="TCLayout.ActiveDocument.1">
                  <p:embed/>
                  <p:pic>
                    <p:nvPicPr>
                      <p:cNvPr id="3" name="Object 2" hidden="1">
                        <a:extLst>
                          <a:ext uri="{FF2B5EF4-FFF2-40B4-BE49-F238E27FC236}">
                            <a16:creationId xmlns:a16="http://schemas.microsoft.com/office/drawing/2014/main" id="{93CFF8B5-E3AC-4159-9972-3BFEE0202E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7A4925C-3F4A-4C31-8BF1-55F5AF399CA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dirty="0">
              <a:latin typeface="Arial Black" panose="020B0A04020102020204" pitchFamily="34" charset="0"/>
              <a:ea typeface="+mj-ea"/>
              <a:cs typeface="+mj-cs"/>
              <a:sym typeface="Arial Black" panose="020B0A04020102020204" pitchFamily="34" charset="0"/>
            </a:endParaRPr>
          </a:p>
        </p:txBody>
      </p:sp>
      <p:sp>
        <p:nvSpPr>
          <p:cNvPr id="7" name="Title 6">
            <a:extLst>
              <a:ext uri="{FF2B5EF4-FFF2-40B4-BE49-F238E27FC236}">
                <a16:creationId xmlns:a16="http://schemas.microsoft.com/office/drawing/2014/main" id="{A6DA0C9C-327B-424F-80BB-182EAA166BB2}"/>
              </a:ext>
            </a:extLst>
          </p:cNvPr>
          <p:cNvSpPr>
            <a:spLocks noGrp="1"/>
          </p:cNvSpPr>
          <p:nvPr>
            <p:ph type="title"/>
          </p:nvPr>
        </p:nvSpPr>
        <p:spPr>
          <a:xfrm>
            <a:off x="194199" y="173267"/>
            <a:ext cx="11161240" cy="467970"/>
          </a:xfrm>
        </p:spPr>
        <p:txBody>
          <a:bodyPr anchor="ctr">
            <a:normAutofit/>
          </a:bodyPr>
          <a:lstStyle/>
          <a:p>
            <a:r>
              <a:rPr lang="en-GB" dirty="0"/>
              <a:t>Implementation of Fiscal and enforcement solutions needed</a:t>
            </a:r>
          </a:p>
        </p:txBody>
      </p:sp>
      <p:sp>
        <p:nvSpPr>
          <p:cNvPr id="4" name="Slide Number Placeholder 3">
            <a:extLst>
              <a:ext uri="{FF2B5EF4-FFF2-40B4-BE49-F238E27FC236}">
                <a16:creationId xmlns:a16="http://schemas.microsoft.com/office/drawing/2014/main" id="{0A2292A7-BFDB-4818-8D73-399043155EB7}"/>
              </a:ext>
            </a:extLst>
          </p:cNvPr>
          <p:cNvSpPr>
            <a:spLocks noGrp="1"/>
          </p:cNvSpPr>
          <p:nvPr>
            <p:ph type="sldNum" sz="quarter" idx="12"/>
          </p:nvPr>
        </p:nvSpPr>
        <p:spPr>
          <a:xfrm rot="16200000">
            <a:off x="11459419" y="5956723"/>
            <a:ext cx="1315721" cy="486833"/>
          </a:xfrm>
        </p:spPr>
        <p:txBody>
          <a:bodyPr/>
          <a:lstStyle/>
          <a:p>
            <a:r>
              <a:rPr lang="en-US" dirty="0"/>
              <a:t>11</a:t>
            </a:r>
          </a:p>
        </p:txBody>
      </p:sp>
      <p:sp>
        <p:nvSpPr>
          <p:cNvPr id="42" name="Content Placeholder 8">
            <a:extLst>
              <a:ext uri="{FF2B5EF4-FFF2-40B4-BE49-F238E27FC236}">
                <a16:creationId xmlns:a16="http://schemas.microsoft.com/office/drawing/2014/main" id="{E4C42EE8-5C12-42DA-83AF-C589719D3923}"/>
              </a:ext>
            </a:extLst>
          </p:cNvPr>
          <p:cNvSpPr>
            <a:spLocks noGrp="1"/>
          </p:cNvSpPr>
          <p:nvPr>
            <p:ph idx="13"/>
          </p:nvPr>
        </p:nvSpPr>
        <p:spPr>
          <a:xfrm>
            <a:off x="194199" y="622240"/>
            <a:ext cx="11593288" cy="845898"/>
          </a:xfrm>
        </p:spPr>
        <p:txBody>
          <a:bodyPr>
            <a:noAutofit/>
          </a:bodyPr>
          <a:lstStyle/>
          <a:p>
            <a:r>
              <a:rPr lang="en-GB" sz="1600" dirty="0"/>
              <a:t>An excise freeze on cigarettes is needed to allow consumer to buy legal cigarettes and bring duty none paid volume back to legal market. This should be supplemented with improved administration and enforcement to prevent fiscal leakages and to reduce the supply of illicit tobacco.</a:t>
            </a:r>
          </a:p>
        </p:txBody>
      </p:sp>
      <p:sp>
        <p:nvSpPr>
          <p:cNvPr id="43" name="Rectangle 5">
            <a:extLst>
              <a:ext uri="{FF2B5EF4-FFF2-40B4-BE49-F238E27FC236}">
                <a16:creationId xmlns:a16="http://schemas.microsoft.com/office/drawing/2014/main" id="{686DD20C-88F1-4878-8F61-C30D6E8FBBEA}"/>
              </a:ext>
            </a:extLst>
          </p:cNvPr>
          <p:cNvSpPr>
            <a:spLocks noChangeArrowheads="1"/>
          </p:cNvSpPr>
          <p:nvPr/>
        </p:nvSpPr>
        <p:spPr bwMode="auto">
          <a:xfrm rot="16200000">
            <a:off x="-72646" y="2235872"/>
            <a:ext cx="1862159" cy="504000"/>
          </a:xfrm>
          <a:prstGeom prst="rect">
            <a:avLst/>
          </a:prstGeom>
          <a:solidFill>
            <a:srgbClr val="FFC00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rgbClr val="999999">
                    <a:lumMod val="50000"/>
                  </a:srgbClr>
                </a:solidFill>
                <a:effectLst/>
                <a:uLnTx/>
                <a:uFillTx/>
              </a:rPr>
              <a:t>FISCAL</a:t>
            </a:r>
            <a:endParaRPr kumimoji="0" lang="en-US" sz="1100" b="1" i="0" u="none" strike="noStrike" kern="0" cap="none" spc="0" normalizeH="0" baseline="0" noProof="0" dirty="0">
              <a:ln>
                <a:noFill/>
              </a:ln>
              <a:solidFill>
                <a:srgbClr val="999999">
                  <a:lumMod val="50000"/>
                </a:srgbClr>
              </a:solidFill>
              <a:effectLst/>
              <a:uLnTx/>
              <a:uFillTx/>
            </a:endParaRPr>
          </a:p>
        </p:txBody>
      </p:sp>
      <p:sp>
        <p:nvSpPr>
          <p:cNvPr id="44" name="Rectangle 4">
            <a:extLst>
              <a:ext uri="{FF2B5EF4-FFF2-40B4-BE49-F238E27FC236}">
                <a16:creationId xmlns:a16="http://schemas.microsoft.com/office/drawing/2014/main" id="{3C262BFB-DF65-4521-B10D-1F7BDBFDA5F0}"/>
              </a:ext>
            </a:extLst>
          </p:cNvPr>
          <p:cNvSpPr>
            <a:spLocks noChangeArrowheads="1"/>
          </p:cNvSpPr>
          <p:nvPr/>
        </p:nvSpPr>
        <p:spPr bwMode="auto">
          <a:xfrm rot="16200000">
            <a:off x="-542680" y="4856046"/>
            <a:ext cx="2802225" cy="504000"/>
          </a:xfrm>
          <a:prstGeom prst="rect">
            <a:avLst/>
          </a:prstGeom>
          <a:solidFill>
            <a:srgbClr val="FFC00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999999">
                    <a:lumMod val="50000"/>
                  </a:srgbClr>
                </a:solidFill>
                <a:effectLst/>
                <a:uLnTx/>
                <a:uFillTx/>
              </a:rPr>
              <a:t>ENFORCEMENT AND </a:t>
            </a:r>
            <a:br>
              <a:rPr kumimoji="0" lang="en-GB" sz="1200" b="1" i="0" u="none" strike="noStrike" kern="0" cap="none" spc="0" normalizeH="0" baseline="0" noProof="0" dirty="0">
                <a:ln>
                  <a:noFill/>
                </a:ln>
                <a:solidFill>
                  <a:srgbClr val="999999">
                    <a:lumMod val="50000"/>
                  </a:srgbClr>
                </a:solidFill>
                <a:effectLst/>
                <a:uLnTx/>
                <a:uFillTx/>
              </a:rPr>
            </a:br>
            <a:r>
              <a:rPr kumimoji="0" lang="en-GB" sz="1200" b="1" i="0" u="none" strike="noStrike" kern="0" cap="none" spc="0" normalizeH="0" baseline="0" noProof="0" dirty="0">
                <a:ln>
                  <a:noFill/>
                </a:ln>
                <a:solidFill>
                  <a:srgbClr val="999999">
                    <a:lumMod val="50000"/>
                  </a:srgbClr>
                </a:solidFill>
                <a:effectLst/>
                <a:uLnTx/>
                <a:uFillTx/>
              </a:rPr>
              <a:t>ADMINISTRATION</a:t>
            </a:r>
          </a:p>
        </p:txBody>
      </p:sp>
      <p:grpSp>
        <p:nvGrpSpPr>
          <p:cNvPr id="5" name="Group 4">
            <a:extLst>
              <a:ext uri="{FF2B5EF4-FFF2-40B4-BE49-F238E27FC236}">
                <a16:creationId xmlns:a16="http://schemas.microsoft.com/office/drawing/2014/main" id="{95F4FF61-1BF4-4EA1-A77E-EE5780EE5AE6}"/>
              </a:ext>
            </a:extLst>
          </p:cNvPr>
          <p:cNvGrpSpPr/>
          <p:nvPr/>
        </p:nvGrpSpPr>
        <p:grpSpPr>
          <a:xfrm>
            <a:off x="606433" y="1556792"/>
            <a:ext cx="10163167" cy="4952367"/>
            <a:chOff x="696475" y="1752915"/>
            <a:chExt cx="8649766" cy="4952367"/>
          </a:xfrm>
        </p:grpSpPr>
        <p:sp>
          <p:nvSpPr>
            <p:cNvPr id="31" name="Rectangle 4">
              <a:extLst>
                <a:ext uri="{FF2B5EF4-FFF2-40B4-BE49-F238E27FC236}">
                  <a16:creationId xmlns:a16="http://schemas.microsoft.com/office/drawing/2014/main" id="{7DFE2A5F-7945-4700-85E0-16067F7DA610}"/>
                </a:ext>
              </a:extLst>
            </p:cNvPr>
            <p:cNvSpPr>
              <a:spLocks noChangeArrowheads="1"/>
            </p:cNvSpPr>
            <p:nvPr/>
          </p:nvSpPr>
          <p:spPr bwMode="auto">
            <a:xfrm>
              <a:off x="1211941" y="1752915"/>
              <a:ext cx="8134300" cy="396946"/>
            </a:xfrm>
            <a:prstGeom prst="rect">
              <a:avLst/>
            </a:prstGeom>
            <a:solidFill>
              <a:srgbClr val="FFC000"/>
            </a:solidFill>
            <a:ln w="6350">
              <a:noFill/>
              <a:miter lim="800000"/>
              <a:headEnd/>
              <a:tailEnd/>
            </a:ln>
          </p:spPr>
          <p:txBody>
            <a:bodyPr wrap="none" lIns="45720" rIns="4572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1">
                      <a:lumMod val="65000"/>
                      <a:lumOff val="35000"/>
                    </a:schemeClr>
                  </a:solidFill>
                  <a:effectLst/>
                  <a:uLnTx/>
                  <a:uFillTx/>
                </a:rPr>
                <a:t>Definitive excise policy that stabilises revenues</a:t>
              </a:r>
              <a:endParaRPr kumimoji="0" lang="en-US" sz="1200" b="1" i="0" u="none" strike="noStrike" kern="0" cap="none" spc="0" normalizeH="0" baseline="0" noProof="0" dirty="0">
                <a:ln>
                  <a:noFill/>
                </a:ln>
                <a:solidFill>
                  <a:schemeClr val="tx1">
                    <a:lumMod val="65000"/>
                    <a:lumOff val="35000"/>
                  </a:schemeClr>
                </a:solidFill>
                <a:effectLst/>
                <a:uLnTx/>
                <a:uFillTx/>
              </a:endParaRPr>
            </a:p>
          </p:txBody>
        </p:sp>
        <p:grpSp>
          <p:nvGrpSpPr>
            <p:cNvPr id="32" name="Group 31">
              <a:extLst>
                <a:ext uri="{FF2B5EF4-FFF2-40B4-BE49-F238E27FC236}">
                  <a16:creationId xmlns:a16="http://schemas.microsoft.com/office/drawing/2014/main" id="{46ED8B16-DDB5-466C-8055-915A0DFB294F}"/>
                </a:ext>
              </a:extLst>
            </p:cNvPr>
            <p:cNvGrpSpPr/>
            <p:nvPr/>
          </p:nvGrpSpPr>
          <p:grpSpPr>
            <a:xfrm>
              <a:off x="1211941" y="2300002"/>
              <a:ext cx="8134300" cy="504025"/>
              <a:chOff x="758180" y="1635773"/>
              <a:chExt cx="7758230" cy="504025"/>
            </a:xfrm>
          </p:grpSpPr>
          <p:sp>
            <p:nvSpPr>
              <p:cNvPr id="33" name="Rectangle 5">
                <a:extLst>
                  <a:ext uri="{FF2B5EF4-FFF2-40B4-BE49-F238E27FC236}">
                    <a16:creationId xmlns:a16="http://schemas.microsoft.com/office/drawing/2014/main" id="{C36493A2-67E4-4B88-B08A-4BF5565849AC}"/>
                  </a:ext>
                </a:extLst>
              </p:cNvPr>
              <p:cNvSpPr>
                <a:spLocks noChangeArrowheads="1"/>
              </p:cNvSpPr>
              <p:nvPr/>
            </p:nvSpPr>
            <p:spPr bwMode="auto">
              <a:xfrm>
                <a:off x="758180" y="1635773"/>
                <a:ext cx="3850788" cy="504025"/>
              </a:xfrm>
              <a:prstGeom prst="rect">
                <a:avLst/>
              </a:prstGeom>
              <a:solidFill>
                <a:srgbClr val="C0C0C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333333"/>
                    </a:solidFill>
                    <a:effectLst/>
                    <a:uLnTx/>
                    <a:uFillTx/>
                  </a:rPr>
                  <a:t>Implementing a</a:t>
                </a:r>
                <a:r>
                  <a:rPr kumimoji="0" lang="en-GB" sz="1100" b="1" i="0" u="none" strike="noStrike" kern="0" cap="none" spc="0" normalizeH="0" baseline="0" noProof="0" dirty="0">
                    <a:ln>
                      <a:noFill/>
                    </a:ln>
                    <a:solidFill>
                      <a:srgbClr val="333333"/>
                    </a:solidFill>
                    <a:effectLst/>
                    <a:uLnTx/>
                    <a:uFillTx/>
                  </a:rPr>
                  <a:t> ‘short-term’ excise freeze on cigarettes </a:t>
                </a:r>
                <a:br>
                  <a:rPr kumimoji="0" lang="en-GB" sz="1100" b="1" i="0" u="none" strike="noStrike" kern="0" cap="none" spc="0" normalizeH="0" baseline="0" noProof="0" dirty="0">
                    <a:ln>
                      <a:noFill/>
                    </a:ln>
                    <a:solidFill>
                      <a:srgbClr val="333333"/>
                    </a:solidFill>
                    <a:effectLst/>
                    <a:uLnTx/>
                    <a:uFillTx/>
                  </a:rPr>
                </a:br>
                <a:r>
                  <a:rPr kumimoji="0" lang="en-GB" sz="1100" b="1" i="0" u="none" strike="noStrike" kern="0" cap="none" spc="0" normalizeH="0" baseline="0" noProof="0" dirty="0">
                    <a:ln>
                      <a:noFill/>
                    </a:ln>
                    <a:solidFill>
                      <a:srgbClr val="333333"/>
                    </a:solidFill>
                    <a:effectLst/>
                    <a:uLnTx/>
                    <a:uFillTx/>
                  </a:rPr>
                  <a:t>to avoid further cigarette tax revenue erosion </a:t>
                </a:r>
                <a:endParaRPr kumimoji="0" lang="en-US" sz="1100" b="1" i="0" u="none" strike="noStrike" kern="0" cap="none" spc="0" normalizeH="0" baseline="0" noProof="0" dirty="0">
                  <a:ln>
                    <a:noFill/>
                  </a:ln>
                  <a:solidFill>
                    <a:srgbClr val="333333"/>
                  </a:solidFill>
                  <a:effectLst/>
                  <a:uLnTx/>
                  <a:uFillTx/>
                </a:endParaRPr>
              </a:p>
            </p:txBody>
          </p:sp>
          <p:sp>
            <p:nvSpPr>
              <p:cNvPr id="34" name="Rectangle 5">
                <a:extLst>
                  <a:ext uri="{FF2B5EF4-FFF2-40B4-BE49-F238E27FC236}">
                    <a16:creationId xmlns:a16="http://schemas.microsoft.com/office/drawing/2014/main" id="{E2A7DCBB-8517-447E-9E3D-C7E25112CCF6}"/>
                  </a:ext>
                </a:extLst>
              </p:cNvPr>
              <p:cNvSpPr>
                <a:spLocks noChangeArrowheads="1"/>
              </p:cNvSpPr>
              <p:nvPr/>
            </p:nvSpPr>
            <p:spPr bwMode="auto">
              <a:xfrm>
                <a:off x="4664410" y="1635773"/>
                <a:ext cx="3852000" cy="504000"/>
              </a:xfrm>
              <a:prstGeom prst="rect">
                <a:avLst/>
              </a:prstGeom>
              <a:solidFill>
                <a:srgbClr val="C0C0C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lang="en-GB" sz="1100" b="1" kern="0" dirty="0">
                    <a:solidFill>
                      <a:srgbClr val="333333"/>
                    </a:solidFill>
                  </a:rPr>
                  <a:t>Increased excise on pipe tobacco, new excise rate on heated </a:t>
                </a:r>
                <a:br>
                  <a:rPr lang="en-GB" sz="1100" b="1" kern="0" dirty="0">
                    <a:solidFill>
                      <a:srgbClr val="333333"/>
                    </a:solidFill>
                  </a:rPr>
                </a:br>
                <a:r>
                  <a:rPr lang="en-GB" sz="1100" b="1" kern="0" dirty="0">
                    <a:solidFill>
                      <a:srgbClr val="333333"/>
                    </a:solidFill>
                  </a:rPr>
                  <a:t>tobacco to generate new tax revenues</a:t>
                </a:r>
                <a:endParaRPr lang="en-US" sz="1100" b="1" kern="0" dirty="0">
                  <a:solidFill>
                    <a:srgbClr val="333333"/>
                  </a:solidFill>
                </a:endParaRPr>
              </a:p>
            </p:txBody>
          </p:sp>
        </p:grpSp>
        <p:sp>
          <p:nvSpPr>
            <p:cNvPr id="35" name="Rectangle 34">
              <a:extLst>
                <a:ext uri="{FF2B5EF4-FFF2-40B4-BE49-F238E27FC236}">
                  <a16:creationId xmlns:a16="http://schemas.microsoft.com/office/drawing/2014/main" id="{6B856606-AC2C-40FC-9970-91C66D99423C}"/>
                </a:ext>
              </a:extLst>
            </p:cNvPr>
            <p:cNvSpPr>
              <a:spLocks noChangeArrowheads="1"/>
            </p:cNvSpPr>
            <p:nvPr/>
          </p:nvSpPr>
          <p:spPr bwMode="auto">
            <a:xfrm>
              <a:off x="1211941" y="4718126"/>
              <a:ext cx="4031876" cy="1529662"/>
            </a:xfrm>
            <a:prstGeom prst="rect">
              <a:avLst/>
            </a:prstGeom>
            <a:noFill/>
            <a:ln w="6350">
              <a:noFill/>
              <a:miter lim="800000"/>
              <a:headEnd/>
              <a:tailEnd/>
            </a:ln>
          </p:spPr>
          <p:txBody>
            <a:bodyPr wrap="square" lIns="45720" rIns="45720"/>
            <a:lstStyle/>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No government reconciliation of imports into production cycle</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Unknown total production volume (PMD &amp; SMD)</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Non existing effective factory controls </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Loopholes in excise declaration (mismatch between production and declarations)</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Border enforcement is a stretch</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Non existent enforcement at wholesale</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No aggressive punitive measures for illicit traders</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endParaRPr lang="en-US" sz="1000" kern="0" dirty="0">
                <a:solidFill>
                  <a:srgbClr val="808080"/>
                </a:solidFill>
              </a:endParaRPr>
            </a:p>
          </p:txBody>
        </p:sp>
        <p:sp>
          <p:nvSpPr>
            <p:cNvPr id="36" name="Rectangle 4">
              <a:extLst>
                <a:ext uri="{FF2B5EF4-FFF2-40B4-BE49-F238E27FC236}">
                  <a16:creationId xmlns:a16="http://schemas.microsoft.com/office/drawing/2014/main" id="{76D4A50A-BC3E-4BBF-9C53-BCD69604E0E6}"/>
                </a:ext>
              </a:extLst>
            </p:cNvPr>
            <p:cNvSpPr>
              <a:spLocks noChangeArrowheads="1"/>
            </p:cNvSpPr>
            <p:nvPr/>
          </p:nvSpPr>
          <p:spPr bwMode="auto">
            <a:xfrm>
              <a:off x="1211941" y="3903057"/>
              <a:ext cx="8134300" cy="389485"/>
            </a:xfrm>
            <a:prstGeom prst="rect">
              <a:avLst/>
            </a:prstGeom>
            <a:solidFill>
              <a:srgbClr val="FFC00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chemeClr val="tx1">
                      <a:lumMod val="65000"/>
                      <a:lumOff val="35000"/>
                    </a:schemeClr>
                  </a:solidFill>
                  <a:effectLst/>
                  <a:uLnTx/>
                  <a:uFillTx/>
                </a:rPr>
                <a:t>A framework of measures for efficient &amp; effective enforcement of illicit cigarettes</a:t>
              </a:r>
            </a:p>
          </p:txBody>
        </p:sp>
        <p:grpSp>
          <p:nvGrpSpPr>
            <p:cNvPr id="37" name="Group 36">
              <a:extLst>
                <a:ext uri="{FF2B5EF4-FFF2-40B4-BE49-F238E27FC236}">
                  <a16:creationId xmlns:a16="http://schemas.microsoft.com/office/drawing/2014/main" id="{E8B1F810-161D-442E-A0E4-3CEBC012A581}"/>
                </a:ext>
              </a:extLst>
            </p:cNvPr>
            <p:cNvGrpSpPr/>
            <p:nvPr/>
          </p:nvGrpSpPr>
          <p:grpSpPr>
            <a:xfrm>
              <a:off x="1211941" y="4360555"/>
              <a:ext cx="8125754" cy="360000"/>
              <a:chOff x="1015630" y="3714256"/>
              <a:chExt cx="7618129" cy="360000"/>
            </a:xfrm>
          </p:grpSpPr>
          <p:sp>
            <p:nvSpPr>
              <p:cNvPr id="38" name="Rectangle 5">
                <a:extLst>
                  <a:ext uri="{FF2B5EF4-FFF2-40B4-BE49-F238E27FC236}">
                    <a16:creationId xmlns:a16="http://schemas.microsoft.com/office/drawing/2014/main" id="{38A43CC3-1646-4432-A8EB-DBBF195C371C}"/>
                  </a:ext>
                </a:extLst>
              </p:cNvPr>
              <p:cNvSpPr>
                <a:spLocks noChangeArrowheads="1"/>
              </p:cNvSpPr>
              <p:nvPr/>
            </p:nvSpPr>
            <p:spPr bwMode="auto">
              <a:xfrm>
                <a:off x="1015630" y="3714256"/>
                <a:ext cx="3780000" cy="360000"/>
              </a:xfrm>
              <a:prstGeom prst="rect">
                <a:avLst/>
              </a:prstGeom>
              <a:solidFill>
                <a:srgbClr val="C0C0C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333333"/>
                    </a:solidFill>
                    <a:effectLst/>
                    <a:uLnTx/>
                    <a:uFillTx/>
                  </a:rPr>
                  <a:t>Clear articulation of the drivers</a:t>
                </a:r>
              </a:p>
            </p:txBody>
          </p:sp>
          <p:sp>
            <p:nvSpPr>
              <p:cNvPr id="39" name="Rectangle 5">
                <a:extLst>
                  <a:ext uri="{FF2B5EF4-FFF2-40B4-BE49-F238E27FC236}">
                    <a16:creationId xmlns:a16="http://schemas.microsoft.com/office/drawing/2014/main" id="{2E4ADC20-0608-4D4B-941E-02E4C0B13B1A}"/>
                  </a:ext>
                </a:extLst>
              </p:cNvPr>
              <p:cNvSpPr>
                <a:spLocks noChangeArrowheads="1"/>
              </p:cNvSpPr>
              <p:nvPr/>
            </p:nvSpPr>
            <p:spPr bwMode="auto">
              <a:xfrm>
                <a:off x="4853759" y="3714256"/>
                <a:ext cx="3780000" cy="360000"/>
              </a:xfrm>
              <a:prstGeom prst="rect">
                <a:avLst/>
              </a:prstGeom>
              <a:solidFill>
                <a:srgbClr val="C0C0C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333333"/>
                    </a:solidFill>
                    <a:effectLst/>
                    <a:uLnTx/>
                    <a:uFillTx/>
                  </a:rPr>
                  <a:t>Controls regime for tobacco products</a:t>
                </a:r>
              </a:p>
            </p:txBody>
          </p:sp>
        </p:grpSp>
        <p:sp>
          <p:nvSpPr>
            <p:cNvPr id="40" name="Rectangle 39">
              <a:extLst>
                <a:ext uri="{FF2B5EF4-FFF2-40B4-BE49-F238E27FC236}">
                  <a16:creationId xmlns:a16="http://schemas.microsoft.com/office/drawing/2014/main" id="{01AACA93-AD04-4265-841B-83A3A356B48C}"/>
                </a:ext>
              </a:extLst>
            </p:cNvPr>
            <p:cNvSpPr>
              <a:spLocks noChangeArrowheads="1"/>
            </p:cNvSpPr>
            <p:nvPr/>
          </p:nvSpPr>
          <p:spPr bwMode="auto">
            <a:xfrm>
              <a:off x="5305818" y="4718126"/>
              <a:ext cx="4031875" cy="1559150"/>
            </a:xfrm>
            <a:prstGeom prst="rect">
              <a:avLst/>
            </a:prstGeom>
            <a:noFill/>
            <a:ln w="6350">
              <a:noFill/>
              <a:miter lim="800000"/>
              <a:headEnd/>
              <a:tailEnd/>
            </a:ln>
          </p:spPr>
          <p:txBody>
            <a:bodyPr wrap="square" lIns="45720" rIns="45720"/>
            <a:lstStyle/>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kumimoji="0" lang="en-GB" sz="1000" b="0" i="0" u="none" strike="noStrike" kern="0" cap="none" spc="0" normalizeH="0" baseline="0" noProof="0" dirty="0">
                  <a:ln>
                    <a:noFill/>
                  </a:ln>
                  <a:solidFill>
                    <a:srgbClr val="808080"/>
                  </a:solidFill>
                  <a:effectLst/>
                  <a:uLnTx/>
                  <a:uFillTx/>
                </a:rPr>
                <a:t>Production counter implementation on each production line</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kumimoji="0" lang="en-GB" sz="1000" b="0" i="0" u="none" strike="noStrike" kern="0" cap="none" spc="0" normalizeH="0" baseline="0" noProof="0" dirty="0">
                  <a:ln>
                    <a:noFill/>
                  </a:ln>
                  <a:solidFill>
                    <a:srgbClr val="808080"/>
                  </a:solidFill>
                  <a:effectLst/>
                  <a:uLnTx/>
                  <a:uFillTx/>
                </a:rPr>
                <a:t>Reconciliation of raw materials, domestic production and fiscal payments</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kumimoji="0" lang="en-US" sz="1000" b="0" i="0" u="none" strike="noStrike" kern="0" cap="none" spc="0" normalizeH="0" baseline="0" noProof="0" dirty="0">
                  <a:ln>
                    <a:noFill/>
                  </a:ln>
                  <a:solidFill>
                    <a:srgbClr val="808080"/>
                  </a:solidFill>
                  <a:effectLst/>
                  <a:uLnTx/>
                  <a:uFillTx/>
                </a:rPr>
                <a:t>Visible enforcement in factories with centralized CCTV support</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lang="en-US" sz="1000" kern="0" dirty="0">
                  <a:solidFill>
                    <a:srgbClr val="808080"/>
                  </a:solidFill>
                </a:rPr>
                <a:t>Stronger and effective border controls mechanism</a:t>
              </a:r>
              <a:endParaRPr kumimoji="0" lang="en-GB" sz="1000" b="0" i="0" u="none" strike="noStrike" kern="0" cap="none" spc="0" normalizeH="0" baseline="0" noProof="0" dirty="0">
                <a:ln>
                  <a:noFill/>
                </a:ln>
                <a:solidFill>
                  <a:srgbClr val="808080"/>
                </a:solidFill>
                <a:effectLst/>
                <a:uLnTx/>
                <a:uFillTx/>
              </a:endParaRP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kumimoji="0" lang="en-GB" sz="1000" b="0" i="0" u="none" strike="noStrike" kern="0" cap="none" spc="0" normalizeH="0" baseline="0" noProof="0" dirty="0">
                  <a:ln>
                    <a:noFill/>
                  </a:ln>
                  <a:solidFill>
                    <a:srgbClr val="808080"/>
                  </a:solidFill>
                  <a:effectLst/>
                  <a:uLnTx/>
                  <a:uFillTx/>
                </a:rPr>
                <a:t>Knowledge hub with a dedicated task force – improve efficacy &amp; physical inspections</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kumimoji="0" lang="en-GB" sz="1000" b="0" i="0" u="none" strike="noStrike" kern="0" cap="none" spc="0" normalizeH="0" baseline="0" noProof="0" dirty="0">
                  <a:ln>
                    <a:noFill/>
                  </a:ln>
                  <a:solidFill>
                    <a:srgbClr val="808080"/>
                  </a:solidFill>
                  <a:effectLst/>
                  <a:uLnTx/>
                  <a:uFillTx/>
                </a:rPr>
                <a:t>Using a forensic laboratory to support product identification and prosecution</a:t>
              </a:r>
            </a:p>
            <a:p>
              <a:pPr marL="180975" marR="0" lvl="5" indent="-180975" defTabSz="914400" eaLnBrk="0" fontAlgn="base" latinLnBrk="0" hangingPunct="0">
                <a:lnSpc>
                  <a:spcPct val="100000"/>
                </a:lnSpc>
                <a:spcBef>
                  <a:spcPct val="30000"/>
                </a:spcBef>
                <a:spcAft>
                  <a:spcPct val="0"/>
                </a:spcAft>
                <a:buClr>
                  <a:srgbClr val="FFC000"/>
                </a:buClr>
                <a:buSzPct val="80000"/>
                <a:buFont typeface="Arial" charset="0"/>
                <a:buChar char="►"/>
                <a:tabLst/>
                <a:defRPr/>
              </a:pPr>
              <a:r>
                <a:rPr kumimoji="0" lang="en-GB" sz="1000" b="0" i="0" u="none" strike="noStrike" kern="0" cap="none" spc="0" normalizeH="0" baseline="0" noProof="0" dirty="0">
                  <a:ln>
                    <a:noFill/>
                  </a:ln>
                  <a:solidFill>
                    <a:srgbClr val="808080"/>
                  </a:solidFill>
                  <a:effectLst/>
                  <a:uLnTx/>
                  <a:uFillTx/>
                </a:rPr>
                <a:t>Harsher penalties for those engaging in illegal activity</a:t>
              </a:r>
            </a:p>
            <a:p>
              <a:pPr marL="180975" marR="0" lvl="5" indent="-180975" defTabSz="914400" eaLnBrk="0" fontAlgn="base" latinLnBrk="0" hangingPunct="0">
                <a:lnSpc>
                  <a:spcPct val="100000"/>
                </a:lnSpc>
                <a:spcBef>
                  <a:spcPct val="30000"/>
                </a:spcBef>
                <a:spcAft>
                  <a:spcPct val="0"/>
                </a:spcAft>
                <a:buClr>
                  <a:srgbClr val="FFD200"/>
                </a:buClr>
                <a:buSzPct val="80000"/>
                <a:buFont typeface="Arial" charset="0"/>
                <a:buChar char="►"/>
                <a:tabLst/>
                <a:defRPr/>
              </a:pPr>
              <a:endParaRPr kumimoji="0" lang="en-GB" sz="1000" b="0" i="0" u="none" strike="noStrike" kern="0" cap="none" spc="0" normalizeH="0" baseline="0" noProof="0" dirty="0">
                <a:ln>
                  <a:noFill/>
                </a:ln>
                <a:solidFill>
                  <a:srgbClr val="808080"/>
                </a:solidFill>
                <a:effectLst/>
                <a:uLnTx/>
                <a:uFillTx/>
              </a:endParaRPr>
            </a:p>
            <a:p>
              <a:pPr marL="180975" marR="0" lvl="5" indent="-180975" defTabSz="914400" eaLnBrk="0" fontAlgn="base" latinLnBrk="0" hangingPunct="0">
                <a:lnSpc>
                  <a:spcPct val="100000"/>
                </a:lnSpc>
                <a:spcBef>
                  <a:spcPct val="30000"/>
                </a:spcBef>
                <a:spcAft>
                  <a:spcPct val="0"/>
                </a:spcAft>
                <a:buClr>
                  <a:srgbClr val="FFD200"/>
                </a:buClr>
                <a:buSzPct val="80000"/>
                <a:buFont typeface="Arial" charset="0"/>
                <a:buChar char="►"/>
                <a:tabLst/>
                <a:defRPr/>
              </a:pPr>
              <a:endParaRPr kumimoji="0" lang="en-GB" sz="1000" b="0" i="0" u="none" strike="noStrike" kern="0" cap="none" spc="0" normalizeH="0" baseline="0" noProof="0" dirty="0">
                <a:ln>
                  <a:noFill/>
                </a:ln>
                <a:solidFill>
                  <a:srgbClr val="808080"/>
                </a:solidFill>
                <a:effectLst/>
                <a:uLnTx/>
                <a:uFillTx/>
              </a:endParaRPr>
            </a:p>
          </p:txBody>
        </p:sp>
        <p:sp>
          <p:nvSpPr>
            <p:cNvPr id="41" name="Rectangle 5">
              <a:extLst>
                <a:ext uri="{FF2B5EF4-FFF2-40B4-BE49-F238E27FC236}">
                  <a16:creationId xmlns:a16="http://schemas.microsoft.com/office/drawing/2014/main" id="{6B9B383F-CDA7-4CE2-A903-E055DEF394C3}"/>
                </a:ext>
              </a:extLst>
            </p:cNvPr>
            <p:cNvSpPr>
              <a:spLocks noChangeArrowheads="1"/>
            </p:cNvSpPr>
            <p:nvPr/>
          </p:nvSpPr>
          <p:spPr bwMode="auto">
            <a:xfrm>
              <a:off x="1202558" y="3111075"/>
              <a:ext cx="8134300" cy="504000"/>
            </a:xfrm>
            <a:prstGeom prst="rect">
              <a:avLst/>
            </a:prstGeom>
            <a:solidFill>
              <a:srgbClr val="C0C0C0"/>
            </a:solidFill>
            <a:ln w="6350">
              <a:noFill/>
              <a:miter lim="800000"/>
              <a:headEnd/>
              <a:tailEnd/>
            </a:ln>
          </p:spPr>
          <p:txBody>
            <a:bodyPr wrap="none" lIns="45720" rIns="45720" anchor="ctr"/>
            <a:lstStyle/>
            <a:p>
              <a:pPr lvl="0" algn="ctr" eaLnBrk="0" fontAlgn="base" hangingPunct="0">
                <a:spcBef>
                  <a:spcPct val="0"/>
                </a:spcBef>
                <a:spcAft>
                  <a:spcPct val="0"/>
                </a:spcAft>
                <a:defRPr/>
              </a:pPr>
              <a:r>
                <a:rPr lang="en-GB" sz="1100" b="1" kern="0" dirty="0">
                  <a:solidFill>
                    <a:srgbClr val="333333"/>
                  </a:solidFill>
                </a:rPr>
                <a:t>After shifting duty none paid consumption into duty paid consumption, there should be scope for </a:t>
              </a:r>
              <a:br>
                <a:rPr lang="en-GB" sz="1100" b="1" kern="0" dirty="0">
                  <a:solidFill>
                    <a:srgbClr val="333333"/>
                  </a:solidFill>
                </a:rPr>
              </a:br>
              <a:r>
                <a:rPr lang="en-GB" sz="1100" b="1" kern="0" dirty="0">
                  <a:solidFill>
                    <a:srgbClr val="333333"/>
                  </a:solidFill>
                </a:rPr>
                <a:t>future tax rate adjustments that will reduce consumption and increase revenues</a:t>
              </a:r>
              <a:endParaRPr lang="en-US" sz="1100" b="1" kern="0" dirty="0">
                <a:solidFill>
                  <a:srgbClr val="333333"/>
                </a:solidFill>
              </a:endParaRPr>
            </a:p>
          </p:txBody>
        </p:sp>
        <p:sp>
          <p:nvSpPr>
            <p:cNvPr id="45" name="Rectangle 4">
              <a:extLst>
                <a:ext uri="{FF2B5EF4-FFF2-40B4-BE49-F238E27FC236}">
                  <a16:creationId xmlns:a16="http://schemas.microsoft.com/office/drawing/2014/main" id="{ECCDAF88-9D1B-4EC1-B94D-BB96E7186915}"/>
                </a:ext>
              </a:extLst>
            </p:cNvPr>
            <p:cNvSpPr>
              <a:spLocks noChangeArrowheads="1"/>
            </p:cNvSpPr>
            <p:nvPr/>
          </p:nvSpPr>
          <p:spPr bwMode="auto">
            <a:xfrm>
              <a:off x="1211106" y="6345282"/>
              <a:ext cx="8117206" cy="360000"/>
            </a:xfrm>
            <a:prstGeom prst="rect">
              <a:avLst/>
            </a:prstGeom>
            <a:solidFill>
              <a:srgbClr val="C0C0C0"/>
            </a:solidFill>
            <a:ln w="6350">
              <a:noFill/>
              <a:miter lim="800000"/>
              <a:headEnd/>
              <a:tailEnd/>
            </a:ln>
          </p:spPr>
          <p:txBody>
            <a:bodyPr wrap="none" lIns="45720" rIns="4572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100" b="1" i="0" u="none" strike="noStrike" kern="0" cap="none" spc="0" normalizeH="0" baseline="0" noProof="0" dirty="0">
                  <a:ln>
                    <a:noFill/>
                  </a:ln>
                  <a:solidFill>
                    <a:srgbClr val="333333"/>
                  </a:solidFill>
                  <a:effectLst/>
                  <a:uLnTx/>
                  <a:uFillTx/>
                </a:rPr>
                <a:t>Technology to enable targeted enforcement measures to be deployed efficiently and effectively </a:t>
              </a:r>
            </a:p>
          </p:txBody>
        </p:sp>
        <p:sp>
          <p:nvSpPr>
            <p:cNvPr id="46" name="AutoShape 6">
              <a:extLst>
                <a:ext uri="{FF2B5EF4-FFF2-40B4-BE49-F238E27FC236}">
                  <a16:creationId xmlns:a16="http://schemas.microsoft.com/office/drawing/2014/main" id="{8455D445-DE04-4DE3-98FE-5401603CCBC8}"/>
                </a:ext>
              </a:extLst>
            </p:cNvPr>
            <p:cNvSpPr>
              <a:spLocks noChangeArrowheads="1"/>
            </p:cNvSpPr>
            <p:nvPr/>
          </p:nvSpPr>
          <p:spPr bwMode="auto">
            <a:xfrm rot="10800000">
              <a:off x="5025761" y="2876782"/>
              <a:ext cx="510613" cy="190404"/>
            </a:xfrm>
            <a:prstGeom prst="triangle">
              <a:avLst>
                <a:gd name="adj" fmla="val 50000"/>
              </a:avLst>
            </a:prstGeom>
            <a:solidFill>
              <a:srgbClr val="FFC000"/>
            </a:solidFill>
            <a:ln w="6350">
              <a:noFill/>
              <a:miter lim="800000"/>
              <a:headEnd/>
              <a:tailEnd/>
            </a:ln>
          </p:spPr>
          <p:txBody>
            <a:bodyPr rot="10800000"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cxnSp>
          <p:nvCxnSpPr>
            <p:cNvPr id="47" name="Straight Connector 46">
              <a:extLst>
                <a:ext uri="{FF2B5EF4-FFF2-40B4-BE49-F238E27FC236}">
                  <a16:creationId xmlns:a16="http://schemas.microsoft.com/office/drawing/2014/main" id="{0E7F2412-1EDE-419B-B3BE-B0F443034DCD}"/>
                </a:ext>
              </a:extLst>
            </p:cNvPr>
            <p:cNvCxnSpPr>
              <a:cxnSpLocks/>
            </p:cNvCxnSpPr>
            <p:nvPr/>
          </p:nvCxnSpPr>
          <p:spPr>
            <a:xfrm flipH="1">
              <a:off x="696475" y="3769139"/>
              <a:ext cx="8641219" cy="0"/>
            </a:xfrm>
            <a:prstGeom prst="line">
              <a:avLst/>
            </a:prstGeom>
            <a:noFill/>
            <a:ln w="12700" cap="flat" cmpd="sng" algn="ctr">
              <a:solidFill>
                <a:srgbClr val="FFC000"/>
              </a:solidFill>
              <a:prstDash val="solid"/>
            </a:ln>
            <a:effectLst/>
          </p:spPr>
        </p:cxnSp>
      </p:grpSp>
    </p:spTree>
    <p:extLst>
      <p:ext uri="{BB962C8B-B14F-4D97-AF65-F5344CB8AC3E}">
        <p14:creationId xmlns:p14="http://schemas.microsoft.com/office/powerpoint/2010/main" val="320911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FD4FBE-982D-4B2B-866E-15DCBD3F15F0}"/>
              </a:ext>
            </a:extLst>
          </p:cNvPr>
          <p:cNvGraphicFramePr>
            <a:graphicFrameLocks noChangeAspect="1"/>
          </p:cNvGraphicFramePr>
          <p:nvPr>
            <p:custDataLst>
              <p:tags r:id="rId2"/>
            </p:custDataLst>
            <p:extLst>
              <p:ext uri="{D42A27DB-BD31-4B8C-83A1-F6EECF244321}">
                <p14:modId xmlns:p14="http://schemas.microsoft.com/office/powerpoint/2010/main" val="1570627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949" name="think-cell Slide" r:id="rId5" imgW="421" imgH="420" progId="TCLayout.ActiveDocument.1">
                  <p:embed/>
                </p:oleObj>
              </mc:Choice>
              <mc:Fallback>
                <p:oleObj name="think-cell Slide" r:id="rId5" imgW="421" imgH="42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A619D35-9C89-4C3E-A12E-C1B55875C49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000" dirty="0">
              <a:latin typeface="Arial Black" panose="020B0A04020102020204" pitchFamily="34" charset="0"/>
              <a:ea typeface="+mj-ea"/>
              <a:cs typeface="+mj-cs"/>
              <a:sym typeface="Arial Black" panose="020B0A04020102020204" pitchFamily="34" charset="0"/>
            </a:endParaRPr>
          </a:p>
        </p:txBody>
      </p:sp>
      <p:sp>
        <p:nvSpPr>
          <p:cNvPr id="7" name="Title 6">
            <a:extLst>
              <a:ext uri="{FF2B5EF4-FFF2-40B4-BE49-F238E27FC236}">
                <a16:creationId xmlns:a16="http://schemas.microsoft.com/office/drawing/2014/main" id="{A6DA0C9C-327B-424F-80BB-182EAA166BB2}"/>
              </a:ext>
            </a:extLst>
          </p:cNvPr>
          <p:cNvSpPr>
            <a:spLocks noGrp="1"/>
          </p:cNvSpPr>
          <p:nvPr>
            <p:ph type="title"/>
          </p:nvPr>
        </p:nvSpPr>
        <p:spPr>
          <a:xfrm>
            <a:off x="191344" y="86377"/>
            <a:ext cx="10382944" cy="467970"/>
          </a:xfrm>
        </p:spPr>
        <p:txBody>
          <a:bodyPr anchor="ctr">
            <a:normAutofit/>
          </a:bodyPr>
          <a:lstStyle/>
          <a:p>
            <a:r>
              <a:rPr lang="en-GB" dirty="0"/>
              <a:t>Balanced Fiscal Framework package recommendation</a:t>
            </a:r>
          </a:p>
        </p:txBody>
      </p:sp>
      <p:sp>
        <p:nvSpPr>
          <p:cNvPr id="4" name="Slide Number Placeholder 3">
            <a:extLst>
              <a:ext uri="{FF2B5EF4-FFF2-40B4-BE49-F238E27FC236}">
                <a16:creationId xmlns:a16="http://schemas.microsoft.com/office/drawing/2014/main" id="{0A2292A7-BFDB-4818-8D73-399043155EB7}"/>
              </a:ext>
            </a:extLst>
          </p:cNvPr>
          <p:cNvSpPr>
            <a:spLocks noGrp="1"/>
          </p:cNvSpPr>
          <p:nvPr>
            <p:ph type="sldNum" sz="quarter" idx="12"/>
          </p:nvPr>
        </p:nvSpPr>
        <p:spPr>
          <a:xfrm rot="16200000">
            <a:off x="11442196" y="6007434"/>
            <a:ext cx="1315721" cy="486833"/>
          </a:xfrm>
        </p:spPr>
        <p:txBody>
          <a:bodyPr/>
          <a:lstStyle/>
          <a:p>
            <a:r>
              <a:rPr lang="en-US" dirty="0"/>
              <a:t>12</a:t>
            </a:r>
          </a:p>
        </p:txBody>
      </p:sp>
      <p:sp>
        <p:nvSpPr>
          <p:cNvPr id="9" name="Rectangle 8">
            <a:extLst>
              <a:ext uri="{FF2B5EF4-FFF2-40B4-BE49-F238E27FC236}">
                <a16:creationId xmlns:a16="http://schemas.microsoft.com/office/drawing/2014/main" id="{87630F3C-86C1-4009-8F92-5B05F240E913}"/>
              </a:ext>
            </a:extLst>
          </p:cNvPr>
          <p:cNvSpPr/>
          <p:nvPr/>
        </p:nvSpPr>
        <p:spPr>
          <a:xfrm>
            <a:off x="623392" y="1759969"/>
            <a:ext cx="5020952" cy="1062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7">
            <a:extLst>
              <a:ext uri="{FF2B5EF4-FFF2-40B4-BE49-F238E27FC236}">
                <a16:creationId xmlns:a16="http://schemas.microsoft.com/office/drawing/2014/main" id="{E0B83416-D745-4312-A520-C42C04ED3BFA}"/>
              </a:ext>
            </a:extLst>
          </p:cNvPr>
          <p:cNvSpPr txBox="1">
            <a:spLocks/>
          </p:cNvSpPr>
          <p:nvPr/>
        </p:nvSpPr>
        <p:spPr>
          <a:xfrm>
            <a:off x="623392" y="1866257"/>
            <a:ext cx="5018904" cy="1696604"/>
          </a:xfrm>
          <a:prstGeom prst="rect">
            <a:avLst/>
          </a:prstGeom>
          <a:solidFill>
            <a:srgbClr val="A2A2A2"/>
          </a:solidFill>
        </p:spPr>
        <p:txBody>
          <a:bodyPr vert="horz" lIns="91440" tIns="45720" rIns="91440" bIns="45720" rtlCol="0" anchor="ct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180000">
              <a:spcBef>
                <a:spcPts val="0"/>
              </a:spcBef>
            </a:pPr>
            <a:endParaRPr lang="en-GB" sz="1200" dirty="0">
              <a:solidFill>
                <a:schemeClr val="bg1"/>
              </a:solidFill>
            </a:endParaRPr>
          </a:p>
        </p:txBody>
      </p:sp>
      <p:sp>
        <p:nvSpPr>
          <p:cNvPr id="22" name="Rectangle 21">
            <a:extLst>
              <a:ext uri="{FF2B5EF4-FFF2-40B4-BE49-F238E27FC236}">
                <a16:creationId xmlns:a16="http://schemas.microsoft.com/office/drawing/2014/main" id="{AD0F7350-5403-4533-977C-23FC4C524A11}"/>
              </a:ext>
            </a:extLst>
          </p:cNvPr>
          <p:cNvSpPr/>
          <p:nvPr/>
        </p:nvSpPr>
        <p:spPr>
          <a:xfrm>
            <a:off x="622368" y="3562861"/>
            <a:ext cx="5020952" cy="1062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0D28452-EA85-4EA6-9B39-386D005032D2}"/>
              </a:ext>
            </a:extLst>
          </p:cNvPr>
          <p:cNvSpPr/>
          <p:nvPr/>
        </p:nvSpPr>
        <p:spPr>
          <a:xfrm>
            <a:off x="622368" y="4027284"/>
            <a:ext cx="5020952" cy="1062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7">
            <a:extLst>
              <a:ext uri="{FF2B5EF4-FFF2-40B4-BE49-F238E27FC236}">
                <a16:creationId xmlns:a16="http://schemas.microsoft.com/office/drawing/2014/main" id="{1DA76D77-78ED-4C96-A5FC-7BC92CCEAEE1}"/>
              </a:ext>
            </a:extLst>
          </p:cNvPr>
          <p:cNvSpPr txBox="1">
            <a:spLocks/>
          </p:cNvSpPr>
          <p:nvPr/>
        </p:nvSpPr>
        <p:spPr>
          <a:xfrm>
            <a:off x="622368" y="4133572"/>
            <a:ext cx="5018903" cy="1696604"/>
          </a:xfrm>
          <a:prstGeom prst="rect">
            <a:avLst/>
          </a:prstGeom>
          <a:solidFill>
            <a:srgbClr val="A2A2A2"/>
          </a:solidFill>
        </p:spPr>
        <p:txBody>
          <a:bodyPr vert="horz" lIns="91440" tIns="45720" rIns="91440" bIns="45720" rtlCol="0" anchor="ct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180000">
              <a:spcBef>
                <a:spcPts val="0"/>
              </a:spcBef>
            </a:pPr>
            <a:endParaRPr lang="en-GB" sz="1200" dirty="0">
              <a:solidFill>
                <a:schemeClr val="bg1"/>
              </a:solidFill>
            </a:endParaRPr>
          </a:p>
        </p:txBody>
      </p:sp>
      <p:sp>
        <p:nvSpPr>
          <p:cNvPr id="25" name="Rectangle 24">
            <a:extLst>
              <a:ext uri="{FF2B5EF4-FFF2-40B4-BE49-F238E27FC236}">
                <a16:creationId xmlns:a16="http://schemas.microsoft.com/office/drawing/2014/main" id="{DF38AA66-4D65-4466-BDDE-DF0010D83D66}"/>
              </a:ext>
            </a:extLst>
          </p:cNvPr>
          <p:cNvSpPr/>
          <p:nvPr/>
        </p:nvSpPr>
        <p:spPr>
          <a:xfrm>
            <a:off x="621344" y="5830176"/>
            <a:ext cx="5020952" cy="10628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638AFCB-2CFB-485B-A5D3-DFC107389F33}"/>
              </a:ext>
            </a:extLst>
          </p:cNvPr>
          <p:cNvSpPr/>
          <p:nvPr/>
        </p:nvSpPr>
        <p:spPr>
          <a:xfrm>
            <a:off x="589197" y="2846411"/>
            <a:ext cx="5218771" cy="707886"/>
          </a:xfrm>
          <a:prstGeom prst="rect">
            <a:avLst/>
          </a:prstGeom>
        </p:spPr>
        <p:txBody>
          <a:bodyPr wrap="square">
            <a:spAutoFit/>
          </a:bodyPr>
          <a:lstStyle/>
          <a:p>
            <a:r>
              <a:rPr lang="en-US" sz="1000" dirty="0">
                <a:solidFill>
                  <a:schemeClr val="bg1"/>
                </a:solidFill>
              </a:rPr>
              <a:t>Remarks:</a:t>
            </a:r>
          </a:p>
          <a:p>
            <a:pPr marL="285750" indent="-285750">
              <a:buFont typeface="Arial" panose="020B0604020202020204" pitchFamily="34" charset="0"/>
              <a:buChar char="•"/>
            </a:pPr>
            <a:r>
              <a:rPr lang="en-US" sz="1000" dirty="0">
                <a:solidFill>
                  <a:schemeClr val="bg1"/>
                </a:solidFill>
              </a:rPr>
              <a:t>&gt; 23 billion stick DP volume declaration = inflation based excise increase opportunity</a:t>
            </a:r>
          </a:p>
          <a:p>
            <a:pPr marL="285750" indent="-285750">
              <a:buFont typeface="Arial" panose="020B0604020202020204" pitchFamily="34" charset="0"/>
              <a:buChar char="•"/>
            </a:pPr>
            <a:r>
              <a:rPr lang="en-US" sz="1000" dirty="0">
                <a:solidFill>
                  <a:schemeClr val="bg1"/>
                </a:solidFill>
              </a:rPr>
              <a:t>Recovering 1bn stick from DNP= R833mn additional excise revenue</a:t>
            </a:r>
          </a:p>
          <a:p>
            <a:pPr marL="285750" indent="-285750">
              <a:buFont typeface="Arial" panose="020B0604020202020204" pitchFamily="34" charset="0"/>
              <a:buChar char="•"/>
            </a:pPr>
            <a:r>
              <a:rPr lang="en-US" sz="1000" dirty="0">
                <a:solidFill>
                  <a:schemeClr val="bg1"/>
                </a:solidFill>
              </a:rPr>
              <a:t>Consumer affordability already overstretched</a:t>
            </a:r>
          </a:p>
        </p:txBody>
      </p:sp>
      <p:sp>
        <p:nvSpPr>
          <p:cNvPr id="26" name="TextBox 25">
            <a:extLst>
              <a:ext uri="{FF2B5EF4-FFF2-40B4-BE49-F238E27FC236}">
                <a16:creationId xmlns:a16="http://schemas.microsoft.com/office/drawing/2014/main" id="{D48AE4CF-2AF2-49BF-AC10-7342B980E7CB}"/>
              </a:ext>
            </a:extLst>
          </p:cNvPr>
          <p:cNvSpPr txBox="1"/>
          <p:nvPr/>
        </p:nvSpPr>
        <p:spPr>
          <a:xfrm>
            <a:off x="643421" y="1943847"/>
            <a:ext cx="5012911" cy="646331"/>
          </a:xfrm>
          <a:prstGeom prst="rect">
            <a:avLst/>
          </a:prstGeom>
          <a:noFill/>
        </p:spPr>
        <p:txBody>
          <a:bodyPr wrap="none" rtlCol="0">
            <a:spAutoFit/>
          </a:bodyPr>
          <a:lstStyle/>
          <a:p>
            <a:pPr fontAlgn="t"/>
            <a:r>
              <a:rPr lang="en-US" sz="1200" u="sng" dirty="0">
                <a:solidFill>
                  <a:schemeClr val="bg1"/>
                </a:solidFill>
              </a:rPr>
              <a:t>Cigarettes containing tobacco 2402.2</a:t>
            </a:r>
          </a:p>
          <a:p>
            <a:pPr fontAlgn="t"/>
            <a:endParaRPr lang="en-US" sz="1200" u="sng" dirty="0">
              <a:solidFill>
                <a:schemeClr val="bg1"/>
              </a:solidFill>
            </a:endParaRPr>
          </a:p>
          <a:p>
            <a:pPr fontAlgn="t"/>
            <a:r>
              <a:rPr lang="en-US" sz="1200" dirty="0">
                <a:solidFill>
                  <a:schemeClr val="bg1"/>
                </a:solidFill>
              </a:rPr>
              <a:t>3 year excise freeze of R833/1000sticks (R1,041.25/Kg) recommended</a:t>
            </a:r>
          </a:p>
        </p:txBody>
      </p:sp>
      <p:sp>
        <p:nvSpPr>
          <p:cNvPr id="28" name="Rectangle 27">
            <a:extLst>
              <a:ext uri="{FF2B5EF4-FFF2-40B4-BE49-F238E27FC236}">
                <a16:creationId xmlns:a16="http://schemas.microsoft.com/office/drawing/2014/main" id="{534FF165-AED2-4DFB-B072-24E6395AEE11}"/>
              </a:ext>
            </a:extLst>
          </p:cNvPr>
          <p:cNvSpPr/>
          <p:nvPr/>
        </p:nvSpPr>
        <p:spPr>
          <a:xfrm>
            <a:off x="6192553" y="1762175"/>
            <a:ext cx="5020952" cy="1062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7">
            <a:extLst>
              <a:ext uri="{FF2B5EF4-FFF2-40B4-BE49-F238E27FC236}">
                <a16:creationId xmlns:a16="http://schemas.microsoft.com/office/drawing/2014/main" id="{CA15E118-DA8B-45C1-828D-D39316161C76}"/>
              </a:ext>
            </a:extLst>
          </p:cNvPr>
          <p:cNvSpPr txBox="1">
            <a:spLocks/>
          </p:cNvSpPr>
          <p:nvPr/>
        </p:nvSpPr>
        <p:spPr>
          <a:xfrm>
            <a:off x="6192553" y="1868463"/>
            <a:ext cx="5018904" cy="1696604"/>
          </a:xfrm>
          <a:prstGeom prst="rect">
            <a:avLst/>
          </a:prstGeom>
          <a:solidFill>
            <a:srgbClr val="A2A2A2"/>
          </a:solidFill>
        </p:spPr>
        <p:txBody>
          <a:bodyPr vert="horz" lIns="91440" tIns="45720" rIns="91440" bIns="45720" rtlCol="0" anchor="ct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180000">
              <a:spcBef>
                <a:spcPts val="0"/>
              </a:spcBef>
            </a:pPr>
            <a:endParaRPr lang="en-GB" sz="1200" dirty="0">
              <a:solidFill>
                <a:schemeClr val="bg1"/>
              </a:solidFill>
            </a:endParaRPr>
          </a:p>
        </p:txBody>
      </p:sp>
      <p:sp>
        <p:nvSpPr>
          <p:cNvPr id="30" name="Rectangle 29">
            <a:extLst>
              <a:ext uri="{FF2B5EF4-FFF2-40B4-BE49-F238E27FC236}">
                <a16:creationId xmlns:a16="http://schemas.microsoft.com/office/drawing/2014/main" id="{A6118391-F0A5-43AF-ACB4-93AABDA9E35C}"/>
              </a:ext>
            </a:extLst>
          </p:cNvPr>
          <p:cNvSpPr/>
          <p:nvPr/>
        </p:nvSpPr>
        <p:spPr>
          <a:xfrm>
            <a:off x="6191529" y="3565067"/>
            <a:ext cx="5020952" cy="10628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DCD24126-D268-449C-A702-0988187EF607}"/>
              </a:ext>
            </a:extLst>
          </p:cNvPr>
          <p:cNvSpPr txBox="1"/>
          <p:nvPr/>
        </p:nvSpPr>
        <p:spPr>
          <a:xfrm>
            <a:off x="6189480" y="1962527"/>
            <a:ext cx="4932569" cy="830997"/>
          </a:xfrm>
          <a:prstGeom prst="rect">
            <a:avLst/>
          </a:prstGeom>
          <a:noFill/>
        </p:spPr>
        <p:txBody>
          <a:bodyPr wrap="none" rtlCol="0">
            <a:spAutoFit/>
          </a:bodyPr>
          <a:lstStyle/>
          <a:p>
            <a:pPr fontAlgn="t"/>
            <a:r>
              <a:rPr lang="en-US" sz="1200" u="sng" dirty="0">
                <a:solidFill>
                  <a:schemeClr val="bg1"/>
                </a:solidFill>
              </a:rPr>
              <a:t>Pipe tobacco category: 2403.19.10; 2403.19.20; 2403.19.30; 24.03.11</a:t>
            </a:r>
          </a:p>
          <a:p>
            <a:pPr fontAlgn="t"/>
            <a:endParaRPr lang="en-US" sz="1200" u="sng" dirty="0">
              <a:solidFill>
                <a:schemeClr val="bg1"/>
              </a:solidFill>
            </a:endParaRPr>
          </a:p>
          <a:p>
            <a:pPr fontAlgn="t"/>
            <a:r>
              <a:rPr lang="en-US" sz="1200" dirty="0">
                <a:solidFill>
                  <a:schemeClr val="bg1"/>
                </a:solidFill>
              </a:rPr>
              <a:t>Excise rate of R1,041.25/kg recommended</a:t>
            </a:r>
          </a:p>
          <a:p>
            <a:pPr fontAlgn="t"/>
            <a:endParaRPr lang="en-US" sz="1200" u="sng" dirty="0">
              <a:solidFill>
                <a:schemeClr val="bg1"/>
              </a:solidFill>
            </a:endParaRPr>
          </a:p>
        </p:txBody>
      </p:sp>
      <p:sp>
        <p:nvSpPr>
          <p:cNvPr id="33" name="Rectangle 32">
            <a:extLst>
              <a:ext uri="{FF2B5EF4-FFF2-40B4-BE49-F238E27FC236}">
                <a16:creationId xmlns:a16="http://schemas.microsoft.com/office/drawing/2014/main" id="{755AE497-4F92-45A7-830B-14BE9B6A0143}"/>
              </a:ext>
            </a:extLst>
          </p:cNvPr>
          <p:cNvSpPr/>
          <p:nvPr/>
        </p:nvSpPr>
        <p:spPr>
          <a:xfrm>
            <a:off x="6203079" y="2860398"/>
            <a:ext cx="4997851" cy="707886"/>
          </a:xfrm>
          <a:prstGeom prst="rect">
            <a:avLst/>
          </a:prstGeom>
        </p:spPr>
        <p:txBody>
          <a:bodyPr wrap="square">
            <a:spAutoFit/>
          </a:bodyPr>
          <a:lstStyle/>
          <a:p>
            <a:r>
              <a:rPr lang="en-US" sz="1000" dirty="0">
                <a:solidFill>
                  <a:schemeClr val="bg1"/>
                </a:solidFill>
              </a:rPr>
              <a:t>Remarks:</a:t>
            </a:r>
          </a:p>
          <a:p>
            <a:pPr marL="285750" indent="-285750">
              <a:buFont typeface="Arial" panose="020B0604020202020204" pitchFamily="34" charset="0"/>
              <a:buChar char="•"/>
            </a:pPr>
            <a:r>
              <a:rPr lang="en-US" sz="1000" dirty="0">
                <a:solidFill>
                  <a:schemeClr val="bg1"/>
                </a:solidFill>
              </a:rPr>
              <a:t>Rate same as 2402.2, based on conversion rate of 0.8g/stick </a:t>
            </a:r>
          </a:p>
          <a:p>
            <a:pPr marL="285750" indent="-285750">
              <a:buFont typeface="Arial" panose="020B0604020202020204" pitchFamily="34" charset="0"/>
              <a:buChar char="•"/>
            </a:pPr>
            <a:r>
              <a:rPr lang="en-GB" sz="1000" dirty="0">
                <a:solidFill>
                  <a:schemeClr val="bg1"/>
                </a:solidFill>
              </a:rPr>
              <a:t>Actually, Pipe tobacco is cheapest available product (R0.63 stick conversion)</a:t>
            </a:r>
          </a:p>
          <a:p>
            <a:pPr marL="285750" indent="-285750">
              <a:buFont typeface="Arial" panose="020B0604020202020204" pitchFamily="34" charset="0"/>
              <a:buChar char="•"/>
            </a:pPr>
            <a:r>
              <a:rPr lang="en-GB" sz="1000" dirty="0">
                <a:solidFill>
                  <a:schemeClr val="bg1"/>
                </a:solidFill>
              </a:rPr>
              <a:t>Pipe tobacco is semi finished product but carries same harm risk as cigarettes</a:t>
            </a:r>
            <a:endParaRPr lang="en-US" sz="1000" dirty="0">
              <a:solidFill>
                <a:schemeClr val="bg1"/>
              </a:solidFill>
            </a:endParaRPr>
          </a:p>
        </p:txBody>
      </p:sp>
      <p:sp>
        <p:nvSpPr>
          <p:cNvPr id="36" name="Rectangle 35">
            <a:extLst>
              <a:ext uri="{FF2B5EF4-FFF2-40B4-BE49-F238E27FC236}">
                <a16:creationId xmlns:a16="http://schemas.microsoft.com/office/drawing/2014/main" id="{7C221CF2-30C3-41EA-897F-47101476D39D}"/>
              </a:ext>
            </a:extLst>
          </p:cNvPr>
          <p:cNvSpPr/>
          <p:nvPr/>
        </p:nvSpPr>
        <p:spPr>
          <a:xfrm>
            <a:off x="589197" y="5011511"/>
            <a:ext cx="4997851" cy="861774"/>
          </a:xfrm>
          <a:prstGeom prst="rect">
            <a:avLst/>
          </a:prstGeom>
        </p:spPr>
        <p:txBody>
          <a:bodyPr wrap="square">
            <a:spAutoFit/>
          </a:bodyPr>
          <a:lstStyle/>
          <a:p>
            <a:r>
              <a:rPr lang="en-US" sz="1000" dirty="0">
                <a:solidFill>
                  <a:schemeClr val="bg1"/>
                </a:solidFill>
              </a:rPr>
              <a:t>Remarks:</a:t>
            </a:r>
          </a:p>
          <a:p>
            <a:pPr marL="285750" indent="-285750">
              <a:buFont typeface="Arial" panose="020B0604020202020204" pitchFamily="34" charset="0"/>
              <a:buChar char="•"/>
            </a:pPr>
            <a:r>
              <a:rPr lang="en-GB" sz="1000" dirty="0">
                <a:solidFill>
                  <a:schemeClr val="bg1"/>
                </a:solidFill>
              </a:rPr>
              <a:t>THP do not contribute to excise revenue despite being tobacco products</a:t>
            </a:r>
          </a:p>
          <a:p>
            <a:pPr marL="285750" indent="-285750">
              <a:buFont typeface="Arial" panose="020B0604020202020204" pitchFamily="34" charset="0"/>
              <a:buChar char="•"/>
            </a:pPr>
            <a:r>
              <a:rPr lang="en-GB" sz="1000" dirty="0">
                <a:solidFill>
                  <a:schemeClr val="bg1"/>
                </a:solidFill>
              </a:rPr>
              <a:t>THP carry a medium harm risk on the risk continuum </a:t>
            </a:r>
          </a:p>
          <a:p>
            <a:pPr marL="285750" indent="-285750">
              <a:buFont typeface="Arial" panose="020B0604020202020204" pitchFamily="34" charset="0"/>
              <a:buChar char="•"/>
            </a:pPr>
            <a:r>
              <a:rPr lang="en-GB" sz="1000" dirty="0">
                <a:solidFill>
                  <a:schemeClr val="bg1"/>
                </a:solidFill>
              </a:rPr>
              <a:t>THP estimated to grow and capture 5% of tobacco products in the next 5 years</a:t>
            </a:r>
          </a:p>
          <a:p>
            <a:pPr marL="285750" indent="-285750">
              <a:buFont typeface="Arial" panose="020B0604020202020204" pitchFamily="34" charset="0"/>
              <a:buChar char="•"/>
            </a:pPr>
            <a:r>
              <a:rPr lang="en-US" sz="1000" dirty="0">
                <a:solidFill>
                  <a:schemeClr val="bg1"/>
                </a:solidFill>
              </a:rPr>
              <a:t>THP products competing with duty paid cigarettes on a per stick basis </a:t>
            </a:r>
          </a:p>
        </p:txBody>
      </p:sp>
      <p:sp>
        <p:nvSpPr>
          <p:cNvPr id="35" name="Rectangle 34">
            <a:extLst>
              <a:ext uri="{FF2B5EF4-FFF2-40B4-BE49-F238E27FC236}">
                <a16:creationId xmlns:a16="http://schemas.microsoft.com/office/drawing/2014/main" id="{210E6649-9CD6-4E5B-AD3C-519634FBEF96}"/>
              </a:ext>
            </a:extLst>
          </p:cNvPr>
          <p:cNvSpPr/>
          <p:nvPr/>
        </p:nvSpPr>
        <p:spPr>
          <a:xfrm>
            <a:off x="591724" y="4163693"/>
            <a:ext cx="5049547" cy="830997"/>
          </a:xfrm>
          <a:prstGeom prst="rect">
            <a:avLst/>
          </a:prstGeom>
        </p:spPr>
        <p:txBody>
          <a:bodyPr wrap="square">
            <a:spAutoFit/>
          </a:bodyPr>
          <a:lstStyle/>
          <a:p>
            <a:r>
              <a:rPr lang="en-US" sz="1200" u="sng" dirty="0">
                <a:solidFill>
                  <a:schemeClr val="bg1"/>
                </a:solidFill>
              </a:rPr>
              <a:t>Tobacco Heated Products and Carbon Tip Heated Products 24.03.91</a:t>
            </a:r>
          </a:p>
          <a:p>
            <a:endParaRPr lang="en-US" sz="1200" u="sng" dirty="0">
              <a:solidFill>
                <a:schemeClr val="bg1"/>
              </a:solidFill>
            </a:endParaRPr>
          </a:p>
          <a:p>
            <a:r>
              <a:rPr lang="en-US" sz="1200" dirty="0">
                <a:solidFill>
                  <a:schemeClr val="bg1"/>
                </a:solidFill>
              </a:rPr>
              <a:t>Excise rate of R416.50/1000sticks (50% incidence to 2402.2) recommended</a:t>
            </a:r>
          </a:p>
        </p:txBody>
      </p:sp>
      <p:sp>
        <p:nvSpPr>
          <p:cNvPr id="38" name="Rectangle 37">
            <a:extLst>
              <a:ext uri="{FF2B5EF4-FFF2-40B4-BE49-F238E27FC236}">
                <a16:creationId xmlns:a16="http://schemas.microsoft.com/office/drawing/2014/main" id="{FF03A04C-AB96-4CEC-B5DF-130C6CF1AACB}"/>
              </a:ext>
            </a:extLst>
          </p:cNvPr>
          <p:cNvSpPr/>
          <p:nvPr/>
        </p:nvSpPr>
        <p:spPr>
          <a:xfrm>
            <a:off x="6228556" y="4040100"/>
            <a:ext cx="5020952" cy="1062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Content Placeholder 7">
            <a:extLst>
              <a:ext uri="{FF2B5EF4-FFF2-40B4-BE49-F238E27FC236}">
                <a16:creationId xmlns:a16="http://schemas.microsoft.com/office/drawing/2014/main" id="{D26F5A43-C9C7-4C27-9240-1C6CF7262C36}"/>
              </a:ext>
            </a:extLst>
          </p:cNvPr>
          <p:cNvSpPr txBox="1">
            <a:spLocks/>
          </p:cNvSpPr>
          <p:nvPr/>
        </p:nvSpPr>
        <p:spPr>
          <a:xfrm>
            <a:off x="6228556" y="4146388"/>
            <a:ext cx="5018903" cy="1696604"/>
          </a:xfrm>
          <a:prstGeom prst="rect">
            <a:avLst/>
          </a:prstGeom>
          <a:solidFill>
            <a:srgbClr val="A2A2A2"/>
          </a:solidFill>
        </p:spPr>
        <p:txBody>
          <a:bodyPr vert="horz" lIns="91440" tIns="45720" rIns="91440" bIns="45720" rtlCol="0" anchor="ctr">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180000">
              <a:spcBef>
                <a:spcPts val="0"/>
              </a:spcBef>
            </a:pPr>
            <a:endParaRPr lang="en-GB" sz="1200" dirty="0">
              <a:solidFill>
                <a:schemeClr val="bg1"/>
              </a:solidFill>
            </a:endParaRPr>
          </a:p>
        </p:txBody>
      </p:sp>
      <p:sp>
        <p:nvSpPr>
          <p:cNvPr id="40" name="Rectangle 39">
            <a:extLst>
              <a:ext uri="{FF2B5EF4-FFF2-40B4-BE49-F238E27FC236}">
                <a16:creationId xmlns:a16="http://schemas.microsoft.com/office/drawing/2014/main" id="{C056E54B-C6DF-491A-AF42-C709CF7C3B3E}"/>
              </a:ext>
            </a:extLst>
          </p:cNvPr>
          <p:cNvSpPr/>
          <p:nvPr/>
        </p:nvSpPr>
        <p:spPr>
          <a:xfrm>
            <a:off x="6227532" y="5842992"/>
            <a:ext cx="5020952" cy="1062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6097BE49-F002-4D8C-A33F-D46204558BEC}"/>
              </a:ext>
            </a:extLst>
          </p:cNvPr>
          <p:cNvSpPr/>
          <p:nvPr/>
        </p:nvSpPr>
        <p:spPr>
          <a:xfrm>
            <a:off x="6189480" y="5011339"/>
            <a:ext cx="5149505" cy="861774"/>
          </a:xfrm>
          <a:prstGeom prst="rect">
            <a:avLst/>
          </a:prstGeom>
        </p:spPr>
        <p:txBody>
          <a:bodyPr wrap="square">
            <a:spAutoFit/>
          </a:bodyPr>
          <a:lstStyle/>
          <a:p>
            <a:r>
              <a:rPr lang="en-US" sz="1000" dirty="0">
                <a:solidFill>
                  <a:schemeClr val="bg1"/>
                </a:solidFill>
              </a:rPr>
              <a:t>Remarks:</a:t>
            </a:r>
          </a:p>
          <a:p>
            <a:pPr marL="285750" indent="-285750">
              <a:buFont typeface="Arial" panose="020B0604020202020204" pitchFamily="34" charset="0"/>
              <a:buChar char="•"/>
            </a:pPr>
            <a:r>
              <a:rPr lang="en-US" sz="1000" dirty="0">
                <a:solidFill>
                  <a:schemeClr val="bg1"/>
                </a:solidFill>
              </a:rPr>
              <a:t>Category used with an electronic delivery system for inhaling</a:t>
            </a:r>
          </a:p>
          <a:p>
            <a:pPr marL="285750" indent="-285750">
              <a:buFont typeface="Arial" panose="020B0604020202020204" pitchFamily="34" charset="0"/>
              <a:buChar char="•"/>
            </a:pPr>
            <a:r>
              <a:rPr lang="en-US" sz="1000" dirty="0">
                <a:solidFill>
                  <a:schemeClr val="bg1"/>
                </a:solidFill>
              </a:rPr>
              <a:t>95% less harmful than cigarettes</a:t>
            </a:r>
          </a:p>
          <a:p>
            <a:pPr marL="285750" indent="-285750">
              <a:buFont typeface="Arial" panose="020B0604020202020204" pitchFamily="34" charset="0"/>
              <a:buChar char="•"/>
            </a:pPr>
            <a:r>
              <a:rPr lang="en-US" sz="1000" dirty="0">
                <a:solidFill>
                  <a:schemeClr val="bg1"/>
                </a:solidFill>
              </a:rPr>
              <a:t>Category does not contain tobacco</a:t>
            </a:r>
          </a:p>
          <a:p>
            <a:pPr marL="285750" indent="-285750">
              <a:buFont typeface="Arial" panose="020B0604020202020204" pitchFamily="34" charset="0"/>
              <a:buChar char="•"/>
            </a:pPr>
            <a:r>
              <a:rPr lang="en-US" sz="1000" dirty="0">
                <a:solidFill>
                  <a:schemeClr val="bg1"/>
                </a:solidFill>
              </a:rPr>
              <a:t>Revenue collection due to local production counters and imports under tariff code</a:t>
            </a:r>
          </a:p>
        </p:txBody>
      </p:sp>
      <p:sp>
        <p:nvSpPr>
          <p:cNvPr id="43" name="Rectangle 42">
            <a:extLst>
              <a:ext uri="{FF2B5EF4-FFF2-40B4-BE49-F238E27FC236}">
                <a16:creationId xmlns:a16="http://schemas.microsoft.com/office/drawing/2014/main" id="{960D7A43-CD54-4DB9-BF8B-4D0078720E76}"/>
              </a:ext>
            </a:extLst>
          </p:cNvPr>
          <p:cNvSpPr/>
          <p:nvPr/>
        </p:nvSpPr>
        <p:spPr>
          <a:xfrm>
            <a:off x="6197912" y="4176509"/>
            <a:ext cx="5049547" cy="830997"/>
          </a:xfrm>
          <a:prstGeom prst="rect">
            <a:avLst/>
          </a:prstGeom>
        </p:spPr>
        <p:txBody>
          <a:bodyPr wrap="square">
            <a:spAutoFit/>
          </a:bodyPr>
          <a:lstStyle/>
          <a:p>
            <a:r>
              <a:rPr lang="en-US" sz="1200" u="sng" dirty="0">
                <a:solidFill>
                  <a:schemeClr val="bg1"/>
                </a:solidFill>
              </a:rPr>
              <a:t>Nicotine containing chemical preparations 3824.99.99</a:t>
            </a:r>
          </a:p>
          <a:p>
            <a:endParaRPr lang="en-US" sz="1200" u="sng" dirty="0">
              <a:solidFill>
                <a:schemeClr val="bg1"/>
              </a:solidFill>
            </a:endParaRPr>
          </a:p>
          <a:p>
            <a:r>
              <a:rPr lang="en-US" sz="1200" dirty="0">
                <a:solidFill>
                  <a:schemeClr val="bg1"/>
                </a:solidFill>
              </a:rPr>
              <a:t>Excise rate of R0.14/ml recommended</a:t>
            </a:r>
          </a:p>
          <a:p>
            <a:endParaRPr lang="en-US" sz="1200" u="sng" dirty="0">
              <a:solidFill>
                <a:schemeClr val="bg1"/>
              </a:solidFill>
            </a:endParaRPr>
          </a:p>
        </p:txBody>
      </p:sp>
      <p:sp>
        <p:nvSpPr>
          <p:cNvPr id="44" name="Content Placeholder 8">
            <a:extLst>
              <a:ext uri="{FF2B5EF4-FFF2-40B4-BE49-F238E27FC236}">
                <a16:creationId xmlns:a16="http://schemas.microsoft.com/office/drawing/2014/main" id="{FE3180BF-1FED-4F89-85AE-E79749D8E8C5}"/>
              </a:ext>
            </a:extLst>
          </p:cNvPr>
          <p:cNvSpPr txBox="1">
            <a:spLocks/>
          </p:cNvSpPr>
          <p:nvPr/>
        </p:nvSpPr>
        <p:spPr>
          <a:xfrm>
            <a:off x="191344" y="621977"/>
            <a:ext cx="11593288" cy="845898"/>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0" i="1" kern="1200">
                <a:solidFill>
                  <a:schemeClr val="bg1">
                    <a:lumMod val="50000"/>
                  </a:schemeClr>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GB" sz="1600" dirty="0"/>
              <a:t>Re-defining the fiscal framework with balanced revenue contribution, safeguard revenue from cigarettes, take advantage from other tobacco categories and increase or introduce sensitive rates according to the risk continuum model for new categories</a:t>
            </a:r>
          </a:p>
        </p:txBody>
      </p:sp>
    </p:spTree>
    <p:extLst>
      <p:ext uri="{BB962C8B-B14F-4D97-AF65-F5344CB8AC3E}">
        <p14:creationId xmlns:p14="http://schemas.microsoft.com/office/powerpoint/2010/main" val="2072797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9B0A766-497E-4A85-A815-C96D79D0F40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121" name="think-cell Slide" r:id="rId5" imgW="421" imgH="420" progId="TCLayout.ActiveDocument.1">
                  <p:embed/>
                </p:oleObj>
              </mc:Choice>
              <mc:Fallback>
                <p:oleObj name="think-cell Slide" r:id="rId5" imgW="421" imgH="420" progId="TCLayout.ActiveDocument.1">
                  <p:embed/>
                  <p:pic>
                    <p:nvPicPr>
                      <p:cNvPr id="3" name="Object 2" hidden="1">
                        <a:extLst>
                          <a:ext uri="{FF2B5EF4-FFF2-40B4-BE49-F238E27FC236}">
                            <a16:creationId xmlns:a16="http://schemas.microsoft.com/office/drawing/2014/main" id="{19B0A766-497E-4A85-A815-C96D79D0F4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259C6E4-F9C4-47ED-83B3-BFD75FF6F26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GB" sz="2000" dirty="0">
              <a:latin typeface="Arial Black" panose="020B0A04020102020204" pitchFamily="34" charset="0"/>
              <a:ea typeface="+mj-ea"/>
              <a:cs typeface="+mj-cs"/>
              <a:sym typeface="Arial Black" panose="020B0A04020102020204" pitchFamily="34" charset="0"/>
            </a:endParaRPr>
          </a:p>
        </p:txBody>
      </p:sp>
      <p:sp>
        <p:nvSpPr>
          <p:cNvPr id="7" name="Title 6">
            <a:extLst>
              <a:ext uri="{FF2B5EF4-FFF2-40B4-BE49-F238E27FC236}">
                <a16:creationId xmlns:a16="http://schemas.microsoft.com/office/drawing/2014/main" id="{A6DA0C9C-327B-424F-80BB-182EAA166BB2}"/>
              </a:ext>
            </a:extLst>
          </p:cNvPr>
          <p:cNvSpPr>
            <a:spLocks noGrp="1"/>
          </p:cNvSpPr>
          <p:nvPr>
            <p:ph type="title"/>
          </p:nvPr>
        </p:nvSpPr>
        <p:spPr>
          <a:xfrm>
            <a:off x="191344" y="136860"/>
            <a:ext cx="10382944" cy="467970"/>
          </a:xfrm>
        </p:spPr>
        <p:txBody>
          <a:bodyPr anchor="ctr">
            <a:normAutofit/>
          </a:bodyPr>
          <a:lstStyle/>
          <a:p>
            <a:r>
              <a:rPr lang="en-GB" dirty="0"/>
              <a:t>Effective ENFORCEMENT AND ADMINISTRATION framework package</a:t>
            </a:r>
          </a:p>
        </p:txBody>
      </p:sp>
      <p:sp>
        <p:nvSpPr>
          <p:cNvPr id="4" name="Slide Number Placeholder 3">
            <a:extLst>
              <a:ext uri="{FF2B5EF4-FFF2-40B4-BE49-F238E27FC236}">
                <a16:creationId xmlns:a16="http://schemas.microsoft.com/office/drawing/2014/main" id="{0A2292A7-BFDB-4818-8D73-399043155EB7}"/>
              </a:ext>
            </a:extLst>
          </p:cNvPr>
          <p:cNvSpPr>
            <a:spLocks noGrp="1"/>
          </p:cNvSpPr>
          <p:nvPr>
            <p:ph type="sldNum" sz="quarter" idx="12"/>
          </p:nvPr>
        </p:nvSpPr>
        <p:spPr>
          <a:xfrm rot="16200000">
            <a:off x="11470629" y="6051455"/>
            <a:ext cx="1225537" cy="453515"/>
          </a:xfrm>
        </p:spPr>
        <p:txBody>
          <a:bodyPr/>
          <a:lstStyle/>
          <a:p>
            <a:r>
              <a:rPr lang="en-US" dirty="0"/>
              <a:t>13</a:t>
            </a:r>
          </a:p>
        </p:txBody>
      </p:sp>
      <p:sp>
        <p:nvSpPr>
          <p:cNvPr id="42" name="Content Placeholder 8">
            <a:extLst>
              <a:ext uri="{FF2B5EF4-FFF2-40B4-BE49-F238E27FC236}">
                <a16:creationId xmlns:a16="http://schemas.microsoft.com/office/drawing/2014/main" id="{E4C42EE8-5C12-42DA-83AF-C589719D3923}"/>
              </a:ext>
            </a:extLst>
          </p:cNvPr>
          <p:cNvSpPr>
            <a:spLocks noGrp="1"/>
          </p:cNvSpPr>
          <p:nvPr>
            <p:ph idx="13"/>
          </p:nvPr>
        </p:nvSpPr>
        <p:spPr>
          <a:xfrm>
            <a:off x="205671" y="623568"/>
            <a:ext cx="10689728" cy="654052"/>
          </a:xfrm>
        </p:spPr>
        <p:txBody>
          <a:bodyPr>
            <a:noAutofit/>
          </a:bodyPr>
          <a:lstStyle/>
          <a:p>
            <a:r>
              <a:rPr lang="en-GB" sz="1600" dirty="0"/>
              <a:t>A comprehensive approach is required to deal with the illicit trade challenges the Revenue Authority faces. A full value chain solution is required to intervene and disrupt the illicit trade in the short to medium term with specific long term solution needed</a:t>
            </a:r>
          </a:p>
        </p:txBody>
      </p:sp>
      <p:sp>
        <p:nvSpPr>
          <p:cNvPr id="37" name="Oval 36">
            <a:extLst>
              <a:ext uri="{FF2B5EF4-FFF2-40B4-BE49-F238E27FC236}">
                <a16:creationId xmlns:a16="http://schemas.microsoft.com/office/drawing/2014/main" id="{03CFD630-2F90-403D-B0F4-D6B4E99676D1}"/>
              </a:ext>
            </a:extLst>
          </p:cNvPr>
          <p:cNvSpPr/>
          <p:nvPr/>
        </p:nvSpPr>
        <p:spPr>
          <a:xfrm>
            <a:off x="298296" y="1630409"/>
            <a:ext cx="504056" cy="504000"/>
          </a:xfrm>
          <a:prstGeom prst="ellipse">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1</a:t>
            </a:r>
            <a:endParaRPr lang="en-GB" sz="2000" b="1" dirty="0"/>
          </a:p>
        </p:txBody>
      </p:sp>
      <p:sp>
        <p:nvSpPr>
          <p:cNvPr id="40" name="Oval 39">
            <a:extLst>
              <a:ext uri="{FF2B5EF4-FFF2-40B4-BE49-F238E27FC236}">
                <a16:creationId xmlns:a16="http://schemas.microsoft.com/office/drawing/2014/main" id="{53FB02F7-4B86-43D2-8CA1-861729CD9F06}"/>
              </a:ext>
            </a:extLst>
          </p:cNvPr>
          <p:cNvSpPr/>
          <p:nvPr/>
        </p:nvSpPr>
        <p:spPr>
          <a:xfrm>
            <a:off x="298296" y="2367020"/>
            <a:ext cx="504056" cy="504000"/>
          </a:xfrm>
          <a:prstGeom prst="ellipse">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2</a:t>
            </a:r>
            <a:endParaRPr lang="en-GB" sz="2000" b="1" dirty="0"/>
          </a:p>
        </p:txBody>
      </p:sp>
      <p:sp>
        <p:nvSpPr>
          <p:cNvPr id="41" name="Oval 40">
            <a:extLst>
              <a:ext uri="{FF2B5EF4-FFF2-40B4-BE49-F238E27FC236}">
                <a16:creationId xmlns:a16="http://schemas.microsoft.com/office/drawing/2014/main" id="{60956813-DCDC-4029-9A55-5AF3A3ADF007}"/>
              </a:ext>
            </a:extLst>
          </p:cNvPr>
          <p:cNvSpPr/>
          <p:nvPr/>
        </p:nvSpPr>
        <p:spPr>
          <a:xfrm>
            <a:off x="298296" y="3103631"/>
            <a:ext cx="504056" cy="504000"/>
          </a:xfrm>
          <a:prstGeom prst="ellipse">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3</a:t>
            </a:r>
            <a:endParaRPr lang="en-GB" sz="2000" b="1" dirty="0"/>
          </a:p>
        </p:txBody>
      </p:sp>
      <p:sp>
        <p:nvSpPr>
          <p:cNvPr id="10" name="Rectangle 9">
            <a:extLst>
              <a:ext uri="{FF2B5EF4-FFF2-40B4-BE49-F238E27FC236}">
                <a16:creationId xmlns:a16="http://schemas.microsoft.com/office/drawing/2014/main" id="{CA2C7FA6-2FC2-4782-BE6D-5633785C23A6}"/>
              </a:ext>
            </a:extLst>
          </p:cNvPr>
          <p:cNvSpPr/>
          <p:nvPr/>
        </p:nvSpPr>
        <p:spPr>
          <a:xfrm>
            <a:off x="877495" y="1733205"/>
            <a:ext cx="2692331" cy="307777"/>
          </a:xfrm>
          <a:prstGeom prst="rect">
            <a:avLst/>
          </a:prstGeom>
        </p:spPr>
        <p:txBody>
          <a:bodyPr wrap="square">
            <a:spAutoFit/>
          </a:bodyPr>
          <a:lstStyle/>
          <a:p>
            <a:r>
              <a:rPr lang="en-US" sz="1400" b="1" dirty="0">
                <a:solidFill>
                  <a:schemeClr val="tx1">
                    <a:lumMod val="65000"/>
                    <a:lumOff val="35000"/>
                  </a:schemeClr>
                </a:solidFill>
              </a:rPr>
              <a:t>Strengthen Factory Controls:</a:t>
            </a:r>
            <a:endParaRPr lang="en-US" sz="1400" dirty="0">
              <a:solidFill>
                <a:schemeClr val="tx1">
                  <a:lumMod val="65000"/>
                  <a:lumOff val="35000"/>
                </a:schemeClr>
              </a:solidFill>
            </a:endParaRPr>
          </a:p>
        </p:txBody>
      </p:sp>
      <p:sp>
        <p:nvSpPr>
          <p:cNvPr id="43" name="Rectangle 42">
            <a:extLst>
              <a:ext uri="{FF2B5EF4-FFF2-40B4-BE49-F238E27FC236}">
                <a16:creationId xmlns:a16="http://schemas.microsoft.com/office/drawing/2014/main" id="{AFC1196F-9A1D-498E-B4B6-A4AA703034FE}"/>
              </a:ext>
            </a:extLst>
          </p:cNvPr>
          <p:cNvSpPr/>
          <p:nvPr/>
        </p:nvSpPr>
        <p:spPr>
          <a:xfrm>
            <a:off x="877495" y="2471735"/>
            <a:ext cx="2260283" cy="307777"/>
          </a:xfrm>
          <a:prstGeom prst="rect">
            <a:avLst/>
          </a:prstGeom>
        </p:spPr>
        <p:txBody>
          <a:bodyPr wrap="square">
            <a:spAutoFit/>
          </a:bodyPr>
          <a:lstStyle/>
          <a:p>
            <a:r>
              <a:rPr lang="en-US" sz="1400" b="1" dirty="0">
                <a:solidFill>
                  <a:schemeClr val="tx1">
                    <a:lumMod val="65000"/>
                    <a:lumOff val="35000"/>
                  </a:schemeClr>
                </a:solidFill>
              </a:rPr>
              <a:t>Wholesale Enforcement:</a:t>
            </a:r>
            <a:endParaRPr lang="en-US" sz="1400" dirty="0">
              <a:solidFill>
                <a:schemeClr val="tx1">
                  <a:lumMod val="65000"/>
                  <a:lumOff val="35000"/>
                </a:schemeClr>
              </a:solidFill>
            </a:endParaRPr>
          </a:p>
        </p:txBody>
      </p:sp>
      <p:sp>
        <p:nvSpPr>
          <p:cNvPr id="44" name="Rectangle 43">
            <a:extLst>
              <a:ext uri="{FF2B5EF4-FFF2-40B4-BE49-F238E27FC236}">
                <a16:creationId xmlns:a16="http://schemas.microsoft.com/office/drawing/2014/main" id="{1FA56067-C51C-4E1A-A77F-ADFDADB0F028}"/>
              </a:ext>
            </a:extLst>
          </p:cNvPr>
          <p:cNvSpPr/>
          <p:nvPr/>
        </p:nvSpPr>
        <p:spPr>
          <a:xfrm>
            <a:off x="877495" y="3210265"/>
            <a:ext cx="2116267" cy="307777"/>
          </a:xfrm>
          <a:prstGeom prst="rect">
            <a:avLst/>
          </a:prstGeom>
        </p:spPr>
        <p:txBody>
          <a:bodyPr wrap="square">
            <a:spAutoFit/>
          </a:bodyPr>
          <a:lstStyle/>
          <a:p>
            <a:r>
              <a:rPr lang="en-US" sz="1400" b="1" dirty="0">
                <a:solidFill>
                  <a:schemeClr val="tx1">
                    <a:lumMod val="65000"/>
                    <a:lumOff val="35000"/>
                  </a:schemeClr>
                </a:solidFill>
              </a:rPr>
              <a:t>Retail Enforcement</a:t>
            </a:r>
            <a:endParaRPr lang="en-US" sz="1400" dirty="0">
              <a:solidFill>
                <a:schemeClr val="tx1">
                  <a:lumMod val="65000"/>
                  <a:lumOff val="35000"/>
                </a:schemeClr>
              </a:solidFill>
            </a:endParaRPr>
          </a:p>
        </p:txBody>
      </p:sp>
      <p:sp>
        <p:nvSpPr>
          <p:cNvPr id="45" name="Rectangle 44">
            <a:extLst>
              <a:ext uri="{FF2B5EF4-FFF2-40B4-BE49-F238E27FC236}">
                <a16:creationId xmlns:a16="http://schemas.microsoft.com/office/drawing/2014/main" id="{0A6B327B-2064-4B2A-8FE6-35AB46FB8635}"/>
              </a:ext>
            </a:extLst>
          </p:cNvPr>
          <p:cNvSpPr/>
          <p:nvPr/>
        </p:nvSpPr>
        <p:spPr>
          <a:xfrm>
            <a:off x="877495" y="3948795"/>
            <a:ext cx="2616523" cy="307777"/>
          </a:xfrm>
          <a:prstGeom prst="rect">
            <a:avLst/>
          </a:prstGeom>
        </p:spPr>
        <p:txBody>
          <a:bodyPr wrap="square">
            <a:spAutoFit/>
          </a:bodyPr>
          <a:lstStyle/>
          <a:p>
            <a:r>
              <a:rPr lang="en-US" sz="1400" b="1" dirty="0">
                <a:solidFill>
                  <a:schemeClr val="tx1">
                    <a:lumMod val="65000"/>
                    <a:lumOff val="35000"/>
                  </a:schemeClr>
                </a:solidFill>
              </a:rPr>
              <a:t>Strengthen Border Controls:</a:t>
            </a:r>
            <a:endParaRPr lang="en-US" sz="1400" dirty="0">
              <a:solidFill>
                <a:schemeClr val="tx1">
                  <a:lumMod val="65000"/>
                  <a:lumOff val="35000"/>
                </a:schemeClr>
              </a:solidFill>
            </a:endParaRPr>
          </a:p>
        </p:txBody>
      </p:sp>
      <p:sp>
        <p:nvSpPr>
          <p:cNvPr id="46" name="Rectangle 45">
            <a:extLst>
              <a:ext uri="{FF2B5EF4-FFF2-40B4-BE49-F238E27FC236}">
                <a16:creationId xmlns:a16="http://schemas.microsoft.com/office/drawing/2014/main" id="{4E7D4CF8-6980-4E9C-927A-4304986D369F}"/>
              </a:ext>
            </a:extLst>
          </p:cNvPr>
          <p:cNvSpPr/>
          <p:nvPr/>
        </p:nvSpPr>
        <p:spPr>
          <a:xfrm>
            <a:off x="4119224" y="4639848"/>
            <a:ext cx="5538042" cy="523220"/>
          </a:xfrm>
          <a:prstGeom prst="rect">
            <a:avLst/>
          </a:prstGeom>
        </p:spPr>
        <p:txBody>
          <a:bodyPr wrap="square">
            <a:spAutoFit/>
          </a:bodyPr>
          <a:lstStyle/>
          <a:p>
            <a:r>
              <a:rPr lang="en-US" sz="1400" dirty="0">
                <a:solidFill>
                  <a:schemeClr val="tx1">
                    <a:lumMod val="65000"/>
                    <a:lumOff val="35000"/>
                  </a:schemeClr>
                </a:solidFill>
              </a:rPr>
              <a:t>Step 1: For all tobacco related raw material and finished goods</a:t>
            </a:r>
          </a:p>
          <a:p>
            <a:r>
              <a:rPr lang="en-US" sz="1400" dirty="0">
                <a:solidFill>
                  <a:schemeClr val="tx1">
                    <a:lumMod val="65000"/>
                    <a:lumOff val="35000"/>
                  </a:schemeClr>
                </a:solidFill>
              </a:rPr>
              <a:t>Step 2: Implement Blockchain as a holistic solution	    </a:t>
            </a:r>
          </a:p>
        </p:txBody>
      </p:sp>
      <p:sp>
        <p:nvSpPr>
          <p:cNvPr id="47" name="Rectangle 46">
            <a:extLst>
              <a:ext uri="{FF2B5EF4-FFF2-40B4-BE49-F238E27FC236}">
                <a16:creationId xmlns:a16="http://schemas.microsoft.com/office/drawing/2014/main" id="{67311C7F-C12F-4333-892E-234C1F9D1EC4}"/>
              </a:ext>
            </a:extLst>
          </p:cNvPr>
          <p:cNvSpPr/>
          <p:nvPr/>
        </p:nvSpPr>
        <p:spPr>
          <a:xfrm>
            <a:off x="877495" y="5425855"/>
            <a:ext cx="2050153" cy="307777"/>
          </a:xfrm>
          <a:prstGeom prst="rect">
            <a:avLst/>
          </a:prstGeom>
        </p:spPr>
        <p:txBody>
          <a:bodyPr wrap="square">
            <a:spAutoFit/>
          </a:bodyPr>
          <a:lstStyle/>
          <a:p>
            <a:r>
              <a:rPr lang="en-US" sz="1400" b="1" dirty="0">
                <a:solidFill>
                  <a:schemeClr val="tx1">
                    <a:lumMod val="65000"/>
                    <a:lumOff val="35000"/>
                  </a:schemeClr>
                </a:solidFill>
              </a:rPr>
              <a:t>Forensic  laboratory:</a:t>
            </a:r>
            <a:endParaRPr lang="en-US" sz="1400" dirty="0">
              <a:solidFill>
                <a:schemeClr val="tx1">
                  <a:lumMod val="65000"/>
                  <a:lumOff val="35000"/>
                </a:schemeClr>
              </a:solidFill>
            </a:endParaRPr>
          </a:p>
        </p:txBody>
      </p:sp>
      <p:sp>
        <p:nvSpPr>
          <p:cNvPr id="48" name="Rectangle 47">
            <a:extLst>
              <a:ext uri="{FF2B5EF4-FFF2-40B4-BE49-F238E27FC236}">
                <a16:creationId xmlns:a16="http://schemas.microsoft.com/office/drawing/2014/main" id="{5E80083E-D701-4617-A8DB-3C97C7CE26F5}"/>
              </a:ext>
            </a:extLst>
          </p:cNvPr>
          <p:cNvSpPr/>
          <p:nvPr/>
        </p:nvSpPr>
        <p:spPr>
          <a:xfrm>
            <a:off x="877495" y="6164383"/>
            <a:ext cx="2476307" cy="307777"/>
          </a:xfrm>
          <a:prstGeom prst="rect">
            <a:avLst/>
          </a:prstGeom>
        </p:spPr>
        <p:txBody>
          <a:bodyPr wrap="square">
            <a:spAutoFit/>
          </a:bodyPr>
          <a:lstStyle/>
          <a:p>
            <a:r>
              <a:rPr lang="en-US" sz="1400" b="1" dirty="0">
                <a:solidFill>
                  <a:schemeClr val="tx1">
                    <a:lumMod val="65000"/>
                    <a:lumOff val="35000"/>
                  </a:schemeClr>
                </a:solidFill>
              </a:rPr>
              <a:t>Enforcement Training:</a:t>
            </a:r>
            <a:endParaRPr lang="en-US" sz="1400" dirty="0">
              <a:solidFill>
                <a:schemeClr val="tx1">
                  <a:lumMod val="65000"/>
                  <a:lumOff val="35000"/>
                </a:schemeClr>
              </a:solidFill>
            </a:endParaRPr>
          </a:p>
        </p:txBody>
      </p:sp>
      <p:sp>
        <p:nvSpPr>
          <p:cNvPr id="49" name="Oval 48">
            <a:extLst>
              <a:ext uri="{FF2B5EF4-FFF2-40B4-BE49-F238E27FC236}">
                <a16:creationId xmlns:a16="http://schemas.microsoft.com/office/drawing/2014/main" id="{C0CB2A8A-3E3F-4A71-A861-B1F81000FF0F}"/>
              </a:ext>
            </a:extLst>
          </p:cNvPr>
          <p:cNvSpPr/>
          <p:nvPr/>
        </p:nvSpPr>
        <p:spPr>
          <a:xfrm>
            <a:off x="298296" y="3840242"/>
            <a:ext cx="504056" cy="504000"/>
          </a:xfrm>
          <a:prstGeom prst="ellipse">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4</a:t>
            </a:r>
            <a:endParaRPr lang="en-GB" sz="2000" b="1" dirty="0"/>
          </a:p>
        </p:txBody>
      </p:sp>
      <p:sp>
        <p:nvSpPr>
          <p:cNvPr id="50" name="Oval 49">
            <a:extLst>
              <a:ext uri="{FF2B5EF4-FFF2-40B4-BE49-F238E27FC236}">
                <a16:creationId xmlns:a16="http://schemas.microsoft.com/office/drawing/2014/main" id="{19A125EC-6303-430B-8D5C-001D301E3692}"/>
              </a:ext>
            </a:extLst>
          </p:cNvPr>
          <p:cNvSpPr/>
          <p:nvPr/>
        </p:nvSpPr>
        <p:spPr>
          <a:xfrm>
            <a:off x="298296" y="4576853"/>
            <a:ext cx="504056" cy="504000"/>
          </a:xfrm>
          <a:prstGeom prst="ellipse">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5</a:t>
            </a:r>
            <a:endParaRPr lang="en-GB" sz="2000" b="1" dirty="0"/>
          </a:p>
        </p:txBody>
      </p:sp>
      <p:sp>
        <p:nvSpPr>
          <p:cNvPr id="51" name="Oval 50">
            <a:extLst>
              <a:ext uri="{FF2B5EF4-FFF2-40B4-BE49-F238E27FC236}">
                <a16:creationId xmlns:a16="http://schemas.microsoft.com/office/drawing/2014/main" id="{9DFAE63D-BBCA-490F-AA7B-BBA94848968B}"/>
              </a:ext>
            </a:extLst>
          </p:cNvPr>
          <p:cNvSpPr/>
          <p:nvPr/>
        </p:nvSpPr>
        <p:spPr>
          <a:xfrm>
            <a:off x="298296" y="5313464"/>
            <a:ext cx="504056" cy="504000"/>
          </a:xfrm>
          <a:prstGeom prst="ellipse">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6</a:t>
            </a:r>
            <a:endParaRPr lang="en-GB" sz="2000" b="1" dirty="0"/>
          </a:p>
        </p:txBody>
      </p:sp>
      <p:sp>
        <p:nvSpPr>
          <p:cNvPr id="52" name="Oval 51">
            <a:extLst>
              <a:ext uri="{FF2B5EF4-FFF2-40B4-BE49-F238E27FC236}">
                <a16:creationId xmlns:a16="http://schemas.microsoft.com/office/drawing/2014/main" id="{E781C00F-A3CF-46CC-AD0D-DC608D146F3C}"/>
              </a:ext>
            </a:extLst>
          </p:cNvPr>
          <p:cNvSpPr/>
          <p:nvPr/>
        </p:nvSpPr>
        <p:spPr>
          <a:xfrm>
            <a:off x="298296" y="6050077"/>
            <a:ext cx="504056" cy="504000"/>
          </a:xfrm>
          <a:prstGeom prst="ellipse">
            <a:avLst/>
          </a:prstGeom>
          <a:solidFill>
            <a:srgbClr val="FFC000"/>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t>7</a:t>
            </a:r>
            <a:endParaRPr lang="en-GB" sz="2000" b="1" dirty="0"/>
          </a:p>
        </p:txBody>
      </p:sp>
      <p:sp>
        <p:nvSpPr>
          <p:cNvPr id="53" name="Rectangle 52">
            <a:extLst>
              <a:ext uri="{FF2B5EF4-FFF2-40B4-BE49-F238E27FC236}">
                <a16:creationId xmlns:a16="http://schemas.microsoft.com/office/drawing/2014/main" id="{DFF622FB-DB73-4D5D-9CD5-3ADCE1169F64}"/>
              </a:ext>
            </a:extLst>
          </p:cNvPr>
          <p:cNvSpPr/>
          <p:nvPr/>
        </p:nvSpPr>
        <p:spPr>
          <a:xfrm>
            <a:off x="4104787" y="1541126"/>
            <a:ext cx="5703321" cy="738664"/>
          </a:xfrm>
          <a:prstGeom prst="rect">
            <a:avLst/>
          </a:prstGeom>
        </p:spPr>
        <p:txBody>
          <a:bodyPr wrap="square">
            <a:spAutoFit/>
          </a:bodyPr>
          <a:lstStyle/>
          <a:p>
            <a:r>
              <a:rPr lang="en-US" sz="1400" dirty="0">
                <a:solidFill>
                  <a:schemeClr val="tx1">
                    <a:lumMod val="65000"/>
                    <a:lumOff val="35000"/>
                  </a:schemeClr>
                </a:solidFill>
              </a:rPr>
              <a:t>Step 1: Volume verification + customs presence 24/7 + CCTV control</a:t>
            </a:r>
          </a:p>
          <a:p>
            <a:r>
              <a:rPr lang="en-US" sz="1400" dirty="0">
                <a:solidFill>
                  <a:schemeClr val="tx1">
                    <a:lumMod val="65000"/>
                    <a:lumOff val="35000"/>
                  </a:schemeClr>
                </a:solidFill>
              </a:rPr>
              <a:t>Step 2: Digital Tax verification and data storage</a:t>
            </a:r>
          </a:p>
          <a:p>
            <a:r>
              <a:rPr lang="en-US" sz="1400" dirty="0">
                <a:solidFill>
                  <a:schemeClr val="tx1">
                    <a:lumMod val="65000"/>
                    <a:lumOff val="35000"/>
                  </a:schemeClr>
                </a:solidFill>
              </a:rPr>
              <a:t>Step 3:</a:t>
            </a:r>
            <a:r>
              <a:rPr lang="en-US" sz="1400" i="1" dirty="0">
                <a:solidFill>
                  <a:schemeClr val="tx1">
                    <a:lumMod val="65000"/>
                    <a:lumOff val="35000"/>
                  </a:schemeClr>
                </a:solidFill>
              </a:rPr>
              <a:t> </a:t>
            </a:r>
            <a:r>
              <a:rPr lang="en-US" sz="1400" dirty="0">
                <a:solidFill>
                  <a:schemeClr val="tx1">
                    <a:lumMod val="65000"/>
                    <a:lumOff val="35000"/>
                  </a:schemeClr>
                </a:solidFill>
              </a:rPr>
              <a:t>Track &amp; Traceability to the first economic partner</a:t>
            </a:r>
          </a:p>
        </p:txBody>
      </p:sp>
      <p:sp>
        <p:nvSpPr>
          <p:cNvPr id="55" name="Rectangle 54">
            <a:extLst>
              <a:ext uri="{FF2B5EF4-FFF2-40B4-BE49-F238E27FC236}">
                <a16:creationId xmlns:a16="http://schemas.microsoft.com/office/drawing/2014/main" id="{9BD541C0-F290-493A-A64B-12571D6A6F8D}"/>
              </a:ext>
            </a:extLst>
          </p:cNvPr>
          <p:cNvSpPr/>
          <p:nvPr/>
        </p:nvSpPr>
        <p:spPr>
          <a:xfrm>
            <a:off x="4109344" y="2488966"/>
            <a:ext cx="4620398" cy="307777"/>
          </a:xfrm>
          <a:prstGeom prst="rect">
            <a:avLst/>
          </a:prstGeom>
        </p:spPr>
        <p:txBody>
          <a:bodyPr wrap="square">
            <a:spAutoFit/>
          </a:bodyPr>
          <a:lstStyle/>
          <a:p>
            <a:r>
              <a:rPr lang="en-US" sz="1400" dirty="0">
                <a:solidFill>
                  <a:schemeClr val="tx1">
                    <a:lumMod val="65000"/>
                    <a:lumOff val="35000"/>
                  </a:schemeClr>
                </a:solidFill>
              </a:rPr>
              <a:t>Consistently checks on sales below MCT price point </a:t>
            </a:r>
          </a:p>
        </p:txBody>
      </p:sp>
      <p:sp>
        <p:nvSpPr>
          <p:cNvPr id="56" name="Rectangle 55">
            <a:extLst>
              <a:ext uri="{FF2B5EF4-FFF2-40B4-BE49-F238E27FC236}">
                <a16:creationId xmlns:a16="http://schemas.microsoft.com/office/drawing/2014/main" id="{E03FBA23-E302-4181-A380-06DA5E65CC2F}"/>
              </a:ext>
            </a:extLst>
          </p:cNvPr>
          <p:cNvSpPr/>
          <p:nvPr/>
        </p:nvSpPr>
        <p:spPr>
          <a:xfrm>
            <a:off x="4104787" y="3198257"/>
            <a:ext cx="5356627" cy="307777"/>
          </a:xfrm>
          <a:prstGeom prst="rect">
            <a:avLst/>
          </a:prstGeom>
        </p:spPr>
        <p:txBody>
          <a:bodyPr wrap="square">
            <a:spAutoFit/>
          </a:bodyPr>
          <a:lstStyle/>
          <a:p>
            <a:r>
              <a:rPr lang="en-US" sz="1400" dirty="0">
                <a:solidFill>
                  <a:schemeClr val="tx1">
                    <a:lumMod val="65000"/>
                    <a:lumOff val="35000"/>
                  </a:schemeClr>
                </a:solidFill>
              </a:rPr>
              <a:t>Implement a suspicious retail price concept for RSP </a:t>
            </a:r>
            <a:r>
              <a:rPr lang="en-US" sz="1400">
                <a:solidFill>
                  <a:schemeClr val="tx1">
                    <a:lumMod val="65000"/>
                    <a:lumOff val="35000"/>
                  </a:schemeClr>
                </a:solidFill>
              </a:rPr>
              <a:t>&lt; R24/</a:t>
            </a:r>
            <a:r>
              <a:rPr lang="en-US" sz="1400" dirty="0">
                <a:solidFill>
                  <a:schemeClr val="tx1">
                    <a:lumMod val="65000"/>
                    <a:lumOff val="35000"/>
                  </a:schemeClr>
                </a:solidFill>
              </a:rPr>
              <a:t>pack</a:t>
            </a:r>
          </a:p>
        </p:txBody>
      </p:sp>
      <p:sp>
        <p:nvSpPr>
          <p:cNvPr id="57" name="Rectangle 56">
            <a:extLst>
              <a:ext uri="{FF2B5EF4-FFF2-40B4-BE49-F238E27FC236}">
                <a16:creationId xmlns:a16="http://schemas.microsoft.com/office/drawing/2014/main" id="{D42D7824-7D65-4733-B057-452C64FCE175}"/>
              </a:ext>
            </a:extLst>
          </p:cNvPr>
          <p:cNvSpPr/>
          <p:nvPr/>
        </p:nvSpPr>
        <p:spPr>
          <a:xfrm>
            <a:off x="4104787" y="3841073"/>
            <a:ext cx="4980440" cy="523220"/>
          </a:xfrm>
          <a:prstGeom prst="rect">
            <a:avLst/>
          </a:prstGeom>
        </p:spPr>
        <p:txBody>
          <a:bodyPr wrap="square">
            <a:spAutoFit/>
          </a:bodyPr>
          <a:lstStyle/>
          <a:p>
            <a:r>
              <a:rPr lang="en-US" sz="1400" dirty="0">
                <a:solidFill>
                  <a:schemeClr val="tx1">
                    <a:lumMod val="65000"/>
                    <a:lumOff val="35000"/>
                  </a:schemeClr>
                </a:solidFill>
              </a:rPr>
              <a:t>Define fix entry/exit points for all tobacco related products + </a:t>
            </a:r>
          </a:p>
          <a:p>
            <a:r>
              <a:rPr lang="en-US" sz="1400" dirty="0">
                <a:solidFill>
                  <a:schemeClr val="tx1">
                    <a:lumMod val="65000"/>
                    <a:lumOff val="35000"/>
                  </a:schemeClr>
                </a:solidFill>
              </a:rPr>
              <a:t>power of destruction set in excise act</a:t>
            </a:r>
          </a:p>
        </p:txBody>
      </p:sp>
      <p:sp>
        <p:nvSpPr>
          <p:cNvPr id="58" name="Rectangle 57">
            <a:extLst>
              <a:ext uri="{FF2B5EF4-FFF2-40B4-BE49-F238E27FC236}">
                <a16:creationId xmlns:a16="http://schemas.microsoft.com/office/drawing/2014/main" id="{13360F9D-A9F3-4ADB-AF83-30646E0DE29E}"/>
              </a:ext>
            </a:extLst>
          </p:cNvPr>
          <p:cNvSpPr/>
          <p:nvPr/>
        </p:nvSpPr>
        <p:spPr>
          <a:xfrm>
            <a:off x="877495" y="4687325"/>
            <a:ext cx="3168351" cy="307777"/>
          </a:xfrm>
          <a:prstGeom prst="rect">
            <a:avLst/>
          </a:prstGeom>
        </p:spPr>
        <p:txBody>
          <a:bodyPr wrap="square">
            <a:spAutoFit/>
          </a:bodyPr>
          <a:lstStyle/>
          <a:p>
            <a:r>
              <a:rPr lang="en-US" sz="1400" b="1" dirty="0">
                <a:solidFill>
                  <a:schemeClr val="tx1">
                    <a:lumMod val="65000"/>
                    <a:lumOff val="35000"/>
                  </a:schemeClr>
                </a:solidFill>
              </a:rPr>
              <a:t>End to End Goods Reconciliation:</a:t>
            </a:r>
            <a:endParaRPr lang="en-US" sz="1400" dirty="0">
              <a:solidFill>
                <a:schemeClr val="tx1">
                  <a:lumMod val="65000"/>
                  <a:lumOff val="35000"/>
                </a:schemeClr>
              </a:solidFill>
            </a:endParaRPr>
          </a:p>
        </p:txBody>
      </p:sp>
      <p:sp>
        <p:nvSpPr>
          <p:cNvPr id="59" name="Rectangle 58">
            <a:extLst>
              <a:ext uri="{FF2B5EF4-FFF2-40B4-BE49-F238E27FC236}">
                <a16:creationId xmlns:a16="http://schemas.microsoft.com/office/drawing/2014/main" id="{336559B9-6A99-4E87-8B34-EBA67F2BB5BE}"/>
              </a:ext>
            </a:extLst>
          </p:cNvPr>
          <p:cNvSpPr/>
          <p:nvPr/>
        </p:nvSpPr>
        <p:spPr>
          <a:xfrm>
            <a:off x="4104787" y="5325196"/>
            <a:ext cx="5083360" cy="523220"/>
          </a:xfrm>
          <a:prstGeom prst="rect">
            <a:avLst/>
          </a:prstGeom>
        </p:spPr>
        <p:txBody>
          <a:bodyPr wrap="square">
            <a:spAutoFit/>
          </a:bodyPr>
          <a:lstStyle/>
          <a:p>
            <a:r>
              <a:rPr lang="en-US" sz="1400" dirty="0">
                <a:solidFill>
                  <a:schemeClr val="tx1">
                    <a:lumMod val="65000"/>
                    <a:lumOff val="35000"/>
                  </a:schemeClr>
                </a:solidFill>
              </a:rPr>
              <a:t>Supports product enforcement, identification and prosecution </a:t>
            </a:r>
          </a:p>
          <a:p>
            <a:r>
              <a:rPr lang="en-US" sz="1400" dirty="0">
                <a:solidFill>
                  <a:schemeClr val="tx1">
                    <a:lumMod val="65000"/>
                    <a:lumOff val="35000"/>
                  </a:schemeClr>
                </a:solidFill>
              </a:rPr>
              <a:t>for Counterfeit </a:t>
            </a:r>
            <a:r>
              <a:rPr lang="en-US" sz="1400">
                <a:solidFill>
                  <a:schemeClr val="tx1">
                    <a:lumMod val="65000"/>
                    <a:lumOff val="35000"/>
                  </a:schemeClr>
                </a:solidFill>
              </a:rPr>
              <a:t>or DNP</a:t>
            </a:r>
            <a:endParaRPr lang="en-US" sz="1400" dirty="0">
              <a:solidFill>
                <a:schemeClr val="tx1">
                  <a:lumMod val="65000"/>
                  <a:lumOff val="35000"/>
                </a:schemeClr>
              </a:solidFill>
            </a:endParaRPr>
          </a:p>
        </p:txBody>
      </p:sp>
      <p:sp>
        <p:nvSpPr>
          <p:cNvPr id="60" name="Rectangle 59">
            <a:extLst>
              <a:ext uri="{FF2B5EF4-FFF2-40B4-BE49-F238E27FC236}">
                <a16:creationId xmlns:a16="http://schemas.microsoft.com/office/drawing/2014/main" id="{98761397-B7E2-4E37-98E6-1EFAFC58B2B2}"/>
              </a:ext>
            </a:extLst>
          </p:cNvPr>
          <p:cNvSpPr/>
          <p:nvPr/>
        </p:nvSpPr>
        <p:spPr>
          <a:xfrm>
            <a:off x="4104787" y="6147643"/>
            <a:ext cx="5284619" cy="307777"/>
          </a:xfrm>
          <a:prstGeom prst="rect">
            <a:avLst/>
          </a:prstGeom>
        </p:spPr>
        <p:txBody>
          <a:bodyPr wrap="square">
            <a:spAutoFit/>
          </a:bodyPr>
          <a:lstStyle/>
          <a:p>
            <a:r>
              <a:rPr lang="en-US" sz="1400" dirty="0">
                <a:solidFill>
                  <a:schemeClr val="tx1">
                    <a:lumMod val="65000"/>
                    <a:lumOff val="35000"/>
                  </a:schemeClr>
                </a:solidFill>
              </a:rPr>
              <a:t>Strengthens capabilities of seizures and prosecution </a:t>
            </a:r>
          </a:p>
        </p:txBody>
      </p:sp>
      <p:pic>
        <p:nvPicPr>
          <p:cNvPr id="12" name="Graphic 11" descr="Checkmark">
            <a:extLst>
              <a:ext uri="{FF2B5EF4-FFF2-40B4-BE49-F238E27FC236}">
                <a16:creationId xmlns:a16="http://schemas.microsoft.com/office/drawing/2014/main" id="{74D4A154-01BA-4A93-9E38-82C5744442C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60779" y="1578844"/>
            <a:ext cx="224293" cy="224293"/>
          </a:xfrm>
          <a:prstGeom prst="rect">
            <a:avLst/>
          </a:prstGeom>
        </p:spPr>
      </p:pic>
      <p:pic>
        <p:nvPicPr>
          <p:cNvPr id="61" name="Graphic 60" descr="Checkmark">
            <a:extLst>
              <a:ext uri="{FF2B5EF4-FFF2-40B4-BE49-F238E27FC236}">
                <a16:creationId xmlns:a16="http://schemas.microsoft.com/office/drawing/2014/main" id="{4462F494-4122-4256-9D92-8B5FE464BDB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4599" y="2550628"/>
            <a:ext cx="224293" cy="224293"/>
          </a:xfrm>
          <a:prstGeom prst="rect">
            <a:avLst/>
          </a:prstGeom>
        </p:spPr>
      </p:pic>
      <p:pic>
        <p:nvPicPr>
          <p:cNvPr id="62" name="Graphic 61" descr="Checkmark">
            <a:extLst>
              <a:ext uri="{FF2B5EF4-FFF2-40B4-BE49-F238E27FC236}">
                <a16:creationId xmlns:a16="http://schemas.microsoft.com/office/drawing/2014/main" id="{EE609B9B-27E4-46FB-A427-9B43451497A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74599" y="3276715"/>
            <a:ext cx="224293" cy="224293"/>
          </a:xfrm>
          <a:prstGeom prst="rect">
            <a:avLst/>
          </a:prstGeom>
        </p:spPr>
      </p:pic>
      <p:pic>
        <p:nvPicPr>
          <p:cNvPr id="64" name="Graphic 63" descr="Checkmark">
            <a:extLst>
              <a:ext uri="{FF2B5EF4-FFF2-40B4-BE49-F238E27FC236}">
                <a16:creationId xmlns:a16="http://schemas.microsoft.com/office/drawing/2014/main" id="{089F5373-CBF7-4D9C-9147-034BD68DED0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00246" y="5474659"/>
            <a:ext cx="224293" cy="224293"/>
          </a:xfrm>
          <a:prstGeom prst="rect">
            <a:avLst/>
          </a:prstGeom>
        </p:spPr>
      </p:pic>
      <p:pic>
        <p:nvPicPr>
          <p:cNvPr id="65" name="Graphic 64" descr="Checkmark">
            <a:extLst>
              <a:ext uri="{FF2B5EF4-FFF2-40B4-BE49-F238E27FC236}">
                <a16:creationId xmlns:a16="http://schemas.microsoft.com/office/drawing/2014/main" id="{5AB037E6-8655-4FCD-A443-B45BBB9F618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90752" y="6215826"/>
            <a:ext cx="224293" cy="224293"/>
          </a:xfrm>
          <a:prstGeom prst="rect">
            <a:avLst/>
          </a:prstGeom>
        </p:spPr>
      </p:pic>
      <p:pic>
        <p:nvPicPr>
          <p:cNvPr id="67" name="Graphic 66" descr="Candle">
            <a:extLst>
              <a:ext uri="{FF2B5EF4-FFF2-40B4-BE49-F238E27FC236}">
                <a16:creationId xmlns:a16="http://schemas.microsoft.com/office/drawing/2014/main" id="{B07D910D-DCC5-4539-97BD-293C95FAA2F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74286" y="4677495"/>
            <a:ext cx="233911" cy="233911"/>
          </a:xfrm>
          <a:prstGeom prst="rect">
            <a:avLst/>
          </a:prstGeom>
        </p:spPr>
      </p:pic>
      <p:pic>
        <p:nvPicPr>
          <p:cNvPr id="69" name="Graphic 68" descr="Checkmark">
            <a:extLst>
              <a:ext uri="{FF2B5EF4-FFF2-40B4-BE49-F238E27FC236}">
                <a16:creationId xmlns:a16="http://schemas.microsoft.com/office/drawing/2014/main" id="{65283BB8-9770-4218-BA85-9C0B445283F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27172" y="1500449"/>
            <a:ext cx="224293" cy="224293"/>
          </a:xfrm>
          <a:prstGeom prst="rect">
            <a:avLst/>
          </a:prstGeom>
        </p:spPr>
      </p:pic>
      <p:sp>
        <p:nvSpPr>
          <p:cNvPr id="15" name="TextBox 14">
            <a:extLst>
              <a:ext uri="{FF2B5EF4-FFF2-40B4-BE49-F238E27FC236}">
                <a16:creationId xmlns:a16="http://schemas.microsoft.com/office/drawing/2014/main" id="{D0810A10-E82F-4EAB-BBF1-8C0873A0B419}"/>
              </a:ext>
            </a:extLst>
          </p:cNvPr>
          <p:cNvSpPr txBox="1"/>
          <p:nvPr/>
        </p:nvSpPr>
        <p:spPr>
          <a:xfrm>
            <a:off x="11207269" y="1641017"/>
            <a:ext cx="630301" cy="338554"/>
          </a:xfrm>
          <a:prstGeom prst="rect">
            <a:avLst/>
          </a:prstGeom>
          <a:noFill/>
        </p:spPr>
        <p:txBody>
          <a:bodyPr wrap="none" rtlCol="0">
            <a:spAutoFit/>
          </a:bodyPr>
          <a:lstStyle/>
          <a:p>
            <a:pPr algn="ctr"/>
            <a:r>
              <a:rPr lang="en-US" sz="800" dirty="0"/>
              <a:t>Quick win</a:t>
            </a:r>
          </a:p>
          <a:p>
            <a:pPr algn="ctr"/>
            <a:r>
              <a:rPr lang="en-US" sz="800" dirty="0"/>
              <a:t>&lt; 6month</a:t>
            </a:r>
          </a:p>
        </p:txBody>
      </p:sp>
      <p:sp>
        <p:nvSpPr>
          <p:cNvPr id="71" name="TextBox 70">
            <a:extLst>
              <a:ext uri="{FF2B5EF4-FFF2-40B4-BE49-F238E27FC236}">
                <a16:creationId xmlns:a16="http://schemas.microsoft.com/office/drawing/2014/main" id="{A095E05A-CD5F-4E67-97CC-62EDC3A30D40}"/>
              </a:ext>
            </a:extLst>
          </p:cNvPr>
          <p:cNvSpPr txBox="1"/>
          <p:nvPr/>
        </p:nvSpPr>
        <p:spPr>
          <a:xfrm>
            <a:off x="11208903" y="2188991"/>
            <a:ext cx="614271" cy="338554"/>
          </a:xfrm>
          <a:prstGeom prst="rect">
            <a:avLst/>
          </a:prstGeom>
          <a:noFill/>
        </p:spPr>
        <p:txBody>
          <a:bodyPr wrap="none" rtlCol="0">
            <a:spAutoFit/>
          </a:bodyPr>
          <a:lstStyle/>
          <a:p>
            <a:pPr algn="ctr"/>
            <a:r>
              <a:rPr lang="en-US" sz="800" dirty="0"/>
              <a:t>mid term</a:t>
            </a:r>
          </a:p>
          <a:p>
            <a:pPr algn="ctr"/>
            <a:r>
              <a:rPr lang="en-US" sz="800" dirty="0"/>
              <a:t>1-2 years</a:t>
            </a:r>
          </a:p>
        </p:txBody>
      </p:sp>
      <p:pic>
        <p:nvPicPr>
          <p:cNvPr id="72" name="Graphic 71" descr="Candle">
            <a:extLst>
              <a:ext uri="{FF2B5EF4-FFF2-40B4-BE49-F238E27FC236}">
                <a16:creationId xmlns:a16="http://schemas.microsoft.com/office/drawing/2014/main" id="{8AB3D19A-B155-4D32-B5AE-B8F6EF397C5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9789" y="4902672"/>
            <a:ext cx="233911" cy="233911"/>
          </a:xfrm>
          <a:prstGeom prst="rect">
            <a:avLst/>
          </a:prstGeom>
        </p:spPr>
      </p:pic>
      <p:pic>
        <p:nvPicPr>
          <p:cNvPr id="73" name="Graphic 72" descr="Candle">
            <a:extLst>
              <a:ext uri="{FF2B5EF4-FFF2-40B4-BE49-F238E27FC236}">
                <a16:creationId xmlns:a16="http://schemas.microsoft.com/office/drawing/2014/main" id="{C70E115E-E2EB-412E-AAA1-C8DD971C968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41618" y="2008767"/>
            <a:ext cx="233911" cy="233911"/>
          </a:xfrm>
          <a:prstGeom prst="rect">
            <a:avLst/>
          </a:prstGeom>
        </p:spPr>
      </p:pic>
      <p:pic>
        <p:nvPicPr>
          <p:cNvPr id="74" name="Graphic 73" descr="Candle">
            <a:extLst>
              <a:ext uri="{FF2B5EF4-FFF2-40B4-BE49-F238E27FC236}">
                <a16:creationId xmlns:a16="http://schemas.microsoft.com/office/drawing/2014/main" id="{88702133-ED81-49E7-9454-E5AFB79C245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6107" y="1790063"/>
            <a:ext cx="233911" cy="233911"/>
          </a:xfrm>
          <a:prstGeom prst="rect">
            <a:avLst/>
          </a:prstGeom>
        </p:spPr>
      </p:pic>
      <p:pic>
        <p:nvPicPr>
          <p:cNvPr id="75" name="Graphic 74" descr="Candle">
            <a:extLst>
              <a:ext uri="{FF2B5EF4-FFF2-40B4-BE49-F238E27FC236}">
                <a16:creationId xmlns:a16="http://schemas.microsoft.com/office/drawing/2014/main" id="{6FA95AEA-9A82-4C01-B454-391EBDA6283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52985" y="3977211"/>
            <a:ext cx="233911" cy="233911"/>
          </a:xfrm>
          <a:prstGeom prst="rect">
            <a:avLst/>
          </a:prstGeom>
        </p:spPr>
      </p:pic>
      <p:sp>
        <p:nvSpPr>
          <p:cNvPr id="76" name="TextBox 75">
            <a:extLst>
              <a:ext uri="{FF2B5EF4-FFF2-40B4-BE49-F238E27FC236}">
                <a16:creationId xmlns:a16="http://schemas.microsoft.com/office/drawing/2014/main" id="{AC5DFDFC-B5C7-41E2-AFF2-F52AF93F6CE5}"/>
              </a:ext>
            </a:extLst>
          </p:cNvPr>
          <p:cNvSpPr txBox="1"/>
          <p:nvPr/>
        </p:nvSpPr>
        <p:spPr>
          <a:xfrm>
            <a:off x="11208900" y="2757068"/>
            <a:ext cx="614271" cy="338554"/>
          </a:xfrm>
          <a:prstGeom prst="rect">
            <a:avLst/>
          </a:prstGeom>
          <a:noFill/>
        </p:spPr>
        <p:txBody>
          <a:bodyPr wrap="none" rtlCol="0">
            <a:spAutoFit/>
          </a:bodyPr>
          <a:lstStyle/>
          <a:p>
            <a:pPr algn="ctr"/>
            <a:r>
              <a:rPr lang="en-US" sz="800" dirty="0"/>
              <a:t>long term</a:t>
            </a:r>
          </a:p>
          <a:p>
            <a:pPr algn="ctr"/>
            <a:r>
              <a:rPr lang="en-US" sz="800" dirty="0"/>
              <a:t>&gt;3 years</a:t>
            </a:r>
          </a:p>
        </p:txBody>
      </p:sp>
      <p:pic>
        <p:nvPicPr>
          <p:cNvPr id="77" name="Graphic 76" descr="Candle">
            <a:extLst>
              <a:ext uri="{FF2B5EF4-FFF2-40B4-BE49-F238E27FC236}">
                <a16:creationId xmlns:a16="http://schemas.microsoft.com/office/drawing/2014/main" id="{774F13FE-30D2-44B2-83D0-0E465575F31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399081" y="2578332"/>
            <a:ext cx="233911" cy="233911"/>
          </a:xfrm>
          <a:prstGeom prst="rect">
            <a:avLst/>
          </a:prstGeom>
        </p:spPr>
      </p:pic>
      <p:pic>
        <p:nvPicPr>
          <p:cNvPr id="78" name="Graphic 77" descr="Candle">
            <a:extLst>
              <a:ext uri="{FF2B5EF4-FFF2-40B4-BE49-F238E27FC236}">
                <a16:creationId xmlns:a16="http://schemas.microsoft.com/office/drawing/2014/main" id="{39A416A7-5385-46D1-932B-D9B45E7CF82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99082" y="1988840"/>
            <a:ext cx="233911" cy="233911"/>
          </a:xfrm>
          <a:prstGeom prst="rect">
            <a:avLst/>
          </a:prstGeom>
        </p:spPr>
      </p:pic>
    </p:spTree>
    <p:extLst>
      <p:ext uri="{BB962C8B-B14F-4D97-AF65-F5344CB8AC3E}">
        <p14:creationId xmlns:p14="http://schemas.microsoft.com/office/powerpoint/2010/main" val="4136251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1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4&quot;&gt;&lt;elem m_fUsage=&quot;1.59049000000000018140E+00&quot;&gt;&lt;m_msothmcolidx val=&quot;0&quot;/&gt;&lt;m_rgb r=&quot;8B&quot; g=&quot;FB&quot; b=&quot;48&quot;/&gt;&lt;m_nBrightness tagver0=&quot;26206&quot; tagname0=&quot;m_nBrightnessUNRECOGNIZED&quot; val=&quot;0&quot;/&gt;&lt;/elem&gt;&lt;elem m_fUsage=&quot;1.46609999999999995879E+00&quot;&gt;&lt;m_msothmcolidx val=&quot;0&quot;/&gt;&lt;m_rgb r=&quot;E4&quot; g=&quot;DF&quot; b=&quot;05&quot;/&gt;&lt;m_nBrightness tagver0=&quot;26206&quot; tagname0=&quot;m_nBrightnessUNRECOGNIZED&quot; val=&quot;0&quot;/&gt;&lt;/elem&gt;&lt;elem m_fUsage=&quot;9.00000000000000022204E-01&quot;&gt;&lt;m_msothmcolidx val=&quot;0&quot;/&gt;&lt;m_rgb r=&quot;EE&quot; g=&quot;FB&quot; b=&quot;02&quot;/&gt;&lt;m_nBrightness tagver0=&quot;26206&quot; tagname0=&quot;m_nBrightnessUNRECOGNIZED&quot; val=&quot;0&quot;/&gt;&lt;/elem&gt;&lt;elem m_fUsage=&quot;7.29000000000000092371E-01&quot;&gt;&lt;m_msothmcolidx val=&quot;0&quot;/&gt;&lt;m_rgb r=&quot;FF&quot; g=&quot;06&quot; b=&quot;00&quot;/&gt;&lt;m_nBrightness tagver0=&quot;26206&quot; tagname0=&quot;m_nBrightnessUNRECOGNIZED&quot;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NY3sr3aPQwy24rT0vEXW6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kK8gYf4TwClXBVBw3iA1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9v7X_AjLQBW7boPDi9L39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qgku5q4TY6R6DWcI5_i.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PNNs62v5TmC5FY_j47ou0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b2rwiQ2DReWphI3enXxx6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5rLMQ4BTPO3mgfi0TPbd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g0zYun4T8.HmpHZBB1R9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s71GOXMQO2ZAMilivpe3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n.BD8lAtSySHZFe0g1sYu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bZzi1_PGTOKu_Wj7UbGYA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eX3.C36sQEy1BDBMO5NN0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yAQN5iHTH2crqkj1V5u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aE7QjC2AS2qNrCveBSD.W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dGHiJMFTluWqQk1BVeRV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ZKIoKujvTna4LH.X7bghQ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t5icvU9aS9.yBQGqqAvCl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vEKBA6LuQDWuOgQhT.eV3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A6pQmLXIQ32kfDkyw4uXu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59_2MPTwTSyecLbORu.o6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IcEwuJvDTWGjzQwfm.4F1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87IFhtkTha.JKuC3vRKc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ltEPMf43TUGTKB7S1XHLL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fpTklJXQ7GqjIiPJMOgU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XwTBPjLrSnak4O4_NwvOD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OOySioQRqKI_iy_0.QtQ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8PcU4scrQom_d3dKv_k3i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7oOd75AySkKxazlB1dpMd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4etwVsdCSPq7Z6hkPA1Lq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WIYTmDa8TSGHbr4.jnUf5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jSxezAfRfqQMwQfL51LU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8zvv3MDmSROM9cDMnp6s7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zxi8xc8QGGfoO.PIORto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CfUKc3VmR2itxondOO5Ya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S7eE.KaGRhelR1lGD.CjB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hyYWS7ORIiOrgDmFadfB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auefi7YKSMG1BtWJYokrm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wooeoZD.QV.n9.CDXS2Xj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8gG5JV59SbmPLc1aS0bXp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2VNUJFuuRH2OWQtvqH2_y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aRtttSDIQU.jXFXK45Eb6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0OwALOBRF6WC8H_TXmC0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v0uE5XIZSdy.IWO0zwrr0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ZKq2NUg0SGSL6.GEZi5y_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caGqgNZbQ2izWTvYb2EKW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Lfi4hkvdRfiQYSmhAdipj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7zMZKhVTDC6aCuNv03KO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ndt_JvOTqa38BhRITFzE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dYow_aSSpKz4kSVkjCgi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sCC9BWHSjevN2bYyTvf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OofcpbvcTnuBfIxuqDGyK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9BwAh1v0RBS7YCJ1vuVZr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W0zJHlEQD2k4tIkq2sjG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5NobjWDlQM25oc8ZV9o3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wzAA9lPKSeSzquT8F98.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Y3fKCFgQTWrTASLycPq1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MZ5_FOeBRcmoONFV2PCsF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IkA.dX8gT4SX8wCE2kDFZ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0KXbHX.QIKv8FnlrOmjv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iVnamKksQhq0czIh8go.Z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RrQo7fXlRQm6D0nBdY0Cf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8q3cB5nZTk2c2MCWXZFgO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rkTe.L38SbeTnONZhm5__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Ar1DI9WR121ohQFVee8C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22a12kF3Q7aLNM0ReW5t1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x8dGWkPSuSD_wKh81Tpo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e7BSl08tQgSg7vCpdY0he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sObqTCfiSaGmHCYWj5t6v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mtEVQUpQtusg.lKi7INh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IiteVlesR3yP96QKugCLt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eZ5MLv0RTJGfyhkrKdRV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yWy8ZpzQjqr81iq2xdjo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veXuPXIRb.ggSRzBgMvC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9ZCHhLJNQqiNNL__TmgtG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Pj78YD81SBWl8gyWRO.ab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huSf4bJSPW5eCL6Zao5H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pTNZNT0R96wKGNsJczqd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RdH36.rZQ_mUxvM_IFyTA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N4HaS0X7RZmecIxCeL6mJ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6w7d4bklSJKCxWd5BBGK_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oPKuhUGRQqqBd.E3_zd7t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orswlm9FQ5OKEfF7bW7S2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RS3gjj9yTRejpRLeDKr1S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6HJdXZh9QUmR1TDmkNRo5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h3s6VWfQ3GuMUUkTk_nK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mjL0d3PTBurYdAW0aNii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UEf.MAtSOCMHdIRLxMz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cpGIRcDS.a_M2M6ND3.p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EZHdiTWuTEyNQjj0bQXMs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OApx.S5aTVOEjfvf321am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7e0pXzUcSHODA0GtWgyr5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1TY.FkszT.6OluJN82W8v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CuR_OabsRt6HI3AMfUmzJ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YyFulK7RIGKQFC4ClaVK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GnSGElJQQUCcOihDOD0ao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AcBrRlhaQay.XwqWJfESL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s7x.TzXSTW6SiU1D5qESX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XAliuwjMQ7W8TvsSs.uX8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XAliuwjMQ7W8TvsSs.uX8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EMU62vj7Sz2PhWbM5YFHu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ECbHj99zRCOeWhxNGnqsG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ZKIoKujvTna4LH.X7bghQ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RJYfQOtrQryb9Ca.n3PDJ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eFjVa0yRsisWMloGR6YV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7Z.MJE64R0KNiG9xDpR_V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8oxnOICuROiiCpLCZDgw.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6ydG.cDjSZ.ZcDoQQVsCX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1EIoMGvcSdqPga17rUxKl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m2xRJcCCSWar1P6ubUWrv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cUBv6rItSrexz1.SRDuNI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gRyRR8UBScWBzqHF1Xf_N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3Jc4NAKSTCiGvwgMbB_He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5OfiKyipS5mKU.KSYQMnL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sk91XLnSRCSF0HAyVhme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kZvQP4O_RsaQ.hGoDvqxB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vsbvVcX1TgWRlXkQYFCMI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CUOg9uKQQaeq7WTlKIxRC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VSlzBOFcRDqwSi4PwDfMs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UFm7sDxjQKOz7hMUvp95.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B9CEo0oTTQ.NfR5dpXY1b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vpcR_ZJ6TX.WE4JFy0Lg1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p8M1ZzhMRb.nT8Ea3XpwR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ph4iY5GmQPelfE357bcYp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qZ5On.dQRSGdFAeQLAChz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5jHy0cAISrGxD4qY4vu8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UcUbdCUQYu.37V1T7BRX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Fym7M3XySWu0X3d2r7MqR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LSl7JDZnSYO4y2_vytZPN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Lr4R4qqvR0yx7h_UKQZ8U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WM6._YtHSCm6McVftW3Nf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oz6rJ.AGTAiAlaL_PYfX9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1O6nwr01TJG_wTYnuSlCR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64HKYx.5Ts64vIrksTfjJ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yTjefEa3TjiaLZyTseOkF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ksMZlZV1T3WIHvzSTGcn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iWpOHfDsT5mXxtKy5bS_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UWoVsi5SWqu4CGgkk42I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Gb4W6o_1T_uWL06eOBxYL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fTeyqzhHSH.s2TJV04WLq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aml.seCbRlOPQ_hEndajX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SVuPQCxkSj2RdukfgfRj9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60IqSuOTSvmr1Lgjeol9S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amQBtn2rRAeT0bJ8J5AKZ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_DECy9WgTMaewPnGcYKYh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mjjhExXJT.yZhITyil3_1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XZhp78RPR2OndVS1mniqj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fUUU3D1hT.qTGqtMVXeo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I7OUMF9FQlWBhyjmDXi62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qCZ9VXx1SneSdxV.6NDFt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SSNfhxfT.ykvtkC2gp4E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pEzZXQJxR1ufiVeCAxBrd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MXCXSsIvRsKRCPdkoC3qp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1JS3PjJOT52hdLXtFCFsm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oksBSeWOTlC0VTrjrTmJ6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x40iZuRwRuOI6FKNNeZvV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T67dA9FfQ5Cw2TpGesat8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8HGT9OxBRMWLr8.W72vrP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bsH9SgufRHW4It400OXKw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Q8VgnoQSJ.xjzCQucyNT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B9W6osT_TE6TYObSK415u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kpT8No.8S26JEMYVCiUWy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akjnNmzRRW1n_3VSUVjV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Whl5XseBTFu579MRGydDw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oDs8aq9XRHC7UthxtqNzg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FVng3ReuTZW9SPX6poqim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B6ypqabiS3.The1ZeSdqt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kqwOd.LQS0KoYS6nit9Y8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lDA3k7B3QaObAjEOH0ps0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FplSh1SeRx2rdyxlCkhNb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uGGNLiaTC6YQaP0LFChY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GeZNgKkSeinKYl7u0T4l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B.CPLkVAS9qrL.26.FipF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GJ0c1W13QF.ukbpSFFj2V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g_NfsZP7S4WiqaPb20dqz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3oNf2NuDTZ6X2gaFGwGTD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ClP5ygwwQGOW0GWFCSzp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B4CtEOBER9CBNouQZNXrL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R36ZJ2eRzSSr0LIGhjHK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jl5YtSqfQHuksiNBjrJzP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NYK3ilpzTXedu0kZN18CG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hzXNDDkR9OP9tBVTddQk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LUgGgYCuT1CjpjbQsarNU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OZ8c7vcSRukSsTpyGN4h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qID9Yd_jTb2W.dTZBrN4n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7JOqcjO8RMKlwn.OQE9jv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t3ArYEYbSjm2m9df4hKuN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kqmpTOCYS36JWsGZ0tbPg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PyMbSn2rRBCm2tLRGzjej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54NilEzkQiCXCWrPyMspq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kRapds3TyKuUtgo.NBcL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tiHjtqC2SXmNxVpgV4yO_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qsFmTuo7QguGqcUe_O.fZ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BUHjsZBS7SmEVtGKJ5_5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jZxOCceyR9msjFiPhWVV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3WlAnyhgSaWdshuVigzkq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Dhw4vmWZTYuVNwMUt1pnA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2LduX8gXToaPkOtcLo_yt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SiAm3dyDTYKONzgswkMgD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oLDqkJSaT86Q_Oio8UUly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TlZXSCwERHSa17mgkUw7t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DZE0qH67Qh2TfBXhGbeMj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xqEc5LHYQ3.4o8T0I.4NS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38ENv2IaT92nICM.8nPJJ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0XUSRcJfS2umv7586vvKd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c1NxCJMSTL63Ebh5hOSF4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1I8_jXEBTWCZpy4e5nq.D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9IjlVMw.SuGIQMXNGCRxD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JCjywfDTJ6tJPTgFn2vp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9PYg__wPTtGe3RBflzLCm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gvOooz.HTWmATLaiBGt_U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cYcZV3JoQjKTJLTO23_0d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aPjqRqEBS7CYr9s5i38ck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rVaN1SRtSjadytm4qTN.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K72u_rDQWiQrdKEbsQX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VM73NHJYShqpR_3s0X_b5Q"/>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i8uPYO1LTp.ShYXErlqoS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tX1bgDJnRL2979kngwOlp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QrtBuNAQvWQaYI22W1BN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krQ49FxSDajRXV4Et1Pi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VcGFBvVSTQumNoCY6a_5o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JauDwZ9nTuyGJvjfi2L7c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XAliuwjMQ7W8TvsSs.uX8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tPdJzszRT2PaVao8JrEd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w0IKzcUXQ72CVUFA9EPZ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zkVsv9gGQ4.nN8Hv2QpTy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eXY1DDHRdSbLj_F.v148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IjGU1xR.TQWekwqJ8Y7U4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ztfcutoTxOEg6XGV76pD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7UVaisBQOKossMFLl_tG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sobdyEbTGWb72iPO5yPX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i.SFnKnR.2zIJv_O7pU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_jtLBYqRTaSb_QY7TtMk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1oR.EfeQMen5Jhojge3w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dVhDiVoRcmQwuiKuqmh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7XOABQnQn.66BwABQbeO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KjMUP5_JTvW7VOwKlbV75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YpaKszZzR_S9IS1FmQAH8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GI3t4P8SFiO1.4YPg0_.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x8VvOxtQWeZD6jlEL9h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Kusi8zIuQc6SHf0i_n68I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u1sYKoJSDW62D_oXmYba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KIoKujvTna4LH.X7bghQ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U07ho0EeR_2Nw7h36t3uZ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Cy0_32YLTMuqMpHUz7D5V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T5w3DaoGRCiY.sP_2.dMB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G9eacaGQTryL_s5CH0L5z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4dNCh9uoRCCZnhZ6FPPiT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pgahjPRRRSzwOCG2PUl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LqIsymihQOq6pialqiKyN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QIMkta4HRE.mwUvk.1G42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8QZ65OuS2eXCBtrj_NMv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c.JwtLunSUG772qeVKzrl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_9mhHDqoSTKLPWWOBl0lt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SQoHWDzRnKjQGnjwfT2V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RJYfQOtrQryb9Ca.n3PDJ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Vld.E2QUe_bCXhdFHyL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Z_flMSS0QRmXThf4NkQdC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cN22mdCRSkyfYX2uofYPN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6wJqFY2hTe.MyBkmdl4Nq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1yb3mVERBq18ejkE9Qul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Z.MJE64R0KNiG9xDpR_V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8oxnOICuROiiCpLCZDgw.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a6DugQzCTaiQt50zpkCoy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jxDcETgRQ6LwTcnhdl.W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y2kI29tLSAqTIZauhs8mW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UkKKQMEQE.SEzeW_N9Zo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qpMWWNWsTsWE2WR14aUG5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pCNUOAcQe6vvg5bBHg2h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6ydG.cDjSZ.ZcDoQQVsCX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e1coV5FVS6CLab7nbZV.G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pvZ1s6mTPObnijHwvsjt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k_CuxydqTeqYRkSlOoViH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nu6R8j1fTU6sVH0BkSbhJ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1EIoMGvcSdqPga17rUxKl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cqYurQdJQQ6lS_A.vNtFi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XeR8FoQQZeLjoCdKUeVp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M2qVme5TJe0foyy_TOQH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SXib37qDRDaATQz93wmKF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hzmfWH7TCWyF.WfK0iwI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k3whATx2RqeEBf3S1qCk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TpuEtZMuQbmhurkq0uJBB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lgzE_o8tQFeCqoKyJRhpf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5j5OmAIFRU2Z8Hc9KLL8.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n.G8ArrTeqCPnZlGRUh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ruLpEvaRiGUDwe.fvJmC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gW2eO8HSDaF50OsLWfEU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JlZjQY8Tzqz0D3nrT1FZ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IPsSGikETaiFP4YUHckCN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fuAzvvIIQMirz8KVOhpsK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KGr.RVPQbSQe2ZrrJ1EO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IxqMnElQ3qHgtpGGMco.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GPm4OUHTH6w3gHs.U4f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R5qC1rp_Ss6pCZIPUz_se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oj2gudeQMmUlZq4cRBfC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8xnZsb8zTQOaejZdIpTtj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0KYFfADRR0G8kvA4dOlJo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e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pplication xmlns="http://www.sap.com/cof/powerpoint/application">
  <Version>2</Version>
  <Revision>2.5.301.77941</Revision>
</Application>
</file>

<file path=customXml/item2.xml>
</file>

<file path=customXml/item3.xml>
</file>

<file path=customXml/item4.xml>
</file>

<file path=customXml/item5.xml><?xml version="1.0" encoding="utf-8"?>
<Application xmlns="http://www.sap.com/cof/ao/powerpoint/application">
  <com.sap.ip.bi.pioneer>
    <Version>4</Version>
    <AAO_Revision>2.5.301.77941</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435FD12C-0C70-4DC0-BF87-AD97829887FB}">
  <ds:schemaRefs>
    <ds:schemaRef ds:uri="http://www.sap.com/cof/powerpoint/application"/>
  </ds:schemaRefs>
</ds:datastoreItem>
</file>

<file path=customXml/itemProps2.xml><?xml version="1.0" encoding="utf-8"?>
<ds:datastoreItem xmlns:ds="http://schemas.openxmlformats.org/officeDocument/2006/customXml" ds:itemID="{D110D9E8-5BC0-471B-AF99-3C7692AE04A7}"/>
</file>

<file path=customXml/itemProps3.xml><?xml version="1.0" encoding="utf-8"?>
<ds:datastoreItem xmlns:ds="http://schemas.openxmlformats.org/officeDocument/2006/customXml" ds:itemID="{EDD4A602-9054-4823-9A08-2E0942CC6ED0}"/>
</file>

<file path=customXml/itemProps4.xml><?xml version="1.0" encoding="utf-8"?>
<ds:datastoreItem xmlns:ds="http://schemas.openxmlformats.org/officeDocument/2006/customXml" ds:itemID="{287E52F7-D06F-49F9-A558-BEDF7C965071}"/>
</file>

<file path=customXml/itemProps5.xml><?xml version="1.0" encoding="utf-8"?>
<ds:datastoreItem xmlns:ds="http://schemas.openxmlformats.org/officeDocument/2006/customXml" ds:itemID="{93ABDB70-8167-4A4C-A281-8E91CC8B3B08}">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Essential</Template>
  <TotalTime>12815</TotalTime>
  <Words>1975</Words>
  <Application>Microsoft Office PowerPoint</Application>
  <PresentationFormat>Widescreen</PresentationFormat>
  <Paragraphs>478</Paragraphs>
  <Slides>11</Slides>
  <Notes>0</Notes>
  <HiddenSlides>3</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Arial Black</vt:lpstr>
      <vt:lpstr>Calibri</vt:lpstr>
      <vt:lpstr>Essentiel</vt:lpstr>
      <vt:lpstr>think-cell Slide</vt:lpstr>
      <vt:lpstr>Tobacco Taxation in South Africa</vt:lpstr>
      <vt:lpstr>Tobacco Excise framework key findings and remarks</vt:lpstr>
      <vt:lpstr>Negative total tobacco Revenue will continue</vt:lpstr>
      <vt:lpstr>forecast for local cigarettes Revenue continuously missing target DNP growth benefits from over proportional Excise stretch on local duty paid manufactures</vt:lpstr>
      <vt:lpstr>The Current tobacco excise framework is unbalanced, …..</vt:lpstr>
      <vt:lpstr>Excise framework Recommendation</vt:lpstr>
      <vt:lpstr>Implementation of Fiscal and enforcement solutions needed</vt:lpstr>
      <vt:lpstr>Balanced Fiscal Framework package recommendation</vt:lpstr>
      <vt:lpstr>Effective ENFORCEMENT AND ADMINISTRATION framework package</vt:lpstr>
      <vt:lpstr>Recommended framework will protect total revenue</vt:lpstr>
      <vt:lpstr>Thank you</vt:lpstr>
    </vt:vector>
  </TitlesOfParts>
  <Company>British American Tobacco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des recettes fiscales</dc:title>
  <dc:creator>Laurent CLERMIDY</dc:creator>
  <cp:lastModifiedBy>Johnny Moloto</cp:lastModifiedBy>
  <cp:revision>1190</cp:revision>
  <cp:lastPrinted>2018-03-08T15:09:31Z</cp:lastPrinted>
  <dcterms:created xsi:type="dcterms:W3CDTF">2014-02-20T08:03:32Z</dcterms:created>
  <dcterms:modified xsi:type="dcterms:W3CDTF">2019-09-09T09:04:55Z</dcterms:modified>
</cp:coreProperties>
</file>