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1"/>
    <p:sldMasterId id="2147483715" r:id="rId2"/>
    <p:sldMasterId id="2147483729" r:id="rId3"/>
    <p:sldMasterId id="2147483757" r:id="rId4"/>
  </p:sldMasterIdLst>
  <p:notesMasterIdLst>
    <p:notesMasterId r:id="rId27"/>
  </p:notesMasterIdLst>
  <p:sldIdLst>
    <p:sldId id="1003" r:id="rId5"/>
    <p:sldId id="1102" r:id="rId6"/>
    <p:sldId id="1101" r:id="rId7"/>
    <p:sldId id="1103" r:id="rId8"/>
    <p:sldId id="1057" r:id="rId9"/>
    <p:sldId id="421" r:id="rId10"/>
    <p:sldId id="1006" r:id="rId11"/>
    <p:sldId id="1145" r:id="rId12"/>
    <p:sldId id="449" r:id="rId13"/>
    <p:sldId id="1155" r:id="rId14"/>
    <p:sldId id="1154" r:id="rId15"/>
    <p:sldId id="451" r:id="rId16"/>
    <p:sldId id="1148" r:id="rId17"/>
    <p:sldId id="1142" r:id="rId18"/>
    <p:sldId id="1153" r:id="rId19"/>
    <p:sldId id="1137" r:id="rId20"/>
    <p:sldId id="1022" r:id="rId21"/>
    <p:sldId id="1149" r:id="rId22"/>
    <p:sldId id="1150" r:id="rId23"/>
    <p:sldId id="1151" r:id="rId24"/>
    <p:sldId id="1140" r:id="rId25"/>
    <p:sldId id="312" r:id="rId26"/>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BF61"/>
    <a:srgbClr val="FCDDCF"/>
    <a:srgbClr val="92D050"/>
    <a:srgbClr val="FFFF00"/>
    <a:srgbClr val="CC0000"/>
    <a:srgbClr val="FFFFFF"/>
    <a:srgbClr val="FFFF80"/>
    <a:srgbClr val="FDEFE9"/>
    <a:srgbClr val="DBCFCA"/>
    <a:srgbClr val="FE9C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5" autoAdjust="0"/>
    <p:restoredTop sz="94654" autoAdjust="0"/>
  </p:normalViewPr>
  <p:slideViewPr>
    <p:cSldViewPr snapToGrid="0">
      <p:cViewPr varScale="1">
        <p:scale>
          <a:sx n="71" d="100"/>
          <a:sy n="71" d="100"/>
        </p:scale>
        <p:origin x="-129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5012A-8C97-4A12-9C12-67BF8BF95C1B}" type="doc">
      <dgm:prSet loTypeId="urn:microsoft.com/office/officeart/2005/8/layout/vList3#1" loCatId="list" qsTypeId="urn:microsoft.com/office/officeart/2005/8/quickstyle/simple1" qsCatId="simple" csTypeId="urn:microsoft.com/office/officeart/2005/8/colors/accent1_2" csCatId="accent1" phldr="1"/>
      <dgm:spPr/>
    </dgm:pt>
    <dgm:pt modelId="{1134AF85-3EE9-4587-B70A-976B54F5C645}">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r>
            <a:rPr lang="en-ZA" sz="1500" b="1" dirty="0">
              <a:latin typeface="Arial" panose="020B0604020202020204" pitchFamily="34" charset="0"/>
              <a:ea typeface="Arial Unicode MS" panose="020B0604020202020204" pitchFamily="34" charset="-128"/>
            </a:rPr>
            <a:t>Outcome 12 </a:t>
          </a:r>
          <a:r>
            <a:rPr lang="en-ZA" sz="1500" dirty="0">
              <a:latin typeface="Arial" panose="020B0604020202020204" pitchFamily="34" charset="0"/>
              <a:ea typeface="Arial Unicode MS" panose="020B0604020202020204" pitchFamily="34" charset="-128"/>
            </a:rPr>
            <a:t>relates to an efficient, effective and development orientated public service. </a:t>
          </a:r>
          <a:r>
            <a:rPr lang="en-ZA" sz="1500" b="1" dirty="0">
              <a:latin typeface="Arial" panose="020B0604020202020204" pitchFamily="34" charset="0"/>
              <a:ea typeface="Arial Unicode MS" panose="020B0604020202020204" pitchFamily="34" charset="-128"/>
            </a:rPr>
            <a:t>Good corporate governance and  internal processes.</a:t>
          </a:r>
          <a:endParaRPr lang="en-US" sz="1500" b="1" dirty="0"/>
        </a:p>
      </dgm:t>
    </dgm:pt>
    <dgm:pt modelId="{45FC6281-3221-4595-BCEB-540D27F9F894}" type="parTrans" cxnId="{4F0A854B-27EF-4952-B304-DD32C438F44F}">
      <dgm:prSet/>
      <dgm:spPr/>
      <dgm:t>
        <a:bodyPr/>
        <a:lstStyle/>
        <a:p>
          <a:endParaRPr lang="en-US"/>
        </a:p>
      </dgm:t>
    </dgm:pt>
    <dgm:pt modelId="{350233E9-2E77-47DD-A5F1-630A83CFA5D0}" type="sibTrans" cxnId="{4F0A854B-27EF-4952-B304-DD32C438F44F}">
      <dgm:prSet/>
      <dgm:spPr/>
      <dgm:t>
        <a:bodyPr/>
        <a:lstStyle/>
        <a:p>
          <a:endParaRPr lang="en-US"/>
        </a:p>
      </dgm:t>
    </dgm:pt>
    <dgm:pt modelId="{1BC57CA9-C921-4E39-BADF-F50D6EF1B931}">
      <dgm:prSet custT="1">
        <dgm:style>
          <a:lnRef idx="2">
            <a:schemeClr val="accent5"/>
          </a:lnRef>
          <a:fillRef idx="1">
            <a:schemeClr val="lt1"/>
          </a:fillRef>
          <a:effectRef idx="0">
            <a:schemeClr val="accent5"/>
          </a:effectRef>
          <a:fontRef idx="minor">
            <a:schemeClr val="dk1"/>
          </a:fontRef>
        </dgm:style>
      </dgm:prSet>
      <dgm:spPr/>
      <dgm:t>
        <a:bodyPr/>
        <a:lstStyle/>
        <a:p>
          <a:pPr algn="just"/>
          <a:r>
            <a:rPr lang="en-ZA" sz="1500" b="1" dirty="0">
              <a:latin typeface="Arial" panose="020B0604020202020204" pitchFamily="34" charset="0"/>
              <a:ea typeface="Arial Unicode MS" panose="020B0604020202020204" pitchFamily="34" charset="-128"/>
            </a:rPr>
            <a:t>Outcome 14 </a:t>
          </a:r>
          <a:r>
            <a:rPr lang="en-ZA" sz="1500" dirty="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a:t>
          </a:r>
          <a:r>
            <a:rPr lang="en-ZA" sz="1500" b="1" dirty="0">
              <a:latin typeface="Arial" panose="020B0604020202020204" pitchFamily="34" charset="0"/>
              <a:ea typeface="Arial Unicode MS" panose="020B0604020202020204" pitchFamily="34" charset="-128"/>
            </a:rPr>
            <a:t>It directs the MDDA’s approach when supporting and enabling content and production elements.</a:t>
          </a:r>
          <a:endParaRPr lang="en-US" sz="1500" b="1" dirty="0"/>
        </a:p>
      </dgm:t>
    </dgm:pt>
    <dgm:pt modelId="{5C690D15-A414-4435-BEE4-F78AE31F9ED7}" type="parTrans" cxnId="{15699C65-E255-4FF3-8EA2-E73A8E7B94AE}">
      <dgm:prSet/>
      <dgm:spPr/>
      <dgm:t>
        <a:bodyPr/>
        <a:lstStyle/>
        <a:p>
          <a:endParaRPr lang="en-US"/>
        </a:p>
      </dgm:t>
    </dgm:pt>
    <dgm:pt modelId="{BF1A2DEA-10FA-445E-A7B0-E538341266DF}" type="sibTrans" cxnId="{15699C65-E255-4FF3-8EA2-E73A8E7B94AE}">
      <dgm:prSet/>
      <dgm:spPr/>
      <dgm:t>
        <a:bodyPr/>
        <a:lstStyle/>
        <a:p>
          <a:endParaRPr lang="en-US"/>
        </a:p>
      </dgm:t>
    </dgm:pt>
    <dgm:pt modelId="{5E629277-9302-434D-86E9-95D2231ED9B6}">
      <dgm:prSet phldrT="[Text]" custT="1">
        <dgm:style>
          <a:lnRef idx="2">
            <a:schemeClr val="accent3"/>
          </a:lnRef>
          <a:fillRef idx="1">
            <a:schemeClr val="lt1"/>
          </a:fillRef>
          <a:effectRef idx="0">
            <a:schemeClr val="accent3"/>
          </a:effectRef>
          <a:fontRef idx="minor">
            <a:schemeClr val="dk1"/>
          </a:fontRef>
        </dgm:style>
      </dgm:prSet>
      <dgm:spPr/>
      <dgm:t>
        <a:bodyPr/>
        <a:lstStyle/>
        <a:p>
          <a:pPr algn="just"/>
          <a:r>
            <a:rPr lang="en-ZA" sz="1500" b="1" dirty="0">
              <a:latin typeface="Arial" panose="020B0604020202020204" pitchFamily="34" charset="0"/>
              <a:ea typeface="Arial Unicode MS" panose="020B0604020202020204" pitchFamily="34" charset="-128"/>
            </a:rPr>
            <a:t>Outcome 6 </a:t>
          </a:r>
          <a:r>
            <a:rPr lang="en-ZA" sz="1500" dirty="0">
              <a:latin typeface="Arial" panose="020B0604020202020204" pitchFamily="34" charset="0"/>
              <a:ea typeface="Arial Unicode MS" panose="020B0604020202020204" pitchFamily="34" charset="-128"/>
            </a:rPr>
            <a:t>relates to an efficient, competitive and responsive economic infrastructure network. </a:t>
          </a:r>
          <a:r>
            <a:rPr lang="en-ZA" sz="1500" b="1" dirty="0">
              <a:latin typeface="Arial" panose="020B0604020202020204" pitchFamily="34" charset="0"/>
              <a:ea typeface="Arial Unicode MS" panose="020B0604020202020204" pitchFamily="34" charset="-128"/>
            </a:rPr>
            <a:t>Broadcast equipment roll-out.</a:t>
          </a:r>
          <a:endParaRPr lang="en-US" sz="1500" b="1" dirty="0"/>
        </a:p>
      </dgm:t>
    </dgm:pt>
    <dgm:pt modelId="{7158F213-72AE-4EC5-B99E-102030B758B4}" type="sibTrans" cxnId="{7B3424A2-EC03-4260-A110-3EC9B479B56B}">
      <dgm:prSet/>
      <dgm:spPr/>
      <dgm:t>
        <a:bodyPr/>
        <a:lstStyle/>
        <a:p>
          <a:endParaRPr lang="en-US"/>
        </a:p>
      </dgm:t>
    </dgm:pt>
    <dgm:pt modelId="{5467CBA8-44D6-406A-8F1D-64BD37622895}" type="parTrans" cxnId="{7B3424A2-EC03-4260-A110-3EC9B479B56B}">
      <dgm:prSet/>
      <dgm:spPr/>
      <dgm:t>
        <a:bodyPr/>
        <a:lstStyle/>
        <a:p>
          <a:endParaRPr lang="en-US"/>
        </a:p>
      </dgm:t>
    </dgm:pt>
    <dgm:pt modelId="{72C88381-4828-4110-8AD8-1AA98198C9C0}" type="pres">
      <dgm:prSet presAssocID="{5905012A-8C97-4A12-9C12-67BF8BF95C1B}" presName="linearFlow" presStyleCnt="0">
        <dgm:presLayoutVars>
          <dgm:dir/>
          <dgm:resizeHandles val="exact"/>
        </dgm:presLayoutVars>
      </dgm:prSet>
      <dgm:spPr/>
    </dgm:pt>
    <dgm:pt modelId="{9412557C-B83B-4AA5-AFCB-DBD229F78681}" type="pres">
      <dgm:prSet presAssocID="{5E629277-9302-434D-86E9-95D2231ED9B6}" presName="composite" presStyleCnt="0"/>
      <dgm:spPr/>
    </dgm:pt>
    <dgm:pt modelId="{241A15C4-0DB6-4D9C-B8DC-4AA25197DB1E}" type="pres">
      <dgm:prSet presAssocID="{5E629277-9302-434D-86E9-95D2231ED9B6}" presName="imgShp" presStyleLbl="fgImgPlace1" presStyleIdx="0" presStyleCnt="3" custLinFactNeighborX="-44859" custLinFactNeighborY="26978"/>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pt>
    <dgm:pt modelId="{537B60D7-F5A0-498F-A5BA-993F6D04615F}" type="pres">
      <dgm:prSet presAssocID="{5E629277-9302-434D-86E9-95D2231ED9B6}" presName="txShp" presStyleLbl="node1" presStyleIdx="0" presStyleCnt="3" custScaleX="117565" custScaleY="97017" custLinFactNeighborX="12838" custLinFactNeighborY="21538">
        <dgm:presLayoutVars>
          <dgm:bulletEnabled val="1"/>
        </dgm:presLayoutVars>
      </dgm:prSet>
      <dgm:spPr/>
      <dgm:t>
        <a:bodyPr/>
        <a:lstStyle/>
        <a:p>
          <a:endParaRPr lang="en-US"/>
        </a:p>
      </dgm:t>
    </dgm:pt>
    <dgm:pt modelId="{3C2B579D-03B0-4B18-B33D-49669527284C}" type="pres">
      <dgm:prSet presAssocID="{7158F213-72AE-4EC5-B99E-102030B758B4}" presName="spacing" presStyleCnt="0"/>
      <dgm:spPr/>
    </dgm:pt>
    <dgm:pt modelId="{F6B2D41E-A0B7-4364-B4B8-75D51056AAC3}" type="pres">
      <dgm:prSet presAssocID="{1134AF85-3EE9-4587-B70A-976B54F5C645}" presName="composite" presStyleCnt="0"/>
      <dgm:spPr/>
    </dgm:pt>
    <dgm:pt modelId="{8784B481-AD61-454D-9F91-F5010FD04773}" type="pres">
      <dgm:prSet presAssocID="{1134AF85-3EE9-4587-B70A-976B54F5C645}" presName="imgShp" presStyleLbl="fgImgPlace1" presStyleIdx="1" presStyleCnt="3" custLinFactNeighborX="-47945" custLinFactNeighborY="13373"/>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pt>
    <dgm:pt modelId="{9E5018C0-A825-4A97-AD2F-9F45B79B67CA}" type="pres">
      <dgm:prSet presAssocID="{1134AF85-3EE9-4587-B70A-976B54F5C645}" presName="txShp" presStyleLbl="node1" presStyleIdx="1" presStyleCnt="3" custScaleX="121025" custLinFactNeighborX="11530" custLinFactNeighborY="-2519">
        <dgm:presLayoutVars>
          <dgm:bulletEnabled val="1"/>
        </dgm:presLayoutVars>
      </dgm:prSet>
      <dgm:spPr/>
      <dgm:t>
        <a:bodyPr/>
        <a:lstStyle/>
        <a:p>
          <a:endParaRPr lang="en-US"/>
        </a:p>
      </dgm:t>
    </dgm:pt>
    <dgm:pt modelId="{A98C0B51-2A4B-4C02-9E33-12BBA81061DC}" type="pres">
      <dgm:prSet presAssocID="{350233E9-2E77-47DD-A5F1-630A83CFA5D0}" presName="spacing" presStyleCnt="0"/>
      <dgm:spPr/>
    </dgm:pt>
    <dgm:pt modelId="{B6FD8A9A-994F-4A67-8374-65FAE6310C96}" type="pres">
      <dgm:prSet presAssocID="{1BC57CA9-C921-4E39-BADF-F50D6EF1B931}" presName="composite" presStyleCnt="0"/>
      <dgm:spPr/>
    </dgm:pt>
    <dgm:pt modelId="{93FC1DE4-173F-40E3-9389-EE29A3BA8DA6}" type="pres">
      <dgm:prSet presAssocID="{1BC57CA9-C921-4E39-BADF-F50D6EF1B931}" presName="imgShp" presStyleLbl="fgImgPlace1" presStyleIdx="2" presStyleCnt="3" custLinFactNeighborX="-47945" custLinFactNeighborY="-16477"/>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pt>
    <dgm:pt modelId="{92E3D54F-5B52-497F-8B6E-574BEBF5FF7D}" type="pres">
      <dgm:prSet presAssocID="{1BC57CA9-C921-4E39-BADF-F50D6EF1B931}" presName="txShp" presStyleLbl="node1" presStyleIdx="2" presStyleCnt="3" custScaleX="119027" custLinFactNeighborX="11856" custLinFactNeighborY="-23764">
        <dgm:presLayoutVars>
          <dgm:bulletEnabled val="1"/>
        </dgm:presLayoutVars>
      </dgm:prSet>
      <dgm:spPr/>
      <dgm:t>
        <a:bodyPr/>
        <a:lstStyle/>
        <a:p>
          <a:endParaRPr lang="en-US"/>
        </a:p>
      </dgm:t>
    </dgm:pt>
  </dgm:ptLst>
  <dgm:cxnLst>
    <dgm:cxn modelId="{766EA782-78E4-438B-A320-8B0F898ED8A7}" type="presOf" srcId="{1BC57CA9-C921-4E39-BADF-F50D6EF1B931}" destId="{92E3D54F-5B52-497F-8B6E-574BEBF5FF7D}" srcOrd="0" destOrd="0" presId="urn:microsoft.com/office/officeart/2005/8/layout/vList3#1"/>
    <dgm:cxn modelId="{657E361B-E7E5-499C-B30B-F1092314B12C}" type="presOf" srcId="{1134AF85-3EE9-4587-B70A-976B54F5C645}" destId="{9E5018C0-A825-4A97-AD2F-9F45B79B67CA}" srcOrd="0" destOrd="0" presId="urn:microsoft.com/office/officeart/2005/8/layout/vList3#1"/>
    <dgm:cxn modelId="{4F0A854B-27EF-4952-B304-DD32C438F44F}" srcId="{5905012A-8C97-4A12-9C12-67BF8BF95C1B}" destId="{1134AF85-3EE9-4587-B70A-976B54F5C645}" srcOrd="1" destOrd="0" parTransId="{45FC6281-3221-4595-BCEB-540D27F9F894}" sibTransId="{350233E9-2E77-47DD-A5F1-630A83CFA5D0}"/>
    <dgm:cxn modelId="{7B3424A2-EC03-4260-A110-3EC9B479B56B}" srcId="{5905012A-8C97-4A12-9C12-67BF8BF95C1B}" destId="{5E629277-9302-434D-86E9-95D2231ED9B6}" srcOrd="0" destOrd="0" parTransId="{5467CBA8-44D6-406A-8F1D-64BD37622895}" sibTransId="{7158F213-72AE-4EC5-B99E-102030B758B4}"/>
    <dgm:cxn modelId="{15699C65-E255-4FF3-8EA2-E73A8E7B94AE}" srcId="{5905012A-8C97-4A12-9C12-67BF8BF95C1B}" destId="{1BC57CA9-C921-4E39-BADF-F50D6EF1B931}" srcOrd="2" destOrd="0" parTransId="{5C690D15-A414-4435-BEE4-F78AE31F9ED7}" sibTransId="{BF1A2DEA-10FA-445E-A7B0-E538341266DF}"/>
    <dgm:cxn modelId="{CDFD3D18-852E-428A-B863-0FD0E13019E0}" type="presOf" srcId="{5905012A-8C97-4A12-9C12-67BF8BF95C1B}" destId="{72C88381-4828-4110-8AD8-1AA98198C9C0}" srcOrd="0" destOrd="0" presId="urn:microsoft.com/office/officeart/2005/8/layout/vList3#1"/>
    <dgm:cxn modelId="{15AE344A-296A-4A00-B3A0-B97DC940FF80}" type="presOf" srcId="{5E629277-9302-434D-86E9-95D2231ED9B6}" destId="{537B60D7-F5A0-498F-A5BA-993F6D04615F}" srcOrd="0" destOrd="0" presId="urn:microsoft.com/office/officeart/2005/8/layout/vList3#1"/>
    <dgm:cxn modelId="{104503C4-4614-433B-A7E0-FEA312DE8CCC}" type="presParOf" srcId="{72C88381-4828-4110-8AD8-1AA98198C9C0}" destId="{9412557C-B83B-4AA5-AFCB-DBD229F78681}" srcOrd="0" destOrd="0" presId="urn:microsoft.com/office/officeart/2005/8/layout/vList3#1"/>
    <dgm:cxn modelId="{728FC14F-E718-411C-82C9-E6C57BD049F8}" type="presParOf" srcId="{9412557C-B83B-4AA5-AFCB-DBD229F78681}" destId="{241A15C4-0DB6-4D9C-B8DC-4AA25197DB1E}" srcOrd="0" destOrd="0" presId="urn:microsoft.com/office/officeart/2005/8/layout/vList3#1"/>
    <dgm:cxn modelId="{6A95EA43-8646-4E00-95FC-2F4A575E7EA4}" type="presParOf" srcId="{9412557C-B83B-4AA5-AFCB-DBD229F78681}" destId="{537B60D7-F5A0-498F-A5BA-993F6D04615F}" srcOrd="1" destOrd="0" presId="urn:microsoft.com/office/officeart/2005/8/layout/vList3#1"/>
    <dgm:cxn modelId="{A0647B57-AC02-4D6E-B4A6-1679A334B38E}" type="presParOf" srcId="{72C88381-4828-4110-8AD8-1AA98198C9C0}" destId="{3C2B579D-03B0-4B18-B33D-49669527284C}" srcOrd="1" destOrd="0" presId="urn:microsoft.com/office/officeart/2005/8/layout/vList3#1"/>
    <dgm:cxn modelId="{AAEE7695-4321-4C56-A976-3BF459F358F3}" type="presParOf" srcId="{72C88381-4828-4110-8AD8-1AA98198C9C0}" destId="{F6B2D41E-A0B7-4364-B4B8-75D51056AAC3}" srcOrd="2" destOrd="0" presId="urn:microsoft.com/office/officeart/2005/8/layout/vList3#1"/>
    <dgm:cxn modelId="{07A67D05-9E35-45AD-A3B3-9848680FB256}" type="presParOf" srcId="{F6B2D41E-A0B7-4364-B4B8-75D51056AAC3}" destId="{8784B481-AD61-454D-9F91-F5010FD04773}" srcOrd="0" destOrd="0" presId="urn:microsoft.com/office/officeart/2005/8/layout/vList3#1"/>
    <dgm:cxn modelId="{79B205E1-CAEB-44F0-8073-C13BAE059526}" type="presParOf" srcId="{F6B2D41E-A0B7-4364-B4B8-75D51056AAC3}" destId="{9E5018C0-A825-4A97-AD2F-9F45B79B67CA}" srcOrd="1" destOrd="0" presId="urn:microsoft.com/office/officeart/2005/8/layout/vList3#1"/>
    <dgm:cxn modelId="{8D45DE50-B7E1-4AAC-AFD2-ED37C7F8B3CA}" type="presParOf" srcId="{72C88381-4828-4110-8AD8-1AA98198C9C0}" destId="{A98C0B51-2A4B-4C02-9E33-12BBA81061DC}" srcOrd="3" destOrd="0" presId="urn:microsoft.com/office/officeart/2005/8/layout/vList3#1"/>
    <dgm:cxn modelId="{45586187-7384-4B5D-9F82-68F363500DD2}" type="presParOf" srcId="{72C88381-4828-4110-8AD8-1AA98198C9C0}" destId="{B6FD8A9A-994F-4A67-8374-65FAE6310C96}" srcOrd="4" destOrd="0" presId="urn:microsoft.com/office/officeart/2005/8/layout/vList3#1"/>
    <dgm:cxn modelId="{35402763-9578-4CA4-B2C1-15CDFDE5E1BC}" type="presParOf" srcId="{B6FD8A9A-994F-4A67-8374-65FAE6310C96}" destId="{93FC1DE4-173F-40E3-9389-EE29A3BA8DA6}" srcOrd="0" destOrd="0" presId="urn:microsoft.com/office/officeart/2005/8/layout/vList3#1"/>
    <dgm:cxn modelId="{BF1859CB-5B1C-4EE7-AC25-E2A44FEA98E5}" type="presParOf" srcId="{B6FD8A9A-994F-4A67-8374-65FAE6310C96}" destId="{92E3D54F-5B52-497F-8B6E-574BEBF5FF7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AD5A0-9192-40C6-A061-128C40A424E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97C15ED-991C-45FC-8883-BFECD5391DD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gm:t>
    </dgm:pt>
    <dgm:pt modelId="{6DD00CEC-EA2B-43D8-8867-598BCA97B923}" type="parTrans" cxnId="{AFAB4A97-7DCF-45B8-A1A9-6262E3F08CDC}">
      <dgm:prSet/>
      <dgm:spPr/>
      <dgm:t>
        <a:bodyPr/>
        <a:lstStyle/>
        <a:p>
          <a:endParaRPr lang="en-US"/>
        </a:p>
      </dgm:t>
    </dgm:pt>
    <dgm:pt modelId="{9441D956-9390-4AB3-A308-F381C4583C6A}" type="sibTrans" cxnId="{AFAB4A97-7DCF-45B8-A1A9-6262E3F08CDC}">
      <dgm:prSet/>
      <dgm:spPr/>
      <dgm:t>
        <a:bodyPr/>
        <a:lstStyle/>
        <a:p>
          <a:endParaRPr lang="en-US"/>
        </a:p>
      </dgm:t>
    </dgm:pt>
    <dgm:pt modelId="{32D3A176-CF88-42FD-AAC7-76B4E9C7AA3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gm:t>
    </dgm:pt>
    <dgm:pt modelId="{DEE1872F-D506-4F28-9401-1326556837B2}" type="parTrans" cxnId="{349E9D83-5FC9-42CC-8527-2B1B006D9392}">
      <dgm:prSet/>
      <dgm:spPr/>
      <dgm:t>
        <a:bodyPr/>
        <a:lstStyle/>
        <a:p>
          <a:endParaRPr lang="en-US"/>
        </a:p>
      </dgm:t>
    </dgm:pt>
    <dgm:pt modelId="{5702FB44-8F70-4303-B721-D381C7E80F6E}" type="sibTrans" cxnId="{349E9D83-5FC9-42CC-8527-2B1B006D9392}">
      <dgm:prSet/>
      <dgm:spPr/>
      <dgm:t>
        <a:bodyPr/>
        <a:lstStyle/>
        <a:p>
          <a:endParaRPr lang="en-US"/>
        </a:p>
      </dgm:t>
    </dgm:pt>
    <dgm:pt modelId="{1AE8DB3F-763C-40BD-8ED1-51B13366D48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Encourage the channeling of resources to the community media sectors</a:t>
          </a:r>
        </a:p>
        <a:p>
          <a:r>
            <a:rPr lang="en-US" sz="1500" dirty="0">
              <a:latin typeface="Arial" panose="020B0604020202020204" pitchFamily="34" charset="0"/>
              <a:cs typeface="Arial" panose="020B0604020202020204" pitchFamily="34" charset="0"/>
            </a:rPr>
            <a:t>Raise public awareness with regard to media development &amp; diversity issues</a:t>
          </a:r>
        </a:p>
      </dgm:t>
    </dgm:pt>
    <dgm:pt modelId="{BEEA1829-D997-4B22-9E28-2433A8FDE24E}" type="parTrans" cxnId="{CAD6961D-A065-4817-986F-F2740FDF3D93}">
      <dgm:prSet/>
      <dgm:spPr/>
      <dgm:t>
        <a:bodyPr/>
        <a:lstStyle/>
        <a:p>
          <a:endParaRPr lang="en-US"/>
        </a:p>
      </dgm:t>
    </dgm:pt>
    <dgm:pt modelId="{4365D9A6-E093-486B-ACE5-3C010C9212A3}" type="sibTrans" cxnId="{CAD6961D-A065-4817-986F-F2740FDF3D93}">
      <dgm:prSet/>
      <dgm:spPr/>
      <dgm:t>
        <a:bodyPr/>
        <a:lstStyle/>
        <a:p>
          <a:endParaRPr lang="en-US"/>
        </a:p>
      </dgm:t>
    </dgm:pt>
    <dgm:pt modelId="{6BB28BF8-17D3-426E-B480-E4CF6C11447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Support initiatives which promote literacy and a culture of reading</a:t>
          </a:r>
        </a:p>
        <a:p>
          <a:r>
            <a:rPr lang="en-US" sz="1500" dirty="0">
              <a:latin typeface="Arial" panose="020B0604020202020204" pitchFamily="34" charset="0"/>
              <a:cs typeface="Arial" panose="020B0604020202020204" pitchFamily="34" charset="0"/>
            </a:rPr>
            <a:t>Encourage research regarding media development &amp; diversity</a:t>
          </a:r>
        </a:p>
        <a:p>
          <a:r>
            <a:rPr lang="en-US" sz="1500" dirty="0">
              <a:latin typeface="Arial" panose="020B0604020202020204" pitchFamily="34" charset="0"/>
              <a:cs typeface="Arial" panose="020B0604020202020204" pitchFamily="34" charset="0"/>
            </a:rPr>
            <a:t>Liaise with other statutory bodies such as ICASA and USAASA</a:t>
          </a:r>
        </a:p>
      </dgm:t>
    </dgm:pt>
    <dgm:pt modelId="{E49E3600-93B9-4023-AE0C-C86F04333B14}" type="parTrans" cxnId="{DB18C0B0-9545-433D-A647-8778521F6626}">
      <dgm:prSet/>
      <dgm:spPr/>
      <dgm:t>
        <a:bodyPr/>
        <a:lstStyle/>
        <a:p>
          <a:endParaRPr lang="en-US"/>
        </a:p>
      </dgm:t>
    </dgm:pt>
    <dgm:pt modelId="{9820235B-9675-4381-A712-AC99B495DCD4}" type="sibTrans" cxnId="{DB18C0B0-9545-433D-A647-8778521F6626}">
      <dgm:prSet/>
      <dgm:spPr/>
      <dgm:t>
        <a:bodyPr/>
        <a:lstStyle/>
        <a:p>
          <a:endParaRPr lang="en-US"/>
        </a:p>
      </dgm:t>
    </dgm:pt>
    <dgm:pt modelId="{E71418BE-171E-470E-AF28-56E1A26DE2B4}" type="pres">
      <dgm:prSet presAssocID="{A94AD5A0-9192-40C6-A061-128C40A424EC}" presName="matrix" presStyleCnt="0">
        <dgm:presLayoutVars>
          <dgm:chMax val="1"/>
          <dgm:dir/>
          <dgm:resizeHandles val="exact"/>
        </dgm:presLayoutVars>
      </dgm:prSet>
      <dgm:spPr/>
      <dgm:t>
        <a:bodyPr/>
        <a:lstStyle/>
        <a:p>
          <a:endParaRPr lang="en-US"/>
        </a:p>
      </dgm:t>
    </dgm:pt>
    <dgm:pt modelId="{2FBB51D4-2081-42F6-930F-D7B358B65489}" type="pres">
      <dgm:prSet presAssocID="{A94AD5A0-9192-40C6-A061-128C40A424EC}" presName="diamond" presStyleLbl="bgShp" presStyleIdx="0" presStyleCnt="1" custLinFactNeighborX="-12107"/>
      <dgm:spPr/>
    </dgm:pt>
    <dgm:pt modelId="{67B77F78-3FD1-418F-96C6-C2C43B8200C9}" type="pres">
      <dgm:prSet presAssocID="{A94AD5A0-9192-40C6-A061-128C40A424EC}" presName="quad1" presStyleLbl="node1" presStyleIdx="0" presStyleCnt="4" custScaleX="126631" custLinFactNeighborX="-42087" custLinFactNeighborY="-6470">
        <dgm:presLayoutVars>
          <dgm:chMax val="0"/>
          <dgm:chPref val="0"/>
          <dgm:bulletEnabled val="1"/>
        </dgm:presLayoutVars>
      </dgm:prSet>
      <dgm:spPr/>
      <dgm:t>
        <a:bodyPr/>
        <a:lstStyle/>
        <a:p>
          <a:endParaRPr lang="en-US"/>
        </a:p>
      </dgm:t>
    </dgm:pt>
    <dgm:pt modelId="{EE3254A9-1B1E-4837-BBA4-B80F64AF95A3}" type="pres">
      <dgm:prSet presAssocID="{A94AD5A0-9192-40C6-A061-128C40A424EC}" presName="quad2" presStyleLbl="node1" presStyleIdx="1" presStyleCnt="4" custScaleX="126631" custLinFactNeighborX="-21795" custLinFactNeighborY="-5745">
        <dgm:presLayoutVars>
          <dgm:chMax val="0"/>
          <dgm:chPref val="0"/>
          <dgm:bulletEnabled val="1"/>
        </dgm:presLayoutVars>
      </dgm:prSet>
      <dgm:spPr/>
      <dgm:t>
        <a:bodyPr/>
        <a:lstStyle/>
        <a:p>
          <a:endParaRPr lang="en-US"/>
        </a:p>
      </dgm:t>
    </dgm:pt>
    <dgm:pt modelId="{B7B57BAF-FEEA-469D-9F12-0E5CCAFFB0CA}" type="pres">
      <dgm:prSet presAssocID="{A94AD5A0-9192-40C6-A061-128C40A424EC}" presName="quad3" presStyleLbl="node1" presStyleIdx="2" presStyleCnt="4" custScaleX="120622" custLinFactNeighborX="-42087" custLinFactNeighborY="10656">
        <dgm:presLayoutVars>
          <dgm:chMax val="0"/>
          <dgm:chPref val="0"/>
          <dgm:bulletEnabled val="1"/>
        </dgm:presLayoutVars>
      </dgm:prSet>
      <dgm:spPr/>
      <dgm:t>
        <a:bodyPr/>
        <a:lstStyle/>
        <a:p>
          <a:endParaRPr lang="en-US"/>
        </a:p>
      </dgm:t>
    </dgm:pt>
    <dgm:pt modelId="{E418AA56-A33F-4066-A0DC-32A807BAAE98}" type="pres">
      <dgm:prSet presAssocID="{A94AD5A0-9192-40C6-A061-128C40A424EC}" presName="quad4" presStyleLbl="node1" presStyleIdx="3" presStyleCnt="4" custScaleX="130746" custLinFactNeighborX="-23116" custLinFactNeighborY="13033">
        <dgm:presLayoutVars>
          <dgm:chMax val="0"/>
          <dgm:chPref val="0"/>
          <dgm:bulletEnabled val="1"/>
        </dgm:presLayoutVars>
      </dgm:prSet>
      <dgm:spPr/>
      <dgm:t>
        <a:bodyPr/>
        <a:lstStyle/>
        <a:p>
          <a:endParaRPr lang="en-US"/>
        </a:p>
      </dgm:t>
    </dgm:pt>
  </dgm:ptLst>
  <dgm:cxnLst>
    <dgm:cxn modelId="{349E9D83-5FC9-42CC-8527-2B1B006D9392}" srcId="{A94AD5A0-9192-40C6-A061-128C40A424EC}" destId="{32D3A176-CF88-42FD-AAC7-76B4E9C7AA32}" srcOrd="1" destOrd="0" parTransId="{DEE1872F-D506-4F28-9401-1326556837B2}" sibTransId="{5702FB44-8F70-4303-B721-D381C7E80F6E}"/>
    <dgm:cxn modelId="{DB18C0B0-9545-433D-A647-8778521F6626}" srcId="{A94AD5A0-9192-40C6-A061-128C40A424EC}" destId="{6BB28BF8-17D3-426E-B480-E4CF6C114472}" srcOrd="3" destOrd="0" parTransId="{E49E3600-93B9-4023-AE0C-C86F04333B14}" sibTransId="{9820235B-9675-4381-A712-AC99B495DCD4}"/>
    <dgm:cxn modelId="{07652A44-903E-423B-9C51-9FE4EEE8FD40}" type="presOf" srcId="{1AE8DB3F-763C-40BD-8ED1-51B13366D48D}" destId="{B7B57BAF-FEEA-469D-9F12-0E5CCAFFB0CA}" srcOrd="0" destOrd="0" presId="urn:microsoft.com/office/officeart/2005/8/layout/matrix3"/>
    <dgm:cxn modelId="{45F5DC82-C619-4C8A-B0A6-EB171AA437C7}" type="presOf" srcId="{6BB28BF8-17D3-426E-B480-E4CF6C114472}" destId="{E418AA56-A33F-4066-A0DC-32A807BAAE98}" srcOrd="0" destOrd="0" presId="urn:microsoft.com/office/officeart/2005/8/layout/matrix3"/>
    <dgm:cxn modelId="{6D709F6E-11C5-4519-A8AC-2425F9B61BEB}" type="presOf" srcId="{32D3A176-CF88-42FD-AAC7-76B4E9C7AA32}" destId="{EE3254A9-1B1E-4837-BBA4-B80F64AF95A3}" srcOrd="0" destOrd="0" presId="urn:microsoft.com/office/officeart/2005/8/layout/matrix3"/>
    <dgm:cxn modelId="{F78659C3-1B6F-4DF7-BB51-DE78DFD7D8C4}" type="presOf" srcId="{A94AD5A0-9192-40C6-A061-128C40A424EC}" destId="{E71418BE-171E-470E-AF28-56E1A26DE2B4}" srcOrd="0" destOrd="0" presId="urn:microsoft.com/office/officeart/2005/8/layout/matrix3"/>
    <dgm:cxn modelId="{7EF391C5-9B53-4659-A1C5-673FAB0AFDA0}" type="presOf" srcId="{597C15ED-991C-45FC-8883-BFECD5391DDA}" destId="{67B77F78-3FD1-418F-96C6-C2C43B8200C9}" srcOrd="0" destOrd="0" presId="urn:microsoft.com/office/officeart/2005/8/layout/matrix3"/>
    <dgm:cxn modelId="{AFAB4A97-7DCF-45B8-A1A9-6262E3F08CDC}" srcId="{A94AD5A0-9192-40C6-A061-128C40A424EC}" destId="{597C15ED-991C-45FC-8883-BFECD5391DDA}" srcOrd="0" destOrd="0" parTransId="{6DD00CEC-EA2B-43D8-8867-598BCA97B923}" sibTransId="{9441D956-9390-4AB3-A308-F381C4583C6A}"/>
    <dgm:cxn modelId="{CAD6961D-A065-4817-986F-F2740FDF3D93}" srcId="{A94AD5A0-9192-40C6-A061-128C40A424EC}" destId="{1AE8DB3F-763C-40BD-8ED1-51B13366D48D}" srcOrd="2" destOrd="0" parTransId="{BEEA1829-D997-4B22-9E28-2433A8FDE24E}" sibTransId="{4365D9A6-E093-486B-ACE5-3C010C9212A3}"/>
    <dgm:cxn modelId="{66EB2636-02C1-4B57-9763-E24C72113DB4}" type="presParOf" srcId="{E71418BE-171E-470E-AF28-56E1A26DE2B4}" destId="{2FBB51D4-2081-42F6-930F-D7B358B65489}" srcOrd="0" destOrd="0" presId="urn:microsoft.com/office/officeart/2005/8/layout/matrix3"/>
    <dgm:cxn modelId="{DD2BBE4A-D593-4ECB-9467-1E902AC9F756}" type="presParOf" srcId="{E71418BE-171E-470E-AF28-56E1A26DE2B4}" destId="{67B77F78-3FD1-418F-96C6-C2C43B8200C9}" srcOrd="1" destOrd="0" presId="urn:microsoft.com/office/officeart/2005/8/layout/matrix3"/>
    <dgm:cxn modelId="{FA1BAFCE-D82C-4E3A-95AC-67460ED267BD}" type="presParOf" srcId="{E71418BE-171E-470E-AF28-56E1A26DE2B4}" destId="{EE3254A9-1B1E-4837-BBA4-B80F64AF95A3}" srcOrd="2" destOrd="0" presId="urn:microsoft.com/office/officeart/2005/8/layout/matrix3"/>
    <dgm:cxn modelId="{5ADC92C6-84E0-4EC2-8879-2FF81A64BC43}" type="presParOf" srcId="{E71418BE-171E-470E-AF28-56E1A26DE2B4}" destId="{B7B57BAF-FEEA-469D-9F12-0E5CCAFFB0CA}" srcOrd="3" destOrd="0" presId="urn:microsoft.com/office/officeart/2005/8/layout/matrix3"/>
    <dgm:cxn modelId="{36E452E1-82F4-488D-996E-E0A4E1295E99}" type="presParOf" srcId="{E71418BE-171E-470E-AF28-56E1A26DE2B4}" destId="{E418AA56-A33F-4066-A0DC-32A807BAAE98}"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AD5A0-9192-40C6-A061-128C40A424EC}"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n-US"/>
        </a:p>
      </dgm:t>
    </dgm:pt>
    <dgm:pt modelId="{597C15ED-991C-45FC-8883-BFECD5391DD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5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gm:t>
    </dgm:pt>
    <dgm:pt modelId="{6DD00CEC-EA2B-43D8-8867-598BCA97B923}" type="parTrans" cxnId="{AFAB4A97-7DCF-45B8-A1A9-6262E3F08CDC}">
      <dgm:prSet/>
      <dgm:spPr/>
      <dgm:t>
        <a:bodyPr/>
        <a:lstStyle/>
        <a:p>
          <a:endParaRPr lang="en-US"/>
        </a:p>
      </dgm:t>
    </dgm:pt>
    <dgm:pt modelId="{9441D956-9390-4AB3-A308-F381C4583C6A}" type="sibTrans" cxnId="{AFAB4A97-7DCF-45B8-A1A9-6262E3F08CDC}">
      <dgm:prSet/>
      <dgm:spPr/>
      <dgm:t>
        <a:bodyPr/>
        <a:lstStyle/>
        <a:p>
          <a:endParaRPr lang="en-US"/>
        </a:p>
      </dgm:t>
    </dgm:pt>
    <dgm:pt modelId="{32D3A176-CF88-42FD-AAC7-76B4E9C7AA3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5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gm:t>
    </dgm:pt>
    <dgm:pt modelId="{DEE1872F-D506-4F28-9401-1326556837B2}" type="parTrans" cxnId="{349E9D83-5FC9-42CC-8527-2B1B006D9392}">
      <dgm:prSet/>
      <dgm:spPr/>
      <dgm:t>
        <a:bodyPr/>
        <a:lstStyle/>
        <a:p>
          <a:endParaRPr lang="en-US"/>
        </a:p>
      </dgm:t>
    </dgm:pt>
    <dgm:pt modelId="{5702FB44-8F70-4303-B721-D381C7E80F6E}" type="sibTrans" cxnId="{349E9D83-5FC9-42CC-8527-2B1B006D9392}">
      <dgm:prSet/>
      <dgm:spPr/>
      <dgm:t>
        <a:bodyPr/>
        <a:lstStyle/>
        <a:p>
          <a:endParaRPr lang="en-US"/>
        </a:p>
      </dgm:t>
    </dgm:pt>
    <dgm:pt modelId="{1AE8DB3F-763C-40BD-8ED1-51B13366D48D}">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500" dirty="0">
              <a:latin typeface="Arial" panose="020B0604020202020204" pitchFamily="34" charset="0"/>
              <a:cs typeface="Arial" panose="020B0604020202020204" pitchFamily="34" charset="0"/>
            </a:rPr>
            <a:t>Encourage the channeling of resources to the community media sectors</a:t>
          </a:r>
        </a:p>
        <a:p>
          <a:r>
            <a:rPr lang="en-US" sz="1500" dirty="0">
              <a:latin typeface="Arial" panose="020B0604020202020204" pitchFamily="34" charset="0"/>
              <a:cs typeface="Arial" panose="020B0604020202020204" pitchFamily="34" charset="0"/>
            </a:rPr>
            <a:t>Raise public awareness with regard to media development &amp; diversity issues</a:t>
          </a:r>
        </a:p>
      </dgm:t>
    </dgm:pt>
    <dgm:pt modelId="{BEEA1829-D997-4B22-9E28-2433A8FDE24E}" type="parTrans" cxnId="{CAD6961D-A065-4817-986F-F2740FDF3D93}">
      <dgm:prSet/>
      <dgm:spPr/>
      <dgm:t>
        <a:bodyPr/>
        <a:lstStyle/>
        <a:p>
          <a:endParaRPr lang="en-US"/>
        </a:p>
      </dgm:t>
    </dgm:pt>
    <dgm:pt modelId="{4365D9A6-E093-486B-ACE5-3C010C9212A3}" type="sibTrans" cxnId="{CAD6961D-A065-4817-986F-F2740FDF3D93}">
      <dgm:prSet/>
      <dgm:spPr/>
      <dgm:t>
        <a:bodyPr/>
        <a:lstStyle/>
        <a:p>
          <a:endParaRPr lang="en-US"/>
        </a:p>
      </dgm:t>
    </dgm:pt>
    <dgm:pt modelId="{6BB28BF8-17D3-426E-B480-E4CF6C11447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500" dirty="0">
              <a:latin typeface="Arial" panose="020B0604020202020204" pitchFamily="34" charset="0"/>
              <a:cs typeface="Arial" panose="020B0604020202020204" pitchFamily="34" charset="0"/>
            </a:rPr>
            <a:t>Support initiatives which promote literacy and a culture of reading</a:t>
          </a:r>
        </a:p>
        <a:p>
          <a:r>
            <a:rPr lang="en-US" sz="1500" dirty="0">
              <a:latin typeface="Arial" panose="020B0604020202020204" pitchFamily="34" charset="0"/>
              <a:cs typeface="Arial" panose="020B0604020202020204" pitchFamily="34" charset="0"/>
            </a:rPr>
            <a:t>Encourage research regarding media development &amp; diversity</a:t>
          </a:r>
        </a:p>
        <a:p>
          <a:r>
            <a:rPr lang="en-US" sz="1500" dirty="0">
              <a:latin typeface="Arial" panose="020B0604020202020204" pitchFamily="34" charset="0"/>
              <a:cs typeface="Arial" panose="020B0604020202020204" pitchFamily="34" charset="0"/>
            </a:rPr>
            <a:t>Liaise with other statutory bodies such as ICASA and USAASA</a:t>
          </a:r>
        </a:p>
      </dgm:t>
    </dgm:pt>
    <dgm:pt modelId="{E49E3600-93B9-4023-AE0C-C86F04333B14}" type="parTrans" cxnId="{DB18C0B0-9545-433D-A647-8778521F6626}">
      <dgm:prSet/>
      <dgm:spPr/>
      <dgm:t>
        <a:bodyPr/>
        <a:lstStyle/>
        <a:p>
          <a:endParaRPr lang="en-US"/>
        </a:p>
      </dgm:t>
    </dgm:pt>
    <dgm:pt modelId="{9820235B-9675-4381-A712-AC99B495DCD4}" type="sibTrans" cxnId="{DB18C0B0-9545-433D-A647-8778521F6626}">
      <dgm:prSet/>
      <dgm:spPr/>
      <dgm:t>
        <a:bodyPr/>
        <a:lstStyle/>
        <a:p>
          <a:endParaRPr lang="en-US"/>
        </a:p>
      </dgm:t>
    </dgm:pt>
    <dgm:pt modelId="{E71418BE-171E-470E-AF28-56E1A26DE2B4}" type="pres">
      <dgm:prSet presAssocID="{A94AD5A0-9192-40C6-A061-128C40A424EC}" presName="matrix" presStyleCnt="0">
        <dgm:presLayoutVars>
          <dgm:chMax val="1"/>
          <dgm:dir/>
          <dgm:resizeHandles val="exact"/>
        </dgm:presLayoutVars>
      </dgm:prSet>
      <dgm:spPr/>
      <dgm:t>
        <a:bodyPr/>
        <a:lstStyle/>
        <a:p>
          <a:endParaRPr lang="en-US"/>
        </a:p>
      </dgm:t>
    </dgm:pt>
    <dgm:pt modelId="{2FBB51D4-2081-42F6-930F-D7B358B65489}" type="pres">
      <dgm:prSet presAssocID="{A94AD5A0-9192-40C6-A061-128C40A424EC}" presName="diamond" presStyleLbl="bgShp" presStyleIdx="0" presStyleCnt="1" custLinFactNeighborX="-12107">
        <dgm:style>
          <a:lnRef idx="2">
            <a:schemeClr val="accent1"/>
          </a:lnRef>
          <a:fillRef idx="1">
            <a:schemeClr val="lt1"/>
          </a:fillRef>
          <a:effectRef idx="0">
            <a:schemeClr val="accent1"/>
          </a:effectRef>
          <a:fontRef idx="minor">
            <a:schemeClr val="dk1"/>
          </a:fontRef>
        </dgm:style>
      </dgm:prSet>
      <dgm:spPr/>
    </dgm:pt>
    <dgm:pt modelId="{67B77F78-3FD1-418F-96C6-C2C43B8200C9}" type="pres">
      <dgm:prSet presAssocID="{A94AD5A0-9192-40C6-A061-128C40A424EC}" presName="quad1" presStyleLbl="node1" presStyleIdx="0" presStyleCnt="4" custScaleX="126631" custLinFactNeighborX="-42148" custLinFactNeighborY="-6466">
        <dgm:presLayoutVars>
          <dgm:chMax val="0"/>
          <dgm:chPref val="0"/>
          <dgm:bulletEnabled val="1"/>
        </dgm:presLayoutVars>
      </dgm:prSet>
      <dgm:spPr/>
      <dgm:t>
        <a:bodyPr/>
        <a:lstStyle/>
        <a:p>
          <a:endParaRPr lang="en-US"/>
        </a:p>
      </dgm:t>
    </dgm:pt>
    <dgm:pt modelId="{EE3254A9-1B1E-4837-BBA4-B80F64AF95A3}" type="pres">
      <dgm:prSet presAssocID="{A94AD5A0-9192-40C6-A061-128C40A424EC}" presName="quad2" presStyleLbl="node1" presStyleIdx="1" presStyleCnt="4" custScaleX="126631" custLinFactNeighborX="-21795" custLinFactNeighborY="-5745">
        <dgm:presLayoutVars>
          <dgm:chMax val="0"/>
          <dgm:chPref val="0"/>
          <dgm:bulletEnabled val="1"/>
        </dgm:presLayoutVars>
      </dgm:prSet>
      <dgm:spPr/>
      <dgm:t>
        <a:bodyPr/>
        <a:lstStyle/>
        <a:p>
          <a:endParaRPr lang="en-US"/>
        </a:p>
      </dgm:t>
    </dgm:pt>
    <dgm:pt modelId="{B7B57BAF-FEEA-469D-9F12-0E5CCAFFB0CA}" type="pres">
      <dgm:prSet presAssocID="{A94AD5A0-9192-40C6-A061-128C40A424EC}" presName="quad3" presStyleLbl="node1" presStyleIdx="2" presStyleCnt="4" custScaleX="120622" custLinFactNeighborX="-42087" custLinFactNeighborY="10656">
        <dgm:presLayoutVars>
          <dgm:chMax val="0"/>
          <dgm:chPref val="0"/>
          <dgm:bulletEnabled val="1"/>
        </dgm:presLayoutVars>
      </dgm:prSet>
      <dgm:spPr/>
      <dgm:t>
        <a:bodyPr/>
        <a:lstStyle/>
        <a:p>
          <a:endParaRPr lang="en-US"/>
        </a:p>
      </dgm:t>
    </dgm:pt>
    <dgm:pt modelId="{E418AA56-A33F-4066-A0DC-32A807BAAE98}" type="pres">
      <dgm:prSet presAssocID="{A94AD5A0-9192-40C6-A061-128C40A424EC}" presName="quad4" presStyleLbl="node1" presStyleIdx="3" presStyleCnt="4" custScaleX="130746" custLinFactNeighborX="-23116" custLinFactNeighborY="13033">
        <dgm:presLayoutVars>
          <dgm:chMax val="0"/>
          <dgm:chPref val="0"/>
          <dgm:bulletEnabled val="1"/>
        </dgm:presLayoutVars>
      </dgm:prSet>
      <dgm:spPr/>
      <dgm:t>
        <a:bodyPr/>
        <a:lstStyle/>
        <a:p>
          <a:endParaRPr lang="en-US"/>
        </a:p>
      </dgm:t>
    </dgm:pt>
  </dgm:ptLst>
  <dgm:cxnLst>
    <dgm:cxn modelId="{349E9D83-5FC9-42CC-8527-2B1B006D9392}" srcId="{A94AD5A0-9192-40C6-A061-128C40A424EC}" destId="{32D3A176-CF88-42FD-AAC7-76B4E9C7AA32}" srcOrd="1" destOrd="0" parTransId="{DEE1872F-D506-4F28-9401-1326556837B2}" sibTransId="{5702FB44-8F70-4303-B721-D381C7E80F6E}"/>
    <dgm:cxn modelId="{DB18C0B0-9545-433D-A647-8778521F6626}" srcId="{A94AD5A0-9192-40C6-A061-128C40A424EC}" destId="{6BB28BF8-17D3-426E-B480-E4CF6C114472}" srcOrd="3" destOrd="0" parTransId="{E49E3600-93B9-4023-AE0C-C86F04333B14}" sibTransId="{9820235B-9675-4381-A712-AC99B495DCD4}"/>
    <dgm:cxn modelId="{07652A44-903E-423B-9C51-9FE4EEE8FD40}" type="presOf" srcId="{1AE8DB3F-763C-40BD-8ED1-51B13366D48D}" destId="{B7B57BAF-FEEA-469D-9F12-0E5CCAFFB0CA}" srcOrd="0" destOrd="0" presId="urn:microsoft.com/office/officeart/2005/8/layout/matrix3"/>
    <dgm:cxn modelId="{45F5DC82-C619-4C8A-B0A6-EB171AA437C7}" type="presOf" srcId="{6BB28BF8-17D3-426E-B480-E4CF6C114472}" destId="{E418AA56-A33F-4066-A0DC-32A807BAAE98}" srcOrd="0" destOrd="0" presId="urn:microsoft.com/office/officeart/2005/8/layout/matrix3"/>
    <dgm:cxn modelId="{6D709F6E-11C5-4519-A8AC-2425F9B61BEB}" type="presOf" srcId="{32D3A176-CF88-42FD-AAC7-76B4E9C7AA32}" destId="{EE3254A9-1B1E-4837-BBA4-B80F64AF95A3}" srcOrd="0" destOrd="0" presId="urn:microsoft.com/office/officeart/2005/8/layout/matrix3"/>
    <dgm:cxn modelId="{F78659C3-1B6F-4DF7-BB51-DE78DFD7D8C4}" type="presOf" srcId="{A94AD5A0-9192-40C6-A061-128C40A424EC}" destId="{E71418BE-171E-470E-AF28-56E1A26DE2B4}" srcOrd="0" destOrd="0" presId="urn:microsoft.com/office/officeart/2005/8/layout/matrix3"/>
    <dgm:cxn modelId="{7EF391C5-9B53-4659-A1C5-673FAB0AFDA0}" type="presOf" srcId="{597C15ED-991C-45FC-8883-BFECD5391DDA}" destId="{67B77F78-3FD1-418F-96C6-C2C43B8200C9}" srcOrd="0" destOrd="0" presId="urn:microsoft.com/office/officeart/2005/8/layout/matrix3"/>
    <dgm:cxn modelId="{AFAB4A97-7DCF-45B8-A1A9-6262E3F08CDC}" srcId="{A94AD5A0-9192-40C6-A061-128C40A424EC}" destId="{597C15ED-991C-45FC-8883-BFECD5391DDA}" srcOrd="0" destOrd="0" parTransId="{6DD00CEC-EA2B-43D8-8867-598BCA97B923}" sibTransId="{9441D956-9390-4AB3-A308-F381C4583C6A}"/>
    <dgm:cxn modelId="{CAD6961D-A065-4817-986F-F2740FDF3D93}" srcId="{A94AD5A0-9192-40C6-A061-128C40A424EC}" destId="{1AE8DB3F-763C-40BD-8ED1-51B13366D48D}" srcOrd="2" destOrd="0" parTransId="{BEEA1829-D997-4B22-9E28-2433A8FDE24E}" sibTransId="{4365D9A6-E093-486B-ACE5-3C010C9212A3}"/>
    <dgm:cxn modelId="{66EB2636-02C1-4B57-9763-E24C72113DB4}" type="presParOf" srcId="{E71418BE-171E-470E-AF28-56E1A26DE2B4}" destId="{2FBB51D4-2081-42F6-930F-D7B358B65489}" srcOrd="0" destOrd="0" presId="urn:microsoft.com/office/officeart/2005/8/layout/matrix3"/>
    <dgm:cxn modelId="{DD2BBE4A-D593-4ECB-9467-1E902AC9F756}" type="presParOf" srcId="{E71418BE-171E-470E-AF28-56E1A26DE2B4}" destId="{67B77F78-3FD1-418F-96C6-C2C43B8200C9}" srcOrd="1" destOrd="0" presId="urn:microsoft.com/office/officeart/2005/8/layout/matrix3"/>
    <dgm:cxn modelId="{FA1BAFCE-D82C-4E3A-95AC-67460ED267BD}" type="presParOf" srcId="{E71418BE-171E-470E-AF28-56E1A26DE2B4}" destId="{EE3254A9-1B1E-4837-BBA4-B80F64AF95A3}" srcOrd="2" destOrd="0" presId="urn:microsoft.com/office/officeart/2005/8/layout/matrix3"/>
    <dgm:cxn modelId="{5ADC92C6-84E0-4EC2-8879-2FF81A64BC43}" type="presParOf" srcId="{E71418BE-171E-470E-AF28-56E1A26DE2B4}" destId="{B7B57BAF-FEEA-469D-9F12-0E5CCAFFB0CA}" srcOrd="3" destOrd="0" presId="urn:microsoft.com/office/officeart/2005/8/layout/matrix3"/>
    <dgm:cxn modelId="{36E452E1-82F4-488D-996E-E0A4E1295E99}" type="presParOf" srcId="{E71418BE-171E-470E-AF28-56E1A26DE2B4}" destId="{E418AA56-A33F-4066-A0DC-32A807BAAE98}" srcOrd="4" destOrd="0" presId="urn:microsoft.com/office/officeart/2005/8/layout/matrix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4D0FC-E6BE-4B93-95C3-DDA68BA4E2DA}" type="doc">
      <dgm:prSet loTypeId="urn:microsoft.com/office/officeart/2005/8/layout/vList5" loCatId="list" qsTypeId="urn:microsoft.com/office/officeart/2005/8/quickstyle/3d4" qsCatId="3D" csTypeId="urn:microsoft.com/office/officeart/2005/8/colors/colorful1#1" csCatId="colorful" phldr="1"/>
      <dgm:spPr/>
      <dgm:t>
        <a:bodyPr/>
        <a:lstStyle/>
        <a:p>
          <a:endParaRPr lang="en-US"/>
        </a:p>
      </dgm:t>
    </dgm:pt>
    <dgm:pt modelId="{980A96A0-BEAF-435D-9298-111D35F9D0B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4000" b="1" dirty="0">
              <a:latin typeface="Arial Nova" panose="020B0504020202020204" pitchFamily="34" charset="0"/>
            </a:rPr>
            <a:t>Vision</a:t>
          </a:r>
        </a:p>
      </dgm:t>
    </dgm:pt>
    <dgm:pt modelId="{38A4835A-FE6D-407B-81E6-F8DA3CE3DBD3}" type="parTrans" cxnId="{0CFD0B32-6F46-4C69-9BA2-A4D6FD439501}">
      <dgm:prSet/>
      <dgm:spPr/>
      <dgm:t>
        <a:bodyPr/>
        <a:lstStyle/>
        <a:p>
          <a:endParaRPr lang="en-US">
            <a:latin typeface="+mj-lt"/>
          </a:endParaRPr>
        </a:p>
      </dgm:t>
    </dgm:pt>
    <dgm:pt modelId="{3A014DDC-67A8-4E83-93E4-6C6A49063BF7}" type="sibTrans" cxnId="{0CFD0B32-6F46-4C69-9BA2-A4D6FD439501}">
      <dgm:prSet/>
      <dgm:spPr/>
      <dgm:t>
        <a:bodyPr/>
        <a:lstStyle/>
        <a:p>
          <a:endParaRPr lang="en-US">
            <a:latin typeface="+mj-lt"/>
          </a:endParaRPr>
        </a:p>
      </dgm:t>
    </dgm:pt>
    <dgm:pt modelId="{259BCA4A-54D0-414A-9BF1-DCAB1889B8CA}">
      <dgm:prSet phldrT="[Text]" custT="1"/>
      <dgm:spPr/>
      <dgm:t>
        <a:bodyPr/>
        <a:lstStyle/>
        <a:p>
          <a:r>
            <a:rPr lang="en-GB" sz="2800" dirty="0">
              <a:latin typeface="Arial Nova" panose="020B0504020202020204" pitchFamily="34" charset="0"/>
            </a:rPr>
            <a:t>An accessible, transformed and diversified media. </a:t>
          </a:r>
          <a:endParaRPr lang="en-US" sz="2800" b="1" dirty="0">
            <a:latin typeface="Arial Nova" panose="020B0504020202020204" pitchFamily="34" charset="0"/>
          </a:endParaRPr>
        </a:p>
      </dgm:t>
    </dgm:pt>
    <dgm:pt modelId="{D7AF45B5-3CB1-496B-9D68-CD79733A56D9}" type="parTrans" cxnId="{C6723D52-A09A-4E8E-98FE-10C7D4BF5BCF}">
      <dgm:prSet/>
      <dgm:spPr/>
      <dgm:t>
        <a:bodyPr/>
        <a:lstStyle/>
        <a:p>
          <a:endParaRPr lang="en-US">
            <a:latin typeface="+mj-lt"/>
          </a:endParaRPr>
        </a:p>
      </dgm:t>
    </dgm:pt>
    <dgm:pt modelId="{4A5AF0C9-B96F-4D28-988D-C2A975ED0D8D}" type="sibTrans" cxnId="{C6723D52-A09A-4E8E-98FE-10C7D4BF5BCF}">
      <dgm:prSet/>
      <dgm:spPr/>
      <dgm:t>
        <a:bodyPr/>
        <a:lstStyle/>
        <a:p>
          <a:endParaRPr lang="en-US">
            <a:latin typeface="+mj-lt"/>
          </a:endParaRPr>
        </a:p>
      </dgm:t>
    </dgm:pt>
    <dgm:pt modelId="{1742C92F-5C40-49B7-A5E8-62A4E45EFF48}">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b="1" dirty="0">
              <a:latin typeface="Arial Nova" panose="020B0504020202020204" pitchFamily="34" charset="0"/>
            </a:rPr>
            <a:t>Mission</a:t>
          </a:r>
        </a:p>
      </dgm:t>
    </dgm:pt>
    <dgm:pt modelId="{E5A0F9B1-56BE-4EB5-A544-A668EBEE0283}" type="parTrans" cxnId="{227ADF85-B880-480D-8D43-378B1B096B31}">
      <dgm:prSet/>
      <dgm:spPr/>
      <dgm:t>
        <a:bodyPr/>
        <a:lstStyle/>
        <a:p>
          <a:endParaRPr lang="en-US">
            <a:latin typeface="+mj-lt"/>
          </a:endParaRPr>
        </a:p>
      </dgm:t>
    </dgm:pt>
    <dgm:pt modelId="{00CB6084-4E62-44B0-8BC2-FFB114648D6B}" type="sibTrans" cxnId="{227ADF85-B880-480D-8D43-378B1B096B31}">
      <dgm:prSet/>
      <dgm:spPr/>
      <dgm:t>
        <a:bodyPr/>
        <a:lstStyle/>
        <a:p>
          <a:endParaRPr lang="en-US">
            <a:latin typeface="+mj-lt"/>
          </a:endParaRPr>
        </a:p>
      </dgm:t>
    </dgm:pt>
    <dgm:pt modelId="{23997DAF-4818-44E6-8DDD-75A571DBAC8F}">
      <dgm:prSet phldrT="[Text]" custT="1"/>
      <dgm:spPr/>
      <dgm:t>
        <a:bodyPr/>
        <a:lstStyle/>
        <a:p>
          <a:r>
            <a:rPr lang="en-GB" sz="2400" dirty="0">
              <a:latin typeface="Arial Nova" panose="020B0504020202020204" pitchFamily="34" charset="0"/>
            </a:rPr>
            <a:t>Leading media development, transformation and diversification in South Africa.</a:t>
          </a:r>
          <a:endParaRPr lang="en-US" sz="2400" b="0" dirty="0">
            <a:latin typeface="Arial Nova" panose="020B0504020202020204" pitchFamily="34" charset="0"/>
          </a:endParaRPr>
        </a:p>
      </dgm:t>
    </dgm:pt>
    <dgm:pt modelId="{C889E4B0-A299-413D-928B-6961906ED80D}" type="parTrans" cxnId="{4D7A0983-252E-404D-9FA4-F20D582315C3}">
      <dgm:prSet/>
      <dgm:spPr/>
      <dgm:t>
        <a:bodyPr/>
        <a:lstStyle/>
        <a:p>
          <a:endParaRPr lang="en-US">
            <a:latin typeface="+mj-lt"/>
          </a:endParaRPr>
        </a:p>
      </dgm:t>
    </dgm:pt>
    <dgm:pt modelId="{C2D7B3E3-86F6-45C4-AB48-29654303AC63}" type="sibTrans" cxnId="{4D7A0983-252E-404D-9FA4-F20D582315C3}">
      <dgm:prSet/>
      <dgm:spPr/>
      <dgm:t>
        <a:bodyPr/>
        <a:lstStyle/>
        <a:p>
          <a:endParaRPr lang="en-US">
            <a:latin typeface="+mj-lt"/>
          </a:endParaRPr>
        </a:p>
      </dgm:t>
    </dgm:pt>
    <dgm:pt modelId="{47109AED-7759-402F-8F4A-1244C67DD82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4000" b="1" dirty="0">
              <a:latin typeface="Arial Nova" panose="020B0504020202020204" pitchFamily="34" charset="0"/>
            </a:rPr>
            <a:t>Values</a:t>
          </a:r>
        </a:p>
      </dgm:t>
    </dgm:pt>
    <dgm:pt modelId="{B4B3DA0C-2A57-4013-8A4F-6B374FD9A929}" type="sibTrans" cxnId="{7624579E-82B6-4E06-BE69-8E4A18E6F33F}">
      <dgm:prSet/>
      <dgm:spPr/>
      <dgm:t>
        <a:bodyPr/>
        <a:lstStyle/>
        <a:p>
          <a:endParaRPr lang="en-US"/>
        </a:p>
      </dgm:t>
    </dgm:pt>
    <dgm:pt modelId="{77E15860-8FDB-4B11-B8E5-BF2968AEFCF5}" type="parTrans" cxnId="{7624579E-82B6-4E06-BE69-8E4A18E6F33F}">
      <dgm:prSet/>
      <dgm:spPr/>
      <dgm:t>
        <a:bodyPr/>
        <a:lstStyle/>
        <a:p>
          <a:endParaRPr lang="en-US"/>
        </a:p>
      </dgm:t>
    </dgm:pt>
    <dgm:pt modelId="{97066F8D-BFA3-40C3-848F-939F066EC31E}">
      <dgm:prSet phldrT="[Text]"/>
      <dgm:spPr>
        <a:solidFill>
          <a:schemeClr val="accent6">
            <a:lumMod val="40000"/>
            <a:lumOff val="60000"/>
            <a:alpha val="90000"/>
          </a:schemeClr>
        </a:solidFill>
      </dgm:spPr>
      <dgm:t>
        <a:bodyPr/>
        <a:lstStyle/>
        <a:p>
          <a:r>
            <a:rPr lang="en-GB" dirty="0">
              <a:latin typeface="Arial Nova" panose="020B0504020202020204" pitchFamily="34" charset="0"/>
            </a:rPr>
            <a:t>Accountability, Inclusivity, Integrity, Ubuntu, Professionalism. 	</a:t>
          </a:r>
          <a:endParaRPr lang="en-US" b="0" dirty="0">
            <a:latin typeface="Arial Nova" panose="020B0504020202020204" pitchFamily="34" charset="0"/>
          </a:endParaRPr>
        </a:p>
      </dgm:t>
    </dgm:pt>
    <dgm:pt modelId="{DE5C1C8B-7B89-464A-9B3C-A440012E486D}" type="parTrans" cxnId="{C8EE9574-72C2-411A-BEF8-FAFC2727C987}">
      <dgm:prSet/>
      <dgm:spPr/>
      <dgm:t>
        <a:bodyPr/>
        <a:lstStyle/>
        <a:p>
          <a:endParaRPr lang="en-US"/>
        </a:p>
      </dgm:t>
    </dgm:pt>
    <dgm:pt modelId="{CFA1CB61-CB06-45DB-A2B5-EF9F5EE99AD6}" type="sibTrans" cxnId="{C8EE9574-72C2-411A-BEF8-FAFC2727C987}">
      <dgm:prSet/>
      <dgm:spPr/>
      <dgm:t>
        <a:bodyPr/>
        <a:lstStyle/>
        <a:p>
          <a:endParaRPr lang="en-US"/>
        </a:p>
      </dgm:t>
    </dgm:pt>
    <dgm:pt modelId="{87F4F19B-011B-489F-9AD9-602D83066A9B}" type="pres">
      <dgm:prSet presAssocID="{5964D0FC-E6BE-4B93-95C3-DDA68BA4E2DA}" presName="Name0" presStyleCnt="0">
        <dgm:presLayoutVars>
          <dgm:dir/>
          <dgm:animLvl val="lvl"/>
          <dgm:resizeHandles val="exact"/>
        </dgm:presLayoutVars>
      </dgm:prSet>
      <dgm:spPr/>
      <dgm:t>
        <a:bodyPr/>
        <a:lstStyle/>
        <a:p>
          <a:endParaRPr lang="en-US"/>
        </a:p>
      </dgm:t>
    </dgm:pt>
    <dgm:pt modelId="{E5A68D7C-C8D6-4383-A0DF-6892598A2509}" type="pres">
      <dgm:prSet presAssocID="{980A96A0-BEAF-435D-9298-111D35F9D0B0}" presName="linNode" presStyleCnt="0"/>
      <dgm:spPr/>
    </dgm:pt>
    <dgm:pt modelId="{DB9AB2DB-F2DC-4F2F-BEE5-88B2471DC6C6}" type="pres">
      <dgm:prSet presAssocID="{980A96A0-BEAF-435D-9298-111D35F9D0B0}" presName="parentText" presStyleLbl="node1" presStyleIdx="0" presStyleCnt="3" custScaleY="130859" custLinFactNeighborY="-749">
        <dgm:presLayoutVars>
          <dgm:chMax val="1"/>
          <dgm:bulletEnabled val="1"/>
        </dgm:presLayoutVars>
      </dgm:prSet>
      <dgm:spPr/>
      <dgm:t>
        <a:bodyPr/>
        <a:lstStyle/>
        <a:p>
          <a:endParaRPr lang="en-US"/>
        </a:p>
      </dgm:t>
    </dgm:pt>
    <dgm:pt modelId="{7DD19ADA-E279-4297-8B89-ECC284EB4DD3}" type="pres">
      <dgm:prSet presAssocID="{980A96A0-BEAF-435D-9298-111D35F9D0B0}" presName="descendantText" presStyleLbl="alignAccFollowNode1" presStyleIdx="0" presStyleCnt="3" custScaleY="165090" custLinFactNeighborX="175" custLinFactNeighborY="-2018">
        <dgm:presLayoutVars>
          <dgm:bulletEnabled val="1"/>
        </dgm:presLayoutVars>
      </dgm:prSet>
      <dgm:spPr/>
      <dgm:t>
        <a:bodyPr/>
        <a:lstStyle/>
        <a:p>
          <a:endParaRPr lang="en-US"/>
        </a:p>
      </dgm:t>
    </dgm:pt>
    <dgm:pt modelId="{A7763E3A-B755-4314-A3AA-A232FBEE8D5B}" type="pres">
      <dgm:prSet presAssocID="{3A014DDC-67A8-4E83-93E4-6C6A49063BF7}" presName="sp" presStyleCnt="0"/>
      <dgm:spPr/>
    </dgm:pt>
    <dgm:pt modelId="{5C8491BA-1169-41C1-8B83-7486C4916E74}" type="pres">
      <dgm:prSet presAssocID="{1742C92F-5C40-49B7-A5E8-62A4E45EFF48}" presName="linNode" presStyleCnt="0"/>
      <dgm:spPr/>
    </dgm:pt>
    <dgm:pt modelId="{5D4C8348-E825-458B-A53B-C5091711B6F4}" type="pres">
      <dgm:prSet presAssocID="{1742C92F-5C40-49B7-A5E8-62A4E45EFF48}" presName="parentText" presStyleLbl="node1" presStyleIdx="1" presStyleCnt="3" custScaleY="176742">
        <dgm:presLayoutVars>
          <dgm:chMax val="1"/>
          <dgm:bulletEnabled val="1"/>
        </dgm:presLayoutVars>
      </dgm:prSet>
      <dgm:spPr/>
      <dgm:t>
        <a:bodyPr/>
        <a:lstStyle/>
        <a:p>
          <a:endParaRPr lang="en-US"/>
        </a:p>
      </dgm:t>
    </dgm:pt>
    <dgm:pt modelId="{4B92317F-5BB9-4027-9616-07BB81B636A3}" type="pres">
      <dgm:prSet presAssocID="{1742C92F-5C40-49B7-A5E8-62A4E45EFF48}" presName="descendantText" presStyleLbl="alignAccFollowNode1" presStyleIdx="1" presStyleCnt="3" custScaleY="234304" custLinFactNeighborX="407" custLinFactNeighborY="5700">
        <dgm:presLayoutVars>
          <dgm:bulletEnabled val="1"/>
        </dgm:presLayoutVars>
      </dgm:prSet>
      <dgm:spPr/>
      <dgm:t>
        <a:bodyPr/>
        <a:lstStyle/>
        <a:p>
          <a:endParaRPr lang="en-US"/>
        </a:p>
      </dgm:t>
    </dgm:pt>
    <dgm:pt modelId="{DB3FBD5C-0620-47F2-83EA-49D817652D59}" type="pres">
      <dgm:prSet presAssocID="{00CB6084-4E62-44B0-8BC2-FFB114648D6B}" presName="sp" presStyleCnt="0"/>
      <dgm:spPr/>
    </dgm:pt>
    <dgm:pt modelId="{F4F05B14-B4FE-466B-AD4B-A8AA023F690D}" type="pres">
      <dgm:prSet presAssocID="{47109AED-7759-402F-8F4A-1244C67DD825}" presName="linNode" presStyleCnt="0"/>
      <dgm:spPr/>
    </dgm:pt>
    <dgm:pt modelId="{29486BB5-AF9C-4085-811A-8931B10F9A3F}" type="pres">
      <dgm:prSet presAssocID="{47109AED-7759-402F-8F4A-1244C67DD825}" presName="parentText" presStyleLbl="node1" presStyleIdx="2" presStyleCnt="3">
        <dgm:presLayoutVars>
          <dgm:chMax val="1"/>
          <dgm:bulletEnabled val="1"/>
        </dgm:presLayoutVars>
      </dgm:prSet>
      <dgm:spPr/>
      <dgm:t>
        <a:bodyPr/>
        <a:lstStyle/>
        <a:p>
          <a:endParaRPr lang="en-US"/>
        </a:p>
      </dgm:t>
    </dgm:pt>
    <dgm:pt modelId="{BA4AAC1E-DECB-40E7-842B-316FFF256452}" type="pres">
      <dgm:prSet presAssocID="{47109AED-7759-402F-8F4A-1244C67DD825}" presName="descendantText" presStyleLbl="alignAccFollowNode1" presStyleIdx="2" presStyleCnt="3">
        <dgm:presLayoutVars>
          <dgm:bulletEnabled val="1"/>
        </dgm:presLayoutVars>
      </dgm:prSet>
      <dgm:spPr/>
      <dgm:t>
        <a:bodyPr/>
        <a:lstStyle/>
        <a:p>
          <a:endParaRPr lang="en-US"/>
        </a:p>
      </dgm:t>
    </dgm:pt>
  </dgm:ptLst>
  <dgm:cxnLst>
    <dgm:cxn modelId="{4D7A0983-252E-404D-9FA4-F20D582315C3}" srcId="{1742C92F-5C40-49B7-A5E8-62A4E45EFF48}" destId="{23997DAF-4818-44E6-8DDD-75A571DBAC8F}" srcOrd="0" destOrd="0" parTransId="{C889E4B0-A299-413D-928B-6961906ED80D}" sibTransId="{C2D7B3E3-86F6-45C4-AB48-29654303AC63}"/>
    <dgm:cxn modelId="{D7AA597F-872D-4DF7-8FEE-4476BC06755E}" type="presOf" srcId="{5964D0FC-E6BE-4B93-95C3-DDA68BA4E2DA}" destId="{87F4F19B-011B-489F-9AD9-602D83066A9B}" srcOrd="0" destOrd="0" presId="urn:microsoft.com/office/officeart/2005/8/layout/vList5"/>
    <dgm:cxn modelId="{BAC1146C-5875-4526-9CBA-400A53034649}" type="presOf" srcId="{23997DAF-4818-44E6-8DDD-75A571DBAC8F}" destId="{4B92317F-5BB9-4027-9616-07BB81B636A3}" srcOrd="0" destOrd="0" presId="urn:microsoft.com/office/officeart/2005/8/layout/vList5"/>
    <dgm:cxn modelId="{5A0059CF-66C7-4D65-91FD-A86CF4B8F1D4}" type="presOf" srcId="{1742C92F-5C40-49B7-A5E8-62A4E45EFF48}" destId="{5D4C8348-E825-458B-A53B-C5091711B6F4}" srcOrd="0" destOrd="0" presId="urn:microsoft.com/office/officeart/2005/8/layout/vList5"/>
    <dgm:cxn modelId="{B274C4AB-778C-402C-BB4B-A0C05AECD4B7}" type="presOf" srcId="{47109AED-7759-402F-8F4A-1244C67DD825}" destId="{29486BB5-AF9C-4085-811A-8931B10F9A3F}" srcOrd="0" destOrd="0" presId="urn:microsoft.com/office/officeart/2005/8/layout/vList5"/>
    <dgm:cxn modelId="{C8EE9574-72C2-411A-BEF8-FAFC2727C987}" srcId="{47109AED-7759-402F-8F4A-1244C67DD825}" destId="{97066F8D-BFA3-40C3-848F-939F066EC31E}" srcOrd="0" destOrd="0" parTransId="{DE5C1C8B-7B89-464A-9B3C-A440012E486D}" sibTransId="{CFA1CB61-CB06-45DB-A2B5-EF9F5EE99AD6}"/>
    <dgm:cxn modelId="{851DD33A-5409-416B-996C-21B372397865}" type="presOf" srcId="{97066F8D-BFA3-40C3-848F-939F066EC31E}" destId="{BA4AAC1E-DECB-40E7-842B-316FFF256452}" srcOrd="0" destOrd="0" presId="urn:microsoft.com/office/officeart/2005/8/layout/vList5"/>
    <dgm:cxn modelId="{227ADF85-B880-480D-8D43-378B1B096B31}" srcId="{5964D0FC-E6BE-4B93-95C3-DDA68BA4E2DA}" destId="{1742C92F-5C40-49B7-A5E8-62A4E45EFF48}" srcOrd="1" destOrd="0" parTransId="{E5A0F9B1-56BE-4EB5-A544-A668EBEE0283}" sibTransId="{00CB6084-4E62-44B0-8BC2-FFB114648D6B}"/>
    <dgm:cxn modelId="{C6723D52-A09A-4E8E-98FE-10C7D4BF5BCF}" srcId="{980A96A0-BEAF-435D-9298-111D35F9D0B0}" destId="{259BCA4A-54D0-414A-9BF1-DCAB1889B8CA}" srcOrd="0" destOrd="0" parTransId="{D7AF45B5-3CB1-496B-9D68-CD79733A56D9}" sibTransId="{4A5AF0C9-B96F-4D28-988D-C2A975ED0D8D}"/>
    <dgm:cxn modelId="{63515A15-A29D-469A-87FE-63857009CD6C}" type="presOf" srcId="{259BCA4A-54D0-414A-9BF1-DCAB1889B8CA}" destId="{7DD19ADA-E279-4297-8B89-ECC284EB4DD3}" srcOrd="0" destOrd="0" presId="urn:microsoft.com/office/officeart/2005/8/layout/vList5"/>
    <dgm:cxn modelId="{97270FA5-0477-4F82-9002-65A85A3911C0}" type="presOf" srcId="{980A96A0-BEAF-435D-9298-111D35F9D0B0}" destId="{DB9AB2DB-F2DC-4F2F-BEE5-88B2471DC6C6}" srcOrd="0" destOrd="0" presId="urn:microsoft.com/office/officeart/2005/8/layout/vList5"/>
    <dgm:cxn modelId="{0CFD0B32-6F46-4C69-9BA2-A4D6FD439501}" srcId="{5964D0FC-E6BE-4B93-95C3-DDA68BA4E2DA}" destId="{980A96A0-BEAF-435D-9298-111D35F9D0B0}" srcOrd="0" destOrd="0" parTransId="{38A4835A-FE6D-407B-81E6-F8DA3CE3DBD3}" sibTransId="{3A014DDC-67A8-4E83-93E4-6C6A49063BF7}"/>
    <dgm:cxn modelId="{7624579E-82B6-4E06-BE69-8E4A18E6F33F}" srcId="{5964D0FC-E6BE-4B93-95C3-DDA68BA4E2DA}" destId="{47109AED-7759-402F-8F4A-1244C67DD825}" srcOrd="2" destOrd="0" parTransId="{77E15860-8FDB-4B11-B8E5-BF2968AEFCF5}" sibTransId="{B4B3DA0C-2A57-4013-8A4F-6B374FD9A929}"/>
    <dgm:cxn modelId="{92B5A8B2-37DE-4EE2-9566-BAF3BBBF4564}" type="presParOf" srcId="{87F4F19B-011B-489F-9AD9-602D83066A9B}" destId="{E5A68D7C-C8D6-4383-A0DF-6892598A2509}" srcOrd="0" destOrd="0" presId="urn:microsoft.com/office/officeart/2005/8/layout/vList5"/>
    <dgm:cxn modelId="{F9843C77-2ECE-4ED8-816C-449545873560}" type="presParOf" srcId="{E5A68D7C-C8D6-4383-A0DF-6892598A2509}" destId="{DB9AB2DB-F2DC-4F2F-BEE5-88B2471DC6C6}" srcOrd="0" destOrd="0" presId="urn:microsoft.com/office/officeart/2005/8/layout/vList5"/>
    <dgm:cxn modelId="{B4542666-10F8-438E-A4FB-E5D44B055367}" type="presParOf" srcId="{E5A68D7C-C8D6-4383-A0DF-6892598A2509}" destId="{7DD19ADA-E279-4297-8B89-ECC284EB4DD3}" srcOrd="1" destOrd="0" presId="urn:microsoft.com/office/officeart/2005/8/layout/vList5"/>
    <dgm:cxn modelId="{85F899C9-CA81-4F5D-B293-A695EE08365A}" type="presParOf" srcId="{87F4F19B-011B-489F-9AD9-602D83066A9B}" destId="{A7763E3A-B755-4314-A3AA-A232FBEE8D5B}" srcOrd="1" destOrd="0" presId="urn:microsoft.com/office/officeart/2005/8/layout/vList5"/>
    <dgm:cxn modelId="{D8894749-4108-43D5-9A2B-2D3DF15E3ED7}" type="presParOf" srcId="{87F4F19B-011B-489F-9AD9-602D83066A9B}" destId="{5C8491BA-1169-41C1-8B83-7486C4916E74}" srcOrd="2" destOrd="0" presId="urn:microsoft.com/office/officeart/2005/8/layout/vList5"/>
    <dgm:cxn modelId="{3F10C8A4-9364-47DC-9421-5CD4173E8D4D}" type="presParOf" srcId="{5C8491BA-1169-41C1-8B83-7486C4916E74}" destId="{5D4C8348-E825-458B-A53B-C5091711B6F4}" srcOrd="0" destOrd="0" presId="urn:microsoft.com/office/officeart/2005/8/layout/vList5"/>
    <dgm:cxn modelId="{7D6CA54B-A993-4956-A009-EBCF5A581C3D}" type="presParOf" srcId="{5C8491BA-1169-41C1-8B83-7486C4916E74}" destId="{4B92317F-5BB9-4027-9616-07BB81B636A3}" srcOrd="1" destOrd="0" presId="urn:microsoft.com/office/officeart/2005/8/layout/vList5"/>
    <dgm:cxn modelId="{1AA3CB83-4590-45DD-B65F-9DE3CE15ECD4}" type="presParOf" srcId="{87F4F19B-011B-489F-9AD9-602D83066A9B}" destId="{DB3FBD5C-0620-47F2-83EA-49D817652D59}" srcOrd="3" destOrd="0" presId="urn:microsoft.com/office/officeart/2005/8/layout/vList5"/>
    <dgm:cxn modelId="{5DBF50E0-E3DF-4F60-A8FD-FA9E79E384AD}" type="presParOf" srcId="{87F4F19B-011B-489F-9AD9-602D83066A9B}" destId="{F4F05B14-B4FE-466B-AD4B-A8AA023F690D}" srcOrd="4" destOrd="0" presId="urn:microsoft.com/office/officeart/2005/8/layout/vList5"/>
    <dgm:cxn modelId="{D7BFC6A5-8144-412B-9BB4-F6C362418249}" type="presParOf" srcId="{F4F05B14-B4FE-466B-AD4B-A8AA023F690D}" destId="{29486BB5-AF9C-4085-811A-8931B10F9A3F}" srcOrd="0" destOrd="0" presId="urn:microsoft.com/office/officeart/2005/8/layout/vList5"/>
    <dgm:cxn modelId="{112F007B-AF51-4866-817B-14D2E3ECFDD9}" type="presParOf" srcId="{F4F05B14-B4FE-466B-AD4B-A8AA023F690D}" destId="{BA4AAC1E-DECB-40E7-842B-316FFF25645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32E57C-3302-4245-8025-EB18CB839A7B}" type="doc">
      <dgm:prSet loTypeId="urn:microsoft.com/office/officeart/2011/layout/HexagonRadial" loCatId="cycle" qsTypeId="urn:microsoft.com/office/officeart/2005/8/quickstyle/simple5" qsCatId="simple" csTypeId="urn:microsoft.com/office/officeart/2005/8/colors/colorful1#2" csCatId="colorful" phldr="1"/>
      <dgm:spPr/>
      <dgm:t>
        <a:bodyPr/>
        <a:lstStyle/>
        <a:p>
          <a:endParaRPr lang="en-ZA"/>
        </a:p>
      </dgm:t>
    </dgm:pt>
    <dgm:pt modelId="{C4E9F6D1-3D12-428F-8B6D-88A9E527489C}">
      <dgm:prSet phldrT="[Text]" custT="1"/>
      <dgm:spPr/>
      <dgm:t>
        <a:bodyPr/>
        <a:lstStyle/>
        <a:p>
          <a:pPr>
            <a:buAutoNum type="arabicPeriod" startAt="4"/>
          </a:pPr>
          <a:r>
            <a:rPr lang="en-ZA" sz="1400" b="1" dirty="0"/>
            <a:t>To position the MDDA as an authoritative leader and voice on community and commercial media by proactive advocacy and lobbying interventions and established stakeholder relationships</a:t>
          </a:r>
        </a:p>
      </dgm:t>
    </dgm:pt>
    <dgm:pt modelId="{5BBF5DDE-1DEE-4A2A-8B3A-E5A94F8FEB0F}" type="parTrans" cxnId="{4EFF6EDA-A215-4032-9BCB-8A18B88C5EE3}">
      <dgm:prSet/>
      <dgm:spPr/>
      <dgm:t>
        <a:bodyPr/>
        <a:lstStyle/>
        <a:p>
          <a:endParaRPr lang="en-ZA" sz="1400">
            <a:solidFill>
              <a:schemeClr val="tx1"/>
            </a:solidFill>
          </a:endParaRPr>
        </a:p>
      </dgm:t>
    </dgm:pt>
    <dgm:pt modelId="{CDDD46D7-49B4-49C0-BF07-9D39192D3D02}" type="sibTrans" cxnId="{4EFF6EDA-A215-4032-9BCB-8A18B88C5EE3}">
      <dgm:prSet/>
      <dgm:spPr/>
      <dgm:t>
        <a:bodyPr/>
        <a:lstStyle/>
        <a:p>
          <a:endParaRPr lang="en-ZA" sz="1400">
            <a:solidFill>
              <a:schemeClr val="tx1"/>
            </a:solidFill>
          </a:endParaRPr>
        </a:p>
      </dgm:t>
    </dgm:pt>
    <dgm:pt modelId="{37E658B5-DD20-42FD-AE2D-1499270E416D}">
      <dgm:prSet phldrT="[Text]" custT="1"/>
      <dgm:spPr/>
      <dgm:t>
        <a:bodyPr/>
        <a:lstStyle/>
        <a:p>
          <a:r>
            <a:rPr lang="en-ZA" sz="1400" b="1" dirty="0"/>
            <a:t>To facilitate ownership, control and access to information and content </a:t>
          </a:r>
        </a:p>
        <a:p>
          <a:r>
            <a:rPr lang="en-ZA" sz="1400" b="1" dirty="0"/>
            <a:t>production of community broadcasting by historically advantaged </a:t>
          </a:r>
        </a:p>
        <a:p>
          <a:r>
            <a:rPr lang="en-ZA" sz="1400" b="1" dirty="0"/>
            <a:t>communities.</a:t>
          </a:r>
        </a:p>
      </dgm:t>
    </dgm:pt>
    <dgm:pt modelId="{8D20916D-B2E8-492F-9B3E-27F958394C66}" type="parTrans" cxnId="{572A059F-DFCE-437D-A2D2-0C9EC1FCE22A}">
      <dgm:prSet/>
      <dgm:spPr/>
      <dgm:t>
        <a:bodyPr/>
        <a:lstStyle/>
        <a:p>
          <a:endParaRPr lang="en-ZA" sz="1400">
            <a:solidFill>
              <a:schemeClr val="tx1"/>
            </a:solidFill>
          </a:endParaRPr>
        </a:p>
      </dgm:t>
    </dgm:pt>
    <dgm:pt modelId="{9AE6FA62-E4BD-438C-B8FB-9402F218547B}" type="sibTrans" cxnId="{572A059F-DFCE-437D-A2D2-0C9EC1FCE22A}">
      <dgm:prSet/>
      <dgm:spPr/>
      <dgm:t>
        <a:bodyPr/>
        <a:lstStyle/>
        <a:p>
          <a:endParaRPr lang="en-ZA" sz="1400">
            <a:solidFill>
              <a:schemeClr val="tx1"/>
            </a:solidFill>
          </a:endParaRPr>
        </a:p>
      </dgm:t>
    </dgm:pt>
    <dgm:pt modelId="{E6B619C2-87FC-4A8A-9904-B8B88218CF40}">
      <dgm:prSet phldrT="[Text]" custT="1"/>
      <dgm:spPr/>
      <dgm:t>
        <a:bodyPr/>
        <a:lstStyle/>
        <a:p>
          <a:pPr>
            <a:buNone/>
          </a:pPr>
          <a:r>
            <a:rPr lang="en-ZA" sz="1400" b="1" dirty="0"/>
            <a:t>To expand our footprint as the MDDA by creating a positive image in </a:t>
          </a:r>
        </a:p>
        <a:p>
          <a:pPr>
            <a:buNone/>
          </a:pPr>
          <a:r>
            <a:rPr lang="en-ZA" sz="1400" b="1" dirty="0"/>
            <a:t>pursuance of the MDDA’s mandate to grow the community and small </a:t>
          </a:r>
        </a:p>
        <a:p>
          <a:pPr>
            <a:buNone/>
          </a:pPr>
          <a:r>
            <a:rPr lang="en-ZA" sz="1400" b="1" dirty="0"/>
            <a:t>commercial media.</a:t>
          </a:r>
        </a:p>
      </dgm:t>
    </dgm:pt>
    <dgm:pt modelId="{43B311AD-B1E4-4AAB-98F4-BBBBE9165041}" type="parTrans" cxnId="{1E75023A-5FE9-4DEA-8B89-A48221694971}">
      <dgm:prSet/>
      <dgm:spPr/>
      <dgm:t>
        <a:bodyPr/>
        <a:lstStyle/>
        <a:p>
          <a:endParaRPr lang="en-ZA" sz="1400">
            <a:solidFill>
              <a:schemeClr val="tx1"/>
            </a:solidFill>
          </a:endParaRPr>
        </a:p>
      </dgm:t>
    </dgm:pt>
    <dgm:pt modelId="{A8805E66-1C59-4ACB-ACD0-65E0F2FC88A7}" type="sibTrans" cxnId="{1E75023A-5FE9-4DEA-8B89-A48221694971}">
      <dgm:prSet/>
      <dgm:spPr/>
      <dgm:t>
        <a:bodyPr/>
        <a:lstStyle/>
        <a:p>
          <a:endParaRPr lang="en-ZA" sz="1400">
            <a:solidFill>
              <a:schemeClr val="tx1"/>
            </a:solidFill>
          </a:endParaRPr>
        </a:p>
      </dgm:t>
    </dgm:pt>
    <dgm:pt modelId="{E5A08B38-8C23-4A65-B949-A6E604DAF1AC}">
      <dgm:prSet phldrT="[Text]" custT="1"/>
      <dgm:spPr/>
      <dgm:t>
        <a:bodyPr/>
        <a:lstStyle/>
        <a:p>
          <a:r>
            <a:rPr lang="en-ZA" sz="1400" b="1" dirty="0"/>
            <a:t>   To ensure compliance with applicable legislative requirements and sustainability of the Agency by 2019</a:t>
          </a:r>
        </a:p>
      </dgm:t>
    </dgm:pt>
    <dgm:pt modelId="{A322981B-1D51-440F-BA14-B5C28C1C2D81}" type="parTrans" cxnId="{877F1DD7-EB6A-4C49-BCB1-6CF761C709BB}">
      <dgm:prSet/>
      <dgm:spPr/>
      <dgm:t>
        <a:bodyPr/>
        <a:lstStyle/>
        <a:p>
          <a:endParaRPr lang="en-ZA" sz="1400">
            <a:solidFill>
              <a:schemeClr val="tx1"/>
            </a:solidFill>
          </a:endParaRPr>
        </a:p>
      </dgm:t>
    </dgm:pt>
    <dgm:pt modelId="{091B7FDA-5F2A-4D1A-BBE1-E936F9D5934D}" type="sibTrans" cxnId="{877F1DD7-EB6A-4C49-BCB1-6CF761C709BB}">
      <dgm:prSet/>
      <dgm:spPr/>
      <dgm:t>
        <a:bodyPr/>
        <a:lstStyle/>
        <a:p>
          <a:endParaRPr lang="en-ZA" sz="1400">
            <a:solidFill>
              <a:schemeClr val="tx1"/>
            </a:solidFill>
          </a:endParaRPr>
        </a:p>
      </dgm:t>
    </dgm:pt>
    <dgm:pt modelId="{32061A0D-97BA-4C08-BF2E-590A092FB028}">
      <dgm:prSet custT="1"/>
      <dgm:spPr/>
      <dgm:t>
        <a:bodyPr/>
        <a:lstStyle/>
        <a:p>
          <a:r>
            <a:rPr lang="en-ZA" sz="1400" b="1" dirty="0"/>
            <a:t>To facilitate ownership, control and access to information and content </a:t>
          </a:r>
        </a:p>
        <a:p>
          <a:r>
            <a:rPr lang="en-ZA" sz="1400" b="1" dirty="0"/>
            <a:t>production of community and small commercial  publications by historically </a:t>
          </a:r>
        </a:p>
        <a:p>
          <a:r>
            <a:rPr lang="en-ZA" sz="1400" b="1" dirty="0"/>
            <a:t>Advantaged</a:t>
          </a:r>
        </a:p>
        <a:p>
          <a:r>
            <a:rPr lang="en-ZA" sz="1400" b="1" dirty="0"/>
            <a:t>communities</a:t>
          </a:r>
          <a:r>
            <a:rPr lang="en-ZA" sz="1400" dirty="0"/>
            <a:t>.</a:t>
          </a:r>
          <a:endParaRPr lang="en-ZA" sz="1400" b="1" dirty="0"/>
        </a:p>
      </dgm:t>
    </dgm:pt>
    <dgm:pt modelId="{E0574133-0C02-47CA-8F19-0B42FACF52B0}" type="parTrans" cxnId="{F13ABA8A-0759-48F9-B3EA-E0C469FF10EB}">
      <dgm:prSet/>
      <dgm:spPr/>
      <dgm:t>
        <a:bodyPr/>
        <a:lstStyle/>
        <a:p>
          <a:endParaRPr lang="en-ZA" sz="1400">
            <a:solidFill>
              <a:schemeClr val="tx1"/>
            </a:solidFill>
          </a:endParaRPr>
        </a:p>
      </dgm:t>
    </dgm:pt>
    <dgm:pt modelId="{766912F7-249C-46BE-9628-F0AB74C2BC9D}" type="sibTrans" cxnId="{F13ABA8A-0759-48F9-B3EA-E0C469FF10EB}">
      <dgm:prSet/>
      <dgm:spPr/>
      <dgm:t>
        <a:bodyPr/>
        <a:lstStyle/>
        <a:p>
          <a:endParaRPr lang="en-ZA" sz="1400">
            <a:solidFill>
              <a:schemeClr val="tx1"/>
            </a:solidFill>
          </a:endParaRPr>
        </a:p>
      </dgm:t>
    </dgm:pt>
    <dgm:pt modelId="{8B1FF002-2912-4742-8BF6-13073224862B}">
      <dgm:prSet/>
      <dgm:spPr/>
      <dgm:t>
        <a:bodyPr/>
        <a:lstStyle/>
        <a:p>
          <a:endParaRPr lang="en-ZA"/>
        </a:p>
      </dgm:t>
    </dgm:pt>
    <dgm:pt modelId="{ED8DBFA9-90F8-4A2D-B23B-BBDE340E4689}" type="parTrans" cxnId="{1F41C9F9-1D41-4478-A2E8-624B72D54529}">
      <dgm:prSet/>
      <dgm:spPr/>
      <dgm:t>
        <a:bodyPr/>
        <a:lstStyle/>
        <a:p>
          <a:endParaRPr lang="en-ZA"/>
        </a:p>
      </dgm:t>
    </dgm:pt>
    <dgm:pt modelId="{DBDF4763-9B00-4479-9735-84575B6A8CBE}" type="sibTrans" cxnId="{1F41C9F9-1D41-4478-A2E8-624B72D54529}">
      <dgm:prSet/>
      <dgm:spPr/>
      <dgm:t>
        <a:bodyPr/>
        <a:lstStyle/>
        <a:p>
          <a:endParaRPr lang="en-ZA"/>
        </a:p>
      </dgm:t>
    </dgm:pt>
    <dgm:pt modelId="{B411BA5A-4C82-46CE-A2F6-12D93D96F75A}">
      <dgm:prSet phldrT="[Text]" custScaleX="158765" custScaleY="131918" custRadScaleRad="112748" custRadScaleInc="82981"/>
      <dgm:spPr/>
      <dgm:t>
        <a:bodyPr/>
        <a:lstStyle/>
        <a:p>
          <a:endParaRPr lang="en-ZA"/>
        </a:p>
      </dgm:t>
    </dgm:pt>
    <dgm:pt modelId="{57993B1F-EE28-4A51-B6C8-6326DC7DCE74}" type="parTrans" cxnId="{90FE2F50-B2C6-4950-AA1D-DCDC810545BD}">
      <dgm:prSet/>
      <dgm:spPr/>
      <dgm:t>
        <a:bodyPr/>
        <a:lstStyle/>
        <a:p>
          <a:endParaRPr lang="en-ZA"/>
        </a:p>
      </dgm:t>
    </dgm:pt>
    <dgm:pt modelId="{FD964B62-642A-44D9-92BA-AA91EDC16D1F}" type="sibTrans" cxnId="{90FE2F50-B2C6-4950-AA1D-DCDC810545BD}">
      <dgm:prSet/>
      <dgm:spPr/>
      <dgm:t>
        <a:bodyPr/>
        <a:lstStyle/>
        <a:p>
          <a:endParaRPr lang="en-ZA"/>
        </a:p>
      </dgm:t>
    </dgm:pt>
    <dgm:pt modelId="{2ECCB2E7-308B-4148-852E-D39AB60A11B9}">
      <dgm:prSet phldrT="[Text]" custScaleX="158765" custScaleY="131918" custRadScaleRad="112748" custRadScaleInc="82981"/>
      <dgm:spPr/>
      <dgm:t>
        <a:bodyPr/>
        <a:lstStyle/>
        <a:p>
          <a:endParaRPr lang="en-ZA"/>
        </a:p>
      </dgm:t>
    </dgm:pt>
    <dgm:pt modelId="{83C8AD6C-090C-4963-955F-A69B17CF5569}" type="parTrans" cxnId="{8F46635A-F152-40C5-BFFB-3E262C61E3BF}">
      <dgm:prSet/>
      <dgm:spPr/>
      <dgm:t>
        <a:bodyPr/>
        <a:lstStyle/>
        <a:p>
          <a:endParaRPr lang="en-ZA"/>
        </a:p>
      </dgm:t>
    </dgm:pt>
    <dgm:pt modelId="{092F1C86-0350-4B5F-A4DD-AB2FD6D10075}" type="sibTrans" cxnId="{8F46635A-F152-40C5-BFFB-3E262C61E3BF}">
      <dgm:prSet/>
      <dgm:spPr/>
      <dgm:t>
        <a:bodyPr/>
        <a:lstStyle/>
        <a:p>
          <a:endParaRPr lang="en-ZA"/>
        </a:p>
      </dgm:t>
    </dgm:pt>
    <dgm:pt modelId="{E0B54C75-A2BE-4040-9C40-FC2EEEDFDB71}">
      <dgm:prSet phldrT="[Text]" custT="1"/>
      <dgm:spPr/>
      <dgm:t>
        <a:bodyPr/>
        <a:lstStyle/>
        <a:p>
          <a:r>
            <a:rPr lang="en-ZA" sz="1200" b="1" dirty="0"/>
            <a:t>   </a:t>
          </a:r>
          <a:r>
            <a:rPr lang="en-ZA" sz="1400" b="1" dirty="0"/>
            <a:t>To monitor and evaluate input, output and compliance to MDDA grant-in-aid </a:t>
          </a:r>
        </a:p>
        <a:p>
          <a:r>
            <a:rPr lang="en-ZA" sz="1400" b="1" dirty="0"/>
            <a:t>contracts to measure the effectiveness and efficiency of the MDDA support</a:t>
          </a:r>
        </a:p>
      </dgm:t>
    </dgm:pt>
    <dgm:pt modelId="{F78E99D0-27D5-4DF9-B35B-F49A624E7E94}" type="parTrans" cxnId="{05D85765-D56E-4AC0-BF30-60A940092476}">
      <dgm:prSet/>
      <dgm:spPr/>
      <dgm:t>
        <a:bodyPr/>
        <a:lstStyle/>
        <a:p>
          <a:endParaRPr lang="en-ZA"/>
        </a:p>
      </dgm:t>
    </dgm:pt>
    <dgm:pt modelId="{37F214D6-F41D-4523-A15F-41E2DF5BBDF3}" type="sibTrans" cxnId="{05D85765-D56E-4AC0-BF30-60A940092476}">
      <dgm:prSet/>
      <dgm:spPr/>
      <dgm:t>
        <a:bodyPr/>
        <a:lstStyle/>
        <a:p>
          <a:endParaRPr lang="en-ZA"/>
        </a:p>
      </dgm:t>
    </dgm:pt>
    <dgm:pt modelId="{945D44B7-DD17-4D47-9908-48762D6F6DF9}">
      <dgm:prSet/>
      <dgm:spPr/>
      <dgm:t>
        <a:bodyPr/>
        <a:lstStyle/>
        <a:p>
          <a:endParaRPr lang="en-ZA"/>
        </a:p>
      </dgm:t>
    </dgm:pt>
    <dgm:pt modelId="{D30C09D7-B79A-4B62-93A1-EABCE0FEBB55}" type="parTrans" cxnId="{1FBF92DA-5483-41D2-89E5-23A706876FD3}">
      <dgm:prSet/>
      <dgm:spPr/>
      <dgm:t>
        <a:bodyPr/>
        <a:lstStyle/>
        <a:p>
          <a:endParaRPr lang="en-ZA"/>
        </a:p>
      </dgm:t>
    </dgm:pt>
    <dgm:pt modelId="{5048073E-C949-4435-86DA-8C373B7B9621}" type="sibTrans" cxnId="{1FBF92DA-5483-41D2-89E5-23A706876FD3}">
      <dgm:prSet/>
      <dgm:spPr/>
      <dgm:t>
        <a:bodyPr/>
        <a:lstStyle/>
        <a:p>
          <a:endParaRPr lang="en-ZA"/>
        </a:p>
      </dgm:t>
    </dgm:pt>
    <dgm:pt modelId="{3A82BBA9-B10D-4CCD-82FE-3883746EA7DA}">
      <dgm:prSet phldrT="[Text]" custScaleX="113425" custScaleY="99581" custLinFactNeighborX="53559" custLinFactNeighborY="-21425"/>
      <dgm:spPr/>
      <dgm:t>
        <a:bodyPr/>
        <a:lstStyle/>
        <a:p>
          <a:endParaRPr lang="en-ZA"/>
        </a:p>
      </dgm:t>
    </dgm:pt>
    <dgm:pt modelId="{254987E0-F01B-4482-B556-3CF503E26A9F}" type="parTrans" cxnId="{E3BF78CC-2CF9-48C5-A41F-299D47E39D72}">
      <dgm:prSet/>
      <dgm:spPr/>
      <dgm:t>
        <a:bodyPr/>
        <a:lstStyle/>
        <a:p>
          <a:endParaRPr lang="en-ZA"/>
        </a:p>
      </dgm:t>
    </dgm:pt>
    <dgm:pt modelId="{B6C51A28-495E-46D8-8D26-BCB41031507C}" type="sibTrans" cxnId="{E3BF78CC-2CF9-48C5-A41F-299D47E39D72}">
      <dgm:prSet/>
      <dgm:spPr/>
      <dgm:t>
        <a:bodyPr/>
        <a:lstStyle/>
        <a:p>
          <a:endParaRPr lang="en-ZA"/>
        </a:p>
      </dgm:t>
    </dgm:pt>
    <dgm:pt modelId="{EF524A51-F3D3-42C9-A2B0-73F68871465F}" type="pres">
      <dgm:prSet presAssocID="{5832E57C-3302-4245-8025-EB18CB839A7B}" presName="Name0" presStyleCnt="0">
        <dgm:presLayoutVars>
          <dgm:chMax val="1"/>
          <dgm:chPref val="1"/>
          <dgm:dir/>
          <dgm:animOne val="branch"/>
          <dgm:animLvl val="lvl"/>
        </dgm:presLayoutVars>
      </dgm:prSet>
      <dgm:spPr/>
      <dgm:t>
        <a:bodyPr/>
        <a:lstStyle/>
        <a:p>
          <a:endParaRPr lang="en-US"/>
        </a:p>
      </dgm:t>
    </dgm:pt>
    <dgm:pt modelId="{2E40E5B5-4384-4327-BB9E-F3DDB9A52B24}" type="pres">
      <dgm:prSet presAssocID="{C4E9F6D1-3D12-428F-8B6D-88A9E527489C}" presName="Parent" presStyleLbl="node0" presStyleIdx="0" presStyleCnt="1" custLinFactNeighborX="-75321" custLinFactNeighborY="-54082">
        <dgm:presLayoutVars>
          <dgm:chMax val="6"/>
          <dgm:chPref val="6"/>
        </dgm:presLayoutVars>
      </dgm:prSet>
      <dgm:spPr/>
      <dgm:t>
        <a:bodyPr/>
        <a:lstStyle/>
        <a:p>
          <a:endParaRPr lang="en-US"/>
        </a:p>
      </dgm:t>
    </dgm:pt>
    <dgm:pt modelId="{037DD6F4-926B-4318-BF98-709B6229F5A0}" type="pres">
      <dgm:prSet presAssocID="{37E658B5-DD20-42FD-AE2D-1499270E416D}" presName="Accent1" presStyleCnt="0"/>
      <dgm:spPr/>
    </dgm:pt>
    <dgm:pt modelId="{0C9E845F-C201-40E0-BCB0-B4FB6E83B1E5}" type="pres">
      <dgm:prSet presAssocID="{37E658B5-DD20-42FD-AE2D-1499270E416D}" presName="Accent" presStyleLbl="bgShp" presStyleIdx="0" presStyleCnt="5"/>
      <dgm:spPr/>
    </dgm:pt>
    <dgm:pt modelId="{88E141BB-5691-46E1-91BF-6D9D2DFA6B75}" type="pres">
      <dgm:prSet presAssocID="{37E658B5-DD20-42FD-AE2D-1499270E416D}" presName="Child1" presStyleLbl="node1" presStyleIdx="0" presStyleCnt="5" custScaleX="129876" custScaleY="114846" custLinFactNeighborX="9386" custLinFactNeighborY="2855">
        <dgm:presLayoutVars>
          <dgm:chMax val="0"/>
          <dgm:chPref val="0"/>
          <dgm:bulletEnabled val="1"/>
        </dgm:presLayoutVars>
      </dgm:prSet>
      <dgm:spPr/>
      <dgm:t>
        <a:bodyPr/>
        <a:lstStyle/>
        <a:p>
          <a:endParaRPr lang="en-US"/>
        </a:p>
      </dgm:t>
    </dgm:pt>
    <dgm:pt modelId="{E1BA3CA4-DC92-4E65-9ABA-E453D4CE2D02}" type="pres">
      <dgm:prSet presAssocID="{E5A08B38-8C23-4A65-B949-A6E604DAF1AC}" presName="Accent2" presStyleCnt="0"/>
      <dgm:spPr/>
    </dgm:pt>
    <dgm:pt modelId="{812E6DD5-93A2-46F0-8C9D-D2A2F7AC4787}" type="pres">
      <dgm:prSet presAssocID="{E5A08B38-8C23-4A65-B949-A6E604DAF1AC}" presName="Accent" presStyleLbl="bgShp" presStyleIdx="1" presStyleCnt="5" custLinFactNeighborX="9657" custLinFactNeighborY="2491"/>
      <dgm:spPr/>
    </dgm:pt>
    <dgm:pt modelId="{E517B3C4-43D8-48E9-AF96-E21B98E78E37}" type="pres">
      <dgm:prSet presAssocID="{E5A08B38-8C23-4A65-B949-A6E604DAF1AC}" presName="Child2" presStyleLbl="node1" presStyleIdx="1" presStyleCnt="5" custScaleX="118366" custScaleY="109950" custLinFactNeighborX="14820" custLinFactNeighborY="3426">
        <dgm:presLayoutVars>
          <dgm:chMax val="0"/>
          <dgm:chPref val="0"/>
          <dgm:bulletEnabled val="1"/>
        </dgm:presLayoutVars>
      </dgm:prSet>
      <dgm:spPr/>
      <dgm:t>
        <a:bodyPr/>
        <a:lstStyle/>
        <a:p>
          <a:endParaRPr lang="en-US"/>
        </a:p>
      </dgm:t>
    </dgm:pt>
    <dgm:pt modelId="{CD8439A8-4276-456B-87C4-E5DB043A5732}" type="pres">
      <dgm:prSet presAssocID="{E6B619C2-87FC-4A8A-9904-B8B88218CF40}" presName="Accent3" presStyleCnt="0"/>
      <dgm:spPr/>
    </dgm:pt>
    <dgm:pt modelId="{C6DEDC03-C0C9-4983-A210-3A8A94254FBB}" type="pres">
      <dgm:prSet presAssocID="{E6B619C2-87FC-4A8A-9904-B8B88218CF40}" presName="Accent" presStyleLbl="bgShp" presStyleIdx="2" presStyleCnt="5"/>
      <dgm:spPr/>
    </dgm:pt>
    <dgm:pt modelId="{28894DD4-C3DF-41B9-ADED-9440094D624C}" type="pres">
      <dgm:prSet presAssocID="{E6B619C2-87FC-4A8A-9904-B8B88218CF40}" presName="Child3" presStyleLbl="node1" presStyleIdx="2" presStyleCnt="5" custScaleX="129118" custScaleY="115365" custLinFactNeighborX="13770" custLinFactNeighborY="-2948">
        <dgm:presLayoutVars>
          <dgm:chMax val="0"/>
          <dgm:chPref val="0"/>
          <dgm:bulletEnabled val="1"/>
        </dgm:presLayoutVars>
      </dgm:prSet>
      <dgm:spPr/>
      <dgm:t>
        <a:bodyPr/>
        <a:lstStyle/>
        <a:p>
          <a:endParaRPr lang="en-US"/>
        </a:p>
      </dgm:t>
    </dgm:pt>
    <dgm:pt modelId="{47BE86FD-C431-4123-8520-251410211EB5}" type="pres">
      <dgm:prSet presAssocID="{E0B54C75-A2BE-4040-9C40-FC2EEEDFDB71}" presName="Accent4" presStyleCnt="0"/>
      <dgm:spPr/>
    </dgm:pt>
    <dgm:pt modelId="{A12F7D94-51B1-4FD2-AB32-4432CA315DAA}" type="pres">
      <dgm:prSet presAssocID="{E0B54C75-A2BE-4040-9C40-FC2EEEDFDB71}" presName="Accent" presStyleLbl="bgShp" presStyleIdx="3" presStyleCnt="5"/>
      <dgm:spPr/>
    </dgm:pt>
    <dgm:pt modelId="{7454E153-9291-4CAD-A545-C2B985BB0172}" type="pres">
      <dgm:prSet presAssocID="{E0B54C75-A2BE-4040-9C40-FC2EEEDFDB71}" presName="Child4" presStyleLbl="node1" presStyleIdx="3" presStyleCnt="5" custScaleX="123924" custLinFactNeighborX="7410" custLinFactNeighborY="-1713">
        <dgm:presLayoutVars>
          <dgm:chMax val="0"/>
          <dgm:chPref val="0"/>
          <dgm:bulletEnabled val="1"/>
        </dgm:presLayoutVars>
      </dgm:prSet>
      <dgm:spPr/>
      <dgm:t>
        <a:bodyPr/>
        <a:lstStyle/>
        <a:p>
          <a:endParaRPr lang="en-US"/>
        </a:p>
      </dgm:t>
    </dgm:pt>
    <dgm:pt modelId="{9124B8C3-7A53-4264-BF56-907927BC2AC9}" type="pres">
      <dgm:prSet presAssocID="{32061A0D-97BA-4C08-BF2E-590A092FB028}" presName="Accent5" presStyleCnt="0"/>
      <dgm:spPr/>
    </dgm:pt>
    <dgm:pt modelId="{C3D263F6-8C8F-4060-84B2-BDB54CB75CFE}" type="pres">
      <dgm:prSet presAssocID="{32061A0D-97BA-4C08-BF2E-590A092FB028}" presName="Accent" presStyleLbl="bgShp" presStyleIdx="4" presStyleCnt="5"/>
      <dgm:spPr/>
    </dgm:pt>
    <dgm:pt modelId="{85035113-019D-4786-A17B-E6DD2477211F}" type="pres">
      <dgm:prSet presAssocID="{32061A0D-97BA-4C08-BF2E-590A092FB028}" presName="Child5" presStyleLbl="node1" presStyleIdx="4" presStyleCnt="5" custScaleX="134708" custScaleY="131734">
        <dgm:presLayoutVars>
          <dgm:chMax val="0"/>
          <dgm:chPref val="0"/>
          <dgm:bulletEnabled val="1"/>
        </dgm:presLayoutVars>
      </dgm:prSet>
      <dgm:spPr/>
      <dgm:t>
        <a:bodyPr/>
        <a:lstStyle/>
        <a:p>
          <a:endParaRPr lang="en-US"/>
        </a:p>
      </dgm:t>
    </dgm:pt>
  </dgm:ptLst>
  <dgm:cxnLst>
    <dgm:cxn modelId="{90FE2F50-B2C6-4950-AA1D-DCDC810545BD}" srcId="{5832E57C-3302-4245-8025-EB18CB839A7B}" destId="{B411BA5A-4C82-46CE-A2F6-12D93D96F75A}" srcOrd="2" destOrd="0" parTransId="{57993B1F-EE28-4A51-B6C8-6326DC7DCE74}" sibTransId="{FD964B62-642A-44D9-92BA-AA91EDC16D1F}"/>
    <dgm:cxn modelId="{F13ABA8A-0759-48F9-B3EA-E0C469FF10EB}" srcId="{C4E9F6D1-3D12-428F-8B6D-88A9E527489C}" destId="{32061A0D-97BA-4C08-BF2E-590A092FB028}" srcOrd="4" destOrd="0" parTransId="{E0574133-0C02-47CA-8F19-0B42FACF52B0}" sibTransId="{766912F7-249C-46BE-9628-F0AB74C2BC9D}"/>
    <dgm:cxn modelId="{7DA045B7-56D4-4EB1-BEEA-AA319A58B73D}" type="presOf" srcId="{E0B54C75-A2BE-4040-9C40-FC2EEEDFDB71}" destId="{7454E153-9291-4CAD-A545-C2B985BB0172}" srcOrd="0" destOrd="0" presId="urn:microsoft.com/office/officeart/2011/layout/HexagonRadial"/>
    <dgm:cxn modelId="{0CED8601-EBDD-4FA8-B88D-6366ECA4D3D9}" type="presOf" srcId="{C4E9F6D1-3D12-428F-8B6D-88A9E527489C}" destId="{2E40E5B5-4384-4327-BB9E-F3DDB9A52B24}" srcOrd="0" destOrd="0" presId="urn:microsoft.com/office/officeart/2011/layout/HexagonRadial"/>
    <dgm:cxn modelId="{05D85765-D56E-4AC0-BF30-60A940092476}" srcId="{C4E9F6D1-3D12-428F-8B6D-88A9E527489C}" destId="{E0B54C75-A2BE-4040-9C40-FC2EEEDFDB71}" srcOrd="3" destOrd="0" parTransId="{F78E99D0-27D5-4DF9-B35B-F49A624E7E94}" sibTransId="{37F214D6-F41D-4523-A15F-41E2DF5BBDF3}"/>
    <dgm:cxn modelId="{572A059F-DFCE-437D-A2D2-0C9EC1FCE22A}" srcId="{C4E9F6D1-3D12-428F-8B6D-88A9E527489C}" destId="{37E658B5-DD20-42FD-AE2D-1499270E416D}" srcOrd="0" destOrd="0" parTransId="{8D20916D-B2E8-492F-9B3E-27F958394C66}" sibTransId="{9AE6FA62-E4BD-438C-B8FB-9402F218547B}"/>
    <dgm:cxn modelId="{4499C94A-0414-4F1C-88FD-0BD916E8DF02}" type="presOf" srcId="{E6B619C2-87FC-4A8A-9904-B8B88218CF40}" destId="{28894DD4-C3DF-41B9-ADED-9440094D624C}" srcOrd="0" destOrd="0" presId="urn:microsoft.com/office/officeart/2011/layout/HexagonRadial"/>
    <dgm:cxn modelId="{4EFF6EDA-A215-4032-9BCB-8A18B88C5EE3}" srcId="{5832E57C-3302-4245-8025-EB18CB839A7B}" destId="{C4E9F6D1-3D12-428F-8B6D-88A9E527489C}" srcOrd="0" destOrd="0" parTransId="{5BBF5DDE-1DEE-4A2A-8B3A-E5A94F8FEB0F}" sibTransId="{CDDD46D7-49B4-49C0-BF07-9D39192D3D02}"/>
    <dgm:cxn modelId="{C9B870A5-F594-438B-8B6F-E9C861250CD4}" type="presOf" srcId="{37E658B5-DD20-42FD-AE2D-1499270E416D}" destId="{88E141BB-5691-46E1-91BF-6D9D2DFA6B75}" srcOrd="0" destOrd="0" presId="urn:microsoft.com/office/officeart/2011/layout/HexagonRadial"/>
    <dgm:cxn modelId="{E3BF78CC-2CF9-48C5-A41F-299D47E39D72}" srcId="{5832E57C-3302-4245-8025-EB18CB839A7B}" destId="{3A82BBA9-B10D-4CCD-82FE-3883746EA7DA}" srcOrd="5" destOrd="0" parTransId="{254987E0-F01B-4482-B556-3CF503E26A9F}" sibTransId="{B6C51A28-495E-46D8-8D26-BCB41031507C}"/>
    <dgm:cxn modelId="{1F41C9F9-1D41-4478-A2E8-624B72D54529}" srcId="{5832E57C-3302-4245-8025-EB18CB839A7B}" destId="{8B1FF002-2912-4742-8BF6-13073224862B}" srcOrd="1" destOrd="0" parTransId="{ED8DBFA9-90F8-4A2D-B23B-BBDE340E4689}" sibTransId="{DBDF4763-9B00-4479-9735-84575B6A8CBE}"/>
    <dgm:cxn modelId="{877F1DD7-EB6A-4C49-BCB1-6CF761C709BB}" srcId="{C4E9F6D1-3D12-428F-8B6D-88A9E527489C}" destId="{E5A08B38-8C23-4A65-B949-A6E604DAF1AC}" srcOrd="1" destOrd="0" parTransId="{A322981B-1D51-440F-BA14-B5C28C1C2D81}" sibTransId="{091B7FDA-5F2A-4D1A-BBE1-E936F9D5934D}"/>
    <dgm:cxn modelId="{FA20B489-4E97-490B-9B77-4AB9B701846B}" type="presOf" srcId="{E5A08B38-8C23-4A65-B949-A6E604DAF1AC}" destId="{E517B3C4-43D8-48E9-AF96-E21B98E78E37}" srcOrd="0" destOrd="0" presId="urn:microsoft.com/office/officeart/2011/layout/HexagonRadial"/>
    <dgm:cxn modelId="{8F46635A-F152-40C5-BFFB-3E262C61E3BF}" srcId="{5832E57C-3302-4245-8025-EB18CB839A7B}" destId="{2ECCB2E7-308B-4148-852E-D39AB60A11B9}" srcOrd="3" destOrd="0" parTransId="{83C8AD6C-090C-4963-955F-A69B17CF5569}" sibTransId="{092F1C86-0350-4B5F-A4DD-AB2FD6D10075}"/>
    <dgm:cxn modelId="{1FBF92DA-5483-41D2-89E5-23A706876FD3}" srcId="{5832E57C-3302-4245-8025-EB18CB839A7B}" destId="{945D44B7-DD17-4D47-9908-48762D6F6DF9}" srcOrd="4" destOrd="0" parTransId="{D30C09D7-B79A-4B62-93A1-EABCE0FEBB55}" sibTransId="{5048073E-C949-4435-86DA-8C373B7B9621}"/>
    <dgm:cxn modelId="{2276ACF2-5680-469F-8310-F7360DEA0BDB}" type="presOf" srcId="{5832E57C-3302-4245-8025-EB18CB839A7B}" destId="{EF524A51-F3D3-42C9-A2B0-73F68871465F}" srcOrd="0" destOrd="0" presId="urn:microsoft.com/office/officeart/2011/layout/HexagonRadial"/>
    <dgm:cxn modelId="{637DDAD8-16B4-48AE-AFD5-A28E4972E5D0}" type="presOf" srcId="{32061A0D-97BA-4C08-BF2E-590A092FB028}" destId="{85035113-019D-4786-A17B-E6DD2477211F}" srcOrd="0" destOrd="0" presId="urn:microsoft.com/office/officeart/2011/layout/HexagonRadial"/>
    <dgm:cxn modelId="{1E75023A-5FE9-4DEA-8B89-A48221694971}" srcId="{C4E9F6D1-3D12-428F-8B6D-88A9E527489C}" destId="{E6B619C2-87FC-4A8A-9904-B8B88218CF40}" srcOrd="2" destOrd="0" parTransId="{43B311AD-B1E4-4AAB-98F4-BBBBE9165041}" sibTransId="{A8805E66-1C59-4ACB-ACD0-65E0F2FC88A7}"/>
    <dgm:cxn modelId="{FBFA4CD9-F8BF-4735-8254-4EF15222B140}" type="presParOf" srcId="{EF524A51-F3D3-42C9-A2B0-73F68871465F}" destId="{2E40E5B5-4384-4327-BB9E-F3DDB9A52B24}" srcOrd="0" destOrd="0" presId="urn:microsoft.com/office/officeart/2011/layout/HexagonRadial"/>
    <dgm:cxn modelId="{3A5BCAFF-BE85-437C-835B-7762578D0DFF}" type="presParOf" srcId="{EF524A51-F3D3-42C9-A2B0-73F68871465F}" destId="{037DD6F4-926B-4318-BF98-709B6229F5A0}" srcOrd="1" destOrd="0" presId="urn:microsoft.com/office/officeart/2011/layout/HexagonRadial"/>
    <dgm:cxn modelId="{0E73E54A-C1E9-4925-BA5F-39D0167F368E}" type="presParOf" srcId="{037DD6F4-926B-4318-BF98-709B6229F5A0}" destId="{0C9E845F-C201-40E0-BCB0-B4FB6E83B1E5}" srcOrd="0" destOrd="0" presId="urn:microsoft.com/office/officeart/2011/layout/HexagonRadial"/>
    <dgm:cxn modelId="{DAFA351C-0CF1-4D3E-99C1-074FECA48B9F}" type="presParOf" srcId="{EF524A51-F3D3-42C9-A2B0-73F68871465F}" destId="{88E141BB-5691-46E1-91BF-6D9D2DFA6B75}" srcOrd="2" destOrd="0" presId="urn:microsoft.com/office/officeart/2011/layout/HexagonRadial"/>
    <dgm:cxn modelId="{F8ECFFC5-B550-4829-9E9C-153904FFCBB5}" type="presParOf" srcId="{EF524A51-F3D3-42C9-A2B0-73F68871465F}" destId="{E1BA3CA4-DC92-4E65-9ABA-E453D4CE2D02}" srcOrd="3" destOrd="0" presId="urn:microsoft.com/office/officeart/2011/layout/HexagonRadial"/>
    <dgm:cxn modelId="{C710451B-2EE8-41C3-9B4B-D2983A0CEC9F}" type="presParOf" srcId="{E1BA3CA4-DC92-4E65-9ABA-E453D4CE2D02}" destId="{812E6DD5-93A2-46F0-8C9D-D2A2F7AC4787}" srcOrd="0" destOrd="0" presId="urn:microsoft.com/office/officeart/2011/layout/HexagonRadial"/>
    <dgm:cxn modelId="{CCDC2157-7EBA-4788-9583-715E279A1720}" type="presParOf" srcId="{EF524A51-F3D3-42C9-A2B0-73F68871465F}" destId="{E517B3C4-43D8-48E9-AF96-E21B98E78E37}" srcOrd="4" destOrd="0" presId="urn:microsoft.com/office/officeart/2011/layout/HexagonRadial"/>
    <dgm:cxn modelId="{E488961E-8D5C-4ED1-807F-44207B3AD2BC}" type="presParOf" srcId="{EF524A51-F3D3-42C9-A2B0-73F68871465F}" destId="{CD8439A8-4276-456B-87C4-E5DB043A5732}" srcOrd="5" destOrd="0" presId="urn:microsoft.com/office/officeart/2011/layout/HexagonRadial"/>
    <dgm:cxn modelId="{5B3BCBD3-76DA-47B7-87AA-0F4FCCE2F1A7}" type="presParOf" srcId="{CD8439A8-4276-456B-87C4-E5DB043A5732}" destId="{C6DEDC03-C0C9-4983-A210-3A8A94254FBB}" srcOrd="0" destOrd="0" presId="urn:microsoft.com/office/officeart/2011/layout/HexagonRadial"/>
    <dgm:cxn modelId="{003189CE-044A-46E7-B768-03D755882C6B}" type="presParOf" srcId="{EF524A51-F3D3-42C9-A2B0-73F68871465F}" destId="{28894DD4-C3DF-41B9-ADED-9440094D624C}" srcOrd="6" destOrd="0" presId="urn:microsoft.com/office/officeart/2011/layout/HexagonRadial"/>
    <dgm:cxn modelId="{683DFD60-B9E1-45D6-B1BF-BC7E194303E2}" type="presParOf" srcId="{EF524A51-F3D3-42C9-A2B0-73F68871465F}" destId="{47BE86FD-C431-4123-8520-251410211EB5}" srcOrd="7" destOrd="0" presId="urn:microsoft.com/office/officeart/2011/layout/HexagonRadial"/>
    <dgm:cxn modelId="{0D91958D-1778-4D4D-A404-65080A05469A}" type="presParOf" srcId="{47BE86FD-C431-4123-8520-251410211EB5}" destId="{A12F7D94-51B1-4FD2-AB32-4432CA315DAA}" srcOrd="0" destOrd="0" presId="urn:microsoft.com/office/officeart/2011/layout/HexagonRadial"/>
    <dgm:cxn modelId="{10319CEB-BAFB-4AA2-B989-4410072B7F82}" type="presParOf" srcId="{EF524A51-F3D3-42C9-A2B0-73F68871465F}" destId="{7454E153-9291-4CAD-A545-C2B985BB0172}" srcOrd="8" destOrd="0" presId="urn:microsoft.com/office/officeart/2011/layout/HexagonRadial"/>
    <dgm:cxn modelId="{00950790-26CD-46B0-8CDB-784606F830C3}" type="presParOf" srcId="{EF524A51-F3D3-42C9-A2B0-73F68871465F}" destId="{9124B8C3-7A53-4264-BF56-907927BC2AC9}" srcOrd="9" destOrd="0" presId="urn:microsoft.com/office/officeart/2011/layout/HexagonRadial"/>
    <dgm:cxn modelId="{F98D756B-D693-40C7-BF8C-FB07AE9D56C5}" type="presParOf" srcId="{9124B8C3-7A53-4264-BF56-907927BC2AC9}" destId="{C3D263F6-8C8F-4060-84B2-BDB54CB75CFE}" srcOrd="0" destOrd="0" presId="urn:microsoft.com/office/officeart/2011/layout/HexagonRadial"/>
    <dgm:cxn modelId="{1B874AA9-234C-4A9D-AE99-FCF2AF239D49}" type="presParOf" srcId="{EF524A51-F3D3-42C9-A2B0-73F68871465F}" destId="{85035113-019D-4786-A17B-E6DD2477211F}" srcOrd="10"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94EA4F-003A-4282-B004-E7388AA13C6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AC5EA31-1725-4EC0-8C1A-D7BCAC721B00}">
      <dgm:prSet phldrT="[Text]"/>
      <dgm:spPr>
        <a:solidFill>
          <a:srgbClr val="C00000"/>
        </a:solidFill>
      </dgm:spPr>
      <dgm:t>
        <a:bodyPr/>
        <a:lstStyle/>
        <a:p>
          <a:r>
            <a:rPr lang="en-US" dirty="0"/>
            <a:t>Chief Executive Officer</a:t>
          </a:r>
        </a:p>
      </dgm:t>
    </dgm:pt>
    <dgm:pt modelId="{94BE207D-456A-4CD0-B64B-D59FED12106E}" type="parTrans" cxnId="{656C08BF-E035-4884-9C91-EA2C6BB7518A}">
      <dgm:prSet/>
      <dgm:spPr/>
      <dgm:t>
        <a:bodyPr/>
        <a:lstStyle/>
        <a:p>
          <a:endParaRPr lang="en-US"/>
        </a:p>
      </dgm:t>
    </dgm:pt>
    <dgm:pt modelId="{6C441645-C427-4F1E-8C56-5F22ADA92665}" type="sibTrans" cxnId="{656C08BF-E035-4884-9C91-EA2C6BB7518A}">
      <dgm:prSet/>
      <dgm:spPr/>
      <dgm:t>
        <a:bodyPr/>
        <a:lstStyle/>
        <a:p>
          <a:endParaRPr lang="en-US"/>
        </a:p>
      </dgm:t>
    </dgm:pt>
    <dgm:pt modelId="{0B4105C4-ACA4-43FA-B047-5B50FB7E36FD}" type="asst">
      <dgm:prSet phldrT="[Text]"/>
      <dgm:spPr>
        <a:solidFill>
          <a:srgbClr val="C00000"/>
        </a:solidFill>
      </dgm:spPr>
      <dgm:t>
        <a:bodyPr/>
        <a:lstStyle/>
        <a:p>
          <a:r>
            <a:rPr lang="en-US" dirty="0"/>
            <a:t>Executive Secretary</a:t>
          </a:r>
        </a:p>
      </dgm:t>
    </dgm:pt>
    <dgm:pt modelId="{402EF557-CF1B-4BCD-9EF8-82949B07AB7D}" type="parTrans" cxnId="{F76ACE6A-E2E3-4100-B4E2-FE8AF8E83570}">
      <dgm:prSet/>
      <dgm:spPr/>
      <dgm:t>
        <a:bodyPr/>
        <a:lstStyle/>
        <a:p>
          <a:endParaRPr lang="en-US"/>
        </a:p>
      </dgm:t>
    </dgm:pt>
    <dgm:pt modelId="{3C2543D3-C764-4E58-8444-318DC3E5E5D7}" type="sibTrans" cxnId="{F76ACE6A-E2E3-4100-B4E2-FE8AF8E83570}">
      <dgm:prSet/>
      <dgm:spPr/>
      <dgm:t>
        <a:bodyPr/>
        <a:lstStyle/>
        <a:p>
          <a:endParaRPr lang="en-US"/>
        </a:p>
      </dgm:t>
    </dgm:pt>
    <dgm:pt modelId="{D3144CA1-9E0F-4D4F-8B28-54C547E802EC}">
      <dgm:prSet phldrT="[Text]"/>
      <dgm:spPr/>
      <dgm:t>
        <a:bodyPr/>
        <a:lstStyle/>
        <a:p>
          <a:r>
            <a:rPr lang="en-US" dirty="0"/>
            <a:t>Internal Audit Manager</a:t>
          </a:r>
        </a:p>
      </dgm:t>
    </dgm:pt>
    <dgm:pt modelId="{EC0D949E-F891-498E-85CE-C23204F5FED7}" type="parTrans" cxnId="{579754E8-58D9-4E24-866A-D32149ED102F}">
      <dgm:prSet/>
      <dgm:spPr/>
      <dgm:t>
        <a:bodyPr/>
        <a:lstStyle/>
        <a:p>
          <a:endParaRPr lang="en-US"/>
        </a:p>
      </dgm:t>
    </dgm:pt>
    <dgm:pt modelId="{DF20F964-C3F6-49DD-991F-F427020BAE3A}" type="sibTrans" cxnId="{579754E8-58D9-4E24-866A-D32149ED102F}">
      <dgm:prSet/>
      <dgm:spPr/>
      <dgm:t>
        <a:bodyPr/>
        <a:lstStyle/>
        <a:p>
          <a:endParaRPr lang="en-US"/>
        </a:p>
      </dgm:t>
    </dgm:pt>
    <dgm:pt modelId="{422B9827-780E-4FFB-8A7A-3DB2BF2FB0C7}">
      <dgm:prSet phldrT="[Text]"/>
      <dgm:spPr>
        <a:solidFill>
          <a:srgbClr val="C00000"/>
        </a:solidFill>
      </dgm:spPr>
      <dgm:t>
        <a:bodyPr/>
        <a:lstStyle/>
        <a:p>
          <a:r>
            <a:rPr lang="en-US" dirty="0"/>
            <a:t>Risk Specialist</a:t>
          </a:r>
        </a:p>
      </dgm:t>
    </dgm:pt>
    <dgm:pt modelId="{7093F46F-1DDE-4143-913A-B09BB9D298E0}" type="parTrans" cxnId="{AE95CA40-147B-4D04-BBCA-92E2CBEE6D08}">
      <dgm:prSet/>
      <dgm:spPr/>
      <dgm:t>
        <a:bodyPr/>
        <a:lstStyle/>
        <a:p>
          <a:endParaRPr lang="en-US"/>
        </a:p>
      </dgm:t>
    </dgm:pt>
    <dgm:pt modelId="{BD7CEDF8-FB3F-4B10-8749-140CDB412512}" type="sibTrans" cxnId="{AE95CA40-147B-4D04-BBCA-92E2CBEE6D08}">
      <dgm:prSet/>
      <dgm:spPr/>
      <dgm:t>
        <a:bodyPr/>
        <a:lstStyle/>
        <a:p>
          <a:endParaRPr lang="en-US"/>
        </a:p>
      </dgm:t>
    </dgm:pt>
    <dgm:pt modelId="{C0165544-937A-42F6-9662-AB55F510D675}">
      <dgm:prSet phldrT="[Text]"/>
      <dgm:spPr/>
      <dgm:t>
        <a:bodyPr/>
        <a:lstStyle/>
        <a:p>
          <a:r>
            <a:rPr lang="en-US" dirty="0"/>
            <a:t>Communications Manager</a:t>
          </a:r>
        </a:p>
      </dgm:t>
    </dgm:pt>
    <dgm:pt modelId="{10139F1C-D7C7-467E-B985-896370E29C5A}" type="parTrans" cxnId="{1B2D1F42-6FDE-42D2-8382-80E67372BF5C}">
      <dgm:prSet/>
      <dgm:spPr/>
      <dgm:t>
        <a:bodyPr/>
        <a:lstStyle/>
        <a:p>
          <a:endParaRPr lang="en-US"/>
        </a:p>
      </dgm:t>
    </dgm:pt>
    <dgm:pt modelId="{1467460D-FF34-4DC4-A5C5-FCE5F9449B6C}" type="sibTrans" cxnId="{1B2D1F42-6FDE-42D2-8382-80E67372BF5C}">
      <dgm:prSet/>
      <dgm:spPr/>
      <dgm:t>
        <a:bodyPr/>
        <a:lstStyle/>
        <a:p>
          <a:endParaRPr lang="en-US"/>
        </a:p>
      </dgm:t>
    </dgm:pt>
    <dgm:pt modelId="{0D54DF6E-46AB-4AEE-8B1B-73836FC11C87}" type="asst">
      <dgm:prSet/>
      <dgm:spPr>
        <a:solidFill>
          <a:srgbClr val="FFC000"/>
        </a:solidFill>
      </dgm:spPr>
      <dgm:t>
        <a:bodyPr/>
        <a:lstStyle/>
        <a:p>
          <a:r>
            <a:rPr lang="en-US" dirty="0"/>
            <a:t>Company Secretary</a:t>
          </a:r>
        </a:p>
      </dgm:t>
    </dgm:pt>
    <dgm:pt modelId="{5E66A25C-5CED-41A2-84FC-70B01D3CDADD}" type="parTrans" cxnId="{33F0EB5E-BF0F-44F5-96EB-43C750960207}">
      <dgm:prSet/>
      <dgm:spPr/>
      <dgm:t>
        <a:bodyPr/>
        <a:lstStyle/>
        <a:p>
          <a:endParaRPr lang="en-US"/>
        </a:p>
      </dgm:t>
    </dgm:pt>
    <dgm:pt modelId="{05AF481D-433C-4AE6-A21B-1EB41B65BF26}" type="sibTrans" cxnId="{33F0EB5E-BF0F-44F5-96EB-43C750960207}">
      <dgm:prSet/>
      <dgm:spPr/>
      <dgm:t>
        <a:bodyPr/>
        <a:lstStyle/>
        <a:p>
          <a:endParaRPr lang="en-US"/>
        </a:p>
      </dgm:t>
    </dgm:pt>
    <dgm:pt modelId="{A3B037A2-CE40-4CC0-8F00-F5F55CC97F1B}">
      <dgm:prSet/>
      <dgm:spPr/>
      <dgm:t>
        <a:bodyPr/>
        <a:lstStyle/>
        <a:p>
          <a:r>
            <a:rPr lang="en-US" dirty="0"/>
            <a:t>Assistant Company Secretary</a:t>
          </a:r>
        </a:p>
      </dgm:t>
    </dgm:pt>
    <dgm:pt modelId="{EC7787AB-0C6F-4F10-A952-8D8DE9A3C98F}" type="parTrans" cxnId="{A0B6CDFC-1DBA-43D6-93D3-7647097BE124}">
      <dgm:prSet/>
      <dgm:spPr/>
      <dgm:t>
        <a:bodyPr/>
        <a:lstStyle/>
        <a:p>
          <a:endParaRPr lang="en-US"/>
        </a:p>
      </dgm:t>
    </dgm:pt>
    <dgm:pt modelId="{E5F9611C-CF97-49CF-BB5B-56E05312E113}" type="sibTrans" cxnId="{A0B6CDFC-1DBA-43D6-93D3-7647097BE124}">
      <dgm:prSet/>
      <dgm:spPr/>
      <dgm:t>
        <a:bodyPr/>
        <a:lstStyle/>
        <a:p>
          <a:endParaRPr lang="en-US"/>
        </a:p>
      </dgm:t>
    </dgm:pt>
    <dgm:pt modelId="{02207C7A-213A-4C12-B069-D0C2FF97235E}">
      <dgm:prSet/>
      <dgm:spPr>
        <a:solidFill>
          <a:srgbClr val="C00000"/>
        </a:solidFill>
      </dgm:spPr>
      <dgm:t>
        <a:bodyPr/>
        <a:lstStyle/>
        <a:p>
          <a:r>
            <a:rPr lang="en-US" dirty="0"/>
            <a:t>Knowledge Management Co-ordinator</a:t>
          </a:r>
        </a:p>
      </dgm:t>
    </dgm:pt>
    <dgm:pt modelId="{4A56539B-EB49-4436-8E7F-8187E2DF119D}" type="parTrans" cxnId="{CCBEA12A-58CE-4B50-B0D7-75E8617B80CF}">
      <dgm:prSet/>
      <dgm:spPr/>
      <dgm:t>
        <a:bodyPr/>
        <a:lstStyle/>
        <a:p>
          <a:endParaRPr lang="en-US"/>
        </a:p>
      </dgm:t>
    </dgm:pt>
    <dgm:pt modelId="{AAC43A55-2C30-4ADB-A30B-D2191A3B9EC1}" type="sibTrans" cxnId="{CCBEA12A-58CE-4B50-B0D7-75E8617B80CF}">
      <dgm:prSet/>
      <dgm:spPr/>
      <dgm:t>
        <a:bodyPr/>
        <a:lstStyle/>
        <a:p>
          <a:endParaRPr lang="en-US"/>
        </a:p>
      </dgm:t>
    </dgm:pt>
    <dgm:pt modelId="{FC740ADE-23A3-4002-A6E7-7A827D6E30D6}">
      <dgm:prSet/>
      <dgm:spPr>
        <a:solidFill>
          <a:srgbClr val="C00000"/>
        </a:solidFill>
      </dgm:spPr>
      <dgm:t>
        <a:bodyPr/>
        <a:lstStyle/>
        <a:p>
          <a:r>
            <a:rPr lang="en-US" dirty="0"/>
            <a:t>HR Corporate Manager</a:t>
          </a:r>
        </a:p>
      </dgm:t>
    </dgm:pt>
    <dgm:pt modelId="{3932CFE6-BC62-48C9-9960-7EC09B57491A}" type="parTrans" cxnId="{A389C1AC-14F6-4227-A306-2A2B54FDBB81}">
      <dgm:prSet/>
      <dgm:spPr/>
      <dgm:t>
        <a:bodyPr/>
        <a:lstStyle/>
        <a:p>
          <a:endParaRPr lang="en-US"/>
        </a:p>
      </dgm:t>
    </dgm:pt>
    <dgm:pt modelId="{31CB2B75-62C3-4733-A8C6-72CCC7E900A3}" type="sibTrans" cxnId="{A389C1AC-14F6-4227-A306-2A2B54FDBB81}">
      <dgm:prSet/>
      <dgm:spPr/>
      <dgm:t>
        <a:bodyPr/>
        <a:lstStyle/>
        <a:p>
          <a:endParaRPr lang="en-US"/>
        </a:p>
      </dgm:t>
    </dgm:pt>
    <dgm:pt modelId="{B30610C1-9F84-43CE-8064-70AFED4F79D1}">
      <dgm:prSet/>
      <dgm:spPr>
        <a:solidFill>
          <a:srgbClr val="C00000"/>
        </a:solidFill>
      </dgm:spPr>
      <dgm:t>
        <a:bodyPr/>
        <a:lstStyle/>
        <a:p>
          <a:r>
            <a:rPr lang="en-US" dirty="0"/>
            <a:t>Strategy, Monitoring &amp; Evaluation Director</a:t>
          </a:r>
        </a:p>
      </dgm:t>
    </dgm:pt>
    <dgm:pt modelId="{9C301488-25C5-460A-BE81-AA49DDA452CD}" type="parTrans" cxnId="{954E2952-C12B-4239-A9AE-8FA594B86503}">
      <dgm:prSet/>
      <dgm:spPr/>
      <dgm:t>
        <a:bodyPr/>
        <a:lstStyle/>
        <a:p>
          <a:endParaRPr lang="en-US"/>
        </a:p>
      </dgm:t>
    </dgm:pt>
    <dgm:pt modelId="{6CFF6E88-9E89-41E3-8E16-74DEE1DABD39}" type="sibTrans" cxnId="{954E2952-C12B-4239-A9AE-8FA594B86503}">
      <dgm:prSet/>
      <dgm:spPr/>
      <dgm:t>
        <a:bodyPr/>
        <a:lstStyle/>
        <a:p>
          <a:endParaRPr lang="en-US"/>
        </a:p>
      </dgm:t>
    </dgm:pt>
    <dgm:pt modelId="{8335E903-D585-4EB8-9AE5-EE4003E260BE}">
      <dgm:prSet/>
      <dgm:spPr>
        <a:solidFill>
          <a:srgbClr val="C00000"/>
        </a:solidFill>
      </dgm:spPr>
      <dgm:t>
        <a:bodyPr/>
        <a:lstStyle/>
        <a:p>
          <a:r>
            <a:rPr lang="en-US" dirty="0"/>
            <a:t>Project Director</a:t>
          </a:r>
        </a:p>
      </dgm:t>
    </dgm:pt>
    <dgm:pt modelId="{BFE3DBCA-F6EB-4672-9FE6-F98BCF5ABDE5}" type="parTrans" cxnId="{46C8675B-1D2C-49C2-9F4D-03BFED66D75F}">
      <dgm:prSet/>
      <dgm:spPr/>
      <dgm:t>
        <a:bodyPr/>
        <a:lstStyle/>
        <a:p>
          <a:endParaRPr lang="en-US"/>
        </a:p>
      </dgm:t>
    </dgm:pt>
    <dgm:pt modelId="{83240CBA-5F52-41B3-AF1C-BC24C810E557}" type="sibTrans" cxnId="{46C8675B-1D2C-49C2-9F4D-03BFED66D75F}">
      <dgm:prSet/>
      <dgm:spPr/>
      <dgm:t>
        <a:bodyPr/>
        <a:lstStyle/>
        <a:p>
          <a:endParaRPr lang="en-US"/>
        </a:p>
      </dgm:t>
    </dgm:pt>
    <dgm:pt modelId="{10324671-E465-499E-8134-678CE3A98D9E}">
      <dgm:prSet/>
      <dgm:spPr/>
      <dgm:t>
        <a:bodyPr/>
        <a:lstStyle/>
        <a:p>
          <a:r>
            <a:rPr lang="en-US" dirty="0"/>
            <a:t>Chief Financial Officer</a:t>
          </a:r>
        </a:p>
      </dgm:t>
    </dgm:pt>
    <dgm:pt modelId="{E7152070-A7B0-4097-B584-876A3CBADD68}" type="parTrans" cxnId="{AF3BC1E1-9BD5-4EBE-92A1-CDAB02D6679C}">
      <dgm:prSet/>
      <dgm:spPr/>
      <dgm:t>
        <a:bodyPr/>
        <a:lstStyle/>
        <a:p>
          <a:endParaRPr lang="en-US"/>
        </a:p>
      </dgm:t>
    </dgm:pt>
    <dgm:pt modelId="{52900A98-FDCB-495F-8FBE-1E55894A6C2B}" type="sibTrans" cxnId="{AF3BC1E1-9BD5-4EBE-92A1-CDAB02D6679C}">
      <dgm:prSet/>
      <dgm:spPr/>
      <dgm:t>
        <a:bodyPr/>
        <a:lstStyle/>
        <a:p>
          <a:endParaRPr lang="en-US"/>
        </a:p>
      </dgm:t>
    </dgm:pt>
    <dgm:pt modelId="{89CA4FF2-C85D-4498-BBE6-DC90F8A942D2}">
      <dgm:prSet/>
      <dgm:spPr/>
      <dgm:t>
        <a:bodyPr/>
        <a:lstStyle/>
        <a:p>
          <a:r>
            <a:rPr lang="en-US" dirty="0"/>
            <a:t>Internal Audit Officer</a:t>
          </a:r>
        </a:p>
      </dgm:t>
    </dgm:pt>
    <dgm:pt modelId="{F28F71C9-0B4F-4178-AD96-CE0A6FFA952C}" type="parTrans" cxnId="{F52983B5-3D4F-493F-B310-96048F113362}">
      <dgm:prSet/>
      <dgm:spPr/>
      <dgm:t>
        <a:bodyPr/>
        <a:lstStyle/>
        <a:p>
          <a:endParaRPr lang="en-US"/>
        </a:p>
      </dgm:t>
    </dgm:pt>
    <dgm:pt modelId="{720C27AE-F9CF-4FE2-A1D9-A7A255C38BC4}" type="sibTrans" cxnId="{F52983B5-3D4F-493F-B310-96048F113362}">
      <dgm:prSet/>
      <dgm:spPr/>
      <dgm:t>
        <a:bodyPr/>
        <a:lstStyle/>
        <a:p>
          <a:endParaRPr lang="en-US"/>
        </a:p>
      </dgm:t>
    </dgm:pt>
    <dgm:pt modelId="{2F4479C6-AF6E-4F7C-B1BE-0B704600140A}">
      <dgm:prSet/>
      <dgm:spPr/>
      <dgm:t>
        <a:bodyPr/>
        <a:lstStyle/>
        <a:p>
          <a:r>
            <a:rPr lang="en-US" dirty="0"/>
            <a:t>Communications Officer</a:t>
          </a:r>
        </a:p>
      </dgm:t>
    </dgm:pt>
    <dgm:pt modelId="{00C78217-7FA9-4324-9E5B-380390C5920D}" type="parTrans" cxnId="{3D864F6E-7EF2-4ACF-B978-010690939354}">
      <dgm:prSet/>
      <dgm:spPr/>
      <dgm:t>
        <a:bodyPr/>
        <a:lstStyle/>
        <a:p>
          <a:endParaRPr lang="en-US"/>
        </a:p>
      </dgm:t>
    </dgm:pt>
    <dgm:pt modelId="{EA01139C-6521-4156-8AB2-6B49E7FE615B}" type="sibTrans" cxnId="{3D864F6E-7EF2-4ACF-B978-010690939354}">
      <dgm:prSet/>
      <dgm:spPr/>
      <dgm:t>
        <a:bodyPr/>
        <a:lstStyle/>
        <a:p>
          <a:endParaRPr lang="en-US"/>
        </a:p>
      </dgm:t>
    </dgm:pt>
    <dgm:pt modelId="{9BB1E7C6-467A-4717-8AE2-A5E86EC9EF38}">
      <dgm:prSet/>
      <dgm:spPr>
        <a:solidFill>
          <a:srgbClr val="C00000"/>
        </a:solidFill>
      </dgm:spPr>
      <dgm:t>
        <a:bodyPr/>
        <a:lstStyle/>
        <a:p>
          <a:r>
            <a:rPr lang="en-US" dirty="0"/>
            <a:t>Travel &amp; Events Co-ordinator</a:t>
          </a:r>
        </a:p>
      </dgm:t>
    </dgm:pt>
    <dgm:pt modelId="{7A9353DE-C188-4D64-A9DA-3503ED832421}" type="parTrans" cxnId="{9914667D-FE6F-4091-986F-A5060CEA946B}">
      <dgm:prSet/>
      <dgm:spPr/>
      <dgm:t>
        <a:bodyPr/>
        <a:lstStyle/>
        <a:p>
          <a:endParaRPr lang="en-US"/>
        </a:p>
      </dgm:t>
    </dgm:pt>
    <dgm:pt modelId="{B293E2B6-9C95-4203-9521-714A916D9EAC}" type="sibTrans" cxnId="{9914667D-FE6F-4091-986F-A5060CEA946B}">
      <dgm:prSet/>
      <dgm:spPr/>
      <dgm:t>
        <a:bodyPr/>
        <a:lstStyle/>
        <a:p>
          <a:endParaRPr lang="en-US"/>
        </a:p>
      </dgm:t>
    </dgm:pt>
    <dgm:pt modelId="{C961D43A-DA28-4C30-8BD3-82290C1E4805}">
      <dgm:prSet/>
      <dgm:spPr/>
      <dgm:t>
        <a:bodyPr/>
        <a:lstStyle/>
        <a:p>
          <a:r>
            <a:rPr lang="en-US" dirty="0"/>
            <a:t>IT Manager</a:t>
          </a:r>
        </a:p>
      </dgm:t>
    </dgm:pt>
    <dgm:pt modelId="{CDA624EC-45F8-4146-A903-BAD3F6BA0C0C}" type="parTrans" cxnId="{303667A9-DE5E-489F-A842-105C94F8E067}">
      <dgm:prSet/>
      <dgm:spPr/>
      <dgm:t>
        <a:bodyPr/>
        <a:lstStyle/>
        <a:p>
          <a:endParaRPr lang="en-US"/>
        </a:p>
      </dgm:t>
    </dgm:pt>
    <dgm:pt modelId="{1EBE58EA-F575-4D1C-9627-787D9904912C}" type="sibTrans" cxnId="{303667A9-DE5E-489F-A842-105C94F8E067}">
      <dgm:prSet/>
      <dgm:spPr/>
      <dgm:t>
        <a:bodyPr/>
        <a:lstStyle/>
        <a:p>
          <a:endParaRPr lang="en-US"/>
        </a:p>
      </dgm:t>
    </dgm:pt>
    <dgm:pt modelId="{714CE41E-85C8-47D4-BD88-F86CF6F905B7}">
      <dgm:prSet/>
      <dgm:spPr>
        <a:solidFill>
          <a:srgbClr val="C00000"/>
        </a:solidFill>
      </dgm:spPr>
      <dgm:t>
        <a:bodyPr/>
        <a:lstStyle/>
        <a:p>
          <a:r>
            <a:rPr lang="en-US" dirty="0"/>
            <a:t>Human Resources Officer</a:t>
          </a:r>
        </a:p>
      </dgm:t>
    </dgm:pt>
    <dgm:pt modelId="{2E1B1439-B99F-415C-A742-FF314D3BF7B9}" type="parTrans" cxnId="{A22D76C0-262F-44DC-92B5-087C71DE6F4A}">
      <dgm:prSet/>
      <dgm:spPr/>
      <dgm:t>
        <a:bodyPr/>
        <a:lstStyle/>
        <a:p>
          <a:endParaRPr lang="en-US"/>
        </a:p>
      </dgm:t>
    </dgm:pt>
    <dgm:pt modelId="{FDC91FDF-0BF2-4BF4-BE14-21445650A414}" type="sibTrans" cxnId="{A22D76C0-262F-44DC-92B5-087C71DE6F4A}">
      <dgm:prSet/>
      <dgm:spPr/>
      <dgm:t>
        <a:bodyPr/>
        <a:lstStyle/>
        <a:p>
          <a:endParaRPr lang="en-US"/>
        </a:p>
      </dgm:t>
    </dgm:pt>
    <dgm:pt modelId="{01D0176E-A657-4D68-BBD2-13EA90C7D224}">
      <dgm:prSet/>
      <dgm:spPr/>
      <dgm:t>
        <a:bodyPr/>
        <a:lstStyle/>
        <a:p>
          <a:r>
            <a:rPr lang="en-US" dirty="0"/>
            <a:t>Reception</a:t>
          </a:r>
        </a:p>
      </dgm:t>
    </dgm:pt>
    <dgm:pt modelId="{AFD115CB-4224-4A42-BB96-8EC04831FEFB}" type="parTrans" cxnId="{4C5995B0-A5B6-4AE9-BFA1-2818F4E4DF7E}">
      <dgm:prSet/>
      <dgm:spPr/>
      <dgm:t>
        <a:bodyPr/>
        <a:lstStyle/>
        <a:p>
          <a:endParaRPr lang="en-US"/>
        </a:p>
      </dgm:t>
    </dgm:pt>
    <dgm:pt modelId="{1B96EB65-2917-49B7-8D46-53F1B0E3E655}" type="sibTrans" cxnId="{4C5995B0-A5B6-4AE9-BFA1-2818F4E4DF7E}">
      <dgm:prSet/>
      <dgm:spPr/>
      <dgm:t>
        <a:bodyPr/>
        <a:lstStyle/>
        <a:p>
          <a:endParaRPr lang="en-US"/>
        </a:p>
      </dgm:t>
    </dgm:pt>
    <dgm:pt modelId="{041CBE90-4768-4867-AAB6-C42E4188CBCF}">
      <dgm:prSet/>
      <dgm:spPr/>
      <dgm:t>
        <a:bodyPr/>
        <a:lstStyle/>
        <a:p>
          <a:r>
            <a:rPr lang="en-US" dirty="0"/>
            <a:t>Cleaner</a:t>
          </a:r>
        </a:p>
      </dgm:t>
    </dgm:pt>
    <dgm:pt modelId="{0C764F81-C6DF-4F13-B09A-3306FE6C3C4F}" type="parTrans" cxnId="{A2B5D1A3-F666-4D7E-B077-B4AB50080981}">
      <dgm:prSet/>
      <dgm:spPr/>
      <dgm:t>
        <a:bodyPr/>
        <a:lstStyle/>
        <a:p>
          <a:endParaRPr lang="en-US"/>
        </a:p>
      </dgm:t>
    </dgm:pt>
    <dgm:pt modelId="{2666726B-6EDE-46AC-BFEB-4DCB9B50B9BE}" type="sibTrans" cxnId="{A2B5D1A3-F666-4D7E-B077-B4AB50080981}">
      <dgm:prSet/>
      <dgm:spPr/>
      <dgm:t>
        <a:bodyPr/>
        <a:lstStyle/>
        <a:p>
          <a:endParaRPr lang="en-US"/>
        </a:p>
      </dgm:t>
    </dgm:pt>
    <dgm:pt modelId="{5738CD04-B95E-49A1-8D47-4CE91BE7DD84}">
      <dgm:prSet/>
      <dgm:spPr/>
      <dgm:t>
        <a:bodyPr/>
        <a:lstStyle/>
        <a:p>
          <a:r>
            <a:rPr lang="en-US" dirty="0"/>
            <a:t>Research &amp; Capacity Building Manager</a:t>
          </a:r>
        </a:p>
      </dgm:t>
    </dgm:pt>
    <dgm:pt modelId="{E7A11BFC-EC32-4F75-97CE-465004C00642}" type="parTrans" cxnId="{1EB6D120-4614-404C-977D-E810FB2839CC}">
      <dgm:prSet/>
      <dgm:spPr/>
      <dgm:t>
        <a:bodyPr/>
        <a:lstStyle/>
        <a:p>
          <a:endParaRPr lang="en-US"/>
        </a:p>
      </dgm:t>
    </dgm:pt>
    <dgm:pt modelId="{6CA69CCF-27E7-4F1F-BDDC-0A28AC07AD20}" type="sibTrans" cxnId="{1EB6D120-4614-404C-977D-E810FB2839CC}">
      <dgm:prSet/>
      <dgm:spPr/>
      <dgm:t>
        <a:bodyPr/>
        <a:lstStyle/>
        <a:p>
          <a:endParaRPr lang="en-US"/>
        </a:p>
      </dgm:t>
    </dgm:pt>
    <dgm:pt modelId="{07950490-997B-4E99-A674-53B3919480C8}">
      <dgm:prSet/>
      <dgm:spPr/>
      <dgm:t>
        <a:bodyPr/>
        <a:lstStyle/>
        <a:p>
          <a:r>
            <a:rPr lang="en-US" dirty="0"/>
            <a:t>Monitoring &amp; Evaluation Manager</a:t>
          </a:r>
        </a:p>
      </dgm:t>
    </dgm:pt>
    <dgm:pt modelId="{2F13B2CA-277B-4C50-A9B7-40E6CBCD0C56}" type="parTrans" cxnId="{8366566E-43F6-4C00-B4BF-5BE1EF5CBD88}">
      <dgm:prSet/>
      <dgm:spPr/>
      <dgm:t>
        <a:bodyPr/>
        <a:lstStyle/>
        <a:p>
          <a:endParaRPr lang="en-US"/>
        </a:p>
      </dgm:t>
    </dgm:pt>
    <dgm:pt modelId="{9ECF254D-95F5-4772-938F-B336B94DD22D}" type="sibTrans" cxnId="{8366566E-43F6-4C00-B4BF-5BE1EF5CBD88}">
      <dgm:prSet/>
      <dgm:spPr/>
      <dgm:t>
        <a:bodyPr/>
        <a:lstStyle/>
        <a:p>
          <a:endParaRPr lang="en-US"/>
        </a:p>
      </dgm:t>
    </dgm:pt>
    <dgm:pt modelId="{C5F22165-5208-41C9-BD6C-F072A328446F}">
      <dgm:prSet/>
      <dgm:spPr/>
      <dgm:t>
        <a:bodyPr/>
        <a:lstStyle/>
        <a:p>
          <a:r>
            <a:rPr lang="en-US" dirty="0"/>
            <a:t>Research &amp; Capacity Building Co-ordinator X2</a:t>
          </a:r>
        </a:p>
      </dgm:t>
    </dgm:pt>
    <dgm:pt modelId="{A29FAB5E-50C3-4FA0-97E3-F6A596828799}" type="parTrans" cxnId="{E7817474-2C63-4BCF-B095-A4193062C878}">
      <dgm:prSet/>
      <dgm:spPr/>
      <dgm:t>
        <a:bodyPr/>
        <a:lstStyle/>
        <a:p>
          <a:endParaRPr lang="en-US"/>
        </a:p>
      </dgm:t>
    </dgm:pt>
    <dgm:pt modelId="{79999FD5-99DD-4735-ACD8-437212771A83}" type="sibTrans" cxnId="{E7817474-2C63-4BCF-B095-A4193062C878}">
      <dgm:prSet/>
      <dgm:spPr/>
      <dgm:t>
        <a:bodyPr/>
        <a:lstStyle/>
        <a:p>
          <a:endParaRPr lang="en-US"/>
        </a:p>
      </dgm:t>
    </dgm:pt>
    <dgm:pt modelId="{6D374482-0EA9-40E5-BA78-27E2A7B10909}">
      <dgm:prSet/>
      <dgm:spPr/>
      <dgm:t>
        <a:bodyPr/>
        <a:lstStyle/>
        <a:p>
          <a:r>
            <a:rPr lang="en-US" dirty="0"/>
            <a:t>Monitoring &amp; Evaluation Co-ordinator X2</a:t>
          </a:r>
        </a:p>
      </dgm:t>
    </dgm:pt>
    <dgm:pt modelId="{A2526ADE-E944-41DF-92D5-0B1631EAAB38}" type="parTrans" cxnId="{60A3AAE0-3CE9-4EEC-B61A-36714FECBDB1}">
      <dgm:prSet/>
      <dgm:spPr/>
      <dgm:t>
        <a:bodyPr/>
        <a:lstStyle/>
        <a:p>
          <a:endParaRPr lang="en-US"/>
        </a:p>
      </dgm:t>
    </dgm:pt>
    <dgm:pt modelId="{8DD7EC0E-FEF3-4F86-8579-D7F95B387640}" type="sibTrans" cxnId="{60A3AAE0-3CE9-4EEC-B61A-36714FECBDB1}">
      <dgm:prSet/>
      <dgm:spPr/>
      <dgm:t>
        <a:bodyPr/>
        <a:lstStyle/>
        <a:p>
          <a:endParaRPr lang="en-US"/>
        </a:p>
      </dgm:t>
    </dgm:pt>
    <dgm:pt modelId="{E11A16FC-E414-42B3-A41C-A4407AF5AFCF}">
      <dgm:prSet/>
      <dgm:spPr>
        <a:solidFill>
          <a:srgbClr val="C00000"/>
        </a:solidFill>
      </dgm:spPr>
      <dgm:t>
        <a:bodyPr/>
        <a:lstStyle/>
        <a:p>
          <a:r>
            <a:rPr lang="en-US" dirty="0"/>
            <a:t>Manager Broadcasting</a:t>
          </a:r>
        </a:p>
      </dgm:t>
    </dgm:pt>
    <dgm:pt modelId="{794298C2-2107-40FB-BE83-700166E37B9D}" type="parTrans" cxnId="{5ED693E7-7BBC-40A7-80F1-25E3B2F23F4E}">
      <dgm:prSet/>
      <dgm:spPr/>
      <dgm:t>
        <a:bodyPr/>
        <a:lstStyle/>
        <a:p>
          <a:endParaRPr lang="en-US"/>
        </a:p>
      </dgm:t>
    </dgm:pt>
    <dgm:pt modelId="{50B56B45-1B20-4F22-A19A-007E71BBE081}" type="sibTrans" cxnId="{5ED693E7-7BBC-40A7-80F1-25E3B2F23F4E}">
      <dgm:prSet/>
      <dgm:spPr/>
      <dgm:t>
        <a:bodyPr/>
        <a:lstStyle/>
        <a:p>
          <a:endParaRPr lang="en-US"/>
        </a:p>
      </dgm:t>
    </dgm:pt>
    <dgm:pt modelId="{8F63FD1C-5C6C-4368-A0EC-DBC1CC0AE9CC}" type="asst">
      <dgm:prSet/>
      <dgm:spPr/>
      <dgm:t>
        <a:bodyPr/>
        <a:lstStyle/>
        <a:p>
          <a:r>
            <a:rPr lang="en-US" dirty="0"/>
            <a:t>Project Administrator</a:t>
          </a:r>
        </a:p>
      </dgm:t>
    </dgm:pt>
    <dgm:pt modelId="{2F24199C-70C4-439D-B649-C1DBBD910E6C}" type="parTrans" cxnId="{38750910-0928-43D5-9C6E-86C7A023C3D4}">
      <dgm:prSet/>
      <dgm:spPr/>
      <dgm:t>
        <a:bodyPr/>
        <a:lstStyle/>
        <a:p>
          <a:endParaRPr lang="en-US"/>
        </a:p>
      </dgm:t>
    </dgm:pt>
    <dgm:pt modelId="{755296FA-6608-41FB-BA01-E6D1F2F78E9A}" type="sibTrans" cxnId="{38750910-0928-43D5-9C6E-86C7A023C3D4}">
      <dgm:prSet/>
      <dgm:spPr/>
      <dgm:t>
        <a:bodyPr/>
        <a:lstStyle/>
        <a:p>
          <a:endParaRPr lang="en-US"/>
        </a:p>
      </dgm:t>
    </dgm:pt>
    <dgm:pt modelId="{BE61973F-C1F0-4F67-826F-9CB3524A5997}">
      <dgm:prSet/>
      <dgm:spPr>
        <a:solidFill>
          <a:srgbClr val="FFC000"/>
        </a:solidFill>
      </dgm:spPr>
      <dgm:t>
        <a:bodyPr/>
        <a:lstStyle/>
        <a:p>
          <a:r>
            <a:rPr lang="en-US" dirty="0"/>
            <a:t>Manager Print</a:t>
          </a:r>
        </a:p>
      </dgm:t>
    </dgm:pt>
    <dgm:pt modelId="{B44D9BA8-E819-4BFD-BD78-ACD699A849A2}" type="parTrans" cxnId="{0F263E75-51F0-4543-889F-CAFB4AE653E2}">
      <dgm:prSet/>
      <dgm:spPr/>
      <dgm:t>
        <a:bodyPr/>
        <a:lstStyle/>
        <a:p>
          <a:endParaRPr lang="en-US"/>
        </a:p>
      </dgm:t>
    </dgm:pt>
    <dgm:pt modelId="{A659F313-DFC3-441F-86C4-427484B2A4B3}" type="sibTrans" cxnId="{0F263E75-51F0-4543-889F-CAFB4AE653E2}">
      <dgm:prSet/>
      <dgm:spPr/>
      <dgm:t>
        <a:bodyPr/>
        <a:lstStyle/>
        <a:p>
          <a:endParaRPr lang="en-US"/>
        </a:p>
      </dgm:t>
    </dgm:pt>
    <dgm:pt modelId="{DB1F1C67-A9E2-4D7F-941F-3C7021DB1380}">
      <dgm:prSet/>
      <dgm:spPr>
        <a:solidFill>
          <a:srgbClr val="C00000"/>
        </a:solidFill>
      </dgm:spPr>
      <dgm:t>
        <a:bodyPr/>
        <a:lstStyle/>
        <a:p>
          <a:r>
            <a:rPr lang="en-US" dirty="0"/>
            <a:t>Broadcasting Development </a:t>
          </a:r>
        </a:p>
        <a:p>
          <a:r>
            <a:rPr lang="en-US" dirty="0"/>
            <a:t>Co-ordinator X2</a:t>
          </a:r>
        </a:p>
      </dgm:t>
    </dgm:pt>
    <dgm:pt modelId="{A58A4497-2CCB-449E-8019-C5D80411E259}" type="parTrans" cxnId="{72E5447A-97F5-438D-BF05-19EC83EC3943}">
      <dgm:prSet/>
      <dgm:spPr/>
      <dgm:t>
        <a:bodyPr/>
        <a:lstStyle/>
        <a:p>
          <a:endParaRPr lang="en-US"/>
        </a:p>
      </dgm:t>
    </dgm:pt>
    <dgm:pt modelId="{A066FE30-272D-4C0D-9593-68298D923ADF}" type="sibTrans" cxnId="{72E5447A-97F5-438D-BF05-19EC83EC3943}">
      <dgm:prSet/>
      <dgm:spPr/>
      <dgm:t>
        <a:bodyPr/>
        <a:lstStyle/>
        <a:p>
          <a:endParaRPr lang="en-US"/>
        </a:p>
      </dgm:t>
    </dgm:pt>
    <dgm:pt modelId="{6DDD0CEF-216A-410E-9B51-E981A3BE70CC}">
      <dgm:prSet/>
      <dgm:spPr>
        <a:solidFill>
          <a:srgbClr val="C00000"/>
        </a:solidFill>
      </dgm:spPr>
      <dgm:t>
        <a:bodyPr/>
        <a:lstStyle/>
        <a:p>
          <a:r>
            <a:rPr lang="en-US" dirty="0"/>
            <a:t>Digital Media </a:t>
          </a:r>
        </a:p>
        <a:p>
          <a:r>
            <a:rPr lang="en-US" dirty="0"/>
            <a:t>Co-ordinator</a:t>
          </a:r>
        </a:p>
      </dgm:t>
    </dgm:pt>
    <dgm:pt modelId="{772AB723-6901-4EF9-AACF-AA24E6CC2EF9}" type="parTrans" cxnId="{851EFD64-BC6B-46B0-AB94-A52EA13497FC}">
      <dgm:prSet/>
      <dgm:spPr/>
      <dgm:t>
        <a:bodyPr/>
        <a:lstStyle/>
        <a:p>
          <a:endParaRPr lang="en-US"/>
        </a:p>
      </dgm:t>
    </dgm:pt>
    <dgm:pt modelId="{DF85E122-923B-4A07-BB35-73321BB45F64}" type="sibTrans" cxnId="{851EFD64-BC6B-46B0-AB94-A52EA13497FC}">
      <dgm:prSet/>
      <dgm:spPr/>
      <dgm:t>
        <a:bodyPr/>
        <a:lstStyle/>
        <a:p>
          <a:endParaRPr lang="en-US"/>
        </a:p>
      </dgm:t>
    </dgm:pt>
    <dgm:pt modelId="{180CB0B0-A94B-48D4-9CC7-41E3B1CD6A33}">
      <dgm:prSet/>
      <dgm:spPr/>
      <dgm:t>
        <a:bodyPr/>
        <a:lstStyle/>
        <a:p>
          <a:r>
            <a:rPr lang="en-US" dirty="0"/>
            <a:t>Project Co-ordinator X2</a:t>
          </a:r>
        </a:p>
      </dgm:t>
    </dgm:pt>
    <dgm:pt modelId="{A4D6E69A-0153-4131-82AE-4CF1E4A682FE}" type="parTrans" cxnId="{9ED0C9BC-28F9-47E9-AA4F-15CC9A51651F}">
      <dgm:prSet/>
      <dgm:spPr/>
      <dgm:t>
        <a:bodyPr/>
        <a:lstStyle/>
        <a:p>
          <a:endParaRPr lang="en-US"/>
        </a:p>
      </dgm:t>
    </dgm:pt>
    <dgm:pt modelId="{D63B606C-E140-476F-9D64-A5B8B44455C5}" type="sibTrans" cxnId="{9ED0C9BC-28F9-47E9-AA4F-15CC9A51651F}">
      <dgm:prSet/>
      <dgm:spPr/>
      <dgm:t>
        <a:bodyPr/>
        <a:lstStyle/>
        <a:p>
          <a:endParaRPr lang="en-US"/>
        </a:p>
      </dgm:t>
    </dgm:pt>
    <dgm:pt modelId="{97F8CC10-45C8-496A-AB11-844B4B6AA0B7}">
      <dgm:prSet/>
      <dgm:spPr/>
      <dgm:t>
        <a:bodyPr/>
        <a:lstStyle/>
        <a:p>
          <a:r>
            <a:rPr lang="en-US" dirty="0"/>
            <a:t>Finance  Manager</a:t>
          </a:r>
        </a:p>
      </dgm:t>
    </dgm:pt>
    <dgm:pt modelId="{48046807-C8C1-4BBC-9DB0-3932532B2C51}" type="parTrans" cxnId="{0A460360-2284-4CF0-AA95-362672DB2E78}">
      <dgm:prSet/>
      <dgm:spPr/>
      <dgm:t>
        <a:bodyPr/>
        <a:lstStyle/>
        <a:p>
          <a:endParaRPr lang="en-US"/>
        </a:p>
      </dgm:t>
    </dgm:pt>
    <dgm:pt modelId="{DB523229-81C6-4D5D-A754-B9B5E438FBFC}" type="sibTrans" cxnId="{0A460360-2284-4CF0-AA95-362672DB2E78}">
      <dgm:prSet/>
      <dgm:spPr/>
      <dgm:t>
        <a:bodyPr/>
        <a:lstStyle/>
        <a:p>
          <a:endParaRPr lang="en-US"/>
        </a:p>
      </dgm:t>
    </dgm:pt>
    <dgm:pt modelId="{20AE5356-811D-4638-B958-2CF023A1CEED}">
      <dgm:prSet/>
      <dgm:spPr/>
      <dgm:t>
        <a:bodyPr/>
        <a:lstStyle/>
        <a:p>
          <a:r>
            <a:rPr lang="en-US" dirty="0"/>
            <a:t>Disbursement Officer</a:t>
          </a:r>
        </a:p>
      </dgm:t>
    </dgm:pt>
    <dgm:pt modelId="{5CF19E04-28C4-4864-A7F6-615D16D52F0C}" type="parTrans" cxnId="{837873A8-2D71-4077-811E-4AE9CD7D7F90}">
      <dgm:prSet/>
      <dgm:spPr/>
      <dgm:t>
        <a:bodyPr/>
        <a:lstStyle/>
        <a:p>
          <a:endParaRPr lang="en-US"/>
        </a:p>
      </dgm:t>
    </dgm:pt>
    <dgm:pt modelId="{2C497A08-AFBB-4494-8F75-9F45ECB4FE7D}" type="sibTrans" cxnId="{837873A8-2D71-4077-811E-4AE9CD7D7F90}">
      <dgm:prSet/>
      <dgm:spPr/>
      <dgm:t>
        <a:bodyPr/>
        <a:lstStyle/>
        <a:p>
          <a:endParaRPr lang="en-US"/>
        </a:p>
      </dgm:t>
    </dgm:pt>
    <dgm:pt modelId="{2EBEB16A-45EF-4D84-98EE-F63F0A6C1207}">
      <dgm:prSet/>
      <dgm:spPr>
        <a:solidFill>
          <a:srgbClr val="C00000"/>
        </a:solidFill>
      </dgm:spPr>
      <dgm:t>
        <a:bodyPr/>
        <a:lstStyle/>
        <a:p>
          <a:r>
            <a:rPr lang="en-US" dirty="0"/>
            <a:t>Supply Chain Officer X2</a:t>
          </a:r>
        </a:p>
      </dgm:t>
    </dgm:pt>
    <dgm:pt modelId="{FE4E3CC7-1463-431D-A5C0-29D77ADCF77D}" type="parTrans" cxnId="{602E9D3F-F3C8-4D4E-AA71-30AB8869B5B3}">
      <dgm:prSet/>
      <dgm:spPr/>
      <dgm:t>
        <a:bodyPr/>
        <a:lstStyle/>
        <a:p>
          <a:endParaRPr lang="en-US"/>
        </a:p>
      </dgm:t>
    </dgm:pt>
    <dgm:pt modelId="{72D4A903-1C66-43C7-A2A7-17F9E140227C}" type="sibTrans" cxnId="{602E9D3F-F3C8-4D4E-AA71-30AB8869B5B3}">
      <dgm:prSet/>
      <dgm:spPr/>
      <dgm:t>
        <a:bodyPr/>
        <a:lstStyle/>
        <a:p>
          <a:endParaRPr lang="en-US"/>
        </a:p>
      </dgm:t>
    </dgm:pt>
    <dgm:pt modelId="{A41BD77E-8BB8-4077-865D-35620BF4E3E9}">
      <dgm:prSet/>
      <dgm:spPr/>
      <dgm:t>
        <a:bodyPr/>
        <a:lstStyle/>
        <a:p>
          <a:r>
            <a:rPr lang="en-US" dirty="0"/>
            <a:t>Finance Administrator</a:t>
          </a:r>
        </a:p>
      </dgm:t>
    </dgm:pt>
    <dgm:pt modelId="{67C3C488-E4E1-4FEA-A219-8AAF34B75C34}" type="parTrans" cxnId="{E2779148-A840-4171-980F-A6A74EB77D49}">
      <dgm:prSet/>
      <dgm:spPr/>
      <dgm:t>
        <a:bodyPr/>
        <a:lstStyle/>
        <a:p>
          <a:endParaRPr lang="en-US"/>
        </a:p>
      </dgm:t>
    </dgm:pt>
    <dgm:pt modelId="{0E6E2DC5-F99A-47BF-BE30-57742410C495}" type="sibTrans" cxnId="{E2779148-A840-4171-980F-A6A74EB77D49}">
      <dgm:prSet/>
      <dgm:spPr/>
      <dgm:t>
        <a:bodyPr/>
        <a:lstStyle/>
        <a:p>
          <a:endParaRPr lang="en-US"/>
        </a:p>
      </dgm:t>
    </dgm:pt>
    <dgm:pt modelId="{151B0228-9ED5-47E7-8283-43F4CC12FE53}">
      <dgm:prSet/>
      <dgm:spPr>
        <a:solidFill>
          <a:schemeClr val="accent6">
            <a:lumMod val="75000"/>
          </a:schemeClr>
        </a:solidFill>
      </dgm:spPr>
      <dgm:t>
        <a:bodyPr/>
        <a:lstStyle/>
        <a:p>
          <a:r>
            <a:rPr lang="en-US" dirty="0"/>
            <a:t>MDDA Board of Directors</a:t>
          </a:r>
        </a:p>
      </dgm:t>
    </dgm:pt>
    <dgm:pt modelId="{50DB36C3-2AB1-44AB-BE51-6032865C749B}" type="parTrans" cxnId="{1FA1FA88-7CEB-4F3E-A43F-16B946912C35}">
      <dgm:prSet/>
      <dgm:spPr/>
      <dgm:t>
        <a:bodyPr/>
        <a:lstStyle/>
        <a:p>
          <a:endParaRPr lang="en-US"/>
        </a:p>
      </dgm:t>
    </dgm:pt>
    <dgm:pt modelId="{46D7FD24-37D5-4A14-803E-E0E4120B694F}" type="sibTrans" cxnId="{1FA1FA88-7CEB-4F3E-A43F-16B946912C35}">
      <dgm:prSet/>
      <dgm:spPr/>
      <dgm:t>
        <a:bodyPr/>
        <a:lstStyle/>
        <a:p>
          <a:endParaRPr lang="en-US"/>
        </a:p>
      </dgm:t>
    </dgm:pt>
    <dgm:pt modelId="{98CE8E8B-82BA-4BAF-B570-5CB95C2498DA}">
      <dgm:prSet/>
      <dgm:spPr/>
      <dgm:t>
        <a:bodyPr/>
        <a:lstStyle/>
        <a:p>
          <a:r>
            <a:rPr lang="en-US" dirty="0"/>
            <a:t>Legal and Compliance Officer</a:t>
          </a:r>
        </a:p>
      </dgm:t>
    </dgm:pt>
    <dgm:pt modelId="{94AD781A-08AD-4FA0-9ADE-127AA8E1DCAF}" type="parTrans" cxnId="{A0C423A0-DB19-4023-A452-8015B9A5F2D8}">
      <dgm:prSet/>
      <dgm:spPr/>
      <dgm:t>
        <a:bodyPr/>
        <a:lstStyle/>
        <a:p>
          <a:endParaRPr lang="en-US"/>
        </a:p>
      </dgm:t>
    </dgm:pt>
    <dgm:pt modelId="{AF067D8D-1369-4710-BAA6-D24F5E8E550C}" type="sibTrans" cxnId="{A0C423A0-DB19-4023-A452-8015B9A5F2D8}">
      <dgm:prSet/>
      <dgm:spPr/>
      <dgm:t>
        <a:bodyPr/>
        <a:lstStyle/>
        <a:p>
          <a:endParaRPr lang="en-US"/>
        </a:p>
      </dgm:t>
    </dgm:pt>
    <dgm:pt modelId="{0D88CD4D-4D9D-4455-8001-FD49A9336F5A}" type="pres">
      <dgm:prSet presAssocID="{2E94EA4F-003A-4282-B004-E7388AA13C6B}" presName="hierChild1" presStyleCnt="0">
        <dgm:presLayoutVars>
          <dgm:orgChart val="1"/>
          <dgm:chPref val="1"/>
          <dgm:dir/>
          <dgm:animOne val="branch"/>
          <dgm:animLvl val="lvl"/>
          <dgm:resizeHandles/>
        </dgm:presLayoutVars>
      </dgm:prSet>
      <dgm:spPr/>
      <dgm:t>
        <a:bodyPr/>
        <a:lstStyle/>
        <a:p>
          <a:endParaRPr lang="en-US"/>
        </a:p>
      </dgm:t>
    </dgm:pt>
    <dgm:pt modelId="{21E43A0E-577C-4300-9A40-1C6701E97286}" type="pres">
      <dgm:prSet presAssocID="{151B0228-9ED5-47E7-8283-43F4CC12FE53}" presName="hierRoot1" presStyleCnt="0">
        <dgm:presLayoutVars>
          <dgm:hierBranch val="init"/>
        </dgm:presLayoutVars>
      </dgm:prSet>
      <dgm:spPr/>
    </dgm:pt>
    <dgm:pt modelId="{C6B3E2DC-3443-4C37-BF66-818BEEBF39D3}" type="pres">
      <dgm:prSet presAssocID="{151B0228-9ED5-47E7-8283-43F4CC12FE53}" presName="rootComposite1" presStyleCnt="0"/>
      <dgm:spPr/>
    </dgm:pt>
    <dgm:pt modelId="{CFDF4C50-5EBC-41B6-8C52-C2E53369599D}" type="pres">
      <dgm:prSet presAssocID="{151B0228-9ED5-47E7-8283-43F4CC12FE53}" presName="rootText1" presStyleLbl="node0" presStyleIdx="0" presStyleCnt="1">
        <dgm:presLayoutVars>
          <dgm:chPref val="3"/>
        </dgm:presLayoutVars>
      </dgm:prSet>
      <dgm:spPr/>
      <dgm:t>
        <a:bodyPr/>
        <a:lstStyle/>
        <a:p>
          <a:endParaRPr lang="en-US"/>
        </a:p>
      </dgm:t>
    </dgm:pt>
    <dgm:pt modelId="{42DAE0F9-9F5A-425A-AD94-8E27F1AD01F4}" type="pres">
      <dgm:prSet presAssocID="{151B0228-9ED5-47E7-8283-43F4CC12FE53}" presName="rootConnector1" presStyleLbl="node1" presStyleIdx="0" presStyleCnt="0"/>
      <dgm:spPr/>
      <dgm:t>
        <a:bodyPr/>
        <a:lstStyle/>
        <a:p>
          <a:endParaRPr lang="en-US"/>
        </a:p>
      </dgm:t>
    </dgm:pt>
    <dgm:pt modelId="{74EEA190-20A2-443F-B3A8-81F51929C5AE}" type="pres">
      <dgm:prSet presAssocID="{151B0228-9ED5-47E7-8283-43F4CC12FE53}" presName="hierChild2" presStyleCnt="0"/>
      <dgm:spPr/>
    </dgm:pt>
    <dgm:pt modelId="{949DDEFC-EDFA-4A7A-B1CA-0C8F7CB68CC2}" type="pres">
      <dgm:prSet presAssocID="{94BE207D-456A-4CD0-B64B-D59FED12106E}" presName="Name37" presStyleLbl="parChTrans1D2" presStyleIdx="0" presStyleCnt="1"/>
      <dgm:spPr/>
      <dgm:t>
        <a:bodyPr/>
        <a:lstStyle/>
        <a:p>
          <a:endParaRPr lang="en-US"/>
        </a:p>
      </dgm:t>
    </dgm:pt>
    <dgm:pt modelId="{9B8D1709-5C40-454A-B1D5-641A088DE002}" type="pres">
      <dgm:prSet presAssocID="{8AC5EA31-1725-4EC0-8C1A-D7BCAC721B00}" presName="hierRoot2" presStyleCnt="0">
        <dgm:presLayoutVars>
          <dgm:hierBranch val="init"/>
        </dgm:presLayoutVars>
      </dgm:prSet>
      <dgm:spPr/>
    </dgm:pt>
    <dgm:pt modelId="{73A48FE6-1B90-4C28-8AC2-FF85119CFE4C}" type="pres">
      <dgm:prSet presAssocID="{8AC5EA31-1725-4EC0-8C1A-D7BCAC721B00}" presName="rootComposite" presStyleCnt="0"/>
      <dgm:spPr/>
    </dgm:pt>
    <dgm:pt modelId="{7255005E-1F75-4D67-8193-001D99775EED}" type="pres">
      <dgm:prSet presAssocID="{8AC5EA31-1725-4EC0-8C1A-D7BCAC721B00}" presName="rootText" presStyleLbl="node2" presStyleIdx="0" presStyleCnt="1">
        <dgm:presLayoutVars>
          <dgm:chPref val="3"/>
        </dgm:presLayoutVars>
      </dgm:prSet>
      <dgm:spPr/>
      <dgm:t>
        <a:bodyPr/>
        <a:lstStyle/>
        <a:p>
          <a:endParaRPr lang="en-US"/>
        </a:p>
      </dgm:t>
    </dgm:pt>
    <dgm:pt modelId="{84138E9F-BCE7-49B0-9DF4-486144F4C7F9}" type="pres">
      <dgm:prSet presAssocID="{8AC5EA31-1725-4EC0-8C1A-D7BCAC721B00}" presName="rootConnector" presStyleLbl="node2" presStyleIdx="0" presStyleCnt="1"/>
      <dgm:spPr/>
      <dgm:t>
        <a:bodyPr/>
        <a:lstStyle/>
        <a:p>
          <a:endParaRPr lang="en-US"/>
        </a:p>
      </dgm:t>
    </dgm:pt>
    <dgm:pt modelId="{C7277906-8340-48FA-9114-19802EA79EC2}" type="pres">
      <dgm:prSet presAssocID="{8AC5EA31-1725-4EC0-8C1A-D7BCAC721B00}" presName="hierChild4" presStyleCnt="0"/>
      <dgm:spPr/>
    </dgm:pt>
    <dgm:pt modelId="{87450453-348D-47EB-8E0A-D7A21E622043}" type="pres">
      <dgm:prSet presAssocID="{EC0D949E-F891-498E-85CE-C23204F5FED7}" presName="Name37" presStyleLbl="parChTrans1D3" presStyleIdx="0" presStyleCnt="10"/>
      <dgm:spPr/>
      <dgm:t>
        <a:bodyPr/>
        <a:lstStyle/>
        <a:p>
          <a:endParaRPr lang="en-US"/>
        </a:p>
      </dgm:t>
    </dgm:pt>
    <dgm:pt modelId="{FCD38A5E-E8F2-4B36-B496-2885861173DA}" type="pres">
      <dgm:prSet presAssocID="{D3144CA1-9E0F-4D4F-8B28-54C547E802EC}" presName="hierRoot2" presStyleCnt="0">
        <dgm:presLayoutVars>
          <dgm:hierBranch val="init"/>
        </dgm:presLayoutVars>
      </dgm:prSet>
      <dgm:spPr/>
    </dgm:pt>
    <dgm:pt modelId="{5EB5AF45-77D4-4CA8-BBB4-7A4729431DA5}" type="pres">
      <dgm:prSet presAssocID="{D3144CA1-9E0F-4D4F-8B28-54C547E802EC}" presName="rootComposite" presStyleCnt="0"/>
      <dgm:spPr/>
    </dgm:pt>
    <dgm:pt modelId="{146510D7-25E1-4B83-9BBE-CC210F342C6E}" type="pres">
      <dgm:prSet presAssocID="{D3144CA1-9E0F-4D4F-8B28-54C547E802EC}" presName="rootText" presStyleLbl="node3" presStyleIdx="0" presStyleCnt="8">
        <dgm:presLayoutVars>
          <dgm:chPref val="3"/>
        </dgm:presLayoutVars>
      </dgm:prSet>
      <dgm:spPr/>
      <dgm:t>
        <a:bodyPr/>
        <a:lstStyle/>
        <a:p>
          <a:endParaRPr lang="en-US"/>
        </a:p>
      </dgm:t>
    </dgm:pt>
    <dgm:pt modelId="{1E12BC61-0AA5-4A0E-A1E3-9900FDDF0611}" type="pres">
      <dgm:prSet presAssocID="{D3144CA1-9E0F-4D4F-8B28-54C547E802EC}" presName="rootConnector" presStyleLbl="node3" presStyleIdx="0" presStyleCnt="8"/>
      <dgm:spPr/>
      <dgm:t>
        <a:bodyPr/>
        <a:lstStyle/>
        <a:p>
          <a:endParaRPr lang="en-US"/>
        </a:p>
      </dgm:t>
    </dgm:pt>
    <dgm:pt modelId="{BF28B083-2198-49C1-AE84-1CCFC9C97A25}" type="pres">
      <dgm:prSet presAssocID="{D3144CA1-9E0F-4D4F-8B28-54C547E802EC}" presName="hierChild4" presStyleCnt="0"/>
      <dgm:spPr/>
    </dgm:pt>
    <dgm:pt modelId="{24B320C2-3288-4C9B-8242-84C60ED5F2AE}" type="pres">
      <dgm:prSet presAssocID="{F28F71C9-0B4F-4178-AD96-CE0A6FFA952C}" presName="Name37" presStyleLbl="parChTrans1D4" presStyleIdx="0" presStyleCnt="23"/>
      <dgm:spPr/>
      <dgm:t>
        <a:bodyPr/>
        <a:lstStyle/>
        <a:p>
          <a:endParaRPr lang="en-US"/>
        </a:p>
      </dgm:t>
    </dgm:pt>
    <dgm:pt modelId="{BCE34276-DDCC-4A84-A6FF-3EAC892FBBA9}" type="pres">
      <dgm:prSet presAssocID="{89CA4FF2-C85D-4498-BBE6-DC90F8A942D2}" presName="hierRoot2" presStyleCnt="0">
        <dgm:presLayoutVars>
          <dgm:hierBranch val="init"/>
        </dgm:presLayoutVars>
      </dgm:prSet>
      <dgm:spPr/>
    </dgm:pt>
    <dgm:pt modelId="{35BE6938-16E0-4405-AAB9-D8C95B6368AB}" type="pres">
      <dgm:prSet presAssocID="{89CA4FF2-C85D-4498-BBE6-DC90F8A942D2}" presName="rootComposite" presStyleCnt="0"/>
      <dgm:spPr/>
    </dgm:pt>
    <dgm:pt modelId="{79BE09DA-65EF-4D50-B2C3-F2B723D8B622}" type="pres">
      <dgm:prSet presAssocID="{89CA4FF2-C85D-4498-BBE6-DC90F8A942D2}" presName="rootText" presStyleLbl="node4" presStyleIdx="0" presStyleCnt="22">
        <dgm:presLayoutVars>
          <dgm:chPref val="3"/>
        </dgm:presLayoutVars>
      </dgm:prSet>
      <dgm:spPr/>
      <dgm:t>
        <a:bodyPr/>
        <a:lstStyle/>
        <a:p>
          <a:endParaRPr lang="en-US"/>
        </a:p>
      </dgm:t>
    </dgm:pt>
    <dgm:pt modelId="{AD9E3D0A-3180-41DC-BDFB-84DC2AA0D758}" type="pres">
      <dgm:prSet presAssocID="{89CA4FF2-C85D-4498-BBE6-DC90F8A942D2}" presName="rootConnector" presStyleLbl="node4" presStyleIdx="0" presStyleCnt="22"/>
      <dgm:spPr/>
      <dgm:t>
        <a:bodyPr/>
        <a:lstStyle/>
        <a:p>
          <a:endParaRPr lang="en-US"/>
        </a:p>
      </dgm:t>
    </dgm:pt>
    <dgm:pt modelId="{2BEA9E84-4F8D-4171-BF68-533ED595AE20}" type="pres">
      <dgm:prSet presAssocID="{89CA4FF2-C85D-4498-BBE6-DC90F8A942D2}" presName="hierChild4" presStyleCnt="0"/>
      <dgm:spPr/>
    </dgm:pt>
    <dgm:pt modelId="{06066FC3-5F64-4175-BCA6-1D1199BC4849}" type="pres">
      <dgm:prSet presAssocID="{89CA4FF2-C85D-4498-BBE6-DC90F8A942D2}" presName="hierChild5" presStyleCnt="0"/>
      <dgm:spPr/>
    </dgm:pt>
    <dgm:pt modelId="{FB43A041-57AB-4C00-838A-F4A12DC8C526}" type="pres">
      <dgm:prSet presAssocID="{D3144CA1-9E0F-4D4F-8B28-54C547E802EC}" presName="hierChild5" presStyleCnt="0"/>
      <dgm:spPr/>
    </dgm:pt>
    <dgm:pt modelId="{BE42C77A-D0B6-428E-9A85-AEA38E3D191D}" type="pres">
      <dgm:prSet presAssocID="{7093F46F-1DDE-4143-913A-B09BB9D298E0}" presName="Name37" presStyleLbl="parChTrans1D3" presStyleIdx="1" presStyleCnt="10"/>
      <dgm:spPr/>
      <dgm:t>
        <a:bodyPr/>
        <a:lstStyle/>
        <a:p>
          <a:endParaRPr lang="en-US"/>
        </a:p>
      </dgm:t>
    </dgm:pt>
    <dgm:pt modelId="{F1FDBA44-1350-4E29-829B-B2B355A354BD}" type="pres">
      <dgm:prSet presAssocID="{422B9827-780E-4FFB-8A7A-3DB2BF2FB0C7}" presName="hierRoot2" presStyleCnt="0">
        <dgm:presLayoutVars>
          <dgm:hierBranch val="init"/>
        </dgm:presLayoutVars>
      </dgm:prSet>
      <dgm:spPr/>
    </dgm:pt>
    <dgm:pt modelId="{493D8A40-7818-485D-A5A9-E6940B001342}" type="pres">
      <dgm:prSet presAssocID="{422B9827-780E-4FFB-8A7A-3DB2BF2FB0C7}" presName="rootComposite" presStyleCnt="0"/>
      <dgm:spPr/>
    </dgm:pt>
    <dgm:pt modelId="{B6416140-AF78-4478-A5DE-84259658B1D4}" type="pres">
      <dgm:prSet presAssocID="{422B9827-780E-4FFB-8A7A-3DB2BF2FB0C7}" presName="rootText" presStyleLbl="node3" presStyleIdx="1" presStyleCnt="8">
        <dgm:presLayoutVars>
          <dgm:chPref val="3"/>
        </dgm:presLayoutVars>
      </dgm:prSet>
      <dgm:spPr/>
      <dgm:t>
        <a:bodyPr/>
        <a:lstStyle/>
        <a:p>
          <a:endParaRPr lang="en-US"/>
        </a:p>
      </dgm:t>
    </dgm:pt>
    <dgm:pt modelId="{8A1C690E-6FD7-4123-A7FC-B6FED423EF3A}" type="pres">
      <dgm:prSet presAssocID="{422B9827-780E-4FFB-8A7A-3DB2BF2FB0C7}" presName="rootConnector" presStyleLbl="node3" presStyleIdx="1" presStyleCnt="8"/>
      <dgm:spPr/>
      <dgm:t>
        <a:bodyPr/>
        <a:lstStyle/>
        <a:p>
          <a:endParaRPr lang="en-US"/>
        </a:p>
      </dgm:t>
    </dgm:pt>
    <dgm:pt modelId="{8CA66E9C-89FE-4217-9FF5-54814879F011}" type="pres">
      <dgm:prSet presAssocID="{422B9827-780E-4FFB-8A7A-3DB2BF2FB0C7}" presName="hierChild4" presStyleCnt="0"/>
      <dgm:spPr/>
    </dgm:pt>
    <dgm:pt modelId="{2A02FCE9-D31B-4538-8A92-C3C8A8005E0C}" type="pres">
      <dgm:prSet presAssocID="{422B9827-780E-4FFB-8A7A-3DB2BF2FB0C7}" presName="hierChild5" presStyleCnt="0"/>
      <dgm:spPr/>
    </dgm:pt>
    <dgm:pt modelId="{528047C5-ADA4-43A9-8075-40DE62E6AC4F}" type="pres">
      <dgm:prSet presAssocID="{10139F1C-D7C7-467E-B985-896370E29C5A}" presName="Name37" presStyleLbl="parChTrans1D3" presStyleIdx="2" presStyleCnt="10"/>
      <dgm:spPr/>
      <dgm:t>
        <a:bodyPr/>
        <a:lstStyle/>
        <a:p>
          <a:endParaRPr lang="en-US"/>
        </a:p>
      </dgm:t>
    </dgm:pt>
    <dgm:pt modelId="{799B791F-7A6D-40A0-997F-A8403A1AD6F8}" type="pres">
      <dgm:prSet presAssocID="{C0165544-937A-42F6-9662-AB55F510D675}" presName="hierRoot2" presStyleCnt="0">
        <dgm:presLayoutVars>
          <dgm:hierBranch val="init"/>
        </dgm:presLayoutVars>
      </dgm:prSet>
      <dgm:spPr/>
    </dgm:pt>
    <dgm:pt modelId="{595A1BA8-6A6C-4B15-A094-9371B29103CD}" type="pres">
      <dgm:prSet presAssocID="{C0165544-937A-42F6-9662-AB55F510D675}" presName="rootComposite" presStyleCnt="0"/>
      <dgm:spPr/>
    </dgm:pt>
    <dgm:pt modelId="{1928BAC4-0F39-4CFB-8C05-7708BE75FCEA}" type="pres">
      <dgm:prSet presAssocID="{C0165544-937A-42F6-9662-AB55F510D675}" presName="rootText" presStyleLbl="node3" presStyleIdx="2" presStyleCnt="8">
        <dgm:presLayoutVars>
          <dgm:chPref val="3"/>
        </dgm:presLayoutVars>
      </dgm:prSet>
      <dgm:spPr/>
      <dgm:t>
        <a:bodyPr/>
        <a:lstStyle/>
        <a:p>
          <a:endParaRPr lang="en-US"/>
        </a:p>
      </dgm:t>
    </dgm:pt>
    <dgm:pt modelId="{4C66E336-DEB2-46EE-8E11-8826DED4C34E}" type="pres">
      <dgm:prSet presAssocID="{C0165544-937A-42F6-9662-AB55F510D675}" presName="rootConnector" presStyleLbl="node3" presStyleIdx="2" presStyleCnt="8"/>
      <dgm:spPr/>
      <dgm:t>
        <a:bodyPr/>
        <a:lstStyle/>
        <a:p>
          <a:endParaRPr lang="en-US"/>
        </a:p>
      </dgm:t>
    </dgm:pt>
    <dgm:pt modelId="{68A39D4E-C275-4CCE-B1BD-14059B8E43A5}" type="pres">
      <dgm:prSet presAssocID="{C0165544-937A-42F6-9662-AB55F510D675}" presName="hierChild4" presStyleCnt="0"/>
      <dgm:spPr/>
    </dgm:pt>
    <dgm:pt modelId="{3C27A7FB-E84A-413C-9191-44FC889C09DC}" type="pres">
      <dgm:prSet presAssocID="{00C78217-7FA9-4324-9E5B-380390C5920D}" presName="Name37" presStyleLbl="parChTrans1D4" presStyleIdx="1" presStyleCnt="23"/>
      <dgm:spPr/>
      <dgm:t>
        <a:bodyPr/>
        <a:lstStyle/>
        <a:p>
          <a:endParaRPr lang="en-US"/>
        </a:p>
      </dgm:t>
    </dgm:pt>
    <dgm:pt modelId="{788179E3-56AA-45B8-8111-E3DB6A578B73}" type="pres">
      <dgm:prSet presAssocID="{2F4479C6-AF6E-4F7C-B1BE-0B704600140A}" presName="hierRoot2" presStyleCnt="0">
        <dgm:presLayoutVars>
          <dgm:hierBranch val="init"/>
        </dgm:presLayoutVars>
      </dgm:prSet>
      <dgm:spPr/>
    </dgm:pt>
    <dgm:pt modelId="{23D692E4-0E87-4C43-BDD1-1E562031B691}" type="pres">
      <dgm:prSet presAssocID="{2F4479C6-AF6E-4F7C-B1BE-0B704600140A}" presName="rootComposite" presStyleCnt="0"/>
      <dgm:spPr/>
    </dgm:pt>
    <dgm:pt modelId="{30FAF670-F927-4923-AA72-D402B033BA1B}" type="pres">
      <dgm:prSet presAssocID="{2F4479C6-AF6E-4F7C-B1BE-0B704600140A}" presName="rootText" presStyleLbl="node4" presStyleIdx="1" presStyleCnt="22">
        <dgm:presLayoutVars>
          <dgm:chPref val="3"/>
        </dgm:presLayoutVars>
      </dgm:prSet>
      <dgm:spPr/>
      <dgm:t>
        <a:bodyPr/>
        <a:lstStyle/>
        <a:p>
          <a:endParaRPr lang="en-US"/>
        </a:p>
      </dgm:t>
    </dgm:pt>
    <dgm:pt modelId="{A60968C2-7F5A-49FA-BA41-70ADD0178227}" type="pres">
      <dgm:prSet presAssocID="{2F4479C6-AF6E-4F7C-B1BE-0B704600140A}" presName="rootConnector" presStyleLbl="node4" presStyleIdx="1" presStyleCnt="22"/>
      <dgm:spPr/>
      <dgm:t>
        <a:bodyPr/>
        <a:lstStyle/>
        <a:p>
          <a:endParaRPr lang="en-US"/>
        </a:p>
      </dgm:t>
    </dgm:pt>
    <dgm:pt modelId="{74C0625C-F627-4454-B3D6-C2254F67AAEA}" type="pres">
      <dgm:prSet presAssocID="{2F4479C6-AF6E-4F7C-B1BE-0B704600140A}" presName="hierChild4" presStyleCnt="0"/>
      <dgm:spPr/>
    </dgm:pt>
    <dgm:pt modelId="{1B0932C9-5EE1-4C61-A265-7DC8C7167EDE}" type="pres">
      <dgm:prSet presAssocID="{2F4479C6-AF6E-4F7C-B1BE-0B704600140A}" presName="hierChild5" presStyleCnt="0"/>
      <dgm:spPr/>
    </dgm:pt>
    <dgm:pt modelId="{6C938DCB-BC48-4F7B-9356-5F0AEB3C5FF7}" type="pres">
      <dgm:prSet presAssocID="{7A9353DE-C188-4D64-A9DA-3503ED832421}" presName="Name37" presStyleLbl="parChTrans1D4" presStyleIdx="2" presStyleCnt="23"/>
      <dgm:spPr/>
      <dgm:t>
        <a:bodyPr/>
        <a:lstStyle/>
        <a:p>
          <a:endParaRPr lang="en-US"/>
        </a:p>
      </dgm:t>
    </dgm:pt>
    <dgm:pt modelId="{00812559-403E-4B7B-B3E8-CA2C8E7920FE}" type="pres">
      <dgm:prSet presAssocID="{9BB1E7C6-467A-4717-8AE2-A5E86EC9EF38}" presName="hierRoot2" presStyleCnt="0">
        <dgm:presLayoutVars>
          <dgm:hierBranch val="init"/>
        </dgm:presLayoutVars>
      </dgm:prSet>
      <dgm:spPr/>
    </dgm:pt>
    <dgm:pt modelId="{3F685D84-904B-4B91-85F1-B4BD161C5448}" type="pres">
      <dgm:prSet presAssocID="{9BB1E7C6-467A-4717-8AE2-A5E86EC9EF38}" presName="rootComposite" presStyleCnt="0"/>
      <dgm:spPr/>
    </dgm:pt>
    <dgm:pt modelId="{E14D40F3-37A3-4147-B9A3-213A8D41CD0D}" type="pres">
      <dgm:prSet presAssocID="{9BB1E7C6-467A-4717-8AE2-A5E86EC9EF38}" presName="rootText" presStyleLbl="node4" presStyleIdx="2" presStyleCnt="22">
        <dgm:presLayoutVars>
          <dgm:chPref val="3"/>
        </dgm:presLayoutVars>
      </dgm:prSet>
      <dgm:spPr/>
      <dgm:t>
        <a:bodyPr/>
        <a:lstStyle/>
        <a:p>
          <a:endParaRPr lang="en-US"/>
        </a:p>
      </dgm:t>
    </dgm:pt>
    <dgm:pt modelId="{59862489-DA6D-4325-82BA-321A658A2852}" type="pres">
      <dgm:prSet presAssocID="{9BB1E7C6-467A-4717-8AE2-A5E86EC9EF38}" presName="rootConnector" presStyleLbl="node4" presStyleIdx="2" presStyleCnt="22"/>
      <dgm:spPr/>
      <dgm:t>
        <a:bodyPr/>
        <a:lstStyle/>
        <a:p>
          <a:endParaRPr lang="en-US"/>
        </a:p>
      </dgm:t>
    </dgm:pt>
    <dgm:pt modelId="{4766459B-5AB1-46D2-8ACD-2021FCCC33D9}" type="pres">
      <dgm:prSet presAssocID="{9BB1E7C6-467A-4717-8AE2-A5E86EC9EF38}" presName="hierChild4" presStyleCnt="0"/>
      <dgm:spPr/>
    </dgm:pt>
    <dgm:pt modelId="{592E0B06-20F6-493B-A3C7-D9CE9E9BBEB3}" type="pres">
      <dgm:prSet presAssocID="{9BB1E7C6-467A-4717-8AE2-A5E86EC9EF38}" presName="hierChild5" presStyleCnt="0"/>
      <dgm:spPr/>
    </dgm:pt>
    <dgm:pt modelId="{D8BC7F3A-B7D5-4381-9AF0-74528D626C0B}" type="pres">
      <dgm:prSet presAssocID="{C0165544-937A-42F6-9662-AB55F510D675}" presName="hierChild5" presStyleCnt="0"/>
      <dgm:spPr/>
    </dgm:pt>
    <dgm:pt modelId="{0FBC7E59-88BE-4509-A0F0-E10D4749B435}" type="pres">
      <dgm:prSet presAssocID="{3932CFE6-BC62-48C9-9960-7EC09B57491A}" presName="Name37" presStyleLbl="parChTrans1D3" presStyleIdx="3" presStyleCnt="10"/>
      <dgm:spPr/>
      <dgm:t>
        <a:bodyPr/>
        <a:lstStyle/>
        <a:p>
          <a:endParaRPr lang="en-US"/>
        </a:p>
      </dgm:t>
    </dgm:pt>
    <dgm:pt modelId="{95A28A9B-40FD-4F98-86E8-19E4B03F792C}" type="pres">
      <dgm:prSet presAssocID="{FC740ADE-23A3-4002-A6E7-7A827D6E30D6}" presName="hierRoot2" presStyleCnt="0">
        <dgm:presLayoutVars>
          <dgm:hierBranch val="init"/>
        </dgm:presLayoutVars>
      </dgm:prSet>
      <dgm:spPr/>
    </dgm:pt>
    <dgm:pt modelId="{137108CC-93A2-4211-A3FA-5F76C3C75E7E}" type="pres">
      <dgm:prSet presAssocID="{FC740ADE-23A3-4002-A6E7-7A827D6E30D6}" presName="rootComposite" presStyleCnt="0"/>
      <dgm:spPr/>
    </dgm:pt>
    <dgm:pt modelId="{58A0C5AC-33D6-4799-ABA4-C9CBC019F509}" type="pres">
      <dgm:prSet presAssocID="{FC740ADE-23A3-4002-A6E7-7A827D6E30D6}" presName="rootText" presStyleLbl="node3" presStyleIdx="3" presStyleCnt="8">
        <dgm:presLayoutVars>
          <dgm:chPref val="3"/>
        </dgm:presLayoutVars>
      </dgm:prSet>
      <dgm:spPr/>
      <dgm:t>
        <a:bodyPr/>
        <a:lstStyle/>
        <a:p>
          <a:endParaRPr lang="en-US"/>
        </a:p>
      </dgm:t>
    </dgm:pt>
    <dgm:pt modelId="{1D7E331A-39C1-4482-8541-B12E142817A4}" type="pres">
      <dgm:prSet presAssocID="{FC740ADE-23A3-4002-A6E7-7A827D6E30D6}" presName="rootConnector" presStyleLbl="node3" presStyleIdx="3" presStyleCnt="8"/>
      <dgm:spPr/>
      <dgm:t>
        <a:bodyPr/>
        <a:lstStyle/>
        <a:p>
          <a:endParaRPr lang="en-US"/>
        </a:p>
      </dgm:t>
    </dgm:pt>
    <dgm:pt modelId="{23754604-B741-4F59-BE16-A80631727FFF}" type="pres">
      <dgm:prSet presAssocID="{FC740ADE-23A3-4002-A6E7-7A827D6E30D6}" presName="hierChild4" presStyleCnt="0"/>
      <dgm:spPr/>
    </dgm:pt>
    <dgm:pt modelId="{27C1BFF8-2DFD-4918-BC84-5A936360BCB7}" type="pres">
      <dgm:prSet presAssocID="{CDA624EC-45F8-4146-A903-BAD3F6BA0C0C}" presName="Name37" presStyleLbl="parChTrans1D4" presStyleIdx="3" presStyleCnt="23"/>
      <dgm:spPr/>
      <dgm:t>
        <a:bodyPr/>
        <a:lstStyle/>
        <a:p>
          <a:endParaRPr lang="en-US"/>
        </a:p>
      </dgm:t>
    </dgm:pt>
    <dgm:pt modelId="{E0E81A4E-DA88-4894-AE8A-B4B856C91DE6}" type="pres">
      <dgm:prSet presAssocID="{C961D43A-DA28-4C30-8BD3-82290C1E4805}" presName="hierRoot2" presStyleCnt="0">
        <dgm:presLayoutVars>
          <dgm:hierBranch val="init"/>
        </dgm:presLayoutVars>
      </dgm:prSet>
      <dgm:spPr/>
    </dgm:pt>
    <dgm:pt modelId="{24F75CD5-FB23-41F5-8844-0865050486F7}" type="pres">
      <dgm:prSet presAssocID="{C961D43A-DA28-4C30-8BD3-82290C1E4805}" presName="rootComposite" presStyleCnt="0"/>
      <dgm:spPr/>
    </dgm:pt>
    <dgm:pt modelId="{6A110608-B5F6-4E00-B18B-D5C62697662F}" type="pres">
      <dgm:prSet presAssocID="{C961D43A-DA28-4C30-8BD3-82290C1E4805}" presName="rootText" presStyleLbl="node4" presStyleIdx="3" presStyleCnt="22">
        <dgm:presLayoutVars>
          <dgm:chPref val="3"/>
        </dgm:presLayoutVars>
      </dgm:prSet>
      <dgm:spPr/>
      <dgm:t>
        <a:bodyPr/>
        <a:lstStyle/>
        <a:p>
          <a:endParaRPr lang="en-US"/>
        </a:p>
      </dgm:t>
    </dgm:pt>
    <dgm:pt modelId="{116D6732-ED66-48EE-8E7E-A81D0BF8D0AC}" type="pres">
      <dgm:prSet presAssocID="{C961D43A-DA28-4C30-8BD3-82290C1E4805}" presName="rootConnector" presStyleLbl="node4" presStyleIdx="3" presStyleCnt="22"/>
      <dgm:spPr/>
      <dgm:t>
        <a:bodyPr/>
        <a:lstStyle/>
        <a:p>
          <a:endParaRPr lang="en-US"/>
        </a:p>
      </dgm:t>
    </dgm:pt>
    <dgm:pt modelId="{0610EF7B-53F7-436A-B229-7CDD030E3449}" type="pres">
      <dgm:prSet presAssocID="{C961D43A-DA28-4C30-8BD3-82290C1E4805}" presName="hierChild4" presStyleCnt="0"/>
      <dgm:spPr/>
    </dgm:pt>
    <dgm:pt modelId="{878B4205-565E-49E9-B094-ADD8C313D366}" type="pres">
      <dgm:prSet presAssocID="{C961D43A-DA28-4C30-8BD3-82290C1E4805}" presName="hierChild5" presStyleCnt="0"/>
      <dgm:spPr/>
    </dgm:pt>
    <dgm:pt modelId="{B57B294D-EE82-41BF-8F5B-04926606DBAC}" type="pres">
      <dgm:prSet presAssocID="{2E1B1439-B99F-415C-A742-FF314D3BF7B9}" presName="Name37" presStyleLbl="parChTrans1D4" presStyleIdx="4" presStyleCnt="23"/>
      <dgm:spPr/>
      <dgm:t>
        <a:bodyPr/>
        <a:lstStyle/>
        <a:p>
          <a:endParaRPr lang="en-US"/>
        </a:p>
      </dgm:t>
    </dgm:pt>
    <dgm:pt modelId="{37FC8B13-C2A6-45DA-AD5D-E1B7CC704E66}" type="pres">
      <dgm:prSet presAssocID="{714CE41E-85C8-47D4-BD88-F86CF6F905B7}" presName="hierRoot2" presStyleCnt="0">
        <dgm:presLayoutVars>
          <dgm:hierBranch val="init"/>
        </dgm:presLayoutVars>
      </dgm:prSet>
      <dgm:spPr/>
    </dgm:pt>
    <dgm:pt modelId="{2A636FCD-FFA6-41CE-AD64-F1D71E40494F}" type="pres">
      <dgm:prSet presAssocID="{714CE41E-85C8-47D4-BD88-F86CF6F905B7}" presName="rootComposite" presStyleCnt="0"/>
      <dgm:spPr/>
    </dgm:pt>
    <dgm:pt modelId="{8B146E32-3311-41B6-8B20-C7D3346B7B2D}" type="pres">
      <dgm:prSet presAssocID="{714CE41E-85C8-47D4-BD88-F86CF6F905B7}" presName="rootText" presStyleLbl="node4" presStyleIdx="4" presStyleCnt="22">
        <dgm:presLayoutVars>
          <dgm:chPref val="3"/>
        </dgm:presLayoutVars>
      </dgm:prSet>
      <dgm:spPr/>
      <dgm:t>
        <a:bodyPr/>
        <a:lstStyle/>
        <a:p>
          <a:endParaRPr lang="en-US"/>
        </a:p>
      </dgm:t>
    </dgm:pt>
    <dgm:pt modelId="{8718598B-CAB8-491C-880A-6AC218304DDC}" type="pres">
      <dgm:prSet presAssocID="{714CE41E-85C8-47D4-BD88-F86CF6F905B7}" presName="rootConnector" presStyleLbl="node4" presStyleIdx="4" presStyleCnt="22"/>
      <dgm:spPr/>
      <dgm:t>
        <a:bodyPr/>
        <a:lstStyle/>
        <a:p>
          <a:endParaRPr lang="en-US"/>
        </a:p>
      </dgm:t>
    </dgm:pt>
    <dgm:pt modelId="{F5AC5E8E-354D-44E2-9EEA-B6BC033095E1}" type="pres">
      <dgm:prSet presAssocID="{714CE41E-85C8-47D4-BD88-F86CF6F905B7}" presName="hierChild4" presStyleCnt="0"/>
      <dgm:spPr/>
    </dgm:pt>
    <dgm:pt modelId="{8D22F847-F963-4BA8-863F-8F45B347AEB3}" type="pres">
      <dgm:prSet presAssocID="{714CE41E-85C8-47D4-BD88-F86CF6F905B7}" presName="hierChild5" presStyleCnt="0"/>
      <dgm:spPr/>
    </dgm:pt>
    <dgm:pt modelId="{D1B8A617-86C7-4CF4-B092-DDAA5A3898E1}" type="pres">
      <dgm:prSet presAssocID="{AFD115CB-4224-4A42-BB96-8EC04831FEFB}" presName="Name37" presStyleLbl="parChTrans1D4" presStyleIdx="5" presStyleCnt="23"/>
      <dgm:spPr/>
      <dgm:t>
        <a:bodyPr/>
        <a:lstStyle/>
        <a:p>
          <a:endParaRPr lang="en-US"/>
        </a:p>
      </dgm:t>
    </dgm:pt>
    <dgm:pt modelId="{850B1691-2B51-4254-B341-A5FEDD15768F}" type="pres">
      <dgm:prSet presAssocID="{01D0176E-A657-4D68-BBD2-13EA90C7D224}" presName="hierRoot2" presStyleCnt="0">
        <dgm:presLayoutVars>
          <dgm:hierBranch val="init"/>
        </dgm:presLayoutVars>
      </dgm:prSet>
      <dgm:spPr/>
    </dgm:pt>
    <dgm:pt modelId="{B3753E44-5CE8-41C8-AB2B-1732E2F31F95}" type="pres">
      <dgm:prSet presAssocID="{01D0176E-A657-4D68-BBD2-13EA90C7D224}" presName="rootComposite" presStyleCnt="0"/>
      <dgm:spPr/>
    </dgm:pt>
    <dgm:pt modelId="{FE445F09-9E44-4F6D-A4F6-95269EAD7C54}" type="pres">
      <dgm:prSet presAssocID="{01D0176E-A657-4D68-BBD2-13EA90C7D224}" presName="rootText" presStyleLbl="node4" presStyleIdx="5" presStyleCnt="22">
        <dgm:presLayoutVars>
          <dgm:chPref val="3"/>
        </dgm:presLayoutVars>
      </dgm:prSet>
      <dgm:spPr/>
      <dgm:t>
        <a:bodyPr/>
        <a:lstStyle/>
        <a:p>
          <a:endParaRPr lang="en-US"/>
        </a:p>
      </dgm:t>
    </dgm:pt>
    <dgm:pt modelId="{C3051F3E-552B-4542-BF73-C71F98030C1A}" type="pres">
      <dgm:prSet presAssocID="{01D0176E-A657-4D68-BBD2-13EA90C7D224}" presName="rootConnector" presStyleLbl="node4" presStyleIdx="5" presStyleCnt="22"/>
      <dgm:spPr/>
      <dgm:t>
        <a:bodyPr/>
        <a:lstStyle/>
        <a:p>
          <a:endParaRPr lang="en-US"/>
        </a:p>
      </dgm:t>
    </dgm:pt>
    <dgm:pt modelId="{FE962235-25F3-494C-974D-2323FDD29751}" type="pres">
      <dgm:prSet presAssocID="{01D0176E-A657-4D68-BBD2-13EA90C7D224}" presName="hierChild4" presStyleCnt="0"/>
      <dgm:spPr/>
    </dgm:pt>
    <dgm:pt modelId="{C9C15EB5-9789-4010-8A8A-1016E415EB86}" type="pres">
      <dgm:prSet presAssocID="{01D0176E-A657-4D68-BBD2-13EA90C7D224}" presName="hierChild5" presStyleCnt="0"/>
      <dgm:spPr/>
    </dgm:pt>
    <dgm:pt modelId="{118D18B0-CFD8-4CEB-8F29-82EEB8EE6C67}" type="pres">
      <dgm:prSet presAssocID="{0C764F81-C6DF-4F13-B09A-3306FE6C3C4F}" presName="Name37" presStyleLbl="parChTrans1D4" presStyleIdx="6" presStyleCnt="23"/>
      <dgm:spPr/>
      <dgm:t>
        <a:bodyPr/>
        <a:lstStyle/>
        <a:p>
          <a:endParaRPr lang="en-US"/>
        </a:p>
      </dgm:t>
    </dgm:pt>
    <dgm:pt modelId="{529B2E75-AE81-4407-861D-D5E5FB5C916D}" type="pres">
      <dgm:prSet presAssocID="{041CBE90-4768-4867-AAB6-C42E4188CBCF}" presName="hierRoot2" presStyleCnt="0">
        <dgm:presLayoutVars>
          <dgm:hierBranch val="init"/>
        </dgm:presLayoutVars>
      </dgm:prSet>
      <dgm:spPr/>
    </dgm:pt>
    <dgm:pt modelId="{F4A7CDC7-455F-4C28-A8CC-38ECD29F7F91}" type="pres">
      <dgm:prSet presAssocID="{041CBE90-4768-4867-AAB6-C42E4188CBCF}" presName="rootComposite" presStyleCnt="0"/>
      <dgm:spPr/>
    </dgm:pt>
    <dgm:pt modelId="{40148204-214D-4F96-A4FC-BC1314F7DC71}" type="pres">
      <dgm:prSet presAssocID="{041CBE90-4768-4867-AAB6-C42E4188CBCF}" presName="rootText" presStyleLbl="node4" presStyleIdx="6" presStyleCnt="22">
        <dgm:presLayoutVars>
          <dgm:chPref val="3"/>
        </dgm:presLayoutVars>
      </dgm:prSet>
      <dgm:spPr/>
      <dgm:t>
        <a:bodyPr/>
        <a:lstStyle/>
        <a:p>
          <a:endParaRPr lang="en-US"/>
        </a:p>
      </dgm:t>
    </dgm:pt>
    <dgm:pt modelId="{83D3EFA4-7761-408B-B8FA-FBE90B8061C6}" type="pres">
      <dgm:prSet presAssocID="{041CBE90-4768-4867-AAB6-C42E4188CBCF}" presName="rootConnector" presStyleLbl="node4" presStyleIdx="6" presStyleCnt="22"/>
      <dgm:spPr/>
      <dgm:t>
        <a:bodyPr/>
        <a:lstStyle/>
        <a:p>
          <a:endParaRPr lang="en-US"/>
        </a:p>
      </dgm:t>
    </dgm:pt>
    <dgm:pt modelId="{C98A4F80-7C17-4A45-B282-39B37DAE53B4}" type="pres">
      <dgm:prSet presAssocID="{041CBE90-4768-4867-AAB6-C42E4188CBCF}" presName="hierChild4" presStyleCnt="0"/>
      <dgm:spPr/>
    </dgm:pt>
    <dgm:pt modelId="{207EEDE2-327B-4FC2-A39C-043B1DFEBC6C}" type="pres">
      <dgm:prSet presAssocID="{041CBE90-4768-4867-AAB6-C42E4188CBCF}" presName="hierChild5" presStyleCnt="0"/>
      <dgm:spPr/>
    </dgm:pt>
    <dgm:pt modelId="{F6941218-EBD1-492B-AEC5-E7A3CD2653CE}" type="pres">
      <dgm:prSet presAssocID="{FC740ADE-23A3-4002-A6E7-7A827D6E30D6}" presName="hierChild5" presStyleCnt="0"/>
      <dgm:spPr/>
    </dgm:pt>
    <dgm:pt modelId="{C335D531-1ED7-4FEA-9591-B2C20D9FC6D6}" type="pres">
      <dgm:prSet presAssocID="{9C301488-25C5-460A-BE81-AA49DDA452CD}" presName="Name37" presStyleLbl="parChTrans1D3" presStyleIdx="4" presStyleCnt="10"/>
      <dgm:spPr/>
      <dgm:t>
        <a:bodyPr/>
        <a:lstStyle/>
        <a:p>
          <a:endParaRPr lang="en-US"/>
        </a:p>
      </dgm:t>
    </dgm:pt>
    <dgm:pt modelId="{D34D1ECE-1C83-49CA-8A7E-F71C33C1543A}" type="pres">
      <dgm:prSet presAssocID="{B30610C1-9F84-43CE-8064-70AFED4F79D1}" presName="hierRoot2" presStyleCnt="0">
        <dgm:presLayoutVars>
          <dgm:hierBranch val="init"/>
        </dgm:presLayoutVars>
      </dgm:prSet>
      <dgm:spPr/>
    </dgm:pt>
    <dgm:pt modelId="{20A1AAF8-D781-48A5-AC43-A04E1C1628C0}" type="pres">
      <dgm:prSet presAssocID="{B30610C1-9F84-43CE-8064-70AFED4F79D1}" presName="rootComposite" presStyleCnt="0"/>
      <dgm:spPr/>
    </dgm:pt>
    <dgm:pt modelId="{B930E6DF-5856-4AA9-9180-FE1BB3DEE4D9}" type="pres">
      <dgm:prSet presAssocID="{B30610C1-9F84-43CE-8064-70AFED4F79D1}" presName="rootText" presStyleLbl="node3" presStyleIdx="4" presStyleCnt="8" custScaleX="108727" custScaleY="95620">
        <dgm:presLayoutVars>
          <dgm:chPref val="3"/>
        </dgm:presLayoutVars>
      </dgm:prSet>
      <dgm:spPr/>
      <dgm:t>
        <a:bodyPr/>
        <a:lstStyle/>
        <a:p>
          <a:endParaRPr lang="en-US"/>
        </a:p>
      </dgm:t>
    </dgm:pt>
    <dgm:pt modelId="{19F4A6FF-ABBC-4A13-BF79-1C7E8377F2E1}" type="pres">
      <dgm:prSet presAssocID="{B30610C1-9F84-43CE-8064-70AFED4F79D1}" presName="rootConnector" presStyleLbl="node3" presStyleIdx="4" presStyleCnt="8"/>
      <dgm:spPr/>
      <dgm:t>
        <a:bodyPr/>
        <a:lstStyle/>
        <a:p>
          <a:endParaRPr lang="en-US"/>
        </a:p>
      </dgm:t>
    </dgm:pt>
    <dgm:pt modelId="{F17FD0FE-1622-4207-8181-5A2F972C9A03}" type="pres">
      <dgm:prSet presAssocID="{B30610C1-9F84-43CE-8064-70AFED4F79D1}" presName="hierChild4" presStyleCnt="0"/>
      <dgm:spPr/>
    </dgm:pt>
    <dgm:pt modelId="{F6DFA03E-3012-4CDD-A740-E5D1828F0C29}" type="pres">
      <dgm:prSet presAssocID="{E7A11BFC-EC32-4F75-97CE-465004C00642}" presName="Name37" presStyleLbl="parChTrans1D4" presStyleIdx="7" presStyleCnt="23"/>
      <dgm:spPr/>
      <dgm:t>
        <a:bodyPr/>
        <a:lstStyle/>
        <a:p>
          <a:endParaRPr lang="en-US"/>
        </a:p>
      </dgm:t>
    </dgm:pt>
    <dgm:pt modelId="{068CD47B-7A78-40DD-BE23-FC0C15EEDAE1}" type="pres">
      <dgm:prSet presAssocID="{5738CD04-B95E-49A1-8D47-4CE91BE7DD84}" presName="hierRoot2" presStyleCnt="0">
        <dgm:presLayoutVars>
          <dgm:hierBranch val="init"/>
        </dgm:presLayoutVars>
      </dgm:prSet>
      <dgm:spPr/>
    </dgm:pt>
    <dgm:pt modelId="{78B1093F-6B52-424B-B7C1-B2AA7FE7A608}" type="pres">
      <dgm:prSet presAssocID="{5738CD04-B95E-49A1-8D47-4CE91BE7DD84}" presName="rootComposite" presStyleCnt="0"/>
      <dgm:spPr/>
    </dgm:pt>
    <dgm:pt modelId="{B5B486B7-CEDB-4258-B2B4-DCEDE6F674AA}" type="pres">
      <dgm:prSet presAssocID="{5738CD04-B95E-49A1-8D47-4CE91BE7DD84}" presName="rootText" presStyleLbl="node4" presStyleIdx="7" presStyleCnt="22">
        <dgm:presLayoutVars>
          <dgm:chPref val="3"/>
        </dgm:presLayoutVars>
      </dgm:prSet>
      <dgm:spPr/>
      <dgm:t>
        <a:bodyPr/>
        <a:lstStyle/>
        <a:p>
          <a:endParaRPr lang="en-US"/>
        </a:p>
      </dgm:t>
    </dgm:pt>
    <dgm:pt modelId="{698A79F1-3D62-4361-8BA6-954E7B3789AB}" type="pres">
      <dgm:prSet presAssocID="{5738CD04-B95E-49A1-8D47-4CE91BE7DD84}" presName="rootConnector" presStyleLbl="node4" presStyleIdx="7" presStyleCnt="22"/>
      <dgm:spPr/>
      <dgm:t>
        <a:bodyPr/>
        <a:lstStyle/>
        <a:p>
          <a:endParaRPr lang="en-US"/>
        </a:p>
      </dgm:t>
    </dgm:pt>
    <dgm:pt modelId="{962D4877-4266-4211-AB0E-7741B65611A4}" type="pres">
      <dgm:prSet presAssocID="{5738CD04-B95E-49A1-8D47-4CE91BE7DD84}" presName="hierChild4" presStyleCnt="0"/>
      <dgm:spPr/>
    </dgm:pt>
    <dgm:pt modelId="{E71E267A-B615-458F-A347-D402EFC8CCE3}" type="pres">
      <dgm:prSet presAssocID="{A29FAB5E-50C3-4FA0-97E3-F6A596828799}" presName="Name37" presStyleLbl="parChTrans1D4" presStyleIdx="8" presStyleCnt="23"/>
      <dgm:spPr/>
      <dgm:t>
        <a:bodyPr/>
        <a:lstStyle/>
        <a:p>
          <a:endParaRPr lang="en-US"/>
        </a:p>
      </dgm:t>
    </dgm:pt>
    <dgm:pt modelId="{951EB75C-4CF7-42ED-9FDB-3198DAC09B6C}" type="pres">
      <dgm:prSet presAssocID="{C5F22165-5208-41C9-BD6C-F072A328446F}" presName="hierRoot2" presStyleCnt="0">
        <dgm:presLayoutVars>
          <dgm:hierBranch val="init"/>
        </dgm:presLayoutVars>
      </dgm:prSet>
      <dgm:spPr/>
    </dgm:pt>
    <dgm:pt modelId="{BD7A5266-A8FE-4A22-A7B1-323D77467618}" type="pres">
      <dgm:prSet presAssocID="{C5F22165-5208-41C9-BD6C-F072A328446F}" presName="rootComposite" presStyleCnt="0"/>
      <dgm:spPr/>
    </dgm:pt>
    <dgm:pt modelId="{03DA4D24-71B1-462C-90D1-83DDB916B668}" type="pres">
      <dgm:prSet presAssocID="{C5F22165-5208-41C9-BD6C-F072A328446F}" presName="rootText" presStyleLbl="node4" presStyleIdx="8" presStyleCnt="22">
        <dgm:presLayoutVars>
          <dgm:chPref val="3"/>
        </dgm:presLayoutVars>
      </dgm:prSet>
      <dgm:spPr/>
      <dgm:t>
        <a:bodyPr/>
        <a:lstStyle/>
        <a:p>
          <a:endParaRPr lang="en-US"/>
        </a:p>
      </dgm:t>
    </dgm:pt>
    <dgm:pt modelId="{562E9AF4-8E12-4809-A9EB-6909755957C7}" type="pres">
      <dgm:prSet presAssocID="{C5F22165-5208-41C9-BD6C-F072A328446F}" presName="rootConnector" presStyleLbl="node4" presStyleIdx="8" presStyleCnt="22"/>
      <dgm:spPr/>
      <dgm:t>
        <a:bodyPr/>
        <a:lstStyle/>
        <a:p>
          <a:endParaRPr lang="en-US"/>
        </a:p>
      </dgm:t>
    </dgm:pt>
    <dgm:pt modelId="{5D8625BB-7E41-4750-965F-3D1C363B5134}" type="pres">
      <dgm:prSet presAssocID="{C5F22165-5208-41C9-BD6C-F072A328446F}" presName="hierChild4" presStyleCnt="0"/>
      <dgm:spPr/>
    </dgm:pt>
    <dgm:pt modelId="{291999B3-FC2E-4F4F-8DCD-2D0726A62BB5}" type="pres">
      <dgm:prSet presAssocID="{C5F22165-5208-41C9-BD6C-F072A328446F}" presName="hierChild5" presStyleCnt="0"/>
      <dgm:spPr/>
    </dgm:pt>
    <dgm:pt modelId="{4532C37A-013C-422A-B497-096903E916F0}" type="pres">
      <dgm:prSet presAssocID="{5738CD04-B95E-49A1-8D47-4CE91BE7DD84}" presName="hierChild5" presStyleCnt="0"/>
      <dgm:spPr/>
    </dgm:pt>
    <dgm:pt modelId="{847F1BDE-036E-4C07-9BAB-92DFAC3A33B2}" type="pres">
      <dgm:prSet presAssocID="{2F13B2CA-277B-4C50-A9B7-40E6CBCD0C56}" presName="Name37" presStyleLbl="parChTrans1D4" presStyleIdx="9" presStyleCnt="23"/>
      <dgm:spPr/>
      <dgm:t>
        <a:bodyPr/>
        <a:lstStyle/>
        <a:p>
          <a:endParaRPr lang="en-US"/>
        </a:p>
      </dgm:t>
    </dgm:pt>
    <dgm:pt modelId="{5DD1E985-8F6B-40BC-81A2-86C99D0BC590}" type="pres">
      <dgm:prSet presAssocID="{07950490-997B-4E99-A674-53B3919480C8}" presName="hierRoot2" presStyleCnt="0">
        <dgm:presLayoutVars>
          <dgm:hierBranch val="init"/>
        </dgm:presLayoutVars>
      </dgm:prSet>
      <dgm:spPr/>
    </dgm:pt>
    <dgm:pt modelId="{5792AB66-9488-4899-ABD6-2F8A6E85871C}" type="pres">
      <dgm:prSet presAssocID="{07950490-997B-4E99-A674-53B3919480C8}" presName="rootComposite" presStyleCnt="0"/>
      <dgm:spPr/>
    </dgm:pt>
    <dgm:pt modelId="{E1FBD596-D340-4A8F-9F33-FF3B58103879}" type="pres">
      <dgm:prSet presAssocID="{07950490-997B-4E99-A674-53B3919480C8}" presName="rootText" presStyleLbl="node4" presStyleIdx="9" presStyleCnt="22">
        <dgm:presLayoutVars>
          <dgm:chPref val="3"/>
        </dgm:presLayoutVars>
      </dgm:prSet>
      <dgm:spPr/>
      <dgm:t>
        <a:bodyPr/>
        <a:lstStyle/>
        <a:p>
          <a:endParaRPr lang="en-US"/>
        </a:p>
      </dgm:t>
    </dgm:pt>
    <dgm:pt modelId="{F2CB5E8D-56D6-469C-984D-1C117D9665A7}" type="pres">
      <dgm:prSet presAssocID="{07950490-997B-4E99-A674-53B3919480C8}" presName="rootConnector" presStyleLbl="node4" presStyleIdx="9" presStyleCnt="22"/>
      <dgm:spPr/>
      <dgm:t>
        <a:bodyPr/>
        <a:lstStyle/>
        <a:p>
          <a:endParaRPr lang="en-US"/>
        </a:p>
      </dgm:t>
    </dgm:pt>
    <dgm:pt modelId="{FE741B21-8E63-4134-B294-720EBCE77320}" type="pres">
      <dgm:prSet presAssocID="{07950490-997B-4E99-A674-53B3919480C8}" presName="hierChild4" presStyleCnt="0"/>
      <dgm:spPr/>
    </dgm:pt>
    <dgm:pt modelId="{74824470-D24A-42A2-82E6-DAA21F904001}" type="pres">
      <dgm:prSet presAssocID="{A2526ADE-E944-41DF-92D5-0B1631EAAB38}" presName="Name37" presStyleLbl="parChTrans1D4" presStyleIdx="10" presStyleCnt="23"/>
      <dgm:spPr/>
      <dgm:t>
        <a:bodyPr/>
        <a:lstStyle/>
        <a:p>
          <a:endParaRPr lang="en-US"/>
        </a:p>
      </dgm:t>
    </dgm:pt>
    <dgm:pt modelId="{B2C4F645-8C89-472A-937E-D0364131D038}" type="pres">
      <dgm:prSet presAssocID="{6D374482-0EA9-40E5-BA78-27E2A7B10909}" presName="hierRoot2" presStyleCnt="0">
        <dgm:presLayoutVars>
          <dgm:hierBranch val="init"/>
        </dgm:presLayoutVars>
      </dgm:prSet>
      <dgm:spPr/>
    </dgm:pt>
    <dgm:pt modelId="{D37D7194-4207-4EB2-8637-1605EC9A27CC}" type="pres">
      <dgm:prSet presAssocID="{6D374482-0EA9-40E5-BA78-27E2A7B10909}" presName="rootComposite" presStyleCnt="0"/>
      <dgm:spPr/>
    </dgm:pt>
    <dgm:pt modelId="{3E6BA097-BA5D-4576-AE5C-7477EB4C0BEA}" type="pres">
      <dgm:prSet presAssocID="{6D374482-0EA9-40E5-BA78-27E2A7B10909}" presName="rootText" presStyleLbl="node4" presStyleIdx="10" presStyleCnt="22">
        <dgm:presLayoutVars>
          <dgm:chPref val="3"/>
        </dgm:presLayoutVars>
      </dgm:prSet>
      <dgm:spPr/>
      <dgm:t>
        <a:bodyPr/>
        <a:lstStyle/>
        <a:p>
          <a:endParaRPr lang="en-US"/>
        </a:p>
      </dgm:t>
    </dgm:pt>
    <dgm:pt modelId="{D0802545-7099-49BA-887F-D0F3F1F3809E}" type="pres">
      <dgm:prSet presAssocID="{6D374482-0EA9-40E5-BA78-27E2A7B10909}" presName="rootConnector" presStyleLbl="node4" presStyleIdx="10" presStyleCnt="22"/>
      <dgm:spPr/>
      <dgm:t>
        <a:bodyPr/>
        <a:lstStyle/>
        <a:p>
          <a:endParaRPr lang="en-US"/>
        </a:p>
      </dgm:t>
    </dgm:pt>
    <dgm:pt modelId="{41AA6AF8-5487-428A-B37F-315C1DF9A7F9}" type="pres">
      <dgm:prSet presAssocID="{6D374482-0EA9-40E5-BA78-27E2A7B10909}" presName="hierChild4" presStyleCnt="0"/>
      <dgm:spPr/>
    </dgm:pt>
    <dgm:pt modelId="{42D94DFD-1600-4F7F-AC51-00FD8D593BB4}" type="pres">
      <dgm:prSet presAssocID="{6D374482-0EA9-40E5-BA78-27E2A7B10909}" presName="hierChild5" presStyleCnt="0"/>
      <dgm:spPr/>
    </dgm:pt>
    <dgm:pt modelId="{D89DC0FB-4F12-4C13-B5E4-EA220F84F1BC}" type="pres">
      <dgm:prSet presAssocID="{07950490-997B-4E99-A674-53B3919480C8}" presName="hierChild5" presStyleCnt="0"/>
      <dgm:spPr/>
    </dgm:pt>
    <dgm:pt modelId="{C057C383-26E5-4EA0-9D21-903BF0E49B80}" type="pres">
      <dgm:prSet presAssocID="{B30610C1-9F84-43CE-8064-70AFED4F79D1}" presName="hierChild5" presStyleCnt="0"/>
      <dgm:spPr/>
    </dgm:pt>
    <dgm:pt modelId="{41AD1D40-91E3-4330-9FBC-A5E9E8B16EBA}" type="pres">
      <dgm:prSet presAssocID="{BFE3DBCA-F6EB-4672-9FE6-F98BCF5ABDE5}" presName="Name37" presStyleLbl="parChTrans1D3" presStyleIdx="5" presStyleCnt="10"/>
      <dgm:spPr/>
      <dgm:t>
        <a:bodyPr/>
        <a:lstStyle/>
        <a:p>
          <a:endParaRPr lang="en-US"/>
        </a:p>
      </dgm:t>
    </dgm:pt>
    <dgm:pt modelId="{E6076129-D300-49E0-8AA7-5D7DFD44994A}" type="pres">
      <dgm:prSet presAssocID="{8335E903-D585-4EB8-9AE5-EE4003E260BE}" presName="hierRoot2" presStyleCnt="0">
        <dgm:presLayoutVars>
          <dgm:hierBranch val="init"/>
        </dgm:presLayoutVars>
      </dgm:prSet>
      <dgm:spPr/>
    </dgm:pt>
    <dgm:pt modelId="{BA6916FF-5776-47D2-9B5A-B13849613166}" type="pres">
      <dgm:prSet presAssocID="{8335E903-D585-4EB8-9AE5-EE4003E260BE}" presName="rootComposite" presStyleCnt="0"/>
      <dgm:spPr/>
    </dgm:pt>
    <dgm:pt modelId="{1220FD34-7A17-42EC-A1F6-539EDD8A8B44}" type="pres">
      <dgm:prSet presAssocID="{8335E903-D585-4EB8-9AE5-EE4003E260BE}" presName="rootText" presStyleLbl="node3" presStyleIdx="5" presStyleCnt="8">
        <dgm:presLayoutVars>
          <dgm:chPref val="3"/>
        </dgm:presLayoutVars>
      </dgm:prSet>
      <dgm:spPr/>
      <dgm:t>
        <a:bodyPr/>
        <a:lstStyle/>
        <a:p>
          <a:endParaRPr lang="en-US"/>
        </a:p>
      </dgm:t>
    </dgm:pt>
    <dgm:pt modelId="{BA9ECB54-8DC5-466B-BC90-976EFCA9754C}" type="pres">
      <dgm:prSet presAssocID="{8335E903-D585-4EB8-9AE5-EE4003E260BE}" presName="rootConnector" presStyleLbl="node3" presStyleIdx="5" presStyleCnt="8"/>
      <dgm:spPr/>
      <dgm:t>
        <a:bodyPr/>
        <a:lstStyle/>
        <a:p>
          <a:endParaRPr lang="en-US"/>
        </a:p>
      </dgm:t>
    </dgm:pt>
    <dgm:pt modelId="{E81E30D5-3888-4DDF-BB7C-1D6EA2A3AF95}" type="pres">
      <dgm:prSet presAssocID="{8335E903-D585-4EB8-9AE5-EE4003E260BE}" presName="hierChild4" presStyleCnt="0"/>
      <dgm:spPr/>
    </dgm:pt>
    <dgm:pt modelId="{B260211D-9C85-47B1-8A65-BB4C39F5C23E}" type="pres">
      <dgm:prSet presAssocID="{794298C2-2107-40FB-BE83-700166E37B9D}" presName="Name37" presStyleLbl="parChTrans1D4" presStyleIdx="11" presStyleCnt="23"/>
      <dgm:spPr/>
      <dgm:t>
        <a:bodyPr/>
        <a:lstStyle/>
        <a:p>
          <a:endParaRPr lang="en-US"/>
        </a:p>
      </dgm:t>
    </dgm:pt>
    <dgm:pt modelId="{96D688DB-319D-492E-A644-DA9D2ED5A35A}" type="pres">
      <dgm:prSet presAssocID="{E11A16FC-E414-42B3-A41C-A4407AF5AFCF}" presName="hierRoot2" presStyleCnt="0">
        <dgm:presLayoutVars>
          <dgm:hierBranch val="init"/>
        </dgm:presLayoutVars>
      </dgm:prSet>
      <dgm:spPr/>
    </dgm:pt>
    <dgm:pt modelId="{01F15198-82FB-45ED-ABFF-1205C743ECED}" type="pres">
      <dgm:prSet presAssocID="{E11A16FC-E414-42B3-A41C-A4407AF5AFCF}" presName="rootComposite" presStyleCnt="0"/>
      <dgm:spPr/>
    </dgm:pt>
    <dgm:pt modelId="{D602D1E1-B319-4DC4-B091-49DA801FF8B5}" type="pres">
      <dgm:prSet presAssocID="{E11A16FC-E414-42B3-A41C-A4407AF5AFCF}" presName="rootText" presStyleLbl="node4" presStyleIdx="11" presStyleCnt="22">
        <dgm:presLayoutVars>
          <dgm:chPref val="3"/>
        </dgm:presLayoutVars>
      </dgm:prSet>
      <dgm:spPr/>
      <dgm:t>
        <a:bodyPr/>
        <a:lstStyle/>
        <a:p>
          <a:endParaRPr lang="en-US"/>
        </a:p>
      </dgm:t>
    </dgm:pt>
    <dgm:pt modelId="{30983963-D450-4C80-B2FB-80A05C94AC92}" type="pres">
      <dgm:prSet presAssocID="{E11A16FC-E414-42B3-A41C-A4407AF5AFCF}" presName="rootConnector" presStyleLbl="node4" presStyleIdx="11" presStyleCnt="22"/>
      <dgm:spPr/>
      <dgm:t>
        <a:bodyPr/>
        <a:lstStyle/>
        <a:p>
          <a:endParaRPr lang="en-US"/>
        </a:p>
      </dgm:t>
    </dgm:pt>
    <dgm:pt modelId="{220EC541-962F-46ED-B493-18626FF5E920}" type="pres">
      <dgm:prSet presAssocID="{E11A16FC-E414-42B3-A41C-A4407AF5AFCF}" presName="hierChild4" presStyleCnt="0"/>
      <dgm:spPr/>
    </dgm:pt>
    <dgm:pt modelId="{EBDD82FA-940F-4649-BA51-EC38E2595B0C}" type="pres">
      <dgm:prSet presAssocID="{A58A4497-2CCB-449E-8019-C5D80411E259}" presName="Name37" presStyleLbl="parChTrans1D4" presStyleIdx="12" presStyleCnt="23"/>
      <dgm:spPr/>
      <dgm:t>
        <a:bodyPr/>
        <a:lstStyle/>
        <a:p>
          <a:endParaRPr lang="en-US"/>
        </a:p>
      </dgm:t>
    </dgm:pt>
    <dgm:pt modelId="{8A73E9F8-0A9D-4263-A636-4C09CC6292CD}" type="pres">
      <dgm:prSet presAssocID="{DB1F1C67-A9E2-4D7F-941F-3C7021DB1380}" presName="hierRoot2" presStyleCnt="0">
        <dgm:presLayoutVars>
          <dgm:hierBranch val="init"/>
        </dgm:presLayoutVars>
      </dgm:prSet>
      <dgm:spPr/>
    </dgm:pt>
    <dgm:pt modelId="{755F40DB-9ACC-45D0-90BD-F487F925E311}" type="pres">
      <dgm:prSet presAssocID="{DB1F1C67-A9E2-4D7F-941F-3C7021DB1380}" presName="rootComposite" presStyleCnt="0"/>
      <dgm:spPr/>
    </dgm:pt>
    <dgm:pt modelId="{158483C2-4E30-422C-856E-8760A1CD3B0A}" type="pres">
      <dgm:prSet presAssocID="{DB1F1C67-A9E2-4D7F-941F-3C7021DB1380}" presName="rootText" presStyleLbl="node4" presStyleIdx="12" presStyleCnt="22">
        <dgm:presLayoutVars>
          <dgm:chPref val="3"/>
        </dgm:presLayoutVars>
      </dgm:prSet>
      <dgm:spPr/>
      <dgm:t>
        <a:bodyPr/>
        <a:lstStyle/>
        <a:p>
          <a:endParaRPr lang="en-US"/>
        </a:p>
      </dgm:t>
    </dgm:pt>
    <dgm:pt modelId="{D46AE33F-BB5A-4981-86CB-57E524B088BA}" type="pres">
      <dgm:prSet presAssocID="{DB1F1C67-A9E2-4D7F-941F-3C7021DB1380}" presName="rootConnector" presStyleLbl="node4" presStyleIdx="12" presStyleCnt="22"/>
      <dgm:spPr/>
      <dgm:t>
        <a:bodyPr/>
        <a:lstStyle/>
        <a:p>
          <a:endParaRPr lang="en-US"/>
        </a:p>
      </dgm:t>
    </dgm:pt>
    <dgm:pt modelId="{EAB311C9-2D36-4DFE-8B66-19343FF63E21}" type="pres">
      <dgm:prSet presAssocID="{DB1F1C67-A9E2-4D7F-941F-3C7021DB1380}" presName="hierChild4" presStyleCnt="0"/>
      <dgm:spPr/>
    </dgm:pt>
    <dgm:pt modelId="{3D9F27CF-8A75-4078-8593-624BCF965915}" type="pres">
      <dgm:prSet presAssocID="{DB1F1C67-A9E2-4D7F-941F-3C7021DB1380}" presName="hierChild5" presStyleCnt="0"/>
      <dgm:spPr/>
    </dgm:pt>
    <dgm:pt modelId="{D3D76A45-BE2A-4D32-B95B-1884B2385B29}" type="pres">
      <dgm:prSet presAssocID="{772AB723-6901-4EF9-AACF-AA24E6CC2EF9}" presName="Name37" presStyleLbl="parChTrans1D4" presStyleIdx="13" presStyleCnt="23"/>
      <dgm:spPr/>
      <dgm:t>
        <a:bodyPr/>
        <a:lstStyle/>
        <a:p>
          <a:endParaRPr lang="en-US"/>
        </a:p>
      </dgm:t>
    </dgm:pt>
    <dgm:pt modelId="{22B99746-48CB-4AF2-B98E-266CBFBA28B2}" type="pres">
      <dgm:prSet presAssocID="{6DDD0CEF-216A-410E-9B51-E981A3BE70CC}" presName="hierRoot2" presStyleCnt="0">
        <dgm:presLayoutVars>
          <dgm:hierBranch val="init"/>
        </dgm:presLayoutVars>
      </dgm:prSet>
      <dgm:spPr/>
    </dgm:pt>
    <dgm:pt modelId="{9BAFA942-4584-45D0-A68A-4051549DC1BD}" type="pres">
      <dgm:prSet presAssocID="{6DDD0CEF-216A-410E-9B51-E981A3BE70CC}" presName="rootComposite" presStyleCnt="0"/>
      <dgm:spPr/>
    </dgm:pt>
    <dgm:pt modelId="{0803FEFF-CDBC-443B-963D-CEA30397B28B}" type="pres">
      <dgm:prSet presAssocID="{6DDD0CEF-216A-410E-9B51-E981A3BE70CC}" presName="rootText" presStyleLbl="node4" presStyleIdx="13" presStyleCnt="22">
        <dgm:presLayoutVars>
          <dgm:chPref val="3"/>
        </dgm:presLayoutVars>
      </dgm:prSet>
      <dgm:spPr/>
      <dgm:t>
        <a:bodyPr/>
        <a:lstStyle/>
        <a:p>
          <a:endParaRPr lang="en-US"/>
        </a:p>
      </dgm:t>
    </dgm:pt>
    <dgm:pt modelId="{9CBE37B1-7AA9-4EC1-B684-FFB620E73A4D}" type="pres">
      <dgm:prSet presAssocID="{6DDD0CEF-216A-410E-9B51-E981A3BE70CC}" presName="rootConnector" presStyleLbl="node4" presStyleIdx="13" presStyleCnt="22"/>
      <dgm:spPr/>
      <dgm:t>
        <a:bodyPr/>
        <a:lstStyle/>
        <a:p>
          <a:endParaRPr lang="en-US"/>
        </a:p>
      </dgm:t>
    </dgm:pt>
    <dgm:pt modelId="{B5F68EAB-1B87-4ACF-8153-CDBDB1CB7E86}" type="pres">
      <dgm:prSet presAssocID="{6DDD0CEF-216A-410E-9B51-E981A3BE70CC}" presName="hierChild4" presStyleCnt="0"/>
      <dgm:spPr/>
    </dgm:pt>
    <dgm:pt modelId="{2D15F7DA-6555-4443-9D53-91C70EA0CAE0}" type="pres">
      <dgm:prSet presAssocID="{6DDD0CEF-216A-410E-9B51-E981A3BE70CC}" presName="hierChild5" presStyleCnt="0"/>
      <dgm:spPr/>
    </dgm:pt>
    <dgm:pt modelId="{3F1B89D2-F3B7-46B9-B374-53D4D188FFFB}" type="pres">
      <dgm:prSet presAssocID="{E11A16FC-E414-42B3-A41C-A4407AF5AFCF}" presName="hierChild5" presStyleCnt="0"/>
      <dgm:spPr/>
    </dgm:pt>
    <dgm:pt modelId="{6F99F91F-6488-4D4C-BC0B-7672C358232A}" type="pres">
      <dgm:prSet presAssocID="{B44D9BA8-E819-4BFD-BD78-ACD699A849A2}" presName="Name37" presStyleLbl="parChTrans1D4" presStyleIdx="14" presStyleCnt="23"/>
      <dgm:spPr/>
      <dgm:t>
        <a:bodyPr/>
        <a:lstStyle/>
        <a:p>
          <a:endParaRPr lang="en-US"/>
        </a:p>
      </dgm:t>
    </dgm:pt>
    <dgm:pt modelId="{8DB17A41-ECCD-4FFB-91AD-C9D45731BAC2}" type="pres">
      <dgm:prSet presAssocID="{BE61973F-C1F0-4F67-826F-9CB3524A5997}" presName="hierRoot2" presStyleCnt="0">
        <dgm:presLayoutVars>
          <dgm:hierBranch val="init"/>
        </dgm:presLayoutVars>
      </dgm:prSet>
      <dgm:spPr/>
    </dgm:pt>
    <dgm:pt modelId="{9848D779-730D-4BA5-ADCF-C9E919E1FA79}" type="pres">
      <dgm:prSet presAssocID="{BE61973F-C1F0-4F67-826F-9CB3524A5997}" presName="rootComposite" presStyleCnt="0"/>
      <dgm:spPr/>
    </dgm:pt>
    <dgm:pt modelId="{89183DEA-841F-4E2F-A649-B9A090BCACF0}" type="pres">
      <dgm:prSet presAssocID="{BE61973F-C1F0-4F67-826F-9CB3524A5997}" presName="rootText" presStyleLbl="node4" presStyleIdx="14" presStyleCnt="22">
        <dgm:presLayoutVars>
          <dgm:chPref val="3"/>
        </dgm:presLayoutVars>
      </dgm:prSet>
      <dgm:spPr/>
      <dgm:t>
        <a:bodyPr/>
        <a:lstStyle/>
        <a:p>
          <a:endParaRPr lang="en-US"/>
        </a:p>
      </dgm:t>
    </dgm:pt>
    <dgm:pt modelId="{968FD79C-123A-465C-9BB7-FB714BE6C685}" type="pres">
      <dgm:prSet presAssocID="{BE61973F-C1F0-4F67-826F-9CB3524A5997}" presName="rootConnector" presStyleLbl="node4" presStyleIdx="14" presStyleCnt="22"/>
      <dgm:spPr/>
      <dgm:t>
        <a:bodyPr/>
        <a:lstStyle/>
        <a:p>
          <a:endParaRPr lang="en-US"/>
        </a:p>
      </dgm:t>
    </dgm:pt>
    <dgm:pt modelId="{750A7E6D-710D-4AFA-A598-2D80B8BFF745}" type="pres">
      <dgm:prSet presAssocID="{BE61973F-C1F0-4F67-826F-9CB3524A5997}" presName="hierChild4" presStyleCnt="0"/>
      <dgm:spPr/>
    </dgm:pt>
    <dgm:pt modelId="{0A77CC5C-0A43-4EC1-930B-547F197AC6F8}" type="pres">
      <dgm:prSet presAssocID="{A4D6E69A-0153-4131-82AE-4CF1E4A682FE}" presName="Name37" presStyleLbl="parChTrans1D4" presStyleIdx="15" presStyleCnt="23"/>
      <dgm:spPr/>
      <dgm:t>
        <a:bodyPr/>
        <a:lstStyle/>
        <a:p>
          <a:endParaRPr lang="en-US"/>
        </a:p>
      </dgm:t>
    </dgm:pt>
    <dgm:pt modelId="{7DD9E0CA-57EA-49DD-9293-5D4D84B951C8}" type="pres">
      <dgm:prSet presAssocID="{180CB0B0-A94B-48D4-9CC7-41E3B1CD6A33}" presName="hierRoot2" presStyleCnt="0">
        <dgm:presLayoutVars>
          <dgm:hierBranch val="init"/>
        </dgm:presLayoutVars>
      </dgm:prSet>
      <dgm:spPr/>
    </dgm:pt>
    <dgm:pt modelId="{1F0B9F2A-47D5-44C7-A2C6-1AED7F4BB869}" type="pres">
      <dgm:prSet presAssocID="{180CB0B0-A94B-48D4-9CC7-41E3B1CD6A33}" presName="rootComposite" presStyleCnt="0"/>
      <dgm:spPr/>
    </dgm:pt>
    <dgm:pt modelId="{3A9CFD34-A47E-4A57-B08A-EEFC7C461872}" type="pres">
      <dgm:prSet presAssocID="{180CB0B0-A94B-48D4-9CC7-41E3B1CD6A33}" presName="rootText" presStyleLbl="node4" presStyleIdx="15" presStyleCnt="22">
        <dgm:presLayoutVars>
          <dgm:chPref val="3"/>
        </dgm:presLayoutVars>
      </dgm:prSet>
      <dgm:spPr/>
      <dgm:t>
        <a:bodyPr/>
        <a:lstStyle/>
        <a:p>
          <a:endParaRPr lang="en-US"/>
        </a:p>
      </dgm:t>
    </dgm:pt>
    <dgm:pt modelId="{C047C81D-E1EF-4C54-AC41-77ED5A14DD33}" type="pres">
      <dgm:prSet presAssocID="{180CB0B0-A94B-48D4-9CC7-41E3B1CD6A33}" presName="rootConnector" presStyleLbl="node4" presStyleIdx="15" presStyleCnt="22"/>
      <dgm:spPr/>
      <dgm:t>
        <a:bodyPr/>
        <a:lstStyle/>
        <a:p>
          <a:endParaRPr lang="en-US"/>
        </a:p>
      </dgm:t>
    </dgm:pt>
    <dgm:pt modelId="{758D7FFC-EFAB-48F6-A865-A622618546BB}" type="pres">
      <dgm:prSet presAssocID="{180CB0B0-A94B-48D4-9CC7-41E3B1CD6A33}" presName="hierChild4" presStyleCnt="0"/>
      <dgm:spPr/>
    </dgm:pt>
    <dgm:pt modelId="{719E04BD-013C-43EE-94D9-DF63A825BEC4}" type="pres">
      <dgm:prSet presAssocID="{180CB0B0-A94B-48D4-9CC7-41E3B1CD6A33}" presName="hierChild5" presStyleCnt="0"/>
      <dgm:spPr/>
    </dgm:pt>
    <dgm:pt modelId="{FCFDE71B-9934-419E-A75F-8BCFEEE6CB62}" type="pres">
      <dgm:prSet presAssocID="{BE61973F-C1F0-4F67-826F-9CB3524A5997}" presName="hierChild5" presStyleCnt="0"/>
      <dgm:spPr/>
    </dgm:pt>
    <dgm:pt modelId="{BFB6E90A-A6C6-46D9-BA05-0AF586E8DD89}" type="pres">
      <dgm:prSet presAssocID="{8335E903-D585-4EB8-9AE5-EE4003E260BE}" presName="hierChild5" presStyleCnt="0"/>
      <dgm:spPr/>
    </dgm:pt>
    <dgm:pt modelId="{CF69B969-B318-41CB-A459-F91A2D913AA1}" type="pres">
      <dgm:prSet presAssocID="{2F24199C-70C4-439D-B649-C1DBBD910E6C}" presName="Name111" presStyleLbl="parChTrans1D4" presStyleIdx="16" presStyleCnt="23"/>
      <dgm:spPr/>
      <dgm:t>
        <a:bodyPr/>
        <a:lstStyle/>
        <a:p>
          <a:endParaRPr lang="en-US"/>
        </a:p>
      </dgm:t>
    </dgm:pt>
    <dgm:pt modelId="{E50B6054-54F8-40A0-A489-70DA0478FF0F}" type="pres">
      <dgm:prSet presAssocID="{8F63FD1C-5C6C-4368-A0EC-DBC1CC0AE9CC}" presName="hierRoot3" presStyleCnt="0">
        <dgm:presLayoutVars>
          <dgm:hierBranch val="init"/>
        </dgm:presLayoutVars>
      </dgm:prSet>
      <dgm:spPr/>
    </dgm:pt>
    <dgm:pt modelId="{1689B235-A9D0-4C2A-AB6C-FFD180C1F934}" type="pres">
      <dgm:prSet presAssocID="{8F63FD1C-5C6C-4368-A0EC-DBC1CC0AE9CC}" presName="rootComposite3" presStyleCnt="0"/>
      <dgm:spPr/>
    </dgm:pt>
    <dgm:pt modelId="{B143B1CA-9DA2-4E56-9247-538C14C32DA8}" type="pres">
      <dgm:prSet presAssocID="{8F63FD1C-5C6C-4368-A0EC-DBC1CC0AE9CC}" presName="rootText3" presStyleLbl="asst3" presStyleIdx="0" presStyleCnt="1">
        <dgm:presLayoutVars>
          <dgm:chPref val="3"/>
        </dgm:presLayoutVars>
      </dgm:prSet>
      <dgm:spPr/>
      <dgm:t>
        <a:bodyPr/>
        <a:lstStyle/>
        <a:p>
          <a:endParaRPr lang="en-US"/>
        </a:p>
      </dgm:t>
    </dgm:pt>
    <dgm:pt modelId="{475EC22C-4DDC-406B-959D-D3F3B8F1691C}" type="pres">
      <dgm:prSet presAssocID="{8F63FD1C-5C6C-4368-A0EC-DBC1CC0AE9CC}" presName="rootConnector3" presStyleLbl="asst3" presStyleIdx="0" presStyleCnt="1"/>
      <dgm:spPr/>
      <dgm:t>
        <a:bodyPr/>
        <a:lstStyle/>
        <a:p>
          <a:endParaRPr lang="en-US"/>
        </a:p>
      </dgm:t>
    </dgm:pt>
    <dgm:pt modelId="{67A12D00-B8CD-4DD9-9A56-1FD76DAB6B47}" type="pres">
      <dgm:prSet presAssocID="{8F63FD1C-5C6C-4368-A0EC-DBC1CC0AE9CC}" presName="hierChild6" presStyleCnt="0"/>
      <dgm:spPr/>
    </dgm:pt>
    <dgm:pt modelId="{D25BACA6-B1FF-4CB9-A4DA-BE583EC0ADBD}" type="pres">
      <dgm:prSet presAssocID="{8F63FD1C-5C6C-4368-A0EC-DBC1CC0AE9CC}" presName="hierChild7" presStyleCnt="0"/>
      <dgm:spPr/>
    </dgm:pt>
    <dgm:pt modelId="{72C01828-331A-45B1-A891-65CE1AA63933}" type="pres">
      <dgm:prSet presAssocID="{E7152070-A7B0-4097-B584-876A3CBADD68}" presName="Name37" presStyleLbl="parChTrans1D3" presStyleIdx="6" presStyleCnt="10"/>
      <dgm:spPr/>
      <dgm:t>
        <a:bodyPr/>
        <a:lstStyle/>
        <a:p>
          <a:endParaRPr lang="en-US"/>
        </a:p>
      </dgm:t>
    </dgm:pt>
    <dgm:pt modelId="{E070DA02-3FD2-4A0B-AA9D-481FDFEAABDA}" type="pres">
      <dgm:prSet presAssocID="{10324671-E465-499E-8134-678CE3A98D9E}" presName="hierRoot2" presStyleCnt="0">
        <dgm:presLayoutVars>
          <dgm:hierBranch val="init"/>
        </dgm:presLayoutVars>
      </dgm:prSet>
      <dgm:spPr/>
    </dgm:pt>
    <dgm:pt modelId="{BE81D4A5-359A-430C-8776-3EC08CEF36CC}" type="pres">
      <dgm:prSet presAssocID="{10324671-E465-499E-8134-678CE3A98D9E}" presName="rootComposite" presStyleCnt="0"/>
      <dgm:spPr/>
    </dgm:pt>
    <dgm:pt modelId="{28C8CB7F-B244-42A7-87DA-3BA76EAD3D2D}" type="pres">
      <dgm:prSet presAssocID="{10324671-E465-499E-8134-678CE3A98D9E}" presName="rootText" presStyleLbl="node3" presStyleIdx="6" presStyleCnt="8">
        <dgm:presLayoutVars>
          <dgm:chPref val="3"/>
        </dgm:presLayoutVars>
      </dgm:prSet>
      <dgm:spPr/>
      <dgm:t>
        <a:bodyPr/>
        <a:lstStyle/>
        <a:p>
          <a:endParaRPr lang="en-US"/>
        </a:p>
      </dgm:t>
    </dgm:pt>
    <dgm:pt modelId="{63FC17F3-F792-494A-A0EA-77A31ACB1DCC}" type="pres">
      <dgm:prSet presAssocID="{10324671-E465-499E-8134-678CE3A98D9E}" presName="rootConnector" presStyleLbl="node3" presStyleIdx="6" presStyleCnt="8"/>
      <dgm:spPr/>
      <dgm:t>
        <a:bodyPr/>
        <a:lstStyle/>
        <a:p>
          <a:endParaRPr lang="en-US"/>
        </a:p>
      </dgm:t>
    </dgm:pt>
    <dgm:pt modelId="{5C3C02B5-6431-4D5F-A74E-32D21B79F1D1}" type="pres">
      <dgm:prSet presAssocID="{10324671-E465-499E-8134-678CE3A98D9E}" presName="hierChild4" presStyleCnt="0"/>
      <dgm:spPr/>
    </dgm:pt>
    <dgm:pt modelId="{93C7C9B8-0511-4979-8744-4C175DF5268D}" type="pres">
      <dgm:prSet presAssocID="{48046807-C8C1-4BBC-9DB0-3932532B2C51}" presName="Name37" presStyleLbl="parChTrans1D4" presStyleIdx="17" presStyleCnt="23"/>
      <dgm:spPr/>
      <dgm:t>
        <a:bodyPr/>
        <a:lstStyle/>
        <a:p>
          <a:endParaRPr lang="en-US"/>
        </a:p>
      </dgm:t>
    </dgm:pt>
    <dgm:pt modelId="{61E6A561-C93F-4416-BF58-39D23904772F}" type="pres">
      <dgm:prSet presAssocID="{97F8CC10-45C8-496A-AB11-844B4B6AA0B7}" presName="hierRoot2" presStyleCnt="0">
        <dgm:presLayoutVars>
          <dgm:hierBranch val="init"/>
        </dgm:presLayoutVars>
      </dgm:prSet>
      <dgm:spPr/>
    </dgm:pt>
    <dgm:pt modelId="{F10403F4-1FB1-45EF-93ED-D8F4B3B7C834}" type="pres">
      <dgm:prSet presAssocID="{97F8CC10-45C8-496A-AB11-844B4B6AA0B7}" presName="rootComposite" presStyleCnt="0"/>
      <dgm:spPr/>
    </dgm:pt>
    <dgm:pt modelId="{01064A64-8B0B-4EB8-A2BB-8945AA122A98}" type="pres">
      <dgm:prSet presAssocID="{97F8CC10-45C8-496A-AB11-844B4B6AA0B7}" presName="rootText" presStyleLbl="node4" presStyleIdx="16" presStyleCnt="22">
        <dgm:presLayoutVars>
          <dgm:chPref val="3"/>
        </dgm:presLayoutVars>
      </dgm:prSet>
      <dgm:spPr/>
      <dgm:t>
        <a:bodyPr/>
        <a:lstStyle/>
        <a:p>
          <a:endParaRPr lang="en-US"/>
        </a:p>
      </dgm:t>
    </dgm:pt>
    <dgm:pt modelId="{8C0401E7-EDA5-4542-B17E-F56C22A20A11}" type="pres">
      <dgm:prSet presAssocID="{97F8CC10-45C8-496A-AB11-844B4B6AA0B7}" presName="rootConnector" presStyleLbl="node4" presStyleIdx="16" presStyleCnt="22"/>
      <dgm:spPr/>
      <dgm:t>
        <a:bodyPr/>
        <a:lstStyle/>
        <a:p>
          <a:endParaRPr lang="en-US"/>
        </a:p>
      </dgm:t>
    </dgm:pt>
    <dgm:pt modelId="{6E385B5A-78FB-42EC-808B-ECFBE2B2476F}" type="pres">
      <dgm:prSet presAssocID="{97F8CC10-45C8-496A-AB11-844B4B6AA0B7}" presName="hierChild4" presStyleCnt="0"/>
      <dgm:spPr/>
    </dgm:pt>
    <dgm:pt modelId="{C84FA1E8-05F3-41D2-99EA-7B864D970FAC}" type="pres">
      <dgm:prSet presAssocID="{5CF19E04-28C4-4864-A7F6-615D16D52F0C}" presName="Name37" presStyleLbl="parChTrans1D4" presStyleIdx="18" presStyleCnt="23"/>
      <dgm:spPr/>
      <dgm:t>
        <a:bodyPr/>
        <a:lstStyle/>
        <a:p>
          <a:endParaRPr lang="en-US"/>
        </a:p>
      </dgm:t>
    </dgm:pt>
    <dgm:pt modelId="{D67110BE-9D9A-4A03-A20A-1F94BB5599E3}" type="pres">
      <dgm:prSet presAssocID="{20AE5356-811D-4638-B958-2CF023A1CEED}" presName="hierRoot2" presStyleCnt="0">
        <dgm:presLayoutVars>
          <dgm:hierBranch val="init"/>
        </dgm:presLayoutVars>
      </dgm:prSet>
      <dgm:spPr/>
    </dgm:pt>
    <dgm:pt modelId="{920C46E4-93CA-4DD3-A508-A92E18A120EC}" type="pres">
      <dgm:prSet presAssocID="{20AE5356-811D-4638-B958-2CF023A1CEED}" presName="rootComposite" presStyleCnt="0"/>
      <dgm:spPr/>
    </dgm:pt>
    <dgm:pt modelId="{E478ED32-EEA1-4A43-BD97-052E92D06ECB}" type="pres">
      <dgm:prSet presAssocID="{20AE5356-811D-4638-B958-2CF023A1CEED}" presName="rootText" presStyleLbl="node4" presStyleIdx="17" presStyleCnt="22">
        <dgm:presLayoutVars>
          <dgm:chPref val="3"/>
        </dgm:presLayoutVars>
      </dgm:prSet>
      <dgm:spPr/>
      <dgm:t>
        <a:bodyPr/>
        <a:lstStyle/>
        <a:p>
          <a:endParaRPr lang="en-US"/>
        </a:p>
      </dgm:t>
    </dgm:pt>
    <dgm:pt modelId="{CFEB3543-BB68-4154-97D3-9EE68CBF5DB6}" type="pres">
      <dgm:prSet presAssocID="{20AE5356-811D-4638-B958-2CF023A1CEED}" presName="rootConnector" presStyleLbl="node4" presStyleIdx="17" presStyleCnt="22"/>
      <dgm:spPr/>
      <dgm:t>
        <a:bodyPr/>
        <a:lstStyle/>
        <a:p>
          <a:endParaRPr lang="en-US"/>
        </a:p>
      </dgm:t>
    </dgm:pt>
    <dgm:pt modelId="{1A0F7FB6-6EBF-46A6-8EB9-6A4336681943}" type="pres">
      <dgm:prSet presAssocID="{20AE5356-811D-4638-B958-2CF023A1CEED}" presName="hierChild4" presStyleCnt="0"/>
      <dgm:spPr/>
    </dgm:pt>
    <dgm:pt modelId="{5B343A04-1FD5-4651-953D-28BA969EBFA7}" type="pres">
      <dgm:prSet presAssocID="{20AE5356-811D-4638-B958-2CF023A1CEED}" presName="hierChild5" presStyleCnt="0"/>
      <dgm:spPr/>
    </dgm:pt>
    <dgm:pt modelId="{E757474E-90A7-45FA-8293-F2444AD17C11}" type="pres">
      <dgm:prSet presAssocID="{FE4E3CC7-1463-431D-A5C0-29D77ADCF77D}" presName="Name37" presStyleLbl="parChTrans1D4" presStyleIdx="19" presStyleCnt="23"/>
      <dgm:spPr/>
      <dgm:t>
        <a:bodyPr/>
        <a:lstStyle/>
        <a:p>
          <a:endParaRPr lang="en-US"/>
        </a:p>
      </dgm:t>
    </dgm:pt>
    <dgm:pt modelId="{A629C527-E420-48B4-84A1-EBC9655FA273}" type="pres">
      <dgm:prSet presAssocID="{2EBEB16A-45EF-4D84-98EE-F63F0A6C1207}" presName="hierRoot2" presStyleCnt="0">
        <dgm:presLayoutVars>
          <dgm:hierBranch val="init"/>
        </dgm:presLayoutVars>
      </dgm:prSet>
      <dgm:spPr/>
    </dgm:pt>
    <dgm:pt modelId="{3759EC7E-6736-4627-A1ED-B8C2EF10D6E3}" type="pres">
      <dgm:prSet presAssocID="{2EBEB16A-45EF-4D84-98EE-F63F0A6C1207}" presName="rootComposite" presStyleCnt="0"/>
      <dgm:spPr/>
    </dgm:pt>
    <dgm:pt modelId="{0B5AF168-152F-46E6-A74B-057E4ADEE99E}" type="pres">
      <dgm:prSet presAssocID="{2EBEB16A-45EF-4D84-98EE-F63F0A6C1207}" presName="rootText" presStyleLbl="node4" presStyleIdx="18" presStyleCnt="22">
        <dgm:presLayoutVars>
          <dgm:chPref val="3"/>
        </dgm:presLayoutVars>
      </dgm:prSet>
      <dgm:spPr/>
      <dgm:t>
        <a:bodyPr/>
        <a:lstStyle/>
        <a:p>
          <a:endParaRPr lang="en-US"/>
        </a:p>
      </dgm:t>
    </dgm:pt>
    <dgm:pt modelId="{C3E68696-32DB-4204-ABBD-83FAEB09812A}" type="pres">
      <dgm:prSet presAssocID="{2EBEB16A-45EF-4D84-98EE-F63F0A6C1207}" presName="rootConnector" presStyleLbl="node4" presStyleIdx="18" presStyleCnt="22"/>
      <dgm:spPr/>
      <dgm:t>
        <a:bodyPr/>
        <a:lstStyle/>
        <a:p>
          <a:endParaRPr lang="en-US"/>
        </a:p>
      </dgm:t>
    </dgm:pt>
    <dgm:pt modelId="{F8C9BB37-3BD5-458C-A65C-A7DA3BC9D7F7}" type="pres">
      <dgm:prSet presAssocID="{2EBEB16A-45EF-4D84-98EE-F63F0A6C1207}" presName="hierChild4" presStyleCnt="0"/>
      <dgm:spPr/>
    </dgm:pt>
    <dgm:pt modelId="{3A9E3B12-68DA-41F9-9815-890DEE9777BB}" type="pres">
      <dgm:prSet presAssocID="{2EBEB16A-45EF-4D84-98EE-F63F0A6C1207}" presName="hierChild5" presStyleCnt="0"/>
      <dgm:spPr/>
    </dgm:pt>
    <dgm:pt modelId="{EF5A49A2-3922-4013-92F2-D6973C122CD4}" type="pres">
      <dgm:prSet presAssocID="{67C3C488-E4E1-4FEA-A219-8AAF34B75C34}" presName="Name37" presStyleLbl="parChTrans1D4" presStyleIdx="20" presStyleCnt="23"/>
      <dgm:spPr/>
      <dgm:t>
        <a:bodyPr/>
        <a:lstStyle/>
        <a:p>
          <a:endParaRPr lang="en-US"/>
        </a:p>
      </dgm:t>
    </dgm:pt>
    <dgm:pt modelId="{C5554C19-638E-4644-AE4F-C79C5F08B015}" type="pres">
      <dgm:prSet presAssocID="{A41BD77E-8BB8-4077-865D-35620BF4E3E9}" presName="hierRoot2" presStyleCnt="0">
        <dgm:presLayoutVars>
          <dgm:hierBranch val="init"/>
        </dgm:presLayoutVars>
      </dgm:prSet>
      <dgm:spPr/>
    </dgm:pt>
    <dgm:pt modelId="{5B1DCB47-4188-4AB3-82F0-8989C54A7CE5}" type="pres">
      <dgm:prSet presAssocID="{A41BD77E-8BB8-4077-865D-35620BF4E3E9}" presName="rootComposite" presStyleCnt="0"/>
      <dgm:spPr/>
    </dgm:pt>
    <dgm:pt modelId="{A1E838BB-BA02-4236-8AAC-C53A8C7B4E49}" type="pres">
      <dgm:prSet presAssocID="{A41BD77E-8BB8-4077-865D-35620BF4E3E9}" presName="rootText" presStyleLbl="node4" presStyleIdx="19" presStyleCnt="22">
        <dgm:presLayoutVars>
          <dgm:chPref val="3"/>
        </dgm:presLayoutVars>
      </dgm:prSet>
      <dgm:spPr/>
      <dgm:t>
        <a:bodyPr/>
        <a:lstStyle/>
        <a:p>
          <a:endParaRPr lang="en-US"/>
        </a:p>
      </dgm:t>
    </dgm:pt>
    <dgm:pt modelId="{64527E31-E054-4486-9892-E2C03C9E0536}" type="pres">
      <dgm:prSet presAssocID="{A41BD77E-8BB8-4077-865D-35620BF4E3E9}" presName="rootConnector" presStyleLbl="node4" presStyleIdx="19" presStyleCnt="22"/>
      <dgm:spPr/>
      <dgm:t>
        <a:bodyPr/>
        <a:lstStyle/>
        <a:p>
          <a:endParaRPr lang="en-US"/>
        </a:p>
      </dgm:t>
    </dgm:pt>
    <dgm:pt modelId="{A02F7FFC-F45A-4FBE-A9F8-BA0BA42D2F20}" type="pres">
      <dgm:prSet presAssocID="{A41BD77E-8BB8-4077-865D-35620BF4E3E9}" presName="hierChild4" presStyleCnt="0"/>
      <dgm:spPr/>
    </dgm:pt>
    <dgm:pt modelId="{D0E47912-FB9D-4368-9869-95B22EAA9614}" type="pres">
      <dgm:prSet presAssocID="{A41BD77E-8BB8-4077-865D-35620BF4E3E9}" presName="hierChild5" presStyleCnt="0"/>
      <dgm:spPr/>
    </dgm:pt>
    <dgm:pt modelId="{AA89A9E2-2D48-4136-A0CE-384565606DED}" type="pres">
      <dgm:prSet presAssocID="{97F8CC10-45C8-496A-AB11-844B4B6AA0B7}" presName="hierChild5" presStyleCnt="0"/>
      <dgm:spPr/>
    </dgm:pt>
    <dgm:pt modelId="{7AA018E5-796E-4ABC-AA2B-40F4D72D63F1}" type="pres">
      <dgm:prSet presAssocID="{10324671-E465-499E-8134-678CE3A98D9E}" presName="hierChild5" presStyleCnt="0"/>
      <dgm:spPr/>
    </dgm:pt>
    <dgm:pt modelId="{F94E4603-9D97-4A55-87D2-1C620B046B4F}" type="pres">
      <dgm:prSet presAssocID="{94AD781A-08AD-4FA0-9ADE-127AA8E1DCAF}" presName="Name37" presStyleLbl="parChTrans1D3" presStyleIdx="7" presStyleCnt="10"/>
      <dgm:spPr/>
      <dgm:t>
        <a:bodyPr/>
        <a:lstStyle/>
        <a:p>
          <a:endParaRPr lang="en-US"/>
        </a:p>
      </dgm:t>
    </dgm:pt>
    <dgm:pt modelId="{CB791A36-CF7A-4DEE-A0ED-4E30FDB4B59F}" type="pres">
      <dgm:prSet presAssocID="{98CE8E8B-82BA-4BAF-B570-5CB95C2498DA}" presName="hierRoot2" presStyleCnt="0">
        <dgm:presLayoutVars>
          <dgm:hierBranch val="init"/>
        </dgm:presLayoutVars>
      </dgm:prSet>
      <dgm:spPr/>
    </dgm:pt>
    <dgm:pt modelId="{2CE5BC5D-847B-457B-A66B-BFFC81892D9B}" type="pres">
      <dgm:prSet presAssocID="{98CE8E8B-82BA-4BAF-B570-5CB95C2498DA}" presName="rootComposite" presStyleCnt="0"/>
      <dgm:spPr/>
    </dgm:pt>
    <dgm:pt modelId="{BE3D62EC-00B0-4F21-B820-631774CD73FF}" type="pres">
      <dgm:prSet presAssocID="{98CE8E8B-82BA-4BAF-B570-5CB95C2498DA}" presName="rootText" presStyleLbl="node3" presStyleIdx="7" presStyleCnt="8">
        <dgm:presLayoutVars>
          <dgm:chPref val="3"/>
        </dgm:presLayoutVars>
      </dgm:prSet>
      <dgm:spPr/>
      <dgm:t>
        <a:bodyPr/>
        <a:lstStyle/>
        <a:p>
          <a:endParaRPr lang="en-US"/>
        </a:p>
      </dgm:t>
    </dgm:pt>
    <dgm:pt modelId="{C7A0F7B1-17B4-4745-AC23-F193E6D382B0}" type="pres">
      <dgm:prSet presAssocID="{98CE8E8B-82BA-4BAF-B570-5CB95C2498DA}" presName="rootConnector" presStyleLbl="node3" presStyleIdx="7" presStyleCnt="8"/>
      <dgm:spPr/>
      <dgm:t>
        <a:bodyPr/>
        <a:lstStyle/>
        <a:p>
          <a:endParaRPr lang="en-US"/>
        </a:p>
      </dgm:t>
    </dgm:pt>
    <dgm:pt modelId="{33D9C87E-5CBA-4198-8C23-67918482387C}" type="pres">
      <dgm:prSet presAssocID="{98CE8E8B-82BA-4BAF-B570-5CB95C2498DA}" presName="hierChild4" presStyleCnt="0"/>
      <dgm:spPr/>
    </dgm:pt>
    <dgm:pt modelId="{8D0B3A03-F1CA-4D5E-B4BC-D8798281EFE7}" type="pres">
      <dgm:prSet presAssocID="{98CE8E8B-82BA-4BAF-B570-5CB95C2498DA}" presName="hierChild5" presStyleCnt="0"/>
      <dgm:spPr/>
    </dgm:pt>
    <dgm:pt modelId="{460CE417-D865-4872-BFA5-71A8F0BE1F12}" type="pres">
      <dgm:prSet presAssocID="{8AC5EA31-1725-4EC0-8C1A-D7BCAC721B00}" presName="hierChild5" presStyleCnt="0"/>
      <dgm:spPr/>
    </dgm:pt>
    <dgm:pt modelId="{020E8389-2A2E-41B3-82B1-A5AED3987DA1}" type="pres">
      <dgm:prSet presAssocID="{402EF557-CF1B-4BCD-9EF8-82949B07AB7D}" presName="Name111" presStyleLbl="parChTrans1D3" presStyleIdx="8" presStyleCnt="10"/>
      <dgm:spPr/>
      <dgm:t>
        <a:bodyPr/>
        <a:lstStyle/>
        <a:p>
          <a:endParaRPr lang="en-US"/>
        </a:p>
      </dgm:t>
    </dgm:pt>
    <dgm:pt modelId="{D60E728B-41AC-4FD7-8909-315648DCCD3B}" type="pres">
      <dgm:prSet presAssocID="{0B4105C4-ACA4-43FA-B047-5B50FB7E36FD}" presName="hierRoot3" presStyleCnt="0">
        <dgm:presLayoutVars>
          <dgm:hierBranch val="init"/>
        </dgm:presLayoutVars>
      </dgm:prSet>
      <dgm:spPr/>
    </dgm:pt>
    <dgm:pt modelId="{30464B0D-FC43-4D03-8696-6E1D3726D2D5}" type="pres">
      <dgm:prSet presAssocID="{0B4105C4-ACA4-43FA-B047-5B50FB7E36FD}" presName="rootComposite3" presStyleCnt="0"/>
      <dgm:spPr/>
    </dgm:pt>
    <dgm:pt modelId="{A8EC26B8-0FEF-4345-9681-AB372A0EA842}" type="pres">
      <dgm:prSet presAssocID="{0B4105C4-ACA4-43FA-B047-5B50FB7E36FD}" presName="rootText3" presStyleLbl="asst2" presStyleIdx="0" presStyleCnt="2">
        <dgm:presLayoutVars>
          <dgm:chPref val="3"/>
        </dgm:presLayoutVars>
      </dgm:prSet>
      <dgm:spPr/>
      <dgm:t>
        <a:bodyPr/>
        <a:lstStyle/>
        <a:p>
          <a:endParaRPr lang="en-US"/>
        </a:p>
      </dgm:t>
    </dgm:pt>
    <dgm:pt modelId="{8C1AAE77-5DEA-40B6-9E04-AEC522616329}" type="pres">
      <dgm:prSet presAssocID="{0B4105C4-ACA4-43FA-B047-5B50FB7E36FD}" presName="rootConnector3" presStyleLbl="asst2" presStyleIdx="0" presStyleCnt="2"/>
      <dgm:spPr/>
      <dgm:t>
        <a:bodyPr/>
        <a:lstStyle/>
        <a:p>
          <a:endParaRPr lang="en-US"/>
        </a:p>
      </dgm:t>
    </dgm:pt>
    <dgm:pt modelId="{8435FD5D-7BE2-4D0F-A21C-899386F0AA1D}" type="pres">
      <dgm:prSet presAssocID="{0B4105C4-ACA4-43FA-B047-5B50FB7E36FD}" presName="hierChild6" presStyleCnt="0"/>
      <dgm:spPr/>
    </dgm:pt>
    <dgm:pt modelId="{05038A2B-A886-4226-864B-14A3DA5213AD}" type="pres">
      <dgm:prSet presAssocID="{0B4105C4-ACA4-43FA-B047-5B50FB7E36FD}" presName="hierChild7" presStyleCnt="0"/>
      <dgm:spPr/>
    </dgm:pt>
    <dgm:pt modelId="{E69D1182-4561-4D93-99B6-B6E558439069}" type="pres">
      <dgm:prSet presAssocID="{5E66A25C-5CED-41A2-84FC-70B01D3CDADD}" presName="Name111" presStyleLbl="parChTrans1D3" presStyleIdx="9" presStyleCnt="10"/>
      <dgm:spPr/>
      <dgm:t>
        <a:bodyPr/>
        <a:lstStyle/>
        <a:p>
          <a:endParaRPr lang="en-US"/>
        </a:p>
      </dgm:t>
    </dgm:pt>
    <dgm:pt modelId="{C02FAD29-A321-41F5-9D9A-2BBB31CBDB9F}" type="pres">
      <dgm:prSet presAssocID="{0D54DF6E-46AB-4AEE-8B1B-73836FC11C87}" presName="hierRoot3" presStyleCnt="0">
        <dgm:presLayoutVars>
          <dgm:hierBranch/>
        </dgm:presLayoutVars>
      </dgm:prSet>
      <dgm:spPr/>
    </dgm:pt>
    <dgm:pt modelId="{E80FF848-128B-4BC8-9B72-40C584A48529}" type="pres">
      <dgm:prSet presAssocID="{0D54DF6E-46AB-4AEE-8B1B-73836FC11C87}" presName="rootComposite3" presStyleCnt="0"/>
      <dgm:spPr/>
    </dgm:pt>
    <dgm:pt modelId="{10DC7E71-1D2B-4B06-9BCC-529AAED72636}" type="pres">
      <dgm:prSet presAssocID="{0D54DF6E-46AB-4AEE-8B1B-73836FC11C87}" presName="rootText3" presStyleLbl="asst2" presStyleIdx="1" presStyleCnt="2">
        <dgm:presLayoutVars>
          <dgm:chPref val="3"/>
        </dgm:presLayoutVars>
      </dgm:prSet>
      <dgm:spPr/>
      <dgm:t>
        <a:bodyPr/>
        <a:lstStyle/>
        <a:p>
          <a:endParaRPr lang="en-US"/>
        </a:p>
      </dgm:t>
    </dgm:pt>
    <dgm:pt modelId="{63D809C7-8818-4799-9F5F-7DC459BEDD5F}" type="pres">
      <dgm:prSet presAssocID="{0D54DF6E-46AB-4AEE-8B1B-73836FC11C87}" presName="rootConnector3" presStyleLbl="asst2" presStyleIdx="1" presStyleCnt="2"/>
      <dgm:spPr/>
      <dgm:t>
        <a:bodyPr/>
        <a:lstStyle/>
        <a:p>
          <a:endParaRPr lang="en-US"/>
        </a:p>
      </dgm:t>
    </dgm:pt>
    <dgm:pt modelId="{04E81479-FBE3-4268-A801-6731B7F81587}" type="pres">
      <dgm:prSet presAssocID="{0D54DF6E-46AB-4AEE-8B1B-73836FC11C87}" presName="hierChild6" presStyleCnt="0"/>
      <dgm:spPr/>
    </dgm:pt>
    <dgm:pt modelId="{99986A60-DE6E-4717-96E3-15054B93D545}" type="pres">
      <dgm:prSet presAssocID="{EC7787AB-0C6F-4F10-A952-8D8DE9A3C98F}" presName="Name35" presStyleLbl="parChTrans1D4" presStyleIdx="21" presStyleCnt="23"/>
      <dgm:spPr/>
      <dgm:t>
        <a:bodyPr/>
        <a:lstStyle/>
        <a:p>
          <a:endParaRPr lang="en-US"/>
        </a:p>
      </dgm:t>
    </dgm:pt>
    <dgm:pt modelId="{C5516801-81FF-405D-98FF-DA696FA27038}" type="pres">
      <dgm:prSet presAssocID="{A3B037A2-CE40-4CC0-8F00-F5F55CC97F1B}" presName="hierRoot2" presStyleCnt="0">
        <dgm:presLayoutVars>
          <dgm:hierBranch/>
        </dgm:presLayoutVars>
      </dgm:prSet>
      <dgm:spPr/>
    </dgm:pt>
    <dgm:pt modelId="{37C2BD0F-2390-43C0-8D3D-89A56B280377}" type="pres">
      <dgm:prSet presAssocID="{A3B037A2-CE40-4CC0-8F00-F5F55CC97F1B}" presName="rootComposite" presStyleCnt="0"/>
      <dgm:spPr/>
    </dgm:pt>
    <dgm:pt modelId="{CE992C85-363C-418D-A1E4-3FCF1B2B6713}" type="pres">
      <dgm:prSet presAssocID="{A3B037A2-CE40-4CC0-8F00-F5F55CC97F1B}" presName="rootText" presStyleLbl="node4" presStyleIdx="20" presStyleCnt="22">
        <dgm:presLayoutVars>
          <dgm:chPref val="3"/>
        </dgm:presLayoutVars>
      </dgm:prSet>
      <dgm:spPr/>
      <dgm:t>
        <a:bodyPr/>
        <a:lstStyle/>
        <a:p>
          <a:endParaRPr lang="en-US"/>
        </a:p>
      </dgm:t>
    </dgm:pt>
    <dgm:pt modelId="{FD9BDEBB-DCF1-44C4-80C5-6A7E68860894}" type="pres">
      <dgm:prSet presAssocID="{A3B037A2-CE40-4CC0-8F00-F5F55CC97F1B}" presName="rootConnector" presStyleLbl="node4" presStyleIdx="20" presStyleCnt="22"/>
      <dgm:spPr/>
      <dgm:t>
        <a:bodyPr/>
        <a:lstStyle/>
        <a:p>
          <a:endParaRPr lang="en-US"/>
        </a:p>
      </dgm:t>
    </dgm:pt>
    <dgm:pt modelId="{AD832B35-B731-463D-9F23-B9039BB09C44}" type="pres">
      <dgm:prSet presAssocID="{A3B037A2-CE40-4CC0-8F00-F5F55CC97F1B}" presName="hierChild4" presStyleCnt="0"/>
      <dgm:spPr/>
    </dgm:pt>
    <dgm:pt modelId="{151061DA-9D43-453B-B5E9-35D21451435C}" type="pres">
      <dgm:prSet presAssocID="{A3B037A2-CE40-4CC0-8F00-F5F55CC97F1B}" presName="hierChild5" presStyleCnt="0"/>
      <dgm:spPr/>
    </dgm:pt>
    <dgm:pt modelId="{2D2D41E7-605C-4542-93CA-94A6AE9D6994}" type="pres">
      <dgm:prSet presAssocID="{4A56539B-EB49-4436-8E7F-8187E2DF119D}" presName="Name35" presStyleLbl="parChTrans1D4" presStyleIdx="22" presStyleCnt="23"/>
      <dgm:spPr/>
      <dgm:t>
        <a:bodyPr/>
        <a:lstStyle/>
        <a:p>
          <a:endParaRPr lang="en-US"/>
        </a:p>
      </dgm:t>
    </dgm:pt>
    <dgm:pt modelId="{FCED491C-AF9E-48A6-A914-22C65D8242A3}" type="pres">
      <dgm:prSet presAssocID="{02207C7A-213A-4C12-B069-D0C2FF97235E}" presName="hierRoot2" presStyleCnt="0">
        <dgm:presLayoutVars>
          <dgm:hierBranch/>
        </dgm:presLayoutVars>
      </dgm:prSet>
      <dgm:spPr/>
    </dgm:pt>
    <dgm:pt modelId="{2658650E-6607-436F-B05C-7C1EE65B8162}" type="pres">
      <dgm:prSet presAssocID="{02207C7A-213A-4C12-B069-D0C2FF97235E}" presName="rootComposite" presStyleCnt="0"/>
      <dgm:spPr/>
    </dgm:pt>
    <dgm:pt modelId="{02C8C26F-75B3-420F-8769-021D01BD07F3}" type="pres">
      <dgm:prSet presAssocID="{02207C7A-213A-4C12-B069-D0C2FF97235E}" presName="rootText" presStyleLbl="node4" presStyleIdx="21" presStyleCnt="22">
        <dgm:presLayoutVars>
          <dgm:chPref val="3"/>
        </dgm:presLayoutVars>
      </dgm:prSet>
      <dgm:spPr/>
      <dgm:t>
        <a:bodyPr/>
        <a:lstStyle/>
        <a:p>
          <a:endParaRPr lang="en-US"/>
        </a:p>
      </dgm:t>
    </dgm:pt>
    <dgm:pt modelId="{DB588452-5297-4968-9547-2C05DC33945E}" type="pres">
      <dgm:prSet presAssocID="{02207C7A-213A-4C12-B069-D0C2FF97235E}" presName="rootConnector" presStyleLbl="node4" presStyleIdx="21" presStyleCnt="22"/>
      <dgm:spPr/>
      <dgm:t>
        <a:bodyPr/>
        <a:lstStyle/>
        <a:p>
          <a:endParaRPr lang="en-US"/>
        </a:p>
      </dgm:t>
    </dgm:pt>
    <dgm:pt modelId="{A88E912E-71CE-4DE8-944C-E7F80685090B}" type="pres">
      <dgm:prSet presAssocID="{02207C7A-213A-4C12-B069-D0C2FF97235E}" presName="hierChild4" presStyleCnt="0"/>
      <dgm:spPr/>
    </dgm:pt>
    <dgm:pt modelId="{8EBA0679-EF57-42A9-A433-343A66CCA51D}" type="pres">
      <dgm:prSet presAssocID="{02207C7A-213A-4C12-B069-D0C2FF97235E}" presName="hierChild5" presStyleCnt="0"/>
      <dgm:spPr/>
    </dgm:pt>
    <dgm:pt modelId="{015277E6-0897-48D5-AFA3-B9A6D1EE6FCA}" type="pres">
      <dgm:prSet presAssocID="{0D54DF6E-46AB-4AEE-8B1B-73836FC11C87}" presName="hierChild7" presStyleCnt="0"/>
      <dgm:spPr/>
    </dgm:pt>
    <dgm:pt modelId="{6647EF2D-0111-432E-88E5-8D8FB6077D1A}" type="pres">
      <dgm:prSet presAssocID="{151B0228-9ED5-47E7-8283-43F4CC12FE53}" presName="hierChild3" presStyleCnt="0"/>
      <dgm:spPr/>
    </dgm:pt>
  </dgm:ptLst>
  <dgm:cxnLst>
    <dgm:cxn modelId="{1FA1FA88-7CEB-4F3E-A43F-16B946912C35}" srcId="{2E94EA4F-003A-4282-B004-E7388AA13C6B}" destId="{151B0228-9ED5-47E7-8283-43F4CC12FE53}" srcOrd="0" destOrd="0" parTransId="{50DB36C3-2AB1-44AB-BE51-6032865C749B}" sibTransId="{46D7FD24-37D5-4A14-803E-E0E4120B694F}"/>
    <dgm:cxn modelId="{7CE5CBFE-D1FC-45AF-8A51-2A57ABA1C677}" type="presOf" srcId="{714CE41E-85C8-47D4-BD88-F86CF6F905B7}" destId="{8B146E32-3311-41B6-8B20-C7D3346B7B2D}" srcOrd="0" destOrd="0" presId="urn:microsoft.com/office/officeart/2005/8/layout/orgChart1"/>
    <dgm:cxn modelId="{7E2A87BB-17D3-426E-B28A-15857EE31599}" type="presOf" srcId="{3932CFE6-BC62-48C9-9960-7EC09B57491A}" destId="{0FBC7E59-88BE-4509-A0F0-E10D4749B435}" srcOrd="0" destOrd="0" presId="urn:microsoft.com/office/officeart/2005/8/layout/orgChart1"/>
    <dgm:cxn modelId="{AE95CA40-147B-4D04-BBCA-92E2CBEE6D08}" srcId="{8AC5EA31-1725-4EC0-8C1A-D7BCAC721B00}" destId="{422B9827-780E-4FFB-8A7A-3DB2BF2FB0C7}" srcOrd="3" destOrd="0" parTransId="{7093F46F-1DDE-4143-913A-B09BB9D298E0}" sibTransId="{BD7CEDF8-FB3F-4B10-8749-140CDB412512}"/>
    <dgm:cxn modelId="{954E2952-C12B-4239-A9AE-8FA594B86503}" srcId="{8AC5EA31-1725-4EC0-8C1A-D7BCAC721B00}" destId="{B30610C1-9F84-43CE-8064-70AFED4F79D1}" srcOrd="6" destOrd="0" parTransId="{9C301488-25C5-460A-BE81-AA49DDA452CD}" sibTransId="{6CFF6E88-9E89-41E3-8E16-74DEE1DABD39}"/>
    <dgm:cxn modelId="{84E4F7FD-5BB9-45BB-890D-05DA8BF5E920}" type="presOf" srcId="{94BE207D-456A-4CD0-B64B-D59FED12106E}" destId="{949DDEFC-EDFA-4A7A-B1CA-0C8F7CB68CC2}" srcOrd="0" destOrd="0" presId="urn:microsoft.com/office/officeart/2005/8/layout/orgChart1"/>
    <dgm:cxn modelId="{1F84EED4-B5AD-40E6-8933-5127567354E3}" type="presOf" srcId="{7093F46F-1DDE-4143-913A-B09BB9D298E0}" destId="{BE42C77A-D0B6-428E-9A85-AEA38E3D191D}" srcOrd="0" destOrd="0" presId="urn:microsoft.com/office/officeart/2005/8/layout/orgChart1"/>
    <dgm:cxn modelId="{419AE1ED-07F4-4AAE-A937-4F2E76AD6D8E}" type="presOf" srcId="{7A9353DE-C188-4D64-A9DA-3503ED832421}" destId="{6C938DCB-BC48-4F7B-9356-5F0AEB3C5FF7}" srcOrd="0" destOrd="0" presId="urn:microsoft.com/office/officeart/2005/8/layout/orgChart1"/>
    <dgm:cxn modelId="{AE801948-E254-451E-8AF2-9FCB0A0B4CF0}" type="presOf" srcId="{00C78217-7FA9-4324-9E5B-380390C5920D}" destId="{3C27A7FB-E84A-413C-9191-44FC889C09DC}" srcOrd="0" destOrd="0" presId="urn:microsoft.com/office/officeart/2005/8/layout/orgChart1"/>
    <dgm:cxn modelId="{60A3AAE0-3CE9-4EEC-B61A-36714FECBDB1}" srcId="{07950490-997B-4E99-A674-53B3919480C8}" destId="{6D374482-0EA9-40E5-BA78-27E2A7B10909}" srcOrd="0" destOrd="0" parTransId="{A2526ADE-E944-41DF-92D5-0B1631EAAB38}" sibTransId="{8DD7EC0E-FEF3-4F86-8579-D7F95B387640}"/>
    <dgm:cxn modelId="{686CE5AA-7108-4D20-8B52-594FB2352AE5}" type="presOf" srcId="{B30610C1-9F84-43CE-8064-70AFED4F79D1}" destId="{19F4A6FF-ABBC-4A13-BF79-1C7E8377F2E1}" srcOrd="1" destOrd="0" presId="urn:microsoft.com/office/officeart/2005/8/layout/orgChart1"/>
    <dgm:cxn modelId="{DC831BE5-9AEB-4C04-806C-ED66F59673DD}" type="presOf" srcId="{6DDD0CEF-216A-410E-9B51-E981A3BE70CC}" destId="{9CBE37B1-7AA9-4EC1-B684-FFB620E73A4D}" srcOrd="1" destOrd="0" presId="urn:microsoft.com/office/officeart/2005/8/layout/orgChart1"/>
    <dgm:cxn modelId="{712CEDA1-1C81-4711-B4D3-44A0F038DD5F}" type="presOf" srcId="{5738CD04-B95E-49A1-8D47-4CE91BE7DD84}" destId="{698A79F1-3D62-4361-8BA6-954E7B3789AB}" srcOrd="1" destOrd="0" presId="urn:microsoft.com/office/officeart/2005/8/layout/orgChart1"/>
    <dgm:cxn modelId="{4C5995B0-A5B6-4AE9-BFA1-2818F4E4DF7E}" srcId="{FC740ADE-23A3-4002-A6E7-7A827D6E30D6}" destId="{01D0176E-A657-4D68-BBD2-13EA90C7D224}" srcOrd="2" destOrd="0" parTransId="{AFD115CB-4224-4A42-BB96-8EC04831FEFB}" sibTransId="{1B96EB65-2917-49B7-8D46-53F1B0E3E655}"/>
    <dgm:cxn modelId="{1DCD1721-930A-4B46-A4A3-D7F443AB57FA}" type="presOf" srcId="{E7A11BFC-EC32-4F75-97CE-465004C00642}" destId="{F6DFA03E-3012-4CDD-A740-E5D1828F0C29}" srcOrd="0" destOrd="0" presId="urn:microsoft.com/office/officeart/2005/8/layout/orgChart1"/>
    <dgm:cxn modelId="{EBB53E62-15A6-4859-B167-08EB609DD037}" type="presOf" srcId="{714CE41E-85C8-47D4-BD88-F86CF6F905B7}" destId="{8718598B-CAB8-491C-880A-6AC218304DDC}" srcOrd="1" destOrd="0" presId="urn:microsoft.com/office/officeart/2005/8/layout/orgChart1"/>
    <dgm:cxn modelId="{EAFEAC2D-EE8D-4B7A-BE4F-E77231AE866A}" type="presOf" srcId="{A41BD77E-8BB8-4077-865D-35620BF4E3E9}" destId="{A1E838BB-BA02-4236-8AAC-C53A8C7B4E49}" srcOrd="0" destOrd="0" presId="urn:microsoft.com/office/officeart/2005/8/layout/orgChart1"/>
    <dgm:cxn modelId="{279C29BA-D669-4830-8982-D8A6BBF86808}" type="presOf" srcId="{0D54DF6E-46AB-4AEE-8B1B-73836FC11C87}" destId="{63D809C7-8818-4799-9F5F-7DC459BEDD5F}" srcOrd="1" destOrd="0" presId="urn:microsoft.com/office/officeart/2005/8/layout/orgChart1"/>
    <dgm:cxn modelId="{1CD468FE-E489-4840-B011-711A26A7B6FD}" type="presOf" srcId="{8F63FD1C-5C6C-4368-A0EC-DBC1CC0AE9CC}" destId="{B143B1CA-9DA2-4E56-9247-538C14C32DA8}" srcOrd="0" destOrd="0" presId="urn:microsoft.com/office/officeart/2005/8/layout/orgChart1"/>
    <dgm:cxn modelId="{9E183463-F0D5-422E-97F5-6C60DBA52D45}" type="presOf" srcId="{0B4105C4-ACA4-43FA-B047-5B50FB7E36FD}" destId="{A8EC26B8-0FEF-4345-9681-AB372A0EA842}" srcOrd="0" destOrd="0" presId="urn:microsoft.com/office/officeart/2005/8/layout/orgChart1"/>
    <dgm:cxn modelId="{1AE7F6A1-F8CA-41CA-B014-D4CCA56B1397}" type="presOf" srcId="{422B9827-780E-4FFB-8A7A-3DB2BF2FB0C7}" destId="{B6416140-AF78-4478-A5DE-84259658B1D4}" srcOrd="0" destOrd="0" presId="urn:microsoft.com/office/officeart/2005/8/layout/orgChart1"/>
    <dgm:cxn modelId="{86DE3142-4574-4421-BC82-689AAC80DCC0}" type="presOf" srcId="{2EBEB16A-45EF-4D84-98EE-F63F0A6C1207}" destId="{C3E68696-32DB-4204-ABBD-83FAEB09812A}" srcOrd="1" destOrd="0" presId="urn:microsoft.com/office/officeart/2005/8/layout/orgChart1"/>
    <dgm:cxn modelId="{276B08B9-FF21-46A8-BDED-0223C5A47B1D}" type="presOf" srcId="{67C3C488-E4E1-4FEA-A219-8AAF34B75C34}" destId="{EF5A49A2-3922-4013-92F2-D6973C122CD4}" srcOrd="0" destOrd="0" presId="urn:microsoft.com/office/officeart/2005/8/layout/orgChart1"/>
    <dgm:cxn modelId="{A94A0968-E2A8-4C48-A2BE-A41A16BF42A3}" type="presOf" srcId="{6D374482-0EA9-40E5-BA78-27E2A7B10909}" destId="{3E6BA097-BA5D-4576-AE5C-7477EB4C0BEA}" srcOrd="0" destOrd="0" presId="urn:microsoft.com/office/officeart/2005/8/layout/orgChart1"/>
    <dgm:cxn modelId="{A079AAF4-B852-47F6-839D-C060C18F40A9}" type="presOf" srcId="{EC0D949E-F891-498E-85CE-C23204F5FED7}" destId="{87450453-348D-47EB-8E0A-D7A21E622043}" srcOrd="0" destOrd="0" presId="urn:microsoft.com/office/officeart/2005/8/layout/orgChart1"/>
    <dgm:cxn modelId="{DC2DE5DB-2F1D-4443-8AFE-DCD3D05934DF}" type="presOf" srcId="{2E94EA4F-003A-4282-B004-E7388AA13C6B}" destId="{0D88CD4D-4D9D-4455-8001-FD49A9336F5A}" srcOrd="0" destOrd="0" presId="urn:microsoft.com/office/officeart/2005/8/layout/orgChart1"/>
    <dgm:cxn modelId="{37BAD9F5-15A0-4729-8082-90384A5A20C1}" type="presOf" srcId="{A41BD77E-8BB8-4077-865D-35620BF4E3E9}" destId="{64527E31-E054-4486-9892-E2C03C9E0536}" srcOrd="1" destOrd="0" presId="urn:microsoft.com/office/officeart/2005/8/layout/orgChart1"/>
    <dgm:cxn modelId="{57DDF5A3-E41E-4FFF-9836-46478B9E0938}" type="presOf" srcId="{A58A4497-2CCB-449E-8019-C5D80411E259}" destId="{EBDD82FA-940F-4649-BA51-EC38E2595B0C}" srcOrd="0" destOrd="0" presId="urn:microsoft.com/office/officeart/2005/8/layout/orgChart1"/>
    <dgm:cxn modelId="{6AD90726-393C-42B0-8384-A1CB6200A6FA}" type="presOf" srcId="{89CA4FF2-C85D-4498-BBE6-DC90F8A942D2}" destId="{AD9E3D0A-3180-41DC-BDFB-84DC2AA0D758}" srcOrd="1" destOrd="0" presId="urn:microsoft.com/office/officeart/2005/8/layout/orgChart1"/>
    <dgm:cxn modelId="{F52983B5-3D4F-493F-B310-96048F113362}" srcId="{D3144CA1-9E0F-4D4F-8B28-54C547E802EC}" destId="{89CA4FF2-C85D-4498-BBE6-DC90F8A942D2}" srcOrd="0" destOrd="0" parTransId="{F28F71C9-0B4F-4178-AD96-CE0A6FFA952C}" sibTransId="{720C27AE-F9CF-4FE2-A1D9-A7A255C38BC4}"/>
    <dgm:cxn modelId="{F3AE8E2D-122C-4386-8FB9-3B52876DE496}" type="presOf" srcId="{C0165544-937A-42F6-9662-AB55F510D675}" destId="{1928BAC4-0F39-4CFB-8C05-7708BE75FCEA}" srcOrd="0" destOrd="0" presId="urn:microsoft.com/office/officeart/2005/8/layout/orgChart1"/>
    <dgm:cxn modelId="{8CBE5CB4-2F48-43B7-B865-F959D807E835}" type="presOf" srcId="{422B9827-780E-4FFB-8A7A-3DB2BF2FB0C7}" destId="{8A1C690E-6FD7-4123-A7FC-B6FED423EF3A}" srcOrd="1" destOrd="0" presId="urn:microsoft.com/office/officeart/2005/8/layout/orgChart1"/>
    <dgm:cxn modelId="{CCBEA12A-58CE-4B50-B0D7-75E8617B80CF}" srcId="{0D54DF6E-46AB-4AEE-8B1B-73836FC11C87}" destId="{02207C7A-213A-4C12-B069-D0C2FF97235E}" srcOrd="1" destOrd="0" parTransId="{4A56539B-EB49-4436-8E7F-8187E2DF119D}" sibTransId="{AAC43A55-2C30-4ADB-A30B-D2191A3B9EC1}"/>
    <dgm:cxn modelId="{B32CDE2F-5F63-4C7A-AC53-C156F0CFFF49}" type="presOf" srcId="{DB1F1C67-A9E2-4D7F-941F-3C7021DB1380}" destId="{158483C2-4E30-422C-856E-8760A1CD3B0A}" srcOrd="0" destOrd="0" presId="urn:microsoft.com/office/officeart/2005/8/layout/orgChart1"/>
    <dgm:cxn modelId="{FC0AE6E7-290C-4781-A6BF-8719B79F05CD}" type="presOf" srcId="{772AB723-6901-4EF9-AACF-AA24E6CC2EF9}" destId="{D3D76A45-BE2A-4D32-B95B-1884B2385B29}" srcOrd="0" destOrd="0" presId="urn:microsoft.com/office/officeart/2005/8/layout/orgChart1"/>
    <dgm:cxn modelId="{BEFD6A9B-F447-4AC2-8081-A9857CC8F3FB}" type="presOf" srcId="{2EBEB16A-45EF-4D84-98EE-F63F0A6C1207}" destId="{0B5AF168-152F-46E6-A74B-057E4ADEE99E}" srcOrd="0" destOrd="0" presId="urn:microsoft.com/office/officeart/2005/8/layout/orgChart1"/>
    <dgm:cxn modelId="{A0C423A0-DB19-4023-A452-8015B9A5F2D8}" srcId="{8AC5EA31-1725-4EC0-8C1A-D7BCAC721B00}" destId="{98CE8E8B-82BA-4BAF-B570-5CB95C2498DA}" srcOrd="9" destOrd="0" parTransId="{94AD781A-08AD-4FA0-9ADE-127AA8E1DCAF}" sibTransId="{AF067D8D-1369-4710-BAA6-D24F5E8E550C}"/>
    <dgm:cxn modelId="{34955188-350A-4936-B574-BD2E4FC56D80}" type="presOf" srcId="{9BB1E7C6-467A-4717-8AE2-A5E86EC9EF38}" destId="{E14D40F3-37A3-4147-B9A3-213A8D41CD0D}" srcOrd="0" destOrd="0" presId="urn:microsoft.com/office/officeart/2005/8/layout/orgChart1"/>
    <dgm:cxn modelId="{9914667D-FE6F-4091-986F-A5060CEA946B}" srcId="{C0165544-937A-42F6-9662-AB55F510D675}" destId="{9BB1E7C6-467A-4717-8AE2-A5E86EC9EF38}" srcOrd="1" destOrd="0" parTransId="{7A9353DE-C188-4D64-A9DA-3503ED832421}" sibTransId="{B293E2B6-9C95-4203-9521-714A916D9EAC}"/>
    <dgm:cxn modelId="{B7F4A255-A890-429A-A70A-A775D8CED7C8}" type="presOf" srcId="{10139F1C-D7C7-467E-B985-896370E29C5A}" destId="{528047C5-ADA4-43A9-8075-40DE62E6AC4F}" srcOrd="0" destOrd="0" presId="urn:microsoft.com/office/officeart/2005/8/layout/orgChart1"/>
    <dgm:cxn modelId="{1B2D1F42-6FDE-42D2-8382-80E67372BF5C}" srcId="{8AC5EA31-1725-4EC0-8C1A-D7BCAC721B00}" destId="{C0165544-937A-42F6-9662-AB55F510D675}" srcOrd="4" destOrd="0" parTransId="{10139F1C-D7C7-467E-B985-896370E29C5A}" sibTransId="{1467460D-FF34-4DC4-A5C5-FCE5F9449B6C}"/>
    <dgm:cxn modelId="{1A7ABDEB-61EE-4DCA-BD21-F58A1709F002}" type="presOf" srcId="{07950490-997B-4E99-A674-53B3919480C8}" destId="{E1FBD596-D340-4A8F-9F33-FF3B58103879}" srcOrd="0" destOrd="0" presId="urn:microsoft.com/office/officeart/2005/8/layout/orgChart1"/>
    <dgm:cxn modelId="{7F19278F-0559-4BAB-8CE0-E01A5887C5C7}" type="presOf" srcId="{8335E903-D585-4EB8-9AE5-EE4003E260BE}" destId="{BA9ECB54-8DC5-466B-BC90-976EFCA9754C}" srcOrd="1" destOrd="0" presId="urn:microsoft.com/office/officeart/2005/8/layout/orgChart1"/>
    <dgm:cxn modelId="{D1F0B99C-89A6-41B4-B2A9-26212DE70412}" type="presOf" srcId="{EC7787AB-0C6F-4F10-A952-8D8DE9A3C98F}" destId="{99986A60-DE6E-4717-96E3-15054B93D545}" srcOrd="0" destOrd="0" presId="urn:microsoft.com/office/officeart/2005/8/layout/orgChart1"/>
    <dgm:cxn modelId="{DFD4AECF-F01E-4B5F-943A-D992A5A79577}" type="presOf" srcId="{FE4E3CC7-1463-431D-A5C0-29D77ADCF77D}" destId="{E757474E-90A7-45FA-8293-F2444AD17C11}" srcOrd="0" destOrd="0" presId="urn:microsoft.com/office/officeart/2005/8/layout/orgChart1"/>
    <dgm:cxn modelId="{7E94FD74-3B6F-48E3-9261-9765FCF8B37D}" type="presOf" srcId="{07950490-997B-4E99-A674-53B3919480C8}" destId="{F2CB5E8D-56D6-469C-984D-1C117D9665A7}" srcOrd="1" destOrd="0" presId="urn:microsoft.com/office/officeart/2005/8/layout/orgChart1"/>
    <dgm:cxn modelId="{EA47B271-C7E0-4FB1-99A3-E5AEDDA691E3}" type="presOf" srcId="{B30610C1-9F84-43CE-8064-70AFED4F79D1}" destId="{B930E6DF-5856-4AA9-9180-FE1BB3DEE4D9}" srcOrd="0" destOrd="0" presId="urn:microsoft.com/office/officeart/2005/8/layout/orgChart1"/>
    <dgm:cxn modelId="{28C97D23-F07A-4259-9315-37D490EAECD1}" type="presOf" srcId="{A29FAB5E-50C3-4FA0-97E3-F6A596828799}" destId="{E71E267A-B615-458F-A347-D402EFC8CCE3}" srcOrd="0" destOrd="0" presId="urn:microsoft.com/office/officeart/2005/8/layout/orgChart1"/>
    <dgm:cxn modelId="{2C8FD8F6-2C31-4A26-A8C2-E3A319E0669D}" type="presOf" srcId="{10324671-E465-499E-8134-678CE3A98D9E}" destId="{28C8CB7F-B244-42A7-87DA-3BA76EAD3D2D}" srcOrd="0" destOrd="0" presId="urn:microsoft.com/office/officeart/2005/8/layout/orgChart1"/>
    <dgm:cxn modelId="{66D79FE9-2EC5-4A14-B8B5-6A076D82C7C9}" type="presOf" srcId="{041CBE90-4768-4867-AAB6-C42E4188CBCF}" destId="{83D3EFA4-7761-408B-B8FA-FBE90B8061C6}" srcOrd="1" destOrd="0" presId="urn:microsoft.com/office/officeart/2005/8/layout/orgChart1"/>
    <dgm:cxn modelId="{41431E10-5C2C-4353-AC5C-459A2C28C293}" type="presOf" srcId="{8AC5EA31-1725-4EC0-8C1A-D7BCAC721B00}" destId="{7255005E-1F75-4D67-8193-001D99775EED}" srcOrd="0" destOrd="0" presId="urn:microsoft.com/office/officeart/2005/8/layout/orgChart1"/>
    <dgm:cxn modelId="{4DCD6691-36F2-43D4-BEAD-F3A10B7A3201}" type="presOf" srcId="{2F13B2CA-277B-4C50-A9B7-40E6CBCD0C56}" destId="{847F1BDE-036E-4C07-9BAB-92DFAC3A33B2}" srcOrd="0" destOrd="0" presId="urn:microsoft.com/office/officeart/2005/8/layout/orgChart1"/>
    <dgm:cxn modelId="{3D864F6E-7EF2-4ACF-B978-010690939354}" srcId="{C0165544-937A-42F6-9662-AB55F510D675}" destId="{2F4479C6-AF6E-4F7C-B1BE-0B704600140A}" srcOrd="0" destOrd="0" parTransId="{00C78217-7FA9-4324-9E5B-380390C5920D}" sibTransId="{EA01139C-6521-4156-8AB2-6B49E7FE615B}"/>
    <dgm:cxn modelId="{E7817474-2C63-4BCF-B095-A4193062C878}" srcId="{5738CD04-B95E-49A1-8D47-4CE91BE7DD84}" destId="{C5F22165-5208-41C9-BD6C-F072A328446F}" srcOrd="0" destOrd="0" parTransId="{A29FAB5E-50C3-4FA0-97E3-F6A596828799}" sibTransId="{79999FD5-99DD-4735-ACD8-437212771A83}"/>
    <dgm:cxn modelId="{94363170-566E-4652-9D07-6C9E9BD17EB6}" type="presOf" srcId="{8F63FD1C-5C6C-4368-A0EC-DBC1CC0AE9CC}" destId="{475EC22C-4DDC-406B-959D-D3F3B8F1691C}" srcOrd="1" destOrd="0" presId="urn:microsoft.com/office/officeart/2005/8/layout/orgChart1"/>
    <dgm:cxn modelId="{46C8675B-1D2C-49C2-9F4D-03BFED66D75F}" srcId="{8AC5EA31-1725-4EC0-8C1A-D7BCAC721B00}" destId="{8335E903-D585-4EB8-9AE5-EE4003E260BE}" srcOrd="7" destOrd="0" parTransId="{BFE3DBCA-F6EB-4672-9FE6-F98BCF5ABDE5}" sibTransId="{83240CBA-5F52-41B3-AF1C-BC24C810E557}"/>
    <dgm:cxn modelId="{A2B5D1A3-F666-4D7E-B077-B4AB50080981}" srcId="{FC740ADE-23A3-4002-A6E7-7A827D6E30D6}" destId="{041CBE90-4768-4867-AAB6-C42E4188CBCF}" srcOrd="3" destOrd="0" parTransId="{0C764F81-C6DF-4F13-B09A-3306FE6C3C4F}" sibTransId="{2666726B-6EDE-46AC-BFEB-4DCB9B50B9BE}"/>
    <dgm:cxn modelId="{7A73700F-6498-48FE-92A8-A26C111EF701}" type="presOf" srcId="{97F8CC10-45C8-496A-AB11-844B4B6AA0B7}" destId="{01064A64-8B0B-4EB8-A2BB-8945AA122A98}" srcOrd="0" destOrd="0" presId="urn:microsoft.com/office/officeart/2005/8/layout/orgChart1"/>
    <dgm:cxn modelId="{4741D20F-65D5-4CA1-88D3-B57B615BA51B}" type="presOf" srcId="{151B0228-9ED5-47E7-8283-43F4CC12FE53}" destId="{CFDF4C50-5EBC-41B6-8C52-C2E53369599D}" srcOrd="0" destOrd="0" presId="urn:microsoft.com/office/officeart/2005/8/layout/orgChart1"/>
    <dgm:cxn modelId="{3D0873E9-C8E0-4E72-81EF-C60805491765}" type="presOf" srcId="{5E66A25C-5CED-41A2-84FC-70B01D3CDADD}" destId="{E69D1182-4561-4D93-99B6-B6E558439069}" srcOrd="0" destOrd="0" presId="urn:microsoft.com/office/officeart/2005/8/layout/orgChart1"/>
    <dgm:cxn modelId="{39068AB9-3D3F-4B77-BB36-1D0E570F1806}" type="presOf" srcId="{C0165544-937A-42F6-9662-AB55F510D675}" destId="{4C66E336-DEB2-46EE-8E11-8826DED4C34E}" srcOrd="1" destOrd="0" presId="urn:microsoft.com/office/officeart/2005/8/layout/orgChart1"/>
    <dgm:cxn modelId="{08C97BFD-54DE-406E-BF47-FA1CD32A8A54}" type="presOf" srcId="{A4D6E69A-0153-4131-82AE-4CF1E4A682FE}" destId="{0A77CC5C-0A43-4EC1-930B-547F197AC6F8}" srcOrd="0" destOrd="0" presId="urn:microsoft.com/office/officeart/2005/8/layout/orgChart1"/>
    <dgm:cxn modelId="{72E5447A-97F5-438D-BF05-19EC83EC3943}" srcId="{E11A16FC-E414-42B3-A41C-A4407AF5AFCF}" destId="{DB1F1C67-A9E2-4D7F-941F-3C7021DB1380}" srcOrd="0" destOrd="0" parTransId="{A58A4497-2CCB-449E-8019-C5D80411E259}" sibTransId="{A066FE30-272D-4C0D-9593-68298D923ADF}"/>
    <dgm:cxn modelId="{851EFD64-BC6B-46B0-AB94-A52EA13497FC}" srcId="{E11A16FC-E414-42B3-A41C-A4407AF5AFCF}" destId="{6DDD0CEF-216A-410E-9B51-E981A3BE70CC}" srcOrd="1" destOrd="0" parTransId="{772AB723-6901-4EF9-AACF-AA24E6CC2EF9}" sibTransId="{DF85E122-923B-4A07-BB35-73321BB45F64}"/>
    <dgm:cxn modelId="{A22D76C0-262F-44DC-92B5-087C71DE6F4A}" srcId="{FC740ADE-23A3-4002-A6E7-7A827D6E30D6}" destId="{714CE41E-85C8-47D4-BD88-F86CF6F905B7}" srcOrd="1" destOrd="0" parTransId="{2E1B1439-B99F-415C-A742-FF314D3BF7B9}" sibTransId="{FDC91FDF-0BF2-4BF4-BE14-21445650A414}"/>
    <dgm:cxn modelId="{2F23A155-96B8-4935-91BF-924E1DE69D54}" type="presOf" srcId="{A2526ADE-E944-41DF-92D5-0B1631EAAB38}" destId="{74824470-D24A-42A2-82E6-DAA21F904001}" srcOrd="0" destOrd="0" presId="urn:microsoft.com/office/officeart/2005/8/layout/orgChart1"/>
    <dgm:cxn modelId="{1037357D-6499-40E9-9ECB-A54481DF2397}" type="presOf" srcId="{CDA624EC-45F8-4146-A903-BAD3F6BA0C0C}" destId="{27C1BFF8-2DFD-4918-BC84-5A936360BCB7}" srcOrd="0" destOrd="0" presId="urn:microsoft.com/office/officeart/2005/8/layout/orgChart1"/>
    <dgm:cxn modelId="{53C3980B-4DFF-41AB-8C96-9B57EF75B871}" type="presOf" srcId="{0B4105C4-ACA4-43FA-B047-5B50FB7E36FD}" destId="{8C1AAE77-5DEA-40B6-9E04-AEC522616329}" srcOrd="1" destOrd="0" presId="urn:microsoft.com/office/officeart/2005/8/layout/orgChart1"/>
    <dgm:cxn modelId="{E2A142B0-F37D-4630-ACAC-7C60179A409E}" type="presOf" srcId="{A3B037A2-CE40-4CC0-8F00-F5F55CC97F1B}" destId="{CE992C85-363C-418D-A1E4-3FCF1B2B6713}" srcOrd="0" destOrd="0" presId="urn:microsoft.com/office/officeart/2005/8/layout/orgChart1"/>
    <dgm:cxn modelId="{69D7E49A-F0F6-4929-B4B7-DF727BC5E9A3}" type="presOf" srcId="{89CA4FF2-C85D-4498-BBE6-DC90F8A942D2}" destId="{79BE09DA-65EF-4D50-B2C3-F2B723D8B622}" srcOrd="0" destOrd="0" presId="urn:microsoft.com/office/officeart/2005/8/layout/orgChart1"/>
    <dgm:cxn modelId="{9DA0BE66-61D4-4BD8-8D04-F8FFB95DF1E9}" type="presOf" srcId="{D3144CA1-9E0F-4D4F-8B28-54C547E802EC}" destId="{1E12BC61-0AA5-4A0E-A1E3-9900FDDF0611}" srcOrd="1" destOrd="0" presId="urn:microsoft.com/office/officeart/2005/8/layout/orgChart1"/>
    <dgm:cxn modelId="{2842FC93-CC72-4A97-B78F-5981FBA9C00F}" type="presOf" srcId="{4A56539B-EB49-4436-8E7F-8187E2DF119D}" destId="{2D2D41E7-605C-4542-93CA-94A6AE9D6994}" srcOrd="0" destOrd="0" presId="urn:microsoft.com/office/officeart/2005/8/layout/orgChart1"/>
    <dgm:cxn modelId="{A7A138EF-D4C4-464D-8220-A576FA37B329}" type="presOf" srcId="{02207C7A-213A-4C12-B069-D0C2FF97235E}" destId="{DB588452-5297-4968-9547-2C05DC33945E}" srcOrd="1" destOrd="0" presId="urn:microsoft.com/office/officeart/2005/8/layout/orgChart1"/>
    <dgm:cxn modelId="{61D77F82-417E-4F2C-B873-2DAC2B649287}" type="presOf" srcId="{E11A16FC-E414-42B3-A41C-A4407AF5AFCF}" destId="{30983963-D450-4C80-B2FB-80A05C94AC92}" srcOrd="1" destOrd="0" presId="urn:microsoft.com/office/officeart/2005/8/layout/orgChart1"/>
    <dgm:cxn modelId="{C677225D-4F40-431F-A8B9-21709FA6629F}" type="presOf" srcId="{DB1F1C67-A9E2-4D7F-941F-3C7021DB1380}" destId="{D46AE33F-BB5A-4981-86CB-57E524B088BA}" srcOrd="1" destOrd="0" presId="urn:microsoft.com/office/officeart/2005/8/layout/orgChart1"/>
    <dgm:cxn modelId="{2B58C6D9-F73F-45C1-9409-BDF4842A7837}" type="presOf" srcId="{C961D43A-DA28-4C30-8BD3-82290C1E4805}" destId="{116D6732-ED66-48EE-8E7E-A81D0BF8D0AC}" srcOrd="1" destOrd="0" presId="urn:microsoft.com/office/officeart/2005/8/layout/orgChart1"/>
    <dgm:cxn modelId="{837873A8-2D71-4077-811E-4AE9CD7D7F90}" srcId="{97F8CC10-45C8-496A-AB11-844B4B6AA0B7}" destId="{20AE5356-811D-4638-B958-2CF023A1CEED}" srcOrd="0" destOrd="0" parTransId="{5CF19E04-28C4-4864-A7F6-615D16D52F0C}" sibTransId="{2C497A08-AFBB-4494-8F75-9F45ECB4FE7D}"/>
    <dgm:cxn modelId="{7F3DC966-B1AD-4F7D-BA11-9D98C89586A2}" type="presOf" srcId="{98CE8E8B-82BA-4BAF-B570-5CB95C2498DA}" destId="{C7A0F7B1-17B4-4745-AC23-F193E6D382B0}" srcOrd="1" destOrd="0" presId="urn:microsoft.com/office/officeart/2005/8/layout/orgChart1"/>
    <dgm:cxn modelId="{3C8FE380-0FA8-4C1F-84B8-535ADD86EE07}" type="presOf" srcId="{402EF557-CF1B-4BCD-9EF8-82949B07AB7D}" destId="{020E8389-2A2E-41B3-82B1-A5AED3987DA1}" srcOrd="0" destOrd="0" presId="urn:microsoft.com/office/officeart/2005/8/layout/orgChart1"/>
    <dgm:cxn modelId="{6393353E-B19F-433C-AB6A-89F20BEAAF9A}" type="presOf" srcId="{01D0176E-A657-4D68-BBD2-13EA90C7D224}" destId="{FE445F09-9E44-4F6D-A4F6-95269EAD7C54}" srcOrd="0" destOrd="0" presId="urn:microsoft.com/office/officeart/2005/8/layout/orgChart1"/>
    <dgm:cxn modelId="{31864514-A37A-4FB8-8E6B-55B7B4CB3EA2}" type="presOf" srcId="{BE61973F-C1F0-4F67-826F-9CB3524A5997}" destId="{968FD79C-123A-465C-9BB7-FB714BE6C685}" srcOrd="1" destOrd="0" presId="urn:microsoft.com/office/officeart/2005/8/layout/orgChart1"/>
    <dgm:cxn modelId="{0788EF9B-23DB-43B7-80E4-0370418D2237}" type="presOf" srcId="{48046807-C8C1-4BBC-9DB0-3932532B2C51}" destId="{93C7C9B8-0511-4979-8744-4C175DF5268D}" srcOrd="0" destOrd="0" presId="urn:microsoft.com/office/officeart/2005/8/layout/orgChart1"/>
    <dgm:cxn modelId="{E2779148-A840-4171-980F-A6A74EB77D49}" srcId="{97F8CC10-45C8-496A-AB11-844B4B6AA0B7}" destId="{A41BD77E-8BB8-4077-865D-35620BF4E3E9}" srcOrd="2" destOrd="0" parTransId="{67C3C488-E4E1-4FEA-A219-8AAF34B75C34}" sibTransId="{0E6E2DC5-F99A-47BF-BE30-57742410C495}"/>
    <dgm:cxn modelId="{602E9D3F-F3C8-4D4E-AA71-30AB8869B5B3}" srcId="{97F8CC10-45C8-496A-AB11-844B4B6AA0B7}" destId="{2EBEB16A-45EF-4D84-98EE-F63F0A6C1207}" srcOrd="1" destOrd="0" parTransId="{FE4E3CC7-1463-431D-A5C0-29D77ADCF77D}" sibTransId="{72D4A903-1C66-43C7-A2A7-17F9E140227C}"/>
    <dgm:cxn modelId="{C7B6E9BD-0042-441A-A063-374EE79D2D3C}" type="presOf" srcId="{01D0176E-A657-4D68-BBD2-13EA90C7D224}" destId="{C3051F3E-552B-4542-BF73-C71F98030C1A}" srcOrd="1" destOrd="0" presId="urn:microsoft.com/office/officeart/2005/8/layout/orgChart1"/>
    <dgm:cxn modelId="{59036E91-527F-4328-A499-6899E96E3E31}" type="presOf" srcId="{2F4479C6-AF6E-4F7C-B1BE-0B704600140A}" destId="{A60968C2-7F5A-49FA-BA41-70ADD0178227}" srcOrd="1" destOrd="0" presId="urn:microsoft.com/office/officeart/2005/8/layout/orgChart1"/>
    <dgm:cxn modelId="{33F0EB5E-BF0F-44F5-96EB-43C750960207}" srcId="{8AC5EA31-1725-4EC0-8C1A-D7BCAC721B00}" destId="{0D54DF6E-46AB-4AEE-8B1B-73836FC11C87}" srcOrd="1" destOrd="0" parTransId="{5E66A25C-5CED-41A2-84FC-70B01D3CDADD}" sibTransId="{05AF481D-433C-4AE6-A21B-1EB41B65BF26}"/>
    <dgm:cxn modelId="{A0B6CDFC-1DBA-43D6-93D3-7647097BE124}" srcId="{0D54DF6E-46AB-4AEE-8B1B-73836FC11C87}" destId="{A3B037A2-CE40-4CC0-8F00-F5F55CC97F1B}" srcOrd="0" destOrd="0" parTransId="{EC7787AB-0C6F-4F10-A952-8D8DE9A3C98F}" sibTransId="{E5F9611C-CF97-49CF-BB5B-56E05312E113}"/>
    <dgm:cxn modelId="{D589F025-00C9-42BC-8075-A93D02DD4FF8}" type="presOf" srcId="{F28F71C9-0B4F-4178-AD96-CE0A6FFA952C}" destId="{24B320C2-3288-4C9B-8242-84C60ED5F2AE}" srcOrd="0" destOrd="0" presId="urn:microsoft.com/office/officeart/2005/8/layout/orgChart1"/>
    <dgm:cxn modelId="{F6BB2429-F969-4430-90A9-CA01D9C8FC0B}" type="presOf" srcId="{0C764F81-C6DF-4F13-B09A-3306FE6C3C4F}" destId="{118D18B0-CFD8-4CEB-8F29-82EEB8EE6C67}" srcOrd="0" destOrd="0" presId="urn:microsoft.com/office/officeart/2005/8/layout/orgChart1"/>
    <dgm:cxn modelId="{BC56A2C6-8238-44DD-A509-030D5CA72BCA}" type="presOf" srcId="{041CBE90-4768-4867-AAB6-C42E4188CBCF}" destId="{40148204-214D-4F96-A4FC-BC1314F7DC71}" srcOrd="0" destOrd="0" presId="urn:microsoft.com/office/officeart/2005/8/layout/orgChart1"/>
    <dgm:cxn modelId="{CBAB69CF-02E7-4573-99AB-E8A22DBC5EFD}" type="presOf" srcId="{2F24199C-70C4-439D-B649-C1DBBD910E6C}" destId="{CF69B969-B318-41CB-A459-F91A2D913AA1}" srcOrd="0" destOrd="0" presId="urn:microsoft.com/office/officeart/2005/8/layout/orgChart1"/>
    <dgm:cxn modelId="{EEF0355B-53C4-4005-A27D-62B6FE39E719}" type="presOf" srcId="{0D54DF6E-46AB-4AEE-8B1B-73836FC11C87}" destId="{10DC7E71-1D2B-4B06-9BCC-529AAED72636}" srcOrd="0" destOrd="0" presId="urn:microsoft.com/office/officeart/2005/8/layout/orgChart1"/>
    <dgm:cxn modelId="{AF3BC1E1-9BD5-4EBE-92A1-CDAB02D6679C}" srcId="{8AC5EA31-1725-4EC0-8C1A-D7BCAC721B00}" destId="{10324671-E465-499E-8134-678CE3A98D9E}" srcOrd="8" destOrd="0" parTransId="{E7152070-A7B0-4097-B584-876A3CBADD68}" sibTransId="{52900A98-FDCB-495F-8FBE-1E55894A6C2B}"/>
    <dgm:cxn modelId="{A7841365-3B81-4083-A6DC-78E4C0A99A90}" type="presOf" srcId="{D3144CA1-9E0F-4D4F-8B28-54C547E802EC}" destId="{146510D7-25E1-4B83-9BBE-CC210F342C6E}" srcOrd="0" destOrd="0" presId="urn:microsoft.com/office/officeart/2005/8/layout/orgChart1"/>
    <dgm:cxn modelId="{5D526ABF-95B7-483F-9FF3-FB710C45D61C}" type="presOf" srcId="{97F8CC10-45C8-496A-AB11-844B4B6AA0B7}" destId="{8C0401E7-EDA5-4542-B17E-F56C22A20A11}" srcOrd="1" destOrd="0" presId="urn:microsoft.com/office/officeart/2005/8/layout/orgChart1"/>
    <dgm:cxn modelId="{E4273110-A287-458B-AAD1-A31D8A31A93C}" type="presOf" srcId="{2F4479C6-AF6E-4F7C-B1BE-0B704600140A}" destId="{30FAF670-F927-4923-AA72-D402B033BA1B}" srcOrd="0" destOrd="0" presId="urn:microsoft.com/office/officeart/2005/8/layout/orgChart1"/>
    <dgm:cxn modelId="{978E59EC-82D9-4D50-8470-64C5ACDC0A55}" type="presOf" srcId="{A3B037A2-CE40-4CC0-8F00-F5F55CC97F1B}" destId="{FD9BDEBB-DCF1-44C4-80C5-6A7E68860894}" srcOrd="1" destOrd="0" presId="urn:microsoft.com/office/officeart/2005/8/layout/orgChart1"/>
    <dgm:cxn modelId="{0A460360-2284-4CF0-AA95-362672DB2E78}" srcId="{10324671-E465-499E-8134-678CE3A98D9E}" destId="{97F8CC10-45C8-496A-AB11-844B4B6AA0B7}" srcOrd="0" destOrd="0" parTransId="{48046807-C8C1-4BBC-9DB0-3932532B2C51}" sibTransId="{DB523229-81C6-4D5D-A754-B9B5E438FBFC}"/>
    <dgm:cxn modelId="{6D38C6EA-4D9E-4AE6-81EE-7DEF4C708340}" type="presOf" srcId="{10324671-E465-499E-8134-678CE3A98D9E}" destId="{63FC17F3-F792-494A-A0EA-77A31ACB1DCC}" srcOrd="1" destOrd="0" presId="urn:microsoft.com/office/officeart/2005/8/layout/orgChart1"/>
    <dgm:cxn modelId="{A4217826-2F14-4AEC-9763-37AEAF3E73A4}" type="presOf" srcId="{B44D9BA8-E819-4BFD-BD78-ACD699A849A2}" destId="{6F99F91F-6488-4D4C-BC0B-7672C358232A}" srcOrd="0" destOrd="0" presId="urn:microsoft.com/office/officeart/2005/8/layout/orgChart1"/>
    <dgm:cxn modelId="{38750910-0928-43D5-9C6E-86C7A023C3D4}" srcId="{8335E903-D585-4EB8-9AE5-EE4003E260BE}" destId="{8F63FD1C-5C6C-4368-A0EC-DBC1CC0AE9CC}" srcOrd="1" destOrd="0" parTransId="{2F24199C-70C4-439D-B649-C1DBBD910E6C}" sibTransId="{755296FA-6608-41FB-BA01-E6D1F2F78E9A}"/>
    <dgm:cxn modelId="{79890AD1-B71D-46FA-A95F-15FD02FCA4E5}" type="presOf" srcId="{151B0228-9ED5-47E7-8283-43F4CC12FE53}" destId="{42DAE0F9-9F5A-425A-AD94-8E27F1AD01F4}" srcOrd="1" destOrd="0" presId="urn:microsoft.com/office/officeart/2005/8/layout/orgChart1"/>
    <dgm:cxn modelId="{2074225A-8B01-4741-BB19-BC7CCD508D3E}" type="presOf" srcId="{2E1B1439-B99F-415C-A742-FF314D3BF7B9}" destId="{B57B294D-EE82-41BF-8F5B-04926606DBAC}" srcOrd="0" destOrd="0" presId="urn:microsoft.com/office/officeart/2005/8/layout/orgChart1"/>
    <dgm:cxn modelId="{B5132FD0-B83A-4DEA-8381-55EB479D6BBE}" type="presOf" srcId="{BFE3DBCA-F6EB-4672-9FE6-F98BCF5ABDE5}" destId="{41AD1D40-91E3-4330-9FBC-A5E9E8B16EBA}" srcOrd="0" destOrd="0" presId="urn:microsoft.com/office/officeart/2005/8/layout/orgChart1"/>
    <dgm:cxn modelId="{500A7E08-22E3-404C-978B-CD04A86F918D}" type="presOf" srcId="{9C301488-25C5-460A-BE81-AA49DDA452CD}" destId="{C335D531-1ED7-4FEA-9591-B2C20D9FC6D6}" srcOrd="0" destOrd="0" presId="urn:microsoft.com/office/officeart/2005/8/layout/orgChart1"/>
    <dgm:cxn modelId="{420E7D8F-5268-4151-9498-96FBCD314F40}" type="presOf" srcId="{FC740ADE-23A3-4002-A6E7-7A827D6E30D6}" destId="{1D7E331A-39C1-4482-8541-B12E142817A4}" srcOrd="1" destOrd="0" presId="urn:microsoft.com/office/officeart/2005/8/layout/orgChart1"/>
    <dgm:cxn modelId="{8537892A-A2EF-4E89-9946-EEED409B3D7C}" type="presOf" srcId="{02207C7A-213A-4C12-B069-D0C2FF97235E}" destId="{02C8C26F-75B3-420F-8769-021D01BD07F3}" srcOrd="0" destOrd="0" presId="urn:microsoft.com/office/officeart/2005/8/layout/orgChart1"/>
    <dgm:cxn modelId="{B351E841-38D5-4E3F-8FFD-26F3EF680EF7}" type="presOf" srcId="{8AC5EA31-1725-4EC0-8C1A-D7BCAC721B00}" destId="{84138E9F-BCE7-49B0-9DF4-486144F4C7F9}" srcOrd="1" destOrd="0" presId="urn:microsoft.com/office/officeart/2005/8/layout/orgChart1"/>
    <dgm:cxn modelId="{08921ABD-680A-4968-AA78-E6863E90290B}" type="presOf" srcId="{C5F22165-5208-41C9-BD6C-F072A328446F}" destId="{03DA4D24-71B1-462C-90D1-83DDB916B668}" srcOrd="0" destOrd="0" presId="urn:microsoft.com/office/officeart/2005/8/layout/orgChart1"/>
    <dgm:cxn modelId="{EC8410DC-3CA6-4F88-BA6E-77C442B7CEAE}" type="presOf" srcId="{794298C2-2107-40FB-BE83-700166E37B9D}" destId="{B260211D-9C85-47B1-8A65-BB4C39F5C23E}" srcOrd="0" destOrd="0" presId="urn:microsoft.com/office/officeart/2005/8/layout/orgChart1"/>
    <dgm:cxn modelId="{2AF1FF6C-9AAF-405C-96A3-DFA90133437D}" type="presOf" srcId="{8335E903-D585-4EB8-9AE5-EE4003E260BE}" destId="{1220FD34-7A17-42EC-A1F6-539EDD8A8B44}" srcOrd="0" destOrd="0" presId="urn:microsoft.com/office/officeart/2005/8/layout/orgChart1"/>
    <dgm:cxn modelId="{398FCC6A-98EF-42F8-B299-4D0B83D9E23B}" type="presOf" srcId="{20AE5356-811D-4638-B958-2CF023A1CEED}" destId="{E478ED32-EEA1-4A43-BD97-052E92D06ECB}" srcOrd="0" destOrd="0" presId="urn:microsoft.com/office/officeart/2005/8/layout/orgChart1"/>
    <dgm:cxn modelId="{4BD48BBC-42B6-429E-B1F4-5C86B1B5C93E}" type="presOf" srcId="{C5F22165-5208-41C9-BD6C-F072A328446F}" destId="{562E9AF4-8E12-4809-A9EB-6909755957C7}" srcOrd="1" destOrd="0" presId="urn:microsoft.com/office/officeart/2005/8/layout/orgChart1"/>
    <dgm:cxn modelId="{579754E8-58D9-4E24-866A-D32149ED102F}" srcId="{8AC5EA31-1725-4EC0-8C1A-D7BCAC721B00}" destId="{D3144CA1-9E0F-4D4F-8B28-54C547E802EC}" srcOrd="2" destOrd="0" parTransId="{EC0D949E-F891-498E-85CE-C23204F5FED7}" sibTransId="{DF20F964-C3F6-49DD-991F-F427020BAE3A}"/>
    <dgm:cxn modelId="{303667A9-DE5E-489F-A842-105C94F8E067}" srcId="{FC740ADE-23A3-4002-A6E7-7A827D6E30D6}" destId="{C961D43A-DA28-4C30-8BD3-82290C1E4805}" srcOrd="0" destOrd="0" parTransId="{CDA624EC-45F8-4146-A903-BAD3F6BA0C0C}" sibTransId="{1EBE58EA-F575-4D1C-9627-787D9904912C}"/>
    <dgm:cxn modelId="{A389C1AC-14F6-4227-A306-2A2B54FDBB81}" srcId="{8AC5EA31-1725-4EC0-8C1A-D7BCAC721B00}" destId="{FC740ADE-23A3-4002-A6E7-7A827D6E30D6}" srcOrd="5" destOrd="0" parTransId="{3932CFE6-BC62-48C9-9960-7EC09B57491A}" sibTransId="{31CB2B75-62C3-4733-A8C6-72CCC7E900A3}"/>
    <dgm:cxn modelId="{154AE179-A3FB-4E4A-8599-FD8EDBC8A63B}" type="presOf" srcId="{C961D43A-DA28-4C30-8BD3-82290C1E4805}" destId="{6A110608-B5F6-4E00-B18B-D5C62697662F}" srcOrd="0" destOrd="0" presId="urn:microsoft.com/office/officeart/2005/8/layout/orgChart1"/>
    <dgm:cxn modelId="{8366566E-43F6-4C00-B4BF-5BE1EF5CBD88}" srcId="{B30610C1-9F84-43CE-8064-70AFED4F79D1}" destId="{07950490-997B-4E99-A674-53B3919480C8}" srcOrd="1" destOrd="0" parTransId="{2F13B2CA-277B-4C50-A9B7-40E6CBCD0C56}" sibTransId="{9ECF254D-95F5-4772-938F-B336B94DD22D}"/>
    <dgm:cxn modelId="{69CEA0A1-F74D-4F9F-93D1-CBB1B5BDFB4F}" type="presOf" srcId="{5CF19E04-28C4-4864-A7F6-615D16D52F0C}" destId="{C84FA1E8-05F3-41D2-99EA-7B864D970FAC}" srcOrd="0" destOrd="0" presId="urn:microsoft.com/office/officeart/2005/8/layout/orgChart1"/>
    <dgm:cxn modelId="{39A9BC53-3BD7-45D0-9163-F83AAFD7C0EF}" type="presOf" srcId="{6DDD0CEF-216A-410E-9B51-E981A3BE70CC}" destId="{0803FEFF-CDBC-443B-963D-CEA30397B28B}" srcOrd="0" destOrd="0" presId="urn:microsoft.com/office/officeart/2005/8/layout/orgChart1"/>
    <dgm:cxn modelId="{DA016BC9-8CFE-48AF-82D5-FDC0CE4D234B}" type="presOf" srcId="{20AE5356-811D-4638-B958-2CF023A1CEED}" destId="{CFEB3543-BB68-4154-97D3-9EE68CBF5DB6}" srcOrd="1" destOrd="0" presId="urn:microsoft.com/office/officeart/2005/8/layout/orgChart1"/>
    <dgm:cxn modelId="{92F423BC-6A98-4F42-BFAE-21C9C5A8FCE1}" type="presOf" srcId="{6D374482-0EA9-40E5-BA78-27E2A7B10909}" destId="{D0802545-7099-49BA-887F-D0F3F1F3809E}" srcOrd="1" destOrd="0" presId="urn:microsoft.com/office/officeart/2005/8/layout/orgChart1"/>
    <dgm:cxn modelId="{93EEE37C-FD91-444F-AD5C-963D9E68B548}" type="presOf" srcId="{5738CD04-B95E-49A1-8D47-4CE91BE7DD84}" destId="{B5B486B7-CEDB-4258-B2B4-DCEDE6F674AA}" srcOrd="0" destOrd="0" presId="urn:microsoft.com/office/officeart/2005/8/layout/orgChart1"/>
    <dgm:cxn modelId="{DFFC132B-6F54-4210-B5D6-66F5DAAFF126}" type="presOf" srcId="{98CE8E8B-82BA-4BAF-B570-5CB95C2498DA}" destId="{BE3D62EC-00B0-4F21-B820-631774CD73FF}" srcOrd="0" destOrd="0" presId="urn:microsoft.com/office/officeart/2005/8/layout/orgChart1"/>
    <dgm:cxn modelId="{9ED0C9BC-28F9-47E9-AA4F-15CC9A51651F}" srcId="{BE61973F-C1F0-4F67-826F-9CB3524A5997}" destId="{180CB0B0-A94B-48D4-9CC7-41E3B1CD6A33}" srcOrd="0" destOrd="0" parTransId="{A4D6E69A-0153-4131-82AE-4CF1E4A682FE}" sibTransId="{D63B606C-E140-476F-9D64-A5B8B44455C5}"/>
    <dgm:cxn modelId="{272AAA9F-BC5C-45C2-8800-7CB0D1BDA808}" type="presOf" srcId="{E11A16FC-E414-42B3-A41C-A4407AF5AFCF}" destId="{D602D1E1-B319-4DC4-B091-49DA801FF8B5}" srcOrd="0" destOrd="0" presId="urn:microsoft.com/office/officeart/2005/8/layout/orgChart1"/>
    <dgm:cxn modelId="{BCC97D94-0BBC-4F34-8B74-AD580E1C4302}" type="presOf" srcId="{FC740ADE-23A3-4002-A6E7-7A827D6E30D6}" destId="{58A0C5AC-33D6-4799-ABA4-C9CBC019F509}" srcOrd="0" destOrd="0" presId="urn:microsoft.com/office/officeart/2005/8/layout/orgChart1"/>
    <dgm:cxn modelId="{999F5B09-740A-438F-A9B9-A23CC251E8BC}" type="presOf" srcId="{94AD781A-08AD-4FA0-9ADE-127AA8E1DCAF}" destId="{F94E4603-9D97-4A55-87D2-1C620B046B4F}" srcOrd="0" destOrd="0" presId="urn:microsoft.com/office/officeart/2005/8/layout/orgChart1"/>
    <dgm:cxn modelId="{1EB6D120-4614-404C-977D-E810FB2839CC}" srcId="{B30610C1-9F84-43CE-8064-70AFED4F79D1}" destId="{5738CD04-B95E-49A1-8D47-4CE91BE7DD84}" srcOrd="0" destOrd="0" parTransId="{E7A11BFC-EC32-4F75-97CE-465004C00642}" sibTransId="{6CA69CCF-27E7-4F1F-BDDC-0A28AC07AD20}"/>
    <dgm:cxn modelId="{77143A51-EFF2-4B16-A781-6019774D2FD3}" type="presOf" srcId="{BE61973F-C1F0-4F67-826F-9CB3524A5997}" destId="{89183DEA-841F-4E2F-A649-B9A090BCACF0}" srcOrd="0" destOrd="0" presId="urn:microsoft.com/office/officeart/2005/8/layout/orgChart1"/>
    <dgm:cxn modelId="{D3839FC6-B927-4882-90F8-53C55F54151A}" type="presOf" srcId="{AFD115CB-4224-4A42-BB96-8EC04831FEFB}" destId="{D1B8A617-86C7-4CF4-B092-DDAA5A3898E1}" srcOrd="0" destOrd="0" presId="urn:microsoft.com/office/officeart/2005/8/layout/orgChart1"/>
    <dgm:cxn modelId="{BD44B9D3-E2BC-4344-BD52-18B4E464D755}" type="presOf" srcId="{180CB0B0-A94B-48D4-9CC7-41E3B1CD6A33}" destId="{C047C81D-E1EF-4C54-AC41-77ED5A14DD33}" srcOrd="1" destOrd="0" presId="urn:microsoft.com/office/officeart/2005/8/layout/orgChart1"/>
    <dgm:cxn modelId="{5ED693E7-7BBC-40A7-80F1-25E3B2F23F4E}" srcId="{8335E903-D585-4EB8-9AE5-EE4003E260BE}" destId="{E11A16FC-E414-42B3-A41C-A4407AF5AFCF}" srcOrd="0" destOrd="0" parTransId="{794298C2-2107-40FB-BE83-700166E37B9D}" sibTransId="{50B56B45-1B20-4F22-A19A-007E71BBE081}"/>
    <dgm:cxn modelId="{C55A5A63-73A7-43E3-A899-43A4DE645452}" type="presOf" srcId="{9BB1E7C6-467A-4717-8AE2-A5E86EC9EF38}" destId="{59862489-DA6D-4325-82BA-321A658A2852}" srcOrd="1" destOrd="0" presId="urn:microsoft.com/office/officeart/2005/8/layout/orgChart1"/>
    <dgm:cxn modelId="{72AFCB88-B505-4131-BB2B-D085890C436A}" type="presOf" srcId="{E7152070-A7B0-4097-B584-876A3CBADD68}" destId="{72C01828-331A-45B1-A891-65CE1AA63933}" srcOrd="0" destOrd="0" presId="urn:microsoft.com/office/officeart/2005/8/layout/orgChart1"/>
    <dgm:cxn modelId="{F76ACE6A-E2E3-4100-B4E2-FE8AF8E83570}" srcId="{8AC5EA31-1725-4EC0-8C1A-D7BCAC721B00}" destId="{0B4105C4-ACA4-43FA-B047-5B50FB7E36FD}" srcOrd="0" destOrd="0" parTransId="{402EF557-CF1B-4BCD-9EF8-82949B07AB7D}" sibTransId="{3C2543D3-C764-4E58-8444-318DC3E5E5D7}"/>
    <dgm:cxn modelId="{0F263E75-51F0-4543-889F-CAFB4AE653E2}" srcId="{8335E903-D585-4EB8-9AE5-EE4003E260BE}" destId="{BE61973F-C1F0-4F67-826F-9CB3524A5997}" srcOrd="2" destOrd="0" parTransId="{B44D9BA8-E819-4BFD-BD78-ACD699A849A2}" sibTransId="{A659F313-DFC3-441F-86C4-427484B2A4B3}"/>
    <dgm:cxn modelId="{656C08BF-E035-4884-9C91-EA2C6BB7518A}" srcId="{151B0228-9ED5-47E7-8283-43F4CC12FE53}" destId="{8AC5EA31-1725-4EC0-8C1A-D7BCAC721B00}" srcOrd="0" destOrd="0" parTransId="{94BE207D-456A-4CD0-B64B-D59FED12106E}" sibTransId="{6C441645-C427-4F1E-8C56-5F22ADA92665}"/>
    <dgm:cxn modelId="{1F63D498-4940-4041-AEF2-574FCA817815}" type="presOf" srcId="{180CB0B0-A94B-48D4-9CC7-41E3B1CD6A33}" destId="{3A9CFD34-A47E-4A57-B08A-EEFC7C461872}" srcOrd="0" destOrd="0" presId="urn:microsoft.com/office/officeart/2005/8/layout/orgChart1"/>
    <dgm:cxn modelId="{3A2BD9C7-09A7-492F-8D69-F6661843861B}" type="presParOf" srcId="{0D88CD4D-4D9D-4455-8001-FD49A9336F5A}" destId="{21E43A0E-577C-4300-9A40-1C6701E97286}" srcOrd="0" destOrd="0" presId="urn:microsoft.com/office/officeart/2005/8/layout/orgChart1"/>
    <dgm:cxn modelId="{5314B8FE-53AA-4D51-9A80-378580A3747F}" type="presParOf" srcId="{21E43A0E-577C-4300-9A40-1C6701E97286}" destId="{C6B3E2DC-3443-4C37-BF66-818BEEBF39D3}" srcOrd="0" destOrd="0" presId="urn:microsoft.com/office/officeart/2005/8/layout/orgChart1"/>
    <dgm:cxn modelId="{525DEB3C-317A-46F5-BD75-123FBAE76ACA}" type="presParOf" srcId="{C6B3E2DC-3443-4C37-BF66-818BEEBF39D3}" destId="{CFDF4C50-5EBC-41B6-8C52-C2E53369599D}" srcOrd="0" destOrd="0" presId="urn:microsoft.com/office/officeart/2005/8/layout/orgChart1"/>
    <dgm:cxn modelId="{A2A8C77C-7409-422C-9ABD-3820D852A5C9}" type="presParOf" srcId="{C6B3E2DC-3443-4C37-BF66-818BEEBF39D3}" destId="{42DAE0F9-9F5A-425A-AD94-8E27F1AD01F4}" srcOrd="1" destOrd="0" presId="urn:microsoft.com/office/officeart/2005/8/layout/orgChart1"/>
    <dgm:cxn modelId="{DC729044-B2E7-4236-8747-659F2354EBD1}" type="presParOf" srcId="{21E43A0E-577C-4300-9A40-1C6701E97286}" destId="{74EEA190-20A2-443F-B3A8-81F51929C5AE}" srcOrd="1" destOrd="0" presId="urn:microsoft.com/office/officeart/2005/8/layout/orgChart1"/>
    <dgm:cxn modelId="{F723D2E1-B531-49CC-AA7F-C0EE4A1E838D}" type="presParOf" srcId="{74EEA190-20A2-443F-B3A8-81F51929C5AE}" destId="{949DDEFC-EDFA-4A7A-B1CA-0C8F7CB68CC2}" srcOrd="0" destOrd="0" presId="urn:microsoft.com/office/officeart/2005/8/layout/orgChart1"/>
    <dgm:cxn modelId="{6B8C4535-F505-438B-B111-0A5496F13D55}" type="presParOf" srcId="{74EEA190-20A2-443F-B3A8-81F51929C5AE}" destId="{9B8D1709-5C40-454A-B1D5-641A088DE002}" srcOrd="1" destOrd="0" presId="urn:microsoft.com/office/officeart/2005/8/layout/orgChart1"/>
    <dgm:cxn modelId="{27DF33E5-8A61-4C97-A902-AF1501147B7E}" type="presParOf" srcId="{9B8D1709-5C40-454A-B1D5-641A088DE002}" destId="{73A48FE6-1B90-4C28-8AC2-FF85119CFE4C}" srcOrd="0" destOrd="0" presId="urn:microsoft.com/office/officeart/2005/8/layout/orgChart1"/>
    <dgm:cxn modelId="{C739AAE8-9208-4481-9038-F9BD7D0B32D3}" type="presParOf" srcId="{73A48FE6-1B90-4C28-8AC2-FF85119CFE4C}" destId="{7255005E-1F75-4D67-8193-001D99775EED}" srcOrd="0" destOrd="0" presId="urn:microsoft.com/office/officeart/2005/8/layout/orgChart1"/>
    <dgm:cxn modelId="{DD666E93-7E10-4D5F-89E4-03B86769E321}" type="presParOf" srcId="{73A48FE6-1B90-4C28-8AC2-FF85119CFE4C}" destId="{84138E9F-BCE7-49B0-9DF4-486144F4C7F9}" srcOrd="1" destOrd="0" presId="urn:microsoft.com/office/officeart/2005/8/layout/orgChart1"/>
    <dgm:cxn modelId="{B26A0C95-2C94-4BB4-95A5-792151B375CF}" type="presParOf" srcId="{9B8D1709-5C40-454A-B1D5-641A088DE002}" destId="{C7277906-8340-48FA-9114-19802EA79EC2}" srcOrd="1" destOrd="0" presId="urn:microsoft.com/office/officeart/2005/8/layout/orgChart1"/>
    <dgm:cxn modelId="{0D0AA2BF-1019-4389-B84E-3614039E735B}" type="presParOf" srcId="{C7277906-8340-48FA-9114-19802EA79EC2}" destId="{87450453-348D-47EB-8E0A-D7A21E622043}" srcOrd="0" destOrd="0" presId="urn:microsoft.com/office/officeart/2005/8/layout/orgChart1"/>
    <dgm:cxn modelId="{C9F0C832-9FBB-4579-9B66-59CF5BD5BDA0}" type="presParOf" srcId="{C7277906-8340-48FA-9114-19802EA79EC2}" destId="{FCD38A5E-E8F2-4B36-B496-2885861173DA}" srcOrd="1" destOrd="0" presId="urn:microsoft.com/office/officeart/2005/8/layout/orgChart1"/>
    <dgm:cxn modelId="{F7B392C1-FD7C-4B86-B268-F69911C35CCF}" type="presParOf" srcId="{FCD38A5E-E8F2-4B36-B496-2885861173DA}" destId="{5EB5AF45-77D4-4CA8-BBB4-7A4729431DA5}" srcOrd="0" destOrd="0" presId="urn:microsoft.com/office/officeart/2005/8/layout/orgChart1"/>
    <dgm:cxn modelId="{2ECFA0AA-8EC7-425B-95B1-9CC44E6B8154}" type="presParOf" srcId="{5EB5AF45-77D4-4CA8-BBB4-7A4729431DA5}" destId="{146510D7-25E1-4B83-9BBE-CC210F342C6E}" srcOrd="0" destOrd="0" presId="urn:microsoft.com/office/officeart/2005/8/layout/orgChart1"/>
    <dgm:cxn modelId="{0900AA7F-86E4-44D5-950D-CC0E362BACBC}" type="presParOf" srcId="{5EB5AF45-77D4-4CA8-BBB4-7A4729431DA5}" destId="{1E12BC61-0AA5-4A0E-A1E3-9900FDDF0611}" srcOrd="1" destOrd="0" presId="urn:microsoft.com/office/officeart/2005/8/layout/orgChart1"/>
    <dgm:cxn modelId="{B22C0218-AD72-4B58-993E-436CF518895F}" type="presParOf" srcId="{FCD38A5E-E8F2-4B36-B496-2885861173DA}" destId="{BF28B083-2198-49C1-AE84-1CCFC9C97A25}" srcOrd="1" destOrd="0" presId="urn:microsoft.com/office/officeart/2005/8/layout/orgChart1"/>
    <dgm:cxn modelId="{8E02E3CE-DE37-40E0-8BE8-1E42F8FA3539}" type="presParOf" srcId="{BF28B083-2198-49C1-AE84-1CCFC9C97A25}" destId="{24B320C2-3288-4C9B-8242-84C60ED5F2AE}" srcOrd="0" destOrd="0" presId="urn:microsoft.com/office/officeart/2005/8/layout/orgChart1"/>
    <dgm:cxn modelId="{0442BB78-DEB0-4E6E-81C7-7FCC6925E6E6}" type="presParOf" srcId="{BF28B083-2198-49C1-AE84-1CCFC9C97A25}" destId="{BCE34276-DDCC-4A84-A6FF-3EAC892FBBA9}" srcOrd="1" destOrd="0" presId="urn:microsoft.com/office/officeart/2005/8/layout/orgChart1"/>
    <dgm:cxn modelId="{ABA1181F-B076-46F3-B3EE-68E738562AB5}" type="presParOf" srcId="{BCE34276-DDCC-4A84-A6FF-3EAC892FBBA9}" destId="{35BE6938-16E0-4405-AAB9-D8C95B6368AB}" srcOrd="0" destOrd="0" presId="urn:microsoft.com/office/officeart/2005/8/layout/orgChart1"/>
    <dgm:cxn modelId="{D5FDCB0D-C227-48C6-8511-AFAF6627B099}" type="presParOf" srcId="{35BE6938-16E0-4405-AAB9-D8C95B6368AB}" destId="{79BE09DA-65EF-4D50-B2C3-F2B723D8B622}" srcOrd="0" destOrd="0" presId="urn:microsoft.com/office/officeart/2005/8/layout/orgChart1"/>
    <dgm:cxn modelId="{A2FF9B3F-A87C-4032-9BAC-A77C1900BC73}" type="presParOf" srcId="{35BE6938-16E0-4405-AAB9-D8C95B6368AB}" destId="{AD9E3D0A-3180-41DC-BDFB-84DC2AA0D758}" srcOrd="1" destOrd="0" presId="urn:microsoft.com/office/officeart/2005/8/layout/orgChart1"/>
    <dgm:cxn modelId="{51FE08B7-2832-4C8A-8348-F6C46B8D0D63}" type="presParOf" srcId="{BCE34276-DDCC-4A84-A6FF-3EAC892FBBA9}" destId="{2BEA9E84-4F8D-4171-BF68-533ED595AE20}" srcOrd="1" destOrd="0" presId="urn:microsoft.com/office/officeart/2005/8/layout/orgChart1"/>
    <dgm:cxn modelId="{FA8866CA-CCDC-4B4A-AC52-34D7C37F5080}" type="presParOf" srcId="{BCE34276-DDCC-4A84-A6FF-3EAC892FBBA9}" destId="{06066FC3-5F64-4175-BCA6-1D1199BC4849}" srcOrd="2" destOrd="0" presId="urn:microsoft.com/office/officeart/2005/8/layout/orgChart1"/>
    <dgm:cxn modelId="{B8A74436-C855-41C6-AC92-BA36EAE76AD0}" type="presParOf" srcId="{FCD38A5E-E8F2-4B36-B496-2885861173DA}" destId="{FB43A041-57AB-4C00-838A-F4A12DC8C526}" srcOrd="2" destOrd="0" presId="urn:microsoft.com/office/officeart/2005/8/layout/orgChart1"/>
    <dgm:cxn modelId="{162668A7-7970-461C-8030-FF13F5A86D1E}" type="presParOf" srcId="{C7277906-8340-48FA-9114-19802EA79EC2}" destId="{BE42C77A-D0B6-428E-9A85-AEA38E3D191D}" srcOrd="2" destOrd="0" presId="urn:microsoft.com/office/officeart/2005/8/layout/orgChart1"/>
    <dgm:cxn modelId="{C4809461-91C2-4340-9EC8-2BE6F5EA641F}" type="presParOf" srcId="{C7277906-8340-48FA-9114-19802EA79EC2}" destId="{F1FDBA44-1350-4E29-829B-B2B355A354BD}" srcOrd="3" destOrd="0" presId="urn:microsoft.com/office/officeart/2005/8/layout/orgChart1"/>
    <dgm:cxn modelId="{9C24F65E-FB15-407C-A622-52EFB65B42BC}" type="presParOf" srcId="{F1FDBA44-1350-4E29-829B-B2B355A354BD}" destId="{493D8A40-7818-485D-A5A9-E6940B001342}" srcOrd="0" destOrd="0" presId="urn:microsoft.com/office/officeart/2005/8/layout/orgChart1"/>
    <dgm:cxn modelId="{EEB0E601-9BEB-4466-9BC7-250744E2BF33}" type="presParOf" srcId="{493D8A40-7818-485D-A5A9-E6940B001342}" destId="{B6416140-AF78-4478-A5DE-84259658B1D4}" srcOrd="0" destOrd="0" presId="urn:microsoft.com/office/officeart/2005/8/layout/orgChart1"/>
    <dgm:cxn modelId="{9228828D-5C2D-41B8-B6C4-FA8552E5FE93}" type="presParOf" srcId="{493D8A40-7818-485D-A5A9-E6940B001342}" destId="{8A1C690E-6FD7-4123-A7FC-B6FED423EF3A}" srcOrd="1" destOrd="0" presId="urn:microsoft.com/office/officeart/2005/8/layout/orgChart1"/>
    <dgm:cxn modelId="{BC26B908-D71D-4C5D-99AE-F4BF2E8F69B9}" type="presParOf" srcId="{F1FDBA44-1350-4E29-829B-B2B355A354BD}" destId="{8CA66E9C-89FE-4217-9FF5-54814879F011}" srcOrd="1" destOrd="0" presId="urn:microsoft.com/office/officeart/2005/8/layout/orgChart1"/>
    <dgm:cxn modelId="{00A3C343-1AA4-48F0-94EE-ED32730076B0}" type="presParOf" srcId="{F1FDBA44-1350-4E29-829B-B2B355A354BD}" destId="{2A02FCE9-D31B-4538-8A92-C3C8A8005E0C}" srcOrd="2" destOrd="0" presId="urn:microsoft.com/office/officeart/2005/8/layout/orgChart1"/>
    <dgm:cxn modelId="{840F1872-78EF-42E3-B61A-93C39F572051}" type="presParOf" srcId="{C7277906-8340-48FA-9114-19802EA79EC2}" destId="{528047C5-ADA4-43A9-8075-40DE62E6AC4F}" srcOrd="4" destOrd="0" presId="urn:microsoft.com/office/officeart/2005/8/layout/orgChart1"/>
    <dgm:cxn modelId="{0D887AC5-7710-49F4-81A4-600C08522F57}" type="presParOf" srcId="{C7277906-8340-48FA-9114-19802EA79EC2}" destId="{799B791F-7A6D-40A0-997F-A8403A1AD6F8}" srcOrd="5" destOrd="0" presId="urn:microsoft.com/office/officeart/2005/8/layout/orgChart1"/>
    <dgm:cxn modelId="{7D07D0C8-A523-4406-A123-0EB9BE2FE35E}" type="presParOf" srcId="{799B791F-7A6D-40A0-997F-A8403A1AD6F8}" destId="{595A1BA8-6A6C-4B15-A094-9371B29103CD}" srcOrd="0" destOrd="0" presId="urn:microsoft.com/office/officeart/2005/8/layout/orgChart1"/>
    <dgm:cxn modelId="{8129CAFD-71DE-42A6-A9A7-1BE712D1AF8A}" type="presParOf" srcId="{595A1BA8-6A6C-4B15-A094-9371B29103CD}" destId="{1928BAC4-0F39-4CFB-8C05-7708BE75FCEA}" srcOrd="0" destOrd="0" presId="urn:microsoft.com/office/officeart/2005/8/layout/orgChart1"/>
    <dgm:cxn modelId="{4B527219-446F-435D-B406-569EACD438C7}" type="presParOf" srcId="{595A1BA8-6A6C-4B15-A094-9371B29103CD}" destId="{4C66E336-DEB2-46EE-8E11-8826DED4C34E}" srcOrd="1" destOrd="0" presId="urn:microsoft.com/office/officeart/2005/8/layout/orgChart1"/>
    <dgm:cxn modelId="{30225203-A853-4D2C-B76F-0EBA0C039B59}" type="presParOf" srcId="{799B791F-7A6D-40A0-997F-A8403A1AD6F8}" destId="{68A39D4E-C275-4CCE-B1BD-14059B8E43A5}" srcOrd="1" destOrd="0" presId="urn:microsoft.com/office/officeart/2005/8/layout/orgChart1"/>
    <dgm:cxn modelId="{6782D30E-2091-42F1-9AA8-FEFA452E5921}" type="presParOf" srcId="{68A39D4E-C275-4CCE-B1BD-14059B8E43A5}" destId="{3C27A7FB-E84A-413C-9191-44FC889C09DC}" srcOrd="0" destOrd="0" presId="urn:microsoft.com/office/officeart/2005/8/layout/orgChart1"/>
    <dgm:cxn modelId="{C92CA8B7-8283-4FE4-B0AE-072D27D7316C}" type="presParOf" srcId="{68A39D4E-C275-4CCE-B1BD-14059B8E43A5}" destId="{788179E3-56AA-45B8-8111-E3DB6A578B73}" srcOrd="1" destOrd="0" presId="urn:microsoft.com/office/officeart/2005/8/layout/orgChart1"/>
    <dgm:cxn modelId="{5DFFB152-3507-42DC-BAA1-8F1653C713B7}" type="presParOf" srcId="{788179E3-56AA-45B8-8111-E3DB6A578B73}" destId="{23D692E4-0E87-4C43-BDD1-1E562031B691}" srcOrd="0" destOrd="0" presId="urn:microsoft.com/office/officeart/2005/8/layout/orgChart1"/>
    <dgm:cxn modelId="{7AF870C7-47F0-4F33-B289-51E88EAF94EB}" type="presParOf" srcId="{23D692E4-0E87-4C43-BDD1-1E562031B691}" destId="{30FAF670-F927-4923-AA72-D402B033BA1B}" srcOrd="0" destOrd="0" presId="urn:microsoft.com/office/officeart/2005/8/layout/orgChart1"/>
    <dgm:cxn modelId="{343BD978-745E-4D87-8B14-585390D0CDF3}" type="presParOf" srcId="{23D692E4-0E87-4C43-BDD1-1E562031B691}" destId="{A60968C2-7F5A-49FA-BA41-70ADD0178227}" srcOrd="1" destOrd="0" presId="urn:microsoft.com/office/officeart/2005/8/layout/orgChart1"/>
    <dgm:cxn modelId="{0CCB5841-5715-412E-A7DB-8580465DE94D}" type="presParOf" srcId="{788179E3-56AA-45B8-8111-E3DB6A578B73}" destId="{74C0625C-F627-4454-B3D6-C2254F67AAEA}" srcOrd="1" destOrd="0" presId="urn:microsoft.com/office/officeart/2005/8/layout/orgChart1"/>
    <dgm:cxn modelId="{1DFCFA76-C21B-4855-9952-5F106FAD1E16}" type="presParOf" srcId="{788179E3-56AA-45B8-8111-E3DB6A578B73}" destId="{1B0932C9-5EE1-4C61-A265-7DC8C7167EDE}" srcOrd="2" destOrd="0" presId="urn:microsoft.com/office/officeart/2005/8/layout/orgChart1"/>
    <dgm:cxn modelId="{ECAC692A-1436-4743-BA88-80477A3FAD03}" type="presParOf" srcId="{68A39D4E-C275-4CCE-B1BD-14059B8E43A5}" destId="{6C938DCB-BC48-4F7B-9356-5F0AEB3C5FF7}" srcOrd="2" destOrd="0" presId="urn:microsoft.com/office/officeart/2005/8/layout/orgChart1"/>
    <dgm:cxn modelId="{04509790-FFA3-4E21-8B30-E30A9C126171}" type="presParOf" srcId="{68A39D4E-C275-4CCE-B1BD-14059B8E43A5}" destId="{00812559-403E-4B7B-B3E8-CA2C8E7920FE}" srcOrd="3" destOrd="0" presId="urn:microsoft.com/office/officeart/2005/8/layout/orgChart1"/>
    <dgm:cxn modelId="{394052A6-590B-402B-A52E-5D56F6F0C32C}" type="presParOf" srcId="{00812559-403E-4B7B-B3E8-CA2C8E7920FE}" destId="{3F685D84-904B-4B91-85F1-B4BD161C5448}" srcOrd="0" destOrd="0" presId="urn:microsoft.com/office/officeart/2005/8/layout/orgChart1"/>
    <dgm:cxn modelId="{4B940D7B-8614-482D-99C1-ED5C75D32CFA}" type="presParOf" srcId="{3F685D84-904B-4B91-85F1-B4BD161C5448}" destId="{E14D40F3-37A3-4147-B9A3-213A8D41CD0D}" srcOrd="0" destOrd="0" presId="urn:microsoft.com/office/officeart/2005/8/layout/orgChart1"/>
    <dgm:cxn modelId="{48DEB666-C647-430C-859D-B59BE072F551}" type="presParOf" srcId="{3F685D84-904B-4B91-85F1-B4BD161C5448}" destId="{59862489-DA6D-4325-82BA-321A658A2852}" srcOrd="1" destOrd="0" presId="urn:microsoft.com/office/officeart/2005/8/layout/orgChart1"/>
    <dgm:cxn modelId="{3A1E0FB1-DDEE-4166-97D7-301C80DD9156}" type="presParOf" srcId="{00812559-403E-4B7B-B3E8-CA2C8E7920FE}" destId="{4766459B-5AB1-46D2-8ACD-2021FCCC33D9}" srcOrd="1" destOrd="0" presId="urn:microsoft.com/office/officeart/2005/8/layout/orgChart1"/>
    <dgm:cxn modelId="{C105E40F-C9F4-4435-93DC-A94C363CB172}" type="presParOf" srcId="{00812559-403E-4B7B-B3E8-CA2C8E7920FE}" destId="{592E0B06-20F6-493B-A3C7-D9CE9E9BBEB3}" srcOrd="2" destOrd="0" presId="urn:microsoft.com/office/officeart/2005/8/layout/orgChart1"/>
    <dgm:cxn modelId="{944D56CA-415B-4621-A288-A7236166D6DB}" type="presParOf" srcId="{799B791F-7A6D-40A0-997F-A8403A1AD6F8}" destId="{D8BC7F3A-B7D5-4381-9AF0-74528D626C0B}" srcOrd="2" destOrd="0" presId="urn:microsoft.com/office/officeart/2005/8/layout/orgChart1"/>
    <dgm:cxn modelId="{180C06E9-0E67-4901-AC03-A70A077D505B}" type="presParOf" srcId="{C7277906-8340-48FA-9114-19802EA79EC2}" destId="{0FBC7E59-88BE-4509-A0F0-E10D4749B435}" srcOrd="6" destOrd="0" presId="urn:microsoft.com/office/officeart/2005/8/layout/orgChart1"/>
    <dgm:cxn modelId="{E05092BE-B086-4576-8533-90DBE0C99C73}" type="presParOf" srcId="{C7277906-8340-48FA-9114-19802EA79EC2}" destId="{95A28A9B-40FD-4F98-86E8-19E4B03F792C}" srcOrd="7" destOrd="0" presId="urn:microsoft.com/office/officeart/2005/8/layout/orgChart1"/>
    <dgm:cxn modelId="{3585183D-0AB7-43FA-9872-687A6DF8D9EE}" type="presParOf" srcId="{95A28A9B-40FD-4F98-86E8-19E4B03F792C}" destId="{137108CC-93A2-4211-A3FA-5F76C3C75E7E}" srcOrd="0" destOrd="0" presId="urn:microsoft.com/office/officeart/2005/8/layout/orgChart1"/>
    <dgm:cxn modelId="{ED8D632A-B6B5-4FE4-8AD1-1938AE30AA6F}" type="presParOf" srcId="{137108CC-93A2-4211-A3FA-5F76C3C75E7E}" destId="{58A0C5AC-33D6-4799-ABA4-C9CBC019F509}" srcOrd="0" destOrd="0" presId="urn:microsoft.com/office/officeart/2005/8/layout/orgChart1"/>
    <dgm:cxn modelId="{5DD75ADA-081D-49B5-BA21-71F72B0859E4}" type="presParOf" srcId="{137108CC-93A2-4211-A3FA-5F76C3C75E7E}" destId="{1D7E331A-39C1-4482-8541-B12E142817A4}" srcOrd="1" destOrd="0" presId="urn:microsoft.com/office/officeart/2005/8/layout/orgChart1"/>
    <dgm:cxn modelId="{A6C0B385-0AC6-4312-BA44-94B1A60A81C2}" type="presParOf" srcId="{95A28A9B-40FD-4F98-86E8-19E4B03F792C}" destId="{23754604-B741-4F59-BE16-A80631727FFF}" srcOrd="1" destOrd="0" presId="urn:microsoft.com/office/officeart/2005/8/layout/orgChart1"/>
    <dgm:cxn modelId="{36048F7B-7D47-4EC1-AE68-A6966F9160E0}" type="presParOf" srcId="{23754604-B741-4F59-BE16-A80631727FFF}" destId="{27C1BFF8-2DFD-4918-BC84-5A936360BCB7}" srcOrd="0" destOrd="0" presId="urn:microsoft.com/office/officeart/2005/8/layout/orgChart1"/>
    <dgm:cxn modelId="{BD0C410E-BADA-418C-B888-0FB1BB663084}" type="presParOf" srcId="{23754604-B741-4F59-BE16-A80631727FFF}" destId="{E0E81A4E-DA88-4894-AE8A-B4B856C91DE6}" srcOrd="1" destOrd="0" presId="urn:microsoft.com/office/officeart/2005/8/layout/orgChart1"/>
    <dgm:cxn modelId="{5BEE4BBA-CA35-4440-BDCE-F2BE624D1DC6}" type="presParOf" srcId="{E0E81A4E-DA88-4894-AE8A-B4B856C91DE6}" destId="{24F75CD5-FB23-41F5-8844-0865050486F7}" srcOrd="0" destOrd="0" presId="urn:microsoft.com/office/officeart/2005/8/layout/orgChart1"/>
    <dgm:cxn modelId="{199E9385-DF94-4F3E-92AF-5BED03F00F01}" type="presParOf" srcId="{24F75CD5-FB23-41F5-8844-0865050486F7}" destId="{6A110608-B5F6-4E00-B18B-D5C62697662F}" srcOrd="0" destOrd="0" presId="urn:microsoft.com/office/officeart/2005/8/layout/orgChart1"/>
    <dgm:cxn modelId="{F55B8C7D-6BFA-4207-B324-5B195B21C77E}" type="presParOf" srcId="{24F75CD5-FB23-41F5-8844-0865050486F7}" destId="{116D6732-ED66-48EE-8E7E-A81D0BF8D0AC}" srcOrd="1" destOrd="0" presId="urn:microsoft.com/office/officeart/2005/8/layout/orgChart1"/>
    <dgm:cxn modelId="{F4DED2F8-7460-47B6-A1F3-0E2846300000}" type="presParOf" srcId="{E0E81A4E-DA88-4894-AE8A-B4B856C91DE6}" destId="{0610EF7B-53F7-436A-B229-7CDD030E3449}" srcOrd="1" destOrd="0" presId="urn:microsoft.com/office/officeart/2005/8/layout/orgChart1"/>
    <dgm:cxn modelId="{F87978D0-9FFC-4F30-BD07-9744A97F35C0}" type="presParOf" srcId="{E0E81A4E-DA88-4894-AE8A-B4B856C91DE6}" destId="{878B4205-565E-49E9-B094-ADD8C313D366}" srcOrd="2" destOrd="0" presId="urn:microsoft.com/office/officeart/2005/8/layout/orgChart1"/>
    <dgm:cxn modelId="{18518A7D-4E89-488A-A2BC-9ACACDF9D3C7}" type="presParOf" srcId="{23754604-B741-4F59-BE16-A80631727FFF}" destId="{B57B294D-EE82-41BF-8F5B-04926606DBAC}" srcOrd="2" destOrd="0" presId="urn:microsoft.com/office/officeart/2005/8/layout/orgChart1"/>
    <dgm:cxn modelId="{EF4EF9BA-42EC-41AC-A89D-740F4E55A575}" type="presParOf" srcId="{23754604-B741-4F59-BE16-A80631727FFF}" destId="{37FC8B13-C2A6-45DA-AD5D-E1B7CC704E66}" srcOrd="3" destOrd="0" presId="urn:microsoft.com/office/officeart/2005/8/layout/orgChart1"/>
    <dgm:cxn modelId="{B1F7B083-502B-4A6C-B91B-D41B26E1C3E6}" type="presParOf" srcId="{37FC8B13-C2A6-45DA-AD5D-E1B7CC704E66}" destId="{2A636FCD-FFA6-41CE-AD64-F1D71E40494F}" srcOrd="0" destOrd="0" presId="urn:microsoft.com/office/officeart/2005/8/layout/orgChart1"/>
    <dgm:cxn modelId="{76D8FF2E-605F-4FD1-A8A7-B2AB7028D71F}" type="presParOf" srcId="{2A636FCD-FFA6-41CE-AD64-F1D71E40494F}" destId="{8B146E32-3311-41B6-8B20-C7D3346B7B2D}" srcOrd="0" destOrd="0" presId="urn:microsoft.com/office/officeart/2005/8/layout/orgChart1"/>
    <dgm:cxn modelId="{31C82945-A979-4307-88BF-91F80FD7FFF0}" type="presParOf" srcId="{2A636FCD-FFA6-41CE-AD64-F1D71E40494F}" destId="{8718598B-CAB8-491C-880A-6AC218304DDC}" srcOrd="1" destOrd="0" presId="urn:microsoft.com/office/officeart/2005/8/layout/orgChart1"/>
    <dgm:cxn modelId="{9301D5B2-9C02-45D1-8132-F88EC17B7039}" type="presParOf" srcId="{37FC8B13-C2A6-45DA-AD5D-E1B7CC704E66}" destId="{F5AC5E8E-354D-44E2-9EEA-B6BC033095E1}" srcOrd="1" destOrd="0" presId="urn:microsoft.com/office/officeart/2005/8/layout/orgChart1"/>
    <dgm:cxn modelId="{07B4BB02-8B1D-4F1C-947F-844F16246A54}" type="presParOf" srcId="{37FC8B13-C2A6-45DA-AD5D-E1B7CC704E66}" destId="{8D22F847-F963-4BA8-863F-8F45B347AEB3}" srcOrd="2" destOrd="0" presId="urn:microsoft.com/office/officeart/2005/8/layout/orgChart1"/>
    <dgm:cxn modelId="{CE170167-3E5B-4E5E-AA88-BE78A9E3D8A5}" type="presParOf" srcId="{23754604-B741-4F59-BE16-A80631727FFF}" destId="{D1B8A617-86C7-4CF4-B092-DDAA5A3898E1}" srcOrd="4" destOrd="0" presId="urn:microsoft.com/office/officeart/2005/8/layout/orgChart1"/>
    <dgm:cxn modelId="{9C061AE3-C756-4D84-A848-DEEECCE7E6A5}" type="presParOf" srcId="{23754604-B741-4F59-BE16-A80631727FFF}" destId="{850B1691-2B51-4254-B341-A5FEDD15768F}" srcOrd="5" destOrd="0" presId="urn:microsoft.com/office/officeart/2005/8/layout/orgChart1"/>
    <dgm:cxn modelId="{663040DE-B91B-408A-A9A4-38EEF34434D4}" type="presParOf" srcId="{850B1691-2B51-4254-B341-A5FEDD15768F}" destId="{B3753E44-5CE8-41C8-AB2B-1732E2F31F95}" srcOrd="0" destOrd="0" presId="urn:microsoft.com/office/officeart/2005/8/layout/orgChart1"/>
    <dgm:cxn modelId="{794B8A40-39B2-4AFD-A842-ED77EDB72948}" type="presParOf" srcId="{B3753E44-5CE8-41C8-AB2B-1732E2F31F95}" destId="{FE445F09-9E44-4F6D-A4F6-95269EAD7C54}" srcOrd="0" destOrd="0" presId="urn:microsoft.com/office/officeart/2005/8/layout/orgChart1"/>
    <dgm:cxn modelId="{F9182860-3ED2-4DAB-BB33-7C9BFEEC9168}" type="presParOf" srcId="{B3753E44-5CE8-41C8-AB2B-1732E2F31F95}" destId="{C3051F3E-552B-4542-BF73-C71F98030C1A}" srcOrd="1" destOrd="0" presId="urn:microsoft.com/office/officeart/2005/8/layout/orgChart1"/>
    <dgm:cxn modelId="{4CC088DE-508C-4786-9670-AE87E19A40BE}" type="presParOf" srcId="{850B1691-2B51-4254-B341-A5FEDD15768F}" destId="{FE962235-25F3-494C-974D-2323FDD29751}" srcOrd="1" destOrd="0" presId="urn:microsoft.com/office/officeart/2005/8/layout/orgChart1"/>
    <dgm:cxn modelId="{21B532E3-6FAF-46EF-9A97-7225ABDDDF7B}" type="presParOf" srcId="{850B1691-2B51-4254-B341-A5FEDD15768F}" destId="{C9C15EB5-9789-4010-8A8A-1016E415EB86}" srcOrd="2" destOrd="0" presId="urn:microsoft.com/office/officeart/2005/8/layout/orgChart1"/>
    <dgm:cxn modelId="{6723970A-AEF9-44FE-A3C6-220D0AEF661C}" type="presParOf" srcId="{23754604-B741-4F59-BE16-A80631727FFF}" destId="{118D18B0-CFD8-4CEB-8F29-82EEB8EE6C67}" srcOrd="6" destOrd="0" presId="urn:microsoft.com/office/officeart/2005/8/layout/orgChart1"/>
    <dgm:cxn modelId="{723CAA05-C6A8-4AA1-B5B2-2EDE856C3F3E}" type="presParOf" srcId="{23754604-B741-4F59-BE16-A80631727FFF}" destId="{529B2E75-AE81-4407-861D-D5E5FB5C916D}" srcOrd="7" destOrd="0" presId="urn:microsoft.com/office/officeart/2005/8/layout/orgChart1"/>
    <dgm:cxn modelId="{6020D0AF-A473-4B38-A676-3C85BC56B0E2}" type="presParOf" srcId="{529B2E75-AE81-4407-861D-D5E5FB5C916D}" destId="{F4A7CDC7-455F-4C28-A8CC-38ECD29F7F91}" srcOrd="0" destOrd="0" presId="urn:microsoft.com/office/officeart/2005/8/layout/orgChart1"/>
    <dgm:cxn modelId="{1801ADD4-3587-4041-A0B3-155E27FFFC4B}" type="presParOf" srcId="{F4A7CDC7-455F-4C28-A8CC-38ECD29F7F91}" destId="{40148204-214D-4F96-A4FC-BC1314F7DC71}" srcOrd="0" destOrd="0" presId="urn:microsoft.com/office/officeart/2005/8/layout/orgChart1"/>
    <dgm:cxn modelId="{C58395E4-A4C3-4A2A-88A4-EA7FD98E43BB}" type="presParOf" srcId="{F4A7CDC7-455F-4C28-A8CC-38ECD29F7F91}" destId="{83D3EFA4-7761-408B-B8FA-FBE90B8061C6}" srcOrd="1" destOrd="0" presId="urn:microsoft.com/office/officeart/2005/8/layout/orgChart1"/>
    <dgm:cxn modelId="{19FEA5B6-E0A7-4F61-8BD1-F6F1007C4129}" type="presParOf" srcId="{529B2E75-AE81-4407-861D-D5E5FB5C916D}" destId="{C98A4F80-7C17-4A45-B282-39B37DAE53B4}" srcOrd="1" destOrd="0" presId="urn:microsoft.com/office/officeart/2005/8/layout/orgChart1"/>
    <dgm:cxn modelId="{DDD4EEDE-B7C3-4273-AFD0-41C743F7A415}" type="presParOf" srcId="{529B2E75-AE81-4407-861D-D5E5FB5C916D}" destId="{207EEDE2-327B-4FC2-A39C-043B1DFEBC6C}" srcOrd="2" destOrd="0" presId="urn:microsoft.com/office/officeart/2005/8/layout/orgChart1"/>
    <dgm:cxn modelId="{26F69C63-81E9-42D2-800A-8A88BB4F92BC}" type="presParOf" srcId="{95A28A9B-40FD-4F98-86E8-19E4B03F792C}" destId="{F6941218-EBD1-492B-AEC5-E7A3CD2653CE}" srcOrd="2" destOrd="0" presId="urn:microsoft.com/office/officeart/2005/8/layout/orgChart1"/>
    <dgm:cxn modelId="{48E4F2F0-DD24-403D-B26D-559F50EEC926}" type="presParOf" srcId="{C7277906-8340-48FA-9114-19802EA79EC2}" destId="{C335D531-1ED7-4FEA-9591-B2C20D9FC6D6}" srcOrd="8" destOrd="0" presId="urn:microsoft.com/office/officeart/2005/8/layout/orgChart1"/>
    <dgm:cxn modelId="{8C65EC99-D571-41F8-A1E1-7E5CC8B62B8D}" type="presParOf" srcId="{C7277906-8340-48FA-9114-19802EA79EC2}" destId="{D34D1ECE-1C83-49CA-8A7E-F71C33C1543A}" srcOrd="9" destOrd="0" presId="urn:microsoft.com/office/officeart/2005/8/layout/orgChart1"/>
    <dgm:cxn modelId="{3CF778CA-8E03-4527-86EE-96D1D8C79547}" type="presParOf" srcId="{D34D1ECE-1C83-49CA-8A7E-F71C33C1543A}" destId="{20A1AAF8-D781-48A5-AC43-A04E1C1628C0}" srcOrd="0" destOrd="0" presId="urn:microsoft.com/office/officeart/2005/8/layout/orgChart1"/>
    <dgm:cxn modelId="{CF045C16-8A10-4B1D-A830-F3709DF08A7F}" type="presParOf" srcId="{20A1AAF8-D781-48A5-AC43-A04E1C1628C0}" destId="{B930E6DF-5856-4AA9-9180-FE1BB3DEE4D9}" srcOrd="0" destOrd="0" presId="urn:microsoft.com/office/officeart/2005/8/layout/orgChart1"/>
    <dgm:cxn modelId="{BB092F71-E4A0-4873-903A-FE04DBB786E1}" type="presParOf" srcId="{20A1AAF8-D781-48A5-AC43-A04E1C1628C0}" destId="{19F4A6FF-ABBC-4A13-BF79-1C7E8377F2E1}" srcOrd="1" destOrd="0" presId="urn:microsoft.com/office/officeart/2005/8/layout/orgChart1"/>
    <dgm:cxn modelId="{67938D24-BA6D-42ED-8609-0210A1BC95E8}" type="presParOf" srcId="{D34D1ECE-1C83-49CA-8A7E-F71C33C1543A}" destId="{F17FD0FE-1622-4207-8181-5A2F972C9A03}" srcOrd="1" destOrd="0" presId="urn:microsoft.com/office/officeart/2005/8/layout/orgChart1"/>
    <dgm:cxn modelId="{2CC47226-AFAB-4C30-B8AB-94AF0E134554}" type="presParOf" srcId="{F17FD0FE-1622-4207-8181-5A2F972C9A03}" destId="{F6DFA03E-3012-4CDD-A740-E5D1828F0C29}" srcOrd="0" destOrd="0" presId="urn:microsoft.com/office/officeart/2005/8/layout/orgChart1"/>
    <dgm:cxn modelId="{D36F354D-65DB-4759-9297-F82D417FC28E}" type="presParOf" srcId="{F17FD0FE-1622-4207-8181-5A2F972C9A03}" destId="{068CD47B-7A78-40DD-BE23-FC0C15EEDAE1}" srcOrd="1" destOrd="0" presId="urn:microsoft.com/office/officeart/2005/8/layout/orgChart1"/>
    <dgm:cxn modelId="{EF3A41A2-510F-46A6-869E-84479B511086}" type="presParOf" srcId="{068CD47B-7A78-40DD-BE23-FC0C15EEDAE1}" destId="{78B1093F-6B52-424B-B7C1-B2AA7FE7A608}" srcOrd="0" destOrd="0" presId="urn:microsoft.com/office/officeart/2005/8/layout/orgChart1"/>
    <dgm:cxn modelId="{78F23879-D391-4F11-92A8-456F6FF0FFBB}" type="presParOf" srcId="{78B1093F-6B52-424B-B7C1-B2AA7FE7A608}" destId="{B5B486B7-CEDB-4258-B2B4-DCEDE6F674AA}" srcOrd="0" destOrd="0" presId="urn:microsoft.com/office/officeart/2005/8/layout/orgChart1"/>
    <dgm:cxn modelId="{56B5BEEF-CA27-4FA7-B472-6A1EE4542517}" type="presParOf" srcId="{78B1093F-6B52-424B-B7C1-B2AA7FE7A608}" destId="{698A79F1-3D62-4361-8BA6-954E7B3789AB}" srcOrd="1" destOrd="0" presId="urn:microsoft.com/office/officeart/2005/8/layout/orgChart1"/>
    <dgm:cxn modelId="{65212685-C93F-49B9-B169-FE1FA520FC70}" type="presParOf" srcId="{068CD47B-7A78-40DD-BE23-FC0C15EEDAE1}" destId="{962D4877-4266-4211-AB0E-7741B65611A4}" srcOrd="1" destOrd="0" presId="urn:microsoft.com/office/officeart/2005/8/layout/orgChart1"/>
    <dgm:cxn modelId="{603224F5-75E8-4174-AFFF-7D7A926D5587}" type="presParOf" srcId="{962D4877-4266-4211-AB0E-7741B65611A4}" destId="{E71E267A-B615-458F-A347-D402EFC8CCE3}" srcOrd="0" destOrd="0" presId="urn:microsoft.com/office/officeart/2005/8/layout/orgChart1"/>
    <dgm:cxn modelId="{9B4ACA15-3564-41D0-9363-9CB09E0CDFAC}" type="presParOf" srcId="{962D4877-4266-4211-AB0E-7741B65611A4}" destId="{951EB75C-4CF7-42ED-9FDB-3198DAC09B6C}" srcOrd="1" destOrd="0" presId="urn:microsoft.com/office/officeart/2005/8/layout/orgChart1"/>
    <dgm:cxn modelId="{6F714951-7BF9-4975-9751-BAC5DCFFFC0E}" type="presParOf" srcId="{951EB75C-4CF7-42ED-9FDB-3198DAC09B6C}" destId="{BD7A5266-A8FE-4A22-A7B1-323D77467618}" srcOrd="0" destOrd="0" presId="urn:microsoft.com/office/officeart/2005/8/layout/orgChart1"/>
    <dgm:cxn modelId="{35F51F8D-F13F-4A86-A551-3699FE407323}" type="presParOf" srcId="{BD7A5266-A8FE-4A22-A7B1-323D77467618}" destId="{03DA4D24-71B1-462C-90D1-83DDB916B668}" srcOrd="0" destOrd="0" presId="urn:microsoft.com/office/officeart/2005/8/layout/orgChart1"/>
    <dgm:cxn modelId="{1DE0107C-A9B4-483A-920C-690DD37C2B19}" type="presParOf" srcId="{BD7A5266-A8FE-4A22-A7B1-323D77467618}" destId="{562E9AF4-8E12-4809-A9EB-6909755957C7}" srcOrd="1" destOrd="0" presId="urn:microsoft.com/office/officeart/2005/8/layout/orgChart1"/>
    <dgm:cxn modelId="{246F5841-B71C-4E60-9A63-D92559511E19}" type="presParOf" srcId="{951EB75C-4CF7-42ED-9FDB-3198DAC09B6C}" destId="{5D8625BB-7E41-4750-965F-3D1C363B5134}" srcOrd="1" destOrd="0" presId="urn:microsoft.com/office/officeart/2005/8/layout/orgChart1"/>
    <dgm:cxn modelId="{9CBF5807-9EDB-4EEC-9CF2-7BA5236FB20E}" type="presParOf" srcId="{951EB75C-4CF7-42ED-9FDB-3198DAC09B6C}" destId="{291999B3-FC2E-4F4F-8DCD-2D0726A62BB5}" srcOrd="2" destOrd="0" presId="urn:microsoft.com/office/officeart/2005/8/layout/orgChart1"/>
    <dgm:cxn modelId="{977EAA97-B974-4CE1-ABA9-9AECCF08FCB3}" type="presParOf" srcId="{068CD47B-7A78-40DD-BE23-FC0C15EEDAE1}" destId="{4532C37A-013C-422A-B497-096903E916F0}" srcOrd="2" destOrd="0" presId="urn:microsoft.com/office/officeart/2005/8/layout/orgChart1"/>
    <dgm:cxn modelId="{AD1D3B35-CB9B-4AC0-9509-66FBED6C4723}" type="presParOf" srcId="{F17FD0FE-1622-4207-8181-5A2F972C9A03}" destId="{847F1BDE-036E-4C07-9BAB-92DFAC3A33B2}" srcOrd="2" destOrd="0" presId="urn:microsoft.com/office/officeart/2005/8/layout/orgChart1"/>
    <dgm:cxn modelId="{975D8AA5-A268-4441-B994-49B04489FDDB}" type="presParOf" srcId="{F17FD0FE-1622-4207-8181-5A2F972C9A03}" destId="{5DD1E985-8F6B-40BC-81A2-86C99D0BC590}" srcOrd="3" destOrd="0" presId="urn:microsoft.com/office/officeart/2005/8/layout/orgChart1"/>
    <dgm:cxn modelId="{B1B86A25-1485-47C2-A6B6-E0BB8F37E77A}" type="presParOf" srcId="{5DD1E985-8F6B-40BC-81A2-86C99D0BC590}" destId="{5792AB66-9488-4899-ABD6-2F8A6E85871C}" srcOrd="0" destOrd="0" presId="urn:microsoft.com/office/officeart/2005/8/layout/orgChart1"/>
    <dgm:cxn modelId="{A9570A22-78DD-43A6-A37B-0764DD84E2F7}" type="presParOf" srcId="{5792AB66-9488-4899-ABD6-2F8A6E85871C}" destId="{E1FBD596-D340-4A8F-9F33-FF3B58103879}" srcOrd="0" destOrd="0" presId="urn:microsoft.com/office/officeart/2005/8/layout/orgChart1"/>
    <dgm:cxn modelId="{CCB42D0D-9F0A-4DEC-8565-CCC4B33F9C44}" type="presParOf" srcId="{5792AB66-9488-4899-ABD6-2F8A6E85871C}" destId="{F2CB5E8D-56D6-469C-984D-1C117D9665A7}" srcOrd="1" destOrd="0" presId="urn:microsoft.com/office/officeart/2005/8/layout/orgChart1"/>
    <dgm:cxn modelId="{863B6A19-3E86-4044-914A-478093638904}" type="presParOf" srcId="{5DD1E985-8F6B-40BC-81A2-86C99D0BC590}" destId="{FE741B21-8E63-4134-B294-720EBCE77320}" srcOrd="1" destOrd="0" presId="urn:microsoft.com/office/officeart/2005/8/layout/orgChart1"/>
    <dgm:cxn modelId="{AAABF88C-46FC-4123-896C-E4C159D994EE}" type="presParOf" srcId="{FE741B21-8E63-4134-B294-720EBCE77320}" destId="{74824470-D24A-42A2-82E6-DAA21F904001}" srcOrd="0" destOrd="0" presId="urn:microsoft.com/office/officeart/2005/8/layout/orgChart1"/>
    <dgm:cxn modelId="{52736914-B4F8-4ED5-B55D-716C2D377A86}" type="presParOf" srcId="{FE741B21-8E63-4134-B294-720EBCE77320}" destId="{B2C4F645-8C89-472A-937E-D0364131D038}" srcOrd="1" destOrd="0" presId="urn:microsoft.com/office/officeart/2005/8/layout/orgChart1"/>
    <dgm:cxn modelId="{4446DC05-2D28-4035-BB09-A5B332C34166}" type="presParOf" srcId="{B2C4F645-8C89-472A-937E-D0364131D038}" destId="{D37D7194-4207-4EB2-8637-1605EC9A27CC}" srcOrd="0" destOrd="0" presId="urn:microsoft.com/office/officeart/2005/8/layout/orgChart1"/>
    <dgm:cxn modelId="{ECF5F5FB-7D2E-43AA-A1EA-991B7C1CCDC3}" type="presParOf" srcId="{D37D7194-4207-4EB2-8637-1605EC9A27CC}" destId="{3E6BA097-BA5D-4576-AE5C-7477EB4C0BEA}" srcOrd="0" destOrd="0" presId="urn:microsoft.com/office/officeart/2005/8/layout/orgChart1"/>
    <dgm:cxn modelId="{FD0A089E-7BB8-46FB-819A-C422378AE61A}" type="presParOf" srcId="{D37D7194-4207-4EB2-8637-1605EC9A27CC}" destId="{D0802545-7099-49BA-887F-D0F3F1F3809E}" srcOrd="1" destOrd="0" presId="urn:microsoft.com/office/officeart/2005/8/layout/orgChart1"/>
    <dgm:cxn modelId="{0B827A27-2492-4D33-86EF-63B24DCA67F5}" type="presParOf" srcId="{B2C4F645-8C89-472A-937E-D0364131D038}" destId="{41AA6AF8-5487-428A-B37F-315C1DF9A7F9}" srcOrd="1" destOrd="0" presId="urn:microsoft.com/office/officeart/2005/8/layout/orgChart1"/>
    <dgm:cxn modelId="{C75495DF-4C52-4C36-AA3C-4E0CA57A7BB1}" type="presParOf" srcId="{B2C4F645-8C89-472A-937E-D0364131D038}" destId="{42D94DFD-1600-4F7F-AC51-00FD8D593BB4}" srcOrd="2" destOrd="0" presId="urn:microsoft.com/office/officeart/2005/8/layout/orgChart1"/>
    <dgm:cxn modelId="{859190D6-2323-4F49-9876-DCA7EBB969FB}" type="presParOf" srcId="{5DD1E985-8F6B-40BC-81A2-86C99D0BC590}" destId="{D89DC0FB-4F12-4C13-B5E4-EA220F84F1BC}" srcOrd="2" destOrd="0" presId="urn:microsoft.com/office/officeart/2005/8/layout/orgChart1"/>
    <dgm:cxn modelId="{D0E2EB67-043C-48E2-AD5B-3B9CA54FFAEE}" type="presParOf" srcId="{D34D1ECE-1C83-49CA-8A7E-F71C33C1543A}" destId="{C057C383-26E5-4EA0-9D21-903BF0E49B80}" srcOrd="2" destOrd="0" presId="urn:microsoft.com/office/officeart/2005/8/layout/orgChart1"/>
    <dgm:cxn modelId="{CB6FE246-D6F3-42AD-83F3-5D727EC9CEC4}" type="presParOf" srcId="{C7277906-8340-48FA-9114-19802EA79EC2}" destId="{41AD1D40-91E3-4330-9FBC-A5E9E8B16EBA}" srcOrd="10" destOrd="0" presId="urn:microsoft.com/office/officeart/2005/8/layout/orgChart1"/>
    <dgm:cxn modelId="{A685F8C1-04C7-45A7-900E-2A2FE58007AF}" type="presParOf" srcId="{C7277906-8340-48FA-9114-19802EA79EC2}" destId="{E6076129-D300-49E0-8AA7-5D7DFD44994A}" srcOrd="11" destOrd="0" presId="urn:microsoft.com/office/officeart/2005/8/layout/orgChart1"/>
    <dgm:cxn modelId="{6B5BD71F-CE72-4DDC-AA19-3CA804DAE157}" type="presParOf" srcId="{E6076129-D300-49E0-8AA7-5D7DFD44994A}" destId="{BA6916FF-5776-47D2-9B5A-B13849613166}" srcOrd="0" destOrd="0" presId="urn:microsoft.com/office/officeart/2005/8/layout/orgChart1"/>
    <dgm:cxn modelId="{0A045788-1B24-4C25-B26B-AED48A16C0C9}" type="presParOf" srcId="{BA6916FF-5776-47D2-9B5A-B13849613166}" destId="{1220FD34-7A17-42EC-A1F6-539EDD8A8B44}" srcOrd="0" destOrd="0" presId="urn:microsoft.com/office/officeart/2005/8/layout/orgChart1"/>
    <dgm:cxn modelId="{D80BCFF6-C857-41CE-9503-58B7F2586C79}" type="presParOf" srcId="{BA6916FF-5776-47D2-9B5A-B13849613166}" destId="{BA9ECB54-8DC5-466B-BC90-976EFCA9754C}" srcOrd="1" destOrd="0" presId="urn:microsoft.com/office/officeart/2005/8/layout/orgChart1"/>
    <dgm:cxn modelId="{81A0CD5C-6D62-4F9C-9387-4F4405C674AE}" type="presParOf" srcId="{E6076129-D300-49E0-8AA7-5D7DFD44994A}" destId="{E81E30D5-3888-4DDF-BB7C-1D6EA2A3AF95}" srcOrd="1" destOrd="0" presId="urn:microsoft.com/office/officeart/2005/8/layout/orgChart1"/>
    <dgm:cxn modelId="{AA5C5F0E-1F2B-4115-A45D-7AC56D18D0E8}" type="presParOf" srcId="{E81E30D5-3888-4DDF-BB7C-1D6EA2A3AF95}" destId="{B260211D-9C85-47B1-8A65-BB4C39F5C23E}" srcOrd="0" destOrd="0" presId="urn:microsoft.com/office/officeart/2005/8/layout/orgChart1"/>
    <dgm:cxn modelId="{7F98E1DD-D1A9-4EC8-B29B-2CAAF8252FD1}" type="presParOf" srcId="{E81E30D5-3888-4DDF-BB7C-1D6EA2A3AF95}" destId="{96D688DB-319D-492E-A644-DA9D2ED5A35A}" srcOrd="1" destOrd="0" presId="urn:microsoft.com/office/officeart/2005/8/layout/orgChart1"/>
    <dgm:cxn modelId="{DA825382-C243-47EF-9A49-E279E7DA9D5B}" type="presParOf" srcId="{96D688DB-319D-492E-A644-DA9D2ED5A35A}" destId="{01F15198-82FB-45ED-ABFF-1205C743ECED}" srcOrd="0" destOrd="0" presId="urn:microsoft.com/office/officeart/2005/8/layout/orgChart1"/>
    <dgm:cxn modelId="{02C9357C-A1E0-46ED-B552-168DFD5E1CD5}" type="presParOf" srcId="{01F15198-82FB-45ED-ABFF-1205C743ECED}" destId="{D602D1E1-B319-4DC4-B091-49DA801FF8B5}" srcOrd="0" destOrd="0" presId="urn:microsoft.com/office/officeart/2005/8/layout/orgChart1"/>
    <dgm:cxn modelId="{B8137180-E446-41B2-8AFB-6B808F4A64EB}" type="presParOf" srcId="{01F15198-82FB-45ED-ABFF-1205C743ECED}" destId="{30983963-D450-4C80-B2FB-80A05C94AC92}" srcOrd="1" destOrd="0" presId="urn:microsoft.com/office/officeart/2005/8/layout/orgChart1"/>
    <dgm:cxn modelId="{B91D7F87-2F80-4467-9E3D-030FB9738BD0}" type="presParOf" srcId="{96D688DB-319D-492E-A644-DA9D2ED5A35A}" destId="{220EC541-962F-46ED-B493-18626FF5E920}" srcOrd="1" destOrd="0" presId="urn:microsoft.com/office/officeart/2005/8/layout/orgChart1"/>
    <dgm:cxn modelId="{367D10EC-6351-45F0-894A-77643F8F7C1C}" type="presParOf" srcId="{220EC541-962F-46ED-B493-18626FF5E920}" destId="{EBDD82FA-940F-4649-BA51-EC38E2595B0C}" srcOrd="0" destOrd="0" presId="urn:microsoft.com/office/officeart/2005/8/layout/orgChart1"/>
    <dgm:cxn modelId="{951D1153-EF03-4CBF-8732-98FF02DA8ECB}" type="presParOf" srcId="{220EC541-962F-46ED-B493-18626FF5E920}" destId="{8A73E9F8-0A9D-4263-A636-4C09CC6292CD}" srcOrd="1" destOrd="0" presId="urn:microsoft.com/office/officeart/2005/8/layout/orgChart1"/>
    <dgm:cxn modelId="{45D86E5F-315A-46D3-8AD2-30EC2E6F70CC}" type="presParOf" srcId="{8A73E9F8-0A9D-4263-A636-4C09CC6292CD}" destId="{755F40DB-9ACC-45D0-90BD-F487F925E311}" srcOrd="0" destOrd="0" presId="urn:microsoft.com/office/officeart/2005/8/layout/orgChart1"/>
    <dgm:cxn modelId="{F1E8859D-3C4C-44AC-8BD2-00F60D5FEDBA}" type="presParOf" srcId="{755F40DB-9ACC-45D0-90BD-F487F925E311}" destId="{158483C2-4E30-422C-856E-8760A1CD3B0A}" srcOrd="0" destOrd="0" presId="urn:microsoft.com/office/officeart/2005/8/layout/orgChart1"/>
    <dgm:cxn modelId="{B5E35218-01C1-4D66-9DD2-8FE245A727E8}" type="presParOf" srcId="{755F40DB-9ACC-45D0-90BD-F487F925E311}" destId="{D46AE33F-BB5A-4981-86CB-57E524B088BA}" srcOrd="1" destOrd="0" presId="urn:microsoft.com/office/officeart/2005/8/layout/orgChart1"/>
    <dgm:cxn modelId="{6FDBD819-3AE0-4199-9FA1-6FA81575FD13}" type="presParOf" srcId="{8A73E9F8-0A9D-4263-A636-4C09CC6292CD}" destId="{EAB311C9-2D36-4DFE-8B66-19343FF63E21}" srcOrd="1" destOrd="0" presId="urn:microsoft.com/office/officeart/2005/8/layout/orgChart1"/>
    <dgm:cxn modelId="{63CAA968-B534-4410-AAAE-679D25A9CBAA}" type="presParOf" srcId="{8A73E9F8-0A9D-4263-A636-4C09CC6292CD}" destId="{3D9F27CF-8A75-4078-8593-624BCF965915}" srcOrd="2" destOrd="0" presId="urn:microsoft.com/office/officeart/2005/8/layout/orgChart1"/>
    <dgm:cxn modelId="{585CAF6A-EF8E-44C4-92A1-590CCEDCE8AA}" type="presParOf" srcId="{220EC541-962F-46ED-B493-18626FF5E920}" destId="{D3D76A45-BE2A-4D32-B95B-1884B2385B29}" srcOrd="2" destOrd="0" presId="urn:microsoft.com/office/officeart/2005/8/layout/orgChart1"/>
    <dgm:cxn modelId="{DE763407-A70E-4447-9CF0-0F65E4D9F64F}" type="presParOf" srcId="{220EC541-962F-46ED-B493-18626FF5E920}" destId="{22B99746-48CB-4AF2-B98E-266CBFBA28B2}" srcOrd="3" destOrd="0" presId="urn:microsoft.com/office/officeart/2005/8/layout/orgChart1"/>
    <dgm:cxn modelId="{7B8060AD-654A-499E-935E-5E70D46C3C51}" type="presParOf" srcId="{22B99746-48CB-4AF2-B98E-266CBFBA28B2}" destId="{9BAFA942-4584-45D0-A68A-4051549DC1BD}" srcOrd="0" destOrd="0" presId="urn:microsoft.com/office/officeart/2005/8/layout/orgChart1"/>
    <dgm:cxn modelId="{961E7441-4ED6-45FC-99AA-888AC60E2DBC}" type="presParOf" srcId="{9BAFA942-4584-45D0-A68A-4051549DC1BD}" destId="{0803FEFF-CDBC-443B-963D-CEA30397B28B}" srcOrd="0" destOrd="0" presId="urn:microsoft.com/office/officeart/2005/8/layout/orgChart1"/>
    <dgm:cxn modelId="{003E4697-4250-4989-AC9F-3F27F6DAA066}" type="presParOf" srcId="{9BAFA942-4584-45D0-A68A-4051549DC1BD}" destId="{9CBE37B1-7AA9-4EC1-B684-FFB620E73A4D}" srcOrd="1" destOrd="0" presId="urn:microsoft.com/office/officeart/2005/8/layout/orgChart1"/>
    <dgm:cxn modelId="{726CCDD0-FB21-4D66-BB95-FAC010432087}" type="presParOf" srcId="{22B99746-48CB-4AF2-B98E-266CBFBA28B2}" destId="{B5F68EAB-1B87-4ACF-8153-CDBDB1CB7E86}" srcOrd="1" destOrd="0" presId="urn:microsoft.com/office/officeart/2005/8/layout/orgChart1"/>
    <dgm:cxn modelId="{DFAA8273-F144-4F3D-B83A-8352C1E1E946}" type="presParOf" srcId="{22B99746-48CB-4AF2-B98E-266CBFBA28B2}" destId="{2D15F7DA-6555-4443-9D53-91C70EA0CAE0}" srcOrd="2" destOrd="0" presId="urn:microsoft.com/office/officeart/2005/8/layout/orgChart1"/>
    <dgm:cxn modelId="{2E58F5E5-A0EA-4D09-878A-AB7B457E39F1}" type="presParOf" srcId="{96D688DB-319D-492E-A644-DA9D2ED5A35A}" destId="{3F1B89D2-F3B7-46B9-B374-53D4D188FFFB}" srcOrd="2" destOrd="0" presId="urn:microsoft.com/office/officeart/2005/8/layout/orgChart1"/>
    <dgm:cxn modelId="{925483A3-160D-4A00-9D05-0C85EC76A38D}" type="presParOf" srcId="{E81E30D5-3888-4DDF-BB7C-1D6EA2A3AF95}" destId="{6F99F91F-6488-4D4C-BC0B-7672C358232A}" srcOrd="2" destOrd="0" presId="urn:microsoft.com/office/officeart/2005/8/layout/orgChart1"/>
    <dgm:cxn modelId="{033D2A9A-AFB1-4115-AED1-DCFA36F293C7}" type="presParOf" srcId="{E81E30D5-3888-4DDF-BB7C-1D6EA2A3AF95}" destId="{8DB17A41-ECCD-4FFB-91AD-C9D45731BAC2}" srcOrd="3" destOrd="0" presId="urn:microsoft.com/office/officeart/2005/8/layout/orgChart1"/>
    <dgm:cxn modelId="{05E611F2-0BB0-47AE-9FCA-64442FFF1C6F}" type="presParOf" srcId="{8DB17A41-ECCD-4FFB-91AD-C9D45731BAC2}" destId="{9848D779-730D-4BA5-ADCF-C9E919E1FA79}" srcOrd="0" destOrd="0" presId="urn:microsoft.com/office/officeart/2005/8/layout/orgChart1"/>
    <dgm:cxn modelId="{3C343518-33E5-4780-A8A7-5AACF8C0429F}" type="presParOf" srcId="{9848D779-730D-4BA5-ADCF-C9E919E1FA79}" destId="{89183DEA-841F-4E2F-A649-B9A090BCACF0}" srcOrd="0" destOrd="0" presId="urn:microsoft.com/office/officeart/2005/8/layout/orgChart1"/>
    <dgm:cxn modelId="{46D0D76D-1569-4836-B58C-91C28EB4A704}" type="presParOf" srcId="{9848D779-730D-4BA5-ADCF-C9E919E1FA79}" destId="{968FD79C-123A-465C-9BB7-FB714BE6C685}" srcOrd="1" destOrd="0" presId="urn:microsoft.com/office/officeart/2005/8/layout/orgChart1"/>
    <dgm:cxn modelId="{F24F967F-0D08-4FDB-8B80-B139A4D1323D}" type="presParOf" srcId="{8DB17A41-ECCD-4FFB-91AD-C9D45731BAC2}" destId="{750A7E6D-710D-4AFA-A598-2D80B8BFF745}" srcOrd="1" destOrd="0" presId="urn:microsoft.com/office/officeart/2005/8/layout/orgChart1"/>
    <dgm:cxn modelId="{A78B3DBA-DE02-4179-B899-BC7230A8F976}" type="presParOf" srcId="{750A7E6D-710D-4AFA-A598-2D80B8BFF745}" destId="{0A77CC5C-0A43-4EC1-930B-547F197AC6F8}" srcOrd="0" destOrd="0" presId="urn:microsoft.com/office/officeart/2005/8/layout/orgChart1"/>
    <dgm:cxn modelId="{F24E404D-DA06-4C81-93B5-77C2C69FB76E}" type="presParOf" srcId="{750A7E6D-710D-4AFA-A598-2D80B8BFF745}" destId="{7DD9E0CA-57EA-49DD-9293-5D4D84B951C8}" srcOrd="1" destOrd="0" presId="urn:microsoft.com/office/officeart/2005/8/layout/orgChart1"/>
    <dgm:cxn modelId="{B6E66A7A-F255-4D5E-AF50-0EB548256878}" type="presParOf" srcId="{7DD9E0CA-57EA-49DD-9293-5D4D84B951C8}" destId="{1F0B9F2A-47D5-44C7-A2C6-1AED7F4BB869}" srcOrd="0" destOrd="0" presId="urn:microsoft.com/office/officeart/2005/8/layout/orgChart1"/>
    <dgm:cxn modelId="{77958406-94E2-42A7-9410-383EF9CB0CDC}" type="presParOf" srcId="{1F0B9F2A-47D5-44C7-A2C6-1AED7F4BB869}" destId="{3A9CFD34-A47E-4A57-B08A-EEFC7C461872}" srcOrd="0" destOrd="0" presId="urn:microsoft.com/office/officeart/2005/8/layout/orgChart1"/>
    <dgm:cxn modelId="{044C7B60-5A3D-4F38-B08D-DFF49A64D42D}" type="presParOf" srcId="{1F0B9F2A-47D5-44C7-A2C6-1AED7F4BB869}" destId="{C047C81D-E1EF-4C54-AC41-77ED5A14DD33}" srcOrd="1" destOrd="0" presId="urn:microsoft.com/office/officeart/2005/8/layout/orgChart1"/>
    <dgm:cxn modelId="{1CE92D71-B076-4157-A4D9-43AFC5179925}" type="presParOf" srcId="{7DD9E0CA-57EA-49DD-9293-5D4D84B951C8}" destId="{758D7FFC-EFAB-48F6-A865-A622618546BB}" srcOrd="1" destOrd="0" presId="urn:microsoft.com/office/officeart/2005/8/layout/orgChart1"/>
    <dgm:cxn modelId="{4FB5362C-B44A-423F-9966-CADF6BA95DE0}" type="presParOf" srcId="{7DD9E0CA-57EA-49DD-9293-5D4D84B951C8}" destId="{719E04BD-013C-43EE-94D9-DF63A825BEC4}" srcOrd="2" destOrd="0" presId="urn:microsoft.com/office/officeart/2005/8/layout/orgChart1"/>
    <dgm:cxn modelId="{C80323C4-6E4D-49AB-8861-462C83CB859E}" type="presParOf" srcId="{8DB17A41-ECCD-4FFB-91AD-C9D45731BAC2}" destId="{FCFDE71B-9934-419E-A75F-8BCFEEE6CB62}" srcOrd="2" destOrd="0" presId="urn:microsoft.com/office/officeart/2005/8/layout/orgChart1"/>
    <dgm:cxn modelId="{DB93F8BC-7344-4543-8899-6ED54881CF9B}" type="presParOf" srcId="{E6076129-D300-49E0-8AA7-5D7DFD44994A}" destId="{BFB6E90A-A6C6-46D9-BA05-0AF586E8DD89}" srcOrd="2" destOrd="0" presId="urn:microsoft.com/office/officeart/2005/8/layout/orgChart1"/>
    <dgm:cxn modelId="{99CD1A48-EBCC-4030-8381-1E1B9277D11C}" type="presParOf" srcId="{BFB6E90A-A6C6-46D9-BA05-0AF586E8DD89}" destId="{CF69B969-B318-41CB-A459-F91A2D913AA1}" srcOrd="0" destOrd="0" presId="urn:microsoft.com/office/officeart/2005/8/layout/orgChart1"/>
    <dgm:cxn modelId="{4E8B56B5-F120-426E-A80B-F5768CA313BB}" type="presParOf" srcId="{BFB6E90A-A6C6-46D9-BA05-0AF586E8DD89}" destId="{E50B6054-54F8-40A0-A489-70DA0478FF0F}" srcOrd="1" destOrd="0" presId="urn:microsoft.com/office/officeart/2005/8/layout/orgChart1"/>
    <dgm:cxn modelId="{A2E4B01F-754E-42E8-B81C-7DA98E05B77C}" type="presParOf" srcId="{E50B6054-54F8-40A0-A489-70DA0478FF0F}" destId="{1689B235-A9D0-4C2A-AB6C-FFD180C1F934}" srcOrd="0" destOrd="0" presId="urn:microsoft.com/office/officeart/2005/8/layout/orgChart1"/>
    <dgm:cxn modelId="{B2CFAE4F-9B09-4B2C-9658-EEA51D808FFA}" type="presParOf" srcId="{1689B235-A9D0-4C2A-AB6C-FFD180C1F934}" destId="{B143B1CA-9DA2-4E56-9247-538C14C32DA8}" srcOrd="0" destOrd="0" presId="urn:microsoft.com/office/officeart/2005/8/layout/orgChart1"/>
    <dgm:cxn modelId="{A5D25085-7B49-499B-B557-56FDFAD7E08C}" type="presParOf" srcId="{1689B235-A9D0-4C2A-AB6C-FFD180C1F934}" destId="{475EC22C-4DDC-406B-959D-D3F3B8F1691C}" srcOrd="1" destOrd="0" presId="urn:microsoft.com/office/officeart/2005/8/layout/orgChart1"/>
    <dgm:cxn modelId="{DE25A1AA-D476-4D49-81CA-89947C3A756C}" type="presParOf" srcId="{E50B6054-54F8-40A0-A489-70DA0478FF0F}" destId="{67A12D00-B8CD-4DD9-9A56-1FD76DAB6B47}" srcOrd="1" destOrd="0" presId="urn:microsoft.com/office/officeart/2005/8/layout/orgChart1"/>
    <dgm:cxn modelId="{EED16E9D-6105-489B-BB92-E35585D382E6}" type="presParOf" srcId="{E50B6054-54F8-40A0-A489-70DA0478FF0F}" destId="{D25BACA6-B1FF-4CB9-A4DA-BE583EC0ADBD}" srcOrd="2" destOrd="0" presId="urn:microsoft.com/office/officeart/2005/8/layout/orgChart1"/>
    <dgm:cxn modelId="{716C9E44-06AC-4845-BCD6-8F2885BB64CC}" type="presParOf" srcId="{C7277906-8340-48FA-9114-19802EA79EC2}" destId="{72C01828-331A-45B1-A891-65CE1AA63933}" srcOrd="12" destOrd="0" presId="urn:microsoft.com/office/officeart/2005/8/layout/orgChart1"/>
    <dgm:cxn modelId="{95501974-327F-40A7-85FE-2A1C0284E80B}" type="presParOf" srcId="{C7277906-8340-48FA-9114-19802EA79EC2}" destId="{E070DA02-3FD2-4A0B-AA9D-481FDFEAABDA}" srcOrd="13" destOrd="0" presId="urn:microsoft.com/office/officeart/2005/8/layout/orgChart1"/>
    <dgm:cxn modelId="{CA13C9EC-A8D1-4D66-8270-0B1306A3F896}" type="presParOf" srcId="{E070DA02-3FD2-4A0B-AA9D-481FDFEAABDA}" destId="{BE81D4A5-359A-430C-8776-3EC08CEF36CC}" srcOrd="0" destOrd="0" presId="urn:microsoft.com/office/officeart/2005/8/layout/orgChart1"/>
    <dgm:cxn modelId="{8D6D3C38-F07F-43A3-9CEA-1D71FB321B62}" type="presParOf" srcId="{BE81D4A5-359A-430C-8776-3EC08CEF36CC}" destId="{28C8CB7F-B244-42A7-87DA-3BA76EAD3D2D}" srcOrd="0" destOrd="0" presId="urn:microsoft.com/office/officeart/2005/8/layout/orgChart1"/>
    <dgm:cxn modelId="{4FAF5E0D-FDFE-43E9-A731-CCEDB17F226C}" type="presParOf" srcId="{BE81D4A5-359A-430C-8776-3EC08CEF36CC}" destId="{63FC17F3-F792-494A-A0EA-77A31ACB1DCC}" srcOrd="1" destOrd="0" presId="urn:microsoft.com/office/officeart/2005/8/layout/orgChart1"/>
    <dgm:cxn modelId="{C9616F17-CF47-47CF-A629-270FE5E4D4E3}" type="presParOf" srcId="{E070DA02-3FD2-4A0B-AA9D-481FDFEAABDA}" destId="{5C3C02B5-6431-4D5F-A74E-32D21B79F1D1}" srcOrd="1" destOrd="0" presId="urn:microsoft.com/office/officeart/2005/8/layout/orgChart1"/>
    <dgm:cxn modelId="{26F9163E-5589-4B71-B727-F2145380F952}" type="presParOf" srcId="{5C3C02B5-6431-4D5F-A74E-32D21B79F1D1}" destId="{93C7C9B8-0511-4979-8744-4C175DF5268D}" srcOrd="0" destOrd="0" presId="urn:microsoft.com/office/officeart/2005/8/layout/orgChart1"/>
    <dgm:cxn modelId="{665CEED9-6CCB-4D5A-995C-532F7DE7F3F6}" type="presParOf" srcId="{5C3C02B5-6431-4D5F-A74E-32D21B79F1D1}" destId="{61E6A561-C93F-4416-BF58-39D23904772F}" srcOrd="1" destOrd="0" presId="urn:microsoft.com/office/officeart/2005/8/layout/orgChart1"/>
    <dgm:cxn modelId="{F0695A86-61FE-4BAD-B2FA-3A8C3B9ED87E}" type="presParOf" srcId="{61E6A561-C93F-4416-BF58-39D23904772F}" destId="{F10403F4-1FB1-45EF-93ED-D8F4B3B7C834}" srcOrd="0" destOrd="0" presId="urn:microsoft.com/office/officeart/2005/8/layout/orgChart1"/>
    <dgm:cxn modelId="{F79F2E67-16F1-4E0D-AF7D-A35233F286C8}" type="presParOf" srcId="{F10403F4-1FB1-45EF-93ED-D8F4B3B7C834}" destId="{01064A64-8B0B-4EB8-A2BB-8945AA122A98}" srcOrd="0" destOrd="0" presId="urn:microsoft.com/office/officeart/2005/8/layout/orgChart1"/>
    <dgm:cxn modelId="{963A2014-9E2C-488F-B975-3F2C17E2A871}" type="presParOf" srcId="{F10403F4-1FB1-45EF-93ED-D8F4B3B7C834}" destId="{8C0401E7-EDA5-4542-B17E-F56C22A20A11}" srcOrd="1" destOrd="0" presId="urn:microsoft.com/office/officeart/2005/8/layout/orgChart1"/>
    <dgm:cxn modelId="{816CFF09-7E8C-47E5-8A5B-1917A7DA2A90}" type="presParOf" srcId="{61E6A561-C93F-4416-BF58-39D23904772F}" destId="{6E385B5A-78FB-42EC-808B-ECFBE2B2476F}" srcOrd="1" destOrd="0" presId="urn:microsoft.com/office/officeart/2005/8/layout/orgChart1"/>
    <dgm:cxn modelId="{C7DB2BB3-466A-46B7-ACCD-004B17BDCF71}" type="presParOf" srcId="{6E385B5A-78FB-42EC-808B-ECFBE2B2476F}" destId="{C84FA1E8-05F3-41D2-99EA-7B864D970FAC}" srcOrd="0" destOrd="0" presId="urn:microsoft.com/office/officeart/2005/8/layout/orgChart1"/>
    <dgm:cxn modelId="{96E0DB61-5D54-4152-8CD7-EE1E7E3A8CC4}" type="presParOf" srcId="{6E385B5A-78FB-42EC-808B-ECFBE2B2476F}" destId="{D67110BE-9D9A-4A03-A20A-1F94BB5599E3}" srcOrd="1" destOrd="0" presId="urn:microsoft.com/office/officeart/2005/8/layout/orgChart1"/>
    <dgm:cxn modelId="{EBC9B5D1-85FC-4E41-BF04-871F523F1EAF}" type="presParOf" srcId="{D67110BE-9D9A-4A03-A20A-1F94BB5599E3}" destId="{920C46E4-93CA-4DD3-A508-A92E18A120EC}" srcOrd="0" destOrd="0" presId="urn:microsoft.com/office/officeart/2005/8/layout/orgChart1"/>
    <dgm:cxn modelId="{29D82D8D-E199-4E71-9319-AF1CA1839EF7}" type="presParOf" srcId="{920C46E4-93CA-4DD3-A508-A92E18A120EC}" destId="{E478ED32-EEA1-4A43-BD97-052E92D06ECB}" srcOrd="0" destOrd="0" presId="urn:microsoft.com/office/officeart/2005/8/layout/orgChart1"/>
    <dgm:cxn modelId="{58E528F2-2117-421A-BC61-D427379345AD}" type="presParOf" srcId="{920C46E4-93CA-4DD3-A508-A92E18A120EC}" destId="{CFEB3543-BB68-4154-97D3-9EE68CBF5DB6}" srcOrd="1" destOrd="0" presId="urn:microsoft.com/office/officeart/2005/8/layout/orgChart1"/>
    <dgm:cxn modelId="{1F312361-7407-4D5E-BA8E-9F1ECB0F1132}" type="presParOf" srcId="{D67110BE-9D9A-4A03-A20A-1F94BB5599E3}" destId="{1A0F7FB6-6EBF-46A6-8EB9-6A4336681943}" srcOrd="1" destOrd="0" presId="urn:microsoft.com/office/officeart/2005/8/layout/orgChart1"/>
    <dgm:cxn modelId="{29144F28-62B9-4559-BA2D-252FD72F1073}" type="presParOf" srcId="{D67110BE-9D9A-4A03-A20A-1F94BB5599E3}" destId="{5B343A04-1FD5-4651-953D-28BA969EBFA7}" srcOrd="2" destOrd="0" presId="urn:microsoft.com/office/officeart/2005/8/layout/orgChart1"/>
    <dgm:cxn modelId="{136E6656-D52C-4487-984A-B671D21906B2}" type="presParOf" srcId="{6E385B5A-78FB-42EC-808B-ECFBE2B2476F}" destId="{E757474E-90A7-45FA-8293-F2444AD17C11}" srcOrd="2" destOrd="0" presId="urn:microsoft.com/office/officeart/2005/8/layout/orgChart1"/>
    <dgm:cxn modelId="{2C92B22B-B883-4996-8F98-B7459F1651CB}" type="presParOf" srcId="{6E385B5A-78FB-42EC-808B-ECFBE2B2476F}" destId="{A629C527-E420-48B4-84A1-EBC9655FA273}" srcOrd="3" destOrd="0" presId="urn:microsoft.com/office/officeart/2005/8/layout/orgChart1"/>
    <dgm:cxn modelId="{3DB09352-1ED6-4028-AB13-07ADCF6C94C1}" type="presParOf" srcId="{A629C527-E420-48B4-84A1-EBC9655FA273}" destId="{3759EC7E-6736-4627-A1ED-B8C2EF10D6E3}" srcOrd="0" destOrd="0" presId="urn:microsoft.com/office/officeart/2005/8/layout/orgChart1"/>
    <dgm:cxn modelId="{08F280CE-C1F9-48F0-918A-64C98C941214}" type="presParOf" srcId="{3759EC7E-6736-4627-A1ED-B8C2EF10D6E3}" destId="{0B5AF168-152F-46E6-A74B-057E4ADEE99E}" srcOrd="0" destOrd="0" presId="urn:microsoft.com/office/officeart/2005/8/layout/orgChart1"/>
    <dgm:cxn modelId="{00067A07-C174-4328-A452-01020F04458B}" type="presParOf" srcId="{3759EC7E-6736-4627-A1ED-B8C2EF10D6E3}" destId="{C3E68696-32DB-4204-ABBD-83FAEB09812A}" srcOrd="1" destOrd="0" presId="urn:microsoft.com/office/officeart/2005/8/layout/orgChart1"/>
    <dgm:cxn modelId="{9FF9A817-9055-40D2-8E69-8047DC72AA72}" type="presParOf" srcId="{A629C527-E420-48B4-84A1-EBC9655FA273}" destId="{F8C9BB37-3BD5-458C-A65C-A7DA3BC9D7F7}" srcOrd="1" destOrd="0" presId="urn:microsoft.com/office/officeart/2005/8/layout/orgChart1"/>
    <dgm:cxn modelId="{451A9E74-B4DC-49AD-A4EE-041FD98CA7F8}" type="presParOf" srcId="{A629C527-E420-48B4-84A1-EBC9655FA273}" destId="{3A9E3B12-68DA-41F9-9815-890DEE9777BB}" srcOrd="2" destOrd="0" presId="urn:microsoft.com/office/officeart/2005/8/layout/orgChart1"/>
    <dgm:cxn modelId="{90CE4A87-D5F8-4F82-86D5-44A205C61DB3}" type="presParOf" srcId="{6E385B5A-78FB-42EC-808B-ECFBE2B2476F}" destId="{EF5A49A2-3922-4013-92F2-D6973C122CD4}" srcOrd="4" destOrd="0" presId="urn:microsoft.com/office/officeart/2005/8/layout/orgChart1"/>
    <dgm:cxn modelId="{74CCB272-1F70-42F2-A993-91C36269FF39}" type="presParOf" srcId="{6E385B5A-78FB-42EC-808B-ECFBE2B2476F}" destId="{C5554C19-638E-4644-AE4F-C79C5F08B015}" srcOrd="5" destOrd="0" presId="urn:microsoft.com/office/officeart/2005/8/layout/orgChart1"/>
    <dgm:cxn modelId="{17BD44ED-A921-4E1E-AD55-DE40ED0C8DE2}" type="presParOf" srcId="{C5554C19-638E-4644-AE4F-C79C5F08B015}" destId="{5B1DCB47-4188-4AB3-82F0-8989C54A7CE5}" srcOrd="0" destOrd="0" presId="urn:microsoft.com/office/officeart/2005/8/layout/orgChart1"/>
    <dgm:cxn modelId="{26B89BF2-A06C-4F06-BDB9-95877A36A4B3}" type="presParOf" srcId="{5B1DCB47-4188-4AB3-82F0-8989C54A7CE5}" destId="{A1E838BB-BA02-4236-8AAC-C53A8C7B4E49}" srcOrd="0" destOrd="0" presId="urn:microsoft.com/office/officeart/2005/8/layout/orgChart1"/>
    <dgm:cxn modelId="{45D2FF30-0F91-41E8-9228-663CDA1B709A}" type="presParOf" srcId="{5B1DCB47-4188-4AB3-82F0-8989C54A7CE5}" destId="{64527E31-E054-4486-9892-E2C03C9E0536}" srcOrd="1" destOrd="0" presId="urn:microsoft.com/office/officeart/2005/8/layout/orgChart1"/>
    <dgm:cxn modelId="{6BB41E04-F20B-46F5-AADC-9C81C0F81A02}" type="presParOf" srcId="{C5554C19-638E-4644-AE4F-C79C5F08B015}" destId="{A02F7FFC-F45A-4FBE-A9F8-BA0BA42D2F20}" srcOrd="1" destOrd="0" presId="urn:microsoft.com/office/officeart/2005/8/layout/orgChart1"/>
    <dgm:cxn modelId="{E4FFEFFE-2CE3-43CD-9D83-59E02265EA84}" type="presParOf" srcId="{C5554C19-638E-4644-AE4F-C79C5F08B015}" destId="{D0E47912-FB9D-4368-9869-95B22EAA9614}" srcOrd="2" destOrd="0" presId="urn:microsoft.com/office/officeart/2005/8/layout/orgChart1"/>
    <dgm:cxn modelId="{2A680DEE-82D0-47D9-9775-C1E49C44BB19}" type="presParOf" srcId="{61E6A561-C93F-4416-BF58-39D23904772F}" destId="{AA89A9E2-2D48-4136-A0CE-384565606DED}" srcOrd="2" destOrd="0" presId="urn:microsoft.com/office/officeart/2005/8/layout/orgChart1"/>
    <dgm:cxn modelId="{62D76922-F7C3-4D48-8E78-E5E07B7783C3}" type="presParOf" srcId="{E070DA02-3FD2-4A0B-AA9D-481FDFEAABDA}" destId="{7AA018E5-796E-4ABC-AA2B-40F4D72D63F1}" srcOrd="2" destOrd="0" presId="urn:microsoft.com/office/officeart/2005/8/layout/orgChart1"/>
    <dgm:cxn modelId="{7F4C0BB8-2C60-4E55-9FE9-C27CED8F8837}" type="presParOf" srcId="{C7277906-8340-48FA-9114-19802EA79EC2}" destId="{F94E4603-9D97-4A55-87D2-1C620B046B4F}" srcOrd="14" destOrd="0" presId="urn:microsoft.com/office/officeart/2005/8/layout/orgChart1"/>
    <dgm:cxn modelId="{3F866032-683A-4390-8315-365FA8B9D4E8}" type="presParOf" srcId="{C7277906-8340-48FA-9114-19802EA79EC2}" destId="{CB791A36-CF7A-4DEE-A0ED-4E30FDB4B59F}" srcOrd="15" destOrd="0" presId="urn:microsoft.com/office/officeart/2005/8/layout/orgChart1"/>
    <dgm:cxn modelId="{E167512D-4F43-49E6-B229-DD554F20CB54}" type="presParOf" srcId="{CB791A36-CF7A-4DEE-A0ED-4E30FDB4B59F}" destId="{2CE5BC5D-847B-457B-A66B-BFFC81892D9B}" srcOrd="0" destOrd="0" presId="urn:microsoft.com/office/officeart/2005/8/layout/orgChart1"/>
    <dgm:cxn modelId="{46735236-F591-4C7A-A517-665976F79645}" type="presParOf" srcId="{2CE5BC5D-847B-457B-A66B-BFFC81892D9B}" destId="{BE3D62EC-00B0-4F21-B820-631774CD73FF}" srcOrd="0" destOrd="0" presId="urn:microsoft.com/office/officeart/2005/8/layout/orgChart1"/>
    <dgm:cxn modelId="{79D65F92-38BD-492C-9BEC-DD8B99E32C2A}" type="presParOf" srcId="{2CE5BC5D-847B-457B-A66B-BFFC81892D9B}" destId="{C7A0F7B1-17B4-4745-AC23-F193E6D382B0}" srcOrd="1" destOrd="0" presId="urn:microsoft.com/office/officeart/2005/8/layout/orgChart1"/>
    <dgm:cxn modelId="{4A07212D-45AF-4151-B3C9-E538D16512A0}" type="presParOf" srcId="{CB791A36-CF7A-4DEE-A0ED-4E30FDB4B59F}" destId="{33D9C87E-5CBA-4198-8C23-67918482387C}" srcOrd="1" destOrd="0" presId="urn:microsoft.com/office/officeart/2005/8/layout/orgChart1"/>
    <dgm:cxn modelId="{DBFB1448-9CFE-4E39-9647-D2FC6E5A049A}" type="presParOf" srcId="{CB791A36-CF7A-4DEE-A0ED-4E30FDB4B59F}" destId="{8D0B3A03-F1CA-4D5E-B4BC-D8798281EFE7}" srcOrd="2" destOrd="0" presId="urn:microsoft.com/office/officeart/2005/8/layout/orgChart1"/>
    <dgm:cxn modelId="{9F8EEC58-0284-4101-A89C-76803BD12BA9}" type="presParOf" srcId="{9B8D1709-5C40-454A-B1D5-641A088DE002}" destId="{460CE417-D865-4872-BFA5-71A8F0BE1F12}" srcOrd="2" destOrd="0" presId="urn:microsoft.com/office/officeart/2005/8/layout/orgChart1"/>
    <dgm:cxn modelId="{576E5F37-B855-4587-8558-A8F8521B6D0C}" type="presParOf" srcId="{460CE417-D865-4872-BFA5-71A8F0BE1F12}" destId="{020E8389-2A2E-41B3-82B1-A5AED3987DA1}" srcOrd="0" destOrd="0" presId="urn:microsoft.com/office/officeart/2005/8/layout/orgChart1"/>
    <dgm:cxn modelId="{4A02D426-9433-4516-946C-D48E244B6046}" type="presParOf" srcId="{460CE417-D865-4872-BFA5-71A8F0BE1F12}" destId="{D60E728B-41AC-4FD7-8909-315648DCCD3B}" srcOrd="1" destOrd="0" presId="urn:microsoft.com/office/officeart/2005/8/layout/orgChart1"/>
    <dgm:cxn modelId="{06E43874-4C6E-4628-9568-413D6839CC08}" type="presParOf" srcId="{D60E728B-41AC-4FD7-8909-315648DCCD3B}" destId="{30464B0D-FC43-4D03-8696-6E1D3726D2D5}" srcOrd="0" destOrd="0" presId="urn:microsoft.com/office/officeart/2005/8/layout/orgChart1"/>
    <dgm:cxn modelId="{2C77E6FF-4428-4037-9476-E1299BCD8A26}" type="presParOf" srcId="{30464B0D-FC43-4D03-8696-6E1D3726D2D5}" destId="{A8EC26B8-0FEF-4345-9681-AB372A0EA842}" srcOrd="0" destOrd="0" presId="urn:microsoft.com/office/officeart/2005/8/layout/orgChart1"/>
    <dgm:cxn modelId="{C226B2FD-1DFD-4732-BDF4-2BD810E41798}" type="presParOf" srcId="{30464B0D-FC43-4D03-8696-6E1D3726D2D5}" destId="{8C1AAE77-5DEA-40B6-9E04-AEC522616329}" srcOrd="1" destOrd="0" presId="urn:microsoft.com/office/officeart/2005/8/layout/orgChart1"/>
    <dgm:cxn modelId="{48DA6055-051C-44E1-A5F3-76E4235706A0}" type="presParOf" srcId="{D60E728B-41AC-4FD7-8909-315648DCCD3B}" destId="{8435FD5D-7BE2-4D0F-A21C-899386F0AA1D}" srcOrd="1" destOrd="0" presId="urn:microsoft.com/office/officeart/2005/8/layout/orgChart1"/>
    <dgm:cxn modelId="{711B0582-6169-4462-93AB-26110258A9E8}" type="presParOf" srcId="{D60E728B-41AC-4FD7-8909-315648DCCD3B}" destId="{05038A2B-A886-4226-864B-14A3DA5213AD}" srcOrd="2" destOrd="0" presId="urn:microsoft.com/office/officeart/2005/8/layout/orgChart1"/>
    <dgm:cxn modelId="{764AB314-794F-43B0-990F-A51F8D6E4B9A}" type="presParOf" srcId="{460CE417-D865-4872-BFA5-71A8F0BE1F12}" destId="{E69D1182-4561-4D93-99B6-B6E558439069}" srcOrd="2" destOrd="0" presId="urn:microsoft.com/office/officeart/2005/8/layout/orgChart1"/>
    <dgm:cxn modelId="{4A006495-5208-48A2-8385-CDD7FE9AABF6}" type="presParOf" srcId="{460CE417-D865-4872-BFA5-71A8F0BE1F12}" destId="{C02FAD29-A321-41F5-9D9A-2BBB31CBDB9F}" srcOrd="3" destOrd="0" presId="urn:microsoft.com/office/officeart/2005/8/layout/orgChart1"/>
    <dgm:cxn modelId="{149356EC-2BE2-4CF2-8895-924D9F9F642F}" type="presParOf" srcId="{C02FAD29-A321-41F5-9D9A-2BBB31CBDB9F}" destId="{E80FF848-128B-4BC8-9B72-40C584A48529}" srcOrd="0" destOrd="0" presId="urn:microsoft.com/office/officeart/2005/8/layout/orgChart1"/>
    <dgm:cxn modelId="{41138DD6-F91C-480E-AD30-E9F2E91C32F5}" type="presParOf" srcId="{E80FF848-128B-4BC8-9B72-40C584A48529}" destId="{10DC7E71-1D2B-4B06-9BCC-529AAED72636}" srcOrd="0" destOrd="0" presId="urn:microsoft.com/office/officeart/2005/8/layout/orgChart1"/>
    <dgm:cxn modelId="{610B2C28-95BF-4255-8D6B-65F9490C9B08}" type="presParOf" srcId="{E80FF848-128B-4BC8-9B72-40C584A48529}" destId="{63D809C7-8818-4799-9F5F-7DC459BEDD5F}" srcOrd="1" destOrd="0" presId="urn:microsoft.com/office/officeart/2005/8/layout/orgChart1"/>
    <dgm:cxn modelId="{5A83FA90-81C2-4B87-A854-017615A4D308}" type="presParOf" srcId="{C02FAD29-A321-41F5-9D9A-2BBB31CBDB9F}" destId="{04E81479-FBE3-4268-A801-6731B7F81587}" srcOrd="1" destOrd="0" presId="urn:microsoft.com/office/officeart/2005/8/layout/orgChart1"/>
    <dgm:cxn modelId="{6B63ADD4-CCEF-49C1-BFDD-2CA45A105280}" type="presParOf" srcId="{04E81479-FBE3-4268-A801-6731B7F81587}" destId="{99986A60-DE6E-4717-96E3-15054B93D545}" srcOrd="0" destOrd="0" presId="urn:microsoft.com/office/officeart/2005/8/layout/orgChart1"/>
    <dgm:cxn modelId="{77BAD7D1-4396-4BF1-ACF9-5C2D2316B0AE}" type="presParOf" srcId="{04E81479-FBE3-4268-A801-6731B7F81587}" destId="{C5516801-81FF-405D-98FF-DA696FA27038}" srcOrd="1" destOrd="0" presId="urn:microsoft.com/office/officeart/2005/8/layout/orgChart1"/>
    <dgm:cxn modelId="{9FE07118-F1D7-45A7-9536-B4378EC2AA33}" type="presParOf" srcId="{C5516801-81FF-405D-98FF-DA696FA27038}" destId="{37C2BD0F-2390-43C0-8D3D-89A56B280377}" srcOrd="0" destOrd="0" presId="urn:microsoft.com/office/officeart/2005/8/layout/orgChart1"/>
    <dgm:cxn modelId="{6B6A8FB1-CFA6-49D4-82B8-4849853299DC}" type="presParOf" srcId="{37C2BD0F-2390-43C0-8D3D-89A56B280377}" destId="{CE992C85-363C-418D-A1E4-3FCF1B2B6713}" srcOrd="0" destOrd="0" presId="urn:microsoft.com/office/officeart/2005/8/layout/orgChart1"/>
    <dgm:cxn modelId="{FC2A285C-7C24-4D94-AD05-7BE4081CDEC5}" type="presParOf" srcId="{37C2BD0F-2390-43C0-8D3D-89A56B280377}" destId="{FD9BDEBB-DCF1-44C4-80C5-6A7E68860894}" srcOrd="1" destOrd="0" presId="urn:microsoft.com/office/officeart/2005/8/layout/orgChart1"/>
    <dgm:cxn modelId="{3B5940B8-6351-4641-8A3E-89944CBB809F}" type="presParOf" srcId="{C5516801-81FF-405D-98FF-DA696FA27038}" destId="{AD832B35-B731-463D-9F23-B9039BB09C44}" srcOrd="1" destOrd="0" presId="urn:microsoft.com/office/officeart/2005/8/layout/orgChart1"/>
    <dgm:cxn modelId="{9F362852-1E95-49D4-A924-4FACA437B87F}" type="presParOf" srcId="{C5516801-81FF-405D-98FF-DA696FA27038}" destId="{151061DA-9D43-453B-B5E9-35D21451435C}" srcOrd="2" destOrd="0" presId="urn:microsoft.com/office/officeart/2005/8/layout/orgChart1"/>
    <dgm:cxn modelId="{0FF1696E-7F5B-4ECA-AB3C-9BF347F42CFF}" type="presParOf" srcId="{04E81479-FBE3-4268-A801-6731B7F81587}" destId="{2D2D41E7-605C-4542-93CA-94A6AE9D6994}" srcOrd="2" destOrd="0" presId="urn:microsoft.com/office/officeart/2005/8/layout/orgChart1"/>
    <dgm:cxn modelId="{C2674585-35FB-4071-9632-B6E2CFAA22DC}" type="presParOf" srcId="{04E81479-FBE3-4268-A801-6731B7F81587}" destId="{FCED491C-AF9E-48A6-A914-22C65D8242A3}" srcOrd="3" destOrd="0" presId="urn:microsoft.com/office/officeart/2005/8/layout/orgChart1"/>
    <dgm:cxn modelId="{C9B9E030-64EC-4654-99D2-1A969CE29896}" type="presParOf" srcId="{FCED491C-AF9E-48A6-A914-22C65D8242A3}" destId="{2658650E-6607-436F-B05C-7C1EE65B8162}" srcOrd="0" destOrd="0" presId="urn:microsoft.com/office/officeart/2005/8/layout/orgChart1"/>
    <dgm:cxn modelId="{435973B1-19AF-43BE-8448-2AB60D9BA797}" type="presParOf" srcId="{2658650E-6607-436F-B05C-7C1EE65B8162}" destId="{02C8C26F-75B3-420F-8769-021D01BD07F3}" srcOrd="0" destOrd="0" presId="urn:microsoft.com/office/officeart/2005/8/layout/orgChart1"/>
    <dgm:cxn modelId="{BD8E5233-78C9-46B0-B2BF-39EE0CB95D48}" type="presParOf" srcId="{2658650E-6607-436F-B05C-7C1EE65B8162}" destId="{DB588452-5297-4968-9547-2C05DC33945E}" srcOrd="1" destOrd="0" presId="urn:microsoft.com/office/officeart/2005/8/layout/orgChart1"/>
    <dgm:cxn modelId="{FDB875B2-4CFC-475F-9BE1-EA1EF560A824}" type="presParOf" srcId="{FCED491C-AF9E-48A6-A914-22C65D8242A3}" destId="{A88E912E-71CE-4DE8-944C-E7F80685090B}" srcOrd="1" destOrd="0" presId="urn:microsoft.com/office/officeart/2005/8/layout/orgChart1"/>
    <dgm:cxn modelId="{8BE36AF5-1B23-4489-8AD4-9C6FCC3C5C22}" type="presParOf" srcId="{FCED491C-AF9E-48A6-A914-22C65D8242A3}" destId="{8EBA0679-EF57-42A9-A433-343A66CCA51D}" srcOrd="2" destOrd="0" presId="urn:microsoft.com/office/officeart/2005/8/layout/orgChart1"/>
    <dgm:cxn modelId="{81DE864D-663F-40E0-A387-B2E60441E363}" type="presParOf" srcId="{C02FAD29-A321-41F5-9D9A-2BBB31CBDB9F}" destId="{015277E6-0897-48D5-AFA3-B9A6D1EE6FCA}" srcOrd="2" destOrd="0" presId="urn:microsoft.com/office/officeart/2005/8/layout/orgChart1"/>
    <dgm:cxn modelId="{DF5BC1AA-975E-4538-955B-8B1856A93056}" type="presParOf" srcId="{21E43A0E-577C-4300-9A40-1C6701E97286}" destId="{6647EF2D-0111-432E-88E5-8D8FB6077D1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C0D2F-E960-4D62-B897-95EF765CE29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ZA"/>
        </a:p>
      </dgm:t>
    </dgm:pt>
    <dgm:pt modelId="{8826D620-8092-411E-BCEF-A17A2DDAFE7D}">
      <dgm:prSet phldrT="[Text]" custT="1"/>
      <dgm:spPr>
        <a:ln>
          <a:solidFill>
            <a:schemeClr val="tx2"/>
          </a:solidFill>
        </a:ln>
      </dgm:spPr>
      <dgm:t>
        <a:bodyPr/>
        <a:lstStyle/>
        <a:p>
          <a:r>
            <a:rPr lang="en-ZA" sz="2800" b="1" dirty="0">
              <a:latin typeface="Arial" panose="020B0604020202020204" pitchFamily="34" charset="0"/>
              <a:cs typeface="Arial" panose="020B0604020202020204" pitchFamily="34" charset="0"/>
            </a:rPr>
            <a:t>New Grant Funding Policy –  New applications open </a:t>
          </a:r>
          <a:r>
            <a:rPr lang="en-GB" sz="2800" b="1" dirty="0">
              <a:latin typeface="Arial" panose="020B0604020202020204" pitchFamily="34" charset="0"/>
              <a:cs typeface="Arial" panose="020B0604020202020204" pitchFamily="34" charset="0"/>
            </a:rPr>
            <a:t>(06 Aug – 06 Oct 2019)</a:t>
          </a:r>
          <a:endParaRPr lang="en-ZA" sz="2800" b="1" dirty="0">
            <a:latin typeface="Arial" panose="020B0604020202020204" pitchFamily="34" charset="0"/>
            <a:cs typeface="Arial" panose="020B0604020202020204" pitchFamily="34" charset="0"/>
          </a:endParaRPr>
        </a:p>
      </dgm:t>
    </dgm:pt>
    <dgm:pt modelId="{4CFC53A9-E038-4D2A-AD35-03F20E93E3A6}" type="parTrans" cxnId="{209F0F21-1AE1-4B45-A9B7-EA3F3C560C7E}">
      <dgm:prSet/>
      <dgm:spPr/>
      <dgm:t>
        <a:bodyPr/>
        <a:lstStyle/>
        <a:p>
          <a:endParaRPr lang="en-ZA"/>
        </a:p>
      </dgm:t>
    </dgm:pt>
    <dgm:pt modelId="{8064483F-0DDF-44FA-BBCA-31EF4BB95EEB}" type="sibTrans" cxnId="{209F0F21-1AE1-4B45-A9B7-EA3F3C560C7E}">
      <dgm:prSet/>
      <dgm:spPr/>
      <dgm:t>
        <a:bodyPr/>
        <a:lstStyle/>
        <a:p>
          <a:endParaRPr lang="en-ZA"/>
        </a:p>
      </dgm:t>
    </dgm:pt>
    <dgm:pt modelId="{5087EE24-4C01-4937-960A-E0B7CD190F9A}">
      <dgm:prSet custT="1"/>
      <dgm:spPr>
        <a:solidFill>
          <a:schemeClr val="accent6">
            <a:alpha val="90000"/>
          </a:schemeClr>
        </a:solidFill>
        <a:ln>
          <a:solidFill>
            <a:schemeClr val="tx1"/>
          </a:solidFill>
        </a:ln>
      </dgm:spPr>
      <dgm:t>
        <a:bodyPr/>
        <a:lstStyle/>
        <a:p>
          <a:pPr algn="l"/>
          <a:r>
            <a:rPr lang="en-GB" sz="1800" dirty="0">
              <a:latin typeface="Arial" panose="020B0604020202020204" pitchFamily="34" charset="0"/>
              <a:cs typeface="Arial" panose="020B0604020202020204" pitchFamily="34" charset="0"/>
            </a:rPr>
            <a:t>MDDA informing all applicants currently on waiting list that need to reapply</a:t>
          </a:r>
          <a:endParaRPr lang="en-ZA" sz="1800" dirty="0">
            <a:latin typeface="Arial" panose="020B0604020202020204" pitchFamily="34" charset="0"/>
            <a:cs typeface="Arial" panose="020B0604020202020204" pitchFamily="34" charset="0"/>
          </a:endParaRPr>
        </a:p>
      </dgm:t>
    </dgm:pt>
    <dgm:pt modelId="{91FDF7C2-BAAD-43EE-A884-BD63ECD94B2F}" type="parTrans" cxnId="{9136278A-5E34-4121-A5E4-30848A6A3451}">
      <dgm:prSet/>
      <dgm:spPr/>
      <dgm:t>
        <a:bodyPr/>
        <a:lstStyle/>
        <a:p>
          <a:endParaRPr lang="en-ZA"/>
        </a:p>
      </dgm:t>
    </dgm:pt>
    <dgm:pt modelId="{19968F8E-D456-47ED-9B90-E99A58FE78F2}" type="sibTrans" cxnId="{9136278A-5E34-4121-A5E4-30848A6A3451}">
      <dgm:prSet/>
      <dgm:spPr/>
      <dgm:t>
        <a:bodyPr/>
        <a:lstStyle/>
        <a:p>
          <a:endParaRPr lang="en-ZA"/>
        </a:p>
      </dgm:t>
    </dgm:pt>
    <dgm:pt modelId="{A3DD2F4B-5196-4A09-94C3-E1BFF6E9E68F}">
      <dgm:prSet custT="1"/>
      <dgm:spPr>
        <a:solidFill>
          <a:schemeClr val="accent3">
            <a:lumMod val="60000"/>
            <a:lumOff val="40000"/>
            <a:alpha val="90000"/>
          </a:schemeClr>
        </a:solidFill>
        <a:ln>
          <a:solidFill>
            <a:schemeClr val="tx1"/>
          </a:solidFill>
        </a:ln>
      </dgm:spPr>
      <dgm:t>
        <a:bodyPr/>
        <a:lstStyle/>
        <a:p>
          <a:pPr algn="l"/>
          <a:r>
            <a:rPr lang="en-GB" sz="1800" dirty="0">
              <a:latin typeface="Arial" panose="020B0604020202020204" pitchFamily="34" charset="0"/>
              <a:cs typeface="Arial" panose="020B0604020202020204" pitchFamily="34" charset="0"/>
            </a:rPr>
            <a:t>Application cut-off dates to be implemented from 2019/2020</a:t>
          </a:r>
        </a:p>
        <a:p>
          <a:pPr algn="l"/>
          <a:r>
            <a:rPr lang="en-GB" sz="1800" dirty="0">
              <a:latin typeface="Arial" panose="020B0604020202020204" pitchFamily="34" charset="0"/>
              <a:cs typeface="Arial" panose="020B0604020202020204" pitchFamily="34" charset="0"/>
            </a:rPr>
            <a:t>- One call for applications in 2019/20  - Two calls for applications in following years</a:t>
          </a:r>
        </a:p>
        <a:p>
          <a:pPr algn="l"/>
          <a:r>
            <a:rPr lang="en-GB" sz="1800" dirty="0">
              <a:latin typeface="Arial" panose="020B0604020202020204" pitchFamily="34" charset="0"/>
              <a:cs typeface="Arial" panose="020B0604020202020204" pitchFamily="34" charset="0"/>
            </a:rPr>
            <a:t>- To minimise the risk of insolvency from backlog, mal-  </a:t>
          </a:r>
        </a:p>
        <a:p>
          <a:pPr algn="l"/>
          <a:r>
            <a:rPr lang="en-GB" sz="1800" dirty="0">
              <a:latin typeface="Arial" panose="020B0604020202020204" pitchFamily="34" charset="0"/>
              <a:cs typeface="Arial" panose="020B0604020202020204" pitchFamily="34" charset="0"/>
            </a:rPr>
            <a:t>   administration and misuse of funds. For fairness, equity and transparency.</a:t>
          </a:r>
          <a:endParaRPr lang="en-ZA" sz="1800" dirty="0">
            <a:latin typeface="Arial" panose="020B0604020202020204" pitchFamily="34" charset="0"/>
            <a:cs typeface="Arial" panose="020B0604020202020204" pitchFamily="34" charset="0"/>
          </a:endParaRPr>
        </a:p>
      </dgm:t>
    </dgm:pt>
    <dgm:pt modelId="{8DCFA805-AAC8-49F7-A1C7-EA0DDCD4D91D}" type="parTrans" cxnId="{F2F01CB6-7524-45CF-BBAD-DC942DB09370}">
      <dgm:prSet/>
      <dgm:spPr/>
      <dgm:t>
        <a:bodyPr/>
        <a:lstStyle/>
        <a:p>
          <a:endParaRPr lang="en-ZA"/>
        </a:p>
      </dgm:t>
    </dgm:pt>
    <dgm:pt modelId="{070D60B0-9256-4EF9-AAAD-999AE3C7C0CC}" type="sibTrans" cxnId="{F2F01CB6-7524-45CF-BBAD-DC942DB09370}">
      <dgm:prSet/>
      <dgm:spPr/>
      <dgm:t>
        <a:bodyPr/>
        <a:lstStyle/>
        <a:p>
          <a:endParaRPr lang="en-ZA"/>
        </a:p>
      </dgm:t>
    </dgm:pt>
    <dgm:pt modelId="{79E94C26-D6DC-4B38-A73E-CDDF8EC1B0FD}">
      <dgm:prSet custT="1">
        <dgm:style>
          <a:lnRef idx="2">
            <a:schemeClr val="accent6"/>
          </a:lnRef>
          <a:fillRef idx="1">
            <a:schemeClr val="lt1"/>
          </a:fillRef>
          <a:effectRef idx="0">
            <a:schemeClr val="accent6"/>
          </a:effectRef>
          <a:fontRef idx="minor">
            <a:schemeClr val="dk1"/>
          </a:fontRef>
        </dgm:style>
      </dgm:prSet>
      <dgm:spPr>
        <a:solidFill>
          <a:srgbClr val="FFC000"/>
        </a:solidFill>
        <a:ln>
          <a:solidFill>
            <a:schemeClr val="tx1">
              <a:lumMod val="65000"/>
              <a:lumOff val="35000"/>
            </a:schemeClr>
          </a:solidFill>
        </a:ln>
      </dgm:spPr>
      <dgm:t>
        <a:bodyPr/>
        <a:lstStyle/>
        <a:p>
          <a:pPr algn="l">
            <a:lnSpc>
              <a:spcPct val="100000"/>
            </a:lnSpc>
          </a:pPr>
          <a:r>
            <a:rPr lang="en-GB" sz="1800" dirty="0">
              <a:latin typeface="Arial" panose="020B0604020202020204" pitchFamily="34" charset="0"/>
              <a:cs typeface="Arial" panose="020B0604020202020204" pitchFamily="34" charset="0"/>
            </a:rPr>
            <a:t>Digital media literacy (Web Rangers) programme held for teachers and learners in Gauteng and the Western Cape in Q1.</a:t>
          </a:r>
          <a:endParaRPr lang="en-ZA" sz="1800" dirty="0">
            <a:latin typeface="Arial" panose="020B0604020202020204" pitchFamily="34" charset="0"/>
            <a:cs typeface="Arial" panose="020B0604020202020204" pitchFamily="34" charset="0"/>
          </a:endParaRPr>
        </a:p>
      </dgm:t>
    </dgm:pt>
    <dgm:pt modelId="{067C0454-4B67-4683-822B-3EEBE7FD1378}" type="parTrans" cxnId="{442A410D-C38A-4F26-BC08-A57AF6545BF0}">
      <dgm:prSet/>
      <dgm:spPr/>
      <dgm:t>
        <a:bodyPr/>
        <a:lstStyle/>
        <a:p>
          <a:endParaRPr lang="en-ZA"/>
        </a:p>
      </dgm:t>
    </dgm:pt>
    <dgm:pt modelId="{35CF9D26-CC94-4A51-9F3C-BBCCAEDDAD71}" type="sibTrans" cxnId="{442A410D-C38A-4F26-BC08-A57AF6545BF0}">
      <dgm:prSet/>
      <dgm:spPr/>
      <dgm:t>
        <a:bodyPr/>
        <a:lstStyle/>
        <a:p>
          <a:endParaRPr lang="en-ZA"/>
        </a:p>
      </dgm:t>
    </dgm:pt>
    <dgm:pt modelId="{32D886CC-1EDE-4F90-98DB-7856D018A381}" type="pres">
      <dgm:prSet presAssocID="{3B8C0D2F-E960-4D62-B897-95EF765CE294}" presName="diagram" presStyleCnt="0">
        <dgm:presLayoutVars>
          <dgm:chPref val="1"/>
          <dgm:dir/>
          <dgm:animOne val="branch"/>
          <dgm:animLvl val="lvl"/>
          <dgm:resizeHandles/>
        </dgm:presLayoutVars>
      </dgm:prSet>
      <dgm:spPr/>
      <dgm:t>
        <a:bodyPr/>
        <a:lstStyle/>
        <a:p>
          <a:endParaRPr lang="en-US"/>
        </a:p>
      </dgm:t>
    </dgm:pt>
    <dgm:pt modelId="{AEE67DE8-7623-4391-86FB-CEB387C8A38F}" type="pres">
      <dgm:prSet presAssocID="{8826D620-8092-411E-BCEF-A17A2DDAFE7D}" presName="root" presStyleCnt="0"/>
      <dgm:spPr/>
    </dgm:pt>
    <dgm:pt modelId="{615672E5-B53D-43B5-91A5-0440E8F82A3D}" type="pres">
      <dgm:prSet presAssocID="{8826D620-8092-411E-BCEF-A17A2DDAFE7D}" presName="rootComposite" presStyleCnt="0"/>
      <dgm:spPr/>
    </dgm:pt>
    <dgm:pt modelId="{524AF828-79D2-465C-80C5-DBDEF29C4F46}" type="pres">
      <dgm:prSet presAssocID="{8826D620-8092-411E-BCEF-A17A2DDAFE7D}" presName="rootText" presStyleLbl="node1" presStyleIdx="0" presStyleCnt="1" custScaleX="1145734" custScaleY="259368"/>
      <dgm:spPr/>
      <dgm:t>
        <a:bodyPr/>
        <a:lstStyle/>
        <a:p>
          <a:endParaRPr lang="en-US"/>
        </a:p>
      </dgm:t>
    </dgm:pt>
    <dgm:pt modelId="{1A81E7ED-4E95-4713-9737-182DF1060BE2}" type="pres">
      <dgm:prSet presAssocID="{8826D620-8092-411E-BCEF-A17A2DDAFE7D}" presName="rootConnector" presStyleLbl="node1" presStyleIdx="0" presStyleCnt="1"/>
      <dgm:spPr/>
      <dgm:t>
        <a:bodyPr/>
        <a:lstStyle/>
        <a:p>
          <a:endParaRPr lang="en-US"/>
        </a:p>
      </dgm:t>
    </dgm:pt>
    <dgm:pt modelId="{986DB006-B61B-4CE0-86D9-3C8103B30645}" type="pres">
      <dgm:prSet presAssocID="{8826D620-8092-411E-BCEF-A17A2DDAFE7D}" presName="childShape" presStyleCnt="0"/>
      <dgm:spPr/>
    </dgm:pt>
    <dgm:pt modelId="{689DF9D3-19AE-4FF4-AF0D-60358EB8207F}" type="pres">
      <dgm:prSet presAssocID="{91FDF7C2-BAAD-43EE-A884-BD63ECD94B2F}" presName="Name13" presStyleLbl="parChTrans1D2" presStyleIdx="0" presStyleCnt="3"/>
      <dgm:spPr/>
      <dgm:t>
        <a:bodyPr/>
        <a:lstStyle/>
        <a:p>
          <a:endParaRPr lang="en-US"/>
        </a:p>
      </dgm:t>
    </dgm:pt>
    <dgm:pt modelId="{E511C115-4BE4-402D-88D5-EAF5B009A3BE}" type="pres">
      <dgm:prSet presAssocID="{5087EE24-4C01-4937-960A-E0B7CD190F9A}" presName="childText" presStyleLbl="bgAcc1" presStyleIdx="0" presStyleCnt="3" custScaleX="1152051" custScaleY="196178">
        <dgm:presLayoutVars>
          <dgm:bulletEnabled val="1"/>
        </dgm:presLayoutVars>
      </dgm:prSet>
      <dgm:spPr/>
      <dgm:t>
        <a:bodyPr/>
        <a:lstStyle/>
        <a:p>
          <a:endParaRPr lang="en-US"/>
        </a:p>
      </dgm:t>
    </dgm:pt>
    <dgm:pt modelId="{07852CBD-1ED5-4F95-948A-A16F580E7D44}" type="pres">
      <dgm:prSet presAssocID="{8DCFA805-AAC8-49F7-A1C7-EA0DDCD4D91D}" presName="Name13" presStyleLbl="parChTrans1D2" presStyleIdx="1" presStyleCnt="3"/>
      <dgm:spPr/>
      <dgm:t>
        <a:bodyPr/>
        <a:lstStyle/>
        <a:p>
          <a:endParaRPr lang="en-US"/>
        </a:p>
      </dgm:t>
    </dgm:pt>
    <dgm:pt modelId="{8BEF8494-2C89-417A-9A27-107E3062FA0A}" type="pres">
      <dgm:prSet presAssocID="{A3DD2F4B-5196-4A09-94C3-E1BFF6E9E68F}" presName="childText" presStyleLbl="bgAcc1" presStyleIdx="1" presStyleCnt="3" custScaleX="1209061" custScaleY="508394" custLinFactNeighborX="5346" custLinFactNeighborY="42007">
        <dgm:presLayoutVars>
          <dgm:bulletEnabled val="1"/>
        </dgm:presLayoutVars>
      </dgm:prSet>
      <dgm:spPr/>
      <dgm:t>
        <a:bodyPr/>
        <a:lstStyle/>
        <a:p>
          <a:endParaRPr lang="en-US"/>
        </a:p>
      </dgm:t>
    </dgm:pt>
    <dgm:pt modelId="{391C036E-54CC-464A-9FB3-40519A913B6B}" type="pres">
      <dgm:prSet presAssocID="{067C0454-4B67-4683-822B-3EEBE7FD1378}" presName="Name13" presStyleLbl="parChTrans1D2" presStyleIdx="2" presStyleCnt="3"/>
      <dgm:spPr/>
      <dgm:t>
        <a:bodyPr/>
        <a:lstStyle/>
        <a:p>
          <a:endParaRPr lang="en-US"/>
        </a:p>
      </dgm:t>
    </dgm:pt>
    <dgm:pt modelId="{9EB5DAA0-1999-4210-9E99-AA7C56AF430E}" type="pres">
      <dgm:prSet presAssocID="{79E94C26-D6DC-4B38-A73E-CDDF8EC1B0FD}" presName="childText" presStyleLbl="bgAcc1" presStyleIdx="2" presStyleCnt="3" custScaleX="1249859" custScaleY="332278" custLinFactY="7442" custLinFactNeighborX="565" custLinFactNeighborY="100000">
        <dgm:presLayoutVars>
          <dgm:bulletEnabled val="1"/>
        </dgm:presLayoutVars>
      </dgm:prSet>
      <dgm:spPr/>
      <dgm:t>
        <a:bodyPr/>
        <a:lstStyle/>
        <a:p>
          <a:endParaRPr lang="en-US"/>
        </a:p>
      </dgm:t>
    </dgm:pt>
  </dgm:ptLst>
  <dgm:cxnLst>
    <dgm:cxn modelId="{2646CBDB-1A70-4815-988D-4C8C55F1C109}" type="presOf" srcId="{5087EE24-4C01-4937-960A-E0B7CD190F9A}" destId="{E511C115-4BE4-402D-88D5-EAF5B009A3BE}" srcOrd="0" destOrd="0" presId="urn:microsoft.com/office/officeart/2005/8/layout/hierarchy3"/>
    <dgm:cxn modelId="{A0A9B663-DE9F-4866-A8E9-D3E36ADE7FEC}" type="presOf" srcId="{91FDF7C2-BAAD-43EE-A884-BD63ECD94B2F}" destId="{689DF9D3-19AE-4FF4-AF0D-60358EB8207F}" srcOrd="0" destOrd="0" presId="urn:microsoft.com/office/officeart/2005/8/layout/hierarchy3"/>
    <dgm:cxn modelId="{7941BFF4-4962-41F9-ADA4-7832CF7569B2}" type="presOf" srcId="{79E94C26-D6DC-4B38-A73E-CDDF8EC1B0FD}" destId="{9EB5DAA0-1999-4210-9E99-AA7C56AF430E}" srcOrd="0" destOrd="0" presId="urn:microsoft.com/office/officeart/2005/8/layout/hierarchy3"/>
    <dgm:cxn modelId="{F84E2EAB-E1EA-40B1-9B0B-7A4EDEBC4F97}" type="presOf" srcId="{8826D620-8092-411E-BCEF-A17A2DDAFE7D}" destId="{1A81E7ED-4E95-4713-9737-182DF1060BE2}" srcOrd="1" destOrd="0" presId="urn:microsoft.com/office/officeart/2005/8/layout/hierarchy3"/>
    <dgm:cxn modelId="{B5A63D12-2E91-47CC-80D1-ED8E951F387B}" type="presOf" srcId="{A3DD2F4B-5196-4A09-94C3-E1BFF6E9E68F}" destId="{8BEF8494-2C89-417A-9A27-107E3062FA0A}" srcOrd="0" destOrd="0" presId="urn:microsoft.com/office/officeart/2005/8/layout/hierarchy3"/>
    <dgm:cxn modelId="{209F0F21-1AE1-4B45-A9B7-EA3F3C560C7E}" srcId="{3B8C0D2F-E960-4D62-B897-95EF765CE294}" destId="{8826D620-8092-411E-BCEF-A17A2DDAFE7D}" srcOrd="0" destOrd="0" parTransId="{4CFC53A9-E038-4D2A-AD35-03F20E93E3A6}" sibTransId="{8064483F-0DDF-44FA-BBCA-31EF4BB95EEB}"/>
    <dgm:cxn modelId="{88C1AFD4-D32C-4382-9E8E-8242300C59FE}" type="presOf" srcId="{8826D620-8092-411E-BCEF-A17A2DDAFE7D}" destId="{524AF828-79D2-465C-80C5-DBDEF29C4F46}" srcOrd="0" destOrd="0" presId="urn:microsoft.com/office/officeart/2005/8/layout/hierarchy3"/>
    <dgm:cxn modelId="{442A410D-C38A-4F26-BC08-A57AF6545BF0}" srcId="{8826D620-8092-411E-BCEF-A17A2DDAFE7D}" destId="{79E94C26-D6DC-4B38-A73E-CDDF8EC1B0FD}" srcOrd="2" destOrd="0" parTransId="{067C0454-4B67-4683-822B-3EEBE7FD1378}" sibTransId="{35CF9D26-CC94-4A51-9F3C-BBCCAEDDAD71}"/>
    <dgm:cxn modelId="{D3FD4584-2039-4AAE-BD5D-B0ECEDD4AF5B}" type="presOf" srcId="{8DCFA805-AAC8-49F7-A1C7-EA0DDCD4D91D}" destId="{07852CBD-1ED5-4F95-948A-A16F580E7D44}" srcOrd="0" destOrd="0" presId="urn:microsoft.com/office/officeart/2005/8/layout/hierarchy3"/>
    <dgm:cxn modelId="{9136278A-5E34-4121-A5E4-30848A6A3451}" srcId="{8826D620-8092-411E-BCEF-A17A2DDAFE7D}" destId="{5087EE24-4C01-4937-960A-E0B7CD190F9A}" srcOrd="0" destOrd="0" parTransId="{91FDF7C2-BAAD-43EE-A884-BD63ECD94B2F}" sibTransId="{19968F8E-D456-47ED-9B90-E99A58FE78F2}"/>
    <dgm:cxn modelId="{982BFC4E-CBFB-4985-94C6-BEE7AA8DEA78}" type="presOf" srcId="{3B8C0D2F-E960-4D62-B897-95EF765CE294}" destId="{32D886CC-1EDE-4F90-98DB-7856D018A381}" srcOrd="0" destOrd="0" presId="urn:microsoft.com/office/officeart/2005/8/layout/hierarchy3"/>
    <dgm:cxn modelId="{F2F01CB6-7524-45CF-BBAD-DC942DB09370}" srcId="{8826D620-8092-411E-BCEF-A17A2DDAFE7D}" destId="{A3DD2F4B-5196-4A09-94C3-E1BFF6E9E68F}" srcOrd="1" destOrd="0" parTransId="{8DCFA805-AAC8-49F7-A1C7-EA0DDCD4D91D}" sibTransId="{070D60B0-9256-4EF9-AAAD-999AE3C7C0CC}"/>
    <dgm:cxn modelId="{710CDEDC-AA82-4355-82FB-2E96F06B72C5}" type="presOf" srcId="{067C0454-4B67-4683-822B-3EEBE7FD1378}" destId="{391C036E-54CC-464A-9FB3-40519A913B6B}" srcOrd="0" destOrd="0" presId="urn:microsoft.com/office/officeart/2005/8/layout/hierarchy3"/>
    <dgm:cxn modelId="{AD2DB89E-D30B-401C-AC35-C805BC32CE8B}" type="presParOf" srcId="{32D886CC-1EDE-4F90-98DB-7856D018A381}" destId="{AEE67DE8-7623-4391-86FB-CEB387C8A38F}" srcOrd="0" destOrd="0" presId="urn:microsoft.com/office/officeart/2005/8/layout/hierarchy3"/>
    <dgm:cxn modelId="{DDB2EE32-6692-4AEB-B394-80F31B9F15B3}" type="presParOf" srcId="{AEE67DE8-7623-4391-86FB-CEB387C8A38F}" destId="{615672E5-B53D-43B5-91A5-0440E8F82A3D}" srcOrd="0" destOrd="0" presId="urn:microsoft.com/office/officeart/2005/8/layout/hierarchy3"/>
    <dgm:cxn modelId="{486F24AD-DC4B-433A-8472-4761370E2CB6}" type="presParOf" srcId="{615672E5-B53D-43B5-91A5-0440E8F82A3D}" destId="{524AF828-79D2-465C-80C5-DBDEF29C4F46}" srcOrd="0" destOrd="0" presId="urn:microsoft.com/office/officeart/2005/8/layout/hierarchy3"/>
    <dgm:cxn modelId="{4AED9E64-9C99-44EE-998F-604CB35400D3}" type="presParOf" srcId="{615672E5-B53D-43B5-91A5-0440E8F82A3D}" destId="{1A81E7ED-4E95-4713-9737-182DF1060BE2}" srcOrd="1" destOrd="0" presId="urn:microsoft.com/office/officeart/2005/8/layout/hierarchy3"/>
    <dgm:cxn modelId="{9F1DBD4B-BFC1-4B50-A816-7FD4A354A065}" type="presParOf" srcId="{AEE67DE8-7623-4391-86FB-CEB387C8A38F}" destId="{986DB006-B61B-4CE0-86D9-3C8103B30645}" srcOrd="1" destOrd="0" presId="urn:microsoft.com/office/officeart/2005/8/layout/hierarchy3"/>
    <dgm:cxn modelId="{6D07DF7E-919F-4DF4-AC99-E6332EB4412C}" type="presParOf" srcId="{986DB006-B61B-4CE0-86D9-3C8103B30645}" destId="{689DF9D3-19AE-4FF4-AF0D-60358EB8207F}" srcOrd="0" destOrd="0" presId="urn:microsoft.com/office/officeart/2005/8/layout/hierarchy3"/>
    <dgm:cxn modelId="{80688D22-7969-4CCB-8B9F-21DE835CDD87}" type="presParOf" srcId="{986DB006-B61B-4CE0-86D9-3C8103B30645}" destId="{E511C115-4BE4-402D-88D5-EAF5B009A3BE}" srcOrd="1" destOrd="0" presId="urn:microsoft.com/office/officeart/2005/8/layout/hierarchy3"/>
    <dgm:cxn modelId="{77FD8659-046F-4E82-8863-093A28502E66}" type="presParOf" srcId="{986DB006-B61B-4CE0-86D9-3C8103B30645}" destId="{07852CBD-1ED5-4F95-948A-A16F580E7D44}" srcOrd="2" destOrd="0" presId="urn:microsoft.com/office/officeart/2005/8/layout/hierarchy3"/>
    <dgm:cxn modelId="{294B24BF-9253-4896-8F5E-592F905F462A}" type="presParOf" srcId="{986DB006-B61B-4CE0-86D9-3C8103B30645}" destId="{8BEF8494-2C89-417A-9A27-107E3062FA0A}" srcOrd="3" destOrd="0" presId="urn:microsoft.com/office/officeart/2005/8/layout/hierarchy3"/>
    <dgm:cxn modelId="{28CBE1E0-FF36-40CD-9347-3A80EB1270F8}" type="presParOf" srcId="{986DB006-B61B-4CE0-86D9-3C8103B30645}" destId="{391C036E-54CC-464A-9FB3-40519A913B6B}" srcOrd="4" destOrd="0" presId="urn:microsoft.com/office/officeart/2005/8/layout/hierarchy3"/>
    <dgm:cxn modelId="{AD408B4A-B25A-48B6-B519-7569CDD16714}" type="presParOf" srcId="{986DB006-B61B-4CE0-86D9-3C8103B30645}" destId="{9EB5DAA0-1999-4210-9E99-AA7C56AF430E}"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3BA099-ED16-4C83-A3E6-CF2D825B358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ZA"/>
        </a:p>
      </dgm:t>
    </dgm:pt>
    <dgm:pt modelId="{896498C0-8479-4904-B497-FCC519243BE4}">
      <dgm:prSet phldrT="[Text]" custT="1"/>
      <dgm:spPr>
        <a:solidFill>
          <a:schemeClr val="accent6">
            <a:lumMod val="75000"/>
          </a:schemeClr>
        </a:solidFill>
      </dgm:spPr>
      <dgm:t>
        <a:bodyPr/>
        <a:lstStyle/>
        <a:p>
          <a:r>
            <a:rPr lang="en-ZA" sz="2400" dirty="0">
              <a:latin typeface="Arial" panose="020B0604020202020204" pitchFamily="34" charset="0"/>
              <a:cs typeface="Arial" panose="020B0604020202020204" pitchFamily="34" charset="0"/>
            </a:rPr>
            <a:t>Print Funders</a:t>
          </a:r>
        </a:p>
      </dgm:t>
    </dgm:pt>
    <dgm:pt modelId="{196C0DE9-AA42-4213-8AA2-5DA037D2D227}" type="parTrans" cxnId="{EE83585E-81D9-43EB-90E4-5DB650AF3D08}">
      <dgm:prSet/>
      <dgm:spPr/>
      <dgm:t>
        <a:bodyPr/>
        <a:lstStyle/>
        <a:p>
          <a:endParaRPr lang="en-ZA"/>
        </a:p>
      </dgm:t>
    </dgm:pt>
    <dgm:pt modelId="{5625A3DF-2E7E-4D91-B794-411A2D310B15}" type="sibTrans" cxnId="{EE83585E-81D9-43EB-90E4-5DB650AF3D08}">
      <dgm:prSet/>
      <dgm:spPr/>
      <dgm:t>
        <a:bodyPr/>
        <a:lstStyle/>
        <a:p>
          <a:endParaRPr lang="en-ZA"/>
        </a:p>
      </dgm:t>
    </dgm:pt>
    <dgm:pt modelId="{B33EDCAE-0795-4017-8AB9-7B8B2B8104AD}">
      <dgm:prSet phldrT="[Text]" custT="1"/>
      <dgm:spPr>
        <a:solidFill>
          <a:schemeClr val="accent6">
            <a:lumMod val="60000"/>
            <a:lumOff val="40000"/>
            <a:alpha val="90000"/>
          </a:schemeClr>
        </a:solidFill>
      </dgm:spPr>
      <dgm:t>
        <a:bodyPr/>
        <a:lstStyle/>
        <a:p>
          <a:r>
            <a:rPr lang="en-ZA" sz="1600" dirty="0">
              <a:latin typeface="Arial" panose="020B0604020202020204" pitchFamily="34" charset="0"/>
              <a:cs typeface="Arial" panose="020B0604020202020204" pitchFamily="34" charset="0"/>
            </a:rPr>
            <a:t>Met with Media24 , Caxton and Independent Media for support (financial and non-financial)</a:t>
          </a:r>
        </a:p>
      </dgm:t>
    </dgm:pt>
    <dgm:pt modelId="{6F1C6B3E-C8CD-4F00-8EC1-2CCBA1BDFBA1}" type="parTrans" cxnId="{F27BE75D-4A39-4F15-8433-0F41A1C6AD40}">
      <dgm:prSet/>
      <dgm:spPr/>
      <dgm:t>
        <a:bodyPr/>
        <a:lstStyle/>
        <a:p>
          <a:endParaRPr lang="en-ZA"/>
        </a:p>
      </dgm:t>
    </dgm:pt>
    <dgm:pt modelId="{9B4A6CFB-CD64-4725-9113-E65D7392BC17}" type="sibTrans" cxnId="{F27BE75D-4A39-4F15-8433-0F41A1C6AD40}">
      <dgm:prSet/>
      <dgm:spPr/>
      <dgm:t>
        <a:bodyPr/>
        <a:lstStyle/>
        <a:p>
          <a:endParaRPr lang="en-ZA"/>
        </a:p>
      </dgm:t>
    </dgm:pt>
    <dgm:pt modelId="{4C0FB3BC-7580-48F9-87AA-D1D5E294BA56}">
      <dgm:prSet phldrT="[Text]" custT="1"/>
      <dgm:spPr>
        <a:solidFill>
          <a:schemeClr val="accent1">
            <a:lumMod val="75000"/>
          </a:schemeClr>
        </a:solidFill>
      </dgm:spPr>
      <dgm:t>
        <a:bodyPr/>
        <a:lstStyle/>
        <a:p>
          <a:r>
            <a:rPr lang="en-ZA" sz="2400" dirty="0">
              <a:latin typeface="Arial" panose="020B0604020202020204" pitchFamily="34" charset="0"/>
              <a:cs typeface="Arial" panose="020B0604020202020204" pitchFamily="34" charset="0"/>
            </a:rPr>
            <a:t>Telecommunications</a:t>
          </a:r>
        </a:p>
      </dgm:t>
    </dgm:pt>
    <dgm:pt modelId="{D0F0C2AB-8B0D-407B-9E49-8018057B8E82}" type="parTrans" cxnId="{C51DD1D9-31CD-4E70-AA31-B10F9620C4E2}">
      <dgm:prSet/>
      <dgm:spPr/>
      <dgm:t>
        <a:bodyPr/>
        <a:lstStyle/>
        <a:p>
          <a:endParaRPr lang="en-ZA"/>
        </a:p>
      </dgm:t>
    </dgm:pt>
    <dgm:pt modelId="{8BDEE12D-B862-4BA4-8E91-6C9411DE18B5}" type="sibTrans" cxnId="{C51DD1D9-31CD-4E70-AA31-B10F9620C4E2}">
      <dgm:prSet/>
      <dgm:spPr/>
      <dgm:t>
        <a:bodyPr/>
        <a:lstStyle/>
        <a:p>
          <a:endParaRPr lang="en-ZA"/>
        </a:p>
      </dgm:t>
    </dgm:pt>
    <dgm:pt modelId="{07FE25B4-86AE-4FBB-B6EE-5A80C00E92C9}">
      <dgm:prSet phldrT="[Text]" custT="1"/>
      <dgm:spPr>
        <a:solidFill>
          <a:schemeClr val="accent1">
            <a:lumMod val="40000"/>
            <a:lumOff val="60000"/>
            <a:alpha val="90000"/>
          </a:schemeClr>
        </a:solidFill>
      </dgm:spPr>
      <dgm:t>
        <a:bodyPr/>
        <a:lstStyle/>
        <a:p>
          <a:r>
            <a:rPr lang="en-ZA" sz="1600" dirty="0">
              <a:latin typeface="Arial" panose="020B0604020202020204" pitchFamily="34" charset="0"/>
              <a:cs typeface="Arial" panose="020B0604020202020204" pitchFamily="34" charset="0"/>
            </a:rPr>
            <a:t>Met with MTN and Vodacom  – receptive to partner MDDA on digital media pilot projects by year end.</a:t>
          </a:r>
        </a:p>
      </dgm:t>
    </dgm:pt>
    <dgm:pt modelId="{0DFB06B7-BBBF-473F-9322-EF5E6FB52622}" type="parTrans" cxnId="{85AED0C6-545E-4B7E-A4EC-6A6AB53943B6}">
      <dgm:prSet/>
      <dgm:spPr/>
      <dgm:t>
        <a:bodyPr/>
        <a:lstStyle/>
        <a:p>
          <a:endParaRPr lang="en-ZA"/>
        </a:p>
      </dgm:t>
    </dgm:pt>
    <dgm:pt modelId="{BF062CFF-3409-4637-9337-436451436D4A}" type="sibTrans" cxnId="{85AED0C6-545E-4B7E-A4EC-6A6AB53943B6}">
      <dgm:prSet/>
      <dgm:spPr/>
      <dgm:t>
        <a:bodyPr/>
        <a:lstStyle/>
        <a:p>
          <a:endParaRPr lang="en-ZA"/>
        </a:p>
      </dgm:t>
    </dgm:pt>
    <dgm:pt modelId="{DE5392E6-3136-4E91-A497-4C3C6934E800}">
      <dgm:prSet custT="1"/>
      <dgm:spPr/>
      <dgm:t>
        <a:bodyPr/>
        <a:lstStyle/>
        <a:p>
          <a:r>
            <a:rPr lang="en-ZA" sz="2400" dirty="0">
              <a:latin typeface="Arial" panose="020B0604020202020204" pitchFamily="34" charset="0"/>
              <a:cs typeface="Arial" panose="020B0604020202020204" pitchFamily="34" charset="0"/>
            </a:rPr>
            <a:t>Broadcast Funders</a:t>
          </a:r>
        </a:p>
      </dgm:t>
    </dgm:pt>
    <dgm:pt modelId="{8A3DD2C7-4309-48E5-83C5-5ADE708D036E}" type="parTrans" cxnId="{626A8F89-6B68-4082-AFFC-938FC7F3C767}">
      <dgm:prSet/>
      <dgm:spPr/>
      <dgm:t>
        <a:bodyPr/>
        <a:lstStyle/>
        <a:p>
          <a:endParaRPr lang="en-ZA"/>
        </a:p>
      </dgm:t>
    </dgm:pt>
    <dgm:pt modelId="{5D23D328-7CF4-45AE-A9B6-389206B33695}" type="sibTrans" cxnId="{626A8F89-6B68-4082-AFFC-938FC7F3C767}">
      <dgm:prSet/>
      <dgm:spPr/>
      <dgm:t>
        <a:bodyPr/>
        <a:lstStyle/>
        <a:p>
          <a:endParaRPr lang="en-ZA"/>
        </a:p>
      </dgm:t>
    </dgm:pt>
    <dgm:pt modelId="{0084C343-F748-4138-B7E2-3452F0D413A0}">
      <dgm:prSet custT="1"/>
      <dgm:spPr/>
      <dgm:t>
        <a:bodyPr/>
        <a:lstStyle/>
        <a:p>
          <a:r>
            <a:rPr lang="en-ZA" sz="1600" dirty="0">
              <a:latin typeface="Arial" panose="020B0604020202020204" pitchFamily="34" charset="0"/>
              <a:cs typeface="Arial" panose="020B0604020202020204" pitchFamily="34" charset="0"/>
            </a:rPr>
            <a:t>Concluded new 3-year contract with Multichoice at R40 million per annum.</a:t>
          </a:r>
        </a:p>
      </dgm:t>
    </dgm:pt>
    <dgm:pt modelId="{C8B508D6-1551-46C7-A070-FB0E4DBD48FB}" type="parTrans" cxnId="{7E0ECAFF-3BF0-4572-9077-D4DA6EC4E9C2}">
      <dgm:prSet/>
      <dgm:spPr/>
      <dgm:t>
        <a:bodyPr/>
        <a:lstStyle/>
        <a:p>
          <a:endParaRPr lang="en-ZA"/>
        </a:p>
      </dgm:t>
    </dgm:pt>
    <dgm:pt modelId="{E4CBBA20-2E87-43F2-BB7F-2C17395A3665}" type="sibTrans" cxnId="{7E0ECAFF-3BF0-4572-9077-D4DA6EC4E9C2}">
      <dgm:prSet/>
      <dgm:spPr/>
      <dgm:t>
        <a:bodyPr/>
        <a:lstStyle/>
        <a:p>
          <a:endParaRPr lang="en-ZA"/>
        </a:p>
      </dgm:t>
    </dgm:pt>
    <dgm:pt modelId="{74E707BA-406A-40C2-B28E-60C506F46700}">
      <dgm:prSet custT="1"/>
      <dgm:spPr/>
      <dgm:t>
        <a:bodyPr/>
        <a:lstStyle/>
        <a:p>
          <a:r>
            <a:rPr lang="en-ZA" sz="1600" dirty="0">
              <a:latin typeface="Arial" panose="020B0604020202020204" pitchFamily="34" charset="0"/>
              <a:cs typeface="Arial" panose="020B0604020202020204" pitchFamily="34" charset="0"/>
            </a:rPr>
            <a:t>Meeting all commercial broadcast companies who are not directing USAF levy to MDDA</a:t>
          </a:r>
        </a:p>
      </dgm:t>
    </dgm:pt>
    <dgm:pt modelId="{4B1303A6-2801-420C-991C-66ECF1D45EB3}" type="parTrans" cxnId="{3563D3DD-72B5-4CA0-AC52-6E7A89265733}">
      <dgm:prSet/>
      <dgm:spPr/>
      <dgm:t>
        <a:bodyPr/>
        <a:lstStyle/>
        <a:p>
          <a:endParaRPr lang="en-ZA"/>
        </a:p>
      </dgm:t>
    </dgm:pt>
    <dgm:pt modelId="{89235D9B-2F35-4EEC-83DA-77CCCE206E5C}" type="sibTrans" cxnId="{3563D3DD-72B5-4CA0-AC52-6E7A89265733}">
      <dgm:prSet/>
      <dgm:spPr/>
      <dgm:t>
        <a:bodyPr/>
        <a:lstStyle/>
        <a:p>
          <a:endParaRPr lang="en-ZA"/>
        </a:p>
      </dgm:t>
    </dgm:pt>
    <dgm:pt modelId="{B5822D09-18C3-4756-915A-EE4A946C82B0}">
      <dgm:prSet phldrT="[Text]"/>
      <dgm:spPr>
        <a:solidFill>
          <a:schemeClr val="accent6">
            <a:lumMod val="60000"/>
            <a:lumOff val="40000"/>
            <a:alpha val="90000"/>
          </a:schemeClr>
        </a:solidFill>
      </dgm:spPr>
      <dgm:t>
        <a:bodyPr/>
        <a:lstStyle/>
        <a:p>
          <a:endParaRPr lang="en-ZA" sz="1200" dirty="0"/>
        </a:p>
      </dgm:t>
    </dgm:pt>
    <dgm:pt modelId="{F1DCD5B4-3F0A-4D37-98B2-CBF89F49A845}" type="parTrans" cxnId="{E126E874-C95E-431C-BF03-FF94A319AC4F}">
      <dgm:prSet/>
      <dgm:spPr/>
      <dgm:t>
        <a:bodyPr/>
        <a:lstStyle/>
        <a:p>
          <a:endParaRPr lang="en-ZA"/>
        </a:p>
      </dgm:t>
    </dgm:pt>
    <dgm:pt modelId="{0089E024-BEBA-4177-B63C-7525EBEAB31B}" type="sibTrans" cxnId="{E126E874-C95E-431C-BF03-FF94A319AC4F}">
      <dgm:prSet/>
      <dgm:spPr/>
      <dgm:t>
        <a:bodyPr/>
        <a:lstStyle/>
        <a:p>
          <a:endParaRPr lang="en-ZA"/>
        </a:p>
      </dgm:t>
    </dgm:pt>
    <dgm:pt modelId="{881D57FD-9A6D-4670-AFD4-1DF8B0F40917}">
      <dgm:prSet phldrT="[Text]" custT="1"/>
      <dgm:spPr>
        <a:solidFill>
          <a:schemeClr val="accent6">
            <a:lumMod val="60000"/>
            <a:lumOff val="40000"/>
            <a:alpha val="90000"/>
          </a:schemeClr>
        </a:solidFill>
      </dgm:spPr>
      <dgm:t>
        <a:bodyPr/>
        <a:lstStyle/>
        <a:p>
          <a:endParaRPr lang="en-ZA" sz="1600" dirty="0">
            <a:latin typeface="Arial" panose="020B0604020202020204" pitchFamily="34" charset="0"/>
            <a:cs typeface="Arial" panose="020B0604020202020204" pitchFamily="34" charset="0"/>
          </a:endParaRPr>
        </a:p>
      </dgm:t>
    </dgm:pt>
    <dgm:pt modelId="{E423E055-4585-4CB8-A889-E0ABFF2204FE}" type="parTrans" cxnId="{5BF973F7-93BB-40CB-BA2C-D590D4125CD1}">
      <dgm:prSet/>
      <dgm:spPr/>
      <dgm:t>
        <a:bodyPr/>
        <a:lstStyle/>
        <a:p>
          <a:endParaRPr lang="en-ZA"/>
        </a:p>
      </dgm:t>
    </dgm:pt>
    <dgm:pt modelId="{A7D874D3-127B-4F50-B2AF-333F92FF663B}" type="sibTrans" cxnId="{5BF973F7-93BB-40CB-BA2C-D590D4125CD1}">
      <dgm:prSet/>
      <dgm:spPr/>
      <dgm:t>
        <a:bodyPr/>
        <a:lstStyle/>
        <a:p>
          <a:endParaRPr lang="en-ZA"/>
        </a:p>
      </dgm:t>
    </dgm:pt>
    <dgm:pt modelId="{1438479C-281F-4327-874E-0A905EFD8F5D}">
      <dgm:prSet custT="1"/>
      <dgm:spPr>
        <a:solidFill>
          <a:schemeClr val="accent6">
            <a:lumMod val="50000"/>
          </a:schemeClr>
        </a:solidFill>
      </dgm:spPr>
      <dgm:t>
        <a:bodyPr/>
        <a:lstStyle/>
        <a:p>
          <a:r>
            <a:rPr lang="en-ZA" sz="2400" dirty="0">
              <a:latin typeface="Arial" panose="020B0604020202020204" pitchFamily="34" charset="0"/>
              <a:cs typeface="Arial" panose="020B0604020202020204" pitchFamily="34" charset="0"/>
            </a:rPr>
            <a:t>Others</a:t>
          </a:r>
        </a:p>
      </dgm:t>
    </dgm:pt>
    <dgm:pt modelId="{C3D32980-8D76-41A3-9151-D7A743B06953}" type="parTrans" cxnId="{8BA0B7C0-59FB-48C5-9142-507802D558E9}">
      <dgm:prSet/>
      <dgm:spPr/>
      <dgm:t>
        <a:bodyPr/>
        <a:lstStyle/>
        <a:p>
          <a:endParaRPr lang="en-ZA"/>
        </a:p>
      </dgm:t>
    </dgm:pt>
    <dgm:pt modelId="{5FDB12FA-39E6-463A-9FC5-32ABEB52607D}" type="sibTrans" cxnId="{8BA0B7C0-59FB-48C5-9142-507802D558E9}">
      <dgm:prSet/>
      <dgm:spPr/>
      <dgm:t>
        <a:bodyPr/>
        <a:lstStyle/>
        <a:p>
          <a:endParaRPr lang="en-ZA"/>
        </a:p>
      </dgm:t>
    </dgm:pt>
    <dgm:pt modelId="{5358294C-4C6B-4D56-A76C-F498A1582DC1}">
      <dgm:prSet custT="1"/>
      <dgm:spPr>
        <a:solidFill>
          <a:schemeClr val="accent6">
            <a:lumMod val="40000"/>
            <a:lumOff val="60000"/>
            <a:alpha val="90000"/>
          </a:schemeClr>
        </a:solidFill>
      </dgm:spPr>
      <dgm:t>
        <a:bodyPr/>
        <a:lstStyle/>
        <a:p>
          <a:r>
            <a:rPr lang="en-GB" sz="1600" dirty="0">
              <a:latin typeface="Arial" panose="020B0604020202020204" pitchFamily="34" charset="0"/>
              <a:cs typeface="Arial" panose="020B0604020202020204" pitchFamily="34" charset="0"/>
            </a:rPr>
            <a:t>Approaching NPOs, eg KAS  German media programme regarding partnering on research</a:t>
          </a:r>
          <a:endParaRPr lang="en-ZA" sz="1600" dirty="0">
            <a:latin typeface="Arial" panose="020B0604020202020204" pitchFamily="34" charset="0"/>
            <a:cs typeface="Arial" panose="020B0604020202020204" pitchFamily="34" charset="0"/>
          </a:endParaRPr>
        </a:p>
      </dgm:t>
    </dgm:pt>
    <dgm:pt modelId="{7FBF4789-0C6B-43FE-92A8-4FDBDBCA7889}" type="parTrans" cxnId="{9133549F-9196-4BAE-B8CA-3B0F3DE57F1D}">
      <dgm:prSet/>
      <dgm:spPr/>
      <dgm:t>
        <a:bodyPr/>
        <a:lstStyle/>
        <a:p>
          <a:endParaRPr lang="en-ZA"/>
        </a:p>
      </dgm:t>
    </dgm:pt>
    <dgm:pt modelId="{FB5F64A0-C774-4378-A754-41149EB91C4A}" type="sibTrans" cxnId="{9133549F-9196-4BAE-B8CA-3B0F3DE57F1D}">
      <dgm:prSet/>
      <dgm:spPr/>
      <dgm:t>
        <a:bodyPr/>
        <a:lstStyle/>
        <a:p>
          <a:endParaRPr lang="en-ZA"/>
        </a:p>
      </dgm:t>
    </dgm:pt>
    <dgm:pt modelId="{5A63018C-0D96-4D09-A052-B370D7E32AFA}">
      <dgm:prSet custT="1"/>
      <dgm:spPr>
        <a:solidFill>
          <a:schemeClr val="accent6">
            <a:lumMod val="40000"/>
            <a:lumOff val="60000"/>
            <a:alpha val="90000"/>
          </a:schemeClr>
        </a:solidFill>
      </dgm:spPr>
      <dgm:t>
        <a:bodyPr/>
        <a:lstStyle/>
        <a:p>
          <a:r>
            <a:rPr lang="en-GB" sz="1600" dirty="0">
              <a:latin typeface="Arial" panose="020B0604020202020204" pitchFamily="34" charset="0"/>
              <a:cs typeface="Arial" panose="020B0604020202020204" pitchFamily="34" charset="0"/>
            </a:rPr>
            <a:t>Approaching corporates such as INBEV to lobby for support of community media, eg advertising revenue, sponsorships, etc</a:t>
          </a:r>
          <a:r>
            <a:rPr lang="en-GB" sz="1100" dirty="0"/>
            <a:t>.</a:t>
          </a:r>
          <a:endParaRPr lang="en-ZA" sz="1100" dirty="0"/>
        </a:p>
      </dgm:t>
    </dgm:pt>
    <dgm:pt modelId="{4D15B0E9-4335-49F9-AB5D-F0FAE28C0900}" type="parTrans" cxnId="{C8FA8C0F-DB3B-41ED-9025-128A6E41D663}">
      <dgm:prSet/>
      <dgm:spPr/>
      <dgm:t>
        <a:bodyPr/>
        <a:lstStyle/>
        <a:p>
          <a:endParaRPr lang="en-ZA"/>
        </a:p>
      </dgm:t>
    </dgm:pt>
    <dgm:pt modelId="{0D208436-FAA7-4E8C-83C5-D0E3A1CEA43C}" type="sibTrans" cxnId="{C8FA8C0F-DB3B-41ED-9025-128A6E41D663}">
      <dgm:prSet/>
      <dgm:spPr/>
      <dgm:t>
        <a:bodyPr/>
        <a:lstStyle/>
        <a:p>
          <a:endParaRPr lang="en-ZA"/>
        </a:p>
      </dgm:t>
    </dgm:pt>
    <dgm:pt modelId="{7B721BEC-6755-4AFA-B0BC-9371CCFD96C0}">
      <dgm:prSet/>
      <dgm:spPr>
        <a:solidFill>
          <a:schemeClr val="accent6">
            <a:lumMod val="40000"/>
            <a:lumOff val="60000"/>
            <a:alpha val="90000"/>
          </a:schemeClr>
        </a:solidFill>
      </dgm:spPr>
      <dgm:t>
        <a:bodyPr/>
        <a:lstStyle/>
        <a:p>
          <a:endParaRPr lang="en-ZA" sz="1100" dirty="0"/>
        </a:p>
      </dgm:t>
    </dgm:pt>
    <dgm:pt modelId="{B77D3B97-8750-4804-BEEA-5B920A145EA1}" type="parTrans" cxnId="{563F5C94-C6B4-4369-B267-00C1819FDDD9}">
      <dgm:prSet/>
      <dgm:spPr/>
      <dgm:t>
        <a:bodyPr/>
        <a:lstStyle/>
        <a:p>
          <a:endParaRPr lang="en-ZA"/>
        </a:p>
      </dgm:t>
    </dgm:pt>
    <dgm:pt modelId="{3BC8D63C-9455-4E7B-A434-976C0E9F1159}" type="sibTrans" cxnId="{563F5C94-C6B4-4369-B267-00C1819FDDD9}">
      <dgm:prSet/>
      <dgm:spPr/>
      <dgm:t>
        <a:bodyPr/>
        <a:lstStyle/>
        <a:p>
          <a:endParaRPr lang="en-ZA"/>
        </a:p>
      </dgm:t>
    </dgm:pt>
    <dgm:pt modelId="{78FEEA21-554B-4F71-B51E-C4C120E99BFD}" type="pres">
      <dgm:prSet presAssocID="{D83BA099-ED16-4C83-A3E6-CF2D825B3584}" presName="Name0" presStyleCnt="0">
        <dgm:presLayoutVars>
          <dgm:dir/>
          <dgm:animLvl val="lvl"/>
          <dgm:resizeHandles/>
        </dgm:presLayoutVars>
      </dgm:prSet>
      <dgm:spPr/>
      <dgm:t>
        <a:bodyPr/>
        <a:lstStyle/>
        <a:p>
          <a:endParaRPr lang="en-US"/>
        </a:p>
      </dgm:t>
    </dgm:pt>
    <dgm:pt modelId="{10B9E8D5-F51E-4A4E-87E3-4511A8D7D4C9}" type="pres">
      <dgm:prSet presAssocID="{DE5392E6-3136-4E91-A497-4C3C6934E800}" presName="linNode" presStyleCnt="0"/>
      <dgm:spPr/>
    </dgm:pt>
    <dgm:pt modelId="{1D2501D6-2787-4289-A155-C272D2DAF1F2}" type="pres">
      <dgm:prSet presAssocID="{DE5392E6-3136-4E91-A497-4C3C6934E800}" presName="parentShp" presStyleLbl="node1" presStyleIdx="0" presStyleCnt="4" custScaleY="583252">
        <dgm:presLayoutVars>
          <dgm:bulletEnabled val="1"/>
        </dgm:presLayoutVars>
      </dgm:prSet>
      <dgm:spPr/>
      <dgm:t>
        <a:bodyPr/>
        <a:lstStyle/>
        <a:p>
          <a:endParaRPr lang="en-US"/>
        </a:p>
      </dgm:t>
    </dgm:pt>
    <dgm:pt modelId="{9F0ABC17-D97D-449B-B8C6-FBC72A83C5C1}" type="pres">
      <dgm:prSet presAssocID="{DE5392E6-3136-4E91-A497-4C3C6934E800}" presName="childShp" presStyleLbl="bgAccFollowNode1" presStyleIdx="0" presStyleCnt="4" custScaleY="736874">
        <dgm:presLayoutVars>
          <dgm:bulletEnabled val="1"/>
        </dgm:presLayoutVars>
      </dgm:prSet>
      <dgm:spPr/>
      <dgm:t>
        <a:bodyPr/>
        <a:lstStyle/>
        <a:p>
          <a:endParaRPr lang="en-US"/>
        </a:p>
      </dgm:t>
    </dgm:pt>
    <dgm:pt modelId="{263C6139-403C-448E-9726-8464F2335A42}" type="pres">
      <dgm:prSet presAssocID="{5D23D328-7CF4-45AE-A9B6-389206B33695}" presName="spacing" presStyleCnt="0"/>
      <dgm:spPr/>
    </dgm:pt>
    <dgm:pt modelId="{D5DCD8AD-2AAB-418C-9C4D-2B628BE68792}" type="pres">
      <dgm:prSet presAssocID="{896498C0-8479-4904-B497-FCC519243BE4}" presName="linNode" presStyleCnt="0"/>
      <dgm:spPr/>
    </dgm:pt>
    <dgm:pt modelId="{8BA8D441-E6B8-40A1-BBFA-91367DDF671B}" type="pres">
      <dgm:prSet presAssocID="{896498C0-8479-4904-B497-FCC519243BE4}" presName="parentShp" presStyleLbl="node1" presStyleIdx="1" presStyleCnt="4" custScaleY="531186" custLinFactNeighborY="-15819">
        <dgm:presLayoutVars>
          <dgm:bulletEnabled val="1"/>
        </dgm:presLayoutVars>
      </dgm:prSet>
      <dgm:spPr/>
      <dgm:t>
        <a:bodyPr/>
        <a:lstStyle/>
        <a:p>
          <a:endParaRPr lang="en-US"/>
        </a:p>
      </dgm:t>
    </dgm:pt>
    <dgm:pt modelId="{3320A65C-8189-4E19-ABBD-230869E2CD65}" type="pres">
      <dgm:prSet presAssocID="{896498C0-8479-4904-B497-FCC519243BE4}" presName="childShp" presStyleLbl="bgAccFollowNode1" presStyleIdx="1" presStyleCnt="4" custScaleY="742181">
        <dgm:presLayoutVars>
          <dgm:bulletEnabled val="1"/>
        </dgm:presLayoutVars>
      </dgm:prSet>
      <dgm:spPr/>
      <dgm:t>
        <a:bodyPr/>
        <a:lstStyle/>
        <a:p>
          <a:endParaRPr lang="en-US"/>
        </a:p>
      </dgm:t>
    </dgm:pt>
    <dgm:pt modelId="{7583B268-5592-45AB-9A0B-5FFC88148CD4}" type="pres">
      <dgm:prSet presAssocID="{5625A3DF-2E7E-4D91-B794-411A2D310B15}" presName="spacing" presStyleCnt="0"/>
      <dgm:spPr/>
    </dgm:pt>
    <dgm:pt modelId="{E6932620-9141-4A4F-BA49-1E26CEE138F1}" type="pres">
      <dgm:prSet presAssocID="{4C0FB3BC-7580-48F9-87AA-D1D5E294BA56}" presName="linNode" presStyleCnt="0"/>
      <dgm:spPr/>
    </dgm:pt>
    <dgm:pt modelId="{B958A1E3-DEC4-4F89-BA89-51D98448CAB5}" type="pres">
      <dgm:prSet presAssocID="{4C0FB3BC-7580-48F9-87AA-D1D5E294BA56}" presName="parentShp" presStyleLbl="node1" presStyleIdx="2" presStyleCnt="4" custScaleY="574998" custLinFactNeighborX="-3763" custLinFactNeighborY="-8323">
        <dgm:presLayoutVars>
          <dgm:bulletEnabled val="1"/>
        </dgm:presLayoutVars>
      </dgm:prSet>
      <dgm:spPr/>
      <dgm:t>
        <a:bodyPr/>
        <a:lstStyle/>
        <a:p>
          <a:endParaRPr lang="en-US"/>
        </a:p>
      </dgm:t>
    </dgm:pt>
    <dgm:pt modelId="{896EFA21-C09C-4A88-B519-7B979BB9C1C3}" type="pres">
      <dgm:prSet presAssocID="{4C0FB3BC-7580-48F9-87AA-D1D5E294BA56}" presName="childShp" presStyleLbl="bgAccFollowNode1" presStyleIdx="2" presStyleCnt="4" custScaleX="98962" custScaleY="620578">
        <dgm:presLayoutVars>
          <dgm:bulletEnabled val="1"/>
        </dgm:presLayoutVars>
      </dgm:prSet>
      <dgm:spPr/>
      <dgm:t>
        <a:bodyPr/>
        <a:lstStyle/>
        <a:p>
          <a:endParaRPr lang="en-US"/>
        </a:p>
      </dgm:t>
    </dgm:pt>
    <dgm:pt modelId="{DD6BDEAB-B312-4CD2-9F9F-84AA9F916CFF}" type="pres">
      <dgm:prSet presAssocID="{8BDEE12D-B862-4BA4-8E91-6C9411DE18B5}" presName="spacing" presStyleCnt="0"/>
      <dgm:spPr/>
    </dgm:pt>
    <dgm:pt modelId="{75D19739-F1D6-425F-B501-6C695FCED093}" type="pres">
      <dgm:prSet presAssocID="{1438479C-281F-4327-874E-0A905EFD8F5D}" presName="linNode" presStyleCnt="0"/>
      <dgm:spPr/>
    </dgm:pt>
    <dgm:pt modelId="{C57D9FC6-3DC7-442C-A48C-0335A57B4B6B}" type="pres">
      <dgm:prSet presAssocID="{1438479C-281F-4327-874E-0A905EFD8F5D}" presName="parentShp" presStyleLbl="node1" presStyleIdx="3" presStyleCnt="4" custScaleY="690149">
        <dgm:presLayoutVars>
          <dgm:bulletEnabled val="1"/>
        </dgm:presLayoutVars>
      </dgm:prSet>
      <dgm:spPr/>
      <dgm:t>
        <a:bodyPr/>
        <a:lstStyle/>
        <a:p>
          <a:endParaRPr lang="en-US"/>
        </a:p>
      </dgm:t>
    </dgm:pt>
    <dgm:pt modelId="{3B4B3BCE-7E16-460B-A83C-63327FFAD799}" type="pres">
      <dgm:prSet presAssocID="{1438479C-281F-4327-874E-0A905EFD8F5D}" presName="childShp" presStyleLbl="bgAccFollowNode1" presStyleIdx="3" presStyleCnt="4" custScaleY="944392" custLinFactNeighborX="502" custLinFactNeighborY="-14163">
        <dgm:presLayoutVars>
          <dgm:bulletEnabled val="1"/>
        </dgm:presLayoutVars>
      </dgm:prSet>
      <dgm:spPr/>
      <dgm:t>
        <a:bodyPr/>
        <a:lstStyle/>
        <a:p>
          <a:endParaRPr lang="en-US"/>
        </a:p>
      </dgm:t>
    </dgm:pt>
  </dgm:ptLst>
  <dgm:cxnLst>
    <dgm:cxn modelId="{3563D3DD-72B5-4CA0-AC52-6E7A89265733}" srcId="{DE5392E6-3136-4E91-A497-4C3C6934E800}" destId="{74E707BA-406A-40C2-B28E-60C506F46700}" srcOrd="1" destOrd="0" parTransId="{4B1303A6-2801-420C-991C-66ECF1D45EB3}" sibTransId="{89235D9B-2F35-4EEC-83DA-77CCCE206E5C}"/>
    <dgm:cxn modelId="{626A8F89-6B68-4082-AFFC-938FC7F3C767}" srcId="{D83BA099-ED16-4C83-A3E6-CF2D825B3584}" destId="{DE5392E6-3136-4E91-A497-4C3C6934E800}" srcOrd="0" destOrd="0" parTransId="{8A3DD2C7-4309-48E5-83C5-5ADE708D036E}" sibTransId="{5D23D328-7CF4-45AE-A9B6-389206B33695}"/>
    <dgm:cxn modelId="{88C275AE-C5C1-49EE-9EE9-99D7E94AA05E}" type="presOf" srcId="{1438479C-281F-4327-874E-0A905EFD8F5D}" destId="{C57D9FC6-3DC7-442C-A48C-0335A57B4B6B}" srcOrd="0" destOrd="0" presId="urn:microsoft.com/office/officeart/2005/8/layout/vList6"/>
    <dgm:cxn modelId="{16CB239B-8049-40F9-8246-B23FFFCB398B}" type="presOf" srcId="{DE5392E6-3136-4E91-A497-4C3C6934E800}" destId="{1D2501D6-2787-4289-A155-C272D2DAF1F2}" srcOrd="0" destOrd="0" presId="urn:microsoft.com/office/officeart/2005/8/layout/vList6"/>
    <dgm:cxn modelId="{F27BE75D-4A39-4F15-8433-0F41A1C6AD40}" srcId="{896498C0-8479-4904-B497-FCC519243BE4}" destId="{B33EDCAE-0795-4017-8AB9-7B8B2B8104AD}" srcOrd="0" destOrd="0" parTransId="{6F1C6B3E-C8CD-4F00-8EC1-2CCBA1BDFBA1}" sibTransId="{9B4A6CFB-CD64-4725-9113-E65D7392BC17}"/>
    <dgm:cxn modelId="{F5642D95-26AE-4566-9D3B-BBD4FDF16E1F}" type="presOf" srcId="{B5822D09-18C3-4756-915A-EE4A946C82B0}" destId="{3320A65C-8189-4E19-ABBD-230869E2CD65}" srcOrd="0" destOrd="2" presId="urn:microsoft.com/office/officeart/2005/8/layout/vList6"/>
    <dgm:cxn modelId="{EE83585E-81D9-43EB-90E4-5DB650AF3D08}" srcId="{D83BA099-ED16-4C83-A3E6-CF2D825B3584}" destId="{896498C0-8479-4904-B497-FCC519243BE4}" srcOrd="1" destOrd="0" parTransId="{196C0DE9-AA42-4213-8AA2-5DA037D2D227}" sibTransId="{5625A3DF-2E7E-4D91-B794-411A2D310B15}"/>
    <dgm:cxn modelId="{6ED0352A-FD8A-43F9-93DC-CD166ABF3B24}" type="presOf" srcId="{74E707BA-406A-40C2-B28E-60C506F46700}" destId="{9F0ABC17-D97D-449B-B8C6-FBC72A83C5C1}" srcOrd="0" destOrd="1" presId="urn:microsoft.com/office/officeart/2005/8/layout/vList6"/>
    <dgm:cxn modelId="{3FCE8E68-083A-40D9-8D9C-0F4559581411}" type="presOf" srcId="{D83BA099-ED16-4C83-A3E6-CF2D825B3584}" destId="{78FEEA21-554B-4F71-B51E-C4C120E99BFD}" srcOrd="0" destOrd="0" presId="urn:microsoft.com/office/officeart/2005/8/layout/vList6"/>
    <dgm:cxn modelId="{563F5C94-C6B4-4369-B267-00C1819FDDD9}" srcId="{1438479C-281F-4327-874E-0A905EFD8F5D}" destId="{7B721BEC-6755-4AFA-B0BC-9371CCFD96C0}" srcOrd="2" destOrd="0" parTransId="{B77D3B97-8750-4804-BEEA-5B920A145EA1}" sibTransId="{3BC8D63C-9455-4E7B-A434-976C0E9F1159}"/>
    <dgm:cxn modelId="{56616967-AE54-43B3-9283-81222612E689}" type="presOf" srcId="{4C0FB3BC-7580-48F9-87AA-D1D5E294BA56}" destId="{B958A1E3-DEC4-4F89-BA89-51D98448CAB5}" srcOrd="0" destOrd="0" presId="urn:microsoft.com/office/officeart/2005/8/layout/vList6"/>
    <dgm:cxn modelId="{C8FA8C0F-DB3B-41ED-9025-128A6E41D663}" srcId="{1438479C-281F-4327-874E-0A905EFD8F5D}" destId="{5A63018C-0D96-4D09-A052-B370D7E32AFA}" srcOrd="1" destOrd="0" parTransId="{4D15B0E9-4335-49F9-AB5D-F0FAE28C0900}" sibTransId="{0D208436-FAA7-4E8C-83C5-D0E3A1CEA43C}"/>
    <dgm:cxn modelId="{9133549F-9196-4BAE-B8CA-3B0F3DE57F1D}" srcId="{1438479C-281F-4327-874E-0A905EFD8F5D}" destId="{5358294C-4C6B-4D56-A76C-F498A1582DC1}" srcOrd="0" destOrd="0" parTransId="{7FBF4789-0C6B-43FE-92A8-4FDBDBCA7889}" sibTransId="{FB5F64A0-C774-4378-A754-41149EB91C4A}"/>
    <dgm:cxn modelId="{5FA56F9A-7A0A-4347-A602-DE4400A4FA2A}" type="presOf" srcId="{7B721BEC-6755-4AFA-B0BC-9371CCFD96C0}" destId="{3B4B3BCE-7E16-460B-A83C-63327FFAD799}" srcOrd="0" destOrd="2" presId="urn:microsoft.com/office/officeart/2005/8/layout/vList6"/>
    <dgm:cxn modelId="{8038D5F5-1F2A-4A12-B578-0EC12A1A71A1}" type="presOf" srcId="{B33EDCAE-0795-4017-8AB9-7B8B2B8104AD}" destId="{3320A65C-8189-4E19-ABBD-230869E2CD65}" srcOrd="0" destOrd="0" presId="urn:microsoft.com/office/officeart/2005/8/layout/vList6"/>
    <dgm:cxn modelId="{FFF8FF53-2BDF-4681-A342-34576BA33652}" type="presOf" srcId="{881D57FD-9A6D-4670-AFD4-1DF8B0F40917}" destId="{3320A65C-8189-4E19-ABBD-230869E2CD65}" srcOrd="0" destOrd="1" presId="urn:microsoft.com/office/officeart/2005/8/layout/vList6"/>
    <dgm:cxn modelId="{43C06023-0D5E-4F9F-A191-0CCEA54D4838}" type="presOf" srcId="{07FE25B4-86AE-4FBB-B6EE-5A80C00E92C9}" destId="{896EFA21-C09C-4A88-B519-7B979BB9C1C3}" srcOrd="0" destOrd="0" presId="urn:microsoft.com/office/officeart/2005/8/layout/vList6"/>
    <dgm:cxn modelId="{ED1D4ADF-40EE-4FA3-A865-A8CC402E5F82}" type="presOf" srcId="{896498C0-8479-4904-B497-FCC519243BE4}" destId="{8BA8D441-E6B8-40A1-BBFA-91367DDF671B}" srcOrd="0" destOrd="0" presId="urn:microsoft.com/office/officeart/2005/8/layout/vList6"/>
    <dgm:cxn modelId="{119354D0-F797-40EB-B476-DBE22F60C738}" type="presOf" srcId="{0084C343-F748-4138-B7E2-3452F0D413A0}" destId="{9F0ABC17-D97D-449B-B8C6-FBC72A83C5C1}" srcOrd="0" destOrd="0" presId="urn:microsoft.com/office/officeart/2005/8/layout/vList6"/>
    <dgm:cxn modelId="{7E0ECAFF-3BF0-4572-9077-D4DA6EC4E9C2}" srcId="{DE5392E6-3136-4E91-A497-4C3C6934E800}" destId="{0084C343-F748-4138-B7E2-3452F0D413A0}" srcOrd="0" destOrd="0" parTransId="{C8B508D6-1551-46C7-A070-FB0E4DBD48FB}" sibTransId="{E4CBBA20-2E87-43F2-BB7F-2C17395A3665}"/>
    <dgm:cxn modelId="{8BA0B7C0-59FB-48C5-9142-507802D558E9}" srcId="{D83BA099-ED16-4C83-A3E6-CF2D825B3584}" destId="{1438479C-281F-4327-874E-0A905EFD8F5D}" srcOrd="3" destOrd="0" parTransId="{C3D32980-8D76-41A3-9151-D7A743B06953}" sibTransId="{5FDB12FA-39E6-463A-9FC5-32ABEB52607D}"/>
    <dgm:cxn modelId="{81E3D2BE-D5F6-4AA8-B974-F08FB51A7424}" type="presOf" srcId="{5A63018C-0D96-4D09-A052-B370D7E32AFA}" destId="{3B4B3BCE-7E16-460B-A83C-63327FFAD799}" srcOrd="0" destOrd="1" presId="urn:microsoft.com/office/officeart/2005/8/layout/vList6"/>
    <dgm:cxn modelId="{85AED0C6-545E-4B7E-A4EC-6A6AB53943B6}" srcId="{4C0FB3BC-7580-48F9-87AA-D1D5E294BA56}" destId="{07FE25B4-86AE-4FBB-B6EE-5A80C00E92C9}" srcOrd="0" destOrd="0" parTransId="{0DFB06B7-BBBF-473F-9322-EF5E6FB52622}" sibTransId="{BF062CFF-3409-4637-9337-436451436D4A}"/>
    <dgm:cxn modelId="{C51DD1D9-31CD-4E70-AA31-B10F9620C4E2}" srcId="{D83BA099-ED16-4C83-A3E6-CF2D825B3584}" destId="{4C0FB3BC-7580-48F9-87AA-D1D5E294BA56}" srcOrd="2" destOrd="0" parTransId="{D0F0C2AB-8B0D-407B-9E49-8018057B8E82}" sibTransId="{8BDEE12D-B862-4BA4-8E91-6C9411DE18B5}"/>
    <dgm:cxn modelId="{5BF973F7-93BB-40CB-BA2C-D590D4125CD1}" srcId="{896498C0-8479-4904-B497-FCC519243BE4}" destId="{881D57FD-9A6D-4670-AFD4-1DF8B0F40917}" srcOrd="1" destOrd="0" parTransId="{E423E055-4585-4CB8-A889-E0ABFF2204FE}" sibTransId="{A7D874D3-127B-4F50-B2AF-333F92FF663B}"/>
    <dgm:cxn modelId="{E126E874-C95E-431C-BF03-FF94A319AC4F}" srcId="{896498C0-8479-4904-B497-FCC519243BE4}" destId="{B5822D09-18C3-4756-915A-EE4A946C82B0}" srcOrd="2" destOrd="0" parTransId="{F1DCD5B4-3F0A-4D37-98B2-CBF89F49A845}" sibTransId="{0089E024-BEBA-4177-B63C-7525EBEAB31B}"/>
    <dgm:cxn modelId="{9E9A0207-89A9-4B06-93E1-B6B55A4678B3}" type="presOf" srcId="{5358294C-4C6B-4D56-A76C-F498A1582DC1}" destId="{3B4B3BCE-7E16-460B-A83C-63327FFAD799}" srcOrd="0" destOrd="0" presId="urn:microsoft.com/office/officeart/2005/8/layout/vList6"/>
    <dgm:cxn modelId="{9E244589-290D-45A2-AFC1-485E5BC997D6}" type="presParOf" srcId="{78FEEA21-554B-4F71-B51E-C4C120E99BFD}" destId="{10B9E8D5-F51E-4A4E-87E3-4511A8D7D4C9}" srcOrd="0" destOrd="0" presId="urn:microsoft.com/office/officeart/2005/8/layout/vList6"/>
    <dgm:cxn modelId="{6E614FEC-35CF-4443-A49F-4975CA10501E}" type="presParOf" srcId="{10B9E8D5-F51E-4A4E-87E3-4511A8D7D4C9}" destId="{1D2501D6-2787-4289-A155-C272D2DAF1F2}" srcOrd="0" destOrd="0" presId="urn:microsoft.com/office/officeart/2005/8/layout/vList6"/>
    <dgm:cxn modelId="{ECFA73C4-72EC-4898-B76A-2E07A2C15BE4}" type="presParOf" srcId="{10B9E8D5-F51E-4A4E-87E3-4511A8D7D4C9}" destId="{9F0ABC17-D97D-449B-B8C6-FBC72A83C5C1}" srcOrd="1" destOrd="0" presId="urn:microsoft.com/office/officeart/2005/8/layout/vList6"/>
    <dgm:cxn modelId="{265432AF-60FF-4555-8039-5020BD0FDA46}" type="presParOf" srcId="{78FEEA21-554B-4F71-B51E-C4C120E99BFD}" destId="{263C6139-403C-448E-9726-8464F2335A42}" srcOrd="1" destOrd="0" presId="urn:microsoft.com/office/officeart/2005/8/layout/vList6"/>
    <dgm:cxn modelId="{60700E17-36D1-4066-A2DF-43B05869B5E5}" type="presParOf" srcId="{78FEEA21-554B-4F71-B51E-C4C120E99BFD}" destId="{D5DCD8AD-2AAB-418C-9C4D-2B628BE68792}" srcOrd="2" destOrd="0" presId="urn:microsoft.com/office/officeart/2005/8/layout/vList6"/>
    <dgm:cxn modelId="{ABFB37F8-388B-4B85-AF54-CD2AB91577C6}" type="presParOf" srcId="{D5DCD8AD-2AAB-418C-9C4D-2B628BE68792}" destId="{8BA8D441-E6B8-40A1-BBFA-91367DDF671B}" srcOrd="0" destOrd="0" presId="urn:microsoft.com/office/officeart/2005/8/layout/vList6"/>
    <dgm:cxn modelId="{5CDCCCED-1C5B-45FA-861E-CEC91C6F1BD5}" type="presParOf" srcId="{D5DCD8AD-2AAB-418C-9C4D-2B628BE68792}" destId="{3320A65C-8189-4E19-ABBD-230869E2CD65}" srcOrd="1" destOrd="0" presId="urn:microsoft.com/office/officeart/2005/8/layout/vList6"/>
    <dgm:cxn modelId="{968E54F6-86FF-4D0B-958C-61E701EF259F}" type="presParOf" srcId="{78FEEA21-554B-4F71-B51E-C4C120E99BFD}" destId="{7583B268-5592-45AB-9A0B-5FFC88148CD4}" srcOrd="3" destOrd="0" presId="urn:microsoft.com/office/officeart/2005/8/layout/vList6"/>
    <dgm:cxn modelId="{54CE0C09-C7AC-47CC-8C26-A37301778E21}" type="presParOf" srcId="{78FEEA21-554B-4F71-B51E-C4C120E99BFD}" destId="{E6932620-9141-4A4F-BA49-1E26CEE138F1}" srcOrd="4" destOrd="0" presId="urn:microsoft.com/office/officeart/2005/8/layout/vList6"/>
    <dgm:cxn modelId="{5337E77C-A761-43B1-B6AB-765B35E4F599}" type="presParOf" srcId="{E6932620-9141-4A4F-BA49-1E26CEE138F1}" destId="{B958A1E3-DEC4-4F89-BA89-51D98448CAB5}" srcOrd="0" destOrd="0" presId="urn:microsoft.com/office/officeart/2005/8/layout/vList6"/>
    <dgm:cxn modelId="{ABC8638C-A7DC-4427-A1BF-97962E102B2C}" type="presParOf" srcId="{E6932620-9141-4A4F-BA49-1E26CEE138F1}" destId="{896EFA21-C09C-4A88-B519-7B979BB9C1C3}" srcOrd="1" destOrd="0" presId="urn:microsoft.com/office/officeart/2005/8/layout/vList6"/>
    <dgm:cxn modelId="{D556B241-7DDC-435E-8C4C-CEBB6039966A}" type="presParOf" srcId="{78FEEA21-554B-4F71-B51E-C4C120E99BFD}" destId="{DD6BDEAB-B312-4CD2-9F9F-84AA9F916CFF}" srcOrd="5" destOrd="0" presId="urn:microsoft.com/office/officeart/2005/8/layout/vList6"/>
    <dgm:cxn modelId="{5AD13BFD-D409-4752-BFA2-8D39DE1F6574}" type="presParOf" srcId="{78FEEA21-554B-4F71-B51E-C4C120E99BFD}" destId="{75D19739-F1D6-425F-B501-6C695FCED093}" srcOrd="6" destOrd="0" presId="urn:microsoft.com/office/officeart/2005/8/layout/vList6"/>
    <dgm:cxn modelId="{D42D9A3F-5B44-4348-8826-02ACE53CB611}" type="presParOf" srcId="{75D19739-F1D6-425F-B501-6C695FCED093}" destId="{C57D9FC6-3DC7-442C-A48C-0335A57B4B6B}" srcOrd="0" destOrd="0" presId="urn:microsoft.com/office/officeart/2005/8/layout/vList6"/>
    <dgm:cxn modelId="{B8250F7C-F0C3-41E1-8226-403C43B3DB18}" type="presParOf" srcId="{75D19739-F1D6-425F-B501-6C695FCED093}" destId="{3B4B3BCE-7E16-460B-A83C-63327FFAD79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B60D7-F5A0-498F-A5BA-993F6D04615F}">
      <dsp:nvSpPr>
        <dsp:cNvPr id="0" name=""/>
        <dsp:cNvSpPr/>
      </dsp:nvSpPr>
      <dsp:spPr>
        <a:xfrm rot="10800000">
          <a:off x="1716644" y="288033"/>
          <a:ext cx="6651059" cy="1205605"/>
        </a:xfrm>
        <a:prstGeom prst="homePlat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47985"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6 </a:t>
          </a:r>
          <a:r>
            <a:rPr lang="en-ZA" sz="1500" kern="1200" dirty="0">
              <a:latin typeface="Arial" panose="020B0604020202020204" pitchFamily="34" charset="0"/>
              <a:ea typeface="Arial Unicode MS" panose="020B0604020202020204" pitchFamily="34" charset="-128"/>
            </a:rPr>
            <a:t>relates to an efficient, competitive and responsive economic infrastructure network. </a:t>
          </a:r>
          <a:r>
            <a:rPr lang="en-ZA" sz="1500" b="1" kern="1200" dirty="0">
              <a:latin typeface="Arial" panose="020B0604020202020204" pitchFamily="34" charset="0"/>
              <a:ea typeface="Arial Unicode MS" panose="020B0604020202020204" pitchFamily="34" charset="-128"/>
            </a:rPr>
            <a:t>Broadcast equipment roll-out.</a:t>
          </a:r>
          <a:endParaRPr lang="en-US" sz="1500" b="1" kern="1200" dirty="0"/>
        </a:p>
      </dsp:txBody>
      <dsp:txXfrm rot="10800000">
        <a:off x="1716644" y="288033"/>
        <a:ext cx="6651059" cy="1205605"/>
      </dsp:txXfrm>
    </dsp:sp>
    <dsp:sp modelId="{241A15C4-0DB6-4D9C-B8DC-4AA25197DB1E}">
      <dsp:nvSpPr>
        <dsp:cNvPr id="0" name=""/>
        <dsp:cNvSpPr/>
      </dsp:nvSpPr>
      <dsp:spPr>
        <a:xfrm>
          <a:off x="308422" y="337100"/>
          <a:ext cx="1242674" cy="1242674"/>
        </a:xfrm>
        <a:prstGeom prst="ellipse">
          <a:avLst/>
        </a:prstGeom>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018C0-A825-4A97-AD2F-9F45B79B67CA}">
      <dsp:nvSpPr>
        <dsp:cNvPr id="0" name=""/>
        <dsp:cNvSpPr/>
      </dsp:nvSpPr>
      <dsp:spPr>
        <a:xfrm rot="10800000">
          <a:off x="1495838" y="1584171"/>
          <a:ext cx="6846803" cy="1242674"/>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7985"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12 </a:t>
          </a:r>
          <a:r>
            <a:rPr lang="en-ZA" sz="1500" kern="1200" dirty="0">
              <a:latin typeface="Arial" panose="020B0604020202020204" pitchFamily="34" charset="0"/>
              <a:ea typeface="Arial Unicode MS" panose="020B0604020202020204" pitchFamily="34" charset="-128"/>
            </a:rPr>
            <a:t>relates to an efficient, effective and development orientated public service. </a:t>
          </a:r>
          <a:r>
            <a:rPr lang="en-ZA" sz="1500" b="1" kern="1200" dirty="0">
              <a:latin typeface="Arial" panose="020B0604020202020204" pitchFamily="34" charset="0"/>
              <a:ea typeface="Arial Unicode MS" panose="020B0604020202020204" pitchFamily="34" charset="-128"/>
            </a:rPr>
            <a:t>Good corporate governance and  internal processes.</a:t>
          </a:r>
          <a:endParaRPr lang="en-US" sz="1500" b="1" kern="1200" dirty="0"/>
        </a:p>
      </dsp:txBody>
      <dsp:txXfrm rot="10800000">
        <a:off x="1495838" y="1584171"/>
        <a:ext cx="6846803" cy="1242674"/>
      </dsp:txXfrm>
    </dsp:sp>
    <dsp:sp modelId="{8784B481-AD61-454D-9F91-F5010FD04773}">
      <dsp:nvSpPr>
        <dsp:cNvPr id="0" name=""/>
        <dsp:cNvSpPr/>
      </dsp:nvSpPr>
      <dsp:spPr>
        <a:xfrm>
          <a:off x="221137" y="1781657"/>
          <a:ext cx="1242674" cy="1242674"/>
        </a:xfrm>
        <a:prstGeom prst="ellipse">
          <a:avLst/>
        </a:prstGeom>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3D54F-5B52-497F-8B6E-574BEBF5FF7D}">
      <dsp:nvSpPr>
        <dsp:cNvPr id="0" name=""/>
        <dsp:cNvSpPr/>
      </dsp:nvSpPr>
      <dsp:spPr>
        <a:xfrm rot="10800000">
          <a:off x="1599056" y="2933787"/>
          <a:ext cx="6733769" cy="1242674"/>
        </a:xfrm>
        <a:prstGeom prst="homePlat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47985"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14 </a:t>
          </a:r>
          <a:r>
            <a:rPr lang="en-ZA" sz="1500" kern="1200" dirty="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a:t>
          </a:r>
          <a:r>
            <a:rPr lang="en-ZA" sz="1500" b="1" kern="1200" dirty="0">
              <a:latin typeface="Arial" panose="020B0604020202020204" pitchFamily="34" charset="0"/>
              <a:ea typeface="Arial Unicode MS" panose="020B0604020202020204" pitchFamily="34" charset="-128"/>
            </a:rPr>
            <a:t>It directs the MDDA’s approach when supporting and enabling content and production elements.</a:t>
          </a:r>
          <a:endParaRPr lang="en-US" sz="1500" b="1" kern="1200" dirty="0"/>
        </a:p>
      </dsp:txBody>
      <dsp:txXfrm rot="10800000">
        <a:off x="1599056" y="2933787"/>
        <a:ext cx="6733769" cy="1242674"/>
      </dsp:txXfrm>
    </dsp:sp>
    <dsp:sp modelId="{93FC1DE4-173F-40E3-9389-EE29A3BA8DA6}">
      <dsp:nvSpPr>
        <dsp:cNvPr id="0" name=""/>
        <dsp:cNvSpPr/>
      </dsp:nvSpPr>
      <dsp:spPr>
        <a:xfrm>
          <a:off x="249395" y="3024340"/>
          <a:ext cx="1242674" cy="1242674"/>
        </a:xfrm>
        <a:prstGeom prst="ellipse">
          <a:avLst/>
        </a:prstGeom>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BB51D4-2081-42F6-930F-D7B358B65489}">
      <dsp:nvSpPr>
        <dsp:cNvPr id="0" name=""/>
        <dsp:cNvSpPr/>
      </dsp:nvSpPr>
      <dsp:spPr>
        <a:xfrm>
          <a:off x="1157181" y="0"/>
          <a:ext cx="5159602" cy="515960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77F78-3FD1-418F-96C6-C2C43B8200C9}">
      <dsp:nvSpPr>
        <dsp:cNvPr id="0" name=""/>
        <dsp:cNvSpPr/>
      </dsp:nvSpPr>
      <dsp:spPr>
        <a:xfrm>
          <a:off x="1157182" y="359970"/>
          <a:ext cx="2548126"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sp:txBody>
      <dsp:txXfrm>
        <a:off x="1157182" y="359970"/>
        <a:ext cx="2548126" cy="2012245"/>
      </dsp:txXfrm>
    </dsp:sp>
    <dsp:sp modelId="{EE3254A9-1B1E-4837-BBA4-B80F64AF95A3}">
      <dsp:nvSpPr>
        <dsp:cNvPr id="0" name=""/>
        <dsp:cNvSpPr/>
      </dsp:nvSpPr>
      <dsp:spPr>
        <a:xfrm>
          <a:off x="3732540" y="374558"/>
          <a:ext cx="2548126"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sp:txBody>
      <dsp:txXfrm>
        <a:off x="3732540" y="374558"/>
        <a:ext cx="2548126" cy="2012245"/>
      </dsp:txXfrm>
    </dsp:sp>
    <dsp:sp modelId="{B7B57BAF-FEEA-469D-9F12-0E5CCAFFB0CA}">
      <dsp:nvSpPr>
        <dsp:cNvPr id="0" name=""/>
        <dsp:cNvSpPr/>
      </dsp:nvSpPr>
      <dsp:spPr>
        <a:xfrm>
          <a:off x="1217640" y="2871620"/>
          <a:ext cx="2427210"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the channeling of resources to the community media sectors</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Raise public awareness with regard to media development &amp; diversity issues</a:t>
          </a:r>
        </a:p>
      </dsp:txBody>
      <dsp:txXfrm>
        <a:off x="1217640" y="2871620"/>
        <a:ext cx="2427210" cy="2012245"/>
      </dsp:txXfrm>
    </dsp:sp>
    <dsp:sp modelId="{E418AA56-A33F-4066-A0DC-32A807BAAE98}">
      <dsp:nvSpPr>
        <dsp:cNvPr id="0" name=""/>
        <dsp:cNvSpPr/>
      </dsp:nvSpPr>
      <dsp:spPr>
        <a:xfrm>
          <a:off x="3664557" y="2919451"/>
          <a:ext cx="2630930"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Support initiatives which promote literacy and a culture of reading</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research regarding media development &amp; diversity</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Liaise with other statutory bodies such as ICASA and USAASA</a:t>
          </a:r>
        </a:p>
      </dsp:txBody>
      <dsp:txXfrm>
        <a:off x="3664557" y="2919451"/>
        <a:ext cx="2630930" cy="20122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BB51D4-2081-42F6-930F-D7B358B65489}">
      <dsp:nvSpPr>
        <dsp:cNvPr id="0" name=""/>
        <dsp:cNvSpPr/>
      </dsp:nvSpPr>
      <dsp:spPr>
        <a:xfrm>
          <a:off x="1157181" y="0"/>
          <a:ext cx="5159602" cy="5159602"/>
        </a:xfrm>
        <a:prstGeom prst="diamond">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67B77F78-3FD1-418F-96C6-C2C43B8200C9}">
      <dsp:nvSpPr>
        <dsp:cNvPr id="0" name=""/>
        <dsp:cNvSpPr/>
      </dsp:nvSpPr>
      <dsp:spPr>
        <a:xfrm>
          <a:off x="1155955" y="360050"/>
          <a:ext cx="2548126" cy="2012245"/>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sp:txBody>
      <dsp:txXfrm>
        <a:off x="1155955" y="360050"/>
        <a:ext cx="2548126" cy="2012245"/>
      </dsp:txXfrm>
    </dsp:sp>
    <dsp:sp modelId="{EE3254A9-1B1E-4837-BBA4-B80F64AF95A3}">
      <dsp:nvSpPr>
        <dsp:cNvPr id="0" name=""/>
        <dsp:cNvSpPr/>
      </dsp:nvSpPr>
      <dsp:spPr>
        <a:xfrm>
          <a:off x="3732540" y="374558"/>
          <a:ext cx="2548126" cy="2012245"/>
        </a:xfrm>
        <a:prstGeom prst="roundRect">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sp:txBody>
      <dsp:txXfrm>
        <a:off x="3732540" y="374558"/>
        <a:ext cx="2548126" cy="2012245"/>
      </dsp:txXfrm>
    </dsp:sp>
    <dsp:sp modelId="{B7B57BAF-FEEA-469D-9F12-0E5CCAFFB0CA}">
      <dsp:nvSpPr>
        <dsp:cNvPr id="0" name=""/>
        <dsp:cNvSpPr/>
      </dsp:nvSpPr>
      <dsp:spPr>
        <a:xfrm>
          <a:off x="1217640" y="2871620"/>
          <a:ext cx="2427210" cy="2012245"/>
        </a:xfrm>
        <a:prstGeom prst="roundRect">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the channeling of resources to the community media sectors</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Raise public awareness with regard to media development &amp; diversity issues</a:t>
          </a:r>
        </a:p>
      </dsp:txBody>
      <dsp:txXfrm>
        <a:off x="1217640" y="2871620"/>
        <a:ext cx="2427210" cy="2012245"/>
      </dsp:txXfrm>
    </dsp:sp>
    <dsp:sp modelId="{E418AA56-A33F-4066-A0DC-32A807BAAE98}">
      <dsp:nvSpPr>
        <dsp:cNvPr id="0" name=""/>
        <dsp:cNvSpPr/>
      </dsp:nvSpPr>
      <dsp:spPr>
        <a:xfrm>
          <a:off x="3664557" y="2919451"/>
          <a:ext cx="2630930" cy="2012245"/>
        </a:xfrm>
        <a:prstGeom prst="roundRect">
          <a:avLst/>
        </a:prstGeom>
        <a:solidFill>
          <a:schemeClr val="lt1"/>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Support initiatives which promote literacy and a culture of reading</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Encourage research regarding media development &amp; diversity</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Liaise with other statutory bodies such as ICASA and USAASA</a:t>
          </a:r>
        </a:p>
      </dsp:txBody>
      <dsp:txXfrm>
        <a:off x="3664557" y="2919451"/>
        <a:ext cx="2630930" cy="20122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2"/>
            <a:ext cx="2945659" cy="498215"/>
          </a:xfrm>
          <a:prstGeom prst="rect">
            <a:avLst/>
          </a:prstGeom>
        </p:spPr>
        <p:txBody>
          <a:bodyPr vert="horz" lIns="91440" tIns="45720" rIns="91440" bIns="45720" rtlCol="0"/>
          <a:lstStyle>
            <a:lvl1pPr algn="r">
              <a:defRPr sz="1200"/>
            </a:lvl1pPr>
          </a:lstStyle>
          <a:p>
            <a:fld id="{D378F3CB-CCF2-482A-95B6-43A91ED0A857}" type="datetimeFigureOut">
              <a:rPr lang="en-US" smtClean="0"/>
              <a:pPr/>
              <a:t>8/29/2019</a:t>
            </a:fld>
            <a:endParaRPr lang="en-US" dirty="0"/>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8724"/>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1600"/>
            <a:ext cx="2945659"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31600"/>
            <a:ext cx="2945659" cy="498214"/>
          </a:xfrm>
          <a:prstGeom prst="rect">
            <a:avLst/>
          </a:prstGeom>
        </p:spPr>
        <p:txBody>
          <a:bodyPr vert="horz" lIns="91440" tIns="45720" rIns="91440" bIns="45720" rtlCol="0" anchor="b"/>
          <a:lstStyle>
            <a:lvl1pPr algn="r">
              <a:defRPr sz="1200"/>
            </a:lvl1pPr>
          </a:lstStyle>
          <a:p>
            <a:fld id="{4CE27C9F-5E75-495F-AA36-4E9C4A666DF5}" type="slidenum">
              <a:rPr lang="en-US" smtClean="0"/>
              <a:pPr/>
              <a:t>‹#›</a:t>
            </a:fld>
            <a:endParaRPr lang="en-US" dirty="0"/>
          </a:p>
        </p:txBody>
      </p:sp>
    </p:spTree>
    <p:extLst>
      <p:ext uri="{BB962C8B-B14F-4D97-AF65-F5344CB8AC3E}">
        <p14:creationId xmlns:p14="http://schemas.microsoft.com/office/powerpoint/2010/main" xmlns="" val="422193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4" name="Slide Number Placeholder 3"/>
          <p:cNvSpPr>
            <a:spLocks noGrp="1"/>
          </p:cNvSpPr>
          <p:nvPr>
            <p:ph type="sldNum" sz="quarter" idx="5"/>
          </p:nvPr>
        </p:nvSpPr>
        <p:spPr/>
        <p:txBody>
          <a:bodyPr/>
          <a:lstStyle/>
          <a:p>
            <a:pPr>
              <a:defRPr/>
            </a:pPr>
            <a:fld id="{F2968924-24EE-49F9-8175-8857403B27FA}" type="slidenum">
              <a:rPr lang="en-US">
                <a:solidFill>
                  <a:prstClr val="black"/>
                </a:solidFill>
              </a:rPr>
              <a:pPr>
                <a:defRPr/>
              </a:pPr>
              <a:t>5</a:t>
            </a:fld>
            <a:endParaRPr lang="en-US" dirty="0">
              <a:solidFill>
                <a:prstClr val="black"/>
              </a:solidFill>
            </a:endParaRPr>
          </a:p>
        </p:txBody>
      </p:sp>
      <p:sp>
        <p:nvSpPr>
          <p:cNvPr id="2" name="Footer Placeholder 1">
            <a:extLst>
              <a:ext uri="{FF2B5EF4-FFF2-40B4-BE49-F238E27FC236}">
                <a16:creationId xmlns:a16="http://schemas.microsoft.com/office/drawing/2014/main" xmlns="" id="{C1E93B95-4799-4FC8-AE70-F00CCF4E1E1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xmlns="" val="368184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E27C9F-5E75-495F-AA36-4E9C4A666DF5}" type="slidenum">
              <a:rPr lang="en-US" smtClean="0"/>
              <a:pPr/>
              <a:t>11</a:t>
            </a:fld>
            <a:endParaRPr lang="en-US" dirty="0"/>
          </a:p>
        </p:txBody>
      </p:sp>
    </p:spTree>
    <p:extLst>
      <p:ext uri="{BB962C8B-B14F-4D97-AF65-F5344CB8AC3E}">
        <p14:creationId xmlns:p14="http://schemas.microsoft.com/office/powerpoint/2010/main" xmlns="" val="314665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68280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23584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168648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6" name="TextBox 5">
            <a:extLst>
              <a:ext uri="{FF2B5EF4-FFF2-40B4-BE49-F238E27FC236}">
                <a16:creationId xmlns:a16="http://schemas.microsoft.com/office/drawing/2014/main" xmlns="" id="{192E901B-DF41-4D2B-AC0C-2DD45F5D9AB6}"/>
              </a:ext>
            </a:extLst>
          </p:cNvPr>
          <p:cNvSpPr txBox="1"/>
          <p:nvPr userDrawn="1"/>
        </p:nvSpPr>
        <p:spPr>
          <a:xfrm>
            <a:off x="635597" y="6455343"/>
            <a:ext cx="4937760" cy="276999"/>
          </a:xfrm>
          <a:prstGeom prst="rect">
            <a:avLst/>
          </a:prstGeom>
          <a:noFill/>
        </p:spPr>
        <p:txBody>
          <a:bodyPr wrap="square" rtlCol="0">
            <a:spAutoFit/>
          </a:bodyPr>
          <a:lstStyle/>
          <a:p>
            <a:r>
              <a:rPr lang="en-US" sz="1200" dirty="0">
                <a:solidFill>
                  <a:prstClr val="black"/>
                </a:solidFill>
                <a:latin typeface="Arial" panose="020B0604020202020204" pitchFamily="34" charset="0"/>
              </a:rPr>
              <a:t>Access to diversified media for all</a:t>
            </a:r>
          </a:p>
        </p:txBody>
      </p:sp>
    </p:spTree>
    <p:extLst>
      <p:ext uri="{BB962C8B-B14F-4D97-AF65-F5344CB8AC3E}">
        <p14:creationId xmlns:p14="http://schemas.microsoft.com/office/powerpoint/2010/main" xmlns="" val="25792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338328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139000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64514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142375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376033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116518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15576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389869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3017938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13993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11647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2127324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6" name="TextBox 5">
            <a:extLst>
              <a:ext uri="{FF2B5EF4-FFF2-40B4-BE49-F238E27FC236}">
                <a16:creationId xmlns:a16="http://schemas.microsoft.com/office/drawing/2014/main" xmlns="" id="{B2137AFE-2875-41D5-81C2-80A6125E9E50}"/>
              </a:ext>
            </a:extLst>
          </p:cNvPr>
          <p:cNvSpPr txBox="1"/>
          <p:nvPr userDrawn="1"/>
        </p:nvSpPr>
        <p:spPr>
          <a:xfrm>
            <a:off x="457200" y="6356354"/>
            <a:ext cx="4937760" cy="276999"/>
          </a:xfrm>
          <a:prstGeom prst="rect">
            <a:avLst/>
          </a:prstGeom>
          <a:noFill/>
        </p:spPr>
        <p:txBody>
          <a:bodyPr wrap="square" rtlCol="0">
            <a:spAutoFit/>
          </a:bodyPr>
          <a:lstStyle/>
          <a:p>
            <a:r>
              <a:rPr lang="en-US" sz="1200" dirty="0">
                <a:solidFill>
                  <a:prstClr val="black"/>
                </a:solidFill>
                <a:latin typeface="Arial" panose="020B0604020202020204" pitchFamily="34" charset="0"/>
              </a:rPr>
              <a:t>MDDA Q1 Report – 2019/2020</a:t>
            </a:r>
          </a:p>
        </p:txBody>
      </p:sp>
    </p:spTree>
    <p:extLst>
      <p:ext uri="{BB962C8B-B14F-4D97-AF65-F5344CB8AC3E}">
        <p14:creationId xmlns:p14="http://schemas.microsoft.com/office/powerpoint/2010/main" xmlns="" val="192067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
        <p:nvSpPr>
          <p:cNvPr id="9"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txBox="1">
            <a:spLocks/>
          </p:cNvSpPr>
          <p:nvPr userDrawn="1"/>
        </p:nvSpPr>
        <p:spPr bwMode="auto">
          <a:xfrm>
            <a:off x="49371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Licence Conditions</a:t>
            </a:r>
          </a:p>
        </p:txBody>
      </p:sp>
    </p:spTree>
    <p:extLst>
      <p:ext uri="{BB962C8B-B14F-4D97-AF65-F5344CB8AC3E}">
        <p14:creationId xmlns:p14="http://schemas.microsoft.com/office/powerpoint/2010/main" xmlns="" val="175870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5166319"/>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5399681"/>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7544" y="5166320"/>
            <a:ext cx="7772400" cy="1143000"/>
          </a:xfrm>
        </p:spPr>
        <p:txBody>
          <a:bodyPr anchor="ctr"/>
          <a:lstStyle>
            <a:lvl1pPr algn="ctr">
              <a:defRPr sz="3600" b="1" cap="none">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9311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49371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a:solidFill>
                  <a:prstClr val="white"/>
                </a:solidFill>
              </a:rPr>
              <a:t>Ownership and Control/Contribution </a:t>
            </a:r>
            <a:br>
              <a:rPr lang="en-ZA" dirty="0">
                <a:solidFill>
                  <a:prstClr val="white"/>
                </a:solidFill>
              </a:rPr>
            </a:br>
            <a:r>
              <a:rPr lang="en-ZA" dirty="0">
                <a:solidFill>
                  <a:prstClr val="white"/>
                </a:solidFill>
              </a:rPr>
              <a:t>to Media Diversity </a:t>
            </a:r>
            <a:endParaRPr lang="en-US" dirty="0">
              <a:solidFill>
                <a:prstClr val="white"/>
              </a:solidFill>
            </a:endParaRPr>
          </a:p>
        </p:txBody>
      </p:sp>
    </p:spTree>
    <p:extLst>
      <p:ext uri="{BB962C8B-B14F-4D97-AF65-F5344CB8AC3E}">
        <p14:creationId xmlns:p14="http://schemas.microsoft.com/office/powerpoint/2010/main" xmlns="" val="4253195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ZA" dirty="0">
                <a:solidFill>
                  <a:prstClr val="black">
                    <a:tint val="75000"/>
                  </a:prstClr>
                </a:solidFill>
              </a:rPr>
              <a:t>Strategic and Business Plan 2014/19</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7070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
        <p:nvSpPr>
          <p:cNvPr id="7"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0" y="0"/>
            <a:ext cx="8723312"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ZA" dirty="0"/>
              <a:t>Ownership and Control/Contribution </a:t>
            </a:r>
            <a:br>
              <a:rPr lang="en-ZA" dirty="0"/>
            </a:br>
            <a:r>
              <a:rPr lang="en-ZA" dirty="0"/>
              <a:t>to Media Diversity </a:t>
            </a:r>
            <a:endParaRPr lang="en-US" dirty="0"/>
          </a:p>
        </p:txBody>
      </p:sp>
    </p:spTree>
    <p:extLst>
      <p:ext uri="{BB962C8B-B14F-4D97-AF65-F5344CB8AC3E}">
        <p14:creationId xmlns:p14="http://schemas.microsoft.com/office/powerpoint/2010/main" xmlns="" val="64990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248475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2"/>
          <p:cNvSpPr txBox="1">
            <a:spLocks noChangeArrowheads="1"/>
          </p:cNvSpPr>
          <p:nvPr userDrawn="1"/>
        </p:nvSpPr>
        <p:spPr bwMode="auto">
          <a:xfrm>
            <a:off x="0" y="5166319"/>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6"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5399681"/>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hasCustomPrompt="1"/>
          </p:nvPr>
        </p:nvSpPr>
        <p:spPr>
          <a:xfrm>
            <a:off x="467544" y="5166320"/>
            <a:ext cx="7772400" cy="1143000"/>
          </a:xfrm>
        </p:spPr>
        <p:txBody>
          <a:bodyPr anchor="ctr"/>
          <a:lstStyle>
            <a:lvl1pPr algn="ctr">
              <a:defRPr sz="3600" b="1" cap="none">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47734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0" y="0"/>
            <a:ext cx="8723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a:solidFill>
                  <a:prstClr val="white"/>
                </a:solidFill>
              </a:rPr>
              <a:t>Summary of Monitoring and </a:t>
            </a:r>
          </a:p>
          <a:p>
            <a:r>
              <a:rPr lang="en-ZA" dirty="0">
                <a:solidFill>
                  <a:prstClr val="white"/>
                </a:solidFill>
              </a:rPr>
              <a:t>Evaluation/ Environmental Scan</a:t>
            </a:r>
            <a:endParaRPr lang="en-US" dirty="0">
              <a:solidFill>
                <a:prstClr val="white"/>
              </a:solidFill>
            </a:endParaRPr>
          </a:p>
        </p:txBody>
      </p:sp>
    </p:spTree>
    <p:extLst>
      <p:ext uri="{BB962C8B-B14F-4D97-AF65-F5344CB8AC3E}">
        <p14:creationId xmlns:p14="http://schemas.microsoft.com/office/powerpoint/2010/main" xmlns="" val="4171965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0" y="0"/>
            <a:ext cx="8723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a:solidFill>
                  <a:prstClr val="white"/>
                </a:solidFill>
              </a:rPr>
              <a:t>The Proposed Budget</a:t>
            </a:r>
            <a:endParaRPr lang="en-US" dirty="0">
              <a:solidFill>
                <a:prstClr val="white"/>
              </a:solidFill>
            </a:endParaRPr>
          </a:p>
        </p:txBody>
      </p:sp>
    </p:spTree>
    <p:extLst>
      <p:ext uri="{BB962C8B-B14F-4D97-AF65-F5344CB8AC3E}">
        <p14:creationId xmlns:p14="http://schemas.microsoft.com/office/powerpoint/2010/main" xmlns="" val="30133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A82FFDEF-1375-46DB-9E3D-5E44AD8C4D2C}" type="datetimeFigureOut">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198874-C6B9-4136-B3C0-B06D841BFC97}" type="slidenum">
              <a:rPr lang="en-US"/>
              <a:pPr>
                <a:defRPr/>
              </a:pPr>
              <a:t>‹#›</a:t>
            </a:fld>
            <a:endParaRPr lang="en-US" dirty="0"/>
          </a:p>
        </p:txBody>
      </p:sp>
    </p:spTree>
    <p:extLst>
      <p:ext uri="{BB962C8B-B14F-4D97-AF65-F5344CB8AC3E}">
        <p14:creationId xmlns:p14="http://schemas.microsoft.com/office/powerpoint/2010/main" xmlns="" val="2813650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700348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6" y="23336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424798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9"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3" name="Content Placeholder 2"/>
          <p:cNvSpPr>
            <a:spLocks noGrp="1"/>
          </p:cNvSpPr>
          <p:nvPr>
            <p:ph sz="half" idx="1"/>
          </p:nvPr>
        </p:nvSpPr>
        <p:spPr>
          <a:xfrm>
            <a:off x="457199" y="1600200"/>
            <a:ext cx="8266113" cy="4525963"/>
          </a:xfrm>
          <a:prstGeom prst="rect">
            <a:avLst/>
          </a:prstGeom>
        </p:spPr>
        <p:txBody>
          <a:bodyPr/>
          <a:lstStyle>
            <a:lvl1pPr>
              <a:defRPr sz="2800">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a:spLocks noGrp="1"/>
          </p:cNvSpPr>
          <p:nvPr>
            <p:ph sz="half" idx="13"/>
          </p:nvPr>
        </p:nvSpPr>
        <p:spPr>
          <a:xfrm>
            <a:off x="179512" y="264294"/>
            <a:ext cx="7512868" cy="788442"/>
          </a:xfrm>
          <a:prstGeom prst="rect">
            <a:avLst/>
          </a:prstGeom>
        </p:spPr>
        <p:txBody>
          <a:bodyPr/>
          <a:lstStyle>
            <a:lvl1pPr marL="0" indent="0">
              <a:buNone/>
              <a:defRPr sz="3600" b="0">
                <a:solidFill>
                  <a:schemeClr val="bg1"/>
                </a:solidFill>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xmlns="" val="1166348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742582"/>
            <a:ext cx="5486400" cy="566738"/>
          </a:xfrm>
          <a:prstGeom prst="rect">
            <a:avLst/>
          </a:prstGeom>
        </p:spPr>
        <p:txBody>
          <a:bodyPr anchor="b"/>
          <a:lstStyle>
            <a:lvl1pPr algn="l">
              <a:defRPr sz="2000" b="0">
                <a:latin typeface="Arial Unicode MS" pitchFamily="34" charset="-128"/>
                <a:ea typeface="Arial Unicode MS" pitchFamily="34" charset="-128"/>
                <a:cs typeface="Arial Unicode MS" pitchFamily="34" charset="-128"/>
              </a:defRPr>
            </a:lvl1pPr>
          </a:lstStyle>
          <a:p>
            <a:r>
              <a:rPr lang="en-US" dirty="0"/>
              <a:t>Click to edit Master title style</a:t>
            </a:r>
            <a:endParaRPr lang="en-ZA" dirty="0"/>
          </a:p>
        </p:txBody>
      </p:sp>
      <p:sp>
        <p:nvSpPr>
          <p:cNvPr id="3" name="Picture Placeholder 2"/>
          <p:cNvSpPr>
            <a:spLocks noGrp="1"/>
          </p:cNvSpPr>
          <p:nvPr>
            <p:ph type="pic" idx="1"/>
          </p:nvPr>
        </p:nvSpPr>
        <p:spPr>
          <a:xfrm>
            <a:off x="251520" y="1268759"/>
            <a:ext cx="8640960" cy="43204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5" name="Date Placeholder 4"/>
          <p:cNvSpPr>
            <a:spLocks noGrp="1"/>
          </p:cNvSpPr>
          <p:nvPr>
            <p:ph type="dt" sz="half" idx="10"/>
          </p:nvPr>
        </p:nvSpPr>
        <p:spPr/>
        <p:txBody>
          <a:bodyPr/>
          <a:lstStyle/>
          <a:p>
            <a:fld id="{05395A48-0575-4F7C-A799-1E54E3409D18}" type="datetimeFigureOut">
              <a:rPr lang="en-ZA" smtClean="0"/>
              <a:pPr/>
              <a:t>2019/08/29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0041FFA-EFC0-4380-93E3-58329460D46A}" type="slidenum">
              <a:rPr lang="en-ZA" smtClean="0"/>
              <a:pPr/>
              <a:t>‹#›</a:t>
            </a:fld>
            <a:endParaRPr lang="en-ZA" dirty="0"/>
          </a:p>
        </p:txBody>
      </p:sp>
      <p:sp>
        <p:nvSpPr>
          <p:cNvPr id="8" name="Rectangle 2"/>
          <p:cNvSpPr txBox="1">
            <a:spLocks noChangeArrowheads="1"/>
          </p:cNvSpPr>
          <p:nvPr userDrawn="1"/>
        </p:nvSpPr>
        <p:spPr bwMode="auto">
          <a:xfrm>
            <a:off x="-75828" y="-1417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02997" y="915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2"/>
          <p:cNvSpPr>
            <a:spLocks noGrp="1"/>
          </p:cNvSpPr>
          <p:nvPr>
            <p:ph sz="half" idx="13"/>
          </p:nvPr>
        </p:nvSpPr>
        <p:spPr>
          <a:xfrm>
            <a:off x="103684" y="149894"/>
            <a:ext cx="7512868" cy="788442"/>
          </a:xfrm>
          <a:prstGeom prst="rect">
            <a:avLst/>
          </a:prstGeom>
        </p:spPr>
        <p:txBody>
          <a:bodyPr/>
          <a:lstStyle>
            <a:lvl1pPr marL="0" indent="0">
              <a:buNone/>
              <a:defRPr sz="3600" b="0">
                <a:solidFill>
                  <a:schemeClr val="bg1"/>
                </a:solidFill>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xmlns="" val="958150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break and final thank you">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95A48-0575-4F7C-A799-1E54E3409D18}" type="datetimeFigureOut">
              <a:rPr lang="en-ZA" smtClean="0"/>
              <a:pPr/>
              <a:t>2019/08/29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0041FFA-EFC0-4380-93E3-58329460D46A}" type="slidenum">
              <a:rPr lang="en-ZA" smtClean="0"/>
              <a:pPr/>
              <a:t>‹#›</a:t>
            </a:fld>
            <a:endParaRPr lang="en-ZA" dirty="0"/>
          </a:p>
        </p:txBody>
      </p:sp>
      <p:sp>
        <p:nvSpPr>
          <p:cNvPr id="5" name="Rectangle 2"/>
          <p:cNvSpPr txBox="1">
            <a:spLocks noChangeArrowheads="1"/>
          </p:cNvSpPr>
          <p:nvPr userDrawn="1"/>
        </p:nvSpPr>
        <p:spPr bwMode="auto">
          <a:xfrm>
            <a:off x="-36512" y="300608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6"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42313" y="323944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a:spLocks noGrp="1"/>
          </p:cNvSpPr>
          <p:nvPr>
            <p:ph sz="half" idx="13"/>
          </p:nvPr>
        </p:nvSpPr>
        <p:spPr>
          <a:xfrm>
            <a:off x="143000" y="3216622"/>
            <a:ext cx="8029400" cy="788442"/>
          </a:xfrm>
          <a:prstGeom prst="rect">
            <a:avLst/>
          </a:prstGeom>
        </p:spPr>
        <p:txBody>
          <a:bodyPr/>
          <a:lstStyle>
            <a:lvl1pPr marL="0" indent="0">
              <a:buNone/>
              <a:defRPr sz="3600" b="0">
                <a:solidFill>
                  <a:schemeClr val="bg1"/>
                </a:solidFill>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xmlns="" val="477164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6640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170096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66203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87968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49283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41150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3214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39982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07276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95254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07240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6982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997820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276999"/>
          </a:xfrm>
          <a:prstGeom prst="rect">
            <a:avLst/>
          </a:prstGeom>
          <a:noFill/>
        </p:spPr>
        <p:txBody>
          <a:bodyPr wrap="square" rtlCol="0">
            <a:spAutoFit/>
          </a:bodyPr>
          <a:lstStyle/>
          <a:p>
            <a:r>
              <a:rPr lang="en-US" sz="1200" dirty="0">
                <a:solidFill>
                  <a:prstClr val="black"/>
                </a:solidFill>
                <a:latin typeface="Arial" panose="020B0604020202020204" pitchFamily="34" charset="0"/>
              </a:rPr>
              <a:t>MDDA Q1 Report – 2019/2020</a:t>
            </a:r>
          </a:p>
        </p:txBody>
      </p:sp>
    </p:spTree>
    <p:extLst>
      <p:ext uri="{BB962C8B-B14F-4D97-AF65-F5344CB8AC3E}">
        <p14:creationId xmlns:p14="http://schemas.microsoft.com/office/powerpoint/2010/main" xmlns="" val="4047663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4"/>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5" y="302342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831908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52367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78525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230743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326932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4493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873240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428985559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450951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891720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857"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0369476-5E79-4128-BE5F-14DE8DD9D27F}"/>
              </a:ext>
            </a:extLst>
          </p:cNvPr>
          <p:cNvSpPr>
            <a:spLocks noGrp="1"/>
          </p:cNvSpPr>
          <p:nvPr>
            <p:ph type="sldNum" sz="quarter" idx="12"/>
          </p:nvPr>
        </p:nvSpPr>
        <p:spPr/>
        <p:txBody>
          <a:bodyPr/>
          <a:lstStyle/>
          <a:p>
            <a:pPr>
              <a:defRPr/>
            </a:pPr>
            <a:fld id="{6EFE87D6-28AE-4488-BDD1-2DD6D741DE29}" type="slidenum">
              <a:rPr lang="en-US" smtClean="0"/>
              <a:pPr>
                <a:defRPr/>
              </a:pPr>
              <a:t>1</a:t>
            </a:fld>
            <a:endParaRPr lang="en-US" dirty="0"/>
          </a:p>
        </p:txBody>
      </p:sp>
      <p:pic>
        <p:nvPicPr>
          <p:cNvPr id="5" name="Picture 4">
            <a:extLst>
              <a:ext uri="{FF2B5EF4-FFF2-40B4-BE49-F238E27FC236}">
                <a16:creationId xmlns:a16="http://schemas.microsoft.com/office/drawing/2014/main" xmlns="" id="{6FCF23A0-4E01-4932-882D-63FD92901205}"/>
              </a:ext>
            </a:extLst>
          </p:cNvPr>
          <p:cNvPicPr>
            <a:picLocks noChangeAspect="1"/>
          </p:cNvPicPr>
          <p:nvPr/>
        </p:nvPicPr>
        <p:blipFill rotWithShape="1">
          <a:blip r:embed="rId2" cstate="print"/>
          <a:srcRect l="3216" t="8851"/>
          <a:stretch/>
        </p:blipFill>
        <p:spPr>
          <a:xfrm>
            <a:off x="223195" y="82621"/>
            <a:ext cx="8697610" cy="6477692"/>
          </a:xfrm>
          <a:prstGeom prst="rect">
            <a:avLst/>
          </a:prstGeom>
        </p:spPr>
      </p:pic>
      <p:sp>
        <p:nvSpPr>
          <p:cNvPr id="6" name="TextBox 5">
            <a:extLst>
              <a:ext uri="{FF2B5EF4-FFF2-40B4-BE49-F238E27FC236}">
                <a16:creationId xmlns:a16="http://schemas.microsoft.com/office/drawing/2014/main" xmlns="" id="{22139824-3448-4169-B9A7-E4D4D853FC55}"/>
              </a:ext>
            </a:extLst>
          </p:cNvPr>
          <p:cNvSpPr txBox="1"/>
          <p:nvPr/>
        </p:nvSpPr>
        <p:spPr>
          <a:xfrm>
            <a:off x="4092959" y="3616569"/>
            <a:ext cx="4920481" cy="954107"/>
          </a:xfrm>
          <a:prstGeom prst="rect">
            <a:avLst/>
          </a:prstGeom>
          <a:noFill/>
        </p:spPr>
        <p:txBody>
          <a:bodyPr wrap="square" rtlCol="0">
            <a:spAutoFit/>
          </a:bodyPr>
          <a:lstStyle/>
          <a:p>
            <a:pPr algn="ctr"/>
            <a:r>
              <a:rPr lang="en-GB" sz="2800" b="1" dirty="0">
                <a:solidFill>
                  <a:srgbClr val="F79646"/>
                </a:solidFill>
                <a:latin typeface="Arial" pitchFamily="34" charset="0"/>
                <a:cs typeface="Arial" pitchFamily="34" charset="0"/>
              </a:rPr>
              <a:t>QUARTER ONE REPORT</a:t>
            </a:r>
          </a:p>
          <a:p>
            <a:pPr algn="ctr"/>
            <a:r>
              <a:rPr lang="en-GB" sz="2800" b="1" dirty="0">
                <a:solidFill>
                  <a:srgbClr val="F79646"/>
                </a:solidFill>
                <a:latin typeface="Arial" pitchFamily="34" charset="0"/>
                <a:cs typeface="Arial" pitchFamily="34" charset="0"/>
              </a:rPr>
              <a:t>2019/2020</a:t>
            </a:r>
          </a:p>
        </p:txBody>
      </p:sp>
      <p:sp>
        <p:nvSpPr>
          <p:cNvPr id="7" name="TextBox 6">
            <a:extLst>
              <a:ext uri="{FF2B5EF4-FFF2-40B4-BE49-F238E27FC236}">
                <a16:creationId xmlns:a16="http://schemas.microsoft.com/office/drawing/2014/main" xmlns="" id="{678EBA6A-C8EF-4C71-B0C1-9B628C7F8EF9}"/>
              </a:ext>
            </a:extLst>
          </p:cNvPr>
          <p:cNvSpPr txBox="1"/>
          <p:nvPr/>
        </p:nvSpPr>
        <p:spPr>
          <a:xfrm>
            <a:off x="4998029" y="2902877"/>
            <a:ext cx="3922776" cy="584775"/>
          </a:xfrm>
          <a:prstGeom prst="rect">
            <a:avLst/>
          </a:prstGeom>
          <a:solidFill>
            <a:schemeClr val="bg1"/>
          </a:solidFill>
        </p:spPr>
        <p:txBody>
          <a:bodyPr wrap="square" rtlCol="0">
            <a:spAutoFit/>
          </a:bodyPr>
          <a:lstStyle/>
          <a:p>
            <a:pPr algn="ctr"/>
            <a:r>
              <a:rPr lang="en-GB" sz="1600" b="1" i="1" dirty="0">
                <a:latin typeface="Arial" pitchFamily="34" charset="0"/>
                <a:cs typeface="Arial" pitchFamily="34" charset="0"/>
              </a:rPr>
              <a:t>Access to diversified media for all</a:t>
            </a:r>
            <a:r>
              <a:rPr lang="en-ZA" sz="1600" b="1" dirty="0">
                <a:solidFill>
                  <a:schemeClr val="bg1"/>
                </a:solidFill>
                <a:latin typeface="Arial" pitchFamily="34" charset="0"/>
              </a:rPr>
              <a:t>a</a:t>
            </a:r>
          </a:p>
          <a:p>
            <a:pPr algn="ctr"/>
            <a:endParaRPr lang="en-ZA" sz="1600" b="1" dirty="0">
              <a:latin typeface="Arial" pitchFamily="34" charset="0"/>
            </a:endParaRPr>
          </a:p>
        </p:txBody>
      </p:sp>
    </p:spTree>
    <p:extLst>
      <p:ext uri="{BB962C8B-B14F-4D97-AF65-F5344CB8AC3E}">
        <p14:creationId xmlns:p14="http://schemas.microsoft.com/office/powerpoint/2010/main" xmlns="" val="428842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DCCD2-3CD9-4997-B100-F92E946C7AC2}"/>
              </a:ext>
            </a:extLst>
          </p:cNvPr>
          <p:cNvSpPr>
            <a:spLocks noGrp="1"/>
          </p:cNvSpPr>
          <p:nvPr>
            <p:ph type="title"/>
          </p:nvPr>
        </p:nvSpPr>
        <p:spPr>
          <a:xfrm>
            <a:off x="457200" y="0"/>
            <a:ext cx="8229600" cy="501646"/>
          </a:xfrm>
        </p:spPr>
        <p:txBody>
          <a:bodyPr/>
          <a:lstStyle/>
          <a:p>
            <a:r>
              <a:rPr lang="en-ZA" dirty="0"/>
              <a:t>MDDA Organogram &amp; Vacancies</a:t>
            </a:r>
          </a:p>
        </p:txBody>
      </p:sp>
      <p:sp>
        <p:nvSpPr>
          <p:cNvPr id="3" name="Slide Number Placeholder 2">
            <a:extLst>
              <a:ext uri="{FF2B5EF4-FFF2-40B4-BE49-F238E27FC236}">
                <a16:creationId xmlns:a16="http://schemas.microsoft.com/office/drawing/2014/main" xmlns="" id="{7622310B-3B15-4E9A-8A4E-B183337367A3}"/>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10</a:t>
            </a:fld>
            <a:endParaRPr lang="en-US" dirty="0">
              <a:solidFill>
                <a:prstClr val="black">
                  <a:tint val="75000"/>
                </a:prstClr>
              </a:solidFill>
            </a:endParaRPr>
          </a:p>
        </p:txBody>
      </p:sp>
      <p:graphicFrame>
        <p:nvGraphicFramePr>
          <p:cNvPr id="4" name="Diagram 3">
            <a:extLst>
              <a:ext uri="{FF2B5EF4-FFF2-40B4-BE49-F238E27FC236}">
                <a16:creationId xmlns:a16="http://schemas.microsoft.com/office/drawing/2014/main" xmlns="" id="{09D2B095-6C4B-49D9-886A-9774D988DC83}"/>
              </a:ext>
            </a:extLst>
          </p:cNvPr>
          <p:cNvGraphicFramePr/>
          <p:nvPr>
            <p:extLst>
              <p:ext uri="{D42A27DB-BD31-4B8C-83A1-F6EECF244321}">
                <p14:modId xmlns:p14="http://schemas.microsoft.com/office/powerpoint/2010/main" xmlns="" val="308744793"/>
              </p:ext>
            </p:extLst>
          </p:nvPr>
        </p:nvGraphicFramePr>
        <p:xfrm>
          <a:off x="-299403" y="234950"/>
          <a:ext cx="9742805" cy="5960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99FA5EDB-44CB-4641-877B-92CD64A214C0}"/>
              </a:ext>
            </a:extLst>
          </p:cNvPr>
          <p:cNvSpPr/>
          <p:nvPr/>
        </p:nvSpPr>
        <p:spPr>
          <a:xfrm>
            <a:off x="141224" y="1427682"/>
            <a:ext cx="3296920" cy="1077218"/>
          </a:xfrm>
          <a:prstGeom prst="rect">
            <a:avLst/>
          </a:prstGeom>
          <a:solidFill>
            <a:srgbClr val="68BF61"/>
          </a:solidFill>
        </p:spPr>
        <p:txBody>
          <a:bodyPr wrap="square">
            <a:spAutoFit/>
          </a:bodyPr>
          <a:lstStyle/>
          <a:p>
            <a:r>
              <a:rPr lang="en-GB" sz="1600" b="1" dirty="0">
                <a:latin typeface="Arial Narrow" panose="020B0606020202030204" pitchFamily="34" charset="0"/>
              </a:rPr>
              <a:t>Blue: Filled position</a:t>
            </a:r>
          </a:p>
          <a:p>
            <a:r>
              <a:rPr lang="en-GB" sz="1600" b="1" dirty="0">
                <a:latin typeface="Arial Narrow" panose="020B0606020202030204" pitchFamily="34" charset="0"/>
              </a:rPr>
              <a:t>Red: Vacant position</a:t>
            </a:r>
          </a:p>
          <a:p>
            <a:r>
              <a:rPr lang="en-GB" sz="1600" b="1" dirty="0">
                <a:latin typeface="Arial Narrow" panose="020B0606020202030204" pitchFamily="34" charset="0"/>
              </a:rPr>
              <a:t>Orange: Prolonged sick leave/temporal incapacity</a:t>
            </a:r>
            <a:endParaRPr lang="en-ZA" sz="1600" b="1" dirty="0">
              <a:latin typeface="Arial Narrow" panose="020B0606020202030204" pitchFamily="34" charset="0"/>
            </a:endParaRPr>
          </a:p>
        </p:txBody>
      </p:sp>
    </p:spTree>
    <p:extLst>
      <p:ext uri="{BB962C8B-B14F-4D97-AF65-F5344CB8AC3E}">
        <p14:creationId xmlns:p14="http://schemas.microsoft.com/office/powerpoint/2010/main" xmlns="" val="263669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0446BB2-46DC-482C-AF5B-16DDAEA60961}"/>
              </a:ext>
            </a:extLst>
          </p:cNvPr>
          <p:cNvSpPr>
            <a:spLocks noGrp="1"/>
          </p:cNvSpPr>
          <p:nvPr>
            <p:ph type="sldNum" sz="quarter" idx="12"/>
          </p:nvPr>
        </p:nvSpPr>
        <p:spPr/>
        <p:txBody>
          <a:bodyPr/>
          <a:lstStyle/>
          <a:p>
            <a:pPr>
              <a:defRPr/>
            </a:pPr>
            <a:fld id="{25E0BFFC-8D92-4980-80AF-4F6590FB2DB3}" type="slidenum">
              <a:rPr lang="en-US" smtClean="0"/>
              <a:pPr>
                <a:defRPr/>
              </a:pPr>
              <a:t>11</a:t>
            </a:fld>
            <a:endParaRPr lang="en-US" dirty="0"/>
          </a:p>
        </p:txBody>
      </p:sp>
      <p:graphicFrame>
        <p:nvGraphicFramePr>
          <p:cNvPr id="5" name="Content Placeholder 4">
            <a:extLst>
              <a:ext uri="{FF2B5EF4-FFF2-40B4-BE49-F238E27FC236}">
                <a16:creationId xmlns:a16="http://schemas.microsoft.com/office/drawing/2014/main" xmlns="" id="{814ADAA8-7BBF-4136-BF78-ED2ACB431216}"/>
              </a:ext>
            </a:extLst>
          </p:cNvPr>
          <p:cNvGraphicFramePr>
            <a:graphicFrameLocks noGrp="1"/>
          </p:cNvGraphicFramePr>
          <p:nvPr>
            <p:ph idx="1"/>
          </p:nvPr>
        </p:nvGraphicFramePr>
        <p:xfrm>
          <a:off x="132080" y="1357574"/>
          <a:ext cx="8879840" cy="5394322"/>
        </p:xfrm>
        <a:graphic>
          <a:graphicData uri="http://schemas.openxmlformats.org/drawingml/2006/table">
            <a:tbl>
              <a:tblPr firstRow="1" firstCol="1" bandRow="1">
                <a:tableStyleId>{93296810-A885-4BE3-A3E7-6D5BEEA58F35}</a:tableStyleId>
              </a:tblPr>
              <a:tblGrid>
                <a:gridCol w="2001520">
                  <a:extLst>
                    <a:ext uri="{9D8B030D-6E8A-4147-A177-3AD203B41FA5}">
                      <a16:colId xmlns:a16="http://schemas.microsoft.com/office/drawing/2014/main" xmlns="" val="1881954290"/>
                    </a:ext>
                  </a:extLst>
                </a:gridCol>
                <a:gridCol w="518160">
                  <a:extLst>
                    <a:ext uri="{9D8B030D-6E8A-4147-A177-3AD203B41FA5}">
                      <a16:colId xmlns:a16="http://schemas.microsoft.com/office/drawing/2014/main" xmlns="" val="1954582960"/>
                    </a:ext>
                  </a:extLst>
                </a:gridCol>
                <a:gridCol w="436880">
                  <a:extLst>
                    <a:ext uri="{9D8B030D-6E8A-4147-A177-3AD203B41FA5}">
                      <a16:colId xmlns:a16="http://schemas.microsoft.com/office/drawing/2014/main" xmlns="" val="891048001"/>
                    </a:ext>
                  </a:extLst>
                </a:gridCol>
                <a:gridCol w="650240">
                  <a:extLst>
                    <a:ext uri="{9D8B030D-6E8A-4147-A177-3AD203B41FA5}">
                      <a16:colId xmlns:a16="http://schemas.microsoft.com/office/drawing/2014/main" xmlns="" val="2758107265"/>
                    </a:ext>
                  </a:extLst>
                </a:gridCol>
                <a:gridCol w="447040">
                  <a:extLst>
                    <a:ext uri="{9D8B030D-6E8A-4147-A177-3AD203B41FA5}">
                      <a16:colId xmlns:a16="http://schemas.microsoft.com/office/drawing/2014/main" xmlns="" val="1703313252"/>
                    </a:ext>
                  </a:extLst>
                </a:gridCol>
                <a:gridCol w="467360">
                  <a:extLst>
                    <a:ext uri="{9D8B030D-6E8A-4147-A177-3AD203B41FA5}">
                      <a16:colId xmlns:a16="http://schemas.microsoft.com/office/drawing/2014/main" xmlns="" val="614634051"/>
                    </a:ext>
                  </a:extLst>
                </a:gridCol>
                <a:gridCol w="447040">
                  <a:extLst>
                    <a:ext uri="{9D8B030D-6E8A-4147-A177-3AD203B41FA5}">
                      <a16:colId xmlns:a16="http://schemas.microsoft.com/office/drawing/2014/main" xmlns="" val="1620735798"/>
                    </a:ext>
                  </a:extLst>
                </a:gridCol>
                <a:gridCol w="447040">
                  <a:extLst>
                    <a:ext uri="{9D8B030D-6E8A-4147-A177-3AD203B41FA5}">
                      <a16:colId xmlns:a16="http://schemas.microsoft.com/office/drawing/2014/main" xmlns="" val="326774956"/>
                    </a:ext>
                  </a:extLst>
                </a:gridCol>
                <a:gridCol w="487680">
                  <a:extLst>
                    <a:ext uri="{9D8B030D-6E8A-4147-A177-3AD203B41FA5}">
                      <a16:colId xmlns:a16="http://schemas.microsoft.com/office/drawing/2014/main" xmlns="" val="1533089428"/>
                    </a:ext>
                  </a:extLst>
                </a:gridCol>
                <a:gridCol w="731520">
                  <a:extLst>
                    <a:ext uri="{9D8B030D-6E8A-4147-A177-3AD203B41FA5}">
                      <a16:colId xmlns:a16="http://schemas.microsoft.com/office/drawing/2014/main" xmlns="" val="12906751"/>
                    </a:ext>
                  </a:extLst>
                </a:gridCol>
                <a:gridCol w="629920">
                  <a:extLst>
                    <a:ext uri="{9D8B030D-6E8A-4147-A177-3AD203B41FA5}">
                      <a16:colId xmlns:a16="http://schemas.microsoft.com/office/drawing/2014/main" xmlns="" val="3555268928"/>
                    </a:ext>
                  </a:extLst>
                </a:gridCol>
                <a:gridCol w="853440">
                  <a:extLst>
                    <a:ext uri="{9D8B030D-6E8A-4147-A177-3AD203B41FA5}">
                      <a16:colId xmlns:a16="http://schemas.microsoft.com/office/drawing/2014/main" xmlns="" val="2808048768"/>
                    </a:ext>
                  </a:extLst>
                </a:gridCol>
                <a:gridCol w="762000">
                  <a:extLst>
                    <a:ext uri="{9D8B030D-6E8A-4147-A177-3AD203B41FA5}">
                      <a16:colId xmlns:a16="http://schemas.microsoft.com/office/drawing/2014/main" xmlns="" val="470008438"/>
                    </a:ext>
                  </a:extLst>
                </a:gridCol>
              </a:tblGrid>
              <a:tr h="1000719">
                <a:tc rowSpan="2">
                  <a:txBody>
                    <a:bodyPr/>
                    <a:lstStyle/>
                    <a:p>
                      <a:pPr algn="l">
                        <a:spcAft>
                          <a:spcPts val="0"/>
                        </a:spcAft>
                      </a:pPr>
                      <a:r>
                        <a:rPr lang="en-US" sz="1800" dirty="0">
                          <a:effectLst/>
                          <a:latin typeface="Arial Narrow" panose="020B0606020202030204" pitchFamily="34" charset="0"/>
                        </a:rPr>
                        <a:t>Occupational Levels </a:t>
                      </a:r>
                      <a:endParaRPr lang="en-Z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gridSpan="4">
                  <a:txBody>
                    <a:bodyPr/>
                    <a:lstStyle/>
                    <a:p>
                      <a:pPr algn="ctr">
                        <a:spcAft>
                          <a:spcPts val="0"/>
                        </a:spcAft>
                      </a:pPr>
                      <a:r>
                        <a:rPr lang="en-US" sz="1800" dirty="0">
                          <a:effectLst/>
                          <a:latin typeface="Arial Narrow" panose="020B0606020202030204" pitchFamily="34" charset="0"/>
                        </a:rPr>
                        <a:t>Male</a:t>
                      </a:r>
                      <a:endParaRPr lang="en-Z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US" sz="1800" dirty="0">
                          <a:effectLst/>
                          <a:latin typeface="Arial Narrow" panose="020B0606020202030204" pitchFamily="34" charset="0"/>
                        </a:rPr>
                        <a:t>Female</a:t>
                      </a:r>
                      <a:endParaRPr lang="en-Z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spcAft>
                          <a:spcPts val="0"/>
                        </a:spcAft>
                      </a:pPr>
                      <a:r>
                        <a:rPr lang="en-US" sz="1800" dirty="0">
                          <a:effectLst/>
                          <a:latin typeface="Arial Narrow" panose="020B0606020202030204" pitchFamily="34" charset="0"/>
                        </a:rPr>
                        <a:t>Disability</a:t>
                      </a:r>
                      <a:endParaRPr lang="en-Z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gridSpan="2">
                  <a:txBody>
                    <a:bodyPr/>
                    <a:lstStyle/>
                    <a:p>
                      <a:pPr algn="ctr">
                        <a:spcAft>
                          <a:spcPts val="0"/>
                        </a:spcAft>
                      </a:pPr>
                      <a:r>
                        <a:rPr lang="en-US" sz="1800" dirty="0">
                          <a:effectLst/>
                          <a:latin typeface="Arial Narrow" panose="020B0606020202030204" pitchFamily="34" charset="0"/>
                        </a:rPr>
                        <a:t>Foreign Nationals</a:t>
                      </a:r>
                      <a:endParaRPr lang="en-Z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hMerge="1">
                  <a:txBody>
                    <a:bodyPr/>
                    <a:lstStyle/>
                    <a:p>
                      <a:endParaRPr lang="en-ZA"/>
                    </a:p>
                  </a:txBody>
                  <a:tcPr/>
                </a:tc>
                <a:tc>
                  <a:txBody>
                    <a:bodyPr/>
                    <a:lstStyle/>
                    <a:p>
                      <a:pPr algn="ctr">
                        <a:spcAft>
                          <a:spcPts val="0"/>
                        </a:spcAft>
                      </a:pPr>
                      <a:r>
                        <a:rPr lang="en-US" sz="1800" dirty="0">
                          <a:effectLst/>
                          <a:latin typeface="Arial Narrow" panose="020B0606020202030204" pitchFamily="34" charset="0"/>
                        </a:rPr>
                        <a:t>Total</a:t>
                      </a:r>
                      <a:endParaRPr lang="en-Z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2906932456"/>
                  </a:ext>
                </a:extLst>
              </a:tr>
              <a:tr h="394147">
                <a:tc vMerge="1">
                  <a:txBody>
                    <a:bodyPr/>
                    <a:lstStyle/>
                    <a:p>
                      <a:endParaRPr lang="en-ZA"/>
                    </a:p>
                  </a:txBody>
                  <a:tcPr/>
                </a:tc>
                <a:tc>
                  <a:txBody>
                    <a:bodyPr/>
                    <a:lstStyle/>
                    <a:p>
                      <a:pPr algn="ctr">
                        <a:spcAft>
                          <a:spcPts val="0"/>
                        </a:spcAft>
                      </a:pPr>
                      <a:r>
                        <a:rPr lang="en-US" sz="1400" b="1" dirty="0">
                          <a:solidFill>
                            <a:schemeClr val="bg1"/>
                          </a:solidFill>
                          <a:effectLst/>
                          <a:latin typeface="Arial Narrow" panose="020B0606020202030204" pitchFamily="34" charset="0"/>
                        </a:rPr>
                        <a:t>A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C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I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W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A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C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I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W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All</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Male</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Female</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 </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extLst>
                  <a:ext uri="{0D108BD9-81ED-4DB2-BD59-A6C34878D82A}">
                    <a16:rowId xmlns:a16="http://schemas.microsoft.com/office/drawing/2014/main" xmlns="" val="1723539638"/>
                  </a:ext>
                </a:extLst>
              </a:tr>
              <a:tr h="272802">
                <a:tc>
                  <a:txBody>
                    <a:bodyPr/>
                    <a:lstStyle/>
                    <a:p>
                      <a:pPr algn="l">
                        <a:spcAft>
                          <a:spcPts val="0"/>
                        </a:spcAft>
                      </a:pPr>
                      <a:r>
                        <a:rPr lang="en-US" sz="1600" dirty="0">
                          <a:effectLst/>
                          <a:latin typeface="Arial Narrow" panose="020B0606020202030204" pitchFamily="34" charset="0"/>
                        </a:rPr>
                        <a:t>Top management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 </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4121486728"/>
                  </a:ext>
                </a:extLst>
              </a:tr>
              <a:tr h="200144">
                <a:tc>
                  <a:txBody>
                    <a:bodyPr/>
                    <a:lstStyle/>
                    <a:p>
                      <a:pPr algn="l">
                        <a:spcAft>
                          <a:spcPts val="0"/>
                        </a:spcAft>
                      </a:pPr>
                      <a:r>
                        <a:rPr lang="en-US" sz="1600" dirty="0">
                          <a:effectLst/>
                          <a:latin typeface="Arial Narrow" panose="020B0606020202030204" pitchFamily="34" charset="0"/>
                        </a:rPr>
                        <a:t>Senior management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5</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 </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8</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1245825721"/>
                  </a:ext>
                </a:extLst>
              </a:tr>
              <a:tr h="400287">
                <a:tc>
                  <a:txBody>
                    <a:bodyPr/>
                    <a:lstStyle/>
                    <a:p>
                      <a:pPr algn="l">
                        <a:spcAft>
                          <a:spcPts val="0"/>
                        </a:spcAft>
                      </a:pPr>
                      <a:r>
                        <a:rPr lang="en-US" sz="1600" dirty="0">
                          <a:effectLst/>
                          <a:latin typeface="Arial Narrow" panose="020B0606020202030204" pitchFamily="34" charset="0"/>
                        </a:rPr>
                        <a:t>Professionally qualified and experienced specialists and mid-management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8</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9</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18</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1507285008"/>
                  </a:ext>
                </a:extLst>
              </a:tr>
              <a:tr h="200144">
                <a:tc>
                  <a:txBody>
                    <a:bodyPr/>
                    <a:lstStyle/>
                    <a:p>
                      <a:pPr algn="l">
                        <a:spcAft>
                          <a:spcPts val="0"/>
                        </a:spcAft>
                      </a:pPr>
                      <a:r>
                        <a:rPr lang="en-US" sz="1600" dirty="0">
                          <a:effectLst/>
                          <a:latin typeface="Arial Narrow" panose="020B0606020202030204" pitchFamily="34" charset="0"/>
                        </a:rPr>
                        <a:t>Semi-skilled and discretionary decision making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1701203189"/>
                  </a:ext>
                </a:extLst>
              </a:tr>
              <a:tr h="256378">
                <a:tc>
                  <a:txBody>
                    <a:bodyPr/>
                    <a:lstStyle/>
                    <a:p>
                      <a:pPr algn="l">
                        <a:spcAft>
                          <a:spcPts val="0"/>
                        </a:spcAft>
                      </a:pPr>
                      <a:r>
                        <a:rPr lang="en-US" sz="1600" dirty="0">
                          <a:effectLst/>
                          <a:latin typeface="Arial Narrow" panose="020B0606020202030204" pitchFamily="34" charset="0"/>
                        </a:rPr>
                        <a:t>Unskilled and defined decision making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3296300362"/>
                  </a:ext>
                </a:extLst>
              </a:tr>
              <a:tr h="400287">
                <a:tc>
                  <a:txBody>
                    <a:bodyPr/>
                    <a:lstStyle/>
                    <a:p>
                      <a:pPr algn="l">
                        <a:spcAft>
                          <a:spcPts val="0"/>
                        </a:spcAft>
                      </a:pPr>
                      <a:r>
                        <a:rPr lang="en-US" sz="1600" dirty="0">
                          <a:effectLst/>
                          <a:latin typeface="Arial Narrow" panose="020B0606020202030204" pitchFamily="34" charset="0"/>
                        </a:rPr>
                        <a:t>TOTAL PERMANENT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14</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30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2668041415"/>
                  </a:ext>
                </a:extLst>
              </a:tr>
              <a:tr h="200144">
                <a:tc>
                  <a:txBody>
                    <a:bodyPr/>
                    <a:lstStyle/>
                    <a:p>
                      <a:pPr algn="l">
                        <a:spcAft>
                          <a:spcPts val="0"/>
                        </a:spcAft>
                      </a:pPr>
                      <a:r>
                        <a:rPr lang="en-US" sz="1600" dirty="0">
                          <a:effectLst/>
                          <a:latin typeface="Arial Narrow" panose="020B0606020202030204" pitchFamily="34" charset="0"/>
                        </a:rPr>
                        <a:t>TOTAL FIXED-TERM-EMPLOYEES  </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4</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tc>
                  <a:txBody>
                    <a:bodyPr/>
                    <a:lstStyle/>
                    <a:p>
                      <a:pPr algn="ctr">
                        <a:spcAft>
                          <a:spcPts val="0"/>
                        </a:spcAft>
                      </a:pPr>
                      <a:r>
                        <a:rPr lang="en-US" sz="1400" dirty="0">
                          <a:effectLst/>
                          <a:latin typeface="Arial Narrow" panose="020B0606020202030204" pitchFamily="34" charset="0"/>
                        </a:rPr>
                        <a:t>6</a:t>
                      </a:r>
                      <a:endPar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tc>
                <a:extLst>
                  <a:ext uri="{0D108BD9-81ED-4DB2-BD59-A6C34878D82A}">
                    <a16:rowId xmlns:a16="http://schemas.microsoft.com/office/drawing/2014/main" xmlns="" val="3899495860"/>
                  </a:ext>
                </a:extLst>
              </a:tr>
              <a:tr h="400287">
                <a:tc>
                  <a:txBody>
                    <a:bodyPr/>
                    <a:lstStyle/>
                    <a:p>
                      <a:pPr algn="l">
                        <a:spcAft>
                          <a:spcPts val="0"/>
                        </a:spcAft>
                      </a:pPr>
                      <a:r>
                        <a:rPr lang="en-US" sz="1600" dirty="0">
                          <a:effectLst/>
                          <a:latin typeface="Arial Narrow" panose="020B0606020202030204" pitchFamily="34" charset="0"/>
                        </a:rPr>
                        <a:t>GRAND TOTAL</a:t>
                      </a:r>
                      <a:endPar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14</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1</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1</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0</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17</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0</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0</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1</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0</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0</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0</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tc>
                  <a:txBody>
                    <a:bodyPr/>
                    <a:lstStyle/>
                    <a:p>
                      <a:pPr algn="ctr">
                        <a:spcAft>
                          <a:spcPts val="0"/>
                        </a:spcAft>
                      </a:pPr>
                      <a:r>
                        <a:rPr lang="en-US" sz="1400" b="1" dirty="0">
                          <a:solidFill>
                            <a:schemeClr val="bg1"/>
                          </a:solidFill>
                          <a:effectLst/>
                          <a:latin typeface="Arial Narrow" panose="020B0606020202030204" pitchFamily="34" charset="0"/>
                        </a:rPr>
                        <a:t>36</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7528" marR="67528" marT="0" marB="0" anchor="ctr">
                    <a:solidFill>
                      <a:schemeClr val="accent6">
                        <a:lumMod val="75000"/>
                      </a:schemeClr>
                    </a:solidFill>
                  </a:tcPr>
                </a:tc>
                <a:extLst>
                  <a:ext uri="{0D108BD9-81ED-4DB2-BD59-A6C34878D82A}">
                    <a16:rowId xmlns:a16="http://schemas.microsoft.com/office/drawing/2014/main" xmlns="" val="882415910"/>
                  </a:ext>
                </a:extLst>
              </a:tr>
            </a:tbl>
          </a:graphicData>
        </a:graphic>
      </p:graphicFrame>
      <p:sp>
        <p:nvSpPr>
          <p:cNvPr id="8" name="Rectangle 2">
            <a:extLst>
              <a:ext uri="{FF2B5EF4-FFF2-40B4-BE49-F238E27FC236}">
                <a16:creationId xmlns:a16="http://schemas.microsoft.com/office/drawing/2014/main" xmlns="" id="{7AD81772-BBD4-4275-9F93-6E07E8F9A28C}"/>
              </a:ext>
            </a:extLst>
          </p:cNvPr>
          <p:cNvSpPr>
            <a:spLocks noGrp="1" noChangeArrowheads="1"/>
          </p:cNvSpPr>
          <p:nvPr>
            <p:ph type="title"/>
          </p:nvPr>
        </p:nvSpPr>
        <p:spPr bwMode="auto">
          <a:xfrm>
            <a:off x="243840" y="136521"/>
            <a:ext cx="822052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Occupational Level – Employment Equity</a:t>
            </a:r>
            <a:endParaRPr kumimoji="0" lang="en-GB" altLang="en-US" sz="3200" b="0" i="0"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xmlns="" id="{7CC90B8D-DC48-434D-A822-1EAEC6AD55B2}"/>
              </a:ext>
            </a:extLst>
          </p:cNvPr>
          <p:cNvSpPr/>
          <p:nvPr/>
        </p:nvSpPr>
        <p:spPr>
          <a:xfrm>
            <a:off x="132080" y="961773"/>
            <a:ext cx="5274420" cy="338554"/>
          </a:xfrm>
          <a:prstGeom prst="rect">
            <a:avLst/>
          </a:prstGeom>
          <a:solidFill>
            <a:srgbClr val="68BF61"/>
          </a:solidFill>
        </p:spPr>
        <p:txBody>
          <a:bodyPr wrap="square">
            <a:spAutoFit/>
          </a:bodyPr>
          <a:lstStyle/>
          <a:p>
            <a:r>
              <a:rPr lang="en-GB" sz="1600" b="1" dirty="0">
                <a:solidFill>
                  <a:schemeClr val="bg1"/>
                </a:solidFill>
                <a:latin typeface="Arial Narrow" panose="020B0606020202030204" pitchFamily="34" charset="0"/>
              </a:rPr>
              <a:t>A=Africans, C=Coloureds, I=Indians and W=Whites</a:t>
            </a:r>
            <a:endParaRPr lang="en-ZA"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35041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31957" y="1501152"/>
            <a:ext cx="3033619" cy="1166643"/>
            <a:chOff x="729837" y="585237"/>
            <a:chExt cx="2766644" cy="1166643"/>
          </a:xfrm>
        </p:grpSpPr>
        <p:pic>
          <p:nvPicPr>
            <p:cNvPr id="130" name="Picture 9" descr="https://encrypted-tbn1.gstatic.com/images?q=tbn:ANd9GcRpQc4dIByV6zjiUA3o-yevmcQA2q_EKHRAF-psisW_CkITE6OlHA"/>
            <p:cNvPicPr>
              <a:picLocks noChangeAspect="1" noChangeArrowheads="1"/>
            </p:cNvPicPr>
            <p:nvPr/>
          </p:nvPicPr>
          <p:blipFill rotWithShape="1">
            <a:blip r:embed="rId2" cstate="email">
              <a:duotone>
                <a:prstClr val="black"/>
                <a:srgbClr val="C0504D">
                  <a:tint val="45000"/>
                  <a:satMod val="400000"/>
                </a:srgbClr>
              </a:duotone>
              <a:extLst>
                <a:ext uri="{28A0092B-C50C-407E-A947-70E740481C1C}">
                  <a14:useLocalDpi xmlns:a14="http://schemas.microsoft.com/office/drawing/2010/main" xmlns="" val="0"/>
                </a:ext>
              </a:extLst>
            </a:blip>
            <a:srcRect r="42948"/>
            <a:stretch/>
          </p:blipFill>
          <p:spPr bwMode="auto">
            <a:xfrm>
              <a:off x="729837" y="711907"/>
              <a:ext cx="552774" cy="881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31" name="TextBox 130"/>
            <p:cNvSpPr txBox="1"/>
            <p:nvPr/>
          </p:nvSpPr>
          <p:spPr bwMode="auto">
            <a:xfrm>
              <a:off x="1282611" y="585237"/>
              <a:ext cx="2213870" cy="1166643"/>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FEMALE: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Target: 50%</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Current 43% </a:t>
              </a:r>
              <a:r>
                <a:rPr kumimoji="0" lang="en-US" sz="1800" b="1"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(-7%)</a:t>
              </a:r>
            </a:p>
          </p:txBody>
        </p:sp>
      </p:grpSp>
      <p:grpSp>
        <p:nvGrpSpPr>
          <p:cNvPr id="132" name="Group 131"/>
          <p:cNvGrpSpPr/>
          <p:nvPr/>
        </p:nvGrpSpPr>
        <p:grpSpPr>
          <a:xfrm>
            <a:off x="83959" y="2935504"/>
            <a:ext cx="3082967" cy="1166643"/>
            <a:chOff x="442877" y="1380360"/>
            <a:chExt cx="2725948" cy="976676"/>
          </a:xfrm>
        </p:grpSpPr>
        <p:pic>
          <p:nvPicPr>
            <p:cNvPr id="133" name="Picture 132" descr="https://encrypted-tbn1.gstatic.com/images?q=tbn:ANd9GcRpQc4dIByV6zjiUA3o-yevmcQA2q_EKHRAF-psisW_CkITE6OlHA"/>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50000"/>
            <a:stretch/>
          </p:blipFill>
          <p:spPr bwMode="auto">
            <a:xfrm>
              <a:off x="442877" y="1425725"/>
              <a:ext cx="522181" cy="774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34" name="TextBox 133"/>
            <p:cNvSpPr txBox="1"/>
            <p:nvPr/>
          </p:nvSpPr>
          <p:spPr bwMode="auto">
            <a:xfrm>
              <a:off x="905517" y="1380360"/>
              <a:ext cx="2263308" cy="976676"/>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MALE: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Target: 50%</a:t>
              </a:r>
              <a:endParaRPr kumimoji="0" lang="en-ZA"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Current: 35.9%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(-14.1)</a:t>
              </a:r>
            </a:p>
          </p:txBody>
        </p:sp>
      </p:grpSp>
      <p:grpSp>
        <p:nvGrpSpPr>
          <p:cNvPr id="135" name="Group 134"/>
          <p:cNvGrpSpPr/>
          <p:nvPr/>
        </p:nvGrpSpPr>
        <p:grpSpPr>
          <a:xfrm>
            <a:off x="5512887" y="1257315"/>
            <a:ext cx="4055666" cy="1376957"/>
            <a:chOff x="3344111" y="649988"/>
            <a:chExt cx="3690121" cy="1376957"/>
          </a:xfrm>
        </p:grpSpPr>
        <p:grpSp>
          <p:nvGrpSpPr>
            <p:cNvPr id="136" name="Group 135"/>
            <p:cNvGrpSpPr/>
            <p:nvPr/>
          </p:nvGrpSpPr>
          <p:grpSpPr>
            <a:xfrm>
              <a:off x="3344111" y="770402"/>
              <a:ext cx="333070" cy="651016"/>
              <a:chOff x="5743609" y="3728684"/>
              <a:chExt cx="400750" cy="1083184"/>
            </a:xfrm>
          </p:grpSpPr>
          <p:sp>
            <p:nvSpPr>
              <p:cNvPr id="138" name="Flowchart: Delay 137"/>
              <p:cNvSpPr/>
              <p:nvPr/>
            </p:nvSpPr>
            <p:spPr>
              <a:xfrm rot="16200000">
                <a:off x="5602775" y="4270285"/>
                <a:ext cx="682417" cy="400750"/>
              </a:xfrm>
              <a:prstGeom prst="flowChartDelay">
                <a:avLst/>
              </a:prstGeom>
              <a:solidFill>
                <a:srgbClr val="EEECE1">
                  <a:lumMod val="2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781701" y="3728684"/>
                <a:ext cx="324565" cy="385007"/>
              </a:xfrm>
              <a:prstGeom prst="ellipse">
                <a:avLst/>
              </a:prstGeom>
              <a:solidFill>
                <a:srgbClr val="EEECE1">
                  <a:lumMod val="2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7" name="TextBox 136"/>
            <p:cNvSpPr txBox="1"/>
            <p:nvPr/>
          </p:nvSpPr>
          <p:spPr bwMode="auto">
            <a:xfrm>
              <a:off x="3791598" y="649988"/>
              <a:ext cx="3242634" cy="1376957"/>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AFRICAN:</a:t>
              </a:r>
              <a:r>
                <a:rPr kumimoji="0" lang="en-ZA" sz="1800" b="1" i="0" u="sng"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Target: 75%</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Current: 79.9 </a:t>
              </a:r>
              <a:r>
                <a:rPr kumimoji="0" lang="en-ZA" sz="18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(+4,4%)</a:t>
              </a:r>
            </a:p>
          </p:txBody>
        </p:sp>
      </p:grpSp>
      <p:grpSp>
        <p:nvGrpSpPr>
          <p:cNvPr id="140" name="Group 139"/>
          <p:cNvGrpSpPr/>
          <p:nvPr/>
        </p:nvGrpSpPr>
        <p:grpSpPr>
          <a:xfrm>
            <a:off x="5512887" y="2593195"/>
            <a:ext cx="3732627" cy="1376957"/>
            <a:chOff x="4199937" y="1378166"/>
            <a:chExt cx="6978529" cy="853081"/>
          </a:xfrm>
        </p:grpSpPr>
        <p:grpSp>
          <p:nvGrpSpPr>
            <p:cNvPr id="141" name="Group 140"/>
            <p:cNvGrpSpPr/>
            <p:nvPr/>
          </p:nvGrpSpPr>
          <p:grpSpPr>
            <a:xfrm>
              <a:off x="4199937" y="1513496"/>
              <a:ext cx="721936" cy="426089"/>
              <a:chOff x="6762432" y="3934787"/>
              <a:chExt cx="868634" cy="708940"/>
            </a:xfrm>
            <a:solidFill>
              <a:srgbClr val="F79646">
                <a:lumMod val="60000"/>
                <a:lumOff val="40000"/>
              </a:srgbClr>
            </a:solidFill>
          </p:grpSpPr>
          <p:sp>
            <p:nvSpPr>
              <p:cNvPr id="143" name="Flowchart: Delay 142"/>
              <p:cNvSpPr/>
              <p:nvPr/>
            </p:nvSpPr>
            <p:spPr>
              <a:xfrm rot="16200000">
                <a:off x="6980530" y="3993192"/>
                <a:ext cx="432437" cy="868634"/>
              </a:xfrm>
              <a:prstGeom prst="flowChartDelay">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4" name="Oval 143"/>
              <p:cNvSpPr/>
              <p:nvPr/>
            </p:nvSpPr>
            <p:spPr>
              <a:xfrm>
                <a:off x="6853985" y="3934787"/>
                <a:ext cx="649208" cy="215085"/>
              </a:xfrm>
              <a:prstGeom prst="ellipse">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42" name="TextBox 141"/>
            <p:cNvSpPr txBox="1"/>
            <p:nvPr/>
          </p:nvSpPr>
          <p:spPr bwMode="auto">
            <a:xfrm>
              <a:off x="5331972" y="1378166"/>
              <a:ext cx="5846494" cy="853081"/>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COLOUREDS: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Target: 9%</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Current:  2.5% </a:t>
              </a:r>
              <a:r>
                <a:rPr kumimoji="0" lang="en-ZA" sz="18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(-6.5%)</a:t>
              </a:r>
            </a:p>
          </p:txBody>
        </p:sp>
      </p:grpSp>
      <p:grpSp>
        <p:nvGrpSpPr>
          <p:cNvPr id="145" name="Group 144"/>
          <p:cNvGrpSpPr/>
          <p:nvPr/>
        </p:nvGrpSpPr>
        <p:grpSpPr>
          <a:xfrm>
            <a:off x="5544809" y="5293065"/>
            <a:ext cx="3360723" cy="1176902"/>
            <a:chOff x="4065173" y="1566630"/>
            <a:chExt cx="2117431" cy="1053321"/>
          </a:xfrm>
        </p:grpSpPr>
        <p:grpSp>
          <p:nvGrpSpPr>
            <p:cNvPr id="146" name="Group 145"/>
            <p:cNvGrpSpPr/>
            <p:nvPr/>
          </p:nvGrpSpPr>
          <p:grpSpPr>
            <a:xfrm>
              <a:off x="4065173" y="1683226"/>
              <a:ext cx="241151" cy="594621"/>
              <a:chOff x="6600258" y="3116703"/>
              <a:chExt cx="290152" cy="989353"/>
            </a:xfrm>
            <a:solidFill>
              <a:srgbClr val="F79646">
                <a:lumMod val="20000"/>
                <a:lumOff val="80000"/>
              </a:srgbClr>
            </a:solidFill>
          </p:grpSpPr>
          <p:sp>
            <p:nvSpPr>
              <p:cNvPr id="148" name="Flowchart: Delay 147"/>
              <p:cNvSpPr/>
              <p:nvPr/>
            </p:nvSpPr>
            <p:spPr>
              <a:xfrm rot="16200000">
                <a:off x="6474957" y="3690603"/>
                <a:ext cx="546437" cy="284469"/>
              </a:xfrm>
              <a:prstGeom prst="flowChartDelay">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9" name="Oval 148"/>
              <p:cNvSpPr/>
              <p:nvPr/>
            </p:nvSpPr>
            <p:spPr>
              <a:xfrm>
                <a:off x="6600258" y="3116703"/>
                <a:ext cx="290152" cy="442917"/>
              </a:xfrm>
              <a:prstGeom prst="ellipse">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47" name="TextBox 146"/>
            <p:cNvSpPr txBox="1"/>
            <p:nvPr/>
          </p:nvSpPr>
          <p:spPr bwMode="auto">
            <a:xfrm>
              <a:off x="4417418" y="1566630"/>
              <a:ext cx="1765186" cy="1053321"/>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WHITES: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Target:  11%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Current: 2.5% </a:t>
              </a:r>
              <a:r>
                <a:rPr kumimoji="0" lang="en-ZA" sz="18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(-8.5%)</a:t>
              </a:r>
            </a:p>
          </p:txBody>
        </p:sp>
      </p:grpSp>
      <p:grpSp>
        <p:nvGrpSpPr>
          <p:cNvPr id="150" name="Group 149"/>
          <p:cNvGrpSpPr/>
          <p:nvPr/>
        </p:nvGrpSpPr>
        <p:grpSpPr>
          <a:xfrm>
            <a:off x="5535247" y="3979037"/>
            <a:ext cx="3503029" cy="1305142"/>
            <a:chOff x="4425735" y="2530552"/>
            <a:chExt cx="2049336" cy="1180182"/>
          </a:xfrm>
        </p:grpSpPr>
        <p:grpSp>
          <p:nvGrpSpPr>
            <p:cNvPr id="151" name="Group 150"/>
            <p:cNvGrpSpPr/>
            <p:nvPr/>
          </p:nvGrpSpPr>
          <p:grpSpPr>
            <a:xfrm>
              <a:off x="4425735" y="2569998"/>
              <a:ext cx="242536" cy="571047"/>
              <a:chOff x="7034097" y="3552468"/>
              <a:chExt cx="291819" cy="950132"/>
            </a:xfrm>
            <a:solidFill>
              <a:srgbClr val="F79646">
                <a:lumMod val="50000"/>
              </a:srgbClr>
            </a:solidFill>
          </p:grpSpPr>
          <p:sp>
            <p:nvSpPr>
              <p:cNvPr id="153" name="Flowchart: Delay 152"/>
              <p:cNvSpPr/>
              <p:nvPr/>
            </p:nvSpPr>
            <p:spPr>
              <a:xfrm rot="16200000">
                <a:off x="6898913" y="4076997"/>
                <a:ext cx="560787" cy="290419"/>
              </a:xfrm>
              <a:prstGeom prst="flowChartDelay">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4" name="Oval 153"/>
              <p:cNvSpPr/>
              <p:nvPr/>
            </p:nvSpPr>
            <p:spPr>
              <a:xfrm>
                <a:off x="7034097" y="3552468"/>
                <a:ext cx="291819" cy="387498"/>
              </a:xfrm>
              <a:prstGeom prst="ellipse">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52" name="TextBox 151"/>
            <p:cNvSpPr txBox="1"/>
            <p:nvPr/>
          </p:nvSpPr>
          <p:spPr bwMode="auto">
            <a:xfrm>
              <a:off x="4771423" y="2530552"/>
              <a:ext cx="1703648" cy="1180182"/>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INDIANS:</a:t>
              </a:r>
              <a:r>
                <a:rPr kumimoji="0" lang="en-ZA" sz="1800" b="1" i="0" u="sng"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Target : 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Current: 2.5% </a:t>
              </a:r>
              <a:r>
                <a:rPr kumimoji="0" lang="en-ZA" sz="18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(-2.5%)</a:t>
              </a:r>
            </a:p>
          </p:txBody>
        </p:sp>
      </p:grpSp>
      <p:sp>
        <p:nvSpPr>
          <p:cNvPr id="164" name="TextBox 163"/>
          <p:cNvSpPr txBox="1"/>
          <p:nvPr/>
        </p:nvSpPr>
        <p:spPr>
          <a:xfrm>
            <a:off x="5535246" y="710686"/>
            <a:ext cx="1565664" cy="400110"/>
          </a:xfrm>
          <a:prstGeom prst="rect">
            <a:avLst/>
          </a:prstGeom>
          <a:solidFill>
            <a:srgbClr val="087A2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RACE</a:t>
            </a:r>
          </a:p>
        </p:txBody>
      </p:sp>
      <p:sp>
        <p:nvSpPr>
          <p:cNvPr id="166" name="TextBox 165"/>
          <p:cNvSpPr txBox="1"/>
          <p:nvPr/>
        </p:nvSpPr>
        <p:spPr>
          <a:xfrm>
            <a:off x="2606500" y="4169801"/>
            <a:ext cx="1665333" cy="400110"/>
          </a:xfrm>
          <a:prstGeom prst="rect">
            <a:avLst/>
          </a:prstGeom>
          <a:solidFill>
            <a:srgbClr val="087A2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DISABILITY</a:t>
            </a:r>
            <a:endPar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7" name="Rectangle 166"/>
          <p:cNvSpPr/>
          <p:nvPr/>
        </p:nvSpPr>
        <p:spPr>
          <a:xfrm>
            <a:off x="7506147" y="2013267"/>
            <a:ext cx="1098301"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p:cNvSpPr/>
          <p:nvPr/>
        </p:nvSpPr>
        <p:spPr>
          <a:xfrm>
            <a:off x="7699637" y="2500991"/>
            <a:ext cx="184731"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70" name="TextBox 169"/>
          <p:cNvSpPr txBox="1"/>
          <p:nvPr/>
        </p:nvSpPr>
        <p:spPr>
          <a:xfrm>
            <a:off x="238467" y="839388"/>
            <a:ext cx="1498882" cy="400110"/>
          </a:xfrm>
          <a:prstGeom prst="rect">
            <a:avLst/>
          </a:prstGeom>
          <a:solidFill>
            <a:srgbClr val="087A2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GENDER</a:t>
            </a:r>
          </a:p>
        </p:txBody>
      </p:sp>
      <p:sp>
        <p:nvSpPr>
          <p:cNvPr id="61" name="TextBox 60"/>
          <p:cNvSpPr txBox="1"/>
          <p:nvPr/>
        </p:nvSpPr>
        <p:spPr bwMode="auto">
          <a:xfrm>
            <a:off x="2462841" y="5368752"/>
            <a:ext cx="2272701" cy="843477"/>
          </a:xfrm>
          <a:prstGeom prst="rect">
            <a:avLst/>
          </a:prstGeom>
          <a:noFill/>
          <a:ln w="9525">
            <a:noFill/>
            <a:miter lim="800000"/>
            <a:headEnd/>
            <a:tailEnd/>
          </a:ln>
        </p:spPr>
        <p:txBody>
          <a:bodyPr wrap="square" lIns="90000" tIns="90000" rIns="90000" bIns="90000"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Target</a:t>
            </a:r>
            <a:r>
              <a:rPr kumimoji="0" lang="en-US"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2%</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Current: </a:t>
            </a:r>
            <a:r>
              <a:rPr kumimoji="0" lang="en-ZA" sz="1800" b="1" i="0" u="none" strike="noStrike" kern="0" cap="none" spc="0" normalizeH="0" baseline="0" noProof="0" dirty="0">
                <a:ln>
                  <a:noFill/>
                </a:ln>
                <a:solidFill>
                  <a:srgbClr val="008B5F"/>
                </a:solidFill>
                <a:effectLst/>
                <a:uLnTx/>
                <a:uFillTx/>
                <a:latin typeface="Arial" panose="020B0604020202020204" pitchFamily="34" charset="0"/>
                <a:ea typeface="+mn-ea"/>
                <a:cs typeface="Arial" panose="020B0604020202020204" pitchFamily="34" charset="0"/>
              </a:rPr>
              <a:t>(2.5%)</a:t>
            </a:r>
            <a:endParaRPr kumimoji="0" lang="en-ZA" sz="1800" b="0" i="0" u="none" strike="noStrike" kern="0" cap="none" spc="0" normalizeH="0" baseline="0" noProof="0" dirty="0">
              <a:ln>
                <a:noFill/>
              </a:ln>
              <a:solidFill>
                <a:srgbClr val="008B5F"/>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23124" y="4690062"/>
            <a:ext cx="744410" cy="678690"/>
          </a:xfrm>
          <a:prstGeom prst="rect">
            <a:avLst/>
          </a:prstGeom>
        </p:spPr>
      </p:pic>
      <p:sp>
        <p:nvSpPr>
          <p:cNvPr id="38" name="Title 1">
            <a:extLst>
              <a:ext uri="{FF2B5EF4-FFF2-40B4-BE49-F238E27FC236}">
                <a16:creationId xmlns:a16="http://schemas.microsoft.com/office/drawing/2014/main" xmlns="" id="{67AE2254-D7BC-4EB2-BAF8-9531FF72214D}"/>
              </a:ext>
            </a:extLst>
          </p:cNvPr>
          <p:cNvSpPr>
            <a:spLocks noGrp="1"/>
          </p:cNvSpPr>
          <p:nvPr>
            <p:ph type="title"/>
          </p:nvPr>
        </p:nvSpPr>
        <p:spPr>
          <a:xfrm>
            <a:off x="379244" y="9038"/>
            <a:ext cx="8229600" cy="576197"/>
          </a:xfrm>
        </p:spPr>
        <p:txBody>
          <a:bodyPr/>
          <a:lstStyle/>
          <a:p>
            <a:r>
              <a:rPr lang="en-ZA" sz="3600" b="1" dirty="0"/>
              <a:t>Vacancy Per Occupational Category</a:t>
            </a:r>
          </a:p>
        </p:txBody>
      </p:sp>
    </p:spTree>
    <p:extLst>
      <p:ext uri="{BB962C8B-B14F-4D97-AF65-F5344CB8AC3E}">
        <p14:creationId xmlns:p14="http://schemas.microsoft.com/office/powerpoint/2010/main" xmlns="" val="545170102"/>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a:xfrm>
            <a:off x="457200" y="232927"/>
            <a:ext cx="8229600" cy="619760"/>
          </a:xfrm>
        </p:spPr>
        <p:txBody>
          <a:bodyPr/>
          <a:lstStyle/>
          <a:p>
            <a:r>
              <a:rPr lang="en-ZA" dirty="0"/>
              <a:t>MDDA Board of Directors</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662D2242-6C64-46B9-AD14-3C32731190BC}"/>
              </a:ext>
            </a:extLst>
          </p:cNvPr>
          <p:cNvSpPr txBox="1"/>
          <p:nvPr/>
        </p:nvSpPr>
        <p:spPr>
          <a:xfrm>
            <a:off x="457200" y="1393794"/>
            <a:ext cx="8305060" cy="4611519"/>
          </a:xfrm>
          <a:prstGeom prst="rect">
            <a:avLst/>
          </a:prstGeom>
          <a:solidFill>
            <a:srgbClr val="FCDDCF"/>
          </a:solidFill>
          <a:ln>
            <a:solidFill>
              <a:schemeClr val="tx1"/>
            </a:solidFill>
          </a:ln>
        </p:spPr>
        <p:txBody>
          <a:bodyPr wrap="square" rtlCol="0">
            <a:spAutoFit/>
          </a:bodyPr>
          <a:lstStyle/>
          <a:p>
            <a:pPr>
              <a:lnSpc>
                <a:spcPct val="150000"/>
              </a:lnSpc>
            </a:pPr>
            <a:r>
              <a:rPr lang="en-GB" dirty="0">
                <a:latin typeface="Arial" panose="020B0604020202020204" pitchFamily="34" charset="0"/>
                <a:cs typeface="Arial" panose="020B0604020202020204" pitchFamily="34" charset="0"/>
              </a:rPr>
              <a:t>The MDDA Act states that the MDDA Board shall comprise nine members. </a:t>
            </a:r>
          </a:p>
          <a:p>
            <a:pPr marL="285750" indent="-285750">
              <a:lnSpc>
                <a:spcPct val="150000"/>
              </a:lnSpc>
              <a:buClr>
                <a:schemeClr val="accent6">
                  <a:lumMod val="75000"/>
                </a:schemeClr>
              </a:buClr>
              <a:buFont typeface="Wingdings" panose="05000000000000000000" pitchFamily="2" charset="2"/>
              <a:buChar char="q"/>
            </a:pPr>
            <a:r>
              <a:rPr lang="en-GB" dirty="0">
                <a:latin typeface="Arial" panose="020B0604020202020204" pitchFamily="34" charset="0"/>
                <a:cs typeface="Arial" panose="020B0604020202020204" pitchFamily="34" charset="0"/>
              </a:rPr>
              <a:t>Six members are appointed by the President of the Republic on recommendation by the National Assembly. </a:t>
            </a:r>
          </a:p>
          <a:p>
            <a:pPr marL="285750" indent="-285750">
              <a:lnSpc>
                <a:spcPct val="150000"/>
              </a:lnSpc>
              <a:buClr>
                <a:schemeClr val="accent6">
                  <a:lumMod val="75000"/>
                </a:schemeClr>
              </a:buClr>
              <a:buFont typeface="Wingdings" panose="05000000000000000000" pitchFamily="2" charset="2"/>
              <a:buChar char="q"/>
            </a:pPr>
            <a:r>
              <a:rPr lang="en-GB" dirty="0">
                <a:latin typeface="Arial" panose="020B0604020202020204" pitchFamily="34" charset="0"/>
                <a:cs typeface="Arial" panose="020B0604020202020204" pitchFamily="34" charset="0"/>
              </a:rPr>
              <a:t>Three members are appointed by the President, being a Shareholder Representative; Commercial Print Media Representative and Commercial Broadcast Media Representative.</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b="1" dirty="0">
                <a:latin typeface="Arial" panose="020B0604020202020204" pitchFamily="34" charset="0"/>
                <a:cs typeface="Arial" panose="020B0604020202020204" pitchFamily="34" charset="0"/>
              </a:rPr>
              <a:t>Quarter One status:</a:t>
            </a:r>
          </a:p>
          <a:p>
            <a:pPr marL="285750" indent="-285750">
              <a:lnSpc>
                <a:spcPct val="150000"/>
              </a:lnSpc>
              <a:buClr>
                <a:schemeClr val="accent6">
                  <a:lumMod val="75000"/>
                </a:schemeClr>
              </a:buClr>
              <a:buFont typeface="Wingdings" panose="05000000000000000000" pitchFamily="2" charset="2"/>
              <a:buChar char="q"/>
            </a:pPr>
            <a:r>
              <a:rPr lang="en-GB" dirty="0">
                <a:latin typeface="Arial" panose="020B0604020202020204" pitchFamily="34" charset="0"/>
                <a:cs typeface="Arial" panose="020B0604020202020204" pitchFamily="34" charset="0"/>
              </a:rPr>
              <a:t>MDDA Board had five members during Quarter 1 with four Board vacancies. </a:t>
            </a:r>
          </a:p>
          <a:p>
            <a:pPr marL="285750" indent="-285750">
              <a:lnSpc>
                <a:spcPct val="150000"/>
              </a:lnSpc>
              <a:buClr>
                <a:schemeClr val="accent6">
                  <a:lumMod val="75000"/>
                </a:schemeClr>
              </a:buClr>
              <a:buFont typeface="Wingdings" panose="05000000000000000000" pitchFamily="2" charset="2"/>
              <a:buChar char="q"/>
            </a:pPr>
            <a:r>
              <a:rPr lang="en-GB" dirty="0">
                <a:latin typeface="Arial" panose="020B0604020202020204" pitchFamily="34" charset="0"/>
                <a:cs typeface="Arial" panose="020B0604020202020204" pitchFamily="34" charset="0"/>
              </a:rPr>
              <a:t>Filling of the vacancies is a matter reserved for the National Assembly. </a:t>
            </a:r>
          </a:p>
          <a:p>
            <a:pPr marL="285750" indent="-285750">
              <a:lnSpc>
                <a:spcPct val="150000"/>
              </a:lnSpc>
              <a:buClr>
                <a:schemeClr val="accent6">
                  <a:lumMod val="75000"/>
                </a:schemeClr>
              </a:buClr>
              <a:buFont typeface="Wingdings" panose="05000000000000000000" pitchFamily="2" charset="2"/>
              <a:buChar char="q"/>
            </a:pPr>
            <a:r>
              <a:rPr lang="en-GB" dirty="0">
                <a:latin typeface="Arial" panose="020B0604020202020204" pitchFamily="34" charset="0"/>
                <a:cs typeface="Arial" panose="020B0604020202020204" pitchFamily="34" charset="0"/>
              </a:rPr>
              <a:t>Board vacancies are an ongoing risk for the MDDA.</a:t>
            </a:r>
          </a:p>
        </p:txBody>
      </p:sp>
    </p:spTree>
    <p:extLst>
      <p:ext uri="{BB962C8B-B14F-4D97-AF65-F5344CB8AC3E}">
        <p14:creationId xmlns:p14="http://schemas.microsoft.com/office/powerpoint/2010/main" xmlns="" val="96767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29B08-6C53-463B-BD2C-007E5E66E45D}"/>
              </a:ext>
            </a:extLst>
          </p:cNvPr>
          <p:cNvSpPr>
            <a:spLocks noGrp="1"/>
          </p:cNvSpPr>
          <p:nvPr>
            <p:ph type="title"/>
          </p:nvPr>
        </p:nvSpPr>
        <p:spPr>
          <a:xfrm>
            <a:off x="457199" y="-141215"/>
            <a:ext cx="8229600" cy="1006479"/>
          </a:xfrm>
        </p:spPr>
        <p:txBody>
          <a:bodyPr/>
          <a:lstStyle/>
          <a:p>
            <a:r>
              <a:rPr lang="en-ZA" dirty="0">
                <a:solidFill>
                  <a:prstClr val="black"/>
                </a:solidFill>
              </a:rPr>
              <a:t>Q1 Overall Performance</a:t>
            </a:r>
            <a:endParaRPr lang="en-ZA" dirty="0"/>
          </a:p>
        </p:txBody>
      </p:sp>
      <p:sp>
        <p:nvSpPr>
          <p:cNvPr id="3" name="Slide Number Placeholder 2">
            <a:extLst>
              <a:ext uri="{FF2B5EF4-FFF2-40B4-BE49-F238E27FC236}">
                <a16:creationId xmlns:a16="http://schemas.microsoft.com/office/drawing/2014/main" xmlns="" id="{32D9A81A-F17A-48C9-88EA-19D646C9C815}"/>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BB868CFA-6E1F-42D5-AA82-63557521BDB1}"/>
              </a:ext>
            </a:extLst>
          </p:cNvPr>
          <p:cNvSpPr txBox="1"/>
          <p:nvPr/>
        </p:nvSpPr>
        <p:spPr>
          <a:xfrm>
            <a:off x="220132" y="1040005"/>
            <a:ext cx="8466667" cy="249299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GB" sz="1700" dirty="0">
                <a:latin typeface="Arial" panose="020B0604020202020204" pitchFamily="34" charset="0"/>
                <a:cs typeface="Arial" panose="020B0604020202020204" pitchFamily="34" charset="0"/>
              </a:rPr>
              <a:t>MDDA 2019/2020 APP has 19 Strategic and Key Performance Indicators</a:t>
            </a:r>
          </a:p>
          <a:p>
            <a:pPr marL="285750" indent="-285750">
              <a:spcAft>
                <a:spcPts val="600"/>
              </a:spcAft>
              <a:buFont typeface="Wingdings" panose="05000000000000000000" pitchFamily="2" charset="2"/>
              <a:buChar char="Ø"/>
            </a:pPr>
            <a:r>
              <a:rPr lang="en-GB" sz="1700" dirty="0">
                <a:latin typeface="Arial" panose="020B0604020202020204" pitchFamily="34" charset="0"/>
                <a:cs typeface="Arial" panose="020B0604020202020204" pitchFamily="34" charset="0"/>
              </a:rPr>
              <a:t>Two KPIs with targets for Q1 of 2019/2020</a:t>
            </a:r>
          </a:p>
          <a:p>
            <a:pPr marL="719138" indent="-452438">
              <a:spcAft>
                <a:spcPts val="600"/>
              </a:spcAft>
              <a:buClr>
                <a:schemeClr val="accent6">
                  <a:lumMod val="75000"/>
                </a:schemeClr>
              </a:buClr>
              <a:buFont typeface="Wingdings" panose="05000000000000000000" pitchFamily="2" charset="2"/>
              <a:buChar char="q"/>
            </a:pPr>
            <a:r>
              <a:rPr lang="en-GB" sz="1700" dirty="0">
                <a:latin typeface="Arial" panose="020B0604020202020204" pitchFamily="34" charset="0"/>
                <a:cs typeface="Arial" panose="020B0604020202020204" pitchFamily="34" charset="0"/>
              </a:rPr>
              <a:t>“Number of monitoring reports produced on input, output and compliance to MDDA grant-in-aid contracts” (target 10) (Programme 2: Grant and Seed Funding – Sub Programme 2.3 Monitoring &amp; Evaluation;  </a:t>
            </a:r>
          </a:p>
          <a:p>
            <a:pPr marL="719138" indent="-452438">
              <a:spcAft>
                <a:spcPts val="600"/>
              </a:spcAft>
              <a:buClr>
                <a:schemeClr val="accent6">
                  <a:lumMod val="75000"/>
                </a:schemeClr>
              </a:buClr>
              <a:buFont typeface="Wingdings" panose="05000000000000000000" pitchFamily="2" charset="2"/>
              <a:buChar char="q"/>
            </a:pPr>
            <a:r>
              <a:rPr lang="en-GB" sz="1700" dirty="0">
                <a:latin typeface="Arial" panose="020B0604020202020204" pitchFamily="34" charset="0"/>
                <a:cs typeface="Arial" panose="020B0604020202020204" pitchFamily="34" charset="0"/>
              </a:rPr>
              <a:t> “Number of media literacy workshops conducted” (target 2) (Programme 4: Capacity Building and Sector Development)</a:t>
            </a:r>
          </a:p>
          <a:p>
            <a:pPr marL="719138" indent="-452438">
              <a:spcAft>
                <a:spcPts val="600"/>
              </a:spcAft>
              <a:buClr>
                <a:schemeClr val="accent6">
                  <a:lumMod val="75000"/>
                </a:schemeClr>
              </a:buClr>
              <a:buFont typeface="Wingdings" panose="05000000000000000000" pitchFamily="2" charset="2"/>
              <a:buChar char="q"/>
            </a:pPr>
            <a:r>
              <a:rPr lang="en-GB" sz="1700" dirty="0">
                <a:solidFill>
                  <a:schemeClr val="accent6">
                    <a:lumMod val="75000"/>
                  </a:schemeClr>
                </a:solidFill>
                <a:latin typeface="Arial" panose="020B0604020202020204" pitchFamily="34" charset="0"/>
                <a:cs typeface="Arial" panose="020B0604020202020204" pitchFamily="34" charset="0"/>
              </a:rPr>
              <a:t>Projects related targets moved to quarters 3 and 4 for new process.</a:t>
            </a:r>
          </a:p>
        </p:txBody>
      </p:sp>
      <p:pic>
        <p:nvPicPr>
          <p:cNvPr id="5" name="Picture 4">
            <a:extLst>
              <a:ext uri="{FF2B5EF4-FFF2-40B4-BE49-F238E27FC236}">
                <a16:creationId xmlns:a16="http://schemas.microsoft.com/office/drawing/2014/main" xmlns="" id="{8AEE8299-1270-478D-89A7-4165105CE8E9}"/>
              </a:ext>
            </a:extLst>
          </p:cNvPr>
          <p:cNvPicPr>
            <a:picLocks noChangeAspect="1"/>
          </p:cNvPicPr>
          <p:nvPr/>
        </p:nvPicPr>
        <p:blipFill>
          <a:blip r:embed="rId2" cstate="print"/>
          <a:stretch>
            <a:fillRect/>
          </a:stretch>
        </p:blipFill>
        <p:spPr>
          <a:xfrm>
            <a:off x="2842865" y="3489876"/>
            <a:ext cx="6194073" cy="3578662"/>
          </a:xfrm>
          <a:prstGeom prst="rect">
            <a:avLst/>
          </a:prstGeom>
        </p:spPr>
      </p:pic>
      <p:pic>
        <p:nvPicPr>
          <p:cNvPr id="6" name="Picture 5">
            <a:extLst>
              <a:ext uri="{FF2B5EF4-FFF2-40B4-BE49-F238E27FC236}">
                <a16:creationId xmlns:a16="http://schemas.microsoft.com/office/drawing/2014/main" xmlns="" id="{68C6A403-9D2A-4B04-9666-42576A424A19}"/>
              </a:ext>
            </a:extLst>
          </p:cNvPr>
          <p:cNvPicPr>
            <a:picLocks noChangeAspect="1"/>
          </p:cNvPicPr>
          <p:nvPr/>
        </p:nvPicPr>
        <p:blipFill>
          <a:blip r:embed="rId3" cstate="print"/>
          <a:stretch>
            <a:fillRect/>
          </a:stretch>
        </p:blipFill>
        <p:spPr>
          <a:xfrm>
            <a:off x="-307104" y="3532995"/>
            <a:ext cx="3859102" cy="3188484"/>
          </a:xfrm>
          <a:prstGeom prst="rect">
            <a:avLst/>
          </a:prstGeom>
        </p:spPr>
      </p:pic>
    </p:spTree>
    <p:extLst>
      <p:ext uri="{BB962C8B-B14F-4D97-AF65-F5344CB8AC3E}">
        <p14:creationId xmlns:p14="http://schemas.microsoft.com/office/powerpoint/2010/main" xmlns="" val="192109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38628-4247-4B28-BDA1-772EC2575FEE}"/>
              </a:ext>
            </a:extLst>
          </p:cNvPr>
          <p:cNvSpPr>
            <a:spLocks noGrp="1"/>
          </p:cNvSpPr>
          <p:nvPr>
            <p:ph type="title"/>
          </p:nvPr>
        </p:nvSpPr>
        <p:spPr>
          <a:xfrm>
            <a:off x="294641" y="195038"/>
            <a:ext cx="8229600" cy="600164"/>
          </a:xfrm>
        </p:spPr>
        <p:txBody>
          <a:bodyPr/>
          <a:lstStyle/>
          <a:p>
            <a:pPr algn="ctr"/>
            <a:r>
              <a:rPr lang="en-ZA" sz="3600" b="1" dirty="0"/>
              <a:t>Achieved</a:t>
            </a:r>
            <a:r>
              <a:rPr lang="en-ZA" b="1" dirty="0"/>
              <a:t> </a:t>
            </a:r>
            <a:r>
              <a:rPr lang="en-ZA" sz="3600" b="1" dirty="0"/>
              <a:t>Targets</a:t>
            </a:r>
          </a:p>
        </p:txBody>
      </p:sp>
      <p:sp>
        <p:nvSpPr>
          <p:cNvPr id="3" name="Slide Number Placeholder 2">
            <a:extLst>
              <a:ext uri="{FF2B5EF4-FFF2-40B4-BE49-F238E27FC236}">
                <a16:creationId xmlns:a16="http://schemas.microsoft.com/office/drawing/2014/main" xmlns="" id="{7D7FF9A5-8831-4C57-9692-C5414117080B}"/>
              </a:ext>
            </a:extLst>
          </p:cNvPr>
          <p:cNvSpPr>
            <a:spLocks noGrp="1"/>
          </p:cNvSpPr>
          <p:nvPr>
            <p:ph type="sldNum" sz="quarter" idx="12"/>
          </p:nvPr>
        </p:nvSpPr>
        <p:spPr/>
        <p:txBody>
          <a:bodyPr/>
          <a:lstStyle/>
          <a:p>
            <a:pPr>
              <a:defRPr/>
            </a:pPr>
            <a:fld id="{25E0BFFC-8D92-4980-80AF-4F6590FB2DB3}" type="slidenum">
              <a:rPr lang="en-US" smtClean="0"/>
              <a:pPr>
                <a:defRPr/>
              </a:pPr>
              <a:t>15</a:t>
            </a:fld>
            <a:endParaRPr lang="en-US" dirty="0"/>
          </a:p>
        </p:txBody>
      </p:sp>
      <p:graphicFrame>
        <p:nvGraphicFramePr>
          <p:cNvPr id="5" name="Content Placeholder 4">
            <a:extLst>
              <a:ext uri="{FF2B5EF4-FFF2-40B4-BE49-F238E27FC236}">
                <a16:creationId xmlns:a16="http://schemas.microsoft.com/office/drawing/2014/main" xmlns="" id="{736F9B3F-CD88-45B9-9007-B94A49F0A3A4}"/>
              </a:ext>
            </a:extLst>
          </p:cNvPr>
          <p:cNvGraphicFramePr>
            <a:graphicFrameLocks noGrp="1"/>
          </p:cNvGraphicFramePr>
          <p:nvPr>
            <p:ph idx="1"/>
          </p:nvPr>
        </p:nvGraphicFramePr>
        <p:xfrm>
          <a:off x="121920" y="2053590"/>
          <a:ext cx="8890000" cy="2042351"/>
        </p:xfrm>
        <a:graphic>
          <a:graphicData uri="http://schemas.openxmlformats.org/drawingml/2006/table">
            <a:tbl>
              <a:tblPr firstRow="1" firstCol="1" bandRow="1">
                <a:tableStyleId>{7DF18680-E054-41AD-8BC1-D1AEF772440D}</a:tableStyleId>
              </a:tblPr>
              <a:tblGrid>
                <a:gridCol w="2488005">
                  <a:extLst>
                    <a:ext uri="{9D8B030D-6E8A-4147-A177-3AD203B41FA5}">
                      <a16:colId xmlns:a16="http://schemas.microsoft.com/office/drawing/2014/main" xmlns="" val="3933744961"/>
                    </a:ext>
                  </a:extLst>
                </a:gridCol>
                <a:gridCol w="1037515">
                  <a:extLst>
                    <a:ext uri="{9D8B030D-6E8A-4147-A177-3AD203B41FA5}">
                      <a16:colId xmlns:a16="http://schemas.microsoft.com/office/drawing/2014/main" xmlns="" val="1443214379"/>
                    </a:ext>
                  </a:extLst>
                </a:gridCol>
                <a:gridCol w="1002121">
                  <a:extLst>
                    <a:ext uri="{9D8B030D-6E8A-4147-A177-3AD203B41FA5}">
                      <a16:colId xmlns:a16="http://schemas.microsoft.com/office/drawing/2014/main" xmlns="" val="611396731"/>
                    </a:ext>
                  </a:extLst>
                </a:gridCol>
                <a:gridCol w="1120921">
                  <a:extLst>
                    <a:ext uri="{9D8B030D-6E8A-4147-A177-3AD203B41FA5}">
                      <a16:colId xmlns:a16="http://schemas.microsoft.com/office/drawing/2014/main" xmlns="" val="2715850996"/>
                    </a:ext>
                  </a:extLst>
                </a:gridCol>
                <a:gridCol w="748160">
                  <a:extLst>
                    <a:ext uri="{9D8B030D-6E8A-4147-A177-3AD203B41FA5}">
                      <a16:colId xmlns:a16="http://schemas.microsoft.com/office/drawing/2014/main" xmlns="" val="1680658206"/>
                    </a:ext>
                  </a:extLst>
                </a:gridCol>
                <a:gridCol w="747280">
                  <a:extLst>
                    <a:ext uri="{9D8B030D-6E8A-4147-A177-3AD203B41FA5}">
                      <a16:colId xmlns:a16="http://schemas.microsoft.com/office/drawing/2014/main" xmlns="" val="1121105182"/>
                    </a:ext>
                  </a:extLst>
                </a:gridCol>
                <a:gridCol w="872999">
                  <a:extLst>
                    <a:ext uri="{9D8B030D-6E8A-4147-A177-3AD203B41FA5}">
                      <a16:colId xmlns:a16="http://schemas.microsoft.com/office/drawing/2014/main" xmlns="" val="3194103784"/>
                    </a:ext>
                  </a:extLst>
                </a:gridCol>
                <a:gridCol w="872999">
                  <a:extLst>
                    <a:ext uri="{9D8B030D-6E8A-4147-A177-3AD203B41FA5}">
                      <a16:colId xmlns:a16="http://schemas.microsoft.com/office/drawing/2014/main" xmlns="" val="3352169767"/>
                    </a:ext>
                  </a:extLst>
                </a:gridCol>
              </a:tblGrid>
              <a:tr h="233680">
                <a:tc rowSpan="2">
                  <a:txBody>
                    <a:bodyPr/>
                    <a:lstStyle/>
                    <a:p>
                      <a:pPr>
                        <a:lnSpc>
                          <a:spcPct val="115000"/>
                        </a:lnSpc>
                        <a:spcAft>
                          <a:spcPts val="0"/>
                        </a:spcAft>
                      </a:pPr>
                      <a:r>
                        <a:rPr lang="en-ZA" sz="1600" kern="1200" dirty="0">
                          <a:effectLst/>
                        </a:rPr>
                        <a:t>Performance Indicator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en-ZA" sz="1600" kern="1200" dirty="0">
                          <a:effectLst/>
                        </a:rPr>
                        <a:t>Annual Target</a:t>
                      </a:r>
                      <a:endParaRPr lang="en-ZA" sz="1600" dirty="0">
                        <a:effectLst/>
                      </a:endParaRPr>
                    </a:p>
                    <a:p>
                      <a:pPr algn="ctr">
                        <a:lnSpc>
                          <a:spcPct val="115000"/>
                        </a:lnSpc>
                        <a:spcAft>
                          <a:spcPts val="0"/>
                        </a:spcAft>
                      </a:pPr>
                      <a:r>
                        <a:rPr lang="en-ZA" sz="1600" kern="1200" dirty="0">
                          <a:effectLst/>
                        </a:rPr>
                        <a:t>2019/20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en-ZA" sz="1600" kern="1200" dirty="0">
                          <a:effectLst/>
                        </a:rPr>
                        <a:t>Reporting Period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en-ZA" sz="1600" kern="1200" dirty="0">
                          <a:effectLst/>
                        </a:rPr>
                        <a:t>Cumulative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n-ZA" sz="1600" kern="1200" dirty="0">
                          <a:effectLst/>
                        </a:rPr>
                        <a:t>Q1 Performance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rowSpan="2">
                  <a:txBody>
                    <a:bodyPr/>
                    <a:lstStyle/>
                    <a:p>
                      <a:pPr algn="ctr">
                        <a:lnSpc>
                          <a:spcPct val="115000"/>
                        </a:lnSpc>
                        <a:spcAft>
                          <a:spcPts val="0"/>
                        </a:spcAft>
                      </a:pPr>
                      <a:r>
                        <a:rPr lang="en-ZA" sz="1600" kern="1200" dirty="0">
                          <a:effectLst/>
                        </a:rPr>
                        <a:t>Variance</a:t>
                      </a:r>
                      <a:endParaRPr lang="en-ZA" sz="1600" dirty="0">
                        <a:effectLst/>
                      </a:endParaRPr>
                    </a:p>
                    <a:p>
                      <a:pPr algn="ctr">
                        <a:lnSpc>
                          <a:spcPct val="115000"/>
                        </a:lnSpc>
                        <a:spcAft>
                          <a:spcPts val="0"/>
                        </a:spcAft>
                      </a:pPr>
                      <a:r>
                        <a:rPr lang="en-ZA" sz="1600" kern="1200" dirty="0">
                          <a:effectLst/>
                        </a:rPr>
                        <a:t>for Q1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en-ZA" sz="1600" kern="1200" dirty="0">
                          <a:effectLst/>
                        </a:rPr>
                        <a:t>Reason for Variance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96597611"/>
                  </a:ext>
                </a:extLst>
              </a:tr>
              <a:tr h="15811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kern="1200" dirty="0">
                          <a:effectLst/>
                        </a:rPr>
                        <a:t>Target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kern="1200" dirty="0">
                          <a:effectLst/>
                        </a:rPr>
                        <a:t>Actual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75158951"/>
                  </a:ext>
                </a:extLst>
              </a:tr>
              <a:tr h="285115">
                <a:tc>
                  <a:txBody>
                    <a:bodyPr/>
                    <a:lstStyle/>
                    <a:p>
                      <a:pPr marL="110490" indent="-110490">
                        <a:spcAft>
                          <a:spcPts val="0"/>
                        </a:spcAft>
                      </a:pPr>
                      <a:r>
                        <a:rPr lang="en-ZA" sz="1600" kern="1200" dirty="0">
                          <a:effectLst/>
                        </a:rPr>
                        <a:t>  Number of monitoring reports produced on input, output and compliance to MDDA grant-in-aid contract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kern="1200" dirty="0">
                          <a:effectLst/>
                        </a:rPr>
                        <a:t>80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dirty="0">
                          <a:effectLst/>
                        </a:rPr>
                        <a:t>Quarterly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dirty="0">
                          <a:effectLst/>
                        </a:rPr>
                        <a:t>10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dirty="0">
                          <a:effectLst/>
                        </a:rPr>
                        <a:t>10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dirty="0">
                          <a:effectLst/>
                        </a:rPr>
                        <a:t>10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kern="1200" dirty="0">
                          <a:effectLst/>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kern="1200" dirty="0">
                          <a:effectLst/>
                        </a:rPr>
                        <a:t>n/a</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24779732"/>
                  </a:ext>
                </a:extLst>
              </a:tr>
            </a:tbl>
          </a:graphicData>
        </a:graphic>
      </p:graphicFrame>
      <p:sp>
        <p:nvSpPr>
          <p:cNvPr id="6" name="Rectangle 1">
            <a:extLst>
              <a:ext uri="{FF2B5EF4-FFF2-40B4-BE49-F238E27FC236}">
                <a16:creationId xmlns:a16="http://schemas.microsoft.com/office/drawing/2014/main" xmlns="" id="{485F5436-2E4D-4276-B5B0-F1F79498A885}"/>
              </a:ext>
            </a:extLst>
          </p:cNvPr>
          <p:cNvSpPr>
            <a:spLocks noChangeArrowheads="1"/>
          </p:cNvSpPr>
          <p:nvPr/>
        </p:nvSpPr>
        <p:spPr bwMode="auto">
          <a:xfrm>
            <a:off x="121920" y="1111548"/>
            <a:ext cx="8890000" cy="738664"/>
          </a:xfrm>
          <a:prstGeom prst="rect">
            <a:avLst/>
          </a:prstGeom>
          <a:solidFill>
            <a:schemeClr val="accent6"/>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Sub-Programme</a:t>
            </a:r>
            <a:r>
              <a:rPr kumimoji="0" lang="en-US" altLang="en-US" sz="1400" b="1"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 2.3:  Monitoring and Evaluation</a:t>
            </a:r>
            <a:endParaRPr kumimoji="0" lang="en-ZA" altLang="en-US" sz="1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Strategic Objective: </a:t>
            </a:r>
            <a:r>
              <a:rPr kumimoji="0" lang="en-GB"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To monitor and evaluate input, output and compliance to MDDA grant-in-aid contracts to measure the effectiveness and efficiency of MDDA support by 2019</a:t>
            </a:r>
            <a:endParaRPr kumimoji="0" lang="en-GB" altLang="en-US" sz="1400" b="0" i="0" u="none" strike="noStrike" cap="none" normalizeH="0" baseline="0" dirty="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xmlns="" id="{36BEFF73-E199-47B2-8937-EAE1745DE428}"/>
              </a:ext>
            </a:extLst>
          </p:cNvPr>
          <p:cNvSpPr/>
          <p:nvPr/>
        </p:nvSpPr>
        <p:spPr>
          <a:xfrm>
            <a:off x="60960" y="4130626"/>
            <a:ext cx="9083040" cy="1077218"/>
          </a:xfrm>
          <a:prstGeom prst="rect">
            <a:avLst/>
          </a:prstGeom>
          <a:solidFill>
            <a:schemeClr val="accent6"/>
          </a:solidFill>
        </p:spPr>
        <p:txBody>
          <a:bodyPr wrap="square">
            <a:spAutoFit/>
          </a:bodyPr>
          <a:lstStyle/>
          <a:p>
            <a:pPr marL="457200" indent="-457200" algn="just">
              <a:spcBef>
                <a:spcPts val="2400"/>
              </a:spcBef>
              <a:spcAft>
                <a:spcPts val="0"/>
              </a:spcAft>
            </a:pPr>
            <a:r>
              <a:rPr lang="en-GB" sz="1600" b="1" kern="50" dirty="0">
                <a:solidFill>
                  <a:schemeClr val="bg1"/>
                </a:solidFill>
                <a:latin typeface="Arial" panose="020B0604020202020204" pitchFamily="34" charset="0"/>
                <a:ea typeface="Times New Roman" panose="02020603050405020304" pitchFamily="18" charset="0"/>
              </a:rPr>
              <a:t>PROGRAMME 4: </a:t>
            </a:r>
            <a:r>
              <a:rPr lang="en-GB" sz="1400" b="1" kern="50" dirty="0">
                <a:solidFill>
                  <a:schemeClr val="bg1"/>
                </a:solidFill>
                <a:latin typeface="Arial" panose="020B0604020202020204" pitchFamily="34" charset="0"/>
                <a:ea typeface="Times New Roman" panose="02020603050405020304" pitchFamily="18" charset="0"/>
              </a:rPr>
              <a:t>Capacity Building And Sector Development</a:t>
            </a:r>
            <a:endParaRPr lang="en-ZA" sz="1400" kern="50" dirty="0">
              <a:solidFill>
                <a:schemeClr val="bg1"/>
              </a:solidFill>
              <a:latin typeface="Arial" panose="020B0604020202020204" pitchFamily="34" charset="0"/>
              <a:ea typeface="Times New Roman" panose="02020603050405020304" pitchFamily="18" charset="0"/>
            </a:endParaRPr>
          </a:p>
          <a:p>
            <a:pPr algn="just">
              <a:spcAft>
                <a:spcPts val="1200"/>
              </a:spcAft>
            </a:pPr>
            <a:r>
              <a:rPr lang="en-GB" sz="1600" b="1" dirty="0">
                <a:solidFill>
                  <a:schemeClr val="bg1"/>
                </a:solidFill>
                <a:latin typeface="Arial" panose="020B0604020202020204" pitchFamily="34" charset="0"/>
                <a:ea typeface="Times New Roman" panose="02020603050405020304" pitchFamily="18" charset="0"/>
              </a:rPr>
              <a:t>Purpose:</a:t>
            </a:r>
            <a:r>
              <a:rPr lang="en-GB" sz="1600" dirty="0">
                <a:solidFill>
                  <a:schemeClr val="bg1"/>
                </a:solidFill>
                <a:latin typeface="Arial" panose="020B0604020202020204" pitchFamily="34" charset="0"/>
                <a:ea typeface="Times New Roman" panose="02020603050405020304" pitchFamily="18" charset="0"/>
              </a:rPr>
              <a:t> One of the objectives of the Agency outlined in the MDDA Act of 2002 is to “encourage the development of human resources, training and capacity building within the media industry, especially amongst historically disadvantaged groups”.</a:t>
            </a:r>
            <a:endParaRPr lang="en-ZA" sz="1600" b="1" dirty="0">
              <a:solidFill>
                <a:schemeClr val="bg1"/>
              </a:solidFill>
              <a:effectLst/>
              <a:latin typeface="Arial" panose="020B0604020202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A5E6B1AA-EA25-4ECE-B0B2-7300BE17FC9C}"/>
              </a:ext>
            </a:extLst>
          </p:cNvPr>
          <p:cNvGraphicFramePr>
            <a:graphicFrameLocks noGrp="1"/>
          </p:cNvGraphicFramePr>
          <p:nvPr/>
        </p:nvGraphicFramePr>
        <p:xfrm>
          <a:off x="52068" y="5365435"/>
          <a:ext cx="8959853" cy="1077217"/>
        </p:xfrm>
        <a:graphic>
          <a:graphicData uri="http://schemas.openxmlformats.org/drawingml/2006/table">
            <a:tbl>
              <a:tblPr firstRow="1" firstCol="1" bandRow="1">
                <a:tableStyleId>{7DF18680-E054-41AD-8BC1-D1AEF772440D}</a:tableStyleId>
              </a:tblPr>
              <a:tblGrid>
                <a:gridCol w="2447292">
                  <a:extLst>
                    <a:ext uri="{9D8B030D-6E8A-4147-A177-3AD203B41FA5}">
                      <a16:colId xmlns:a16="http://schemas.microsoft.com/office/drawing/2014/main" xmlns="" val="1074886677"/>
                    </a:ext>
                  </a:extLst>
                </a:gridCol>
                <a:gridCol w="860163">
                  <a:extLst>
                    <a:ext uri="{9D8B030D-6E8A-4147-A177-3AD203B41FA5}">
                      <a16:colId xmlns:a16="http://schemas.microsoft.com/office/drawing/2014/main" xmlns="" val="2354272568"/>
                    </a:ext>
                  </a:extLst>
                </a:gridCol>
                <a:gridCol w="1029597">
                  <a:extLst>
                    <a:ext uri="{9D8B030D-6E8A-4147-A177-3AD203B41FA5}">
                      <a16:colId xmlns:a16="http://schemas.microsoft.com/office/drawing/2014/main" xmlns="" val="704896493"/>
                    </a:ext>
                  </a:extLst>
                </a:gridCol>
                <a:gridCol w="921324">
                  <a:extLst>
                    <a:ext uri="{9D8B030D-6E8A-4147-A177-3AD203B41FA5}">
                      <a16:colId xmlns:a16="http://schemas.microsoft.com/office/drawing/2014/main" xmlns="" val="3326120683"/>
                    </a:ext>
                  </a:extLst>
                </a:gridCol>
                <a:gridCol w="815840">
                  <a:extLst>
                    <a:ext uri="{9D8B030D-6E8A-4147-A177-3AD203B41FA5}">
                      <a16:colId xmlns:a16="http://schemas.microsoft.com/office/drawing/2014/main" xmlns="" val="1300308371"/>
                    </a:ext>
                  </a:extLst>
                </a:gridCol>
                <a:gridCol w="814881">
                  <a:extLst>
                    <a:ext uri="{9D8B030D-6E8A-4147-A177-3AD203B41FA5}">
                      <a16:colId xmlns:a16="http://schemas.microsoft.com/office/drawing/2014/main" xmlns="" val="977163433"/>
                    </a:ext>
                  </a:extLst>
                </a:gridCol>
                <a:gridCol w="1035378">
                  <a:extLst>
                    <a:ext uri="{9D8B030D-6E8A-4147-A177-3AD203B41FA5}">
                      <a16:colId xmlns:a16="http://schemas.microsoft.com/office/drawing/2014/main" xmlns="" val="2469013015"/>
                    </a:ext>
                  </a:extLst>
                </a:gridCol>
                <a:gridCol w="1035378">
                  <a:extLst>
                    <a:ext uri="{9D8B030D-6E8A-4147-A177-3AD203B41FA5}">
                      <a16:colId xmlns:a16="http://schemas.microsoft.com/office/drawing/2014/main" xmlns="" val="1423520530"/>
                    </a:ext>
                  </a:extLst>
                </a:gridCol>
              </a:tblGrid>
              <a:tr h="1077217">
                <a:tc>
                  <a:txBody>
                    <a:bodyPr/>
                    <a:lstStyle/>
                    <a:p>
                      <a:pPr marL="198755" indent="-198755">
                        <a:spcAft>
                          <a:spcPts val="0"/>
                        </a:spcAft>
                      </a:pPr>
                      <a:r>
                        <a:rPr lang="en-ZA" sz="1600" kern="1200" dirty="0">
                          <a:effectLst/>
                        </a:rPr>
                        <a:t>17. Number of media literacy workshops conducted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0" kern="1200" dirty="0">
                          <a:solidFill>
                            <a:schemeClr val="tx1"/>
                          </a:solidFill>
                          <a:effectLst/>
                        </a:rPr>
                        <a:t>3</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0" dirty="0">
                          <a:solidFill>
                            <a:schemeClr val="tx1"/>
                          </a:solidFill>
                          <a:effectLst/>
                        </a:rPr>
                        <a:t>Quarterly</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0" kern="1200" dirty="0">
                          <a:solidFill>
                            <a:schemeClr val="tx1"/>
                          </a:solidFill>
                          <a:effectLst/>
                        </a:rPr>
                        <a:t>2</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b="0" kern="1200" dirty="0">
                          <a:solidFill>
                            <a:schemeClr val="tx1"/>
                          </a:solidFill>
                          <a:effectLst/>
                        </a:rPr>
                        <a:t>2</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b="0" kern="1200" dirty="0">
                          <a:solidFill>
                            <a:schemeClr val="tx1"/>
                          </a:solidFill>
                          <a:effectLst/>
                        </a:rPr>
                        <a:t>2</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b="0" kern="1200" dirty="0">
                          <a:solidFill>
                            <a:schemeClr val="tx1"/>
                          </a:solidFill>
                          <a:effectLst/>
                        </a:rPr>
                        <a:t>0</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600" b="0" kern="1200" dirty="0">
                          <a:solidFill>
                            <a:schemeClr val="tx1"/>
                          </a:solidFill>
                          <a:effectLst/>
                        </a:rPr>
                        <a:t>-</a:t>
                      </a:r>
                      <a:endParaRPr lang="en-ZA"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58970232"/>
                  </a:ext>
                </a:extLst>
              </a:tr>
            </a:tbl>
          </a:graphicData>
        </a:graphic>
      </p:graphicFrame>
    </p:spTree>
    <p:extLst>
      <p:ext uri="{BB962C8B-B14F-4D97-AF65-F5344CB8AC3E}">
        <p14:creationId xmlns:p14="http://schemas.microsoft.com/office/powerpoint/2010/main" xmlns="" val="427565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828A09B-07FC-43BA-9F68-FFB369B4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xmlns="" id="{548D0EA6-77F7-48F3-BA48-3A35B7AB8E46}"/>
              </a:ext>
            </a:extLst>
          </p:cNvPr>
          <p:cNvGraphicFramePr/>
          <p:nvPr/>
        </p:nvGraphicFramePr>
        <p:xfrm>
          <a:off x="342900" y="1352452"/>
          <a:ext cx="8458200" cy="495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F4F7D31B-84DE-4802-9E11-33A49C4E4618}"/>
              </a:ext>
            </a:extLst>
          </p:cNvPr>
          <p:cNvSpPr/>
          <p:nvPr/>
        </p:nvSpPr>
        <p:spPr>
          <a:xfrm>
            <a:off x="342900" y="364548"/>
            <a:ext cx="737170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 HighHighlight</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6">
            <a:extLst>
              <a:ext uri="{FF2B5EF4-FFF2-40B4-BE49-F238E27FC236}">
                <a16:creationId xmlns:a16="http://schemas.microsoft.com/office/drawing/2014/main" xmlns="" id="{BDFC5C2B-7BD8-4253-871B-5146F2B191FE}"/>
              </a:ext>
            </a:extLst>
          </p:cNvPr>
          <p:cNvSpPr>
            <a:spLocks noGrp="1"/>
          </p:cNvSpPr>
          <p:nvPr>
            <p:ph type="title"/>
          </p:nvPr>
        </p:nvSpPr>
        <p:spPr/>
        <p:txBody>
          <a:bodyPr/>
          <a:lstStyle/>
          <a:p>
            <a:r>
              <a:rPr lang="en-ZA" dirty="0">
                <a:solidFill>
                  <a:prstClr val="black"/>
                </a:solidFill>
              </a:rPr>
              <a:t>Highlights – Quarter 1</a:t>
            </a:r>
            <a:endParaRPr lang="en-ZA" dirty="0"/>
          </a:p>
        </p:txBody>
      </p:sp>
    </p:spTree>
    <p:extLst>
      <p:ext uri="{BB962C8B-B14F-4D97-AF65-F5344CB8AC3E}">
        <p14:creationId xmlns:p14="http://schemas.microsoft.com/office/powerpoint/2010/main" xmlns="" val="130813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62FA1-3819-4675-8835-8C2E5F9B2FA8}"/>
              </a:ext>
            </a:extLst>
          </p:cNvPr>
          <p:cNvSpPr>
            <a:spLocks noGrp="1"/>
          </p:cNvSpPr>
          <p:nvPr>
            <p:ph type="title"/>
          </p:nvPr>
        </p:nvSpPr>
        <p:spPr>
          <a:xfrm>
            <a:off x="127000" y="136521"/>
            <a:ext cx="8229600" cy="635000"/>
          </a:xfrm>
          <a:solidFill>
            <a:schemeClr val="accent6"/>
          </a:solidFill>
        </p:spPr>
        <p:txBody>
          <a:bodyPr/>
          <a:lstStyle/>
          <a:p>
            <a:r>
              <a:rPr lang="en-US" sz="3200" dirty="0">
                <a:latin typeface="Arial" panose="020B0604020202020204" pitchFamily="34" charset="0"/>
                <a:cs typeface="Arial" panose="020B0604020202020204" pitchFamily="34" charset="0"/>
              </a:rPr>
              <a:t>Highlights – Quarter 1 (cont…)</a:t>
            </a:r>
          </a:p>
        </p:txBody>
      </p:sp>
      <p:sp>
        <p:nvSpPr>
          <p:cNvPr id="3" name="Slide Number Placeholder 2">
            <a:extLst>
              <a:ext uri="{FF2B5EF4-FFF2-40B4-BE49-F238E27FC236}">
                <a16:creationId xmlns:a16="http://schemas.microsoft.com/office/drawing/2014/main" xmlns="" id="{513E26C0-E8F0-43D9-BA21-3CD42C99BB9E}"/>
              </a:ext>
            </a:extLst>
          </p:cNvPr>
          <p:cNvSpPr>
            <a:spLocks noGrp="1"/>
          </p:cNvSpPr>
          <p:nvPr>
            <p:ph type="sldNum" sz="quarter" idx="12"/>
          </p:nvPr>
        </p:nvSpPr>
        <p:spPr>
          <a:xfrm>
            <a:off x="6553200" y="6356354"/>
            <a:ext cx="2133600" cy="365125"/>
          </a:xfrm>
        </p:spPr>
        <p:txBody>
          <a:bodyPr/>
          <a:lstStyle/>
          <a:p>
            <a:pPr>
              <a:defRPr/>
            </a:pPr>
            <a:fld id="{25E0BFFC-8D92-4980-80AF-4F6590FB2DB3}" type="slidenum">
              <a:rPr lang="en-US" smtClean="0"/>
              <a:pPr>
                <a:defRPr/>
              </a:pPr>
              <a:t>17</a:t>
            </a:fld>
            <a:endParaRPr lang="en-US" dirty="0"/>
          </a:p>
        </p:txBody>
      </p:sp>
      <p:graphicFrame>
        <p:nvGraphicFramePr>
          <p:cNvPr id="6" name="Diagram 5">
            <a:extLst>
              <a:ext uri="{FF2B5EF4-FFF2-40B4-BE49-F238E27FC236}">
                <a16:creationId xmlns:a16="http://schemas.microsoft.com/office/drawing/2014/main" xmlns="" id="{B5A132C6-B73B-479C-A4A6-C8C6DE5B46E3}"/>
              </a:ext>
            </a:extLst>
          </p:cNvPr>
          <p:cNvGraphicFramePr/>
          <p:nvPr/>
        </p:nvGraphicFramePr>
        <p:xfrm>
          <a:off x="351367" y="1227667"/>
          <a:ext cx="8579569"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1834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ECBE-8BFE-469C-8C82-E04A647D2A8B}"/>
              </a:ext>
            </a:extLst>
          </p:cNvPr>
          <p:cNvSpPr>
            <a:spLocks noGrp="1"/>
          </p:cNvSpPr>
          <p:nvPr>
            <p:ph type="title"/>
          </p:nvPr>
        </p:nvSpPr>
        <p:spPr>
          <a:xfrm>
            <a:off x="435005" y="266330"/>
            <a:ext cx="8229600" cy="1143000"/>
          </a:xfrm>
        </p:spPr>
        <p:txBody>
          <a:bodyPr/>
          <a:lstStyle/>
          <a:p>
            <a:r>
              <a:rPr lang="en-ZA" dirty="0"/>
              <a:t>Financial Report – </a:t>
            </a:r>
            <a:br>
              <a:rPr lang="en-ZA" dirty="0"/>
            </a:br>
            <a:r>
              <a:rPr lang="en-ZA" dirty="0"/>
              <a:t>Revenue Management</a:t>
            </a:r>
            <a:br>
              <a:rPr lang="en-ZA" dirty="0"/>
            </a:br>
            <a:endParaRPr lang="en-ZA" dirty="0"/>
          </a:p>
        </p:txBody>
      </p:sp>
      <p:sp>
        <p:nvSpPr>
          <p:cNvPr id="3" name="Slide Number Placeholder 2">
            <a:extLst>
              <a:ext uri="{FF2B5EF4-FFF2-40B4-BE49-F238E27FC236}">
                <a16:creationId xmlns:a16="http://schemas.microsoft.com/office/drawing/2014/main" xmlns="" id="{8A1F78F0-570C-48EB-A0D6-C8CF1EA64F35}"/>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18</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xmlns="" id="{02914A73-321B-4363-ADA2-04932BE36D6C}"/>
              </a:ext>
            </a:extLst>
          </p:cNvPr>
          <p:cNvGraphicFramePr>
            <a:graphicFrameLocks noGrp="1"/>
          </p:cNvGraphicFramePr>
          <p:nvPr>
            <p:extLst>
              <p:ext uri="{D42A27DB-BD31-4B8C-83A1-F6EECF244321}">
                <p14:modId xmlns:p14="http://schemas.microsoft.com/office/powerpoint/2010/main" xmlns="" val="1278647694"/>
              </p:ext>
            </p:extLst>
          </p:nvPr>
        </p:nvGraphicFramePr>
        <p:xfrm>
          <a:off x="190870" y="1356360"/>
          <a:ext cx="8762260" cy="2072640"/>
        </p:xfrm>
        <a:graphic>
          <a:graphicData uri="http://schemas.openxmlformats.org/drawingml/2006/table">
            <a:tbl>
              <a:tblPr firstRow="1" firstCol="1" bandRow="1"/>
              <a:tblGrid>
                <a:gridCol w="2372820">
                  <a:extLst>
                    <a:ext uri="{9D8B030D-6E8A-4147-A177-3AD203B41FA5}">
                      <a16:colId xmlns:a16="http://schemas.microsoft.com/office/drawing/2014/main" xmlns="" val="2305501722"/>
                    </a:ext>
                  </a:extLst>
                </a:gridCol>
                <a:gridCol w="1275785">
                  <a:extLst>
                    <a:ext uri="{9D8B030D-6E8A-4147-A177-3AD203B41FA5}">
                      <a16:colId xmlns:a16="http://schemas.microsoft.com/office/drawing/2014/main" xmlns="" val="1959828731"/>
                    </a:ext>
                  </a:extLst>
                </a:gridCol>
                <a:gridCol w="1000649">
                  <a:extLst>
                    <a:ext uri="{9D8B030D-6E8A-4147-A177-3AD203B41FA5}">
                      <a16:colId xmlns:a16="http://schemas.microsoft.com/office/drawing/2014/main" xmlns="" val="3608984441"/>
                    </a:ext>
                  </a:extLst>
                </a:gridCol>
                <a:gridCol w="1628028">
                  <a:extLst>
                    <a:ext uri="{9D8B030D-6E8A-4147-A177-3AD203B41FA5}">
                      <a16:colId xmlns:a16="http://schemas.microsoft.com/office/drawing/2014/main" xmlns="" val="1130139188"/>
                    </a:ext>
                  </a:extLst>
                </a:gridCol>
                <a:gridCol w="1419659">
                  <a:extLst>
                    <a:ext uri="{9D8B030D-6E8A-4147-A177-3AD203B41FA5}">
                      <a16:colId xmlns:a16="http://schemas.microsoft.com/office/drawing/2014/main" xmlns="" val="855060634"/>
                    </a:ext>
                  </a:extLst>
                </a:gridCol>
                <a:gridCol w="1065319">
                  <a:extLst>
                    <a:ext uri="{9D8B030D-6E8A-4147-A177-3AD203B41FA5}">
                      <a16:colId xmlns:a16="http://schemas.microsoft.com/office/drawing/2014/main" xmlns="" val="3886411183"/>
                    </a:ext>
                  </a:extLst>
                </a:gridCol>
              </a:tblGrid>
              <a:tr h="219075">
                <a:tc gridSpan="6">
                  <a:txBody>
                    <a:bodyPr/>
                    <a:lstStyle/>
                    <a:p>
                      <a:pPr>
                        <a:spcAft>
                          <a:spcPts val="0"/>
                        </a:spcAft>
                      </a:pPr>
                      <a:r>
                        <a:rPr lang="en-GB"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Operating Revenue </a:t>
                      </a:r>
                      <a:endParaRPr lang="en-ZA" sz="2400" b="1"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34815945"/>
                  </a:ext>
                </a:extLst>
              </a:tr>
              <a:tr h="219075">
                <a:tc rowSpan="2">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Description (R Values)</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79646"/>
                    </a:solidFill>
                  </a:tcPr>
                </a:tc>
                <a:tc gridSpan="2">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2019/20 BUDGET</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n-ZA"/>
                    </a:p>
                  </a:txBody>
                  <a:tcPr/>
                </a:tc>
                <a:tc gridSpan="2">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Actual 2019/20 Financial Year </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n-ZA"/>
                    </a:p>
                  </a:txBody>
                  <a:tcPr/>
                </a:tc>
                <a:tc rowSpan="2">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Full Year Forecast</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849670348"/>
                  </a:ext>
                </a:extLst>
              </a:tr>
              <a:tr h="281940">
                <a:tc vMerge="1">
                  <a:txBody>
                    <a:bodyPr/>
                    <a:lstStyle/>
                    <a:p>
                      <a:endParaRPr lang="en-ZA"/>
                    </a:p>
                  </a:txBody>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2019/20 Budget</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YTD Budget</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YTD Actual </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Variance 2019 </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vMerge="1">
                  <a:txBody>
                    <a:bodyPr/>
                    <a:lstStyle/>
                    <a:p>
                      <a:endParaRPr lang="en-ZA"/>
                    </a:p>
                  </a:txBody>
                  <a:tcPr/>
                </a:tc>
                <a:extLst>
                  <a:ext uri="{0D108BD9-81ED-4DB2-BD59-A6C34878D82A}">
                    <a16:rowId xmlns:a16="http://schemas.microsoft.com/office/drawing/2014/main" xmlns="" val="2627258831"/>
                  </a:ext>
                </a:extLst>
              </a:tr>
              <a:tr h="209550">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Broadcast Funders</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32 107 474</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8 026 869</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516 750</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-94%</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32 107 474</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631936389"/>
                  </a:ext>
                </a:extLst>
              </a:tr>
              <a:tr h="209550">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Grants income</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31 795 000</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7 948 750</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7 957 606</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31 795 000</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3865938562"/>
                  </a:ext>
                </a:extLst>
              </a:tr>
              <a:tr h="219075">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Other Income: Interest</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5 110 522</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1 277 630</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1 255 866</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5 110 522</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3375505695"/>
                  </a:ext>
                </a:extLst>
              </a:tr>
              <a:tr h="219075">
                <a:tc>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 Income</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9646"/>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69 012 996</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17 253 249</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9 730 222</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-44%</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69 012 996</a:t>
                      </a:r>
                      <a:endParaRPr lang="en-ZA" sz="16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674784635"/>
                  </a:ext>
                </a:extLst>
              </a:tr>
            </a:tbl>
          </a:graphicData>
        </a:graphic>
      </p:graphicFrame>
      <p:sp>
        <p:nvSpPr>
          <p:cNvPr id="6" name="TextBox 5">
            <a:extLst>
              <a:ext uri="{FF2B5EF4-FFF2-40B4-BE49-F238E27FC236}">
                <a16:creationId xmlns:a16="http://schemas.microsoft.com/office/drawing/2014/main" xmlns="" id="{8C870F68-E9A6-4B2D-A105-F8717958DB88}"/>
              </a:ext>
            </a:extLst>
          </p:cNvPr>
          <p:cNvSpPr txBox="1"/>
          <p:nvPr/>
        </p:nvSpPr>
        <p:spPr>
          <a:xfrm>
            <a:off x="435005" y="3666478"/>
            <a:ext cx="8362766" cy="2519792"/>
          </a:xfrm>
          <a:prstGeom prst="rect">
            <a:avLst/>
          </a:prstGeom>
          <a:noFill/>
        </p:spPr>
        <p:txBody>
          <a:bodyPr wrap="square" rtlCol="0">
            <a:spAutoFit/>
          </a:bodyPr>
          <a:lstStyle/>
          <a:p>
            <a:pPr marL="285750" indent="-285750">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DoC transferred R7 957 606 first quarter tranche in June 2019 - first transfer of projected R31 795 000 in 2019/20 financial year. </a:t>
            </a:r>
          </a:p>
          <a:p>
            <a:pPr>
              <a:spcAft>
                <a:spcPts val="0"/>
              </a:spcAft>
              <a:buClr>
                <a:schemeClr val="accent6">
                  <a:lumMod val="75000"/>
                </a:schemeClr>
              </a:buClr>
            </a:pP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Multichoice signed an agreement to contribute R40 million to MDDA in 2019/20 financial year. Funds are expected to be transferred in second quarter.</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 MDDA executive have been engaging media houses in first quarter of 2019/20 financial year with aim of lobbying industry contributions to MDDA.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00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1F34A-FE08-4429-89EE-0F87C738D1B1}"/>
              </a:ext>
            </a:extLst>
          </p:cNvPr>
          <p:cNvSpPr>
            <a:spLocks noGrp="1"/>
          </p:cNvSpPr>
          <p:nvPr>
            <p:ph type="title"/>
          </p:nvPr>
        </p:nvSpPr>
        <p:spPr/>
        <p:txBody>
          <a:bodyPr/>
          <a:lstStyle/>
          <a:p>
            <a:r>
              <a:rPr lang="en-ZA" dirty="0">
                <a:solidFill>
                  <a:prstClr val="black"/>
                </a:solidFill>
              </a:rPr>
              <a:t>Financial Report – </a:t>
            </a:r>
            <a:br>
              <a:rPr lang="en-ZA" dirty="0">
                <a:solidFill>
                  <a:prstClr val="black"/>
                </a:solidFill>
              </a:rPr>
            </a:br>
            <a:r>
              <a:rPr lang="en-ZA" dirty="0">
                <a:solidFill>
                  <a:prstClr val="black"/>
                </a:solidFill>
              </a:rPr>
              <a:t>Expenditure Management</a:t>
            </a:r>
            <a:endParaRPr lang="en-ZA" dirty="0"/>
          </a:p>
        </p:txBody>
      </p:sp>
      <p:sp>
        <p:nvSpPr>
          <p:cNvPr id="3" name="Slide Number Placeholder 2">
            <a:extLst>
              <a:ext uri="{FF2B5EF4-FFF2-40B4-BE49-F238E27FC236}">
                <a16:creationId xmlns:a16="http://schemas.microsoft.com/office/drawing/2014/main" xmlns="" id="{1F5AC6E9-7B45-4A84-AC3D-7587EFCE5388}"/>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19</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xmlns="" id="{95272EB9-B364-4553-974B-E40C1613859F}"/>
              </a:ext>
            </a:extLst>
          </p:cNvPr>
          <p:cNvGraphicFramePr>
            <a:graphicFrameLocks noGrp="1"/>
          </p:cNvGraphicFramePr>
          <p:nvPr>
            <p:extLst>
              <p:ext uri="{D42A27DB-BD31-4B8C-83A1-F6EECF244321}">
                <p14:modId xmlns:p14="http://schemas.microsoft.com/office/powerpoint/2010/main" xmlns="" val="176503698"/>
              </p:ext>
            </p:extLst>
          </p:nvPr>
        </p:nvGraphicFramePr>
        <p:xfrm>
          <a:off x="330693" y="1143000"/>
          <a:ext cx="8482614" cy="2560320"/>
        </p:xfrm>
        <a:graphic>
          <a:graphicData uri="http://schemas.openxmlformats.org/drawingml/2006/table">
            <a:tbl>
              <a:tblPr firstRow="1" firstCol="1" bandRow="1"/>
              <a:tblGrid>
                <a:gridCol w="2181728">
                  <a:extLst>
                    <a:ext uri="{9D8B030D-6E8A-4147-A177-3AD203B41FA5}">
                      <a16:colId xmlns:a16="http://schemas.microsoft.com/office/drawing/2014/main" xmlns="" val="1501806281"/>
                    </a:ext>
                  </a:extLst>
                </a:gridCol>
                <a:gridCol w="1241854">
                  <a:extLst>
                    <a:ext uri="{9D8B030D-6E8A-4147-A177-3AD203B41FA5}">
                      <a16:colId xmlns:a16="http://schemas.microsoft.com/office/drawing/2014/main" xmlns="" val="2006237013"/>
                    </a:ext>
                  </a:extLst>
                </a:gridCol>
                <a:gridCol w="1314805">
                  <a:extLst>
                    <a:ext uri="{9D8B030D-6E8A-4147-A177-3AD203B41FA5}">
                      <a16:colId xmlns:a16="http://schemas.microsoft.com/office/drawing/2014/main" xmlns="" val="714479690"/>
                    </a:ext>
                  </a:extLst>
                </a:gridCol>
                <a:gridCol w="1314805">
                  <a:extLst>
                    <a:ext uri="{9D8B030D-6E8A-4147-A177-3AD203B41FA5}">
                      <a16:colId xmlns:a16="http://schemas.microsoft.com/office/drawing/2014/main" xmlns="" val="4025596037"/>
                    </a:ext>
                  </a:extLst>
                </a:gridCol>
                <a:gridCol w="1023003">
                  <a:extLst>
                    <a:ext uri="{9D8B030D-6E8A-4147-A177-3AD203B41FA5}">
                      <a16:colId xmlns:a16="http://schemas.microsoft.com/office/drawing/2014/main" xmlns="" val="1352067270"/>
                    </a:ext>
                  </a:extLst>
                </a:gridCol>
                <a:gridCol w="1406419">
                  <a:extLst>
                    <a:ext uri="{9D8B030D-6E8A-4147-A177-3AD203B41FA5}">
                      <a16:colId xmlns:a16="http://schemas.microsoft.com/office/drawing/2014/main" xmlns="" val="3649265004"/>
                    </a:ext>
                  </a:extLst>
                </a:gridCol>
              </a:tblGrid>
              <a:tr h="219075">
                <a:tc gridSpan="6">
                  <a:txBody>
                    <a:bodyPr/>
                    <a:lstStyle/>
                    <a:p>
                      <a:pPr>
                        <a:spcAft>
                          <a:spcPts val="0"/>
                        </a:spcAft>
                      </a:pPr>
                      <a:r>
                        <a:rPr lang="en-GB" sz="2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Operating Expenditure </a:t>
                      </a:r>
                      <a:endParaRPr lang="en-ZA"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04542580"/>
                  </a:ext>
                </a:extLst>
              </a:tr>
              <a:tr h="219075">
                <a:tc rowSpan="2">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Description (R Values)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79646"/>
                    </a:solidFill>
                  </a:tcPr>
                </a:tc>
                <a:tc gridSpan="2">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2019/20  BUDGET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n-ZA"/>
                    </a:p>
                  </a:txBody>
                  <a:tcPr/>
                </a:tc>
                <a:tc gridSpan="2">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Actual 2019/20 Financial Year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n-ZA"/>
                    </a:p>
                  </a:txBody>
                  <a:tcPr/>
                </a:tc>
                <a:tc rowSpan="2">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Full Year Forecast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821317854"/>
                  </a:ext>
                </a:extLst>
              </a:tr>
              <a:tr h="459253">
                <a:tc vMerge="1">
                  <a:txBody>
                    <a:bodyPr/>
                    <a:lstStyle/>
                    <a:p>
                      <a:endParaRPr lang="en-ZA"/>
                    </a:p>
                  </a:txBody>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2019/20 Budget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YTD Budget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YTD Actual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Variance 2019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vMerge="1">
                  <a:txBody>
                    <a:bodyPr/>
                    <a:lstStyle/>
                    <a:p>
                      <a:endParaRPr lang="en-ZA"/>
                    </a:p>
                  </a:txBody>
                  <a:tcPr/>
                </a:tc>
                <a:extLst>
                  <a:ext uri="{0D108BD9-81ED-4DB2-BD59-A6C34878D82A}">
                    <a16:rowId xmlns:a16="http://schemas.microsoft.com/office/drawing/2014/main" xmlns="" val="1485497633"/>
                  </a:ext>
                </a:extLst>
              </a:tr>
              <a:tr h="209550">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 Expenditure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28 993 176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4 832 196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6 586 326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28 993 176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545007303"/>
                  </a:ext>
                </a:extLst>
              </a:tr>
              <a:tr h="209550">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MDDA Board costs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2 306 290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384 382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97 679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75%</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2 306 290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2023034045"/>
                  </a:ext>
                </a:extLst>
              </a:tr>
              <a:tr h="209550">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Administration Costs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10 604 284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1 767 381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1 667 894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10 604 284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706029114"/>
                  </a:ext>
                </a:extLst>
              </a:tr>
              <a:tr h="219075">
                <a:tc>
                  <a:txBody>
                    <a:bodyPr/>
                    <a:lstStyle/>
                    <a:p>
                      <a:pPr indent="280670">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Employee Costs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27 109 245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4 518 208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3 803 753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27 109 245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2809084494"/>
                  </a:ext>
                </a:extLst>
              </a:tr>
              <a:tr h="219075">
                <a:tc>
                  <a:txBody>
                    <a:bodyPr/>
                    <a:lstStyle/>
                    <a:p>
                      <a:pPr>
                        <a:spcAft>
                          <a:spcPts val="0"/>
                        </a:spcAft>
                      </a:pPr>
                      <a:r>
                        <a:rPr lang="en-GB"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Expenditure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9646"/>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69 012 996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11 502 166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12 155 652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r">
                        <a:spcAft>
                          <a:spcPts val="0"/>
                        </a:spcAft>
                      </a:pPr>
                      <a:r>
                        <a:rPr lang="en-GB"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69 012 996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3616922486"/>
                  </a:ext>
                </a:extLst>
              </a:tr>
            </a:tbl>
          </a:graphicData>
        </a:graphic>
      </p:graphicFrame>
      <p:sp>
        <p:nvSpPr>
          <p:cNvPr id="5" name="TextBox 4">
            <a:extLst>
              <a:ext uri="{FF2B5EF4-FFF2-40B4-BE49-F238E27FC236}">
                <a16:creationId xmlns:a16="http://schemas.microsoft.com/office/drawing/2014/main" xmlns="" id="{75E46701-9A6E-49B5-A357-FD330C507D9E}"/>
              </a:ext>
            </a:extLst>
          </p:cNvPr>
          <p:cNvSpPr txBox="1"/>
          <p:nvPr/>
        </p:nvSpPr>
        <p:spPr>
          <a:xfrm>
            <a:off x="204187" y="3796034"/>
            <a:ext cx="8482613" cy="2613664"/>
          </a:xfrm>
          <a:prstGeom prst="rect">
            <a:avLst/>
          </a:prstGeom>
          <a:noFill/>
        </p:spPr>
        <p:txBody>
          <a:bodyPr wrap="square" rtlCol="0">
            <a:spAutoFit/>
          </a:bodyPr>
          <a:lstStyle/>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Board approved new projects in March 2019. The disbursement in these new projects will improve spending on grant expenditure in 2019/20 financial year. </a:t>
            </a:r>
          </a:p>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Application to roll over 2018/19 financial year unspent funds to be made to National Treasury in the Q2 of 2019/20 financial year.</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Board meeting scheduled for Q1could not quorate - led to lower than budgeted spending on board fees for </a:t>
            </a:r>
            <a:r>
              <a:rPr lang="en-ZA" dirty="0">
                <a:latin typeface="Arial" panose="020B0604020202020204" pitchFamily="34" charset="0"/>
                <a:ea typeface="Times New Roman" panose="02020603050405020304" pitchFamily="18" charset="0"/>
                <a:cs typeface="Arial" panose="020B0604020202020204" pitchFamily="34" charset="0"/>
              </a:rPr>
              <a:t>Q1.</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Lower than budget spending on employee cost a result of unfilled vacant positions - to be advertised in Q2.</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450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738FA12-16C6-4CF0-B932-B44F3758DD0F}"/>
              </a:ext>
            </a:extLst>
          </p:cNvPr>
          <p:cNvSpPr>
            <a:spLocks noGrp="1"/>
          </p:cNvSpPr>
          <p:nvPr>
            <p:ph type="sldNum" sz="quarter" idx="12"/>
          </p:nvPr>
        </p:nvSpPr>
        <p:spPr/>
        <p:txBody>
          <a:bodyPr/>
          <a:lstStyle/>
          <a:p>
            <a:pPr>
              <a:defRPr/>
            </a:pPr>
            <a:fld id="{25E0BFFC-8D92-4980-80AF-4F6590FB2DB3}" type="slidenum">
              <a:rPr lang="en-US" smtClean="0"/>
              <a:pPr>
                <a:defRPr/>
              </a:pPr>
              <a:t>2</a:t>
            </a:fld>
            <a:endParaRPr lang="en-US" dirty="0"/>
          </a:p>
        </p:txBody>
      </p:sp>
      <p:pic>
        <p:nvPicPr>
          <p:cNvPr id="5" name="Content Placeholder 4">
            <a:extLst>
              <a:ext uri="{FF2B5EF4-FFF2-40B4-BE49-F238E27FC236}">
                <a16:creationId xmlns:a16="http://schemas.microsoft.com/office/drawing/2014/main" xmlns="" id="{84647DEA-A941-4018-800D-38F2B476EF32}"/>
              </a:ext>
            </a:extLst>
          </p:cNvPr>
          <p:cNvPicPr>
            <a:picLocks noGrp="1" noChangeAspect="1"/>
          </p:cNvPicPr>
          <p:nvPr>
            <p:ph idx="4294967295"/>
          </p:nvPr>
        </p:nvPicPr>
        <p:blipFill>
          <a:blip r:embed="rId2" cstate="print"/>
          <a:stretch>
            <a:fillRect/>
          </a:stretch>
        </p:blipFill>
        <p:spPr>
          <a:xfrm>
            <a:off x="457200" y="801687"/>
            <a:ext cx="7889358" cy="5254625"/>
          </a:xfrm>
          <a:prstGeom prst="rect">
            <a:avLst/>
          </a:prstGeom>
        </p:spPr>
      </p:pic>
      <p:sp>
        <p:nvSpPr>
          <p:cNvPr id="8" name="Rectangle 7">
            <a:extLst>
              <a:ext uri="{FF2B5EF4-FFF2-40B4-BE49-F238E27FC236}">
                <a16:creationId xmlns:a16="http://schemas.microsoft.com/office/drawing/2014/main" xmlns="" id="{E75E8651-71B1-4FFA-8837-50443DE8DDF4}"/>
              </a:ext>
            </a:extLst>
          </p:cNvPr>
          <p:cNvSpPr/>
          <p:nvPr/>
        </p:nvSpPr>
        <p:spPr>
          <a:xfrm>
            <a:off x="543524" y="5433024"/>
            <a:ext cx="7803034" cy="646331"/>
          </a:xfrm>
          <a:prstGeom prst="rect">
            <a:avLst/>
          </a:prstGeom>
          <a:solidFill>
            <a:schemeClr val="bg1">
              <a:lumMod val="75000"/>
            </a:schemeClr>
          </a:solidFill>
        </p:spPr>
        <p:txBody>
          <a:bodyPr wrap="square">
            <a:spAutoFit/>
          </a:bodyPr>
          <a:lstStyle/>
          <a:p>
            <a:pPr lvl="0"/>
            <a:r>
              <a:rPr lang="en-GB" dirty="0">
                <a:latin typeface="Arial Narrow" panose="020B0606020202030204" pitchFamily="34" charset="0"/>
                <a:cs typeface="Arial" panose="020B0604020202020204" pitchFamily="34" charset="0"/>
              </a:rPr>
              <a:t>Section 15 (1)</a:t>
            </a:r>
          </a:p>
          <a:p>
            <a:pPr lvl="0"/>
            <a:r>
              <a:rPr lang="en-GB" dirty="0">
                <a:latin typeface="Arial Narrow" panose="020B0606020202030204" pitchFamily="34" charset="0"/>
                <a:cs typeface="Arial" panose="020B0604020202020204" pitchFamily="34" charset="0"/>
              </a:rPr>
              <a:t>“Everyone has the right to freedom of conscience, religion, thought, belief and opinion.” </a:t>
            </a:r>
            <a:endParaRPr lang="en-ZA" dirty="0">
              <a:latin typeface="Arial Narrow" panose="020B0606020202030204" pitchFamily="34" charset="0"/>
            </a:endParaRPr>
          </a:p>
        </p:txBody>
      </p:sp>
      <p:sp>
        <p:nvSpPr>
          <p:cNvPr id="4" name="Title 3">
            <a:extLst>
              <a:ext uri="{FF2B5EF4-FFF2-40B4-BE49-F238E27FC236}">
                <a16:creationId xmlns:a16="http://schemas.microsoft.com/office/drawing/2014/main" xmlns="" id="{BF7CF98D-53C7-473F-9AEE-329A3CC5D818}"/>
              </a:ext>
            </a:extLst>
          </p:cNvPr>
          <p:cNvSpPr>
            <a:spLocks noGrp="1"/>
          </p:cNvSpPr>
          <p:nvPr>
            <p:ph type="title"/>
          </p:nvPr>
        </p:nvSpPr>
        <p:spPr/>
        <p:txBody>
          <a:bodyPr/>
          <a:lstStyle/>
          <a:p>
            <a:r>
              <a:rPr lang="en-ZA" dirty="0"/>
              <a:t>Constitutional Mandate</a:t>
            </a:r>
          </a:p>
        </p:txBody>
      </p:sp>
    </p:spTree>
    <p:extLst>
      <p:ext uri="{BB962C8B-B14F-4D97-AF65-F5344CB8AC3E}">
        <p14:creationId xmlns:p14="http://schemas.microsoft.com/office/powerpoint/2010/main" xmlns="" val="332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D0F7C-AC98-46CD-8FC6-264F21BDC8FE}"/>
              </a:ext>
            </a:extLst>
          </p:cNvPr>
          <p:cNvSpPr>
            <a:spLocks noGrp="1"/>
          </p:cNvSpPr>
          <p:nvPr>
            <p:ph type="title"/>
          </p:nvPr>
        </p:nvSpPr>
        <p:spPr/>
        <p:txBody>
          <a:bodyPr/>
          <a:lstStyle/>
          <a:p>
            <a:r>
              <a:rPr lang="en-ZA" dirty="0">
                <a:solidFill>
                  <a:prstClr val="black"/>
                </a:solidFill>
              </a:rPr>
              <a:t>Financial Report – </a:t>
            </a:r>
            <a:br>
              <a:rPr lang="en-ZA" dirty="0">
                <a:solidFill>
                  <a:prstClr val="black"/>
                </a:solidFill>
              </a:rPr>
            </a:br>
            <a:r>
              <a:rPr lang="en-ZA" dirty="0">
                <a:solidFill>
                  <a:prstClr val="black"/>
                </a:solidFill>
              </a:rPr>
              <a:t>Investment Management</a:t>
            </a:r>
            <a:endParaRPr lang="en-ZA" dirty="0"/>
          </a:p>
        </p:txBody>
      </p:sp>
      <p:sp>
        <p:nvSpPr>
          <p:cNvPr id="3" name="Slide Number Placeholder 2">
            <a:extLst>
              <a:ext uri="{FF2B5EF4-FFF2-40B4-BE49-F238E27FC236}">
                <a16:creationId xmlns:a16="http://schemas.microsoft.com/office/drawing/2014/main" xmlns="" id="{B5D20F89-F371-40BD-951F-3213B4C8F44E}"/>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20</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xmlns="" id="{F0B1B86B-D727-407F-8816-7B798F17E1F7}"/>
              </a:ext>
            </a:extLst>
          </p:cNvPr>
          <p:cNvGraphicFramePr>
            <a:graphicFrameLocks noGrp="1"/>
          </p:cNvGraphicFramePr>
          <p:nvPr>
            <p:extLst>
              <p:ext uri="{D42A27DB-BD31-4B8C-83A1-F6EECF244321}">
                <p14:modId xmlns:p14="http://schemas.microsoft.com/office/powerpoint/2010/main" xmlns="" val="2555238252"/>
              </p:ext>
            </p:extLst>
          </p:nvPr>
        </p:nvGraphicFramePr>
        <p:xfrm>
          <a:off x="457200" y="1672061"/>
          <a:ext cx="8229600" cy="1645920"/>
        </p:xfrm>
        <a:graphic>
          <a:graphicData uri="http://schemas.openxmlformats.org/drawingml/2006/table">
            <a:tbl>
              <a:tblPr firstRow="1" firstCol="1" bandRow="1"/>
              <a:tblGrid>
                <a:gridCol w="1428945">
                  <a:extLst>
                    <a:ext uri="{9D8B030D-6E8A-4147-A177-3AD203B41FA5}">
                      <a16:colId xmlns:a16="http://schemas.microsoft.com/office/drawing/2014/main" xmlns="" val="3289305912"/>
                    </a:ext>
                  </a:extLst>
                </a:gridCol>
                <a:gridCol w="3394566">
                  <a:extLst>
                    <a:ext uri="{9D8B030D-6E8A-4147-A177-3AD203B41FA5}">
                      <a16:colId xmlns:a16="http://schemas.microsoft.com/office/drawing/2014/main" xmlns="" val="4050062260"/>
                    </a:ext>
                  </a:extLst>
                </a:gridCol>
                <a:gridCol w="3406089">
                  <a:extLst>
                    <a:ext uri="{9D8B030D-6E8A-4147-A177-3AD203B41FA5}">
                      <a16:colId xmlns:a16="http://schemas.microsoft.com/office/drawing/2014/main" xmlns="" val="351588768"/>
                    </a:ext>
                  </a:extLst>
                </a:gridCol>
              </a:tblGrid>
              <a:tr h="209550">
                <a:tc>
                  <a:txBody>
                    <a:bodyPr/>
                    <a:lstStyle/>
                    <a:p>
                      <a:pPr algn="ct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Balance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385029675"/>
                  </a:ext>
                </a:extLst>
              </a:tr>
              <a:tr h="209550">
                <a:tc>
                  <a:txBody>
                    <a:bodyPr/>
                    <a:lstStyle/>
                    <a:p>
                      <a:pPr algn="ctr">
                        <a:spcAft>
                          <a:spcPts val="0"/>
                        </a:spcAft>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79646"/>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Absa  - Main account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9 057 882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110032189"/>
                  </a:ext>
                </a:extLst>
              </a:tr>
              <a:tr h="209550">
                <a:tc>
                  <a:txBody>
                    <a:bodyPr/>
                    <a:lstStyle/>
                    <a:p>
                      <a:pPr algn="ctr">
                        <a:spcAft>
                          <a:spcPts val="0"/>
                        </a:spcAft>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Absa - Special grants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6 914 364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4047835436"/>
                  </a:ext>
                </a:extLst>
              </a:tr>
              <a:tr h="209550">
                <a:tc>
                  <a:txBody>
                    <a:bodyPr/>
                    <a:lstStyle/>
                    <a:p>
                      <a:pPr algn="ctr">
                        <a:spcAft>
                          <a:spcPts val="0"/>
                        </a:spcAft>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Petty Cash</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469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365044757"/>
                  </a:ext>
                </a:extLst>
              </a:tr>
              <a:tr h="0">
                <a:tc>
                  <a:txBody>
                    <a:bodyPr/>
                    <a:lstStyle/>
                    <a:p>
                      <a:pPr algn="ctr">
                        <a:spcAft>
                          <a:spcPts val="0"/>
                        </a:spcAft>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Reserve Bank</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87 899 984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2784889593"/>
                  </a:ext>
                </a:extLst>
              </a:tr>
              <a:tr h="209550">
                <a:tc gridSpan="2">
                  <a:txBody>
                    <a:bodyPr/>
                    <a:lstStyle/>
                    <a:p>
                      <a:pPr algn="ctr">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ZA"/>
                    </a:p>
                  </a:txBody>
                  <a:tcPr/>
                </a:tc>
                <a:tc>
                  <a:txBody>
                    <a:bodyPr/>
                    <a:lstStyle/>
                    <a:p>
                      <a:pPr>
                        <a:spcAft>
                          <a:spcPts val="0"/>
                        </a:spcAft>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103 872 699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4244281563"/>
                  </a:ext>
                </a:extLst>
              </a:tr>
            </a:tbl>
          </a:graphicData>
        </a:graphic>
      </p:graphicFrame>
      <p:sp>
        <p:nvSpPr>
          <p:cNvPr id="5" name="TextBox 4">
            <a:extLst>
              <a:ext uri="{FF2B5EF4-FFF2-40B4-BE49-F238E27FC236}">
                <a16:creationId xmlns:a16="http://schemas.microsoft.com/office/drawing/2014/main" xmlns="" id="{901E04B1-E3F0-4253-9A21-920617744DB3}"/>
              </a:ext>
            </a:extLst>
          </p:cNvPr>
          <p:cNvSpPr txBox="1"/>
          <p:nvPr/>
        </p:nvSpPr>
        <p:spPr>
          <a:xfrm>
            <a:off x="559293" y="3568823"/>
            <a:ext cx="8127507" cy="2330510"/>
          </a:xfrm>
          <a:prstGeom prst="rect">
            <a:avLst/>
          </a:prstGeom>
          <a:noFill/>
        </p:spPr>
        <p:txBody>
          <a:bodyPr wrap="square" rtlCol="0">
            <a:spAutoFit/>
          </a:bodyPr>
          <a:lstStyle/>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MDDA call account is ringfenced to keep conditional grant received from the competition commission. Negotiations are underway with Competition Commission on scope of the conditional grant utilisation.</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buClr>
                <a:schemeClr val="accent6">
                  <a:lumMod val="75000"/>
                </a:schemeClr>
              </a:buClr>
            </a:pP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Clr>
                <a:schemeClr val="accent6">
                  <a:lumMod val="75000"/>
                </a:schemeClr>
              </a:buClr>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Arial" panose="020B0604020202020204" pitchFamily="34" charset="0"/>
              </a:rPr>
              <a:t>All invested funds have been moved to a Reserve Bank CPD bank account in April 2019. The CPD bank account yields an average interest of 7.24% per annum.</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8144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E57642-862C-43D0-A2C3-F78DC4A74E8D}"/>
              </a:ext>
            </a:extLst>
          </p:cNvPr>
          <p:cNvSpPr>
            <a:spLocks noGrp="1"/>
          </p:cNvSpPr>
          <p:nvPr>
            <p:ph type="sldNum" sz="quarter" idx="12"/>
          </p:nvPr>
        </p:nvSpPr>
        <p:spPr/>
        <p:txBody>
          <a:bodyPr/>
          <a:lstStyle/>
          <a:p>
            <a:pPr>
              <a:defRPr/>
            </a:pPr>
            <a:fld id="{25E0BFFC-8D92-4980-80AF-4F6590FB2DB3}" type="slidenum">
              <a:rPr lang="en-US" smtClean="0"/>
              <a:pPr>
                <a:defRPr/>
              </a:pPr>
              <a:t>21</a:t>
            </a:fld>
            <a:endParaRPr lang="en-US" dirty="0"/>
          </a:p>
        </p:txBody>
      </p:sp>
      <p:sp>
        <p:nvSpPr>
          <p:cNvPr id="5" name="Rectangle 4">
            <a:extLst>
              <a:ext uri="{FF2B5EF4-FFF2-40B4-BE49-F238E27FC236}">
                <a16:creationId xmlns:a16="http://schemas.microsoft.com/office/drawing/2014/main" xmlns="" id="{E35C6F8C-0C12-4C80-AB72-3F90FAC7E597}"/>
              </a:ext>
            </a:extLst>
          </p:cNvPr>
          <p:cNvSpPr/>
          <p:nvPr/>
        </p:nvSpPr>
        <p:spPr>
          <a:xfrm>
            <a:off x="227353" y="1113789"/>
            <a:ext cx="8689294" cy="563231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Focus on programme production (Agreement with Seda will allow use of their content hubs, capacity building, etc).</a:t>
            </a:r>
            <a:br>
              <a:rPr lang="en-ZA"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Partnerships with public and private sector – media buying.</a:t>
            </a:r>
          </a:p>
          <a:p>
            <a:pPr marL="342900" indent="-342900">
              <a:buClr>
                <a:schemeClr val="accent6">
                  <a:lumMod val="75000"/>
                </a:schemeClr>
              </a:buClr>
              <a:buFont typeface="Wingdings" panose="05000000000000000000" pitchFamily="2" charset="2"/>
              <a:buChar char="q"/>
            </a:pP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Lobbying commercial print back for support – printing discounts, explore disbursing printing tranches directly to printers, mentorship</a:t>
            </a:r>
          </a:p>
          <a:p>
            <a:pPr marL="342900" indent="-342900">
              <a:buClr>
                <a:schemeClr val="accent6">
                  <a:lumMod val="75000"/>
                </a:schemeClr>
              </a:buClr>
              <a:buFont typeface="Wingdings" panose="05000000000000000000" pitchFamily="2" charset="2"/>
              <a:buChar char="q"/>
            </a:pP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Investigate suitable audience measurement tool for the Sector</a:t>
            </a:r>
            <a:br>
              <a:rPr lang="en-ZA"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Prioritise  marginalised languages including !Xun, Kwe and SA Sign Languages</a:t>
            </a:r>
          </a:p>
          <a:p>
            <a:pPr marL="342900" indent="-342900">
              <a:buClr>
                <a:schemeClr val="accent6">
                  <a:lumMod val="75000"/>
                </a:schemeClr>
              </a:buClr>
              <a:buFont typeface="Wingdings" panose="05000000000000000000" pitchFamily="2" charset="2"/>
              <a:buChar char="q"/>
            </a:pP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Conclude details around Competition Commission’s economic empowerment development</a:t>
            </a:r>
          </a:p>
          <a:p>
            <a:pPr marL="342900" indent="-342900">
              <a:buClr>
                <a:schemeClr val="accent6">
                  <a:lumMod val="75000"/>
                </a:schemeClr>
              </a:buClr>
              <a:buFont typeface="Wingdings" panose="05000000000000000000" pitchFamily="2" charset="2"/>
              <a:buChar char="q"/>
            </a:pP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ZA" dirty="0">
                <a:latin typeface="Arial" panose="020B0604020202020204" pitchFamily="34" charset="0"/>
                <a:cs typeface="Arial" panose="020B0604020202020204" pitchFamily="34" charset="0"/>
              </a:rPr>
              <a:t>Meeting and persuading other commercial broadcasters to pay USAF levies to MDDA to expand baseline</a:t>
            </a:r>
          </a:p>
          <a:p>
            <a:pPr marL="342900" indent="-342900">
              <a:buClr>
                <a:schemeClr val="accent6">
                  <a:lumMod val="75000"/>
                </a:schemeClr>
              </a:buClr>
              <a:buFont typeface="Wingdings" panose="05000000000000000000" pitchFamily="2" charset="2"/>
              <a:buChar char="q"/>
            </a:pPr>
            <a:endParaRPr lang="en-ZA" dirty="0">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q"/>
            </a:pPr>
            <a:r>
              <a:rPr lang="en-GB" dirty="0">
                <a:latin typeface="Arial" panose="020B0604020202020204" pitchFamily="34" charset="0"/>
                <a:cs typeface="Arial" panose="020B0604020202020204" pitchFamily="34" charset="0"/>
              </a:rPr>
              <a:t>Review MDDA Act to take into account online and digital platforms. Its 15 years old.</a:t>
            </a:r>
          </a:p>
        </p:txBody>
      </p:sp>
      <p:sp>
        <p:nvSpPr>
          <p:cNvPr id="6" name="Title 5">
            <a:extLst>
              <a:ext uri="{FF2B5EF4-FFF2-40B4-BE49-F238E27FC236}">
                <a16:creationId xmlns:a16="http://schemas.microsoft.com/office/drawing/2014/main" xmlns="" id="{7E262F9B-8C30-44DC-82A0-53E6831CBB2E}"/>
              </a:ext>
            </a:extLst>
          </p:cNvPr>
          <p:cNvSpPr>
            <a:spLocks noGrp="1"/>
          </p:cNvSpPr>
          <p:nvPr>
            <p:ph type="title"/>
          </p:nvPr>
        </p:nvSpPr>
        <p:spPr>
          <a:xfrm>
            <a:off x="457200" y="111900"/>
            <a:ext cx="8229600" cy="909320"/>
          </a:xfrm>
        </p:spPr>
        <p:txBody>
          <a:bodyPr/>
          <a:lstStyle/>
          <a:p>
            <a:r>
              <a:rPr lang="en-ZA" dirty="0"/>
              <a:t>Way Forward</a:t>
            </a:r>
          </a:p>
        </p:txBody>
      </p:sp>
    </p:spTree>
    <p:extLst>
      <p:ext uri="{BB962C8B-B14F-4D97-AF65-F5344CB8AC3E}">
        <p14:creationId xmlns:p14="http://schemas.microsoft.com/office/powerpoint/2010/main" xmlns="" val="187938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912152" y="1653363"/>
            <a:ext cx="3942438" cy="3931547"/>
          </a:xfrm>
          <a:prstGeom prst="rect">
            <a:avLst/>
          </a:prstGeom>
        </p:spPr>
      </p:pic>
      <p:sp>
        <p:nvSpPr>
          <p:cNvPr id="2" name="Title 1">
            <a:extLst>
              <a:ext uri="{FF2B5EF4-FFF2-40B4-BE49-F238E27FC236}">
                <a16:creationId xmlns:a16="http://schemas.microsoft.com/office/drawing/2014/main" xmlns="" id="{01320A97-B961-4908-AFD7-CE1A071E554E}"/>
              </a:ext>
            </a:extLst>
          </p:cNvPr>
          <p:cNvSpPr>
            <a:spLocks noGrp="1"/>
          </p:cNvSpPr>
          <p:nvPr>
            <p:ph type="title"/>
          </p:nvPr>
        </p:nvSpPr>
        <p:spPr>
          <a:xfrm>
            <a:off x="329609" y="510363"/>
            <a:ext cx="8229600" cy="1143000"/>
          </a:xfrm>
        </p:spPr>
        <p:txBody>
          <a:bodyPr/>
          <a:lstStyle/>
          <a:p>
            <a:r>
              <a:rPr lang="en-US" dirty="0"/>
              <a:t>Thank you.</a:t>
            </a:r>
          </a:p>
        </p:txBody>
      </p:sp>
      <p:sp>
        <p:nvSpPr>
          <p:cNvPr id="3" name="Slide Number Placeholder 2">
            <a:extLst>
              <a:ext uri="{FF2B5EF4-FFF2-40B4-BE49-F238E27FC236}">
                <a16:creationId xmlns:a16="http://schemas.microsoft.com/office/drawing/2014/main" xmlns="" id="{5375305D-9ACE-4B67-9A57-F381E489B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27644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4274004672"/>
              </p:ext>
            </p:extLst>
          </p:nvPr>
        </p:nvGraphicFramePr>
        <p:xfrm>
          <a:off x="457200" y="1988840"/>
          <a:ext cx="8507288" cy="447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24D9680D-7BD4-4D5C-9661-CD048A5BEB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79511" y="1340768"/>
            <a:ext cx="8653593" cy="770147"/>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Arial" panose="020B0604020202020204" pitchFamily="34" charset="0"/>
                <a:ea typeface="Times New Roman" panose="02020603050405020304" pitchFamily="18" charset="0"/>
                <a:cs typeface="+mn-cs"/>
              </a:rPr>
              <a:t>The National Development Plan - Vision 2030 (NDP) informs the MDDA’s -Long term goals, mandates and strategic objectives.</a:t>
            </a:r>
            <a:endParaRPr kumimoji="0" lang="en-US" sz="2000" b="1" i="0" u="none" strike="noStrike" kern="1200" cap="none" spc="0" normalizeH="0" baseline="0" noProof="0" dirty="0">
              <a:ln>
                <a:noFill/>
              </a:ln>
              <a:solidFill>
                <a:srgbClr val="252525"/>
              </a:solidFill>
              <a:effectLst/>
              <a:uLnTx/>
              <a:uFillTx/>
              <a:latin typeface="Arial" panose="020B0604020202020204" pitchFamily="34" charset="0"/>
              <a:ea typeface="Calibri" panose="020F0502020204030204" pitchFamily="34" charset="0"/>
              <a:cs typeface="+mn-cs"/>
            </a:endParaRPr>
          </a:p>
        </p:txBody>
      </p:sp>
      <p:sp>
        <p:nvSpPr>
          <p:cNvPr id="5" name="Title 4">
            <a:extLst>
              <a:ext uri="{FF2B5EF4-FFF2-40B4-BE49-F238E27FC236}">
                <a16:creationId xmlns:a16="http://schemas.microsoft.com/office/drawing/2014/main" xmlns="" id="{43801891-B4C8-4839-A433-FE9AF021DCE7}"/>
              </a:ext>
            </a:extLst>
          </p:cNvPr>
          <p:cNvSpPr>
            <a:spLocks noGrp="1"/>
          </p:cNvSpPr>
          <p:nvPr>
            <p:ph type="title"/>
          </p:nvPr>
        </p:nvSpPr>
        <p:spPr/>
        <p:txBody>
          <a:bodyPr/>
          <a:lstStyle/>
          <a:p>
            <a:r>
              <a:rPr lang="en-ZA" dirty="0"/>
              <a:t>National Development Plan</a:t>
            </a:r>
          </a:p>
        </p:txBody>
      </p:sp>
    </p:spTree>
    <p:extLst>
      <p:ext uri="{BB962C8B-B14F-4D97-AF65-F5344CB8AC3E}">
        <p14:creationId xmlns:p14="http://schemas.microsoft.com/office/powerpoint/2010/main" xmlns="" val="86488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96751"/>
          <a:ext cx="8723312" cy="515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34"/>
          <p:cNvSpPr>
            <a:spLocks noGrp="1"/>
          </p:cNvSpPr>
          <p:nvPr>
            <p:ph type="sldNum" sz="quarter" idx="12"/>
          </p:nvPr>
        </p:nvSpPr>
        <p:spPr/>
        <p:txBody>
          <a:bodyPr/>
          <a:lstStyle/>
          <a:p>
            <a:pPr>
              <a:defRPr/>
            </a:pPr>
            <a:r>
              <a:rPr lang="en-US" sz="1200" b="1" dirty="0">
                <a:solidFill>
                  <a:schemeClr val="tx1"/>
                </a:solidFill>
                <a:latin typeface="Arial"/>
                <a:cs typeface="Arial"/>
              </a:rPr>
              <a:t>3</a:t>
            </a:r>
          </a:p>
        </p:txBody>
      </p:sp>
      <p:sp>
        <p:nvSpPr>
          <p:cNvPr id="6" name="Oval Callout 6"/>
          <p:cNvSpPr/>
          <p:nvPr/>
        </p:nvSpPr>
        <p:spPr>
          <a:xfrm>
            <a:off x="6012160" y="1628800"/>
            <a:ext cx="2962672" cy="2502024"/>
          </a:xfrm>
          <a:prstGeom prst="wedgeEllipse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Section 16 &amp; 32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the Constitution provides for freedom of expression and access to information</a:t>
            </a:r>
          </a:p>
        </p:txBody>
      </p:sp>
      <p:sp>
        <p:nvSpPr>
          <p:cNvPr id="7" name="TextBox 6"/>
          <p:cNvSpPr txBox="1"/>
          <p:nvPr/>
        </p:nvSpPr>
        <p:spPr>
          <a:xfrm>
            <a:off x="2537520" y="3140968"/>
            <a:ext cx="1357808"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a:latin typeface="Arial" panose="020B0604020202020204" pitchFamily="34" charset="0"/>
              </a:rPr>
              <a:t>MDDA Act no 14 of 2002</a:t>
            </a:r>
          </a:p>
        </p:txBody>
      </p:sp>
      <p:graphicFrame>
        <p:nvGraphicFramePr>
          <p:cNvPr id="9" name="Diagram 8">
            <a:extLst>
              <a:ext uri="{FF2B5EF4-FFF2-40B4-BE49-F238E27FC236}">
                <a16:creationId xmlns:a16="http://schemas.microsoft.com/office/drawing/2014/main" xmlns="" id="{EBA54C84-F657-4EC2-BA99-DC941539EC4F}"/>
              </a:ext>
            </a:extLst>
          </p:cNvPr>
          <p:cNvGraphicFramePr/>
          <p:nvPr>
            <p:extLst>
              <p:ext uri="{D42A27DB-BD31-4B8C-83A1-F6EECF244321}">
                <p14:modId xmlns:p14="http://schemas.microsoft.com/office/powerpoint/2010/main" xmlns="" val="2054522598"/>
              </p:ext>
            </p:extLst>
          </p:nvPr>
        </p:nvGraphicFramePr>
        <p:xfrm>
          <a:off x="107504" y="1196751"/>
          <a:ext cx="8723312" cy="51596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a:extLst>
              <a:ext uri="{FF2B5EF4-FFF2-40B4-BE49-F238E27FC236}">
                <a16:creationId xmlns:a16="http://schemas.microsoft.com/office/drawing/2014/main" xmlns="" id="{EDAA9AF6-FA55-40FB-9F81-D27BEA24C246}"/>
              </a:ext>
            </a:extLst>
          </p:cNvPr>
          <p:cNvSpPr>
            <a:spLocks noGrp="1"/>
          </p:cNvSpPr>
          <p:nvPr>
            <p:ph type="title"/>
          </p:nvPr>
        </p:nvSpPr>
        <p:spPr/>
        <p:txBody>
          <a:bodyPr/>
          <a:lstStyle/>
          <a:p>
            <a:r>
              <a:rPr lang="en-ZA" dirty="0"/>
              <a:t>MDDA Mandate</a:t>
            </a:r>
          </a:p>
        </p:txBody>
      </p:sp>
    </p:spTree>
    <p:extLst>
      <p:ext uri="{BB962C8B-B14F-4D97-AF65-F5344CB8AC3E}">
        <p14:creationId xmlns:p14="http://schemas.microsoft.com/office/powerpoint/2010/main" xmlns="" val="327932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BFE2E91-D5FB-432C-BD42-CDBEFD3B129D}"/>
              </a:ext>
            </a:extLst>
          </p:cNvPr>
          <p:cNvSpPr>
            <a:spLocks noGrp="1"/>
          </p:cNvSpPr>
          <p:nvPr>
            <p:ph type="title"/>
          </p:nvPr>
        </p:nvSpPr>
        <p:spPr/>
        <p:txBody>
          <a:bodyPr/>
          <a:lstStyle/>
          <a:p>
            <a:r>
              <a:rPr lang="en-ZA" dirty="0"/>
              <a:t>Vision, Mission, Values</a:t>
            </a:r>
          </a:p>
        </p:txBody>
      </p:sp>
      <p:sp>
        <p:nvSpPr>
          <p:cNvPr id="2" name="Slide Number Placeholder 1"/>
          <p:cNvSpPr>
            <a:spLocks noGrp="1"/>
          </p:cNvSpPr>
          <p:nvPr>
            <p:ph type="sldNum" sz="quarter" idx="12"/>
          </p:nvPr>
        </p:nvSpPr>
        <p:spPr/>
        <p:txBody>
          <a:bodyPr/>
          <a:lstStyle/>
          <a:p>
            <a:pPr>
              <a:defRPr/>
            </a:pPr>
            <a:fld id="{4E500BAA-10E9-459A-A757-63613D0595D6}" type="slidenum">
              <a:rPr lang="en-US" smtClean="0">
                <a:solidFill>
                  <a:srgbClr val="4F271C">
                    <a:shade val="90000"/>
                  </a:srgbClr>
                </a:solidFill>
              </a:rPr>
              <a:pPr>
                <a:defRPr/>
              </a:pPr>
              <a:t>5</a:t>
            </a:fld>
            <a:endParaRPr lang="en-US" dirty="0">
              <a:solidFill>
                <a:srgbClr val="4F271C">
                  <a:shade val="90000"/>
                </a:srgb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729013729"/>
              </p:ext>
            </p:extLst>
          </p:nvPr>
        </p:nvGraphicFramePr>
        <p:xfrm>
          <a:off x="457200" y="1143000"/>
          <a:ext cx="8229600" cy="482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835189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graphicEl>
                                              <a:dgm id="{DB9AB2DB-F2DC-4F2F-BEE5-88B2471DC6C6}"/>
                                            </p:graphicEl>
                                          </p:spTgt>
                                        </p:tgtEl>
                                        <p:attrNameLst>
                                          <p:attrName>style.color</p:attrName>
                                        </p:attrNameLst>
                                      </p:cBhvr>
                                      <p:by>
                                        <p:hsl h="0" s="12549" l="25098"/>
                                      </p:by>
                                    </p:animClr>
                                    <p:animClr clrSpc="hsl" dir="cw">
                                      <p:cBhvr>
                                        <p:cTn id="7" dur="500" fill="hold"/>
                                        <p:tgtEl>
                                          <p:spTgt spid="4">
                                            <p:graphicEl>
                                              <a:dgm id="{DB9AB2DB-F2DC-4F2F-BEE5-88B2471DC6C6}"/>
                                            </p:graphicEl>
                                          </p:spTgt>
                                        </p:tgtEl>
                                        <p:attrNameLst>
                                          <p:attrName>fillcolor</p:attrName>
                                        </p:attrNameLst>
                                      </p:cBhvr>
                                      <p:by>
                                        <p:hsl h="0" s="12549" l="25098"/>
                                      </p:by>
                                    </p:animClr>
                                    <p:animClr clrSpc="hsl" dir="cw">
                                      <p:cBhvr>
                                        <p:cTn id="8" dur="500" fill="hold"/>
                                        <p:tgtEl>
                                          <p:spTgt spid="4">
                                            <p:graphicEl>
                                              <a:dgm id="{DB9AB2DB-F2DC-4F2F-BEE5-88B2471DC6C6}"/>
                                            </p:graphicEl>
                                          </p:spTgt>
                                        </p:tgtEl>
                                        <p:attrNameLst>
                                          <p:attrName>stroke.color</p:attrName>
                                        </p:attrNameLst>
                                      </p:cBhvr>
                                      <p:by>
                                        <p:hsl h="0" s="12549" l="25098"/>
                                      </p:by>
                                    </p:animClr>
                                    <p:set>
                                      <p:cBhvr>
                                        <p:cTn id="9" dur="500" fill="hold"/>
                                        <p:tgtEl>
                                          <p:spTgt spid="4">
                                            <p:graphicEl>
                                              <a:dgm id="{DB9AB2DB-F2DC-4F2F-BEE5-88B2471DC6C6}"/>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4">
                                            <p:graphicEl>
                                              <a:dgm id="{7DD19ADA-E279-4297-8B89-ECC284EB4DD3}"/>
                                            </p:graphicEl>
                                          </p:spTgt>
                                        </p:tgtEl>
                                        <p:attrNameLst>
                                          <p:attrName>style.color</p:attrName>
                                        </p:attrNameLst>
                                      </p:cBhvr>
                                      <p:by>
                                        <p:hsl h="0" s="12549" l="25098"/>
                                      </p:by>
                                    </p:animClr>
                                    <p:animClr clrSpc="hsl" dir="cw">
                                      <p:cBhvr>
                                        <p:cTn id="12" dur="500" fill="hold"/>
                                        <p:tgtEl>
                                          <p:spTgt spid="4">
                                            <p:graphicEl>
                                              <a:dgm id="{7DD19ADA-E279-4297-8B89-ECC284EB4DD3}"/>
                                            </p:graphicEl>
                                          </p:spTgt>
                                        </p:tgtEl>
                                        <p:attrNameLst>
                                          <p:attrName>fillcolor</p:attrName>
                                        </p:attrNameLst>
                                      </p:cBhvr>
                                      <p:by>
                                        <p:hsl h="0" s="12549" l="25098"/>
                                      </p:by>
                                    </p:animClr>
                                    <p:animClr clrSpc="hsl" dir="cw">
                                      <p:cBhvr>
                                        <p:cTn id="13" dur="500" fill="hold"/>
                                        <p:tgtEl>
                                          <p:spTgt spid="4">
                                            <p:graphicEl>
                                              <a:dgm id="{7DD19ADA-E279-4297-8B89-ECC284EB4DD3}"/>
                                            </p:graphicEl>
                                          </p:spTgt>
                                        </p:tgtEl>
                                        <p:attrNameLst>
                                          <p:attrName>stroke.color</p:attrName>
                                        </p:attrNameLst>
                                      </p:cBhvr>
                                      <p:by>
                                        <p:hsl h="0" s="12549" l="25098"/>
                                      </p:by>
                                    </p:animClr>
                                    <p:set>
                                      <p:cBhvr>
                                        <p:cTn id="14" dur="500" fill="hold"/>
                                        <p:tgtEl>
                                          <p:spTgt spid="4">
                                            <p:graphicEl>
                                              <a:dgm id="{7DD19ADA-E279-4297-8B89-ECC284EB4DD3}"/>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4">
                                            <p:graphicEl>
                                              <a:dgm id="{5D4C8348-E825-458B-A53B-C5091711B6F4}"/>
                                            </p:graphicEl>
                                          </p:spTgt>
                                        </p:tgtEl>
                                        <p:attrNameLst>
                                          <p:attrName>style.color</p:attrName>
                                        </p:attrNameLst>
                                      </p:cBhvr>
                                      <p:by>
                                        <p:hsl h="0" s="12549" l="25098"/>
                                      </p:by>
                                    </p:animClr>
                                    <p:animClr clrSpc="hsl" dir="cw">
                                      <p:cBhvr>
                                        <p:cTn id="17" dur="500" fill="hold"/>
                                        <p:tgtEl>
                                          <p:spTgt spid="4">
                                            <p:graphicEl>
                                              <a:dgm id="{5D4C8348-E825-458B-A53B-C5091711B6F4}"/>
                                            </p:graphicEl>
                                          </p:spTgt>
                                        </p:tgtEl>
                                        <p:attrNameLst>
                                          <p:attrName>fillcolor</p:attrName>
                                        </p:attrNameLst>
                                      </p:cBhvr>
                                      <p:by>
                                        <p:hsl h="0" s="12549" l="25098"/>
                                      </p:by>
                                    </p:animClr>
                                    <p:animClr clrSpc="hsl" dir="cw">
                                      <p:cBhvr>
                                        <p:cTn id="18" dur="500" fill="hold"/>
                                        <p:tgtEl>
                                          <p:spTgt spid="4">
                                            <p:graphicEl>
                                              <a:dgm id="{5D4C8348-E825-458B-A53B-C5091711B6F4}"/>
                                            </p:graphicEl>
                                          </p:spTgt>
                                        </p:tgtEl>
                                        <p:attrNameLst>
                                          <p:attrName>stroke.color</p:attrName>
                                        </p:attrNameLst>
                                      </p:cBhvr>
                                      <p:by>
                                        <p:hsl h="0" s="12549" l="25098"/>
                                      </p:by>
                                    </p:animClr>
                                    <p:set>
                                      <p:cBhvr>
                                        <p:cTn id="19" dur="500" fill="hold"/>
                                        <p:tgtEl>
                                          <p:spTgt spid="4">
                                            <p:graphicEl>
                                              <a:dgm id="{5D4C8348-E825-458B-A53B-C5091711B6F4}"/>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4">
                                            <p:graphicEl>
                                              <a:dgm id="{4B92317F-5BB9-4027-9616-07BB81B636A3}"/>
                                            </p:graphicEl>
                                          </p:spTgt>
                                        </p:tgtEl>
                                        <p:attrNameLst>
                                          <p:attrName>style.color</p:attrName>
                                        </p:attrNameLst>
                                      </p:cBhvr>
                                      <p:by>
                                        <p:hsl h="0" s="12549" l="25098"/>
                                      </p:by>
                                    </p:animClr>
                                    <p:animClr clrSpc="hsl" dir="cw">
                                      <p:cBhvr>
                                        <p:cTn id="22" dur="500" fill="hold"/>
                                        <p:tgtEl>
                                          <p:spTgt spid="4">
                                            <p:graphicEl>
                                              <a:dgm id="{4B92317F-5BB9-4027-9616-07BB81B636A3}"/>
                                            </p:graphicEl>
                                          </p:spTgt>
                                        </p:tgtEl>
                                        <p:attrNameLst>
                                          <p:attrName>fillcolor</p:attrName>
                                        </p:attrNameLst>
                                      </p:cBhvr>
                                      <p:by>
                                        <p:hsl h="0" s="12549" l="25098"/>
                                      </p:by>
                                    </p:animClr>
                                    <p:animClr clrSpc="hsl" dir="cw">
                                      <p:cBhvr>
                                        <p:cTn id="23" dur="500" fill="hold"/>
                                        <p:tgtEl>
                                          <p:spTgt spid="4">
                                            <p:graphicEl>
                                              <a:dgm id="{4B92317F-5BB9-4027-9616-07BB81B636A3}"/>
                                            </p:graphicEl>
                                          </p:spTgt>
                                        </p:tgtEl>
                                        <p:attrNameLst>
                                          <p:attrName>stroke.color</p:attrName>
                                        </p:attrNameLst>
                                      </p:cBhvr>
                                      <p:by>
                                        <p:hsl h="0" s="12549" l="25098"/>
                                      </p:by>
                                    </p:animClr>
                                    <p:set>
                                      <p:cBhvr>
                                        <p:cTn id="24" dur="500" fill="hold"/>
                                        <p:tgtEl>
                                          <p:spTgt spid="4">
                                            <p:graphicEl>
                                              <a:dgm id="{4B92317F-5BB9-4027-9616-07BB81B636A3}"/>
                                            </p:graphic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4">
                                            <p:graphicEl>
                                              <a:dgm id="{29486BB5-AF9C-4085-811A-8931B10F9A3F}"/>
                                            </p:graphicEl>
                                          </p:spTgt>
                                        </p:tgtEl>
                                        <p:attrNameLst>
                                          <p:attrName>style.color</p:attrName>
                                        </p:attrNameLst>
                                      </p:cBhvr>
                                      <p:by>
                                        <p:hsl h="0" s="12549" l="25098"/>
                                      </p:by>
                                    </p:animClr>
                                    <p:animClr clrSpc="hsl" dir="cw">
                                      <p:cBhvr>
                                        <p:cTn id="27" dur="500" fill="hold"/>
                                        <p:tgtEl>
                                          <p:spTgt spid="4">
                                            <p:graphicEl>
                                              <a:dgm id="{29486BB5-AF9C-4085-811A-8931B10F9A3F}"/>
                                            </p:graphicEl>
                                          </p:spTgt>
                                        </p:tgtEl>
                                        <p:attrNameLst>
                                          <p:attrName>fillcolor</p:attrName>
                                        </p:attrNameLst>
                                      </p:cBhvr>
                                      <p:by>
                                        <p:hsl h="0" s="12549" l="25098"/>
                                      </p:by>
                                    </p:animClr>
                                    <p:animClr clrSpc="hsl" dir="cw">
                                      <p:cBhvr>
                                        <p:cTn id="28" dur="500" fill="hold"/>
                                        <p:tgtEl>
                                          <p:spTgt spid="4">
                                            <p:graphicEl>
                                              <a:dgm id="{29486BB5-AF9C-4085-811A-8931B10F9A3F}"/>
                                            </p:graphicEl>
                                          </p:spTgt>
                                        </p:tgtEl>
                                        <p:attrNameLst>
                                          <p:attrName>stroke.color</p:attrName>
                                        </p:attrNameLst>
                                      </p:cBhvr>
                                      <p:by>
                                        <p:hsl h="0" s="12549" l="25098"/>
                                      </p:by>
                                    </p:animClr>
                                    <p:set>
                                      <p:cBhvr>
                                        <p:cTn id="29" dur="500" fill="hold"/>
                                        <p:tgtEl>
                                          <p:spTgt spid="4">
                                            <p:graphicEl>
                                              <a:dgm id="{29486BB5-AF9C-4085-811A-8931B10F9A3F}"/>
                                            </p:graphicEl>
                                          </p:spTgt>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4">
                                            <p:graphicEl>
                                              <a:dgm id="{BA4AAC1E-DECB-40E7-842B-316FFF256452}"/>
                                            </p:graphicEl>
                                          </p:spTgt>
                                        </p:tgtEl>
                                        <p:attrNameLst>
                                          <p:attrName>style.color</p:attrName>
                                        </p:attrNameLst>
                                      </p:cBhvr>
                                      <p:by>
                                        <p:hsl h="0" s="12549" l="25098"/>
                                      </p:by>
                                    </p:animClr>
                                    <p:animClr clrSpc="hsl" dir="cw">
                                      <p:cBhvr>
                                        <p:cTn id="32" dur="500" fill="hold"/>
                                        <p:tgtEl>
                                          <p:spTgt spid="4">
                                            <p:graphicEl>
                                              <a:dgm id="{BA4AAC1E-DECB-40E7-842B-316FFF256452}"/>
                                            </p:graphicEl>
                                          </p:spTgt>
                                        </p:tgtEl>
                                        <p:attrNameLst>
                                          <p:attrName>fillcolor</p:attrName>
                                        </p:attrNameLst>
                                      </p:cBhvr>
                                      <p:by>
                                        <p:hsl h="0" s="12549" l="25098"/>
                                      </p:by>
                                    </p:animClr>
                                    <p:animClr clrSpc="hsl" dir="cw">
                                      <p:cBhvr>
                                        <p:cTn id="33" dur="500" fill="hold"/>
                                        <p:tgtEl>
                                          <p:spTgt spid="4">
                                            <p:graphicEl>
                                              <a:dgm id="{BA4AAC1E-DECB-40E7-842B-316FFF256452}"/>
                                            </p:graphicEl>
                                          </p:spTgt>
                                        </p:tgtEl>
                                        <p:attrNameLst>
                                          <p:attrName>stroke.color</p:attrName>
                                        </p:attrNameLst>
                                      </p:cBhvr>
                                      <p:by>
                                        <p:hsl h="0" s="12549" l="25098"/>
                                      </p:by>
                                    </p:animClr>
                                    <p:set>
                                      <p:cBhvr>
                                        <p:cTn id="34" dur="500" fill="hold"/>
                                        <p:tgtEl>
                                          <p:spTgt spid="4">
                                            <p:graphicEl>
                                              <a:dgm id="{BA4AAC1E-DECB-40E7-842B-316FFF256452}"/>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46901751"/>
              </p:ext>
            </p:extLst>
          </p:nvPr>
        </p:nvGraphicFramePr>
        <p:xfrm>
          <a:off x="165624" y="627321"/>
          <a:ext cx="8903948" cy="6405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F50F36F0-C9FD-481D-BC96-97D25BE767E6}"/>
              </a:ext>
            </a:extLst>
          </p:cNvPr>
          <p:cNvSpPr>
            <a:spLocks noGrp="1"/>
          </p:cNvSpPr>
          <p:nvPr>
            <p:ph type="title"/>
          </p:nvPr>
        </p:nvSpPr>
        <p:spPr>
          <a:xfrm>
            <a:off x="457200" y="-314799"/>
            <a:ext cx="8229600" cy="1143000"/>
          </a:xfrm>
        </p:spPr>
        <p:txBody>
          <a:bodyPr/>
          <a:lstStyle/>
          <a:p>
            <a:r>
              <a:rPr lang="en-ZA" dirty="0"/>
              <a:t>Strategic Objectives</a:t>
            </a:r>
          </a:p>
        </p:txBody>
      </p:sp>
      <p:sp>
        <p:nvSpPr>
          <p:cNvPr id="8" name="Slide Number Placeholder 7"/>
          <p:cNvSpPr>
            <a:spLocks noGrp="1"/>
          </p:cNvSpPr>
          <p:nvPr>
            <p:ph type="sldNum" sz="quarter" idx="12"/>
          </p:nvPr>
        </p:nvSpPr>
        <p:spPr/>
        <p:txBody>
          <a:bodyPr/>
          <a:lstStyle/>
          <a:p>
            <a:fld id="{8843D58F-2DAB-1446-A47E-C34A82BC1FA1}"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xmlns="" val="22820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6D6A3-D2ED-423B-8596-FD46FAC58A15}"/>
              </a:ext>
            </a:extLst>
          </p:cNvPr>
          <p:cNvSpPr>
            <a:spLocks noGrp="1"/>
          </p:cNvSpPr>
          <p:nvPr>
            <p:ph type="title"/>
          </p:nvPr>
        </p:nvSpPr>
        <p:spPr>
          <a:xfrm>
            <a:off x="118680" y="110482"/>
            <a:ext cx="8229600" cy="590558"/>
          </a:xfrm>
          <a:ln>
            <a:solidFill>
              <a:schemeClr val="tx1"/>
            </a:solidFill>
          </a:ln>
        </p:spPr>
        <p:txBody>
          <a:bodyPr/>
          <a:lstStyle/>
          <a:p>
            <a:r>
              <a:rPr lang="en-US" sz="3200" dirty="0">
                <a:latin typeface="Arial Nova" panose="020B0504020202020204" pitchFamily="34" charset="0"/>
                <a:cs typeface="Arial" panose="020B0604020202020204" pitchFamily="34" charset="0"/>
              </a:rPr>
              <a:t>Organisational Environment</a:t>
            </a:r>
          </a:p>
        </p:txBody>
      </p:sp>
      <p:sp>
        <p:nvSpPr>
          <p:cNvPr id="4" name="Slide Number Placeholder 3">
            <a:extLst>
              <a:ext uri="{FF2B5EF4-FFF2-40B4-BE49-F238E27FC236}">
                <a16:creationId xmlns:a16="http://schemas.microsoft.com/office/drawing/2014/main" xmlns="" id="{834051D7-1F7E-41B3-B9EA-8BF927A4D6D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20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graphicFrame>
        <p:nvGraphicFramePr>
          <p:cNvPr id="5" name="Table 4">
            <a:extLst>
              <a:ext uri="{FF2B5EF4-FFF2-40B4-BE49-F238E27FC236}">
                <a16:creationId xmlns:a16="http://schemas.microsoft.com/office/drawing/2014/main" xmlns="" id="{76C6EDE7-7B66-4B6D-8AF7-8F9FE7E7480F}"/>
              </a:ext>
            </a:extLst>
          </p:cNvPr>
          <p:cNvGraphicFramePr>
            <a:graphicFrameLocks noGrp="1"/>
          </p:cNvGraphicFramePr>
          <p:nvPr>
            <p:extLst>
              <p:ext uri="{D42A27DB-BD31-4B8C-83A1-F6EECF244321}">
                <p14:modId xmlns:p14="http://schemas.microsoft.com/office/powerpoint/2010/main" xmlns="" val="456259995"/>
              </p:ext>
            </p:extLst>
          </p:nvPr>
        </p:nvGraphicFramePr>
        <p:xfrm>
          <a:off x="0" y="928243"/>
          <a:ext cx="9144000" cy="6676465"/>
        </p:xfrm>
        <a:graphic>
          <a:graphicData uri="http://schemas.openxmlformats.org/drawingml/2006/table">
            <a:tbl>
              <a:tblPr firstRow="1" bandRow="1">
                <a:tableStyleId>{93296810-A885-4BE3-A3E7-6D5BEEA58F35}</a:tableStyleId>
              </a:tblPr>
              <a:tblGrid>
                <a:gridCol w="1615298">
                  <a:extLst>
                    <a:ext uri="{9D8B030D-6E8A-4147-A177-3AD203B41FA5}">
                      <a16:colId xmlns:a16="http://schemas.microsoft.com/office/drawing/2014/main" xmlns="" val="3109317462"/>
                    </a:ext>
                  </a:extLst>
                </a:gridCol>
                <a:gridCol w="3342782">
                  <a:extLst>
                    <a:ext uri="{9D8B030D-6E8A-4147-A177-3AD203B41FA5}">
                      <a16:colId xmlns:a16="http://schemas.microsoft.com/office/drawing/2014/main" xmlns="" val="1160173512"/>
                    </a:ext>
                  </a:extLst>
                </a:gridCol>
                <a:gridCol w="4185920">
                  <a:extLst>
                    <a:ext uri="{9D8B030D-6E8A-4147-A177-3AD203B41FA5}">
                      <a16:colId xmlns:a16="http://schemas.microsoft.com/office/drawing/2014/main" xmlns="" val="487884194"/>
                    </a:ext>
                  </a:extLst>
                </a:gridCol>
              </a:tblGrid>
              <a:tr h="344013">
                <a:tc>
                  <a:txBody>
                    <a:bodyPr/>
                    <a:lstStyle/>
                    <a:p>
                      <a:pPr algn="ctr"/>
                      <a:r>
                        <a:rPr lang="en-US" dirty="0">
                          <a:latin typeface="Arial" panose="020B0604020202020204" pitchFamily="34" charset="0"/>
                          <a:cs typeface="Arial" panose="020B0604020202020204" pitchFamily="34" charset="0"/>
                        </a:rPr>
                        <a:t>Challenge</a:t>
                      </a:r>
                    </a:p>
                  </a:txBody>
                  <a:tcPr/>
                </a:tc>
                <a:tc>
                  <a:txBody>
                    <a:bodyPr/>
                    <a:lstStyle/>
                    <a:p>
                      <a:pPr algn="ctr"/>
                      <a:r>
                        <a:rPr lang="en-US" dirty="0">
                          <a:latin typeface="Arial" panose="020B0604020202020204" pitchFamily="34" charset="0"/>
                          <a:cs typeface="Arial" panose="020B0604020202020204" pitchFamily="34" charset="0"/>
                        </a:rPr>
                        <a:t>Status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Interventions</a:t>
                      </a:r>
                    </a:p>
                  </a:txBody>
                  <a:tcPr/>
                </a:tc>
                <a:extLst>
                  <a:ext uri="{0D108BD9-81ED-4DB2-BD59-A6C34878D82A}">
                    <a16:rowId xmlns:a16="http://schemas.microsoft.com/office/drawing/2014/main" xmlns="" val="2555868385"/>
                  </a:ext>
                </a:extLst>
              </a:tr>
              <a:tr h="1120616">
                <a:tc>
                  <a:txBody>
                    <a:bodyPr/>
                    <a:lstStyle/>
                    <a:p>
                      <a:r>
                        <a:rPr lang="en-US" sz="1600" dirty="0">
                          <a:latin typeface="Arial" panose="020B0604020202020204" pitchFamily="34" charset="0"/>
                          <a:cs typeface="Arial" panose="020B0604020202020204" pitchFamily="34" charset="0"/>
                        </a:rPr>
                        <a:t>Vacancy Rate</a:t>
                      </a:r>
                    </a:p>
                  </a:txBody>
                  <a:tcPr/>
                </a:tc>
                <a:tc>
                  <a:txBody>
                    <a:bodyPr/>
                    <a:lstStyle/>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12 out of 39 posts vacant.</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Four out of 9 Board members, vacant.</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Two temporal incapacity cases at management level</a:t>
                      </a:r>
                    </a:p>
                  </a:txBody>
                  <a:tcPr/>
                </a:tc>
                <a:tc>
                  <a:txBody>
                    <a:bodyPr/>
                    <a:lstStyle/>
                    <a:p>
                      <a:pPr marL="285750" indent="-285750">
                        <a:buClr>
                          <a:schemeClr val="accent6">
                            <a:lumMod val="75000"/>
                          </a:schemeClr>
                        </a:buClr>
                        <a:buFont typeface="Wingdings" panose="05000000000000000000" pitchFamily="2" charset="2"/>
                        <a:buChar char="v"/>
                      </a:pPr>
                      <a:r>
                        <a:rPr lang="en-US" sz="1600" dirty="0">
                          <a:latin typeface="Arial" panose="020B0604020202020204" pitchFamily="34" charset="0"/>
                          <a:cs typeface="Arial" panose="020B0604020202020204" pitchFamily="34" charset="0"/>
                        </a:rPr>
                        <a:t>Nine vacancies advertised and closed on 18 August 2019.</a:t>
                      </a:r>
                    </a:p>
                    <a:p>
                      <a:pPr marL="285750" indent="-285750">
                        <a:buClr>
                          <a:schemeClr val="accent6">
                            <a:lumMod val="75000"/>
                          </a:schemeClr>
                        </a:buClr>
                        <a:buFont typeface="Wingdings" panose="05000000000000000000" pitchFamily="2" charset="2"/>
                        <a:buChar char="v"/>
                      </a:pPr>
                      <a:r>
                        <a:rPr lang="en-US" sz="1600" dirty="0">
                          <a:latin typeface="Arial" panose="020B0604020202020204" pitchFamily="34" charset="0"/>
                          <a:cs typeface="Arial" panose="020B0604020202020204" pitchFamily="34" charset="0"/>
                        </a:rPr>
                        <a:t>Recruitment process underway.</a:t>
                      </a:r>
                    </a:p>
                  </a:txBody>
                  <a:tcPr/>
                </a:tc>
                <a:extLst>
                  <a:ext uri="{0D108BD9-81ED-4DB2-BD59-A6C34878D82A}">
                    <a16:rowId xmlns:a16="http://schemas.microsoft.com/office/drawing/2014/main" xmlns="" val="177513857"/>
                  </a:ext>
                </a:extLst>
              </a:tr>
              <a:tr h="270165">
                <a:tc>
                  <a:txBody>
                    <a:bodyPr/>
                    <a:lstStyle/>
                    <a:p>
                      <a:r>
                        <a:rPr lang="en-US" sz="1600" dirty="0">
                          <a:latin typeface="Arial" panose="020B0604020202020204" pitchFamily="34" charset="0"/>
                          <a:cs typeface="Arial" panose="020B0604020202020204" pitchFamily="34" charset="0"/>
                        </a:rPr>
                        <a:t>Financial Environment</a:t>
                      </a:r>
                    </a:p>
                  </a:txBody>
                  <a:tcPr/>
                </a:tc>
                <a:tc>
                  <a:txBody>
                    <a:bodyPr/>
                    <a:lstStyle/>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More demand for MDDA support</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Sector’s historical debt (R180 million)</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The MDDA receives a grant of R31 795 000 for the year</a:t>
                      </a:r>
                    </a:p>
                  </a:txBody>
                  <a:tcPr/>
                </a:tc>
                <a:tc>
                  <a:txBody>
                    <a:bodyPr/>
                    <a:lstStyle/>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Partnership meetings held:</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Caxton, Media24, Media Independent,</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Western Cape Media Engagement &amp; action plan on solutions</a:t>
                      </a:r>
                    </a:p>
                    <a:p>
                      <a:pPr marL="285750" indent="-285750">
                        <a:buClr>
                          <a:schemeClr val="accent6">
                            <a:lumMod val="75000"/>
                          </a:schemeClr>
                        </a:buClr>
                        <a:buFont typeface="Wingdings" panose="05000000000000000000" pitchFamily="2" charset="2"/>
                        <a:buChar char="v"/>
                      </a:pPr>
                      <a:r>
                        <a:rPr lang="en-ZA" sz="1600" dirty="0">
                          <a:latin typeface="Arial" panose="020B0604020202020204" pitchFamily="34" charset="0"/>
                          <a:cs typeface="Arial" panose="020B0604020202020204" pitchFamily="34" charset="0"/>
                        </a:rPr>
                        <a:t>Partnerships with Telecommunications companies</a:t>
                      </a:r>
                    </a:p>
                  </a:txBody>
                  <a:tcPr/>
                </a:tc>
                <a:extLst>
                  <a:ext uri="{0D108BD9-81ED-4DB2-BD59-A6C34878D82A}">
                    <a16:rowId xmlns:a16="http://schemas.microsoft.com/office/drawing/2014/main" xmlns="" val="971914467"/>
                  </a:ext>
                </a:extLst>
              </a:tr>
              <a:tr h="1159585">
                <a:tc>
                  <a:txBody>
                    <a:bodyPr/>
                    <a:lstStyle/>
                    <a:p>
                      <a:r>
                        <a:rPr lang="en-US" sz="1600" dirty="0">
                          <a:latin typeface="Arial" panose="020B0604020202020204" pitchFamily="34" charset="0"/>
                          <a:cs typeface="Arial" panose="020B0604020202020204" pitchFamily="34" charset="0"/>
                        </a:rPr>
                        <a:t>Technological environment</a:t>
                      </a:r>
                    </a:p>
                  </a:txBody>
                  <a:tcPr/>
                </a:tc>
                <a:tc>
                  <a:txBody>
                    <a:bodyPr/>
                    <a:lstStyle/>
                    <a:p>
                      <a:pPr marL="285750" lvl="0" indent="-285750">
                        <a:buClr>
                          <a:schemeClr val="accent6">
                            <a:lumMod val="75000"/>
                          </a:schemeClr>
                        </a:buClr>
                        <a:buFont typeface="Wingdings" panose="05000000000000000000" pitchFamily="2" charset="2"/>
                        <a:buChar char="v"/>
                      </a:pPr>
                      <a:r>
                        <a:rPr lang="en-US" sz="1600" dirty="0">
                          <a:latin typeface="Arial" panose="020B0604020202020204" pitchFamily="34" charset="0"/>
                          <a:cs typeface="Arial" panose="020B0604020202020204" pitchFamily="34" charset="0"/>
                        </a:rPr>
                        <a:t>MDDA Act outdated and not geared for digital or online platforms.</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v"/>
                        <a:tabLst/>
                        <a:defRPr/>
                      </a:pPr>
                      <a:endParaRPr lang="en-GB" sz="1600" dirty="0">
                        <a:latin typeface="Arial" panose="020B0604020202020204" pitchFamily="34" charset="0"/>
                        <a:cs typeface="Arial" panose="020B0604020202020204" pitchFamily="34" charset="0"/>
                      </a:endParaRPr>
                    </a:p>
                  </a:txBody>
                  <a:tcPr/>
                </a:tc>
                <a:tc>
                  <a:txBody>
                    <a:bodyPr/>
                    <a:lstStyle/>
                    <a:p>
                      <a:pPr marL="285750" lvl="0" indent="-285750">
                        <a:buClr>
                          <a:schemeClr val="accent6">
                            <a:lumMod val="75000"/>
                          </a:schemeClr>
                        </a:buClr>
                        <a:buFont typeface="Wingdings" panose="05000000000000000000" pitchFamily="2" charset="2"/>
                        <a:buChar char="v"/>
                      </a:pPr>
                      <a:r>
                        <a:rPr lang="en-US" sz="1600" baseline="0" dirty="0">
                          <a:latin typeface="Arial" panose="020B0604020202020204" pitchFamily="34" charset="0"/>
                          <a:cs typeface="Arial" panose="020B0604020202020204" pitchFamily="34" charset="0"/>
                        </a:rPr>
                        <a:t>Digital literacy training roll-out.</a:t>
                      </a:r>
                    </a:p>
                    <a:p>
                      <a:pPr marL="285750" lvl="0" indent="-285750">
                        <a:buClr>
                          <a:schemeClr val="accent6">
                            <a:lumMod val="75000"/>
                          </a:schemeClr>
                        </a:buClr>
                        <a:buFont typeface="Wingdings" panose="05000000000000000000" pitchFamily="2" charset="2"/>
                        <a:buChar char="v"/>
                      </a:pPr>
                      <a:r>
                        <a:rPr lang="en-US" sz="1600" baseline="0" dirty="0">
                          <a:latin typeface="Arial" panose="020B0604020202020204" pitchFamily="34" charset="0"/>
                          <a:cs typeface="Arial" panose="020B0604020202020204" pitchFamily="34" charset="0"/>
                        </a:rPr>
                        <a:t>Review MDDA Act to cater for online or digital sound broadcasting.</a:t>
                      </a:r>
                    </a:p>
                    <a:p>
                      <a:pPr marL="285750" lvl="0" indent="-285750">
                        <a:buClr>
                          <a:schemeClr val="accent6">
                            <a:lumMod val="75000"/>
                          </a:schemeClr>
                        </a:buClr>
                        <a:buFont typeface="Wingdings" panose="05000000000000000000" pitchFamily="2" charset="2"/>
                        <a:buChar char="v"/>
                      </a:pPr>
                      <a:r>
                        <a:rPr lang="en-US" sz="1600" baseline="0" dirty="0">
                          <a:latin typeface="Arial" panose="020B0604020202020204" pitchFamily="34" charset="0"/>
                          <a:cs typeface="Arial" panose="020B0604020202020204" pitchFamily="34" charset="0"/>
                        </a:rPr>
                        <a:t>Digital/Online community print funded</a:t>
                      </a:r>
                    </a:p>
                  </a:txBody>
                  <a:tcPr/>
                </a:tc>
                <a:extLst>
                  <a:ext uri="{0D108BD9-81ED-4DB2-BD59-A6C34878D82A}">
                    <a16:rowId xmlns:a16="http://schemas.microsoft.com/office/drawing/2014/main" xmlns="" val="3858303671"/>
                  </a:ext>
                </a:extLst>
              </a:tr>
              <a:tr h="624392">
                <a:tc>
                  <a:txBody>
                    <a:bodyPr/>
                    <a:lstStyle/>
                    <a:p>
                      <a:r>
                        <a:rPr lang="en-US" sz="1600" dirty="0">
                          <a:latin typeface="Arial" panose="020B0604020202020204" pitchFamily="34" charset="0"/>
                          <a:cs typeface="Arial" panose="020B0604020202020204" pitchFamily="34" charset="0"/>
                        </a:rPr>
                        <a:t>Corporate Governance</a:t>
                      </a:r>
                    </a:p>
                  </a:txBody>
                  <a:tcPr/>
                </a:tc>
                <a:tc>
                  <a:txBody>
                    <a:bodyPr/>
                    <a:lstStyle/>
                    <a:p>
                      <a:pPr marL="285750" indent="-285750">
                        <a:buClr>
                          <a:schemeClr val="accent6">
                            <a:lumMod val="75000"/>
                          </a:schemeClr>
                        </a:buClr>
                        <a:buFont typeface="Wingdings" panose="05000000000000000000" pitchFamily="2" charset="2"/>
                        <a:buChar char="v"/>
                      </a:pPr>
                      <a:r>
                        <a:rPr lang="en-US" sz="1600" dirty="0">
                          <a:latin typeface="Arial" panose="020B0604020202020204" pitchFamily="34" charset="0"/>
                          <a:cs typeface="Arial" panose="020B0604020202020204" pitchFamily="34" charset="0"/>
                        </a:rPr>
                        <a:t>Outdated policies and inadequate processes and processes.</a:t>
                      </a:r>
                    </a:p>
                  </a:txBody>
                  <a:tcPr/>
                </a:tc>
                <a:tc>
                  <a:txBody>
                    <a:bodyPr/>
                    <a:lstStyle/>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Updated a suite of organizational policies, consulted on with staff during Quarter 4 of 2018/2019, covering ICT, Finance, SCM, Communications and Stakeholder Engagement, Risk, Anti Fraud and Corruption and Grant Funding.</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Ethics &amp; Integrity management workshop by DPSA to all staff.</a:t>
                      </a:r>
                    </a:p>
                  </a:txBody>
                  <a:tcPr/>
                </a:tc>
                <a:extLst>
                  <a:ext uri="{0D108BD9-81ED-4DB2-BD59-A6C34878D82A}">
                    <a16:rowId xmlns:a16="http://schemas.microsoft.com/office/drawing/2014/main" xmlns="" val="4115873244"/>
                  </a:ext>
                </a:extLst>
              </a:tr>
            </a:tbl>
          </a:graphicData>
        </a:graphic>
      </p:graphicFrame>
    </p:spTree>
    <p:extLst>
      <p:ext uri="{BB962C8B-B14F-4D97-AF65-F5344CB8AC3E}">
        <p14:creationId xmlns:p14="http://schemas.microsoft.com/office/powerpoint/2010/main" xmlns="" val="139849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7F86C-F6D5-4791-B67C-8630DDC99FB1}"/>
              </a:ext>
            </a:extLst>
          </p:cNvPr>
          <p:cNvSpPr>
            <a:spLocks noGrp="1"/>
          </p:cNvSpPr>
          <p:nvPr>
            <p:ph type="title"/>
          </p:nvPr>
        </p:nvSpPr>
        <p:spPr>
          <a:xfrm>
            <a:off x="457200" y="136520"/>
            <a:ext cx="8229600" cy="1006479"/>
          </a:xfrm>
        </p:spPr>
        <p:txBody>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Human Resources Report –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Staff Complement at end Q1</a:t>
            </a:r>
            <a:endParaRPr lang="en-ZA" dirty="0"/>
          </a:p>
        </p:txBody>
      </p:sp>
      <p:sp>
        <p:nvSpPr>
          <p:cNvPr id="3" name="Slide Number Placeholder 2">
            <a:extLst>
              <a:ext uri="{FF2B5EF4-FFF2-40B4-BE49-F238E27FC236}">
                <a16:creationId xmlns:a16="http://schemas.microsoft.com/office/drawing/2014/main" xmlns="" id="{C7BB2A49-D9C4-487B-839E-C182EBEC12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xmlns="" id="{1965ED98-C4E1-4B07-92E5-673494063A12}"/>
              </a:ext>
            </a:extLst>
          </p:cNvPr>
          <p:cNvGraphicFramePr>
            <a:graphicFrameLocks noGrp="1"/>
          </p:cNvGraphicFramePr>
          <p:nvPr>
            <p:extLst>
              <p:ext uri="{D42A27DB-BD31-4B8C-83A1-F6EECF244321}">
                <p14:modId xmlns:p14="http://schemas.microsoft.com/office/powerpoint/2010/main" xmlns="" val="3383424842"/>
              </p:ext>
            </p:extLst>
          </p:nvPr>
        </p:nvGraphicFramePr>
        <p:xfrm>
          <a:off x="457200" y="1458335"/>
          <a:ext cx="8229600" cy="1849294"/>
        </p:xfrm>
        <a:graphic>
          <a:graphicData uri="http://schemas.openxmlformats.org/drawingml/2006/table">
            <a:tbl>
              <a:tblPr firstCol="1" bandRow="1">
                <a:tableStyleId>{08FB837D-C827-4EFA-A057-4D05807E0F7C}</a:tableStyleId>
              </a:tblPr>
              <a:tblGrid>
                <a:gridCol w="6124468">
                  <a:extLst>
                    <a:ext uri="{9D8B030D-6E8A-4147-A177-3AD203B41FA5}">
                      <a16:colId xmlns:a16="http://schemas.microsoft.com/office/drawing/2014/main" xmlns="" val="2269185454"/>
                    </a:ext>
                  </a:extLst>
                </a:gridCol>
                <a:gridCol w="2105132">
                  <a:extLst>
                    <a:ext uri="{9D8B030D-6E8A-4147-A177-3AD203B41FA5}">
                      <a16:colId xmlns:a16="http://schemas.microsoft.com/office/drawing/2014/main" xmlns="" val="557563614"/>
                    </a:ext>
                  </a:extLst>
                </a:gridCol>
              </a:tblGrid>
              <a:tr h="592138">
                <a:tc>
                  <a:txBody>
                    <a:bodyPr/>
                    <a:lstStyle/>
                    <a:p>
                      <a:pPr>
                        <a:spcAft>
                          <a:spcPts val="0"/>
                        </a:spcAft>
                      </a:pPr>
                      <a:r>
                        <a:rPr lang="en-US" sz="1600" dirty="0">
                          <a:effectLst/>
                          <a:latin typeface="Arial" panose="020B0604020202020204" pitchFamily="34" charset="0"/>
                          <a:cs typeface="Arial" panose="020B0604020202020204" pitchFamily="34" charset="0"/>
                        </a:rPr>
                        <a:t>Permanent staff</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27</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877321383"/>
                  </a:ext>
                </a:extLst>
              </a:tr>
              <a:tr h="456334">
                <a:tc>
                  <a:txBody>
                    <a:bodyPr/>
                    <a:lstStyle/>
                    <a:p>
                      <a:pPr>
                        <a:spcAft>
                          <a:spcPts val="0"/>
                        </a:spcAft>
                      </a:pPr>
                      <a:r>
                        <a:rPr lang="en-US" sz="1600" dirty="0">
                          <a:effectLst/>
                          <a:latin typeface="Arial" panose="020B0604020202020204" pitchFamily="34" charset="0"/>
                          <a:cs typeface="Arial" panose="020B0604020202020204" pitchFamily="34" charset="0"/>
                        </a:rPr>
                        <a:t>Fixed term (6) and seconded staff from the DoC (3)</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9</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77015815"/>
                  </a:ext>
                </a:extLst>
              </a:tr>
              <a:tr h="800822">
                <a:tc>
                  <a:txBody>
                    <a:bodyPr/>
                    <a:lstStyle/>
                    <a:p>
                      <a:pPr fontAlgn="ctr">
                        <a:lnSpc>
                          <a:spcPct val="120000"/>
                        </a:lnSpc>
                        <a:spcAft>
                          <a:spcPts val="0"/>
                        </a:spcAft>
                      </a:pPr>
                      <a:r>
                        <a:rPr lang="en-US" sz="1600" dirty="0">
                          <a:effectLst/>
                          <a:latin typeface="Arial" panose="020B0604020202020204" pitchFamily="34" charset="0"/>
                          <a:cs typeface="Arial" panose="020B0604020202020204" pitchFamily="34" charset="0"/>
                        </a:rPr>
                        <a:t> Total</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fontAlgn="ctr">
                        <a:lnSpc>
                          <a:spcPct val="120000"/>
                        </a:lnSpc>
                        <a:spcAft>
                          <a:spcPts val="0"/>
                        </a:spcAft>
                      </a:pPr>
                      <a:r>
                        <a:rPr lang="en-US" sz="1600" dirty="0">
                          <a:effectLst/>
                          <a:latin typeface="Arial" panose="020B0604020202020204" pitchFamily="34" charset="0"/>
                          <a:cs typeface="Arial" panose="020B0604020202020204" pitchFamily="34" charset="0"/>
                        </a:rPr>
                        <a:t>36</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232096027"/>
                  </a:ext>
                </a:extLst>
              </a:tr>
            </a:tbl>
          </a:graphicData>
        </a:graphic>
      </p:graphicFrame>
      <p:sp>
        <p:nvSpPr>
          <p:cNvPr id="6" name="Rectangle 1">
            <a:extLst>
              <a:ext uri="{FF2B5EF4-FFF2-40B4-BE49-F238E27FC236}">
                <a16:creationId xmlns:a16="http://schemas.microsoft.com/office/drawing/2014/main" xmlns="" id="{E3E57B43-3E2C-4AEC-874B-F33BDF79C90C}"/>
              </a:ext>
            </a:extLst>
          </p:cNvPr>
          <p:cNvSpPr>
            <a:spLocks noChangeArrowheads="1"/>
          </p:cNvSpPr>
          <p:nvPr/>
        </p:nvSpPr>
        <p:spPr bwMode="auto">
          <a:xfrm>
            <a:off x="457200" y="3537752"/>
            <a:ext cx="8163017" cy="233910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total of 27 permanent staff in the Agency at the end of Quarter 1 is unchanged compared to Quarter 4 of 2018/2019</a:t>
            </a:r>
          </a:p>
          <a:p>
            <a:pPr marR="0" lvl="0" algn="l" defTabSz="914400" rtl="0" eaLnBrk="0" fontAlgn="base" latinLnBrk="0" hangingPunct="0">
              <a:lnSpc>
                <a:spcPct val="100000"/>
              </a:lnSpc>
              <a:spcBef>
                <a:spcPct val="0"/>
              </a:spcBef>
              <a:spcAft>
                <a:spcPct val="0"/>
              </a:spcAft>
              <a:buClrTx/>
              <a:buSzTx/>
              <a:tabLst/>
            </a:pPr>
            <a:endParaRPr kumimoji="0" lang="en-ZA"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ZA" altLang="en-US" sz="1600" dirty="0">
                <a:cs typeface="Arial" panose="020B0604020202020204" pitchFamily="34" charset="0"/>
              </a:rPr>
              <a:t>The high vacancy rate was as a result of the moratorium placed by the Minister of Communications on recruitment as a result of pending rationalisation of the entities</a:t>
            </a:r>
          </a:p>
          <a:p>
            <a:pPr marR="0" lvl="0" algn="l" defTabSz="914400" rtl="0" eaLnBrk="0" fontAlgn="base" latinLnBrk="0" hangingPunct="0">
              <a:lnSpc>
                <a:spcPct val="100000"/>
              </a:lnSpc>
              <a:spcBef>
                <a:spcPct val="0"/>
              </a:spcBef>
              <a:spcAft>
                <a:spcPct val="0"/>
              </a:spcAft>
              <a:buClrTx/>
              <a:buSzTx/>
              <a:tabLst/>
            </a:pPr>
            <a:endParaRPr lang="en-ZA" altLang="en-US" sz="1600" dirty="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ZA" altLang="en-US" sz="1600" dirty="0">
                <a:cs typeface="Arial" panose="020B0604020202020204" pitchFamily="34" charset="0"/>
              </a:rPr>
              <a:t>This moratorium has been lifted (in July 2019) with the transfer of the MDDA to reporting into the Presidency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40588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125535" y="718334"/>
            <a:ext cx="8794758" cy="5481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Total Establishment:  39</a:t>
            </a:r>
            <a:endParaRPr kumimoji="0" lang="en-ZA" sz="3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5" name="TextBox 154"/>
          <p:cNvSpPr txBox="1"/>
          <p:nvPr/>
        </p:nvSpPr>
        <p:spPr>
          <a:xfrm>
            <a:off x="100111" y="2991999"/>
            <a:ext cx="289801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Secondments</a:t>
            </a:r>
            <a:endParaRPr kumimoji="0" lang="en-ZA"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56" name="TextBox 155"/>
          <p:cNvSpPr txBox="1"/>
          <p:nvPr/>
        </p:nvSpPr>
        <p:spPr>
          <a:xfrm>
            <a:off x="89807" y="1328157"/>
            <a:ext cx="340207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Number Of Filled Positions</a:t>
            </a:r>
          </a:p>
        </p:txBody>
      </p:sp>
      <p:sp>
        <p:nvSpPr>
          <p:cNvPr id="157" name="TextBox 156"/>
          <p:cNvSpPr txBox="1"/>
          <p:nvPr/>
        </p:nvSpPr>
        <p:spPr>
          <a:xfrm>
            <a:off x="3304872" y="1407818"/>
            <a:ext cx="1382127" cy="461665"/>
          </a:xfrm>
          <a:prstGeom prst="rect">
            <a:avLst/>
          </a:prstGeom>
          <a:noFill/>
        </p:spPr>
        <p:txBody>
          <a:bodyPr wrap="square" rtlCol="0">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68BF61"/>
                </a:solidFill>
                <a:effectLst/>
                <a:uLnTx/>
                <a:uFillTx/>
                <a:latin typeface="Arial" panose="020B0604020202020204" pitchFamily="34" charset="0"/>
                <a:ea typeface="+mn-ea"/>
                <a:cs typeface="Arial" panose="020B0604020202020204" pitchFamily="34" charset="0"/>
              </a:rPr>
              <a:t>27</a:t>
            </a:r>
          </a:p>
        </p:txBody>
      </p:sp>
      <p:sp>
        <p:nvSpPr>
          <p:cNvPr id="158" name="TextBox 157"/>
          <p:cNvSpPr txBox="1"/>
          <p:nvPr/>
        </p:nvSpPr>
        <p:spPr>
          <a:xfrm>
            <a:off x="4455418" y="1373573"/>
            <a:ext cx="151216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68BF61"/>
                </a:solidFill>
                <a:effectLst/>
                <a:uLnTx/>
                <a:uFillTx/>
                <a:latin typeface="Arial" panose="020B0604020202020204" pitchFamily="34" charset="0"/>
                <a:ea typeface="+mn-ea"/>
                <a:cs typeface="Arial" panose="020B0604020202020204" pitchFamily="34" charset="0"/>
              </a:rPr>
              <a:t>(69.23%)</a:t>
            </a:r>
          </a:p>
        </p:txBody>
      </p:sp>
      <p:sp>
        <p:nvSpPr>
          <p:cNvPr id="159" name="TextBox 158"/>
          <p:cNvSpPr txBox="1"/>
          <p:nvPr/>
        </p:nvSpPr>
        <p:spPr>
          <a:xfrm>
            <a:off x="71605" y="2139547"/>
            <a:ext cx="280831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Number Of Vacant Positions</a:t>
            </a:r>
          </a:p>
        </p:txBody>
      </p:sp>
      <p:sp>
        <p:nvSpPr>
          <p:cNvPr id="160" name="TextBox 159"/>
          <p:cNvSpPr txBox="1"/>
          <p:nvPr/>
        </p:nvSpPr>
        <p:spPr>
          <a:xfrm>
            <a:off x="3527372" y="2262657"/>
            <a:ext cx="797259"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a:t>
            </a:r>
            <a:endParaRPr kumimoji="0" lang="en-ZA"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1" name="TextBox 160"/>
          <p:cNvSpPr txBox="1"/>
          <p:nvPr/>
        </p:nvSpPr>
        <p:spPr>
          <a:xfrm>
            <a:off x="4283938" y="2254403"/>
            <a:ext cx="1728195" cy="461665"/>
          </a:xfrm>
          <a:prstGeom prst="rect">
            <a:avLst/>
          </a:prstGeom>
          <a:noFill/>
        </p:spPr>
        <p:txBody>
          <a:bodyPr wrap="square" rtlCol="0">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(30.7%)</a:t>
            </a:r>
          </a:p>
        </p:txBody>
      </p:sp>
      <p:sp>
        <p:nvSpPr>
          <p:cNvPr id="162" name="TextBox 161"/>
          <p:cNvSpPr txBox="1"/>
          <p:nvPr/>
        </p:nvSpPr>
        <p:spPr>
          <a:xfrm>
            <a:off x="3419872" y="3024002"/>
            <a:ext cx="921549" cy="461665"/>
          </a:xfrm>
          <a:prstGeom prst="rect">
            <a:avLst/>
          </a:prstGeom>
          <a:noFill/>
        </p:spPr>
        <p:txBody>
          <a:bodyPr wrap="square" rtlCol="0">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ZA" sz="2400" b="1" dirty="0">
                <a:solidFill>
                  <a:prstClr val="black">
                    <a:lumMod val="65000"/>
                    <a:lumOff val="35000"/>
                  </a:prstClr>
                </a:solidFill>
                <a:latin typeface="Arial" panose="020B0604020202020204" pitchFamily="34" charset="0"/>
                <a:cs typeface="Arial" panose="020B0604020202020204" pitchFamily="34" charset="0"/>
              </a:rPr>
              <a:t>3</a:t>
            </a:r>
            <a:endParaRPr kumimoji="0" lang="en-ZA"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67" name="Rectangle 166"/>
          <p:cNvSpPr/>
          <p:nvPr/>
        </p:nvSpPr>
        <p:spPr>
          <a:xfrm>
            <a:off x="7506147" y="2013267"/>
            <a:ext cx="1098301"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p:cNvSpPr/>
          <p:nvPr/>
        </p:nvSpPr>
        <p:spPr>
          <a:xfrm>
            <a:off x="7699637" y="2500991"/>
            <a:ext cx="184731"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71" name="TextBox 170"/>
          <p:cNvSpPr txBox="1"/>
          <p:nvPr/>
        </p:nvSpPr>
        <p:spPr>
          <a:xfrm>
            <a:off x="89807" y="4575070"/>
            <a:ext cx="280831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Incapacity (ill-health)</a:t>
            </a:r>
            <a:endParaRPr kumimoji="0" lang="en-ZA" sz="32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72" name="TextBox 171"/>
          <p:cNvSpPr txBox="1"/>
          <p:nvPr/>
        </p:nvSpPr>
        <p:spPr>
          <a:xfrm>
            <a:off x="3707904" y="4662133"/>
            <a:ext cx="29672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ZA" sz="2400" b="1" i="0" u="none" strike="noStrike" kern="0" cap="none" spc="0" normalizeH="0" baseline="0" noProof="0" dirty="0">
                <a:ln>
                  <a:noFill/>
                </a:ln>
                <a:solidFill>
                  <a:srgbClr val="68BF61"/>
                </a:solidFill>
                <a:effectLst/>
                <a:uLnTx/>
                <a:uFillTx/>
                <a:latin typeface="Arial" panose="020B0604020202020204" pitchFamily="34" charset="0"/>
                <a:ea typeface="+mn-ea"/>
                <a:cs typeface="Arial" panose="020B0604020202020204" pitchFamily="34" charset="0"/>
              </a:rPr>
              <a:t>2 </a:t>
            </a:r>
            <a:r>
              <a:rPr kumimoji="0" lang="en-ZA" sz="2000" b="1" i="0" u="none" strike="noStrike" kern="0" cap="none" spc="0" normalizeH="0" baseline="0" noProof="0" dirty="0">
                <a:ln>
                  <a:noFill/>
                </a:ln>
                <a:solidFill>
                  <a:srgbClr val="68BF61"/>
                </a:solidFill>
                <a:effectLst/>
                <a:uLnTx/>
                <a:uFillTx/>
                <a:latin typeface="Arial" panose="020B0604020202020204" pitchFamily="34" charset="0"/>
                <a:ea typeface="+mn-ea"/>
                <a:cs typeface="Arial" panose="020B0604020202020204" pitchFamily="34" charset="0"/>
              </a:rPr>
              <a:t>Managers</a:t>
            </a:r>
          </a:p>
        </p:txBody>
      </p:sp>
      <p:sp>
        <p:nvSpPr>
          <p:cNvPr id="173" name="TextBox 172"/>
          <p:cNvSpPr txBox="1"/>
          <p:nvPr/>
        </p:nvSpPr>
        <p:spPr>
          <a:xfrm>
            <a:off x="170662" y="5513788"/>
            <a:ext cx="335670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65000"/>
                    <a:lumOff val="35000"/>
                  </a:prstClr>
                </a:solidFill>
                <a:effectLst/>
                <a:uLnTx/>
                <a:uFillTx/>
                <a:latin typeface="Calibri"/>
                <a:ea typeface="Calibri" panose="020F0502020204030204" pitchFamily="34" charset="0"/>
                <a:cs typeface="Arial" panose="020B0604020202020204" pitchFamily="34" charset="0"/>
              </a:rPr>
              <a:t>Vacant Management posts</a:t>
            </a:r>
            <a:endParaRPr kumimoji="0" lang="en-ZA" sz="3600" b="1" i="0" u="none" strike="noStrike" kern="0" cap="none" spc="0" normalizeH="0" baseline="0" noProof="0" dirty="0">
              <a:ln>
                <a:noFill/>
              </a:ln>
              <a:solidFill>
                <a:prstClr val="black">
                  <a:lumMod val="65000"/>
                  <a:lumOff val="35000"/>
                </a:prstClr>
              </a:solidFill>
              <a:effectLst/>
              <a:uLnTx/>
              <a:uFillTx/>
              <a:latin typeface="Calibri"/>
              <a:ea typeface="+mn-ea"/>
              <a:cs typeface="Arial" panose="020B0604020202020204" pitchFamily="34" charset="0"/>
            </a:endParaRPr>
          </a:p>
        </p:txBody>
      </p:sp>
      <p:sp>
        <p:nvSpPr>
          <p:cNvPr id="174" name="TextBox 173"/>
          <p:cNvSpPr txBox="1"/>
          <p:nvPr/>
        </p:nvSpPr>
        <p:spPr>
          <a:xfrm>
            <a:off x="3876913" y="5574182"/>
            <a:ext cx="22698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5 out of 13</a:t>
            </a:r>
          </a:p>
        </p:txBody>
      </p:sp>
      <p:sp>
        <p:nvSpPr>
          <p:cNvPr id="175" name="Slide Number Placeholder 6"/>
          <p:cNvSpPr>
            <a:spLocks noGrp="1"/>
          </p:cNvSpPr>
          <p:nvPr>
            <p:ph type="sldNum" sz="quarter" idx="12"/>
          </p:nvPr>
        </p:nvSpPr>
        <p:spPr>
          <a:xfrm>
            <a:off x="6902896" y="644825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B5F"/>
                </a:solidFill>
                <a:effectLst/>
                <a:uLnTx/>
                <a:uFillTx/>
                <a:latin typeface="Calibri"/>
                <a:ea typeface="+mn-ea"/>
                <a:cs typeface="+mn-cs"/>
              </a:rPr>
              <a:t>4</a:t>
            </a:r>
          </a:p>
        </p:txBody>
      </p:sp>
      <p:sp>
        <p:nvSpPr>
          <p:cNvPr id="75" name="TextBox 74"/>
          <p:cNvSpPr txBox="1"/>
          <p:nvPr/>
        </p:nvSpPr>
        <p:spPr>
          <a:xfrm>
            <a:off x="77638" y="3898303"/>
            <a:ext cx="291372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Fixed terms</a:t>
            </a:r>
            <a:endParaRPr kumimoji="0" lang="en-ZA" sz="2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7" name="TextBox 76"/>
          <p:cNvSpPr txBox="1"/>
          <p:nvPr/>
        </p:nvSpPr>
        <p:spPr>
          <a:xfrm>
            <a:off x="2703725" y="3895166"/>
            <a:ext cx="4366482" cy="461665"/>
          </a:xfrm>
          <a:prstGeom prst="rect">
            <a:avLst/>
          </a:prstGeom>
          <a:noFill/>
        </p:spPr>
        <p:txBody>
          <a:bodyPr wrap="square" rtlCol="0">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6 - </a:t>
            </a:r>
            <a:r>
              <a:rPr kumimoji="0" lang="en-ZA"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Former Interns</a:t>
            </a:r>
          </a:p>
        </p:txBody>
      </p:sp>
      <p:sp>
        <p:nvSpPr>
          <p:cNvPr id="23" name="Title 1">
            <a:extLst>
              <a:ext uri="{FF2B5EF4-FFF2-40B4-BE49-F238E27FC236}">
                <a16:creationId xmlns:a16="http://schemas.microsoft.com/office/drawing/2014/main" xmlns="" id="{E2FF92CE-A952-45D4-8402-C3E737099BCD}"/>
              </a:ext>
            </a:extLst>
          </p:cNvPr>
          <p:cNvSpPr>
            <a:spLocks noGrp="1"/>
          </p:cNvSpPr>
          <p:nvPr>
            <p:ph type="title"/>
          </p:nvPr>
        </p:nvSpPr>
        <p:spPr>
          <a:xfrm>
            <a:off x="453242" y="90149"/>
            <a:ext cx="8229600" cy="501646"/>
          </a:xfrm>
        </p:spPr>
        <p:txBody>
          <a:bodyPr/>
          <a:lstStyle/>
          <a:p>
            <a:r>
              <a:rPr lang="en-ZA" sz="3600" b="1" dirty="0"/>
              <a:t>MDDA Total Establishment</a:t>
            </a:r>
          </a:p>
        </p:txBody>
      </p:sp>
    </p:spTree>
    <p:extLst>
      <p:ext uri="{BB962C8B-B14F-4D97-AF65-F5344CB8AC3E}">
        <p14:creationId xmlns:p14="http://schemas.microsoft.com/office/powerpoint/2010/main" xmlns="" val="2539693195"/>
      </p:ext>
    </p:extLst>
  </p:cSld>
  <p:clrMapOvr>
    <a:masterClrMapping/>
  </p:clrMapOvr>
  <p:transition>
    <p:random/>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45366</TotalTime>
  <Words>2205</Words>
  <Application>Microsoft Office PowerPoint</Application>
  <PresentationFormat>On-screen Show (4:3)</PresentationFormat>
  <Paragraphs>502</Paragraphs>
  <Slides>22</Slides>
  <Notes>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1_Office Theme</vt:lpstr>
      <vt:lpstr>3_Office Theme</vt:lpstr>
      <vt:lpstr>5_Office Theme</vt:lpstr>
      <vt:lpstr>7_Office Theme</vt:lpstr>
      <vt:lpstr>Slide 1</vt:lpstr>
      <vt:lpstr>Constitutional Mandate</vt:lpstr>
      <vt:lpstr>National Development Plan</vt:lpstr>
      <vt:lpstr>MDDA Mandate</vt:lpstr>
      <vt:lpstr>Vision, Mission, Values</vt:lpstr>
      <vt:lpstr>Strategic Objectives</vt:lpstr>
      <vt:lpstr>Organisational Environment</vt:lpstr>
      <vt:lpstr>Human Resources Report –  Staff Complement at end Q1</vt:lpstr>
      <vt:lpstr>MDDA Total Establishment</vt:lpstr>
      <vt:lpstr>MDDA Organogram &amp; Vacancies</vt:lpstr>
      <vt:lpstr>Occupational Level – Employment Equity</vt:lpstr>
      <vt:lpstr>Vacancy Per Occupational Category</vt:lpstr>
      <vt:lpstr>MDDA Board of Directors</vt:lpstr>
      <vt:lpstr>Q1 Overall Performance</vt:lpstr>
      <vt:lpstr>Achieved Targets</vt:lpstr>
      <vt:lpstr>Highlights – Quarter 1</vt:lpstr>
      <vt:lpstr>Highlights – Quarter 1 (cont…)</vt:lpstr>
      <vt:lpstr>Financial Report –  Revenue Management </vt:lpstr>
      <vt:lpstr>Financial Report –  Expenditure Management</vt:lpstr>
      <vt:lpstr>Financial Report –  Investment Management</vt:lpstr>
      <vt:lpstr>Way Forward</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LANGBRIDGE</dc:creator>
  <cp:lastModifiedBy>PUMZA</cp:lastModifiedBy>
  <cp:revision>589</cp:revision>
  <cp:lastPrinted>2019-08-26T16:19:06Z</cp:lastPrinted>
  <dcterms:created xsi:type="dcterms:W3CDTF">2017-07-04T10:53:39Z</dcterms:created>
  <dcterms:modified xsi:type="dcterms:W3CDTF">2019-08-29T08:47:48Z</dcterms:modified>
</cp:coreProperties>
</file>