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drawings/drawing2.xml" ContentType="application/vnd.openxmlformats-officedocument.drawingml.chartshapes+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charts/style1.xml" ContentType="application/vnd.ms-office.chartstyl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charts/chart8.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diagrams/data3.xml" ContentType="application/vnd.openxmlformats-officedocument.drawingml.diagramData+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harts/chart9.xml" ContentType="application/vnd.openxmlformats-officedocument.drawingml.chart+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rawings/drawing1.xml" ContentType="application/vnd.openxmlformats-officedocument.drawingml.chartshapes+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51"/>
  </p:notesMasterIdLst>
  <p:handoutMasterIdLst>
    <p:handoutMasterId r:id="rId52"/>
  </p:handoutMasterIdLst>
  <p:sldIdLst>
    <p:sldId id="472" r:id="rId2"/>
    <p:sldId id="355" r:id="rId3"/>
    <p:sldId id="495" r:id="rId4"/>
    <p:sldId id="496" r:id="rId5"/>
    <p:sldId id="497" r:id="rId6"/>
    <p:sldId id="498" r:id="rId7"/>
    <p:sldId id="499" r:id="rId8"/>
    <p:sldId id="529" r:id="rId9"/>
    <p:sldId id="500" r:id="rId10"/>
    <p:sldId id="501" r:id="rId11"/>
    <p:sldId id="503" r:id="rId12"/>
    <p:sldId id="504" r:id="rId13"/>
    <p:sldId id="505" r:id="rId14"/>
    <p:sldId id="530" r:id="rId15"/>
    <p:sldId id="506" r:id="rId16"/>
    <p:sldId id="507" r:id="rId17"/>
    <p:sldId id="508" r:id="rId18"/>
    <p:sldId id="509" r:id="rId19"/>
    <p:sldId id="510" r:id="rId20"/>
    <p:sldId id="511" r:id="rId21"/>
    <p:sldId id="512" r:id="rId22"/>
    <p:sldId id="513" r:id="rId23"/>
    <p:sldId id="514" r:id="rId24"/>
    <p:sldId id="515" r:id="rId25"/>
    <p:sldId id="516" r:id="rId26"/>
    <p:sldId id="517" r:id="rId27"/>
    <p:sldId id="518" r:id="rId28"/>
    <p:sldId id="519" r:id="rId29"/>
    <p:sldId id="520" r:id="rId30"/>
    <p:sldId id="521" r:id="rId31"/>
    <p:sldId id="522" r:id="rId32"/>
    <p:sldId id="523" r:id="rId33"/>
    <p:sldId id="524" r:id="rId34"/>
    <p:sldId id="525" r:id="rId35"/>
    <p:sldId id="481" r:id="rId36"/>
    <p:sldId id="490" r:id="rId37"/>
    <p:sldId id="482" r:id="rId38"/>
    <p:sldId id="483" r:id="rId39"/>
    <p:sldId id="484" r:id="rId40"/>
    <p:sldId id="488" r:id="rId41"/>
    <p:sldId id="485" r:id="rId42"/>
    <p:sldId id="531" r:id="rId43"/>
    <p:sldId id="486" r:id="rId44"/>
    <p:sldId id="491" r:id="rId45"/>
    <p:sldId id="527" r:id="rId46"/>
    <p:sldId id="528" r:id="rId47"/>
    <p:sldId id="356" r:id="rId48"/>
    <p:sldId id="379" r:id="rId49"/>
    <p:sldId id="526" r:id="rId50"/>
  </p:sldIdLst>
  <p:sldSz cx="10080625" cy="7559675"/>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1pPr>
    <a:lvl2pPr marL="4302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2pPr>
    <a:lvl3pPr marL="6461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3pPr>
    <a:lvl4pPr marL="862013" indent="-214313"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4pPr>
    <a:lvl5pPr marL="10779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5pPr>
    <a:lvl6pPr marL="22860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6pPr>
    <a:lvl7pPr marL="27432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7pPr>
    <a:lvl8pPr marL="32004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8pPr>
    <a:lvl9pPr marL="36576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9pPr>
  </p:defaultTextStyle>
  <p:extLst>
    <p:ext uri="{EFAFB233-063F-42B5-8137-9DF3F51BA10A}">
      <p15:sldGuideLst xmlns:p15="http://schemas.microsoft.com/office/powerpoint/2012/main" xmlns="">
        <p15:guide id="1" orient="horz" pos="2141" userDrawn="1">
          <p15:clr>
            <a:srgbClr val="A4A3A4"/>
          </p15:clr>
        </p15:guide>
        <p15:guide id="2" pos="2880">
          <p15:clr>
            <a:srgbClr val="A4A3A4"/>
          </p15:clr>
        </p15:guide>
      </p15:sldGuideLst>
    </p:ext>
    <p:ext uri="{2D200454-40CA-4A62-9FC3-DE9A4176ACB9}">
      <p15:notesGuideLst xmlns:p15="http://schemas.microsoft.com/office/powerpoint/2012/main" xmlns="">
        <p15:guide id="1" orient="horz" pos="2674" userDrawn="1">
          <p15:clr>
            <a:srgbClr val="A4A3A4"/>
          </p15:clr>
        </p15:guide>
        <p15:guide id="2" pos="19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omien Rousseau"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E5DAC0"/>
    <a:srgbClr val="58595B"/>
    <a:srgbClr val="004A8F"/>
    <a:srgbClr val="8F6B22"/>
    <a:srgbClr val="CCECFF"/>
    <a:srgbClr val="003399"/>
    <a:srgbClr val="D8F1F4"/>
    <a:srgbClr val="16165D"/>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58577" autoAdjust="0"/>
  </p:normalViewPr>
  <p:slideViewPr>
    <p:cSldViewPr>
      <p:cViewPr varScale="1">
        <p:scale>
          <a:sx n="39" d="100"/>
          <a:sy n="39" d="100"/>
        </p:scale>
        <p:origin x="-2130" y="-96"/>
      </p:cViewPr>
      <p:guideLst>
        <p:guide orient="horz" pos="2141"/>
        <p:guide pos="2880"/>
      </p:guideLst>
    </p:cSldViewPr>
  </p:slideViewPr>
  <p:outlineViewPr>
    <p:cViewPr varScale="1">
      <p:scale>
        <a:sx n="170" d="200"/>
        <a:sy n="170" d="200"/>
      </p:scale>
      <p:origin x="0" y="-10188"/>
    </p:cViewPr>
  </p:outlineViewPr>
  <p:notesTextViewPr>
    <p:cViewPr>
      <p:scale>
        <a:sx n="100" d="100"/>
        <a:sy n="100" d="100"/>
      </p:scale>
      <p:origin x="0" y="0"/>
    </p:cViewPr>
  </p:notesTextViewPr>
  <p:sorterViewPr>
    <p:cViewPr>
      <p:scale>
        <a:sx n="100" d="100"/>
        <a:sy n="100" d="100"/>
      </p:scale>
      <p:origin x="0" y="-7776"/>
    </p:cViewPr>
  </p:sorterViewPr>
  <p:notesViewPr>
    <p:cSldViewPr>
      <p:cViewPr varScale="1">
        <p:scale>
          <a:sx n="59" d="100"/>
          <a:sy n="59" d="100"/>
        </p:scale>
        <p:origin x="-1752" y="-72"/>
      </p:cViewPr>
      <p:guideLst>
        <p:guide orient="horz" pos="2674"/>
        <p:guide pos="194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Office_Excel_Worksheet6.xlsx"/><Relationship Id="rId4" Type="http://schemas.microsoft.com/office/2011/relationships/chartStyle" Target="style1.xml"/></Relationships>
</file>

<file path=ppt/charts/_rels/chart7.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2.xml"/><Relationship Id="rId1" Type="http://schemas.openxmlformats.org/officeDocument/2006/relationships/package" Target="../embeddings/Microsoft_Office_Excel_Worksheet7.xlsx"/><Relationship Id="rId4" Type="http://schemas.microsoft.com/office/2011/relationships/chartStyle" Target="style2.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Sheet1!$B$1</c:f>
              <c:strCache>
                <c:ptCount val="1"/>
                <c:pt idx="0">
                  <c:v>Revenue</c:v>
                </c:pt>
              </c:strCache>
            </c:strRef>
          </c:tx>
          <c:spPr>
            <a:solidFill>
              <a:srgbClr val="8F6B22"/>
            </a:solidFill>
            <a:ln w="25322">
              <a:noFill/>
            </a:ln>
          </c:spPr>
          <c:dPt>
            <c:idx val="0"/>
            <c:spPr>
              <a:solidFill>
                <a:srgbClr val="004A8F"/>
              </a:solidFill>
              <a:ln w="25322">
                <a:noFill/>
              </a:ln>
            </c:spPr>
            <c:extLst xmlns:c16r2="http://schemas.microsoft.com/office/drawing/2015/06/chart">
              <c:ext xmlns:c16="http://schemas.microsoft.com/office/drawing/2014/chart" uri="{C3380CC4-5D6E-409C-BE32-E72D297353CC}">
                <c16:uniqueId val="{00000000-7CAA-4679-81DF-19E05ABBD670}"/>
              </c:ext>
            </c:extLst>
          </c:dPt>
          <c:dLbls>
            <c:spPr>
              <a:noFill/>
              <a:ln w="25322">
                <a:noFill/>
              </a:ln>
            </c:spPr>
            <c:txPr>
              <a:bodyPr rot="0" spcFirstLastPara="1" vertOverflow="ellipsis" vert="horz" wrap="square" lIns="38100" tIns="19050" rIns="38100" bIns="19050" anchor="ctr" anchorCtr="1">
                <a:spAutoFit/>
              </a:bodyPr>
              <a:lstStyle/>
              <a:p>
                <a:pPr>
                  <a:defRPr sz="1594" b="1" i="0" u="none" strike="noStrike" kern="1200" baseline="0">
                    <a:solidFill>
                      <a:schemeClr val="tx1"/>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2018/19</c:v>
                </c:pt>
                <c:pt idx="1">
                  <c:v>2019/20</c:v>
                </c:pt>
                <c:pt idx="2">
                  <c:v>2020/21</c:v>
                </c:pt>
                <c:pt idx="3">
                  <c:v>2021/22</c:v>
                </c:pt>
              </c:strCache>
            </c:strRef>
          </c:cat>
          <c:val>
            <c:numRef>
              <c:f>Sheet1!$B$2:$B$5</c:f>
              <c:numCache>
                <c:formatCode>_ * #,##0_ ;_ * \-#,##0_ ;_ * "-"??_ ;_ @_ </c:formatCode>
                <c:ptCount val="4"/>
                <c:pt idx="0">
                  <c:v>167059534</c:v>
                </c:pt>
                <c:pt idx="1">
                  <c:v>170781721</c:v>
                </c:pt>
                <c:pt idx="2">
                  <c:v>179955434</c:v>
                </c:pt>
                <c:pt idx="3">
                  <c:v>189170071</c:v>
                </c:pt>
              </c:numCache>
            </c:numRef>
          </c:val>
          <c:extLst xmlns:c16r2="http://schemas.microsoft.com/office/drawing/2015/06/chart">
            <c:ext xmlns:c16="http://schemas.microsoft.com/office/drawing/2014/chart" uri="{C3380CC4-5D6E-409C-BE32-E72D297353CC}">
              <c16:uniqueId val="{00000000-D3FF-4F61-9BA6-AD0653103DA8}"/>
            </c:ext>
          </c:extLst>
        </c:ser>
        <c:dLbls/>
        <c:gapWidth val="75"/>
        <c:axId val="112357376"/>
        <c:axId val="112358912"/>
      </c:barChart>
      <c:catAx>
        <c:axId val="112357376"/>
        <c:scaling>
          <c:orientation val="minMax"/>
        </c:scaling>
        <c:axPos val="b"/>
        <c:numFmt formatCode="General" sourceLinked="1"/>
        <c:majorTickMark val="none"/>
        <c:tickLblPos val="nextTo"/>
        <c:spPr>
          <a:noFill/>
          <a:ln w="9485" cap="flat" cmpd="sng" algn="ctr">
            <a:solidFill>
              <a:schemeClr val="tx1">
                <a:lumMod val="15000"/>
                <a:lumOff val="85000"/>
              </a:schemeClr>
            </a:solidFill>
            <a:round/>
          </a:ln>
          <a:effectLst/>
        </c:spPr>
        <c:txPr>
          <a:bodyPr rot="-6000000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crossAx val="112358912"/>
        <c:crosses val="autoZero"/>
        <c:auto val="1"/>
        <c:lblAlgn val="ctr"/>
        <c:lblOffset val="100"/>
      </c:catAx>
      <c:valAx>
        <c:axId val="112358912"/>
        <c:scaling>
          <c:orientation val="minMax"/>
        </c:scaling>
        <c:axPos val="l"/>
        <c:numFmt formatCode="General" sourceLinked="0"/>
        <c:majorTickMark val="none"/>
        <c:tickLblPos val="nextTo"/>
        <c:txPr>
          <a:bodyPr/>
          <a:lstStyle/>
          <a:p>
            <a:pPr>
              <a:defRPr sz="1400" b="1">
                <a:latin typeface="Century Gothic" panose="020B0502020202020204" pitchFamily="34" charset="0"/>
              </a:defRPr>
            </a:pPr>
            <a:endParaRPr lang="en-US"/>
          </a:p>
        </c:txPr>
        <c:crossAx val="112357376"/>
        <c:crosses val="autoZero"/>
        <c:crossBetween val="between"/>
        <c:dispUnits>
          <c:builtInUnit val="millions"/>
          <c:dispUnitsLbl>
            <c:txPr>
              <a:bodyPr/>
              <a:lstStyle/>
              <a:p>
                <a:pPr>
                  <a:defRPr sz="1400">
                    <a:latin typeface="Century Gothic" panose="020B0502020202020204" pitchFamily="34" charset="0"/>
                  </a:defRPr>
                </a:pPr>
                <a:endParaRPr lang="en-US"/>
              </a:p>
            </c:txPr>
          </c:dispUnitsLbl>
        </c:dispUnits>
      </c:valAx>
      <c:spPr>
        <a:noFill/>
        <a:ln w="25374">
          <a:noFill/>
        </a:ln>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dLbls/>
        <c:gapWidth val="75"/>
        <c:axId val="84501248"/>
        <c:axId val="84502784"/>
      </c:barChart>
      <c:catAx>
        <c:axId val="84501248"/>
        <c:scaling>
          <c:orientation val="minMax"/>
        </c:scaling>
        <c:axPos val="b"/>
        <c:numFmt formatCode="General" sourceLinked="1"/>
        <c:majorTickMark val="none"/>
        <c:tickLblPos val="nextTo"/>
        <c:spPr>
          <a:noFill/>
          <a:ln w="9485" cap="flat" cmpd="sng" algn="ctr">
            <a:solidFill>
              <a:schemeClr val="tx1">
                <a:lumMod val="15000"/>
                <a:lumOff val="85000"/>
              </a:schemeClr>
            </a:solidFill>
            <a:round/>
          </a:ln>
          <a:effectLst/>
        </c:spPr>
        <c:txPr>
          <a:bodyPr rot="-6000000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crossAx val="84502784"/>
        <c:crosses val="autoZero"/>
        <c:auto val="1"/>
        <c:lblAlgn val="ctr"/>
        <c:lblOffset val="100"/>
      </c:catAx>
      <c:valAx>
        <c:axId val="84502784"/>
        <c:scaling>
          <c:orientation val="minMax"/>
        </c:scaling>
        <c:axPos val="l"/>
        <c:numFmt formatCode="General" sourceLinked="0"/>
        <c:majorTickMark val="none"/>
        <c:tickLblPos val="nextTo"/>
        <c:txPr>
          <a:bodyPr/>
          <a:lstStyle/>
          <a:p>
            <a:pPr>
              <a:defRPr sz="1100" b="1">
                <a:latin typeface="Century Gothic" panose="020B0502020202020204" pitchFamily="34" charset="0"/>
              </a:defRPr>
            </a:pPr>
            <a:endParaRPr lang="en-US"/>
          </a:p>
        </c:txPr>
        <c:crossAx val="84501248"/>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74">
          <a:noFill/>
        </a:ln>
      </c:spPr>
    </c:plotArea>
    <c:legend>
      <c:legendPos val="b"/>
      <c:spPr>
        <a:noFill/>
        <a:ln w="25322">
          <a:noFill/>
        </a:ln>
      </c:spPr>
      <c:txPr>
        <a:bodyPr rot="0" spcFirstLastPara="1" vertOverflow="ellipsis" vert="horz" wrap="square" anchor="ctr" anchorCtr="1"/>
        <a:lstStyle/>
        <a:p>
          <a:pPr>
            <a:defRPr sz="1792"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7.3606505961601135E-2"/>
          <c:y val="0.11964335988411046"/>
          <c:w val="0.90356155444227049"/>
          <c:h val="0.75931946160672081"/>
        </c:manualLayout>
      </c:layout>
      <c:barChart>
        <c:barDir val="col"/>
        <c:grouping val="clustered"/>
        <c:ser>
          <c:idx val="0"/>
          <c:order val="0"/>
          <c:tx>
            <c:strRef>
              <c:f>Sheet1!$B$1</c:f>
              <c:strCache>
                <c:ptCount val="1"/>
                <c:pt idx="0">
                  <c:v>Administrative fees</c:v>
                </c:pt>
              </c:strCache>
            </c:strRef>
          </c:tx>
          <c:spPr>
            <a:solidFill>
              <a:srgbClr val="004A8F"/>
            </a:solidFill>
            <a:ln w="27477">
              <a:noFill/>
            </a:ln>
          </c:spPr>
          <c:dLbls>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2015/16</c:v>
                </c:pt>
                <c:pt idx="1">
                  <c:v>2016/17</c:v>
                </c:pt>
                <c:pt idx="2">
                  <c:v>2017/18</c:v>
                </c:pt>
                <c:pt idx="3">
                  <c:v>2018/19</c:v>
                </c:pt>
                <c:pt idx="4">
                  <c:v>2019/20</c:v>
                </c:pt>
                <c:pt idx="5">
                  <c:v>2020/21</c:v>
                </c:pt>
                <c:pt idx="6">
                  <c:v>2021/22</c:v>
                </c:pt>
              </c:strCache>
            </c:strRef>
          </c:cat>
          <c:val>
            <c:numRef>
              <c:f>Sheet1!$B$2:$B$8</c:f>
              <c:numCache>
                <c:formatCode>_ * #,##0_ ;_ * \-#,##0_ ;_ * "-"??_ ;_ @_ </c:formatCode>
                <c:ptCount val="7"/>
                <c:pt idx="0">
                  <c:v>27494000</c:v>
                </c:pt>
                <c:pt idx="1">
                  <c:v>27266000</c:v>
                </c:pt>
                <c:pt idx="2">
                  <c:v>23748000</c:v>
                </c:pt>
                <c:pt idx="3">
                  <c:v>30218000</c:v>
                </c:pt>
                <c:pt idx="4">
                  <c:v>27962000</c:v>
                </c:pt>
                <c:pt idx="5">
                  <c:v>29639000</c:v>
                </c:pt>
                <c:pt idx="6">
                  <c:v>31419000</c:v>
                </c:pt>
              </c:numCache>
            </c:numRef>
          </c:val>
          <c:extLst xmlns:c16r2="http://schemas.microsoft.com/office/drawing/2015/06/chart">
            <c:ext xmlns:c16="http://schemas.microsoft.com/office/drawing/2014/chart" uri="{C3380CC4-5D6E-409C-BE32-E72D297353CC}">
              <c16:uniqueId val="{00000000-B794-47F1-8761-4D5020387869}"/>
            </c:ext>
          </c:extLst>
        </c:ser>
        <c:ser>
          <c:idx val="1"/>
          <c:order val="1"/>
          <c:tx>
            <c:strRef>
              <c:f>Sheet1!$C$1</c:f>
              <c:strCache>
                <c:ptCount val="1"/>
                <c:pt idx="0">
                  <c:v>Other non-tax revenue</c:v>
                </c:pt>
              </c:strCache>
            </c:strRef>
          </c:tx>
          <c:spPr>
            <a:solidFill>
              <a:schemeClr val="accent2">
                <a:lumMod val="40000"/>
                <a:lumOff val="60000"/>
              </a:schemeClr>
            </a:solidFill>
            <a:ln w="27477">
              <a:noFill/>
            </a:ln>
          </c:spPr>
          <c:dLbls>
            <c:dLbl>
              <c:idx val="0"/>
              <c:layout>
                <c:manualLayout>
                  <c:x val="1.4253318921530835E-2"/>
                  <c:y val="4.5792779380124425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794-47F1-8761-4D5020387869}"/>
                </c:ext>
              </c:extLst>
            </c:dLbl>
            <c:dLbl>
              <c:idx val="2"/>
              <c:layout>
                <c:manualLayout>
                  <c:x val="5.1830250623748509E-3"/>
                  <c:y val="-2.2896389690063895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794-47F1-8761-4D5020387869}"/>
                </c:ext>
              </c:extLst>
            </c:dLbl>
            <c:dLbl>
              <c:idx val="3"/>
              <c:layout>
                <c:manualLayout>
                  <c:x val="7.7745375935622764E-3"/>
                  <c:y val="6.8689169070186625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794-47F1-8761-4D5020387869}"/>
                </c:ext>
              </c:extLst>
            </c:dLbl>
            <c:dLbl>
              <c:idx val="5"/>
              <c:layout>
                <c:manualLayout>
                  <c:x val="9.0702938591558941E-3"/>
                  <c:y val="4.6016676878504028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B794-47F1-8761-4D5020387869}"/>
                </c:ext>
              </c:extLst>
            </c:dLbl>
            <c:dLbl>
              <c:idx val="6"/>
              <c:layout>
                <c:manualLayout>
                  <c:x val="1.2957562655937126E-2"/>
                  <c:y val="6.9025015317756028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794-47F1-8761-4D5020387869}"/>
                </c:ext>
              </c:extLst>
            </c:dLbl>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2015/16</c:v>
                </c:pt>
                <c:pt idx="1">
                  <c:v>2016/17</c:v>
                </c:pt>
                <c:pt idx="2">
                  <c:v>2017/18</c:v>
                </c:pt>
                <c:pt idx="3">
                  <c:v>2018/19</c:v>
                </c:pt>
                <c:pt idx="4">
                  <c:v>2019/20</c:v>
                </c:pt>
                <c:pt idx="5">
                  <c:v>2020/21</c:v>
                </c:pt>
                <c:pt idx="6">
                  <c:v>2021/22</c:v>
                </c:pt>
              </c:strCache>
            </c:strRef>
          </c:cat>
          <c:val>
            <c:numRef>
              <c:f>Sheet1!$C$2:$C$8</c:f>
              <c:numCache>
                <c:formatCode>_ * #,##0_ ;_ * \-#,##0_ ;_ * "-"??_ ;_ @_ </c:formatCode>
                <c:ptCount val="7"/>
                <c:pt idx="0">
                  <c:v>5836000</c:v>
                </c:pt>
                <c:pt idx="1">
                  <c:v>6769000</c:v>
                </c:pt>
                <c:pt idx="2">
                  <c:v>8545000</c:v>
                </c:pt>
                <c:pt idx="3">
                  <c:v>22258000</c:v>
                </c:pt>
                <c:pt idx="4">
                  <c:v>21620000</c:v>
                </c:pt>
                <c:pt idx="5">
                  <c:v>20520000</c:v>
                </c:pt>
                <c:pt idx="6">
                  <c:v>19338000</c:v>
                </c:pt>
              </c:numCache>
            </c:numRef>
          </c:val>
          <c:extLst xmlns:c16r2="http://schemas.microsoft.com/office/drawing/2015/06/chart">
            <c:ext xmlns:c16="http://schemas.microsoft.com/office/drawing/2014/chart" uri="{C3380CC4-5D6E-409C-BE32-E72D297353CC}">
              <c16:uniqueId val="{00000006-B794-47F1-8761-4D5020387869}"/>
            </c:ext>
          </c:extLst>
        </c:ser>
        <c:ser>
          <c:idx val="2"/>
          <c:order val="2"/>
          <c:tx>
            <c:strRef>
              <c:f>Sheet1!$D$1</c:f>
              <c:strCache>
                <c:ptCount val="1"/>
                <c:pt idx="0">
                  <c:v>Transfers received</c:v>
                </c:pt>
              </c:strCache>
            </c:strRef>
          </c:tx>
          <c:spPr>
            <a:solidFill>
              <a:srgbClr val="8F6B22"/>
            </a:solidFill>
            <a:ln w="27477">
              <a:noFill/>
            </a:ln>
          </c:spPr>
          <c:dLbls>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2015/16</c:v>
                </c:pt>
                <c:pt idx="1">
                  <c:v>2016/17</c:v>
                </c:pt>
                <c:pt idx="2">
                  <c:v>2017/18</c:v>
                </c:pt>
                <c:pt idx="3">
                  <c:v>2018/19</c:v>
                </c:pt>
                <c:pt idx="4">
                  <c:v>2019/20</c:v>
                </c:pt>
                <c:pt idx="5">
                  <c:v>2020/21</c:v>
                </c:pt>
                <c:pt idx="6">
                  <c:v>2021/22</c:v>
                </c:pt>
              </c:strCache>
            </c:strRef>
          </c:cat>
          <c:val>
            <c:numRef>
              <c:f>Sheet1!$D$2:$D$8</c:f>
              <c:numCache>
                <c:formatCode>_ * #,##0_ ;_ * \-#,##0_ ;_ * "-"??_ ;_ @_ </c:formatCode>
                <c:ptCount val="7"/>
                <c:pt idx="0">
                  <c:v>112705000</c:v>
                </c:pt>
                <c:pt idx="1">
                  <c:v>118678000</c:v>
                </c:pt>
                <c:pt idx="2">
                  <c:v>124612000</c:v>
                </c:pt>
                <c:pt idx="3">
                  <c:v>128543000</c:v>
                </c:pt>
                <c:pt idx="4">
                  <c:v>134634000</c:v>
                </c:pt>
                <c:pt idx="5">
                  <c:v>142012000</c:v>
                </c:pt>
                <c:pt idx="6">
                  <c:v>149822000</c:v>
                </c:pt>
              </c:numCache>
            </c:numRef>
          </c:val>
          <c:extLst xmlns:c16r2="http://schemas.microsoft.com/office/drawing/2015/06/chart">
            <c:ext xmlns:c16="http://schemas.microsoft.com/office/drawing/2014/chart" uri="{C3380CC4-5D6E-409C-BE32-E72D297353CC}">
              <c16:uniqueId val="{00000007-B794-47F1-8761-4D5020387869}"/>
            </c:ext>
          </c:extLst>
        </c:ser>
        <c:dLbls/>
        <c:axId val="112943104"/>
        <c:axId val="112944640"/>
      </c:barChart>
      <c:catAx>
        <c:axId val="112943104"/>
        <c:scaling>
          <c:orientation val="minMax"/>
        </c:scaling>
        <c:axPos val="b"/>
        <c:numFmt formatCode="General" sourceLinked="1"/>
        <c:majorTickMark val="none"/>
        <c:tickLblPos val="nextTo"/>
        <c:spPr>
          <a:noFill/>
          <a:ln w="10292"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Century Gothic" panose="020B0502020202020204" pitchFamily="34" charset="0"/>
                <a:ea typeface="+mn-ea"/>
                <a:cs typeface="+mn-cs"/>
              </a:defRPr>
            </a:pPr>
            <a:endParaRPr lang="en-US"/>
          </a:p>
        </c:txPr>
        <c:crossAx val="112944640"/>
        <c:crossesAt val="0"/>
        <c:auto val="1"/>
        <c:lblAlgn val="ctr"/>
        <c:lblOffset val="100"/>
      </c:catAx>
      <c:valAx>
        <c:axId val="112944640"/>
        <c:scaling>
          <c:orientation val="minMax"/>
        </c:scaling>
        <c:axPos val="l"/>
        <c:majorGridlines/>
        <c:numFmt formatCode="#,##0" sourceLinked="0"/>
        <c:majorTickMark val="none"/>
        <c:tickLblPos val="nextTo"/>
        <c:txPr>
          <a:bodyPr/>
          <a:lstStyle/>
          <a:p>
            <a:pPr>
              <a:defRPr sz="1200" b="1">
                <a:latin typeface="Century Gothic" panose="020B0502020202020204" pitchFamily="34" charset="0"/>
              </a:defRPr>
            </a:pPr>
            <a:endParaRPr lang="en-US"/>
          </a:p>
        </c:txPr>
        <c:crossAx val="112943104"/>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74">
          <a:noFill/>
        </a:ln>
      </c:spPr>
    </c:plotArea>
    <c:legend>
      <c:legendPos val="r"/>
      <c:layout>
        <c:manualLayout>
          <c:xMode val="edge"/>
          <c:yMode val="edge"/>
          <c:x val="5.4589599301148664E-2"/>
          <c:y val="7.939818912994801E-4"/>
          <c:w val="0.91301649405900853"/>
          <c:h val="0.11279249123780873"/>
        </c:manualLayout>
      </c:layout>
      <c:spPr>
        <a:noFill/>
        <a:ln w="27477">
          <a:noFill/>
        </a:ln>
      </c:spPr>
      <c:txPr>
        <a:bodyPr rot="0" spcFirstLastPara="1" vertOverflow="ellipsis" vert="horz" wrap="square" anchor="ctr" anchorCtr="1"/>
        <a:lstStyle/>
        <a:p>
          <a:pPr>
            <a:defRPr sz="2000" b="1"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chart>
  <c:spPr>
    <a:noFill/>
    <a:ln>
      <a:noFill/>
    </a:ln>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dLbls/>
        <c:gapWidth val="75"/>
        <c:axId val="113033984"/>
        <c:axId val="113035520"/>
      </c:barChart>
      <c:catAx>
        <c:axId val="113033984"/>
        <c:scaling>
          <c:orientation val="minMax"/>
        </c:scaling>
        <c:axPos val="b"/>
        <c:numFmt formatCode="General" sourceLinked="1"/>
        <c:majorTickMark val="none"/>
        <c:tickLblPos val="nextTo"/>
        <c:spPr>
          <a:noFill/>
          <a:ln w="9485" cap="flat" cmpd="sng" algn="ctr">
            <a:solidFill>
              <a:schemeClr val="tx1">
                <a:lumMod val="15000"/>
                <a:lumOff val="85000"/>
              </a:schemeClr>
            </a:solidFill>
            <a:round/>
          </a:ln>
          <a:effectLst/>
        </c:spPr>
        <c:txPr>
          <a:bodyPr rot="-6000000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crossAx val="113035520"/>
        <c:crosses val="autoZero"/>
        <c:auto val="1"/>
        <c:lblAlgn val="ctr"/>
        <c:lblOffset val="100"/>
      </c:catAx>
      <c:valAx>
        <c:axId val="113035520"/>
        <c:scaling>
          <c:orientation val="minMax"/>
        </c:scaling>
        <c:axPos val="l"/>
        <c:numFmt formatCode="General" sourceLinked="0"/>
        <c:majorTickMark val="none"/>
        <c:tickLblPos val="nextTo"/>
        <c:txPr>
          <a:bodyPr/>
          <a:lstStyle/>
          <a:p>
            <a:pPr>
              <a:defRPr sz="1100" b="1">
                <a:latin typeface="Century Gothic" panose="020B0502020202020204" pitchFamily="34" charset="0"/>
              </a:defRPr>
            </a:pPr>
            <a:endParaRPr lang="en-US"/>
          </a:p>
        </c:txPr>
        <c:crossAx val="113033984"/>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74">
          <a:noFill/>
        </a:ln>
      </c:spPr>
    </c:plotArea>
    <c:legend>
      <c:legendPos val="b"/>
      <c:spPr>
        <a:noFill/>
        <a:ln w="25322">
          <a:noFill/>
        </a:ln>
      </c:spPr>
      <c:txPr>
        <a:bodyPr rot="0" spcFirstLastPara="1" vertOverflow="ellipsis" vert="horz" wrap="square" anchor="ctr" anchorCtr="1"/>
        <a:lstStyle/>
        <a:p>
          <a:pPr>
            <a:defRPr sz="1792"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6.1966395932791865E-2"/>
          <c:y val="0.14431749849669279"/>
          <c:w val="0.91470370140740287"/>
          <c:h val="0.7679293185164846"/>
        </c:manualLayout>
      </c:layout>
      <c:barChart>
        <c:barDir val="col"/>
        <c:grouping val="clustered"/>
        <c:ser>
          <c:idx val="0"/>
          <c:order val="0"/>
          <c:spPr>
            <a:solidFill>
              <a:srgbClr val="5B9BD5"/>
            </a:solidFill>
            <a:ln w="25292">
              <a:noFill/>
            </a:ln>
          </c:spPr>
          <c:cat>
            <c:strRef>
              <c:f>Sheet1!$A$2:$A$8</c:f>
              <c:strCache>
                <c:ptCount val="7"/>
                <c:pt idx="0">
                  <c:v>2015/16</c:v>
                </c:pt>
                <c:pt idx="1">
                  <c:v>2016/17</c:v>
                </c:pt>
                <c:pt idx="2">
                  <c:v>2017/18</c:v>
                </c:pt>
                <c:pt idx="3">
                  <c:v>2018/19</c:v>
                </c:pt>
                <c:pt idx="4">
                  <c:v>2019/20</c:v>
                </c:pt>
                <c:pt idx="5">
                  <c:v>2020/21</c:v>
                </c:pt>
                <c:pt idx="6">
                  <c:v>2021/22</c:v>
                </c:pt>
              </c:strCache>
            </c:strRef>
          </c:cat>
          <c:val>
            <c:numLit>
              <c:formatCode>General</c:formatCode>
              <c:ptCount val="1"/>
              <c:pt idx="0">
                <c:v>0</c:v>
              </c:pt>
            </c:numLit>
          </c:val>
          <c:extLst xmlns:c16r2="http://schemas.microsoft.com/office/drawing/2015/06/chart">
            <c:ext xmlns:c16="http://schemas.microsoft.com/office/drawing/2014/chart" uri="{C3380CC4-5D6E-409C-BE32-E72D297353CC}">
              <c16:uniqueId val="{00000000-6847-4A95-A4A5-2B232F440B22}"/>
            </c:ext>
          </c:extLst>
        </c:ser>
        <c:ser>
          <c:idx val="1"/>
          <c:order val="1"/>
          <c:tx>
            <c:strRef>
              <c:f>Sheet1!$C$1</c:f>
              <c:strCache>
                <c:ptCount val="1"/>
                <c:pt idx="0">
                  <c:v>Goods and services</c:v>
                </c:pt>
              </c:strCache>
            </c:strRef>
          </c:tx>
          <c:spPr>
            <a:solidFill>
              <a:srgbClr val="004A8F"/>
            </a:solidFill>
            <a:ln w="25292">
              <a:noFill/>
            </a:ln>
          </c:spPr>
          <c:dLbls>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2015/16</c:v>
                </c:pt>
                <c:pt idx="1">
                  <c:v>2016/17</c:v>
                </c:pt>
                <c:pt idx="2">
                  <c:v>2017/18</c:v>
                </c:pt>
                <c:pt idx="3">
                  <c:v>2018/19</c:v>
                </c:pt>
                <c:pt idx="4">
                  <c:v>2019/20</c:v>
                </c:pt>
                <c:pt idx="5">
                  <c:v>2020/21</c:v>
                </c:pt>
                <c:pt idx="6">
                  <c:v>2021/22</c:v>
                </c:pt>
              </c:strCache>
            </c:strRef>
          </c:cat>
          <c:val>
            <c:numRef>
              <c:f>Sheet1!$C$2:$C$8</c:f>
              <c:numCache>
                <c:formatCode>_ * #,##0_ ;_ * \-#,##0_ ;_ * "-"??_ ;_ @_ </c:formatCode>
                <c:ptCount val="7"/>
                <c:pt idx="0">
                  <c:v>83866146</c:v>
                </c:pt>
                <c:pt idx="1">
                  <c:v>85104381</c:v>
                </c:pt>
                <c:pt idx="2">
                  <c:v>89169000</c:v>
                </c:pt>
                <c:pt idx="3">
                  <c:v>100452000</c:v>
                </c:pt>
                <c:pt idx="4">
                  <c:v>100278000</c:v>
                </c:pt>
                <c:pt idx="5">
                  <c:v>104221000</c:v>
                </c:pt>
                <c:pt idx="6">
                  <c:v>108389000</c:v>
                </c:pt>
              </c:numCache>
            </c:numRef>
          </c:val>
          <c:extLst xmlns:c16r2="http://schemas.microsoft.com/office/drawing/2015/06/chart">
            <c:ext xmlns:c16="http://schemas.microsoft.com/office/drawing/2014/chart" uri="{C3380CC4-5D6E-409C-BE32-E72D297353CC}">
              <c16:uniqueId val="{00000001-6847-4A95-A4A5-2B232F440B22}"/>
            </c:ext>
          </c:extLst>
        </c:ser>
        <c:ser>
          <c:idx val="2"/>
          <c:order val="2"/>
          <c:tx>
            <c:strRef>
              <c:f>Sheet1!$B$1</c:f>
              <c:strCache>
                <c:ptCount val="1"/>
                <c:pt idx="0">
                  <c:v>Compensation of employees</c:v>
                </c:pt>
              </c:strCache>
            </c:strRef>
          </c:tx>
          <c:spPr>
            <a:solidFill>
              <a:srgbClr val="8F6B22"/>
            </a:solidFill>
            <a:ln w="25292">
              <a:noFill/>
            </a:ln>
          </c:spPr>
          <c:dLbls>
            <c:dLbl>
              <c:idx val="0"/>
              <c:layout>
                <c:manualLayout>
                  <c:x val="1.1338582677165334E-2"/>
                  <c:y val="2.40529164161154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847-4A95-A4A5-2B232F440B22}"/>
                </c:ext>
              </c:extLst>
            </c:dLbl>
            <c:dLbl>
              <c:idx val="1"/>
              <c:layout>
                <c:manualLayout>
                  <c:x val="8.8188976377952775E-3"/>
                  <c:y val="2.40529164161154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847-4A95-A4A5-2B232F440B22}"/>
                </c:ext>
              </c:extLst>
            </c:dLbl>
            <c:dLbl>
              <c:idx val="2"/>
              <c:layout>
                <c:manualLayout>
                  <c:x val="1.3858267716535437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847-4A95-A4A5-2B232F440B22}"/>
                </c:ext>
              </c:extLst>
            </c:dLbl>
            <c:dLbl>
              <c:idx val="3"/>
              <c:layout>
                <c:manualLayout>
                  <c:x val="1.2598425196850397E-2"/>
                  <c:y val="-2.40529164161154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847-4A95-A4A5-2B232F440B22}"/>
                </c:ext>
              </c:extLst>
            </c:dLbl>
            <c:dLbl>
              <c:idx val="4"/>
              <c:layout>
                <c:manualLayout>
                  <c:x val="1.0078740157480314E-2"/>
                  <c:y val="4.81058328322309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847-4A95-A4A5-2B232F440B22}"/>
                </c:ext>
              </c:extLst>
            </c:dLbl>
            <c:dLbl>
              <c:idx val="5"/>
              <c:layout>
                <c:manualLayout>
                  <c:x val="7.5590551181101452E-3"/>
                  <c:y val="2.405291641611502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847-4A95-A4A5-2B232F440B22}"/>
                </c:ext>
              </c:extLst>
            </c:dLbl>
            <c:dLbl>
              <c:idx val="6"/>
              <c:layout>
                <c:manualLayout>
                  <c:x val="6.2992125984251985E-3"/>
                  <c:y val="2.40529164161154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847-4A95-A4A5-2B232F440B22}"/>
                </c:ext>
              </c:extLst>
            </c:dLbl>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2015/16</c:v>
                </c:pt>
                <c:pt idx="1">
                  <c:v>2016/17</c:v>
                </c:pt>
                <c:pt idx="2">
                  <c:v>2017/18</c:v>
                </c:pt>
                <c:pt idx="3">
                  <c:v>2018/19</c:v>
                </c:pt>
                <c:pt idx="4">
                  <c:v>2019/20</c:v>
                </c:pt>
                <c:pt idx="5">
                  <c:v>2020/21</c:v>
                </c:pt>
                <c:pt idx="6">
                  <c:v>2021/22</c:v>
                </c:pt>
              </c:strCache>
            </c:strRef>
          </c:cat>
          <c:val>
            <c:numRef>
              <c:f>Sheet1!$B$2:$B$8</c:f>
              <c:numCache>
                <c:formatCode>_ * #,##0_ ;_ * \-#,##0_ ;_ * "-"??_ ;_ @_ </c:formatCode>
                <c:ptCount val="7"/>
                <c:pt idx="0">
                  <c:v>53948292</c:v>
                </c:pt>
                <c:pt idx="1">
                  <c:v>59092139</c:v>
                </c:pt>
                <c:pt idx="2">
                  <c:v>68670000</c:v>
                </c:pt>
                <c:pt idx="3">
                  <c:v>77571000</c:v>
                </c:pt>
                <c:pt idx="4">
                  <c:v>80938000</c:v>
                </c:pt>
                <c:pt idx="5">
                  <c:v>84950000</c:v>
                </c:pt>
                <c:pt idx="6">
                  <c:v>89190000</c:v>
                </c:pt>
              </c:numCache>
            </c:numRef>
          </c:val>
          <c:extLst xmlns:c16r2="http://schemas.microsoft.com/office/drawing/2015/06/chart">
            <c:ext xmlns:c16="http://schemas.microsoft.com/office/drawing/2014/chart" uri="{C3380CC4-5D6E-409C-BE32-E72D297353CC}">
              <c16:uniqueId val="{00000009-6847-4A95-A4A5-2B232F440B22}"/>
            </c:ext>
          </c:extLst>
        </c:ser>
        <c:ser>
          <c:idx val="3"/>
          <c:order val="3"/>
          <c:tx>
            <c:strRef>
              <c:f>Sheet1!$D$1</c:f>
              <c:strCache>
                <c:ptCount val="1"/>
                <c:pt idx="0">
                  <c:v>Depreciation</c:v>
                </c:pt>
              </c:strCache>
            </c:strRef>
          </c:tx>
          <c:spPr>
            <a:solidFill>
              <a:schemeClr val="accent2">
                <a:lumMod val="40000"/>
                <a:lumOff val="60000"/>
              </a:schemeClr>
            </a:solidFill>
          </c:spPr>
          <c:dLbls>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C9C-475B-950F-47AB21031584}"/>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847-4A95-A4A5-2B232F440B22}"/>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6847-4A95-A4A5-2B232F440B22}"/>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6847-4A95-A4A5-2B232F440B22}"/>
                </c:ext>
              </c:extLst>
            </c:dLbl>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2015/16</c:v>
                </c:pt>
                <c:pt idx="1">
                  <c:v>2016/17</c:v>
                </c:pt>
                <c:pt idx="2">
                  <c:v>2017/18</c:v>
                </c:pt>
                <c:pt idx="3">
                  <c:v>2018/19</c:v>
                </c:pt>
                <c:pt idx="4">
                  <c:v>2019/20</c:v>
                </c:pt>
                <c:pt idx="5">
                  <c:v>2020/21</c:v>
                </c:pt>
                <c:pt idx="6">
                  <c:v>2021/22</c:v>
                </c:pt>
              </c:strCache>
            </c:strRef>
          </c:cat>
          <c:val>
            <c:numRef>
              <c:f>Sheet1!$D$2:$D$8</c:f>
              <c:numCache>
                <c:formatCode>_ * #,##0_ ;_ * \-#,##0_ ;_ * "-"??_ ;_ @_ </c:formatCode>
                <c:ptCount val="7"/>
                <c:pt idx="0">
                  <c:v>3487174</c:v>
                </c:pt>
                <c:pt idx="1">
                  <c:v>3217461</c:v>
                </c:pt>
                <c:pt idx="2">
                  <c:v>3372000</c:v>
                </c:pt>
                <c:pt idx="3">
                  <c:v>0</c:v>
                </c:pt>
                <c:pt idx="4">
                  <c:v>0</c:v>
                </c:pt>
                <c:pt idx="5">
                  <c:v>0</c:v>
                </c:pt>
              </c:numCache>
            </c:numRef>
          </c:val>
          <c:extLst xmlns:c16r2="http://schemas.microsoft.com/office/drawing/2015/06/chart">
            <c:ext xmlns:c16="http://schemas.microsoft.com/office/drawing/2014/chart" uri="{C3380CC4-5D6E-409C-BE32-E72D297353CC}">
              <c16:uniqueId val="{0000000D-6847-4A95-A4A5-2B232F440B22}"/>
            </c:ext>
          </c:extLst>
        </c:ser>
        <c:dLbls/>
        <c:axId val="113233920"/>
        <c:axId val="113235456"/>
      </c:barChart>
      <c:catAx>
        <c:axId val="113233920"/>
        <c:scaling>
          <c:orientation val="minMax"/>
        </c:scaling>
        <c:axPos val="b"/>
        <c:numFmt formatCode="General" sourceLinked="1"/>
        <c:majorTickMark val="none"/>
        <c:tickLblPos val="nextTo"/>
        <c:spPr>
          <a:noFill/>
          <a:ln w="9469"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Century Gothic" panose="020B0502020202020204" pitchFamily="34" charset="0"/>
                <a:ea typeface="+mn-ea"/>
                <a:cs typeface="+mn-cs"/>
              </a:defRPr>
            </a:pPr>
            <a:endParaRPr lang="en-US"/>
          </a:p>
        </c:txPr>
        <c:crossAx val="113235456"/>
        <c:crosses val="autoZero"/>
        <c:auto val="1"/>
        <c:lblAlgn val="ctr"/>
        <c:lblOffset val="100"/>
      </c:catAx>
      <c:valAx>
        <c:axId val="113235456"/>
        <c:scaling>
          <c:orientation val="minMax"/>
        </c:scaling>
        <c:axPos val="l"/>
        <c:majorGridlines/>
        <c:numFmt formatCode="General" sourceLinked="0"/>
        <c:majorTickMark val="none"/>
        <c:tickLblPos val="nextTo"/>
        <c:txPr>
          <a:bodyPr/>
          <a:lstStyle/>
          <a:p>
            <a:pPr>
              <a:defRPr sz="1200" b="1">
                <a:latin typeface="Century Gothic" panose="020B0502020202020204" pitchFamily="34" charset="0"/>
              </a:defRPr>
            </a:pPr>
            <a:endParaRPr lang="en-US"/>
          </a:p>
        </c:txPr>
        <c:crossAx val="113233920"/>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64">
          <a:noFill/>
        </a:ln>
      </c:spPr>
    </c:plotArea>
    <c:legend>
      <c:legendPos val="r"/>
      <c:legendEntry>
        <c:idx val="0"/>
        <c:delete val="1"/>
      </c:legendEntry>
      <c:layout>
        <c:manualLayout>
          <c:xMode val="edge"/>
          <c:yMode val="edge"/>
          <c:x val="0"/>
          <c:y val="8.4279903977728724E-4"/>
          <c:w val="0.99844801289602569"/>
          <c:h val="0.10041884271381293"/>
        </c:manualLayout>
      </c:layout>
      <c:spPr>
        <a:noFill/>
        <a:ln w="25292">
          <a:noFill/>
        </a:ln>
      </c:spPr>
      <c:txPr>
        <a:bodyPr rot="0" spcFirstLastPara="1" vertOverflow="ellipsis" vert="horz" wrap="square" anchor="ctr" anchorCtr="1"/>
        <a:lstStyle/>
        <a:p>
          <a:pPr>
            <a:defRPr sz="1788" b="1"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400" b="1" i="0" u="none" strike="noStrike" kern="1200" baseline="0">
                <a:solidFill>
                  <a:schemeClr val="tx1"/>
                </a:solidFill>
                <a:latin typeface="Century Gothic" panose="020B0502020202020204" pitchFamily="34" charset="0"/>
                <a:ea typeface="+mn-ea"/>
                <a:cs typeface="+mn-cs"/>
              </a:defRPr>
            </a:pPr>
            <a:r>
              <a:rPr lang="en-US" sz="2400" dirty="0"/>
              <a:t>Budget </a:t>
            </a:r>
            <a:r>
              <a:rPr lang="en-US" sz="2400" dirty="0" smtClean="0"/>
              <a:t>2019/20</a:t>
            </a:r>
            <a:endParaRPr lang="en-US" sz="2400" dirty="0"/>
          </a:p>
        </c:rich>
      </c:tx>
      <c:layout>
        <c:manualLayout>
          <c:xMode val="edge"/>
          <c:yMode val="edge"/>
          <c:x val="0.72227590818489784"/>
          <c:y val="0.14134443023195223"/>
        </c:manualLayout>
      </c:layout>
      <c:spPr>
        <a:noFill/>
        <a:ln w="25336">
          <a:noFill/>
        </a:ln>
        <a:effectLst/>
      </c:spPr>
    </c:title>
    <c:plotArea>
      <c:layout>
        <c:manualLayout>
          <c:layoutTarget val="inner"/>
          <c:xMode val="edge"/>
          <c:yMode val="edge"/>
          <c:x val="6.0841020248735507E-2"/>
          <c:y val="0.14957930084630644"/>
          <c:w val="0.55004298663685813"/>
          <c:h val="0.84232558087652598"/>
        </c:manualLayout>
      </c:layout>
      <c:pieChart>
        <c:varyColors val="1"/>
        <c:ser>
          <c:idx val="0"/>
          <c:order val="0"/>
          <c:tx>
            <c:strRef>
              <c:f>Sheet1!$B$1</c:f>
              <c:strCache>
                <c:ptCount val="1"/>
                <c:pt idx="0">
                  <c:v>Budget 2019/20</c:v>
                </c:pt>
              </c:strCache>
            </c:strRef>
          </c:tx>
          <c:dPt>
            <c:idx val="0"/>
            <c:spPr>
              <a:solidFill>
                <a:srgbClr val="CCECFF"/>
              </a:solidFill>
              <a:ln>
                <a:noFill/>
              </a:ln>
              <a:effectLst/>
            </c:spPr>
            <c:extLst xmlns:c16r2="http://schemas.microsoft.com/office/drawing/2015/06/chart">
              <c:ext xmlns:c16="http://schemas.microsoft.com/office/drawing/2014/chart" uri="{C3380CC4-5D6E-409C-BE32-E72D297353CC}">
                <c16:uniqueId val="{00000001-BA4A-4D34-89A2-7CE24509EC27}"/>
              </c:ext>
            </c:extLst>
          </c:dPt>
          <c:dPt>
            <c:idx val="1"/>
            <c:spPr>
              <a:solidFill>
                <a:srgbClr val="004A8F"/>
              </a:solidFill>
              <a:ln>
                <a:noFill/>
              </a:ln>
              <a:effectLst/>
            </c:spPr>
            <c:extLst xmlns:c16r2="http://schemas.microsoft.com/office/drawing/2015/06/chart">
              <c:ext xmlns:c16="http://schemas.microsoft.com/office/drawing/2014/chart" uri="{C3380CC4-5D6E-409C-BE32-E72D297353CC}">
                <c16:uniqueId val="{00000003-BA4A-4D34-89A2-7CE24509EC27}"/>
              </c:ext>
            </c:extLst>
          </c:dPt>
          <c:dPt>
            <c:idx val="2"/>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5-BA4A-4D34-89A2-7CE24509EC27}"/>
              </c:ext>
            </c:extLst>
          </c:dPt>
          <c:dPt>
            <c:idx val="3"/>
            <c:spPr>
              <a:solidFill>
                <a:srgbClr val="8F6B22"/>
              </a:solidFill>
              <a:ln>
                <a:noFill/>
              </a:ln>
              <a:effectLst/>
            </c:spPr>
            <c:extLst xmlns:c16r2="http://schemas.microsoft.com/office/drawing/2015/06/chart">
              <c:ext xmlns:c16="http://schemas.microsoft.com/office/drawing/2014/chart" uri="{C3380CC4-5D6E-409C-BE32-E72D297353CC}">
                <c16:uniqueId val="{00000007-BA4A-4D34-89A2-7CE24509EC27}"/>
              </c:ext>
            </c:extLst>
          </c:dPt>
          <c:dPt>
            <c:idx val="4"/>
            <c:spPr>
              <a:solidFill>
                <a:schemeClr val="accent5"/>
              </a:solidFill>
              <a:ln>
                <a:noFill/>
              </a:ln>
              <a:effectLst/>
            </c:spPr>
            <c:extLst xmlns:c16r2="http://schemas.microsoft.com/office/drawing/2015/06/chart">
              <c:ext xmlns:c16="http://schemas.microsoft.com/office/drawing/2014/chart" uri="{C3380CC4-5D6E-409C-BE32-E72D297353CC}">
                <c16:uniqueId val="{00000009-BA4A-4D34-89A2-7CE24509EC27}"/>
              </c:ext>
            </c:extLst>
          </c:dPt>
          <c:dLbls>
            <c:spPr>
              <a:noFill/>
              <a:ln w="25336">
                <a:noFill/>
              </a:ln>
              <a:effectLst/>
            </c:spPr>
            <c:txPr>
              <a:bodyPr rot="0" spcFirstLastPara="1" vertOverflow="ellipsis" vert="horz" wrap="square" anchor="ctr" anchorCtr="1"/>
              <a:lstStyle/>
              <a:p>
                <a:pPr>
                  <a:defRPr sz="2800" b="1" i="0" u="none" strike="noStrike" kern="1200" baseline="0">
                    <a:solidFill>
                      <a:schemeClr val="tx1"/>
                    </a:solidFill>
                    <a:latin typeface="Century Gothic" panose="020B0502020202020204" pitchFamily="34" charset="0"/>
                    <a:ea typeface="+mn-ea"/>
                    <a:cs typeface="+mn-cs"/>
                  </a:defRPr>
                </a:pPr>
                <a:endParaRPr lang="en-US"/>
              </a:p>
            </c:txPr>
            <c:showPercent val="1"/>
            <c:showLeaderLines val="1"/>
            <c:leaderLines>
              <c:spPr>
                <a:ln w="9489" cap="flat" cmpd="sng" algn="ctr">
                  <a:solidFill>
                    <a:schemeClr val="tx1">
                      <a:lumMod val="35000"/>
                      <a:lumOff val="65000"/>
                    </a:schemeClr>
                  </a:solidFill>
                  <a:prstDash val="solid"/>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1. Administration</c:v>
                </c:pt>
                <c:pt idx="1">
                  <c:v>2.1 Qualifications, curriculum and certification</c:v>
                </c:pt>
                <c:pt idx="2">
                  <c:v>2.2 Statistical information and research</c:v>
                </c:pt>
                <c:pt idx="3">
                  <c:v>3.1 Quality assurance of assessment</c:v>
                </c:pt>
                <c:pt idx="4">
                  <c:v>3.2 Evaluation and accreditation</c:v>
                </c:pt>
              </c:strCache>
            </c:strRef>
          </c:cat>
          <c:val>
            <c:numRef>
              <c:f>Sheet1!$B$2:$B$6</c:f>
              <c:numCache>
                <c:formatCode>0%</c:formatCode>
                <c:ptCount val="5"/>
                <c:pt idx="0">
                  <c:v>0.36578255960394324</c:v>
                </c:pt>
                <c:pt idx="1">
                  <c:v>9.4508620315282094E-2</c:v>
                </c:pt>
                <c:pt idx="2">
                  <c:v>7.2653841143006034E-2</c:v>
                </c:pt>
                <c:pt idx="3">
                  <c:v>0.31456008164328836</c:v>
                </c:pt>
                <c:pt idx="4">
                  <c:v>0.15249489729448043</c:v>
                </c:pt>
              </c:numCache>
            </c:numRef>
          </c:val>
          <c:extLst xmlns:c16r2="http://schemas.microsoft.com/office/drawing/2015/06/chart">
            <c:ext xmlns:c16="http://schemas.microsoft.com/office/drawing/2014/chart" uri="{C3380CC4-5D6E-409C-BE32-E72D297353CC}">
              <c16:uniqueId val="{0000000A-BA4A-4D34-89A2-7CE24509EC27}"/>
            </c:ext>
          </c:extLst>
        </c:ser>
        <c:ser>
          <c:idx val="1"/>
          <c:order val="1"/>
          <c:tx>
            <c:strRef>
              <c:f>Sheet1!$C$1</c:f>
              <c:strCache>
                <c:ptCount val="1"/>
                <c:pt idx="0">
                  <c:v>Budget 2019/202</c:v>
                </c:pt>
              </c:strCache>
            </c:strRef>
          </c:tx>
          <c:dPt>
            <c:idx val="0"/>
            <c:spPr>
              <a:solidFill>
                <a:schemeClr val="accent1"/>
              </a:solidFill>
              <a:ln>
                <a:noFill/>
              </a:ln>
              <a:effectLst/>
            </c:spPr>
            <c:extLst xmlns:c16r2="http://schemas.microsoft.com/office/drawing/2015/06/chart">
              <c:ext xmlns:c16="http://schemas.microsoft.com/office/drawing/2014/chart" uri="{C3380CC4-5D6E-409C-BE32-E72D297353CC}">
                <c16:uniqueId val="{0000000C-BA4A-4D34-89A2-7CE24509EC27}"/>
              </c:ext>
            </c:extLst>
          </c:dPt>
          <c:dPt>
            <c:idx val="1"/>
            <c:spPr>
              <a:solidFill>
                <a:schemeClr val="accent2"/>
              </a:solidFill>
              <a:ln>
                <a:noFill/>
              </a:ln>
              <a:effectLst/>
            </c:spPr>
            <c:extLst xmlns:c16r2="http://schemas.microsoft.com/office/drawing/2015/06/chart">
              <c:ext xmlns:c16="http://schemas.microsoft.com/office/drawing/2014/chart" uri="{C3380CC4-5D6E-409C-BE32-E72D297353CC}">
                <c16:uniqueId val="{0000000E-BA4A-4D34-89A2-7CE24509EC27}"/>
              </c:ext>
            </c:extLst>
          </c:dPt>
          <c:dPt>
            <c:idx val="2"/>
            <c:spPr>
              <a:solidFill>
                <a:schemeClr val="accent3"/>
              </a:solidFill>
              <a:ln>
                <a:noFill/>
              </a:ln>
              <a:effectLst/>
            </c:spPr>
            <c:extLst xmlns:c16r2="http://schemas.microsoft.com/office/drawing/2015/06/chart">
              <c:ext xmlns:c16="http://schemas.microsoft.com/office/drawing/2014/chart" uri="{C3380CC4-5D6E-409C-BE32-E72D297353CC}">
                <c16:uniqueId val="{00000010-BA4A-4D34-89A2-7CE24509EC27}"/>
              </c:ext>
            </c:extLst>
          </c:dPt>
          <c:dPt>
            <c:idx val="3"/>
            <c:spPr>
              <a:solidFill>
                <a:schemeClr val="accent4"/>
              </a:solidFill>
              <a:ln>
                <a:noFill/>
              </a:ln>
              <a:effectLst/>
            </c:spPr>
            <c:extLst xmlns:c16r2="http://schemas.microsoft.com/office/drawing/2015/06/chart">
              <c:ext xmlns:c16="http://schemas.microsoft.com/office/drawing/2014/chart" uri="{C3380CC4-5D6E-409C-BE32-E72D297353CC}">
                <c16:uniqueId val="{00000012-BA4A-4D34-89A2-7CE24509EC27}"/>
              </c:ext>
            </c:extLst>
          </c:dPt>
          <c:dPt>
            <c:idx val="4"/>
            <c:spPr>
              <a:solidFill>
                <a:schemeClr val="accent5"/>
              </a:solidFill>
              <a:ln>
                <a:noFill/>
              </a:ln>
              <a:effectLst/>
            </c:spPr>
            <c:extLst xmlns:c16r2="http://schemas.microsoft.com/office/drawing/2015/06/chart">
              <c:ext xmlns:c16="http://schemas.microsoft.com/office/drawing/2014/chart" uri="{C3380CC4-5D6E-409C-BE32-E72D297353CC}">
                <c16:uniqueId val="{00000014-BA4A-4D34-89A2-7CE24509EC27}"/>
              </c:ext>
            </c:extLst>
          </c:dPt>
          <c:dLbls>
            <c:spPr>
              <a:noFill/>
              <a:ln w="25336">
                <a:noFill/>
              </a:ln>
              <a:effectLst/>
            </c:spPr>
            <c:txPr>
              <a:bodyPr rot="0" spcFirstLastPara="1" vertOverflow="ellipsis" vert="horz" wrap="square" anchor="ctr" anchorCtr="1"/>
              <a:lstStyle/>
              <a:p>
                <a:pPr>
                  <a:defRPr sz="1000" b="0" i="0" u="none" strike="noStrike" kern="1200" baseline="0">
                    <a:solidFill>
                      <a:schemeClr val="tx1"/>
                    </a:solidFill>
                    <a:latin typeface="Century Gothic" panose="020B0502020202020204" pitchFamily="34" charset="0"/>
                    <a:ea typeface="+mn-ea"/>
                    <a:cs typeface="+mn-cs"/>
                  </a:defRPr>
                </a:pPr>
                <a:endParaRPr lang="en-US"/>
              </a:p>
            </c:txPr>
            <c:showPercent val="1"/>
            <c:showLeaderLines val="1"/>
            <c:leaderLines>
              <c:spPr>
                <a:ln w="9489" cap="flat" cmpd="sng" algn="ctr">
                  <a:solidFill>
                    <a:schemeClr val="tx1">
                      <a:lumMod val="35000"/>
                      <a:lumOff val="65000"/>
                    </a:schemeClr>
                  </a:solidFill>
                  <a:prstDash val="solid"/>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1. Administration</c:v>
                </c:pt>
                <c:pt idx="1">
                  <c:v>2.1 Qualifications, curriculum and certification</c:v>
                </c:pt>
                <c:pt idx="2">
                  <c:v>2.2 Statistical information and research</c:v>
                </c:pt>
                <c:pt idx="3">
                  <c:v>3.1 Quality assurance of assessment</c:v>
                </c:pt>
                <c:pt idx="4">
                  <c:v>3.2 Evaluation and accreditation</c:v>
                </c:pt>
              </c:strCache>
            </c:strRef>
          </c:cat>
          <c:val>
            <c:numRef>
              <c:f>Sheet1!$C$2:$C$6</c:f>
              <c:numCache>
                <c:formatCode>_ * #,##0_ ;_ * \-#,##0_ ;_ * "-"??_ ;_ @_ </c:formatCode>
                <c:ptCount val="5"/>
                <c:pt idx="0">
                  <c:v>67383</c:v>
                </c:pt>
                <c:pt idx="1">
                  <c:v>17410</c:v>
                </c:pt>
                <c:pt idx="2">
                  <c:v>13384</c:v>
                </c:pt>
                <c:pt idx="3">
                  <c:v>57947</c:v>
                </c:pt>
                <c:pt idx="4">
                  <c:v>28092</c:v>
                </c:pt>
              </c:numCache>
            </c:numRef>
          </c:val>
          <c:extLst xmlns:c16r2="http://schemas.microsoft.com/office/drawing/2015/06/chart">
            <c:ext xmlns:c16="http://schemas.microsoft.com/office/drawing/2014/chart" uri="{C3380CC4-5D6E-409C-BE32-E72D297353CC}">
              <c16:uniqueId val="{00000015-BA4A-4D34-89A2-7CE24509EC27}"/>
            </c:ext>
          </c:extLst>
        </c:ser>
        <c:dLbls/>
        <c:firstSliceAng val="0"/>
      </c:pieChart>
      <c:spPr>
        <a:noFill/>
        <a:ln w="25368">
          <a:noFill/>
        </a:ln>
        <a:effectLst/>
      </c:spPr>
    </c:plotArea>
    <c:legend>
      <c:legendPos val="r"/>
      <c:legendEntry>
        <c:idx val="0"/>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1"/>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2"/>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3"/>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4"/>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ayout>
        <c:manualLayout>
          <c:xMode val="edge"/>
          <c:yMode val="edge"/>
          <c:x val="0.68684083989501332"/>
          <c:y val="0.24115970829928132"/>
          <c:w val="0.29315916010498688"/>
          <c:h val="0.74586284479347664"/>
        </c:manualLayout>
      </c:layout>
      <c:spPr>
        <a:noFill/>
        <a:ln w="25336">
          <a:noFill/>
        </a:ln>
        <a:effectLst/>
      </c:spPr>
      <c:txPr>
        <a:bodyPr rot="0" spcFirstLastPara="1" vertOverflow="ellipsis" vert="horz" wrap="square" anchor="ctr" anchorCtr="1"/>
        <a:lstStyle/>
        <a:p>
          <a:pPr>
            <a:defRPr sz="1700" b="1" i="0" u="none" strike="noStrike" kern="1200" baseline="0">
              <a:solidFill>
                <a:srgbClr val="004A8F"/>
              </a:solidFill>
              <a:latin typeface="Century Gothic" panose="020B0502020202020204" pitchFamily="34" charset="0"/>
              <a:ea typeface="+mn-ea"/>
              <a:cs typeface="+mn-cs"/>
            </a:defRPr>
          </a:pPr>
          <a:endParaRPr lang="en-US"/>
        </a:p>
      </c:txPr>
    </c:legend>
    <c:plotVisOnly val="1"/>
    <c:dispBlanksAs val="zero"/>
  </c:chart>
  <c:spPr>
    <a:noFill/>
    <a:ln w="9525" cap="flat" cmpd="sng" algn="ctr">
      <a:noFill/>
      <a:prstDash val="solid"/>
    </a:ln>
    <a:effectLst/>
  </c:spPr>
  <c:txPr>
    <a:bodyPr/>
    <a:lstStyle/>
    <a:p>
      <a:pPr>
        <a:defRPr>
          <a:latin typeface="Century Gothic" panose="020B0502020202020204" pitchFamily="34" charset="0"/>
        </a:defRPr>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400" b="1" i="0" u="none" strike="noStrike" kern="1200" baseline="0">
                <a:solidFill>
                  <a:schemeClr val="tx1"/>
                </a:solidFill>
                <a:latin typeface="Century Gothic" panose="020B0502020202020204" pitchFamily="34" charset="0"/>
                <a:ea typeface="+mn-ea"/>
                <a:cs typeface="+mn-cs"/>
              </a:defRPr>
            </a:pPr>
            <a:r>
              <a:rPr lang="en-US" sz="2400" dirty="0"/>
              <a:t>Budget </a:t>
            </a:r>
            <a:r>
              <a:rPr lang="en-US" sz="2400" dirty="0" smtClean="0"/>
              <a:t>2019/20</a:t>
            </a:r>
            <a:endParaRPr lang="en-US" sz="2400" dirty="0"/>
          </a:p>
        </c:rich>
      </c:tx>
      <c:layout>
        <c:manualLayout>
          <c:xMode val="edge"/>
          <c:yMode val="edge"/>
          <c:x val="0.71064800002522954"/>
          <c:y val="7.860726358390327E-2"/>
        </c:manualLayout>
      </c:layout>
      <c:spPr>
        <a:noFill/>
        <a:ln w="25336">
          <a:noFill/>
        </a:ln>
        <a:effectLst/>
      </c:spPr>
    </c:title>
    <c:plotArea>
      <c:layout>
        <c:manualLayout>
          <c:layoutTarget val="inner"/>
          <c:xMode val="edge"/>
          <c:yMode val="edge"/>
          <c:x val="6.0841020248735507E-2"/>
          <c:y val="0.14957930084630644"/>
          <c:w val="0.55004298663685813"/>
          <c:h val="0.84232558087652598"/>
        </c:manualLayout>
      </c:layout>
      <c:pieChart>
        <c:varyColors val="1"/>
        <c:ser>
          <c:idx val="0"/>
          <c:order val="0"/>
          <c:tx>
            <c:strRef>
              <c:f>Sheet1!$B$1</c:f>
              <c:strCache>
                <c:ptCount val="1"/>
                <c:pt idx="0">
                  <c:v>Budget 2019/20</c:v>
                </c:pt>
              </c:strCache>
            </c:strRef>
          </c:tx>
          <c:dPt>
            <c:idx val="0"/>
            <c:spPr>
              <a:solidFill>
                <a:srgbClr val="CCECFF"/>
              </a:solidFill>
              <a:ln>
                <a:noFill/>
              </a:ln>
              <a:effectLst/>
            </c:spPr>
            <c:extLst xmlns:c16r2="http://schemas.microsoft.com/office/drawing/2015/06/chart">
              <c:ext xmlns:c16="http://schemas.microsoft.com/office/drawing/2014/chart" uri="{C3380CC4-5D6E-409C-BE32-E72D297353CC}">
                <c16:uniqueId val="{00000001-BA4A-4D34-89A2-7CE24509EC27}"/>
              </c:ext>
            </c:extLst>
          </c:dPt>
          <c:dPt>
            <c:idx val="1"/>
            <c:spPr>
              <a:solidFill>
                <a:srgbClr val="004A8F"/>
              </a:solidFill>
              <a:ln>
                <a:noFill/>
              </a:ln>
              <a:effectLst/>
            </c:spPr>
            <c:extLst xmlns:c16r2="http://schemas.microsoft.com/office/drawing/2015/06/chart">
              <c:ext xmlns:c16="http://schemas.microsoft.com/office/drawing/2014/chart" uri="{C3380CC4-5D6E-409C-BE32-E72D297353CC}">
                <c16:uniqueId val="{00000003-BA4A-4D34-89A2-7CE24509EC27}"/>
              </c:ext>
            </c:extLst>
          </c:dPt>
          <c:dPt>
            <c:idx val="2"/>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5-BA4A-4D34-89A2-7CE24509EC27}"/>
              </c:ext>
            </c:extLst>
          </c:dPt>
          <c:dPt>
            <c:idx val="3"/>
            <c:spPr>
              <a:solidFill>
                <a:srgbClr val="8F6B22"/>
              </a:solidFill>
              <a:ln>
                <a:noFill/>
              </a:ln>
              <a:effectLst/>
            </c:spPr>
            <c:extLst xmlns:c16r2="http://schemas.microsoft.com/office/drawing/2015/06/chart">
              <c:ext xmlns:c16="http://schemas.microsoft.com/office/drawing/2014/chart" uri="{C3380CC4-5D6E-409C-BE32-E72D297353CC}">
                <c16:uniqueId val="{00000007-BA4A-4D34-89A2-7CE24509EC27}"/>
              </c:ext>
            </c:extLst>
          </c:dPt>
          <c:dPt>
            <c:idx val="4"/>
            <c:spPr>
              <a:solidFill>
                <a:schemeClr val="accent5"/>
              </a:solidFill>
              <a:ln>
                <a:noFill/>
              </a:ln>
              <a:effectLst/>
            </c:spPr>
            <c:extLst xmlns:c16r2="http://schemas.microsoft.com/office/drawing/2015/06/chart">
              <c:ext xmlns:c16="http://schemas.microsoft.com/office/drawing/2014/chart" uri="{C3380CC4-5D6E-409C-BE32-E72D297353CC}">
                <c16:uniqueId val="{00000009-BA4A-4D34-89A2-7CE24509EC27}"/>
              </c:ext>
            </c:extLst>
          </c:dPt>
          <c:dPt>
            <c:idx val="5"/>
            <c:spPr>
              <a:solidFill>
                <a:schemeClr val="accent6"/>
              </a:solidFill>
              <a:ln>
                <a:noFill/>
              </a:ln>
              <a:effectLst/>
            </c:spPr>
            <c:extLst xmlns:c16r2="http://schemas.microsoft.com/office/drawing/2015/06/chart">
              <c:ext xmlns:c16="http://schemas.microsoft.com/office/drawing/2014/chart" uri="{C3380CC4-5D6E-409C-BE32-E72D297353CC}">
                <c16:uniqueId val="{00000018-8F70-4CA5-86BA-20112AD04DDC}"/>
              </c:ext>
            </c:extLst>
          </c:dPt>
          <c:dPt>
            <c:idx val="6"/>
            <c:spPr>
              <a:solidFill>
                <a:schemeClr val="accent1">
                  <a:lumMod val="60000"/>
                </a:schemeClr>
              </a:solidFill>
              <a:ln>
                <a:noFill/>
              </a:ln>
              <a:effectLst/>
            </c:spPr>
            <c:extLst xmlns:c16r2="http://schemas.microsoft.com/office/drawing/2015/06/chart">
              <c:ext xmlns:c16="http://schemas.microsoft.com/office/drawing/2014/chart" uri="{C3380CC4-5D6E-409C-BE32-E72D297353CC}">
                <c16:uniqueId val="{00000017-8F70-4CA5-86BA-20112AD04DDC}"/>
              </c:ext>
            </c:extLst>
          </c:dPt>
          <c:dPt>
            <c:idx val="7"/>
            <c:spPr>
              <a:solidFill>
                <a:schemeClr val="accent2">
                  <a:lumMod val="60000"/>
                </a:schemeClr>
              </a:solidFill>
              <a:ln>
                <a:noFill/>
              </a:ln>
              <a:effectLst/>
            </c:spPr>
            <c:extLst xmlns:c16r2="http://schemas.microsoft.com/office/drawing/2015/06/chart">
              <c:ext xmlns:c16="http://schemas.microsoft.com/office/drawing/2014/chart" uri="{C3380CC4-5D6E-409C-BE32-E72D297353CC}">
                <c16:uniqueId val="{00000016-8F70-4CA5-86BA-20112AD04DDC}"/>
              </c:ext>
            </c:extLst>
          </c:dPt>
          <c:dPt>
            <c:idx val="8"/>
            <c:spPr>
              <a:solidFill>
                <a:schemeClr val="accent3">
                  <a:lumMod val="60000"/>
                </a:schemeClr>
              </a:solidFill>
              <a:ln>
                <a:noFill/>
              </a:ln>
              <a:effectLst/>
            </c:spPr>
            <c:extLst xmlns:c16r2="http://schemas.microsoft.com/office/drawing/2015/06/chart">
              <c:ext xmlns:c16="http://schemas.microsoft.com/office/drawing/2014/chart" uri="{C3380CC4-5D6E-409C-BE32-E72D297353CC}">
                <c16:uniqueId val="{00000011-AA3A-4FB7-B0C1-896508FD876F}"/>
              </c:ext>
            </c:extLst>
          </c:dPt>
          <c:dPt>
            <c:idx val="9"/>
            <c:spPr>
              <a:solidFill>
                <a:schemeClr val="accent4">
                  <a:lumMod val="60000"/>
                </a:schemeClr>
              </a:solidFill>
              <a:ln>
                <a:noFill/>
              </a:ln>
              <a:effectLst/>
            </c:spPr>
            <c:extLst xmlns:c16r2="http://schemas.microsoft.com/office/drawing/2015/06/chart">
              <c:ext xmlns:c16="http://schemas.microsoft.com/office/drawing/2014/chart" uri="{C3380CC4-5D6E-409C-BE32-E72D297353CC}">
                <c16:uniqueId val="{00000015-8F70-4CA5-86BA-20112AD04DDC}"/>
              </c:ext>
            </c:extLst>
          </c:dPt>
          <c:dLbls>
            <c:dLbl>
              <c:idx val="1"/>
              <c:spPr>
                <a:noFill/>
                <a:ln w="25336">
                  <a:noFill/>
                </a:ln>
                <a:effectLst/>
              </c:spPr>
              <c:txPr>
                <a:bodyPr rot="0" spcFirstLastPara="1" vertOverflow="ellipsis" vert="horz" wrap="square" anchor="ctr" anchorCtr="1"/>
                <a:lstStyle/>
                <a:p>
                  <a:pPr>
                    <a:defRPr sz="2800" b="1" i="0" u="none" strike="noStrike" kern="1200" baseline="0">
                      <a:solidFill>
                        <a:schemeClr val="bg1"/>
                      </a:solidFill>
                      <a:latin typeface="Century Gothic" panose="020B0502020202020204" pitchFamily="34" charset="0"/>
                      <a:ea typeface="+mn-ea"/>
                      <a:cs typeface="+mn-cs"/>
                    </a:defRPr>
                  </a:pPr>
                  <a:endParaRPr lang="en-US"/>
                </a:p>
              </c:txPr>
            </c:dLbl>
            <c:dLbl>
              <c:idx val="5"/>
              <c:layout>
                <c:manualLayout>
                  <c:x val="-1.1750291130062781E-2"/>
                  <c:y val="-1.6258280166625581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8F70-4CA5-86BA-20112AD04DDC}"/>
                </c:ext>
              </c:extLst>
            </c:dLbl>
            <c:dLbl>
              <c:idx val="6"/>
              <c:layout>
                <c:manualLayout>
                  <c:x val="-7.2222229569495781E-3"/>
                  <c:y val="2.3349954353412594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8F70-4CA5-86BA-20112AD04DDC}"/>
                </c:ext>
              </c:extLst>
            </c:dLbl>
            <c:dLbl>
              <c:idx val="7"/>
              <c:layout>
                <c:manualLayout>
                  <c:x val="4.7426198643532799E-3"/>
                  <c:y val="-2.0341534314935475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8F70-4CA5-86BA-20112AD04DDC}"/>
                </c:ext>
              </c:extLst>
            </c:dLbl>
            <c:dLbl>
              <c:idx val="9"/>
              <c:layout>
                <c:manualLayout>
                  <c:x val="2.7603921504396993E-2"/>
                  <c:y val="2.8607000651911995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8F70-4CA5-86BA-20112AD04DDC}"/>
                </c:ext>
              </c:extLst>
            </c:dLbl>
            <c:spPr>
              <a:noFill/>
              <a:ln w="25336">
                <a:noFill/>
              </a:ln>
              <a:effectLst/>
            </c:spPr>
            <c:txPr>
              <a:bodyPr rot="0" spcFirstLastPara="1" vertOverflow="ellipsis" vert="horz" wrap="square" anchor="ctr" anchorCtr="1"/>
              <a:lstStyle/>
              <a:p>
                <a:pPr>
                  <a:defRPr sz="2800" b="1" i="0" u="none" strike="noStrike" kern="1200" baseline="0">
                    <a:solidFill>
                      <a:schemeClr val="tx1"/>
                    </a:solidFill>
                    <a:latin typeface="Century Gothic" panose="020B0502020202020204" pitchFamily="34" charset="0"/>
                    <a:ea typeface="+mn-ea"/>
                    <a:cs typeface="+mn-cs"/>
                  </a:defRPr>
                </a:pPr>
                <a:endParaRPr lang="en-US"/>
              </a:p>
            </c:txPr>
            <c:showPercent val="1"/>
            <c:showLeaderLines val="1"/>
            <c:leaderLines>
              <c:spPr>
                <a:ln w="9489" cap="flat" cmpd="sng" algn="ctr">
                  <a:solidFill>
                    <a:schemeClr val="tx1">
                      <a:lumMod val="35000"/>
                      <a:lumOff val="65000"/>
                    </a:schemeClr>
                  </a:solidFill>
                  <a:prstDash val="solid"/>
                  <a:round/>
                </a:ln>
                <a:effectLst/>
              </c:spPr>
            </c:leaderLines>
            <c:extLst xmlns:c16r2="http://schemas.microsoft.com/office/drawing/2015/06/chart">
              <c:ext xmlns:c15="http://schemas.microsoft.com/office/drawing/2012/chart" uri="{CE6537A1-D6FC-4f65-9D91-7224C49458BB}"/>
            </c:extLst>
          </c:dLbls>
          <c:cat>
            <c:strRef>
              <c:f>Sheet1!$A$2:$A$11</c:f>
              <c:strCache>
                <c:ptCount val="10"/>
                <c:pt idx="1">
                  <c:v>Compensation of employees</c:v>
                </c:pt>
                <c:pt idx="2">
                  <c:v>Honorarium</c:v>
                </c:pt>
                <c:pt idx="3">
                  <c:v>Travel and subsistence</c:v>
                </c:pt>
                <c:pt idx="4">
                  <c:v>Computer services</c:v>
                </c:pt>
                <c:pt idx="5">
                  <c:v>Consultants </c:v>
                </c:pt>
                <c:pt idx="6">
                  <c:v>Communication</c:v>
                </c:pt>
                <c:pt idx="7">
                  <c:v>Property payments</c:v>
                </c:pt>
                <c:pt idx="8">
                  <c:v>Venues and facilities</c:v>
                </c:pt>
                <c:pt idx="9">
                  <c:v>Other expenditure</c:v>
                </c:pt>
              </c:strCache>
            </c:strRef>
          </c:cat>
          <c:val>
            <c:numRef>
              <c:f>Sheet1!$B$2:$B$11</c:f>
              <c:numCache>
                <c:formatCode>0%</c:formatCode>
                <c:ptCount val="10"/>
                <c:pt idx="1">
                  <c:v>0.44663826593678269</c:v>
                </c:pt>
                <c:pt idx="2">
                  <c:v>0.18827628504988522</c:v>
                </c:pt>
                <c:pt idx="3">
                  <c:v>0.14010588495497092</c:v>
                </c:pt>
                <c:pt idx="4">
                  <c:v>5.582826019777503E-2</c:v>
                </c:pt>
                <c:pt idx="5">
                  <c:v>4.5041670989316634E-2</c:v>
                </c:pt>
                <c:pt idx="6">
                  <c:v>2.4387465124492313E-2</c:v>
                </c:pt>
                <c:pt idx="7">
                  <c:v>2.3314718347165805E-2</c:v>
                </c:pt>
                <c:pt idx="8">
                  <c:v>2.2642110244128561E-2</c:v>
                </c:pt>
                <c:pt idx="9">
                  <c:v>5.3763801209606235E-2</c:v>
                </c:pt>
              </c:numCache>
            </c:numRef>
          </c:val>
          <c:extLst xmlns:c16r2="http://schemas.microsoft.com/office/drawing/2015/06/chart">
            <c:ext xmlns:c16="http://schemas.microsoft.com/office/drawing/2014/chart" uri="{C3380CC4-5D6E-409C-BE32-E72D297353CC}">
              <c16:uniqueId val="{0000000A-BA4A-4D34-89A2-7CE24509EC27}"/>
            </c:ext>
          </c:extLst>
        </c:ser>
        <c:ser>
          <c:idx val="1"/>
          <c:order val="1"/>
          <c:tx>
            <c:strRef>
              <c:f>Sheet1!$C$1</c:f>
              <c:strCache>
                <c:ptCount val="1"/>
                <c:pt idx="0">
                  <c:v>Budget 2019/202</c:v>
                </c:pt>
              </c:strCache>
            </c:strRef>
          </c:tx>
          <c:dPt>
            <c:idx val="0"/>
            <c:spPr>
              <a:solidFill>
                <a:schemeClr val="accent1"/>
              </a:solidFill>
              <a:ln>
                <a:noFill/>
              </a:ln>
              <a:effectLst/>
            </c:spPr>
            <c:extLst xmlns:c16r2="http://schemas.microsoft.com/office/drawing/2015/06/chart">
              <c:ext xmlns:c16="http://schemas.microsoft.com/office/drawing/2014/chart" uri="{C3380CC4-5D6E-409C-BE32-E72D297353CC}">
                <c16:uniqueId val="{0000000C-BA4A-4D34-89A2-7CE24509EC27}"/>
              </c:ext>
            </c:extLst>
          </c:dPt>
          <c:dPt>
            <c:idx val="1"/>
            <c:spPr>
              <a:solidFill>
                <a:schemeClr val="accent2"/>
              </a:solidFill>
              <a:ln>
                <a:noFill/>
              </a:ln>
              <a:effectLst/>
            </c:spPr>
            <c:extLst xmlns:c16r2="http://schemas.microsoft.com/office/drawing/2015/06/chart">
              <c:ext xmlns:c16="http://schemas.microsoft.com/office/drawing/2014/chart" uri="{C3380CC4-5D6E-409C-BE32-E72D297353CC}">
                <c16:uniqueId val="{0000000E-BA4A-4D34-89A2-7CE24509EC27}"/>
              </c:ext>
            </c:extLst>
          </c:dPt>
          <c:dPt>
            <c:idx val="2"/>
            <c:spPr>
              <a:solidFill>
                <a:schemeClr val="accent3"/>
              </a:solidFill>
              <a:ln>
                <a:noFill/>
              </a:ln>
              <a:effectLst/>
            </c:spPr>
            <c:extLst xmlns:c16r2="http://schemas.microsoft.com/office/drawing/2015/06/chart">
              <c:ext xmlns:c16="http://schemas.microsoft.com/office/drawing/2014/chart" uri="{C3380CC4-5D6E-409C-BE32-E72D297353CC}">
                <c16:uniqueId val="{00000010-BA4A-4D34-89A2-7CE24509EC27}"/>
              </c:ext>
            </c:extLst>
          </c:dPt>
          <c:dPt>
            <c:idx val="3"/>
            <c:spPr>
              <a:solidFill>
                <a:schemeClr val="accent4"/>
              </a:solidFill>
              <a:ln>
                <a:noFill/>
              </a:ln>
              <a:effectLst/>
            </c:spPr>
            <c:extLst xmlns:c16r2="http://schemas.microsoft.com/office/drawing/2015/06/chart">
              <c:ext xmlns:c16="http://schemas.microsoft.com/office/drawing/2014/chart" uri="{C3380CC4-5D6E-409C-BE32-E72D297353CC}">
                <c16:uniqueId val="{00000012-BA4A-4D34-89A2-7CE24509EC27}"/>
              </c:ext>
            </c:extLst>
          </c:dPt>
          <c:dPt>
            <c:idx val="4"/>
            <c:spPr>
              <a:solidFill>
                <a:schemeClr val="accent5"/>
              </a:solidFill>
              <a:ln>
                <a:noFill/>
              </a:ln>
              <a:effectLst/>
            </c:spPr>
            <c:extLst xmlns:c16r2="http://schemas.microsoft.com/office/drawing/2015/06/chart">
              <c:ext xmlns:c16="http://schemas.microsoft.com/office/drawing/2014/chart" uri="{C3380CC4-5D6E-409C-BE32-E72D297353CC}">
                <c16:uniqueId val="{00000014-BA4A-4D34-89A2-7CE24509EC27}"/>
              </c:ext>
            </c:extLst>
          </c:dPt>
          <c:dPt>
            <c:idx val="5"/>
            <c:spPr>
              <a:solidFill>
                <a:schemeClr val="accent6"/>
              </a:solidFill>
              <a:ln>
                <a:noFill/>
              </a:ln>
              <a:effectLst/>
            </c:spPr>
            <c:extLst xmlns:c16r2="http://schemas.microsoft.com/office/drawing/2015/06/chart">
              <c:ext xmlns:c16="http://schemas.microsoft.com/office/drawing/2014/chart" uri="{C3380CC4-5D6E-409C-BE32-E72D297353CC}">
                <c16:uniqueId val="{0000001F-AA3A-4FB7-B0C1-896508FD876F}"/>
              </c:ext>
            </c:extLst>
          </c:dPt>
          <c:dPt>
            <c:idx val="6"/>
            <c:spPr>
              <a:solidFill>
                <a:schemeClr val="accent1">
                  <a:lumMod val="60000"/>
                </a:schemeClr>
              </a:solidFill>
              <a:ln>
                <a:noFill/>
              </a:ln>
              <a:effectLst/>
            </c:spPr>
            <c:extLst xmlns:c16r2="http://schemas.microsoft.com/office/drawing/2015/06/chart">
              <c:ext xmlns:c16="http://schemas.microsoft.com/office/drawing/2014/chart" uri="{C3380CC4-5D6E-409C-BE32-E72D297353CC}">
                <c16:uniqueId val="{00000021-AA3A-4FB7-B0C1-896508FD876F}"/>
              </c:ext>
            </c:extLst>
          </c:dPt>
          <c:dPt>
            <c:idx val="7"/>
            <c:spPr>
              <a:solidFill>
                <a:schemeClr val="accent2">
                  <a:lumMod val="60000"/>
                </a:schemeClr>
              </a:solidFill>
              <a:ln>
                <a:noFill/>
              </a:ln>
              <a:effectLst/>
            </c:spPr>
            <c:extLst xmlns:c16r2="http://schemas.microsoft.com/office/drawing/2015/06/chart">
              <c:ext xmlns:c16="http://schemas.microsoft.com/office/drawing/2014/chart" uri="{C3380CC4-5D6E-409C-BE32-E72D297353CC}">
                <c16:uniqueId val="{00000023-AA3A-4FB7-B0C1-896508FD876F}"/>
              </c:ext>
            </c:extLst>
          </c:dPt>
          <c:dPt>
            <c:idx val="8"/>
            <c:spPr>
              <a:solidFill>
                <a:schemeClr val="accent3">
                  <a:lumMod val="60000"/>
                </a:schemeClr>
              </a:solidFill>
              <a:ln>
                <a:noFill/>
              </a:ln>
              <a:effectLst/>
            </c:spPr>
            <c:extLst xmlns:c16r2="http://schemas.microsoft.com/office/drawing/2015/06/chart">
              <c:ext xmlns:c16="http://schemas.microsoft.com/office/drawing/2014/chart" uri="{C3380CC4-5D6E-409C-BE32-E72D297353CC}">
                <c16:uniqueId val="{00000025-AA3A-4FB7-B0C1-896508FD876F}"/>
              </c:ext>
            </c:extLst>
          </c:dPt>
          <c:dPt>
            <c:idx val="9"/>
            <c:spPr>
              <a:solidFill>
                <a:schemeClr val="accent4">
                  <a:lumMod val="60000"/>
                </a:schemeClr>
              </a:solidFill>
              <a:ln>
                <a:noFill/>
              </a:ln>
              <a:effectLst/>
            </c:spPr>
            <c:extLst xmlns:c16r2="http://schemas.microsoft.com/office/drawing/2015/06/chart">
              <c:ext xmlns:c16="http://schemas.microsoft.com/office/drawing/2014/chart" uri="{C3380CC4-5D6E-409C-BE32-E72D297353CC}">
                <c16:uniqueId val="{00000027-AA3A-4FB7-B0C1-896508FD876F}"/>
              </c:ext>
            </c:extLst>
          </c:dPt>
          <c:dLbls>
            <c:spPr>
              <a:noFill/>
              <a:ln w="25336">
                <a:noFill/>
              </a:ln>
              <a:effectLst/>
            </c:spPr>
            <c:txPr>
              <a:bodyPr rot="0" spcFirstLastPara="1" vertOverflow="ellipsis" vert="horz" wrap="square" anchor="ctr" anchorCtr="1"/>
              <a:lstStyle/>
              <a:p>
                <a:pPr>
                  <a:defRPr sz="1000" b="0" i="0" u="none" strike="noStrike" kern="1200" baseline="0">
                    <a:solidFill>
                      <a:schemeClr val="tx1"/>
                    </a:solidFill>
                    <a:latin typeface="Century Gothic" panose="020B0502020202020204" pitchFamily="34" charset="0"/>
                    <a:ea typeface="+mn-ea"/>
                    <a:cs typeface="+mn-cs"/>
                  </a:defRPr>
                </a:pPr>
                <a:endParaRPr lang="en-US"/>
              </a:p>
            </c:txPr>
            <c:showPercent val="1"/>
            <c:showLeaderLines val="1"/>
            <c:leaderLines>
              <c:spPr>
                <a:ln w="9489" cap="flat" cmpd="sng" algn="ctr">
                  <a:solidFill>
                    <a:schemeClr val="tx1">
                      <a:lumMod val="35000"/>
                      <a:lumOff val="65000"/>
                    </a:schemeClr>
                  </a:solidFill>
                  <a:prstDash val="solid"/>
                  <a:round/>
                </a:ln>
                <a:effectLst/>
              </c:spPr>
            </c:leaderLines>
            <c:extLst xmlns:c16r2="http://schemas.microsoft.com/office/drawing/2015/06/chart">
              <c:ext xmlns:c15="http://schemas.microsoft.com/office/drawing/2012/chart" uri="{CE6537A1-D6FC-4f65-9D91-7224C49458BB}"/>
            </c:extLst>
          </c:dLbls>
          <c:cat>
            <c:strRef>
              <c:f>Sheet1!$A$2:$A$11</c:f>
              <c:strCache>
                <c:ptCount val="10"/>
                <c:pt idx="1">
                  <c:v>Compensation of employees</c:v>
                </c:pt>
                <c:pt idx="2">
                  <c:v>Honorarium</c:v>
                </c:pt>
                <c:pt idx="3">
                  <c:v>Travel and subsistence</c:v>
                </c:pt>
                <c:pt idx="4">
                  <c:v>Computer services</c:v>
                </c:pt>
                <c:pt idx="5">
                  <c:v>Consultants </c:v>
                </c:pt>
                <c:pt idx="6">
                  <c:v>Communication</c:v>
                </c:pt>
                <c:pt idx="7">
                  <c:v>Property payments</c:v>
                </c:pt>
                <c:pt idx="8">
                  <c:v>Venues and facilities</c:v>
                </c:pt>
                <c:pt idx="9">
                  <c:v>Other expenditure</c:v>
                </c:pt>
              </c:strCache>
            </c:strRef>
          </c:cat>
          <c:val>
            <c:numRef>
              <c:f>Sheet1!$C$2:$C$11</c:f>
              <c:numCache>
                <c:formatCode>_ * #,##0_ ;_ * \-#,##0_ ;_ * "-"??_ ;_ @_ </c:formatCode>
                <c:ptCount val="10"/>
                <c:pt idx="1">
                  <c:v>80938</c:v>
                </c:pt>
                <c:pt idx="2">
                  <c:v>34118.67527159999</c:v>
                </c:pt>
                <c:pt idx="3">
                  <c:v>25389.428048000009</c:v>
                </c:pt>
                <c:pt idx="4">
                  <c:v>10116.974</c:v>
                </c:pt>
                <c:pt idx="5">
                  <c:v>8162.2714499999993</c:v>
                </c:pt>
                <c:pt idx="6">
                  <c:v>4419.3988800000006</c:v>
                </c:pt>
                <c:pt idx="7">
                  <c:v>4225</c:v>
                </c:pt>
                <c:pt idx="8">
                  <c:v>4103.1126500000009</c:v>
                </c:pt>
                <c:pt idx="9">
                  <c:v>9742.860999999999</c:v>
                </c:pt>
              </c:numCache>
            </c:numRef>
          </c:val>
          <c:extLst xmlns:c16r2="http://schemas.microsoft.com/office/drawing/2015/06/chart">
            <c:ext xmlns:c16="http://schemas.microsoft.com/office/drawing/2014/chart" uri="{C3380CC4-5D6E-409C-BE32-E72D297353CC}">
              <c16:uniqueId val="{00000015-BA4A-4D34-89A2-7CE24509EC27}"/>
            </c:ext>
          </c:extLst>
        </c:ser>
        <c:dLbls/>
        <c:firstSliceAng val="0"/>
      </c:pieChart>
      <c:spPr>
        <a:noFill/>
        <a:ln w="25368">
          <a:noFill/>
        </a:ln>
        <a:effectLst/>
      </c:spPr>
    </c:plotArea>
    <c:legend>
      <c:legendPos val="r"/>
      <c:legendEntry>
        <c:idx val="0"/>
        <c:delete val="1"/>
      </c:legendEntry>
      <c:legendEntry>
        <c:idx val="1"/>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2"/>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3"/>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4"/>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ayout>
        <c:manualLayout>
          <c:xMode val="edge"/>
          <c:yMode val="edge"/>
          <c:x val="0.68684083989501332"/>
          <c:y val="0.24115970829928132"/>
          <c:w val="0.2724282561627151"/>
          <c:h val="0.75884037111974145"/>
        </c:manualLayout>
      </c:layout>
      <c:spPr>
        <a:noFill/>
        <a:ln w="25336">
          <a:noFill/>
        </a:ln>
        <a:effectLst/>
      </c:spPr>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zero"/>
  </c:chart>
  <c:spPr>
    <a:noFill/>
    <a:ln w="9525" cap="flat" cmpd="sng" algn="ctr">
      <a:noFill/>
      <a:prstDash val="solid"/>
    </a:ln>
    <a:effectLst/>
  </c:spPr>
  <c:txPr>
    <a:bodyPr/>
    <a:lstStyle/>
    <a:p>
      <a:pPr>
        <a:defRPr>
          <a:latin typeface="Century Gothic" panose="020B0502020202020204" pitchFamily="34" charset="0"/>
        </a:defRPr>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dLbls/>
        <c:gapWidth val="75"/>
        <c:axId val="113788032"/>
        <c:axId val="113789952"/>
      </c:barChart>
      <c:catAx>
        <c:axId val="113788032"/>
        <c:scaling>
          <c:orientation val="minMax"/>
        </c:scaling>
        <c:axPos val="b"/>
        <c:numFmt formatCode="General" sourceLinked="1"/>
        <c:majorTickMark val="none"/>
        <c:tickLblPos val="nextTo"/>
        <c:spPr>
          <a:noFill/>
          <a:ln w="9485" cap="flat" cmpd="sng" algn="ctr">
            <a:solidFill>
              <a:schemeClr val="tx1">
                <a:lumMod val="15000"/>
                <a:lumOff val="85000"/>
              </a:schemeClr>
            </a:solidFill>
            <a:round/>
          </a:ln>
          <a:effectLst/>
        </c:spPr>
        <c:txPr>
          <a:bodyPr rot="-6000000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crossAx val="113789952"/>
        <c:crosses val="autoZero"/>
        <c:auto val="1"/>
        <c:lblAlgn val="ctr"/>
        <c:lblOffset val="100"/>
      </c:catAx>
      <c:valAx>
        <c:axId val="113789952"/>
        <c:scaling>
          <c:orientation val="minMax"/>
        </c:scaling>
        <c:axPos val="l"/>
        <c:numFmt formatCode="General" sourceLinked="0"/>
        <c:majorTickMark val="none"/>
        <c:tickLblPos val="nextTo"/>
        <c:txPr>
          <a:bodyPr/>
          <a:lstStyle/>
          <a:p>
            <a:pPr>
              <a:defRPr sz="1100" b="1">
                <a:latin typeface="Century Gothic" panose="020B0502020202020204" pitchFamily="34" charset="0"/>
              </a:defRPr>
            </a:pPr>
            <a:endParaRPr lang="en-US"/>
          </a:p>
        </c:txPr>
        <c:crossAx val="113788032"/>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74">
          <a:noFill/>
        </a:ln>
      </c:spPr>
    </c:plotArea>
    <c:legend>
      <c:legendPos val="b"/>
      <c:spPr>
        <a:noFill/>
        <a:ln w="25322">
          <a:noFill/>
        </a:ln>
      </c:spPr>
      <c:txPr>
        <a:bodyPr rot="0" spcFirstLastPara="1" vertOverflow="ellipsis" vert="horz" wrap="square" anchor="ctr" anchorCtr="1"/>
        <a:lstStyle/>
        <a:p>
          <a:pPr>
            <a:defRPr sz="1792"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1.5408859244758539E-2"/>
          <c:y val="7.8748783790561216E-2"/>
          <c:w val="0.96918228151048291"/>
          <c:h val="0.84331491047695462"/>
        </c:manualLayout>
      </c:layout>
      <c:barChart>
        <c:barDir val="col"/>
        <c:grouping val="clustered"/>
        <c:ser>
          <c:idx val="0"/>
          <c:order val="0"/>
          <c:tx>
            <c:strRef>
              <c:f>Sheet1!$B$1</c:f>
              <c:strCache>
                <c:ptCount val="1"/>
                <c:pt idx="0">
                  <c:v>Number of approved posts</c:v>
                </c:pt>
              </c:strCache>
            </c:strRef>
          </c:tx>
          <c:spPr>
            <a:solidFill>
              <a:srgbClr val="004A8F"/>
            </a:solidFill>
            <a:ln w="25364">
              <a:noFill/>
            </a:ln>
          </c:spPr>
          <c:dLbls>
            <c:dLbl>
              <c:idx val="4"/>
              <c:layout>
                <c:manualLayout>
                  <c:x val="-1.1206448012896025E-2"/>
                  <c:y val="-2.832751202361504E-3"/>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BA7-4ADE-B359-050C1EC83FD8}"/>
                </c:ext>
              </c:extLst>
            </c:dLbl>
            <c:dLbl>
              <c:idx val="5"/>
              <c:layout>
                <c:manualLayout>
                  <c:x val="-1.1338582677165358E-2"/>
                  <c:y val="4.8105823721322572E-3"/>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BA7-4ADE-B359-050C1EC83FD8}"/>
                </c:ext>
              </c:extLst>
            </c:dLbl>
            <c:dLbl>
              <c:idx val="6"/>
              <c:layout>
                <c:manualLayout>
                  <c:x val="-1.3858267716535437E-2"/>
                  <c:y val="2.4052911860660414E-3"/>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BA7-4ADE-B359-050C1EC83FD8}"/>
                </c:ext>
              </c:extLst>
            </c:dLbl>
            <c:spPr>
              <a:noFill/>
              <a:ln w="25364">
                <a:noFill/>
              </a:ln>
            </c:spPr>
            <c:txPr>
              <a:bodyPr rot="0" spcFirstLastPara="1" vertOverflow="ellipsis" vert="horz" wrap="square" lIns="38100" tIns="19050" rIns="38100" bIns="19050" anchor="ctr" anchorCtr="1">
                <a:spAutoFit/>
              </a:bodyPr>
              <a:lstStyle/>
              <a:p>
                <a:pPr>
                  <a:defRPr sz="1396" b="1" i="0" u="none" strike="noStrike" kern="1200" baseline="0">
                    <a:solidFill>
                      <a:schemeClr val="tx1"/>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Sheet1!$A$2:$A$8</c:f>
              <c:strCache>
                <c:ptCount val="7"/>
                <c:pt idx="0">
                  <c:v>2015/16</c:v>
                </c:pt>
                <c:pt idx="1">
                  <c:v>2016/17</c:v>
                </c:pt>
                <c:pt idx="2">
                  <c:v>2017/18</c:v>
                </c:pt>
                <c:pt idx="3">
                  <c:v>2018/19</c:v>
                </c:pt>
                <c:pt idx="4">
                  <c:v>2019/20</c:v>
                </c:pt>
                <c:pt idx="5">
                  <c:v>2020/21</c:v>
                </c:pt>
                <c:pt idx="6">
                  <c:v>2021/22</c:v>
                </c:pt>
              </c:strCache>
            </c:strRef>
          </c:cat>
          <c:val>
            <c:numRef>
              <c:f>Sheet1!$B$2:$B$8</c:f>
              <c:numCache>
                <c:formatCode>_ * #,##0_ ;_ * \-#,##0_ ;_ * "-"??_ ;_ @_ </c:formatCode>
                <c:ptCount val="7"/>
                <c:pt idx="0">
                  <c:v>144</c:v>
                </c:pt>
                <c:pt idx="1">
                  <c:v>138</c:v>
                </c:pt>
                <c:pt idx="2">
                  <c:v>139</c:v>
                </c:pt>
                <c:pt idx="3">
                  <c:v>140</c:v>
                </c:pt>
                <c:pt idx="4">
                  <c:v>140</c:v>
                </c:pt>
                <c:pt idx="5">
                  <c:v>140</c:v>
                </c:pt>
                <c:pt idx="6">
                  <c:v>140</c:v>
                </c:pt>
              </c:numCache>
            </c:numRef>
          </c:val>
          <c:extLst xmlns:c16r2="http://schemas.microsoft.com/office/drawing/2015/06/chart">
            <c:ext xmlns:c16="http://schemas.microsoft.com/office/drawing/2014/chart" uri="{C3380CC4-5D6E-409C-BE32-E72D297353CC}">
              <c16:uniqueId val="{00000003-1BA7-4ADE-B359-050C1EC83FD8}"/>
            </c:ext>
          </c:extLst>
        </c:ser>
        <c:ser>
          <c:idx val="1"/>
          <c:order val="1"/>
          <c:tx>
            <c:strRef>
              <c:f>Sheet1!$C$1</c:f>
              <c:strCache>
                <c:ptCount val="1"/>
                <c:pt idx="0">
                  <c:v>Number of posts filled/planned</c:v>
                </c:pt>
              </c:strCache>
            </c:strRef>
          </c:tx>
          <c:spPr>
            <a:solidFill>
              <a:srgbClr val="8F6B22"/>
            </a:solidFill>
            <a:ln w="25364">
              <a:noFill/>
            </a:ln>
          </c:spPr>
          <c:dLbls>
            <c:dLbl>
              <c:idx val="4"/>
              <c:layout>
                <c:manualLayout>
                  <c:x val="-3.4799429598859196E-3"/>
                  <c:y val="7.3582984929048663E-3"/>
                </c:manualLayout>
              </c:layout>
              <c:spPr>
                <a:noFill/>
                <a:ln w="25364">
                  <a:noFill/>
                </a:ln>
              </c:spPr>
              <c:txPr>
                <a:bodyPr rot="0" spcFirstLastPara="1" vertOverflow="ellipsis" vert="horz" wrap="square" lIns="38100" tIns="19050" rIns="38100" bIns="19050" anchor="ctr" anchorCtr="1">
                  <a:spAutoFit/>
                </a:bodyPr>
                <a:lstStyle/>
                <a:p>
                  <a:pPr>
                    <a:defRPr sz="1396" b="1" i="1" u="none" strike="noStrike" kern="1200" baseline="0">
                      <a:solidFill>
                        <a:schemeClr val="tx1"/>
                      </a:solidFill>
                      <a:latin typeface="Century Gothic" panose="020B0502020202020204" pitchFamily="34" charset="0"/>
                      <a:ea typeface="+mn-ea"/>
                      <a:cs typeface="+mn-cs"/>
                    </a:defRPr>
                  </a:pPr>
                  <a:endParaRPr lang="en-US"/>
                </a:p>
              </c:txPr>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BA7-4ADE-B359-050C1EC83FD8}"/>
                </c:ext>
              </c:extLst>
            </c:dLbl>
            <c:dLbl>
              <c:idx val="5"/>
              <c:spPr>
                <a:noFill/>
                <a:ln w="25364">
                  <a:noFill/>
                </a:ln>
              </c:spPr>
              <c:txPr>
                <a:bodyPr rot="0" spcFirstLastPara="1" vertOverflow="ellipsis" vert="horz" wrap="square" lIns="38100" tIns="19050" rIns="38100" bIns="19050" anchor="ctr" anchorCtr="1">
                  <a:spAutoFit/>
                </a:bodyPr>
                <a:lstStyle/>
                <a:p>
                  <a:pPr>
                    <a:defRPr sz="1396" b="1" i="1" u="none" strike="noStrike" kern="1200" baseline="0">
                      <a:solidFill>
                        <a:schemeClr val="tx1"/>
                      </a:solidFill>
                      <a:latin typeface="Century Gothic" panose="020B0502020202020204" pitchFamily="34" charset="0"/>
                      <a:ea typeface="+mn-ea"/>
                      <a:cs typeface="+mn-cs"/>
                    </a:defRPr>
                  </a:pPr>
                  <a:endParaRPr lang="en-US"/>
                </a:p>
              </c:txPr>
            </c:dLbl>
            <c:dLbl>
              <c:idx val="6"/>
              <c:spPr>
                <a:noFill/>
                <a:ln w="25364">
                  <a:noFill/>
                </a:ln>
              </c:spPr>
              <c:txPr>
                <a:bodyPr rot="0" spcFirstLastPara="1" vertOverflow="ellipsis" vert="horz" wrap="square" lIns="38100" tIns="19050" rIns="38100" bIns="19050" anchor="ctr" anchorCtr="1">
                  <a:spAutoFit/>
                </a:bodyPr>
                <a:lstStyle/>
                <a:p>
                  <a:pPr>
                    <a:defRPr sz="1396" b="1" i="1" u="none" strike="noStrike" kern="1200" baseline="0">
                      <a:solidFill>
                        <a:schemeClr val="tx1"/>
                      </a:solidFill>
                      <a:latin typeface="Century Gothic" panose="020B0502020202020204" pitchFamily="34" charset="0"/>
                      <a:ea typeface="+mn-ea"/>
                      <a:cs typeface="+mn-cs"/>
                    </a:defRPr>
                  </a:pPr>
                  <a:endParaRPr lang="en-US"/>
                </a:p>
              </c:txPr>
            </c:dLbl>
            <c:spPr>
              <a:noFill/>
              <a:ln w="25364">
                <a:noFill/>
              </a:ln>
            </c:spPr>
            <c:txPr>
              <a:bodyPr rot="0" spcFirstLastPara="1" vertOverflow="ellipsis" vert="horz" wrap="square" lIns="38100" tIns="19050" rIns="38100" bIns="19050" anchor="ctr" anchorCtr="1">
                <a:spAutoFit/>
              </a:bodyPr>
              <a:lstStyle/>
              <a:p>
                <a:pPr>
                  <a:defRPr sz="1396" b="1" i="0" u="none" strike="noStrike" kern="1200" baseline="0">
                    <a:solidFill>
                      <a:schemeClr val="tx1"/>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Sheet1!$A$2:$A$8</c:f>
              <c:strCache>
                <c:ptCount val="7"/>
                <c:pt idx="0">
                  <c:v>2015/16</c:v>
                </c:pt>
                <c:pt idx="1">
                  <c:v>2016/17</c:v>
                </c:pt>
                <c:pt idx="2">
                  <c:v>2017/18</c:v>
                </c:pt>
                <c:pt idx="3">
                  <c:v>2018/19</c:v>
                </c:pt>
                <c:pt idx="4">
                  <c:v>2019/20</c:v>
                </c:pt>
                <c:pt idx="5">
                  <c:v>2020/21</c:v>
                </c:pt>
                <c:pt idx="6">
                  <c:v>2021/22</c:v>
                </c:pt>
              </c:strCache>
            </c:strRef>
          </c:cat>
          <c:val>
            <c:numRef>
              <c:f>Sheet1!$C$2:$C$8</c:f>
              <c:numCache>
                <c:formatCode>_ * #,##0_ ;_ * \-#,##0_ ;_ * "-"??_ ;_ @_ </c:formatCode>
                <c:ptCount val="7"/>
                <c:pt idx="0">
                  <c:v>125</c:v>
                </c:pt>
                <c:pt idx="1">
                  <c:v>120</c:v>
                </c:pt>
                <c:pt idx="2">
                  <c:v>135</c:v>
                </c:pt>
                <c:pt idx="3">
                  <c:v>140</c:v>
                </c:pt>
                <c:pt idx="4">
                  <c:v>140</c:v>
                </c:pt>
                <c:pt idx="5">
                  <c:v>140</c:v>
                </c:pt>
                <c:pt idx="6">
                  <c:v>140</c:v>
                </c:pt>
              </c:numCache>
            </c:numRef>
          </c:val>
          <c:extLst xmlns:c16r2="http://schemas.microsoft.com/office/drawing/2015/06/chart">
            <c:ext xmlns:c16="http://schemas.microsoft.com/office/drawing/2014/chart" uri="{C3380CC4-5D6E-409C-BE32-E72D297353CC}">
              <c16:uniqueId val="{00000007-1BA7-4ADE-B359-050C1EC83FD8}"/>
            </c:ext>
          </c:extLst>
        </c:ser>
        <c:dLbls/>
        <c:overlap val="-25"/>
        <c:axId val="113828608"/>
        <c:axId val="113830144"/>
      </c:barChart>
      <c:catAx>
        <c:axId val="113828608"/>
        <c:scaling>
          <c:orientation val="minMax"/>
        </c:scaling>
        <c:axPos val="b"/>
        <c:numFmt formatCode="General" sourceLinked="1"/>
        <c:majorTickMark val="none"/>
        <c:tickLblPos val="nextTo"/>
        <c:spPr>
          <a:noFill/>
          <a:ln w="9497" cap="flat" cmpd="sng" algn="ctr">
            <a:solidFill>
              <a:schemeClr val="tx1">
                <a:lumMod val="15000"/>
                <a:lumOff val="85000"/>
              </a:schemeClr>
            </a:solidFill>
            <a:round/>
          </a:ln>
          <a:effectLst/>
        </c:spPr>
        <c:txPr>
          <a:bodyPr rot="-60000000" spcFirstLastPara="1" vertOverflow="ellipsis" vert="horz" wrap="square" anchor="ctr" anchorCtr="1"/>
          <a:lstStyle/>
          <a:p>
            <a:pPr>
              <a:defRPr sz="1797" b="1" i="0" u="none" strike="noStrike" kern="1200" baseline="0">
                <a:solidFill>
                  <a:schemeClr val="tx1"/>
                </a:solidFill>
                <a:latin typeface="Century Gothic" panose="020B0502020202020204" pitchFamily="34" charset="0"/>
                <a:ea typeface="+mn-ea"/>
                <a:cs typeface="+mn-cs"/>
              </a:defRPr>
            </a:pPr>
            <a:endParaRPr lang="en-US"/>
          </a:p>
        </c:txPr>
        <c:crossAx val="113830144"/>
        <c:crosses val="autoZero"/>
        <c:auto val="1"/>
        <c:lblAlgn val="ctr"/>
        <c:lblOffset val="100"/>
      </c:catAx>
      <c:valAx>
        <c:axId val="113830144"/>
        <c:scaling>
          <c:orientation val="minMax"/>
        </c:scaling>
        <c:delete val="1"/>
        <c:axPos val="l"/>
        <c:numFmt formatCode="_ * #,##0_ ;_ * \-#,##0_ ;_ * &quot;-&quot;??_ ;_ @_ " sourceLinked="1"/>
        <c:tickLblPos val="none"/>
        <c:crossAx val="113828608"/>
        <c:crosses val="autoZero"/>
        <c:crossBetween val="between"/>
      </c:valAx>
      <c:spPr>
        <a:noFill/>
        <a:ln w="25364">
          <a:noFill/>
        </a:ln>
      </c:spPr>
    </c:plotArea>
    <c:legend>
      <c:legendPos val="t"/>
      <c:layout>
        <c:manualLayout>
          <c:xMode val="edge"/>
          <c:yMode val="edge"/>
          <c:x val="5.0000024784437359E-2"/>
          <c:y val="1.443181764441607E-2"/>
          <c:w val="0.89999995043112546"/>
          <c:h val="0.10080310231491336"/>
        </c:manualLayout>
      </c:layout>
      <c:spPr>
        <a:noFill/>
        <a:ln w="25364">
          <a:noFill/>
        </a:ln>
      </c:spPr>
      <c:txPr>
        <a:bodyPr rot="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AD9BC7-4DE7-49C8-9109-E5730253C6EB}" type="doc">
      <dgm:prSet loTypeId="urn:microsoft.com/office/officeart/2005/8/layout/orgChart1" loCatId="hierarchy" qsTypeId="urn:microsoft.com/office/officeart/2005/8/quickstyle/simple5" qsCatId="simple" csTypeId="urn:microsoft.com/office/officeart/2005/8/colors/colorful3" csCatId="colorful" phldr="1"/>
      <dgm:spPr/>
      <dgm:t>
        <a:bodyPr/>
        <a:lstStyle/>
        <a:p>
          <a:endParaRPr lang="en-US"/>
        </a:p>
      </dgm:t>
    </dgm:pt>
    <dgm:pt modelId="{B9595093-C6E7-41B6-9D2A-64A857EFEA83}">
      <dgm:prSet phldrT="[Text]" custT="1"/>
      <dgm:spPr>
        <a:solidFill>
          <a:srgbClr val="004A8F"/>
        </a:solidFill>
      </dgm:spPr>
      <dgm:t>
        <a:bodyPr/>
        <a:lstStyle/>
        <a:p>
          <a:r>
            <a:rPr lang="en-US" sz="2800" b="1" dirty="0" smtClean="0">
              <a:latin typeface="Century Gothic" panose="020B0502020202020204" pitchFamily="34" charset="0"/>
            </a:rPr>
            <a:t>CEO</a:t>
          </a:r>
          <a:endParaRPr lang="en-US" sz="2800" b="1" dirty="0">
            <a:latin typeface="Century Gothic" panose="020B0502020202020204" pitchFamily="34" charset="0"/>
          </a:endParaRPr>
        </a:p>
      </dgm:t>
    </dgm:pt>
    <dgm:pt modelId="{85F0788A-E43B-42BA-BD14-11602D51B7A5}" type="parTrans" cxnId="{560BDA81-A6ED-417D-98DA-1FE7C5F9204D}">
      <dgm:prSet/>
      <dgm:spPr/>
      <dgm:t>
        <a:bodyPr/>
        <a:lstStyle/>
        <a:p>
          <a:endParaRPr lang="en-US">
            <a:solidFill>
              <a:schemeClr val="tx1"/>
            </a:solidFill>
          </a:endParaRPr>
        </a:p>
      </dgm:t>
    </dgm:pt>
    <dgm:pt modelId="{649A9E2F-7C68-4AE1-BC8B-FC2E395B87ED}" type="sibTrans" cxnId="{560BDA81-A6ED-417D-98DA-1FE7C5F9204D}">
      <dgm:prSet/>
      <dgm:spPr/>
      <dgm:t>
        <a:bodyPr/>
        <a:lstStyle/>
        <a:p>
          <a:endParaRPr lang="en-US">
            <a:solidFill>
              <a:schemeClr val="tx1"/>
            </a:solidFill>
          </a:endParaRPr>
        </a:p>
      </dgm:t>
    </dgm:pt>
    <dgm:pt modelId="{298386FD-E066-4F07-ABC3-19B09A859ECA}" type="asst">
      <dgm:prSet phldrT="[Text]" custT="1"/>
      <dgm:spPr>
        <a:solidFill>
          <a:srgbClr val="58595B"/>
        </a:solidFill>
      </dgm:spPr>
      <dgm:t>
        <a:bodyPr/>
        <a:lstStyle/>
        <a:p>
          <a:r>
            <a:rPr lang="en-US" sz="2000" b="1" dirty="0" smtClean="0">
              <a:latin typeface="Century Gothic" panose="020B0502020202020204" pitchFamily="34" charset="0"/>
            </a:rPr>
            <a:t>S&amp;G</a:t>
          </a:r>
          <a:endParaRPr lang="en-US" sz="2000" b="1" dirty="0">
            <a:latin typeface="Century Gothic" panose="020B0502020202020204" pitchFamily="34" charset="0"/>
          </a:endParaRPr>
        </a:p>
      </dgm:t>
    </dgm:pt>
    <dgm:pt modelId="{D94E37D4-31EE-46CC-BCA8-FE746B6C048F}" type="parTrans" cxnId="{7F661D4F-E9E4-4566-A865-DC4460BDD718}">
      <dgm:prSet/>
      <dgm:spPr>
        <a:solidFill>
          <a:schemeClr val="accent6"/>
        </a:solidFill>
      </dgm:spPr>
      <dgm:t>
        <a:bodyPr/>
        <a:lstStyle/>
        <a:p>
          <a:endParaRPr lang="en-US">
            <a:solidFill>
              <a:schemeClr val="tx1"/>
            </a:solidFill>
          </a:endParaRPr>
        </a:p>
      </dgm:t>
    </dgm:pt>
    <dgm:pt modelId="{0ABD8200-5329-4540-9509-2F59F04C62FB}" type="sibTrans" cxnId="{7F661D4F-E9E4-4566-A865-DC4460BDD718}">
      <dgm:prSet/>
      <dgm:spPr/>
      <dgm:t>
        <a:bodyPr/>
        <a:lstStyle/>
        <a:p>
          <a:endParaRPr lang="en-US">
            <a:solidFill>
              <a:schemeClr val="tx1"/>
            </a:solidFill>
          </a:endParaRPr>
        </a:p>
      </dgm:t>
    </dgm:pt>
    <dgm:pt modelId="{BC07C5A2-33E3-4C0F-9BD4-D9C5B9C209E0}">
      <dgm:prSet phldrT="[Text]" custT="1"/>
      <dgm:spPr>
        <a:solidFill>
          <a:srgbClr val="E5DAC0"/>
        </a:solidFill>
      </dgm:spPr>
      <dgm:t>
        <a:bodyPr/>
        <a:lstStyle/>
        <a:p>
          <a:r>
            <a:rPr lang="en-US" sz="2000" b="1" smtClean="0">
              <a:solidFill>
                <a:schemeClr val="tx1"/>
              </a:solidFill>
              <a:latin typeface="Century Gothic" panose="020B0502020202020204" pitchFamily="34" charset="0"/>
            </a:rPr>
            <a:t>CS</a:t>
          </a:r>
          <a:endParaRPr lang="en-US" sz="2000" b="1" dirty="0">
            <a:solidFill>
              <a:schemeClr val="tx1"/>
            </a:solidFill>
            <a:latin typeface="Century Gothic" panose="020B0502020202020204" pitchFamily="34" charset="0"/>
          </a:endParaRPr>
        </a:p>
      </dgm:t>
    </dgm:pt>
    <dgm:pt modelId="{3D6B610E-193E-4183-B0CB-506E7C00A5A0}" type="parTrans" cxnId="{B90E4173-D44E-41E6-B486-FC03B9D57C6B}">
      <dgm:prSet/>
      <dgm:spPr/>
      <dgm:t>
        <a:bodyPr/>
        <a:lstStyle/>
        <a:p>
          <a:endParaRPr lang="en-US">
            <a:solidFill>
              <a:schemeClr val="tx1"/>
            </a:solidFill>
          </a:endParaRPr>
        </a:p>
      </dgm:t>
    </dgm:pt>
    <dgm:pt modelId="{526C6468-2D9D-4533-B9DA-F353FC18DB23}" type="sibTrans" cxnId="{B90E4173-D44E-41E6-B486-FC03B9D57C6B}">
      <dgm:prSet/>
      <dgm:spPr/>
      <dgm:t>
        <a:bodyPr/>
        <a:lstStyle/>
        <a:p>
          <a:endParaRPr lang="en-US">
            <a:solidFill>
              <a:schemeClr val="tx1"/>
            </a:solidFill>
          </a:endParaRPr>
        </a:p>
      </dgm:t>
    </dgm:pt>
    <dgm:pt modelId="{78944F8D-F57B-4B43-8A3D-3186DA4C1B34}">
      <dgm:prSet phldrT="[Text]" custT="1"/>
      <dgm:spPr>
        <a:solidFill>
          <a:srgbClr val="E5DAC0"/>
        </a:solidFill>
      </dgm:spPr>
      <dgm:t>
        <a:bodyPr/>
        <a:lstStyle/>
        <a:p>
          <a:r>
            <a:rPr lang="en-US" sz="2000" b="1" smtClean="0">
              <a:solidFill>
                <a:schemeClr val="tx1"/>
              </a:solidFill>
              <a:latin typeface="Century Gothic" panose="020B0502020202020204" pitchFamily="34" charset="0"/>
            </a:rPr>
            <a:t>Q&amp;R</a:t>
          </a:r>
          <a:endParaRPr lang="en-US" sz="2000" b="1" dirty="0">
            <a:solidFill>
              <a:schemeClr val="tx1"/>
            </a:solidFill>
            <a:latin typeface="Century Gothic" panose="020B0502020202020204" pitchFamily="34" charset="0"/>
          </a:endParaRPr>
        </a:p>
      </dgm:t>
    </dgm:pt>
    <dgm:pt modelId="{3A9F34AA-F0B2-45C4-A3E6-0C9293E016B5}" type="parTrans" cxnId="{3160B305-381A-42F3-B1F6-9EFA1AF254DD}">
      <dgm:prSet/>
      <dgm:spPr/>
      <dgm:t>
        <a:bodyPr/>
        <a:lstStyle/>
        <a:p>
          <a:endParaRPr lang="en-US">
            <a:solidFill>
              <a:schemeClr val="tx1"/>
            </a:solidFill>
          </a:endParaRPr>
        </a:p>
      </dgm:t>
    </dgm:pt>
    <dgm:pt modelId="{9D174210-F378-4F32-ABF4-D3BCF9035409}" type="sibTrans" cxnId="{3160B305-381A-42F3-B1F6-9EFA1AF254DD}">
      <dgm:prSet/>
      <dgm:spPr/>
      <dgm:t>
        <a:bodyPr/>
        <a:lstStyle/>
        <a:p>
          <a:endParaRPr lang="en-US">
            <a:solidFill>
              <a:schemeClr val="tx1"/>
            </a:solidFill>
          </a:endParaRPr>
        </a:p>
      </dgm:t>
    </dgm:pt>
    <dgm:pt modelId="{356CF5A2-2668-48B9-B5FF-6A4E3723F2E5}">
      <dgm:prSet phldrT="[Text]" custT="1"/>
      <dgm:spPr>
        <a:solidFill>
          <a:srgbClr val="E5DAC0"/>
        </a:solidFill>
      </dgm:spPr>
      <dgm:t>
        <a:bodyPr/>
        <a:lstStyle/>
        <a:p>
          <a:r>
            <a:rPr lang="en-US" sz="2000" b="1" smtClean="0">
              <a:solidFill>
                <a:schemeClr val="tx1"/>
              </a:solidFill>
              <a:latin typeface="Century Gothic" panose="020B0502020202020204" pitchFamily="34" charset="0"/>
            </a:rPr>
            <a:t>QAM</a:t>
          </a:r>
          <a:endParaRPr lang="en-US" sz="2000" b="1" dirty="0">
            <a:solidFill>
              <a:schemeClr val="tx1"/>
            </a:solidFill>
            <a:latin typeface="Century Gothic" panose="020B0502020202020204" pitchFamily="34" charset="0"/>
          </a:endParaRPr>
        </a:p>
      </dgm:t>
    </dgm:pt>
    <dgm:pt modelId="{AE270BF0-14E3-4DB3-8A44-5EFAF9AFF1F2}" type="parTrans" cxnId="{6BAE9A05-540D-413D-B3EF-42FF995C3862}">
      <dgm:prSet/>
      <dgm:spPr/>
      <dgm:t>
        <a:bodyPr/>
        <a:lstStyle/>
        <a:p>
          <a:endParaRPr lang="en-US">
            <a:solidFill>
              <a:schemeClr val="tx1"/>
            </a:solidFill>
          </a:endParaRPr>
        </a:p>
      </dgm:t>
    </dgm:pt>
    <dgm:pt modelId="{96BD4795-131F-412E-9872-3A68A53807FC}" type="sibTrans" cxnId="{6BAE9A05-540D-413D-B3EF-42FF995C3862}">
      <dgm:prSet/>
      <dgm:spPr/>
      <dgm:t>
        <a:bodyPr/>
        <a:lstStyle/>
        <a:p>
          <a:endParaRPr lang="en-US">
            <a:solidFill>
              <a:schemeClr val="tx1"/>
            </a:solidFill>
          </a:endParaRPr>
        </a:p>
      </dgm:t>
    </dgm:pt>
    <dgm:pt modelId="{54CB51E3-8AEE-498B-A3C1-7CA3BB78CDF5}">
      <dgm:prSet custT="1"/>
      <dgm:spPr>
        <a:solidFill>
          <a:srgbClr val="58595B"/>
        </a:solidFill>
      </dgm:spPr>
      <dgm:t>
        <a:bodyPr/>
        <a:lstStyle/>
        <a:p>
          <a:r>
            <a:rPr lang="en-US" sz="2000" b="1" dirty="0" smtClean="0">
              <a:latin typeface="Century Gothic" panose="020B0502020202020204" pitchFamily="34" charset="0"/>
            </a:rPr>
            <a:t>F&amp;SCM</a:t>
          </a:r>
          <a:endParaRPr lang="en-US" sz="2000" b="1" dirty="0">
            <a:latin typeface="Century Gothic" panose="020B0502020202020204" pitchFamily="34" charset="0"/>
          </a:endParaRPr>
        </a:p>
      </dgm:t>
    </dgm:pt>
    <dgm:pt modelId="{61586770-C0EA-4967-A742-45A129BB2505}" type="parTrans" cxnId="{B316A86B-0797-4F55-8352-7707B85BF930}">
      <dgm:prSet/>
      <dgm:spPr/>
      <dgm:t>
        <a:bodyPr/>
        <a:lstStyle/>
        <a:p>
          <a:endParaRPr lang="en-US">
            <a:solidFill>
              <a:schemeClr val="tx1"/>
            </a:solidFill>
          </a:endParaRPr>
        </a:p>
      </dgm:t>
    </dgm:pt>
    <dgm:pt modelId="{41F735E9-C9B0-4D32-8F0A-A54ADEC7B92A}" type="sibTrans" cxnId="{B316A86B-0797-4F55-8352-7707B85BF930}">
      <dgm:prSet/>
      <dgm:spPr/>
      <dgm:t>
        <a:bodyPr/>
        <a:lstStyle/>
        <a:p>
          <a:endParaRPr lang="en-US">
            <a:solidFill>
              <a:schemeClr val="tx1"/>
            </a:solidFill>
          </a:endParaRPr>
        </a:p>
      </dgm:t>
    </dgm:pt>
    <dgm:pt modelId="{E69547CB-1D2B-4F26-B0A3-D0D57F9A0C97}">
      <dgm:prSet custT="1"/>
      <dgm:spPr>
        <a:solidFill>
          <a:srgbClr val="58595B"/>
        </a:solidFill>
      </dgm:spPr>
      <dgm:t>
        <a:bodyPr/>
        <a:lstStyle/>
        <a:p>
          <a:r>
            <a:rPr lang="en-US" sz="2000" b="1" dirty="0" smtClean="0">
              <a:latin typeface="Century Gothic" panose="020B0502020202020204" pitchFamily="34" charset="0"/>
            </a:rPr>
            <a:t>HRM&amp;D</a:t>
          </a:r>
          <a:endParaRPr lang="en-US" sz="2000" b="1" dirty="0">
            <a:latin typeface="Century Gothic" panose="020B0502020202020204" pitchFamily="34" charset="0"/>
          </a:endParaRPr>
        </a:p>
      </dgm:t>
    </dgm:pt>
    <dgm:pt modelId="{0BEF2030-6D5E-4D5F-A7C0-C00E1392D719}" type="parTrans" cxnId="{A1E94BF5-979A-4B46-9A95-213ACB25540E}">
      <dgm:prSet/>
      <dgm:spPr/>
      <dgm:t>
        <a:bodyPr/>
        <a:lstStyle/>
        <a:p>
          <a:endParaRPr lang="en-US">
            <a:solidFill>
              <a:schemeClr val="tx1"/>
            </a:solidFill>
          </a:endParaRPr>
        </a:p>
      </dgm:t>
    </dgm:pt>
    <dgm:pt modelId="{3D172096-96FF-4EEF-B3BF-B6B2B02AA3E8}" type="sibTrans" cxnId="{A1E94BF5-979A-4B46-9A95-213ACB25540E}">
      <dgm:prSet/>
      <dgm:spPr/>
      <dgm:t>
        <a:bodyPr/>
        <a:lstStyle/>
        <a:p>
          <a:endParaRPr lang="en-US">
            <a:solidFill>
              <a:schemeClr val="tx1"/>
            </a:solidFill>
          </a:endParaRPr>
        </a:p>
      </dgm:t>
    </dgm:pt>
    <dgm:pt modelId="{53F52BB2-D477-4A71-8260-9BFD2C49E0BC}">
      <dgm:prSet custT="1"/>
      <dgm:spPr>
        <a:solidFill>
          <a:srgbClr val="58595B"/>
        </a:solidFill>
      </dgm:spPr>
      <dgm:t>
        <a:bodyPr/>
        <a:lstStyle/>
        <a:p>
          <a:r>
            <a:rPr lang="en-US" sz="2000" b="1" smtClean="0">
              <a:latin typeface="Century Gothic" panose="020B0502020202020204" pitchFamily="34" charset="0"/>
            </a:rPr>
            <a:t>ICT</a:t>
          </a:r>
          <a:endParaRPr lang="en-US" sz="2000" b="1" dirty="0">
            <a:latin typeface="Century Gothic" panose="020B0502020202020204" pitchFamily="34" charset="0"/>
          </a:endParaRPr>
        </a:p>
      </dgm:t>
    </dgm:pt>
    <dgm:pt modelId="{661FC502-7DD4-457E-AEDC-310F2A135FCC}" type="parTrans" cxnId="{3F2286F7-9323-4ADD-8571-A8BE9E8DAD41}">
      <dgm:prSet/>
      <dgm:spPr/>
      <dgm:t>
        <a:bodyPr/>
        <a:lstStyle/>
        <a:p>
          <a:endParaRPr lang="en-US">
            <a:solidFill>
              <a:schemeClr val="tx1"/>
            </a:solidFill>
          </a:endParaRPr>
        </a:p>
      </dgm:t>
    </dgm:pt>
    <dgm:pt modelId="{67025938-6A2F-4331-B7B4-122BF86AB682}" type="sibTrans" cxnId="{3F2286F7-9323-4ADD-8571-A8BE9E8DAD41}">
      <dgm:prSet/>
      <dgm:spPr/>
      <dgm:t>
        <a:bodyPr/>
        <a:lstStyle/>
        <a:p>
          <a:endParaRPr lang="en-US">
            <a:solidFill>
              <a:schemeClr val="tx1"/>
            </a:solidFill>
          </a:endParaRPr>
        </a:p>
      </dgm:t>
    </dgm:pt>
    <dgm:pt modelId="{1F88FACA-3680-4943-B41B-C98B5DEEB81F}">
      <dgm:prSet custT="1"/>
      <dgm:spPr>
        <a:solidFill>
          <a:srgbClr val="58595B"/>
        </a:solidFill>
      </dgm:spPr>
      <dgm:t>
        <a:bodyPr/>
        <a:lstStyle/>
        <a:p>
          <a:r>
            <a:rPr lang="en-US" sz="2000" b="1" smtClean="0">
              <a:latin typeface="Century Gothic" panose="020B0502020202020204" pitchFamily="34" charset="0"/>
            </a:rPr>
            <a:t>QCC</a:t>
          </a:r>
          <a:endParaRPr lang="en-US" sz="2000" b="1" dirty="0">
            <a:latin typeface="Century Gothic" panose="020B0502020202020204" pitchFamily="34" charset="0"/>
          </a:endParaRPr>
        </a:p>
      </dgm:t>
    </dgm:pt>
    <dgm:pt modelId="{20B58EB5-B1F1-4A09-88AA-E275B6F85D68}" type="parTrans" cxnId="{790E9583-7D29-4273-A1BB-23F7E5825C47}">
      <dgm:prSet/>
      <dgm:spPr/>
      <dgm:t>
        <a:bodyPr/>
        <a:lstStyle/>
        <a:p>
          <a:endParaRPr lang="en-US">
            <a:solidFill>
              <a:schemeClr val="tx1"/>
            </a:solidFill>
          </a:endParaRPr>
        </a:p>
      </dgm:t>
    </dgm:pt>
    <dgm:pt modelId="{33CD18AF-25D5-4A86-94CD-70999F135C23}" type="sibTrans" cxnId="{790E9583-7D29-4273-A1BB-23F7E5825C47}">
      <dgm:prSet/>
      <dgm:spPr/>
      <dgm:t>
        <a:bodyPr/>
        <a:lstStyle/>
        <a:p>
          <a:endParaRPr lang="en-US">
            <a:solidFill>
              <a:schemeClr val="tx1"/>
            </a:solidFill>
          </a:endParaRPr>
        </a:p>
      </dgm:t>
    </dgm:pt>
    <dgm:pt modelId="{47B69A9D-BB7F-496C-9355-F857258A6BE4}">
      <dgm:prSet custT="1"/>
      <dgm:spPr>
        <a:solidFill>
          <a:srgbClr val="58595B"/>
        </a:solidFill>
      </dgm:spPr>
      <dgm:t>
        <a:bodyPr/>
        <a:lstStyle/>
        <a:p>
          <a:r>
            <a:rPr lang="en-US" sz="2000" b="1" smtClean="0">
              <a:latin typeface="Century Gothic" panose="020B0502020202020204" pitchFamily="34" charset="0"/>
            </a:rPr>
            <a:t>SIR</a:t>
          </a:r>
          <a:endParaRPr lang="en-US" sz="2000" b="1" dirty="0">
            <a:latin typeface="Century Gothic" panose="020B0502020202020204" pitchFamily="34" charset="0"/>
          </a:endParaRPr>
        </a:p>
      </dgm:t>
    </dgm:pt>
    <dgm:pt modelId="{6FF19C0F-3ABB-4EFF-A502-4D1206B34854}" type="parTrans" cxnId="{88106769-1CA1-40C5-87EF-FF1A5A24EBD9}">
      <dgm:prSet/>
      <dgm:spPr/>
      <dgm:t>
        <a:bodyPr/>
        <a:lstStyle/>
        <a:p>
          <a:endParaRPr lang="en-US">
            <a:solidFill>
              <a:schemeClr val="tx1"/>
            </a:solidFill>
          </a:endParaRPr>
        </a:p>
      </dgm:t>
    </dgm:pt>
    <dgm:pt modelId="{6F5905A0-812E-46FA-A31A-C07CCF4F6B82}" type="sibTrans" cxnId="{88106769-1CA1-40C5-87EF-FF1A5A24EBD9}">
      <dgm:prSet/>
      <dgm:spPr/>
      <dgm:t>
        <a:bodyPr/>
        <a:lstStyle/>
        <a:p>
          <a:endParaRPr lang="en-US">
            <a:solidFill>
              <a:schemeClr val="tx1"/>
            </a:solidFill>
          </a:endParaRPr>
        </a:p>
      </dgm:t>
    </dgm:pt>
    <dgm:pt modelId="{6D2CE537-A8E5-4483-A56E-25BBBAD33C87}">
      <dgm:prSet custT="1"/>
      <dgm:spPr>
        <a:solidFill>
          <a:srgbClr val="58595B"/>
        </a:solidFill>
      </dgm:spPr>
      <dgm:t>
        <a:bodyPr/>
        <a:lstStyle/>
        <a:p>
          <a:r>
            <a:rPr lang="en-US" sz="2000" b="1" dirty="0" smtClean="0">
              <a:latin typeface="Century Gothic" panose="020B0502020202020204" pitchFamily="34" charset="0"/>
            </a:rPr>
            <a:t>QAA_SQ</a:t>
          </a:r>
          <a:endParaRPr lang="en-US" sz="2000" b="1" dirty="0">
            <a:latin typeface="Century Gothic" panose="020B0502020202020204" pitchFamily="34" charset="0"/>
          </a:endParaRPr>
        </a:p>
      </dgm:t>
    </dgm:pt>
    <dgm:pt modelId="{8CBB6520-1D15-443D-BCD3-EAD52F996EEA}" type="parTrans" cxnId="{0D5BF99D-B068-4A22-88FA-0D68E96DCA64}">
      <dgm:prSet/>
      <dgm:spPr/>
      <dgm:t>
        <a:bodyPr/>
        <a:lstStyle/>
        <a:p>
          <a:endParaRPr lang="en-US">
            <a:solidFill>
              <a:schemeClr val="tx1"/>
            </a:solidFill>
          </a:endParaRPr>
        </a:p>
      </dgm:t>
    </dgm:pt>
    <dgm:pt modelId="{723F17CF-B56A-480E-8E2A-D63B982FFCE7}" type="sibTrans" cxnId="{0D5BF99D-B068-4A22-88FA-0D68E96DCA64}">
      <dgm:prSet/>
      <dgm:spPr/>
      <dgm:t>
        <a:bodyPr/>
        <a:lstStyle/>
        <a:p>
          <a:endParaRPr lang="en-US">
            <a:solidFill>
              <a:schemeClr val="tx1"/>
            </a:solidFill>
          </a:endParaRPr>
        </a:p>
      </dgm:t>
    </dgm:pt>
    <dgm:pt modelId="{0196AD50-F1D7-4189-AFB5-15E202B2D702}">
      <dgm:prSet custT="1"/>
      <dgm:spPr>
        <a:solidFill>
          <a:srgbClr val="58595B"/>
        </a:solidFill>
      </dgm:spPr>
      <dgm:t>
        <a:bodyPr/>
        <a:lstStyle/>
        <a:p>
          <a:r>
            <a:rPr lang="en-US" sz="1700" b="1" dirty="0" smtClean="0">
              <a:latin typeface="Century Gothic" panose="020B0502020202020204" pitchFamily="34" charset="0"/>
            </a:rPr>
            <a:t>QAA_PSQ</a:t>
          </a:r>
          <a:endParaRPr lang="en-US" sz="1700" b="1" dirty="0">
            <a:latin typeface="Century Gothic" panose="020B0502020202020204" pitchFamily="34" charset="0"/>
          </a:endParaRPr>
        </a:p>
      </dgm:t>
    </dgm:pt>
    <dgm:pt modelId="{E46039A4-F048-4AB4-BD48-6D4329F377B7}" type="parTrans" cxnId="{2A087AD6-63B0-44CF-8DD4-F0814498B25B}">
      <dgm:prSet/>
      <dgm:spPr/>
      <dgm:t>
        <a:bodyPr/>
        <a:lstStyle/>
        <a:p>
          <a:endParaRPr lang="en-US">
            <a:solidFill>
              <a:schemeClr val="tx1"/>
            </a:solidFill>
          </a:endParaRPr>
        </a:p>
      </dgm:t>
    </dgm:pt>
    <dgm:pt modelId="{497C451E-E76C-481F-961C-69E1255D65BD}" type="sibTrans" cxnId="{2A087AD6-63B0-44CF-8DD4-F0814498B25B}">
      <dgm:prSet/>
      <dgm:spPr/>
      <dgm:t>
        <a:bodyPr/>
        <a:lstStyle/>
        <a:p>
          <a:endParaRPr lang="en-US">
            <a:solidFill>
              <a:schemeClr val="tx1"/>
            </a:solidFill>
          </a:endParaRPr>
        </a:p>
      </dgm:t>
    </dgm:pt>
    <dgm:pt modelId="{A7173F54-7CD9-4DEA-9365-BCA58E36CEE9}">
      <dgm:prSet custT="1"/>
      <dgm:spPr>
        <a:solidFill>
          <a:srgbClr val="58595B"/>
        </a:solidFill>
      </dgm:spPr>
      <dgm:t>
        <a:bodyPr/>
        <a:lstStyle/>
        <a:p>
          <a:r>
            <a:rPr lang="en-US" sz="2000" b="1" smtClean="0">
              <a:latin typeface="Century Gothic" panose="020B0502020202020204" pitchFamily="34" charset="0"/>
            </a:rPr>
            <a:t>E&amp;A</a:t>
          </a:r>
          <a:endParaRPr lang="en-US" sz="2000" b="1" dirty="0">
            <a:latin typeface="Century Gothic" panose="020B0502020202020204" pitchFamily="34" charset="0"/>
          </a:endParaRPr>
        </a:p>
      </dgm:t>
    </dgm:pt>
    <dgm:pt modelId="{146D7BEE-3B4D-42D6-AAD2-7954959C2489}" type="parTrans" cxnId="{C84DA4E4-4579-4B36-A8C7-8123392F4819}">
      <dgm:prSet/>
      <dgm:spPr/>
      <dgm:t>
        <a:bodyPr/>
        <a:lstStyle/>
        <a:p>
          <a:endParaRPr lang="en-US">
            <a:solidFill>
              <a:schemeClr val="tx1"/>
            </a:solidFill>
          </a:endParaRPr>
        </a:p>
      </dgm:t>
    </dgm:pt>
    <dgm:pt modelId="{EB23D30B-37C2-41B8-903B-5146D8B05D1D}" type="sibTrans" cxnId="{C84DA4E4-4579-4B36-A8C7-8123392F4819}">
      <dgm:prSet/>
      <dgm:spPr/>
      <dgm:t>
        <a:bodyPr/>
        <a:lstStyle/>
        <a:p>
          <a:endParaRPr lang="en-US">
            <a:solidFill>
              <a:schemeClr val="tx1"/>
            </a:solidFill>
          </a:endParaRPr>
        </a:p>
      </dgm:t>
    </dgm:pt>
    <dgm:pt modelId="{C6FEA7E7-5987-472F-A667-2F9558196110}" type="asst">
      <dgm:prSet custT="1"/>
      <dgm:spPr>
        <a:solidFill>
          <a:srgbClr val="58595B"/>
        </a:solidFill>
      </dgm:spPr>
      <dgm:t>
        <a:bodyPr/>
        <a:lstStyle/>
        <a:p>
          <a:r>
            <a:rPr lang="en-US" sz="2000" b="1" dirty="0" smtClean="0">
              <a:latin typeface="Century Gothic" panose="020B0502020202020204" pitchFamily="34" charset="0"/>
            </a:rPr>
            <a:t>PR&amp;COMMS</a:t>
          </a:r>
          <a:endParaRPr lang="en-US" sz="2000" b="1" dirty="0">
            <a:latin typeface="Century Gothic" panose="020B0502020202020204" pitchFamily="34" charset="0"/>
          </a:endParaRPr>
        </a:p>
      </dgm:t>
    </dgm:pt>
    <dgm:pt modelId="{909994F6-748D-4CC6-A351-F00E6B262F85}" type="parTrans" cxnId="{836EDC28-9E4B-4369-8A6D-F3453DEF9887}">
      <dgm:prSet/>
      <dgm:spPr>
        <a:solidFill>
          <a:schemeClr val="accent1">
            <a:lumMod val="75000"/>
          </a:schemeClr>
        </a:solidFill>
      </dgm:spPr>
      <dgm:t>
        <a:bodyPr/>
        <a:lstStyle/>
        <a:p>
          <a:endParaRPr lang="en-US">
            <a:solidFill>
              <a:schemeClr val="tx1"/>
            </a:solidFill>
          </a:endParaRPr>
        </a:p>
      </dgm:t>
    </dgm:pt>
    <dgm:pt modelId="{01FC6338-E937-49E5-BCE8-190CF3435836}" type="sibTrans" cxnId="{836EDC28-9E4B-4369-8A6D-F3453DEF9887}">
      <dgm:prSet/>
      <dgm:spPr/>
      <dgm:t>
        <a:bodyPr/>
        <a:lstStyle/>
        <a:p>
          <a:endParaRPr lang="en-US">
            <a:solidFill>
              <a:schemeClr val="tx1"/>
            </a:solidFill>
          </a:endParaRPr>
        </a:p>
      </dgm:t>
    </dgm:pt>
    <dgm:pt modelId="{DF6729B1-ABFC-43BA-A47A-5671530C7726}">
      <dgm:prSet/>
      <dgm:spPr>
        <a:solidFill>
          <a:srgbClr val="8F6B22"/>
        </a:solidFill>
      </dgm:spPr>
      <dgm:t>
        <a:bodyPr/>
        <a:lstStyle/>
        <a:p>
          <a:r>
            <a:rPr lang="en-US" b="1" dirty="0" smtClean="0">
              <a:latin typeface="Century Gothic" panose="020B0502020202020204" pitchFamily="34" charset="0"/>
            </a:rPr>
            <a:t>Council</a:t>
          </a:r>
          <a:endParaRPr lang="en-US" b="1" dirty="0">
            <a:latin typeface="Century Gothic" panose="020B0502020202020204" pitchFamily="34" charset="0"/>
          </a:endParaRPr>
        </a:p>
      </dgm:t>
    </dgm:pt>
    <dgm:pt modelId="{06366572-31C3-404A-8F8C-5BA4AB08CC03}" type="parTrans" cxnId="{2275A73F-DF2F-461F-8D4F-7EADE6DD5D85}">
      <dgm:prSet/>
      <dgm:spPr/>
      <dgm:t>
        <a:bodyPr/>
        <a:lstStyle/>
        <a:p>
          <a:endParaRPr lang="en-US"/>
        </a:p>
      </dgm:t>
    </dgm:pt>
    <dgm:pt modelId="{FD15E88D-ACE5-4BAC-BA8F-4C2687679DC7}" type="sibTrans" cxnId="{2275A73F-DF2F-461F-8D4F-7EADE6DD5D85}">
      <dgm:prSet/>
      <dgm:spPr/>
      <dgm:t>
        <a:bodyPr/>
        <a:lstStyle/>
        <a:p>
          <a:endParaRPr lang="en-US"/>
        </a:p>
      </dgm:t>
    </dgm:pt>
    <dgm:pt modelId="{6001DB83-3E4F-4AC3-94AE-4991548DFE7D}" type="pres">
      <dgm:prSet presAssocID="{45AD9BC7-4DE7-49C8-9109-E5730253C6EB}" presName="hierChild1" presStyleCnt="0">
        <dgm:presLayoutVars>
          <dgm:orgChart val="1"/>
          <dgm:chPref val="1"/>
          <dgm:dir/>
          <dgm:animOne val="branch"/>
          <dgm:animLvl val="lvl"/>
          <dgm:resizeHandles/>
        </dgm:presLayoutVars>
      </dgm:prSet>
      <dgm:spPr/>
      <dgm:t>
        <a:bodyPr/>
        <a:lstStyle/>
        <a:p>
          <a:endParaRPr lang="en-US"/>
        </a:p>
      </dgm:t>
    </dgm:pt>
    <dgm:pt modelId="{74801897-4C2D-423A-88A3-66FE7D6A55C2}" type="pres">
      <dgm:prSet presAssocID="{DF6729B1-ABFC-43BA-A47A-5671530C7726}" presName="hierRoot1" presStyleCnt="0">
        <dgm:presLayoutVars>
          <dgm:hierBranch val="init"/>
        </dgm:presLayoutVars>
      </dgm:prSet>
      <dgm:spPr/>
      <dgm:t>
        <a:bodyPr/>
        <a:lstStyle/>
        <a:p>
          <a:endParaRPr lang="en-US"/>
        </a:p>
      </dgm:t>
    </dgm:pt>
    <dgm:pt modelId="{0EA28459-330A-46AE-A21A-FCEF2880B169}" type="pres">
      <dgm:prSet presAssocID="{DF6729B1-ABFC-43BA-A47A-5671530C7726}" presName="rootComposite1" presStyleCnt="0"/>
      <dgm:spPr/>
      <dgm:t>
        <a:bodyPr/>
        <a:lstStyle/>
        <a:p>
          <a:endParaRPr lang="en-US"/>
        </a:p>
      </dgm:t>
    </dgm:pt>
    <dgm:pt modelId="{91385E91-C092-43CB-893A-501D4E1AD5F8}" type="pres">
      <dgm:prSet presAssocID="{DF6729B1-ABFC-43BA-A47A-5671530C7726}" presName="rootText1" presStyleLbl="node0" presStyleIdx="0" presStyleCnt="1" custScaleX="184550">
        <dgm:presLayoutVars>
          <dgm:chPref val="3"/>
        </dgm:presLayoutVars>
      </dgm:prSet>
      <dgm:spPr/>
      <dgm:t>
        <a:bodyPr/>
        <a:lstStyle/>
        <a:p>
          <a:endParaRPr lang="en-US"/>
        </a:p>
      </dgm:t>
    </dgm:pt>
    <dgm:pt modelId="{1534F757-90C8-40F9-8AA4-CA221258DA72}" type="pres">
      <dgm:prSet presAssocID="{DF6729B1-ABFC-43BA-A47A-5671530C7726}" presName="rootConnector1" presStyleLbl="node1" presStyleIdx="0" presStyleCnt="0"/>
      <dgm:spPr/>
      <dgm:t>
        <a:bodyPr/>
        <a:lstStyle/>
        <a:p>
          <a:endParaRPr lang="en-US"/>
        </a:p>
      </dgm:t>
    </dgm:pt>
    <dgm:pt modelId="{10F1479E-6A40-4696-BF0B-5E0F5B261EED}" type="pres">
      <dgm:prSet presAssocID="{DF6729B1-ABFC-43BA-A47A-5671530C7726}" presName="hierChild2" presStyleCnt="0"/>
      <dgm:spPr/>
      <dgm:t>
        <a:bodyPr/>
        <a:lstStyle/>
        <a:p>
          <a:endParaRPr lang="en-US"/>
        </a:p>
      </dgm:t>
    </dgm:pt>
    <dgm:pt modelId="{42A75579-283B-4763-B93E-C3587C829459}" type="pres">
      <dgm:prSet presAssocID="{85F0788A-E43B-42BA-BD14-11602D51B7A5}" presName="Name37" presStyleLbl="parChTrans1D2" presStyleIdx="0" presStyleCnt="1"/>
      <dgm:spPr/>
      <dgm:t>
        <a:bodyPr/>
        <a:lstStyle/>
        <a:p>
          <a:endParaRPr lang="en-US"/>
        </a:p>
      </dgm:t>
    </dgm:pt>
    <dgm:pt modelId="{21B3EE10-06A7-4B08-8C09-9F66549F65D1}" type="pres">
      <dgm:prSet presAssocID="{B9595093-C6E7-41B6-9D2A-64A857EFEA83}" presName="hierRoot2" presStyleCnt="0">
        <dgm:presLayoutVars>
          <dgm:hierBranch val="init"/>
        </dgm:presLayoutVars>
      </dgm:prSet>
      <dgm:spPr/>
      <dgm:t>
        <a:bodyPr/>
        <a:lstStyle/>
        <a:p>
          <a:endParaRPr lang="en-US"/>
        </a:p>
      </dgm:t>
    </dgm:pt>
    <dgm:pt modelId="{45A1445D-0483-465B-9D20-C2A8B3B74FAB}" type="pres">
      <dgm:prSet presAssocID="{B9595093-C6E7-41B6-9D2A-64A857EFEA83}" presName="rootComposite" presStyleCnt="0"/>
      <dgm:spPr/>
      <dgm:t>
        <a:bodyPr/>
        <a:lstStyle/>
        <a:p>
          <a:endParaRPr lang="en-US"/>
        </a:p>
      </dgm:t>
    </dgm:pt>
    <dgm:pt modelId="{FA109E28-D25F-4DDE-AB8A-A659A5AEFFDC}" type="pres">
      <dgm:prSet presAssocID="{B9595093-C6E7-41B6-9D2A-64A857EFEA83}" presName="rootText" presStyleLbl="node2" presStyleIdx="0" presStyleCnt="1">
        <dgm:presLayoutVars>
          <dgm:chPref val="3"/>
        </dgm:presLayoutVars>
      </dgm:prSet>
      <dgm:spPr/>
      <dgm:t>
        <a:bodyPr/>
        <a:lstStyle/>
        <a:p>
          <a:endParaRPr lang="en-US"/>
        </a:p>
      </dgm:t>
    </dgm:pt>
    <dgm:pt modelId="{726C581A-7924-4210-A0FB-E42BC6BB56AC}" type="pres">
      <dgm:prSet presAssocID="{B9595093-C6E7-41B6-9D2A-64A857EFEA83}" presName="rootConnector" presStyleLbl="node2" presStyleIdx="0" presStyleCnt="1"/>
      <dgm:spPr/>
      <dgm:t>
        <a:bodyPr/>
        <a:lstStyle/>
        <a:p>
          <a:endParaRPr lang="en-US"/>
        </a:p>
      </dgm:t>
    </dgm:pt>
    <dgm:pt modelId="{D97CFEC0-AFE8-4DD1-A655-5C71D7F0821C}" type="pres">
      <dgm:prSet presAssocID="{B9595093-C6E7-41B6-9D2A-64A857EFEA83}" presName="hierChild4" presStyleCnt="0"/>
      <dgm:spPr/>
      <dgm:t>
        <a:bodyPr/>
        <a:lstStyle/>
        <a:p>
          <a:endParaRPr lang="en-US"/>
        </a:p>
      </dgm:t>
    </dgm:pt>
    <dgm:pt modelId="{34AD5C72-25B4-4EA9-BCA7-1226F64F40BD}" type="pres">
      <dgm:prSet presAssocID="{3D6B610E-193E-4183-B0CB-506E7C00A5A0}" presName="Name37" presStyleLbl="parChTrans1D3" presStyleIdx="0" presStyleCnt="5"/>
      <dgm:spPr/>
      <dgm:t>
        <a:bodyPr/>
        <a:lstStyle/>
        <a:p>
          <a:endParaRPr lang="en-US"/>
        </a:p>
      </dgm:t>
    </dgm:pt>
    <dgm:pt modelId="{DD183FE9-2AFB-4320-A7A9-E82B728E2EB6}" type="pres">
      <dgm:prSet presAssocID="{BC07C5A2-33E3-4C0F-9BD4-D9C5B9C209E0}" presName="hierRoot2" presStyleCnt="0">
        <dgm:presLayoutVars>
          <dgm:hierBranch val="init"/>
        </dgm:presLayoutVars>
      </dgm:prSet>
      <dgm:spPr/>
      <dgm:t>
        <a:bodyPr/>
        <a:lstStyle/>
        <a:p>
          <a:endParaRPr lang="en-US"/>
        </a:p>
      </dgm:t>
    </dgm:pt>
    <dgm:pt modelId="{A447483C-DB5A-45C8-8498-D5A4A168AA6D}" type="pres">
      <dgm:prSet presAssocID="{BC07C5A2-33E3-4C0F-9BD4-D9C5B9C209E0}" presName="rootComposite" presStyleCnt="0"/>
      <dgm:spPr/>
      <dgm:t>
        <a:bodyPr/>
        <a:lstStyle/>
        <a:p>
          <a:endParaRPr lang="en-US"/>
        </a:p>
      </dgm:t>
    </dgm:pt>
    <dgm:pt modelId="{9B6AFB41-F691-4B26-BF47-E533F9447DA6}" type="pres">
      <dgm:prSet presAssocID="{BC07C5A2-33E3-4C0F-9BD4-D9C5B9C209E0}" presName="rootText" presStyleLbl="node3" presStyleIdx="0" presStyleCnt="3" custLinFactNeighborX="-74945" custLinFactNeighborY="496">
        <dgm:presLayoutVars>
          <dgm:chPref val="3"/>
        </dgm:presLayoutVars>
      </dgm:prSet>
      <dgm:spPr/>
      <dgm:t>
        <a:bodyPr/>
        <a:lstStyle/>
        <a:p>
          <a:endParaRPr lang="en-US"/>
        </a:p>
      </dgm:t>
    </dgm:pt>
    <dgm:pt modelId="{F89BA4A2-527F-450F-AC24-4257A9866AA4}" type="pres">
      <dgm:prSet presAssocID="{BC07C5A2-33E3-4C0F-9BD4-D9C5B9C209E0}" presName="rootConnector" presStyleLbl="node3" presStyleIdx="0" presStyleCnt="3"/>
      <dgm:spPr/>
      <dgm:t>
        <a:bodyPr/>
        <a:lstStyle/>
        <a:p>
          <a:endParaRPr lang="en-US"/>
        </a:p>
      </dgm:t>
    </dgm:pt>
    <dgm:pt modelId="{4CDA3F29-DB95-46A8-82AC-5DDA3F2D0916}" type="pres">
      <dgm:prSet presAssocID="{BC07C5A2-33E3-4C0F-9BD4-D9C5B9C209E0}" presName="hierChild4" presStyleCnt="0"/>
      <dgm:spPr/>
      <dgm:t>
        <a:bodyPr/>
        <a:lstStyle/>
        <a:p>
          <a:endParaRPr lang="en-US"/>
        </a:p>
      </dgm:t>
    </dgm:pt>
    <dgm:pt modelId="{C4B4E0ED-BA30-4C9C-A45F-2FCCA6B5DC68}" type="pres">
      <dgm:prSet presAssocID="{61586770-C0EA-4967-A742-45A129BB2505}" presName="Name37" presStyleLbl="parChTrans1D4" presStyleIdx="0" presStyleCnt="8"/>
      <dgm:spPr/>
      <dgm:t>
        <a:bodyPr/>
        <a:lstStyle/>
        <a:p>
          <a:endParaRPr lang="en-US"/>
        </a:p>
      </dgm:t>
    </dgm:pt>
    <dgm:pt modelId="{FBEF1247-7039-450C-8997-9F4F3FA200AB}" type="pres">
      <dgm:prSet presAssocID="{54CB51E3-8AEE-498B-A3C1-7CA3BB78CDF5}" presName="hierRoot2" presStyleCnt="0">
        <dgm:presLayoutVars>
          <dgm:hierBranch val="init"/>
        </dgm:presLayoutVars>
      </dgm:prSet>
      <dgm:spPr/>
      <dgm:t>
        <a:bodyPr/>
        <a:lstStyle/>
        <a:p>
          <a:endParaRPr lang="en-US"/>
        </a:p>
      </dgm:t>
    </dgm:pt>
    <dgm:pt modelId="{81D2C994-F977-4CF2-9B32-22A6E9EA0C2C}" type="pres">
      <dgm:prSet presAssocID="{54CB51E3-8AEE-498B-A3C1-7CA3BB78CDF5}" presName="rootComposite" presStyleCnt="0"/>
      <dgm:spPr/>
      <dgm:t>
        <a:bodyPr/>
        <a:lstStyle/>
        <a:p>
          <a:endParaRPr lang="en-US"/>
        </a:p>
      </dgm:t>
    </dgm:pt>
    <dgm:pt modelId="{E85A452E-DED6-4906-9C3F-5FD3D5B73296}" type="pres">
      <dgm:prSet presAssocID="{54CB51E3-8AEE-498B-A3C1-7CA3BB78CDF5}" presName="rootText" presStyleLbl="node4" presStyleIdx="0" presStyleCnt="8" custLinFactNeighborX="-30095" custLinFactNeighborY="5645">
        <dgm:presLayoutVars>
          <dgm:chPref val="3"/>
        </dgm:presLayoutVars>
      </dgm:prSet>
      <dgm:spPr/>
      <dgm:t>
        <a:bodyPr/>
        <a:lstStyle/>
        <a:p>
          <a:endParaRPr lang="en-US"/>
        </a:p>
      </dgm:t>
    </dgm:pt>
    <dgm:pt modelId="{371E9D0E-39CF-4FD5-A327-3E86C71ABF30}" type="pres">
      <dgm:prSet presAssocID="{54CB51E3-8AEE-498B-A3C1-7CA3BB78CDF5}" presName="rootConnector" presStyleLbl="node4" presStyleIdx="0" presStyleCnt="8"/>
      <dgm:spPr/>
      <dgm:t>
        <a:bodyPr/>
        <a:lstStyle/>
        <a:p>
          <a:endParaRPr lang="en-US"/>
        </a:p>
      </dgm:t>
    </dgm:pt>
    <dgm:pt modelId="{CD8BEA56-93B6-4411-BEE6-36AEB89EA851}" type="pres">
      <dgm:prSet presAssocID="{54CB51E3-8AEE-498B-A3C1-7CA3BB78CDF5}" presName="hierChild4" presStyleCnt="0"/>
      <dgm:spPr/>
      <dgm:t>
        <a:bodyPr/>
        <a:lstStyle/>
        <a:p>
          <a:endParaRPr lang="en-US"/>
        </a:p>
      </dgm:t>
    </dgm:pt>
    <dgm:pt modelId="{2F3DB15B-0FEB-4C23-8B45-E4BE468AE06E}" type="pres">
      <dgm:prSet presAssocID="{54CB51E3-8AEE-498B-A3C1-7CA3BB78CDF5}" presName="hierChild5" presStyleCnt="0"/>
      <dgm:spPr/>
      <dgm:t>
        <a:bodyPr/>
        <a:lstStyle/>
        <a:p>
          <a:endParaRPr lang="en-US"/>
        </a:p>
      </dgm:t>
    </dgm:pt>
    <dgm:pt modelId="{1697D0B2-1D86-48B7-A36D-7A429A59ED31}" type="pres">
      <dgm:prSet presAssocID="{0BEF2030-6D5E-4D5F-A7C0-C00E1392D719}" presName="Name37" presStyleLbl="parChTrans1D4" presStyleIdx="1" presStyleCnt="8"/>
      <dgm:spPr/>
      <dgm:t>
        <a:bodyPr/>
        <a:lstStyle/>
        <a:p>
          <a:endParaRPr lang="en-US"/>
        </a:p>
      </dgm:t>
    </dgm:pt>
    <dgm:pt modelId="{A98EF285-5A06-4890-92C6-9FA754DA9EED}" type="pres">
      <dgm:prSet presAssocID="{E69547CB-1D2B-4F26-B0A3-D0D57F9A0C97}" presName="hierRoot2" presStyleCnt="0">
        <dgm:presLayoutVars>
          <dgm:hierBranch val="init"/>
        </dgm:presLayoutVars>
      </dgm:prSet>
      <dgm:spPr/>
      <dgm:t>
        <a:bodyPr/>
        <a:lstStyle/>
        <a:p>
          <a:endParaRPr lang="en-US"/>
        </a:p>
      </dgm:t>
    </dgm:pt>
    <dgm:pt modelId="{12461AE6-6DFF-4ADE-BBBD-16B0ADFC165B}" type="pres">
      <dgm:prSet presAssocID="{E69547CB-1D2B-4F26-B0A3-D0D57F9A0C97}" presName="rootComposite" presStyleCnt="0"/>
      <dgm:spPr/>
      <dgm:t>
        <a:bodyPr/>
        <a:lstStyle/>
        <a:p>
          <a:endParaRPr lang="en-US"/>
        </a:p>
      </dgm:t>
    </dgm:pt>
    <dgm:pt modelId="{202C120C-5726-4995-802A-202147B1BC10}" type="pres">
      <dgm:prSet presAssocID="{E69547CB-1D2B-4F26-B0A3-D0D57F9A0C97}" presName="rootText" presStyleLbl="node4" presStyleIdx="1" presStyleCnt="8" custLinFactNeighborX="-30095" custLinFactNeighborY="-10626">
        <dgm:presLayoutVars>
          <dgm:chPref val="3"/>
        </dgm:presLayoutVars>
      </dgm:prSet>
      <dgm:spPr/>
      <dgm:t>
        <a:bodyPr/>
        <a:lstStyle/>
        <a:p>
          <a:endParaRPr lang="en-US"/>
        </a:p>
      </dgm:t>
    </dgm:pt>
    <dgm:pt modelId="{EBF88D26-140E-449E-BFA4-FC533D58362B}" type="pres">
      <dgm:prSet presAssocID="{E69547CB-1D2B-4F26-B0A3-D0D57F9A0C97}" presName="rootConnector" presStyleLbl="node4" presStyleIdx="1" presStyleCnt="8"/>
      <dgm:spPr/>
      <dgm:t>
        <a:bodyPr/>
        <a:lstStyle/>
        <a:p>
          <a:endParaRPr lang="en-US"/>
        </a:p>
      </dgm:t>
    </dgm:pt>
    <dgm:pt modelId="{F2B8C9B9-ACBC-44E3-BD14-F783DF7BA884}" type="pres">
      <dgm:prSet presAssocID="{E69547CB-1D2B-4F26-B0A3-D0D57F9A0C97}" presName="hierChild4" presStyleCnt="0"/>
      <dgm:spPr/>
      <dgm:t>
        <a:bodyPr/>
        <a:lstStyle/>
        <a:p>
          <a:endParaRPr lang="en-US"/>
        </a:p>
      </dgm:t>
    </dgm:pt>
    <dgm:pt modelId="{83068C79-7BCD-41D7-B7EA-E8997252A0D8}" type="pres">
      <dgm:prSet presAssocID="{E69547CB-1D2B-4F26-B0A3-D0D57F9A0C97}" presName="hierChild5" presStyleCnt="0"/>
      <dgm:spPr/>
      <dgm:t>
        <a:bodyPr/>
        <a:lstStyle/>
        <a:p>
          <a:endParaRPr lang="en-US"/>
        </a:p>
      </dgm:t>
    </dgm:pt>
    <dgm:pt modelId="{2F82D6DD-D261-4048-8544-6A07558C912D}" type="pres">
      <dgm:prSet presAssocID="{661FC502-7DD4-457E-AEDC-310F2A135FCC}" presName="Name37" presStyleLbl="parChTrans1D4" presStyleIdx="2" presStyleCnt="8"/>
      <dgm:spPr/>
      <dgm:t>
        <a:bodyPr/>
        <a:lstStyle/>
        <a:p>
          <a:endParaRPr lang="en-US"/>
        </a:p>
      </dgm:t>
    </dgm:pt>
    <dgm:pt modelId="{9EAAEEA3-EB3D-43A2-B152-8CB0E2B1EBA2}" type="pres">
      <dgm:prSet presAssocID="{53F52BB2-D477-4A71-8260-9BFD2C49E0BC}" presName="hierRoot2" presStyleCnt="0">
        <dgm:presLayoutVars>
          <dgm:hierBranch val="init"/>
        </dgm:presLayoutVars>
      </dgm:prSet>
      <dgm:spPr/>
      <dgm:t>
        <a:bodyPr/>
        <a:lstStyle/>
        <a:p>
          <a:endParaRPr lang="en-US"/>
        </a:p>
      </dgm:t>
    </dgm:pt>
    <dgm:pt modelId="{94B454CD-D800-44E6-969D-9C543374A8C7}" type="pres">
      <dgm:prSet presAssocID="{53F52BB2-D477-4A71-8260-9BFD2C49E0BC}" presName="rootComposite" presStyleCnt="0"/>
      <dgm:spPr/>
      <dgm:t>
        <a:bodyPr/>
        <a:lstStyle/>
        <a:p>
          <a:endParaRPr lang="en-US"/>
        </a:p>
      </dgm:t>
    </dgm:pt>
    <dgm:pt modelId="{95843965-6806-44D7-94B1-3187ED57C953}" type="pres">
      <dgm:prSet presAssocID="{53F52BB2-D477-4A71-8260-9BFD2C49E0BC}" presName="rootText" presStyleLbl="node4" presStyleIdx="2" presStyleCnt="8" custLinFactNeighborX="-30095" custLinFactNeighborY="-26896">
        <dgm:presLayoutVars>
          <dgm:chPref val="3"/>
        </dgm:presLayoutVars>
      </dgm:prSet>
      <dgm:spPr/>
      <dgm:t>
        <a:bodyPr/>
        <a:lstStyle/>
        <a:p>
          <a:endParaRPr lang="en-US"/>
        </a:p>
      </dgm:t>
    </dgm:pt>
    <dgm:pt modelId="{D64B5146-A4A1-4BDA-9FE4-F9484C211AE4}" type="pres">
      <dgm:prSet presAssocID="{53F52BB2-D477-4A71-8260-9BFD2C49E0BC}" presName="rootConnector" presStyleLbl="node4" presStyleIdx="2" presStyleCnt="8"/>
      <dgm:spPr/>
      <dgm:t>
        <a:bodyPr/>
        <a:lstStyle/>
        <a:p>
          <a:endParaRPr lang="en-US"/>
        </a:p>
      </dgm:t>
    </dgm:pt>
    <dgm:pt modelId="{E7852B23-85EA-491F-B7B2-EDC2EBC589C7}" type="pres">
      <dgm:prSet presAssocID="{53F52BB2-D477-4A71-8260-9BFD2C49E0BC}" presName="hierChild4" presStyleCnt="0"/>
      <dgm:spPr/>
      <dgm:t>
        <a:bodyPr/>
        <a:lstStyle/>
        <a:p>
          <a:endParaRPr lang="en-US"/>
        </a:p>
      </dgm:t>
    </dgm:pt>
    <dgm:pt modelId="{707F71EE-C839-4A60-9A67-DF773B1FE870}" type="pres">
      <dgm:prSet presAssocID="{53F52BB2-D477-4A71-8260-9BFD2C49E0BC}" presName="hierChild5" presStyleCnt="0"/>
      <dgm:spPr/>
      <dgm:t>
        <a:bodyPr/>
        <a:lstStyle/>
        <a:p>
          <a:endParaRPr lang="en-US"/>
        </a:p>
      </dgm:t>
    </dgm:pt>
    <dgm:pt modelId="{D5365481-D828-49D1-920F-1CF58263E60E}" type="pres">
      <dgm:prSet presAssocID="{BC07C5A2-33E3-4C0F-9BD4-D9C5B9C209E0}" presName="hierChild5" presStyleCnt="0"/>
      <dgm:spPr/>
      <dgm:t>
        <a:bodyPr/>
        <a:lstStyle/>
        <a:p>
          <a:endParaRPr lang="en-US"/>
        </a:p>
      </dgm:t>
    </dgm:pt>
    <dgm:pt modelId="{0892C5AA-EFDA-4B2D-8174-6D055CF92397}" type="pres">
      <dgm:prSet presAssocID="{3A9F34AA-F0B2-45C4-A3E6-0C9293E016B5}" presName="Name37" presStyleLbl="parChTrans1D3" presStyleIdx="1" presStyleCnt="5"/>
      <dgm:spPr/>
      <dgm:t>
        <a:bodyPr/>
        <a:lstStyle/>
        <a:p>
          <a:endParaRPr lang="en-US"/>
        </a:p>
      </dgm:t>
    </dgm:pt>
    <dgm:pt modelId="{17306C8B-054E-49BE-8959-65E3DFFA7481}" type="pres">
      <dgm:prSet presAssocID="{78944F8D-F57B-4B43-8A3D-3186DA4C1B34}" presName="hierRoot2" presStyleCnt="0">
        <dgm:presLayoutVars>
          <dgm:hierBranch val="init"/>
        </dgm:presLayoutVars>
      </dgm:prSet>
      <dgm:spPr/>
      <dgm:t>
        <a:bodyPr/>
        <a:lstStyle/>
        <a:p>
          <a:endParaRPr lang="en-US"/>
        </a:p>
      </dgm:t>
    </dgm:pt>
    <dgm:pt modelId="{353312CE-7D37-44A3-8A98-C8FA309432D6}" type="pres">
      <dgm:prSet presAssocID="{78944F8D-F57B-4B43-8A3D-3186DA4C1B34}" presName="rootComposite" presStyleCnt="0"/>
      <dgm:spPr/>
      <dgm:t>
        <a:bodyPr/>
        <a:lstStyle/>
        <a:p>
          <a:endParaRPr lang="en-US"/>
        </a:p>
      </dgm:t>
    </dgm:pt>
    <dgm:pt modelId="{CD2A2C60-4A39-4A25-A0C9-7C813F3F1744}" type="pres">
      <dgm:prSet presAssocID="{78944F8D-F57B-4B43-8A3D-3186DA4C1B34}" presName="rootText" presStyleLbl="node3" presStyleIdx="1" presStyleCnt="3" custLinFactNeighborX="48530" custLinFactNeighborY="496">
        <dgm:presLayoutVars>
          <dgm:chPref val="3"/>
        </dgm:presLayoutVars>
      </dgm:prSet>
      <dgm:spPr/>
      <dgm:t>
        <a:bodyPr/>
        <a:lstStyle/>
        <a:p>
          <a:endParaRPr lang="en-US"/>
        </a:p>
      </dgm:t>
    </dgm:pt>
    <dgm:pt modelId="{CDC0C2A6-8F5E-41EA-AEDF-7AE8271498FA}" type="pres">
      <dgm:prSet presAssocID="{78944F8D-F57B-4B43-8A3D-3186DA4C1B34}" presName="rootConnector" presStyleLbl="node3" presStyleIdx="1" presStyleCnt="3"/>
      <dgm:spPr/>
      <dgm:t>
        <a:bodyPr/>
        <a:lstStyle/>
        <a:p>
          <a:endParaRPr lang="en-US"/>
        </a:p>
      </dgm:t>
    </dgm:pt>
    <dgm:pt modelId="{CA8FC849-9053-411F-B7A1-ACF5EDC32F44}" type="pres">
      <dgm:prSet presAssocID="{78944F8D-F57B-4B43-8A3D-3186DA4C1B34}" presName="hierChild4" presStyleCnt="0"/>
      <dgm:spPr/>
      <dgm:t>
        <a:bodyPr/>
        <a:lstStyle/>
        <a:p>
          <a:endParaRPr lang="en-US"/>
        </a:p>
      </dgm:t>
    </dgm:pt>
    <dgm:pt modelId="{0762055D-3E6F-440B-8D93-B85B6D29F90F}" type="pres">
      <dgm:prSet presAssocID="{20B58EB5-B1F1-4A09-88AA-E275B6F85D68}" presName="Name37" presStyleLbl="parChTrans1D4" presStyleIdx="3" presStyleCnt="8"/>
      <dgm:spPr/>
      <dgm:t>
        <a:bodyPr/>
        <a:lstStyle/>
        <a:p>
          <a:endParaRPr lang="en-US"/>
        </a:p>
      </dgm:t>
    </dgm:pt>
    <dgm:pt modelId="{3B657ABF-4265-4509-ABAD-22F76E4B298C}" type="pres">
      <dgm:prSet presAssocID="{1F88FACA-3680-4943-B41B-C98B5DEEB81F}" presName="hierRoot2" presStyleCnt="0">
        <dgm:presLayoutVars>
          <dgm:hierBranch val="init"/>
        </dgm:presLayoutVars>
      </dgm:prSet>
      <dgm:spPr/>
      <dgm:t>
        <a:bodyPr/>
        <a:lstStyle/>
        <a:p>
          <a:endParaRPr lang="en-US"/>
        </a:p>
      </dgm:t>
    </dgm:pt>
    <dgm:pt modelId="{78F12EAC-C659-4760-B5C2-AC5C3BD19262}" type="pres">
      <dgm:prSet presAssocID="{1F88FACA-3680-4943-B41B-C98B5DEEB81F}" presName="rootComposite" presStyleCnt="0"/>
      <dgm:spPr/>
      <dgm:t>
        <a:bodyPr/>
        <a:lstStyle/>
        <a:p>
          <a:endParaRPr lang="en-US"/>
        </a:p>
      </dgm:t>
    </dgm:pt>
    <dgm:pt modelId="{AD53A2B0-BDDE-4056-B73B-12B753EE9C41}" type="pres">
      <dgm:prSet presAssocID="{1F88FACA-3680-4943-B41B-C98B5DEEB81F}" presName="rootText" presStyleLbl="node4" presStyleIdx="3" presStyleCnt="8" custLinFactX="15260" custLinFactNeighborX="100000" custLinFactNeighborY="13840">
        <dgm:presLayoutVars>
          <dgm:chPref val="3"/>
        </dgm:presLayoutVars>
      </dgm:prSet>
      <dgm:spPr/>
      <dgm:t>
        <a:bodyPr/>
        <a:lstStyle/>
        <a:p>
          <a:endParaRPr lang="en-US"/>
        </a:p>
      </dgm:t>
    </dgm:pt>
    <dgm:pt modelId="{D2DF22A2-BB16-4921-8C5C-D545749F8778}" type="pres">
      <dgm:prSet presAssocID="{1F88FACA-3680-4943-B41B-C98B5DEEB81F}" presName="rootConnector" presStyleLbl="node4" presStyleIdx="3" presStyleCnt="8"/>
      <dgm:spPr/>
      <dgm:t>
        <a:bodyPr/>
        <a:lstStyle/>
        <a:p>
          <a:endParaRPr lang="en-US"/>
        </a:p>
      </dgm:t>
    </dgm:pt>
    <dgm:pt modelId="{605379FF-5602-459F-BA91-81A964E86CD9}" type="pres">
      <dgm:prSet presAssocID="{1F88FACA-3680-4943-B41B-C98B5DEEB81F}" presName="hierChild4" presStyleCnt="0"/>
      <dgm:spPr/>
      <dgm:t>
        <a:bodyPr/>
        <a:lstStyle/>
        <a:p>
          <a:endParaRPr lang="en-US"/>
        </a:p>
      </dgm:t>
    </dgm:pt>
    <dgm:pt modelId="{D836F554-75D3-43EE-BF19-28F8FA01445A}" type="pres">
      <dgm:prSet presAssocID="{1F88FACA-3680-4943-B41B-C98B5DEEB81F}" presName="hierChild5" presStyleCnt="0"/>
      <dgm:spPr/>
      <dgm:t>
        <a:bodyPr/>
        <a:lstStyle/>
        <a:p>
          <a:endParaRPr lang="en-US"/>
        </a:p>
      </dgm:t>
    </dgm:pt>
    <dgm:pt modelId="{559643AB-F310-4B1A-A526-74F965192900}" type="pres">
      <dgm:prSet presAssocID="{6FF19C0F-3ABB-4EFF-A502-4D1206B34854}" presName="Name37" presStyleLbl="parChTrans1D4" presStyleIdx="4" presStyleCnt="8"/>
      <dgm:spPr/>
      <dgm:t>
        <a:bodyPr/>
        <a:lstStyle/>
        <a:p>
          <a:endParaRPr lang="en-US"/>
        </a:p>
      </dgm:t>
    </dgm:pt>
    <dgm:pt modelId="{C45705C2-A2CA-49DB-8E8D-FDD22AB71CBF}" type="pres">
      <dgm:prSet presAssocID="{47B69A9D-BB7F-496C-9355-F857258A6BE4}" presName="hierRoot2" presStyleCnt="0">
        <dgm:presLayoutVars>
          <dgm:hierBranch val="init"/>
        </dgm:presLayoutVars>
      </dgm:prSet>
      <dgm:spPr/>
      <dgm:t>
        <a:bodyPr/>
        <a:lstStyle/>
        <a:p>
          <a:endParaRPr lang="en-US"/>
        </a:p>
      </dgm:t>
    </dgm:pt>
    <dgm:pt modelId="{76681EA1-4814-47A3-92AE-AB6FB6F261F2}" type="pres">
      <dgm:prSet presAssocID="{47B69A9D-BB7F-496C-9355-F857258A6BE4}" presName="rootComposite" presStyleCnt="0"/>
      <dgm:spPr/>
      <dgm:t>
        <a:bodyPr/>
        <a:lstStyle/>
        <a:p>
          <a:endParaRPr lang="en-US"/>
        </a:p>
      </dgm:t>
    </dgm:pt>
    <dgm:pt modelId="{1A486E21-F303-4943-91A6-793BAABE4A3A}" type="pres">
      <dgm:prSet presAssocID="{47B69A9D-BB7F-496C-9355-F857258A6BE4}" presName="rootText" presStyleLbl="node4" presStyleIdx="4" presStyleCnt="8" custLinFactX="7350" custLinFactNeighborX="100000" custLinFactNeighborY="45254">
        <dgm:presLayoutVars>
          <dgm:chPref val="3"/>
        </dgm:presLayoutVars>
      </dgm:prSet>
      <dgm:spPr/>
      <dgm:t>
        <a:bodyPr/>
        <a:lstStyle/>
        <a:p>
          <a:endParaRPr lang="en-US"/>
        </a:p>
      </dgm:t>
    </dgm:pt>
    <dgm:pt modelId="{11E6F9EC-37DC-48A8-891E-45981EC088BF}" type="pres">
      <dgm:prSet presAssocID="{47B69A9D-BB7F-496C-9355-F857258A6BE4}" presName="rootConnector" presStyleLbl="node4" presStyleIdx="4" presStyleCnt="8"/>
      <dgm:spPr/>
      <dgm:t>
        <a:bodyPr/>
        <a:lstStyle/>
        <a:p>
          <a:endParaRPr lang="en-US"/>
        </a:p>
      </dgm:t>
    </dgm:pt>
    <dgm:pt modelId="{1D7802B1-E95B-49C8-BBCE-1CF60F490633}" type="pres">
      <dgm:prSet presAssocID="{47B69A9D-BB7F-496C-9355-F857258A6BE4}" presName="hierChild4" presStyleCnt="0"/>
      <dgm:spPr/>
      <dgm:t>
        <a:bodyPr/>
        <a:lstStyle/>
        <a:p>
          <a:endParaRPr lang="en-US"/>
        </a:p>
      </dgm:t>
    </dgm:pt>
    <dgm:pt modelId="{F6AC4AC5-6A28-475C-AABF-E70B56A33EE3}" type="pres">
      <dgm:prSet presAssocID="{47B69A9D-BB7F-496C-9355-F857258A6BE4}" presName="hierChild5" presStyleCnt="0"/>
      <dgm:spPr/>
      <dgm:t>
        <a:bodyPr/>
        <a:lstStyle/>
        <a:p>
          <a:endParaRPr lang="en-US"/>
        </a:p>
      </dgm:t>
    </dgm:pt>
    <dgm:pt modelId="{E5FD9355-39FF-4412-9DA9-E329AFD409F5}" type="pres">
      <dgm:prSet presAssocID="{78944F8D-F57B-4B43-8A3D-3186DA4C1B34}" presName="hierChild5" presStyleCnt="0"/>
      <dgm:spPr/>
      <dgm:t>
        <a:bodyPr/>
        <a:lstStyle/>
        <a:p>
          <a:endParaRPr lang="en-US"/>
        </a:p>
      </dgm:t>
    </dgm:pt>
    <dgm:pt modelId="{A65AB786-1D8E-4E76-9F19-8291C0FC4168}" type="pres">
      <dgm:prSet presAssocID="{AE270BF0-14E3-4DB3-8A44-5EFAF9AFF1F2}" presName="Name37" presStyleLbl="parChTrans1D3" presStyleIdx="2" presStyleCnt="5"/>
      <dgm:spPr/>
      <dgm:t>
        <a:bodyPr/>
        <a:lstStyle/>
        <a:p>
          <a:endParaRPr lang="en-US"/>
        </a:p>
      </dgm:t>
    </dgm:pt>
    <dgm:pt modelId="{F445D823-302C-4B09-8ECA-64972E800ED9}" type="pres">
      <dgm:prSet presAssocID="{356CF5A2-2668-48B9-B5FF-6A4E3723F2E5}" presName="hierRoot2" presStyleCnt="0">
        <dgm:presLayoutVars>
          <dgm:hierBranch val="init"/>
        </dgm:presLayoutVars>
      </dgm:prSet>
      <dgm:spPr/>
      <dgm:t>
        <a:bodyPr/>
        <a:lstStyle/>
        <a:p>
          <a:endParaRPr lang="en-US"/>
        </a:p>
      </dgm:t>
    </dgm:pt>
    <dgm:pt modelId="{D9A88C3E-7530-4321-B05E-A0E177393569}" type="pres">
      <dgm:prSet presAssocID="{356CF5A2-2668-48B9-B5FF-6A4E3723F2E5}" presName="rootComposite" presStyleCnt="0"/>
      <dgm:spPr/>
      <dgm:t>
        <a:bodyPr/>
        <a:lstStyle/>
        <a:p>
          <a:endParaRPr lang="en-US"/>
        </a:p>
      </dgm:t>
    </dgm:pt>
    <dgm:pt modelId="{1A705C7B-C975-4DA2-ACC8-BF1C245049AA}" type="pres">
      <dgm:prSet presAssocID="{356CF5A2-2668-48B9-B5FF-6A4E3723F2E5}" presName="rootText" presStyleLbl="node3" presStyleIdx="2" presStyleCnt="3" custLinFactX="78990" custLinFactNeighborX="100000" custLinFactNeighborY="496">
        <dgm:presLayoutVars>
          <dgm:chPref val="3"/>
        </dgm:presLayoutVars>
      </dgm:prSet>
      <dgm:spPr/>
      <dgm:t>
        <a:bodyPr/>
        <a:lstStyle/>
        <a:p>
          <a:endParaRPr lang="en-US"/>
        </a:p>
      </dgm:t>
    </dgm:pt>
    <dgm:pt modelId="{0E40708F-3790-4BAA-9C36-3EC335D16903}" type="pres">
      <dgm:prSet presAssocID="{356CF5A2-2668-48B9-B5FF-6A4E3723F2E5}" presName="rootConnector" presStyleLbl="node3" presStyleIdx="2" presStyleCnt="3"/>
      <dgm:spPr/>
      <dgm:t>
        <a:bodyPr/>
        <a:lstStyle/>
        <a:p>
          <a:endParaRPr lang="en-US"/>
        </a:p>
      </dgm:t>
    </dgm:pt>
    <dgm:pt modelId="{CD9B3F70-1A5B-417A-AC55-CC09063199DC}" type="pres">
      <dgm:prSet presAssocID="{356CF5A2-2668-48B9-B5FF-6A4E3723F2E5}" presName="hierChild4" presStyleCnt="0"/>
      <dgm:spPr/>
      <dgm:t>
        <a:bodyPr/>
        <a:lstStyle/>
        <a:p>
          <a:endParaRPr lang="en-US"/>
        </a:p>
      </dgm:t>
    </dgm:pt>
    <dgm:pt modelId="{011EB0B2-19A9-462B-93B5-2893C27B16A4}" type="pres">
      <dgm:prSet presAssocID="{8CBB6520-1D15-443D-BCD3-EAD52F996EEA}" presName="Name37" presStyleLbl="parChTrans1D4" presStyleIdx="5" presStyleCnt="8"/>
      <dgm:spPr/>
      <dgm:t>
        <a:bodyPr/>
        <a:lstStyle/>
        <a:p>
          <a:endParaRPr lang="en-US"/>
        </a:p>
      </dgm:t>
    </dgm:pt>
    <dgm:pt modelId="{D094B14E-1280-4E8D-872E-A56188AE1763}" type="pres">
      <dgm:prSet presAssocID="{6D2CE537-A8E5-4483-A56E-25BBBAD33C87}" presName="hierRoot2" presStyleCnt="0">
        <dgm:presLayoutVars>
          <dgm:hierBranch val="init"/>
        </dgm:presLayoutVars>
      </dgm:prSet>
      <dgm:spPr/>
      <dgm:t>
        <a:bodyPr/>
        <a:lstStyle/>
        <a:p>
          <a:endParaRPr lang="en-US"/>
        </a:p>
      </dgm:t>
    </dgm:pt>
    <dgm:pt modelId="{284E8A3B-A255-4EB3-B541-7CC8B26BFEDB}" type="pres">
      <dgm:prSet presAssocID="{6D2CE537-A8E5-4483-A56E-25BBBAD33C87}" presName="rootComposite" presStyleCnt="0"/>
      <dgm:spPr/>
      <dgm:t>
        <a:bodyPr/>
        <a:lstStyle/>
        <a:p>
          <a:endParaRPr lang="en-US"/>
        </a:p>
      </dgm:t>
    </dgm:pt>
    <dgm:pt modelId="{DF44FAE2-42B1-4E50-8113-E0F9666550FF}" type="pres">
      <dgm:prSet presAssocID="{6D2CE537-A8E5-4483-A56E-25BBBAD33C87}" presName="rootText" presStyleLbl="node4" presStyleIdx="5" presStyleCnt="8" custLinFactX="100000" custLinFactNeighborX="109319" custLinFactNeighborY="-8326">
        <dgm:presLayoutVars>
          <dgm:chPref val="3"/>
        </dgm:presLayoutVars>
      </dgm:prSet>
      <dgm:spPr/>
      <dgm:t>
        <a:bodyPr/>
        <a:lstStyle/>
        <a:p>
          <a:endParaRPr lang="en-US"/>
        </a:p>
      </dgm:t>
    </dgm:pt>
    <dgm:pt modelId="{A00A598B-A941-4CE0-AD0A-BFE213716E06}" type="pres">
      <dgm:prSet presAssocID="{6D2CE537-A8E5-4483-A56E-25BBBAD33C87}" presName="rootConnector" presStyleLbl="node4" presStyleIdx="5" presStyleCnt="8"/>
      <dgm:spPr/>
      <dgm:t>
        <a:bodyPr/>
        <a:lstStyle/>
        <a:p>
          <a:endParaRPr lang="en-US"/>
        </a:p>
      </dgm:t>
    </dgm:pt>
    <dgm:pt modelId="{6AF481AD-34D7-4996-AE1C-7C9F6BE0517F}" type="pres">
      <dgm:prSet presAssocID="{6D2CE537-A8E5-4483-A56E-25BBBAD33C87}" presName="hierChild4" presStyleCnt="0"/>
      <dgm:spPr/>
      <dgm:t>
        <a:bodyPr/>
        <a:lstStyle/>
        <a:p>
          <a:endParaRPr lang="en-US"/>
        </a:p>
      </dgm:t>
    </dgm:pt>
    <dgm:pt modelId="{3EC36C3A-DF45-4087-AAF2-48F964EF439D}" type="pres">
      <dgm:prSet presAssocID="{6D2CE537-A8E5-4483-A56E-25BBBAD33C87}" presName="hierChild5" presStyleCnt="0"/>
      <dgm:spPr/>
      <dgm:t>
        <a:bodyPr/>
        <a:lstStyle/>
        <a:p>
          <a:endParaRPr lang="en-US"/>
        </a:p>
      </dgm:t>
    </dgm:pt>
    <dgm:pt modelId="{9291B365-DFDF-4CAE-B966-81232A55FC58}" type="pres">
      <dgm:prSet presAssocID="{E46039A4-F048-4AB4-BD48-6D4329F377B7}" presName="Name37" presStyleLbl="parChTrans1D4" presStyleIdx="6" presStyleCnt="8"/>
      <dgm:spPr/>
      <dgm:t>
        <a:bodyPr/>
        <a:lstStyle/>
        <a:p>
          <a:endParaRPr lang="en-US"/>
        </a:p>
      </dgm:t>
    </dgm:pt>
    <dgm:pt modelId="{FD1688AD-DC49-41C1-ACB7-27BF83B78440}" type="pres">
      <dgm:prSet presAssocID="{0196AD50-F1D7-4189-AFB5-15E202B2D702}" presName="hierRoot2" presStyleCnt="0">
        <dgm:presLayoutVars>
          <dgm:hierBranch val="init"/>
        </dgm:presLayoutVars>
      </dgm:prSet>
      <dgm:spPr/>
      <dgm:t>
        <a:bodyPr/>
        <a:lstStyle/>
        <a:p>
          <a:endParaRPr lang="en-US"/>
        </a:p>
      </dgm:t>
    </dgm:pt>
    <dgm:pt modelId="{B1F6DB4A-2002-440F-91C3-E7EFA5CF3702}" type="pres">
      <dgm:prSet presAssocID="{0196AD50-F1D7-4189-AFB5-15E202B2D702}" presName="rootComposite" presStyleCnt="0"/>
      <dgm:spPr/>
      <dgm:t>
        <a:bodyPr/>
        <a:lstStyle/>
        <a:p>
          <a:endParaRPr lang="en-US"/>
        </a:p>
      </dgm:t>
    </dgm:pt>
    <dgm:pt modelId="{3238826F-2253-4EA5-8B23-E6FDEC63E778}" type="pres">
      <dgm:prSet presAssocID="{0196AD50-F1D7-4189-AFB5-15E202B2D702}" presName="rootText" presStyleLbl="node4" presStyleIdx="6" presStyleCnt="8" custLinFactX="100000" custLinFactNeighborX="109927" custLinFactNeighborY="-24596">
        <dgm:presLayoutVars>
          <dgm:chPref val="3"/>
        </dgm:presLayoutVars>
      </dgm:prSet>
      <dgm:spPr/>
      <dgm:t>
        <a:bodyPr/>
        <a:lstStyle/>
        <a:p>
          <a:endParaRPr lang="en-US"/>
        </a:p>
      </dgm:t>
    </dgm:pt>
    <dgm:pt modelId="{879CED3D-4F71-4C5B-B4B0-74984B4C8F1C}" type="pres">
      <dgm:prSet presAssocID="{0196AD50-F1D7-4189-AFB5-15E202B2D702}" presName="rootConnector" presStyleLbl="node4" presStyleIdx="6" presStyleCnt="8"/>
      <dgm:spPr/>
      <dgm:t>
        <a:bodyPr/>
        <a:lstStyle/>
        <a:p>
          <a:endParaRPr lang="en-US"/>
        </a:p>
      </dgm:t>
    </dgm:pt>
    <dgm:pt modelId="{74528F8A-BEC1-47F6-BC7B-C95C7F827E98}" type="pres">
      <dgm:prSet presAssocID="{0196AD50-F1D7-4189-AFB5-15E202B2D702}" presName="hierChild4" presStyleCnt="0"/>
      <dgm:spPr/>
      <dgm:t>
        <a:bodyPr/>
        <a:lstStyle/>
        <a:p>
          <a:endParaRPr lang="en-US"/>
        </a:p>
      </dgm:t>
    </dgm:pt>
    <dgm:pt modelId="{265717EE-3BE1-44A1-82E5-FE54E419B6BA}" type="pres">
      <dgm:prSet presAssocID="{0196AD50-F1D7-4189-AFB5-15E202B2D702}" presName="hierChild5" presStyleCnt="0"/>
      <dgm:spPr/>
      <dgm:t>
        <a:bodyPr/>
        <a:lstStyle/>
        <a:p>
          <a:endParaRPr lang="en-US"/>
        </a:p>
      </dgm:t>
    </dgm:pt>
    <dgm:pt modelId="{2F2957C0-CE3E-418C-9661-A7D1C79FCDFE}" type="pres">
      <dgm:prSet presAssocID="{146D7BEE-3B4D-42D6-AAD2-7954959C2489}" presName="Name37" presStyleLbl="parChTrans1D4" presStyleIdx="7" presStyleCnt="8"/>
      <dgm:spPr/>
      <dgm:t>
        <a:bodyPr/>
        <a:lstStyle/>
        <a:p>
          <a:endParaRPr lang="en-US"/>
        </a:p>
      </dgm:t>
    </dgm:pt>
    <dgm:pt modelId="{3738BEF6-AF83-4369-AB7A-B2775C9FD360}" type="pres">
      <dgm:prSet presAssocID="{A7173F54-7CD9-4DEA-9365-BCA58E36CEE9}" presName="hierRoot2" presStyleCnt="0">
        <dgm:presLayoutVars>
          <dgm:hierBranch val="init"/>
        </dgm:presLayoutVars>
      </dgm:prSet>
      <dgm:spPr/>
      <dgm:t>
        <a:bodyPr/>
        <a:lstStyle/>
        <a:p>
          <a:endParaRPr lang="en-US"/>
        </a:p>
      </dgm:t>
    </dgm:pt>
    <dgm:pt modelId="{874985C9-EDF6-4FD1-B281-8B6F19990009}" type="pres">
      <dgm:prSet presAssocID="{A7173F54-7CD9-4DEA-9365-BCA58E36CEE9}" presName="rootComposite" presStyleCnt="0"/>
      <dgm:spPr/>
      <dgm:t>
        <a:bodyPr/>
        <a:lstStyle/>
        <a:p>
          <a:endParaRPr lang="en-US"/>
        </a:p>
      </dgm:t>
    </dgm:pt>
    <dgm:pt modelId="{0A390692-AF02-41EE-A625-575A63188B8B}" type="pres">
      <dgm:prSet presAssocID="{A7173F54-7CD9-4DEA-9365-BCA58E36CEE9}" presName="rootText" presStyleLbl="node4" presStyleIdx="7" presStyleCnt="8" custLinFactX="100000" custLinFactNeighborX="111034" custLinFactNeighborY="-40866">
        <dgm:presLayoutVars>
          <dgm:chPref val="3"/>
        </dgm:presLayoutVars>
      </dgm:prSet>
      <dgm:spPr/>
      <dgm:t>
        <a:bodyPr/>
        <a:lstStyle/>
        <a:p>
          <a:endParaRPr lang="en-US"/>
        </a:p>
      </dgm:t>
    </dgm:pt>
    <dgm:pt modelId="{1214A194-C418-45E1-9A87-881831B16DD1}" type="pres">
      <dgm:prSet presAssocID="{A7173F54-7CD9-4DEA-9365-BCA58E36CEE9}" presName="rootConnector" presStyleLbl="node4" presStyleIdx="7" presStyleCnt="8"/>
      <dgm:spPr/>
      <dgm:t>
        <a:bodyPr/>
        <a:lstStyle/>
        <a:p>
          <a:endParaRPr lang="en-US"/>
        </a:p>
      </dgm:t>
    </dgm:pt>
    <dgm:pt modelId="{72F1B2BB-030F-482A-A119-AC1850D3D4D7}" type="pres">
      <dgm:prSet presAssocID="{A7173F54-7CD9-4DEA-9365-BCA58E36CEE9}" presName="hierChild4" presStyleCnt="0"/>
      <dgm:spPr/>
      <dgm:t>
        <a:bodyPr/>
        <a:lstStyle/>
        <a:p>
          <a:endParaRPr lang="en-US"/>
        </a:p>
      </dgm:t>
    </dgm:pt>
    <dgm:pt modelId="{1C573D5C-9656-4436-A3CF-825E39C63B0B}" type="pres">
      <dgm:prSet presAssocID="{A7173F54-7CD9-4DEA-9365-BCA58E36CEE9}" presName="hierChild5" presStyleCnt="0"/>
      <dgm:spPr/>
      <dgm:t>
        <a:bodyPr/>
        <a:lstStyle/>
        <a:p>
          <a:endParaRPr lang="en-US"/>
        </a:p>
      </dgm:t>
    </dgm:pt>
    <dgm:pt modelId="{B2E247DA-F734-437A-8D91-48E168B14038}" type="pres">
      <dgm:prSet presAssocID="{356CF5A2-2668-48B9-B5FF-6A4E3723F2E5}" presName="hierChild5" presStyleCnt="0"/>
      <dgm:spPr/>
      <dgm:t>
        <a:bodyPr/>
        <a:lstStyle/>
        <a:p>
          <a:endParaRPr lang="en-US"/>
        </a:p>
      </dgm:t>
    </dgm:pt>
    <dgm:pt modelId="{F482FCC4-3FDE-4C64-9881-EE4183580CDD}" type="pres">
      <dgm:prSet presAssocID="{B9595093-C6E7-41B6-9D2A-64A857EFEA83}" presName="hierChild5" presStyleCnt="0"/>
      <dgm:spPr/>
      <dgm:t>
        <a:bodyPr/>
        <a:lstStyle/>
        <a:p>
          <a:endParaRPr lang="en-US"/>
        </a:p>
      </dgm:t>
    </dgm:pt>
    <dgm:pt modelId="{D059FB66-86D5-4DA2-A45E-B4295B168D75}" type="pres">
      <dgm:prSet presAssocID="{D94E37D4-31EE-46CC-BCA8-FE746B6C048F}" presName="Name111" presStyleLbl="parChTrans1D3" presStyleIdx="3" presStyleCnt="5"/>
      <dgm:spPr/>
      <dgm:t>
        <a:bodyPr/>
        <a:lstStyle/>
        <a:p>
          <a:endParaRPr lang="en-US"/>
        </a:p>
      </dgm:t>
    </dgm:pt>
    <dgm:pt modelId="{61BBC15D-589B-43F7-BE7F-4D28AE9A725E}" type="pres">
      <dgm:prSet presAssocID="{298386FD-E066-4F07-ABC3-19B09A859ECA}" presName="hierRoot3" presStyleCnt="0">
        <dgm:presLayoutVars>
          <dgm:hierBranch val="init"/>
        </dgm:presLayoutVars>
      </dgm:prSet>
      <dgm:spPr/>
      <dgm:t>
        <a:bodyPr/>
        <a:lstStyle/>
        <a:p>
          <a:endParaRPr lang="en-US"/>
        </a:p>
      </dgm:t>
    </dgm:pt>
    <dgm:pt modelId="{CFBC746C-63EB-48EE-A695-426E4FEF4665}" type="pres">
      <dgm:prSet presAssocID="{298386FD-E066-4F07-ABC3-19B09A859ECA}" presName="rootComposite3" presStyleCnt="0"/>
      <dgm:spPr/>
      <dgm:t>
        <a:bodyPr/>
        <a:lstStyle/>
        <a:p>
          <a:endParaRPr lang="en-US"/>
        </a:p>
      </dgm:t>
    </dgm:pt>
    <dgm:pt modelId="{B5D6ED09-A48C-4767-BC34-24328B1ED02E}" type="pres">
      <dgm:prSet presAssocID="{298386FD-E066-4F07-ABC3-19B09A859ECA}" presName="rootText3" presStyleLbl="asst2" presStyleIdx="0" presStyleCnt="2" custLinFactX="-100000" custLinFactNeighborX="-192752" custLinFactNeighborY="-73575">
        <dgm:presLayoutVars>
          <dgm:chPref val="3"/>
        </dgm:presLayoutVars>
      </dgm:prSet>
      <dgm:spPr/>
      <dgm:t>
        <a:bodyPr/>
        <a:lstStyle/>
        <a:p>
          <a:endParaRPr lang="en-US"/>
        </a:p>
      </dgm:t>
    </dgm:pt>
    <dgm:pt modelId="{4D48C673-B6F8-4DFE-A9F0-5F5AA21DA8C2}" type="pres">
      <dgm:prSet presAssocID="{298386FD-E066-4F07-ABC3-19B09A859ECA}" presName="rootConnector3" presStyleLbl="asst2" presStyleIdx="0" presStyleCnt="2"/>
      <dgm:spPr/>
      <dgm:t>
        <a:bodyPr/>
        <a:lstStyle/>
        <a:p>
          <a:endParaRPr lang="en-US"/>
        </a:p>
      </dgm:t>
    </dgm:pt>
    <dgm:pt modelId="{65022190-A913-4A8D-8872-33183BC2B318}" type="pres">
      <dgm:prSet presAssocID="{298386FD-E066-4F07-ABC3-19B09A859ECA}" presName="hierChild6" presStyleCnt="0"/>
      <dgm:spPr/>
      <dgm:t>
        <a:bodyPr/>
        <a:lstStyle/>
        <a:p>
          <a:endParaRPr lang="en-US"/>
        </a:p>
      </dgm:t>
    </dgm:pt>
    <dgm:pt modelId="{3152CD59-8F8A-4690-AF6D-BA190B7B55B4}" type="pres">
      <dgm:prSet presAssocID="{298386FD-E066-4F07-ABC3-19B09A859ECA}" presName="hierChild7" presStyleCnt="0"/>
      <dgm:spPr/>
      <dgm:t>
        <a:bodyPr/>
        <a:lstStyle/>
        <a:p>
          <a:endParaRPr lang="en-US"/>
        </a:p>
      </dgm:t>
    </dgm:pt>
    <dgm:pt modelId="{7C7F2272-3417-460C-BBC2-FC4207DED1A6}" type="pres">
      <dgm:prSet presAssocID="{909994F6-748D-4CC6-A351-F00E6B262F85}" presName="Name111" presStyleLbl="parChTrans1D3" presStyleIdx="4" presStyleCnt="5"/>
      <dgm:spPr/>
      <dgm:t>
        <a:bodyPr/>
        <a:lstStyle/>
        <a:p>
          <a:endParaRPr lang="en-US"/>
        </a:p>
      </dgm:t>
    </dgm:pt>
    <dgm:pt modelId="{38ED2CB9-14A4-49DA-9D7D-242FC32DBBF9}" type="pres">
      <dgm:prSet presAssocID="{C6FEA7E7-5987-472F-A667-2F9558196110}" presName="hierRoot3" presStyleCnt="0">
        <dgm:presLayoutVars>
          <dgm:hierBranch val="init"/>
        </dgm:presLayoutVars>
      </dgm:prSet>
      <dgm:spPr/>
      <dgm:t>
        <a:bodyPr/>
        <a:lstStyle/>
        <a:p>
          <a:endParaRPr lang="en-US"/>
        </a:p>
      </dgm:t>
    </dgm:pt>
    <dgm:pt modelId="{5DDBCFE2-1BD8-4257-91AD-F14BFA41D05E}" type="pres">
      <dgm:prSet presAssocID="{C6FEA7E7-5987-472F-A667-2F9558196110}" presName="rootComposite3" presStyleCnt="0"/>
      <dgm:spPr/>
      <dgm:t>
        <a:bodyPr/>
        <a:lstStyle/>
        <a:p>
          <a:endParaRPr lang="en-US"/>
        </a:p>
      </dgm:t>
    </dgm:pt>
    <dgm:pt modelId="{1380B15E-8DAE-409D-8000-C72F1B7D818A}" type="pres">
      <dgm:prSet presAssocID="{C6FEA7E7-5987-472F-A667-2F9558196110}" presName="rootText3" presStyleLbl="asst2" presStyleIdx="1" presStyleCnt="2" custScaleX="147837" custLinFactX="-200000" custLinFactNeighborX="-238055" custLinFactNeighborY="38185">
        <dgm:presLayoutVars>
          <dgm:chPref val="3"/>
        </dgm:presLayoutVars>
      </dgm:prSet>
      <dgm:spPr/>
      <dgm:t>
        <a:bodyPr/>
        <a:lstStyle/>
        <a:p>
          <a:endParaRPr lang="en-US"/>
        </a:p>
      </dgm:t>
    </dgm:pt>
    <dgm:pt modelId="{6CCFDE6F-50F5-4795-AA02-280B7C35FFF9}" type="pres">
      <dgm:prSet presAssocID="{C6FEA7E7-5987-472F-A667-2F9558196110}" presName="rootConnector3" presStyleLbl="asst2" presStyleIdx="1" presStyleCnt="2"/>
      <dgm:spPr/>
      <dgm:t>
        <a:bodyPr/>
        <a:lstStyle/>
        <a:p>
          <a:endParaRPr lang="en-US"/>
        </a:p>
      </dgm:t>
    </dgm:pt>
    <dgm:pt modelId="{54AD0469-26C9-4F89-980B-4E6311F9B765}" type="pres">
      <dgm:prSet presAssocID="{C6FEA7E7-5987-472F-A667-2F9558196110}" presName="hierChild6" presStyleCnt="0"/>
      <dgm:spPr/>
      <dgm:t>
        <a:bodyPr/>
        <a:lstStyle/>
        <a:p>
          <a:endParaRPr lang="en-US"/>
        </a:p>
      </dgm:t>
    </dgm:pt>
    <dgm:pt modelId="{C6BF8E49-7293-4BF3-93E7-08F9753E9F44}" type="pres">
      <dgm:prSet presAssocID="{C6FEA7E7-5987-472F-A667-2F9558196110}" presName="hierChild7" presStyleCnt="0"/>
      <dgm:spPr/>
      <dgm:t>
        <a:bodyPr/>
        <a:lstStyle/>
        <a:p>
          <a:endParaRPr lang="en-US"/>
        </a:p>
      </dgm:t>
    </dgm:pt>
    <dgm:pt modelId="{6265980D-8DBF-4C5C-8547-C56ECEF6A88B}" type="pres">
      <dgm:prSet presAssocID="{DF6729B1-ABFC-43BA-A47A-5671530C7726}" presName="hierChild3" presStyleCnt="0"/>
      <dgm:spPr/>
      <dgm:t>
        <a:bodyPr/>
        <a:lstStyle/>
        <a:p>
          <a:endParaRPr lang="en-US"/>
        </a:p>
      </dgm:t>
    </dgm:pt>
  </dgm:ptLst>
  <dgm:cxnLst>
    <dgm:cxn modelId="{71D476B0-6728-45FF-A879-8132B74D2FFF}" type="presOf" srcId="{54CB51E3-8AEE-498B-A3C1-7CA3BB78CDF5}" destId="{371E9D0E-39CF-4FD5-A327-3E86C71ABF30}" srcOrd="1" destOrd="0" presId="urn:microsoft.com/office/officeart/2005/8/layout/orgChart1"/>
    <dgm:cxn modelId="{FB8798ED-C1EB-4969-B734-4C41CE4C2975}" type="presOf" srcId="{909994F6-748D-4CC6-A351-F00E6B262F85}" destId="{7C7F2272-3417-460C-BBC2-FC4207DED1A6}" srcOrd="0" destOrd="0" presId="urn:microsoft.com/office/officeart/2005/8/layout/orgChart1"/>
    <dgm:cxn modelId="{F6895B6F-C1CD-43E7-9BB8-E19BF7C6439E}" type="presOf" srcId="{C6FEA7E7-5987-472F-A667-2F9558196110}" destId="{1380B15E-8DAE-409D-8000-C72F1B7D818A}" srcOrd="0" destOrd="0" presId="urn:microsoft.com/office/officeart/2005/8/layout/orgChart1"/>
    <dgm:cxn modelId="{B316A86B-0797-4F55-8352-7707B85BF930}" srcId="{BC07C5A2-33E3-4C0F-9BD4-D9C5B9C209E0}" destId="{54CB51E3-8AEE-498B-A3C1-7CA3BB78CDF5}" srcOrd="0" destOrd="0" parTransId="{61586770-C0EA-4967-A742-45A129BB2505}" sibTransId="{41F735E9-C9B0-4D32-8F0A-A54ADEC7B92A}"/>
    <dgm:cxn modelId="{9103A3A3-B4B1-4754-A942-945B4FA0A831}" type="presOf" srcId="{3A9F34AA-F0B2-45C4-A3E6-0C9293E016B5}" destId="{0892C5AA-EFDA-4B2D-8174-6D055CF92397}" srcOrd="0" destOrd="0" presId="urn:microsoft.com/office/officeart/2005/8/layout/orgChart1"/>
    <dgm:cxn modelId="{3BC36D21-D025-465F-86BF-461B9352C83C}" type="presOf" srcId="{D94E37D4-31EE-46CC-BCA8-FE746B6C048F}" destId="{D059FB66-86D5-4DA2-A45E-B4295B168D75}" srcOrd="0" destOrd="0" presId="urn:microsoft.com/office/officeart/2005/8/layout/orgChart1"/>
    <dgm:cxn modelId="{FF1E4242-9DA6-4516-A005-34B5318F90B2}" type="presOf" srcId="{DF6729B1-ABFC-43BA-A47A-5671530C7726}" destId="{1534F757-90C8-40F9-8AA4-CA221258DA72}" srcOrd="1" destOrd="0" presId="urn:microsoft.com/office/officeart/2005/8/layout/orgChart1"/>
    <dgm:cxn modelId="{A295CADF-4420-41C7-8D2D-D75B349AAEF2}" type="presOf" srcId="{356CF5A2-2668-48B9-B5FF-6A4E3723F2E5}" destId="{0E40708F-3790-4BAA-9C36-3EC335D16903}" srcOrd="1" destOrd="0" presId="urn:microsoft.com/office/officeart/2005/8/layout/orgChart1"/>
    <dgm:cxn modelId="{9A4399C3-D2C6-4F57-8F44-2E72C7A0B67E}" type="presOf" srcId="{8CBB6520-1D15-443D-BCD3-EAD52F996EEA}" destId="{011EB0B2-19A9-462B-93B5-2893C27B16A4}" srcOrd="0" destOrd="0" presId="urn:microsoft.com/office/officeart/2005/8/layout/orgChart1"/>
    <dgm:cxn modelId="{A1E94BF5-979A-4B46-9A95-213ACB25540E}" srcId="{BC07C5A2-33E3-4C0F-9BD4-D9C5B9C209E0}" destId="{E69547CB-1D2B-4F26-B0A3-D0D57F9A0C97}" srcOrd="1" destOrd="0" parTransId="{0BEF2030-6D5E-4D5F-A7C0-C00E1392D719}" sibTransId="{3D172096-96FF-4EEF-B3BF-B6B2B02AA3E8}"/>
    <dgm:cxn modelId="{090F8F0A-482D-4EC8-9F6A-DAB1830E4DA9}" type="presOf" srcId="{3D6B610E-193E-4183-B0CB-506E7C00A5A0}" destId="{34AD5C72-25B4-4EA9-BCA7-1226F64F40BD}" srcOrd="0" destOrd="0" presId="urn:microsoft.com/office/officeart/2005/8/layout/orgChart1"/>
    <dgm:cxn modelId="{790E9583-7D29-4273-A1BB-23F7E5825C47}" srcId="{78944F8D-F57B-4B43-8A3D-3186DA4C1B34}" destId="{1F88FACA-3680-4943-B41B-C98B5DEEB81F}" srcOrd="0" destOrd="0" parTransId="{20B58EB5-B1F1-4A09-88AA-E275B6F85D68}" sibTransId="{33CD18AF-25D5-4A86-94CD-70999F135C23}"/>
    <dgm:cxn modelId="{D8AF5D4E-904C-45CC-90D7-33BADBF3FF53}" type="presOf" srcId="{B9595093-C6E7-41B6-9D2A-64A857EFEA83}" destId="{726C581A-7924-4210-A0FB-E42BC6BB56AC}" srcOrd="1" destOrd="0" presId="urn:microsoft.com/office/officeart/2005/8/layout/orgChart1"/>
    <dgm:cxn modelId="{3CB925A7-AE01-4137-A125-1C5D833E8A45}" type="presOf" srcId="{0196AD50-F1D7-4189-AFB5-15E202B2D702}" destId="{3238826F-2253-4EA5-8B23-E6FDEC63E778}" srcOrd="0" destOrd="0" presId="urn:microsoft.com/office/officeart/2005/8/layout/orgChart1"/>
    <dgm:cxn modelId="{544E5E4A-0250-4CFB-96DF-41FE90652BC2}" type="presOf" srcId="{85F0788A-E43B-42BA-BD14-11602D51B7A5}" destId="{42A75579-283B-4763-B93E-C3587C829459}" srcOrd="0" destOrd="0" presId="urn:microsoft.com/office/officeart/2005/8/layout/orgChart1"/>
    <dgm:cxn modelId="{7F661D4F-E9E4-4566-A865-DC4460BDD718}" srcId="{B9595093-C6E7-41B6-9D2A-64A857EFEA83}" destId="{298386FD-E066-4F07-ABC3-19B09A859ECA}" srcOrd="0" destOrd="0" parTransId="{D94E37D4-31EE-46CC-BCA8-FE746B6C048F}" sibTransId="{0ABD8200-5329-4540-9509-2F59F04C62FB}"/>
    <dgm:cxn modelId="{B346A02E-65A0-4ADC-ABA2-76118A9926FA}" type="presOf" srcId="{DF6729B1-ABFC-43BA-A47A-5671530C7726}" destId="{91385E91-C092-43CB-893A-501D4E1AD5F8}" srcOrd="0" destOrd="0" presId="urn:microsoft.com/office/officeart/2005/8/layout/orgChart1"/>
    <dgm:cxn modelId="{A4920FEB-0576-4AD1-854B-550AFAD88B0C}" type="presOf" srcId="{BC07C5A2-33E3-4C0F-9BD4-D9C5B9C209E0}" destId="{9B6AFB41-F691-4B26-BF47-E533F9447DA6}" srcOrd="0" destOrd="0" presId="urn:microsoft.com/office/officeart/2005/8/layout/orgChart1"/>
    <dgm:cxn modelId="{560BDA81-A6ED-417D-98DA-1FE7C5F9204D}" srcId="{DF6729B1-ABFC-43BA-A47A-5671530C7726}" destId="{B9595093-C6E7-41B6-9D2A-64A857EFEA83}" srcOrd="0" destOrd="0" parTransId="{85F0788A-E43B-42BA-BD14-11602D51B7A5}" sibTransId="{649A9E2F-7C68-4AE1-BC8B-FC2E395B87ED}"/>
    <dgm:cxn modelId="{C82101E8-EDB4-4B98-9D3D-A641022DA79F}" type="presOf" srcId="{45AD9BC7-4DE7-49C8-9109-E5730253C6EB}" destId="{6001DB83-3E4F-4AC3-94AE-4991548DFE7D}" srcOrd="0" destOrd="0" presId="urn:microsoft.com/office/officeart/2005/8/layout/orgChart1"/>
    <dgm:cxn modelId="{6BAE9A05-540D-413D-B3EF-42FF995C3862}" srcId="{B9595093-C6E7-41B6-9D2A-64A857EFEA83}" destId="{356CF5A2-2668-48B9-B5FF-6A4E3723F2E5}" srcOrd="3" destOrd="0" parTransId="{AE270BF0-14E3-4DB3-8A44-5EFAF9AFF1F2}" sibTransId="{96BD4795-131F-412E-9872-3A68A53807FC}"/>
    <dgm:cxn modelId="{12BAB408-9F8D-4730-B5E1-0D3FEBECA9EF}" type="presOf" srcId="{47B69A9D-BB7F-496C-9355-F857258A6BE4}" destId="{1A486E21-F303-4943-91A6-793BAABE4A3A}" srcOrd="0" destOrd="0" presId="urn:microsoft.com/office/officeart/2005/8/layout/orgChart1"/>
    <dgm:cxn modelId="{73748AEA-9BFB-4FE3-B830-90E0AE0AD7F6}" type="presOf" srcId="{78944F8D-F57B-4B43-8A3D-3186DA4C1B34}" destId="{CDC0C2A6-8F5E-41EA-AEDF-7AE8271498FA}" srcOrd="1" destOrd="0" presId="urn:microsoft.com/office/officeart/2005/8/layout/orgChart1"/>
    <dgm:cxn modelId="{B61CB49F-BE6C-40FA-AEA2-7E714302648A}" type="presOf" srcId="{6D2CE537-A8E5-4483-A56E-25BBBAD33C87}" destId="{DF44FAE2-42B1-4E50-8113-E0F9666550FF}" srcOrd="0" destOrd="0" presId="urn:microsoft.com/office/officeart/2005/8/layout/orgChart1"/>
    <dgm:cxn modelId="{D8615E27-5903-4876-A979-EDB964832277}" type="presOf" srcId="{53F52BB2-D477-4A71-8260-9BFD2C49E0BC}" destId="{D64B5146-A4A1-4BDA-9FE4-F9484C211AE4}" srcOrd="1" destOrd="0" presId="urn:microsoft.com/office/officeart/2005/8/layout/orgChart1"/>
    <dgm:cxn modelId="{69707BC7-4FF8-4D79-AEAE-CE188EA53A8D}" type="presOf" srcId="{1F88FACA-3680-4943-B41B-C98B5DEEB81F}" destId="{D2DF22A2-BB16-4921-8C5C-D545749F8778}" srcOrd="1" destOrd="0" presId="urn:microsoft.com/office/officeart/2005/8/layout/orgChart1"/>
    <dgm:cxn modelId="{88106769-1CA1-40C5-87EF-FF1A5A24EBD9}" srcId="{78944F8D-F57B-4B43-8A3D-3186DA4C1B34}" destId="{47B69A9D-BB7F-496C-9355-F857258A6BE4}" srcOrd="1" destOrd="0" parTransId="{6FF19C0F-3ABB-4EFF-A502-4D1206B34854}" sibTransId="{6F5905A0-812E-46FA-A31A-C07CCF4F6B82}"/>
    <dgm:cxn modelId="{E653BBEB-03EE-4923-82B6-708CD31595E4}" type="presOf" srcId="{BC07C5A2-33E3-4C0F-9BD4-D9C5B9C209E0}" destId="{F89BA4A2-527F-450F-AC24-4257A9866AA4}" srcOrd="1" destOrd="0" presId="urn:microsoft.com/office/officeart/2005/8/layout/orgChart1"/>
    <dgm:cxn modelId="{59590989-03E1-454F-9828-3D938C245A48}" type="presOf" srcId="{78944F8D-F57B-4B43-8A3D-3186DA4C1B34}" destId="{CD2A2C60-4A39-4A25-A0C9-7C813F3F1744}" srcOrd="0" destOrd="0" presId="urn:microsoft.com/office/officeart/2005/8/layout/orgChart1"/>
    <dgm:cxn modelId="{786F7C7F-59F7-47B2-8031-CFA200413AF6}" type="presOf" srcId="{54CB51E3-8AEE-498B-A3C1-7CA3BB78CDF5}" destId="{E85A452E-DED6-4906-9C3F-5FD3D5B73296}" srcOrd="0" destOrd="0" presId="urn:microsoft.com/office/officeart/2005/8/layout/orgChart1"/>
    <dgm:cxn modelId="{3F2286F7-9323-4ADD-8571-A8BE9E8DAD41}" srcId="{BC07C5A2-33E3-4C0F-9BD4-D9C5B9C209E0}" destId="{53F52BB2-D477-4A71-8260-9BFD2C49E0BC}" srcOrd="2" destOrd="0" parTransId="{661FC502-7DD4-457E-AEDC-310F2A135FCC}" sibTransId="{67025938-6A2F-4331-B7B4-122BF86AB682}"/>
    <dgm:cxn modelId="{C84DA4E4-4579-4B36-A8C7-8123392F4819}" srcId="{356CF5A2-2668-48B9-B5FF-6A4E3723F2E5}" destId="{A7173F54-7CD9-4DEA-9365-BCA58E36CEE9}" srcOrd="2" destOrd="0" parTransId="{146D7BEE-3B4D-42D6-AAD2-7954959C2489}" sibTransId="{EB23D30B-37C2-41B8-903B-5146D8B05D1D}"/>
    <dgm:cxn modelId="{C935346D-0C48-4343-96C5-5901BE409463}" type="presOf" srcId="{53F52BB2-D477-4A71-8260-9BFD2C49E0BC}" destId="{95843965-6806-44D7-94B1-3187ED57C953}" srcOrd="0" destOrd="0" presId="urn:microsoft.com/office/officeart/2005/8/layout/orgChart1"/>
    <dgm:cxn modelId="{3F1F15C4-B49F-471D-930C-D4E79C1BF205}" type="presOf" srcId="{298386FD-E066-4F07-ABC3-19B09A859ECA}" destId="{B5D6ED09-A48C-4767-BC34-24328B1ED02E}" srcOrd="0" destOrd="0" presId="urn:microsoft.com/office/officeart/2005/8/layout/orgChart1"/>
    <dgm:cxn modelId="{C5442918-BD40-47DC-A489-9EFA776293A2}" type="presOf" srcId="{47B69A9D-BB7F-496C-9355-F857258A6BE4}" destId="{11E6F9EC-37DC-48A8-891E-45981EC088BF}" srcOrd="1" destOrd="0" presId="urn:microsoft.com/office/officeart/2005/8/layout/orgChart1"/>
    <dgm:cxn modelId="{2A087AD6-63B0-44CF-8DD4-F0814498B25B}" srcId="{356CF5A2-2668-48B9-B5FF-6A4E3723F2E5}" destId="{0196AD50-F1D7-4189-AFB5-15E202B2D702}" srcOrd="1" destOrd="0" parTransId="{E46039A4-F048-4AB4-BD48-6D4329F377B7}" sibTransId="{497C451E-E76C-481F-961C-69E1255D65BD}"/>
    <dgm:cxn modelId="{053577FB-D1A4-4C4E-ADFF-186DA1C6394E}" type="presOf" srcId="{0BEF2030-6D5E-4D5F-A7C0-C00E1392D719}" destId="{1697D0B2-1D86-48B7-A36D-7A429A59ED31}" srcOrd="0" destOrd="0" presId="urn:microsoft.com/office/officeart/2005/8/layout/orgChart1"/>
    <dgm:cxn modelId="{2E8078D0-8132-4119-A3A9-4CB5F440E4CD}" type="presOf" srcId="{A7173F54-7CD9-4DEA-9365-BCA58E36CEE9}" destId="{0A390692-AF02-41EE-A625-575A63188B8B}" srcOrd="0" destOrd="0" presId="urn:microsoft.com/office/officeart/2005/8/layout/orgChart1"/>
    <dgm:cxn modelId="{03D31868-CC23-4F27-A1BA-478FC485BE4A}" type="presOf" srcId="{E46039A4-F048-4AB4-BD48-6D4329F377B7}" destId="{9291B365-DFDF-4CAE-B966-81232A55FC58}" srcOrd="0" destOrd="0" presId="urn:microsoft.com/office/officeart/2005/8/layout/orgChart1"/>
    <dgm:cxn modelId="{B77EC964-53E3-479C-B8A8-4606FAE46D90}" type="presOf" srcId="{298386FD-E066-4F07-ABC3-19B09A859ECA}" destId="{4D48C673-B6F8-4DFE-A9F0-5F5AA21DA8C2}" srcOrd="1" destOrd="0" presId="urn:microsoft.com/office/officeart/2005/8/layout/orgChart1"/>
    <dgm:cxn modelId="{0D5BF99D-B068-4A22-88FA-0D68E96DCA64}" srcId="{356CF5A2-2668-48B9-B5FF-6A4E3723F2E5}" destId="{6D2CE537-A8E5-4483-A56E-25BBBAD33C87}" srcOrd="0" destOrd="0" parTransId="{8CBB6520-1D15-443D-BCD3-EAD52F996EEA}" sibTransId="{723F17CF-B56A-480E-8E2A-D63B982FFCE7}"/>
    <dgm:cxn modelId="{836EDC28-9E4B-4369-8A6D-F3453DEF9887}" srcId="{B9595093-C6E7-41B6-9D2A-64A857EFEA83}" destId="{C6FEA7E7-5987-472F-A667-2F9558196110}" srcOrd="4" destOrd="0" parTransId="{909994F6-748D-4CC6-A351-F00E6B262F85}" sibTransId="{01FC6338-E937-49E5-BCE8-190CF3435836}"/>
    <dgm:cxn modelId="{62871E0D-F993-4914-9779-ED4EB9EEF36A}" type="presOf" srcId="{6D2CE537-A8E5-4483-A56E-25BBBAD33C87}" destId="{A00A598B-A941-4CE0-AD0A-BFE213716E06}" srcOrd="1" destOrd="0" presId="urn:microsoft.com/office/officeart/2005/8/layout/orgChart1"/>
    <dgm:cxn modelId="{F9B39C38-825D-44D8-824B-ABD35B8428EC}" type="presOf" srcId="{6FF19C0F-3ABB-4EFF-A502-4D1206B34854}" destId="{559643AB-F310-4B1A-A526-74F965192900}" srcOrd="0" destOrd="0" presId="urn:microsoft.com/office/officeart/2005/8/layout/orgChart1"/>
    <dgm:cxn modelId="{843FB5F7-27DD-4C83-8917-FAA2202E4674}" type="presOf" srcId="{E69547CB-1D2B-4F26-B0A3-D0D57F9A0C97}" destId="{EBF88D26-140E-449E-BFA4-FC533D58362B}" srcOrd="1" destOrd="0" presId="urn:microsoft.com/office/officeart/2005/8/layout/orgChart1"/>
    <dgm:cxn modelId="{9C2B50D8-E566-4407-80DF-5C5B79D43ED2}" type="presOf" srcId="{356CF5A2-2668-48B9-B5FF-6A4E3723F2E5}" destId="{1A705C7B-C975-4DA2-ACC8-BF1C245049AA}" srcOrd="0" destOrd="0" presId="urn:microsoft.com/office/officeart/2005/8/layout/orgChart1"/>
    <dgm:cxn modelId="{56C6D876-3D85-4B44-A6E3-201046D8117D}" type="presOf" srcId="{E69547CB-1D2B-4F26-B0A3-D0D57F9A0C97}" destId="{202C120C-5726-4995-802A-202147B1BC10}" srcOrd="0" destOrd="0" presId="urn:microsoft.com/office/officeart/2005/8/layout/orgChart1"/>
    <dgm:cxn modelId="{7D6AA16D-B822-48FD-AC3C-86DE4A76D8D2}" type="presOf" srcId="{146D7BEE-3B4D-42D6-AAD2-7954959C2489}" destId="{2F2957C0-CE3E-418C-9661-A7D1C79FCDFE}" srcOrd="0" destOrd="0" presId="urn:microsoft.com/office/officeart/2005/8/layout/orgChart1"/>
    <dgm:cxn modelId="{03A03E3B-9B95-4D7C-9260-844221037884}" type="presOf" srcId="{61586770-C0EA-4967-A742-45A129BB2505}" destId="{C4B4E0ED-BA30-4C9C-A45F-2FCCA6B5DC68}" srcOrd="0" destOrd="0" presId="urn:microsoft.com/office/officeart/2005/8/layout/orgChart1"/>
    <dgm:cxn modelId="{E296A0CC-2119-4AA2-8164-F904387476CE}" type="presOf" srcId="{A7173F54-7CD9-4DEA-9365-BCA58E36CEE9}" destId="{1214A194-C418-45E1-9A87-881831B16DD1}" srcOrd="1" destOrd="0" presId="urn:microsoft.com/office/officeart/2005/8/layout/orgChart1"/>
    <dgm:cxn modelId="{2275A73F-DF2F-461F-8D4F-7EADE6DD5D85}" srcId="{45AD9BC7-4DE7-49C8-9109-E5730253C6EB}" destId="{DF6729B1-ABFC-43BA-A47A-5671530C7726}" srcOrd="0" destOrd="0" parTransId="{06366572-31C3-404A-8F8C-5BA4AB08CC03}" sibTransId="{FD15E88D-ACE5-4BAC-BA8F-4C2687679DC7}"/>
    <dgm:cxn modelId="{0B6F3DBA-13C8-4428-ACD9-EE6500933EC5}" type="presOf" srcId="{C6FEA7E7-5987-472F-A667-2F9558196110}" destId="{6CCFDE6F-50F5-4795-AA02-280B7C35FFF9}" srcOrd="1" destOrd="0" presId="urn:microsoft.com/office/officeart/2005/8/layout/orgChart1"/>
    <dgm:cxn modelId="{C7D48378-DBF8-4C63-9AF1-82FFB13C51E7}" type="presOf" srcId="{661FC502-7DD4-457E-AEDC-310F2A135FCC}" destId="{2F82D6DD-D261-4048-8544-6A07558C912D}" srcOrd="0" destOrd="0" presId="urn:microsoft.com/office/officeart/2005/8/layout/orgChart1"/>
    <dgm:cxn modelId="{B90E4173-D44E-41E6-B486-FC03B9D57C6B}" srcId="{B9595093-C6E7-41B6-9D2A-64A857EFEA83}" destId="{BC07C5A2-33E3-4C0F-9BD4-D9C5B9C209E0}" srcOrd="1" destOrd="0" parTransId="{3D6B610E-193E-4183-B0CB-506E7C00A5A0}" sibTransId="{526C6468-2D9D-4533-B9DA-F353FC18DB23}"/>
    <dgm:cxn modelId="{CDF1C95F-ED86-4632-B0FC-1E328964C4EC}" type="presOf" srcId="{B9595093-C6E7-41B6-9D2A-64A857EFEA83}" destId="{FA109E28-D25F-4DDE-AB8A-A659A5AEFFDC}" srcOrd="0" destOrd="0" presId="urn:microsoft.com/office/officeart/2005/8/layout/orgChart1"/>
    <dgm:cxn modelId="{20CDA133-26A2-4ECC-AFC5-C6AB7B75322D}" type="presOf" srcId="{AE270BF0-14E3-4DB3-8A44-5EFAF9AFF1F2}" destId="{A65AB786-1D8E-4E76-9F19-8291C0FC4168}" srcOrd="0" destOrd="0" presId="urn:microsoft.com/office/officeart/2005/8/layout/orgChart1"/>
    <dgm:cxn modelId="{DF4A2D22-5BBA-4CBB-B5D2-221014ECE45A}" type="presOf" srcId="{1F88FACA-3680-4943-B41B-C98B5DEEB81F}" destId="{AD53A2B0-BDDE-4056-B73B-12B753EE9C41}" srcOrd="0" destOrd="0" presId="urn:microsoft.com/office/officeart/2005/8/layout/orgChart1"/>
    <dgm:cxn modelId="{3160B305-381A-42F3-B1F6-9EFA1AF254DD}" srcId="{B9595093-C6E7-41B6-9D2A-64A857EFEA83}" destId="{78944F8D-F57B-4B43-8A3D-3186DA4C1B34}" srcOrd="2" destOrd="0" parTransId="{3A9F34AA-F0B2-45C4-A3E6-0C9293E016B5}" sibTransId="{9D174210-F378-4F32-ABF4-D3BCF9035409}"/>
    <dgm:cxn modelId="{45223C54-FD11-4948-B794-8891496A3767}" type="presOf" srcId="{0196AD50-F1D7-4189-AFB5-15E202B2D702}" destId="{879CED3D-4F71-4C5B-B4B0-74984B4C8F1C}" srcOrd="1" destOrd="0" presId="urn:microsoft.com/office/officeart/2005/8/layout/orgChart1"/>
    <dgm:cxn modelId="{638C95A9-E227-40BD-B94B-503D6B8A525C}" type="presOf" srcId="{20B58EB5-B1F1-4A09-88AA-E275B6F85D68}" destId="{0762055D-3E6F-440B-8D93-B85B6D29F90F}" srcOrd="0" destOrd="0" presId="urn:microsoft.com/office/officeart/2005/8/layout/orgChart1"/>
    <dgm:cxn modelId="{9FB08146-8EB0-4C82-B417-7A8B595E56DC}" type="presParOf" srcId="{6001DB83-3E4F-4AC3-94AE-4991548DFE7D}" destId="{74801897-4C2D-423A-88A3-66FE7D6A55C2}" srcOrd="0" destOrd="0" presId="urn:microsoft.com/office/officeart/2005/8/layout/orgChart1"/>
    <dgm:cxn modelId="{54F76B08-332B-430E-A6A5-1B10E411B9D4}" type="presParOf" srcId="{74801897-4C2D-423A-88A3-66FE7D6A55C2}" destId="{0EA28459-330A-46AE-A21A-FCEF2880B169}" srcOrd="0" destOrd="0" presId="urn:microsoft.com/office/officeart/2005/8/layout/orgChart1"/>
    <dgm:cxn modelId="{04F227BD-7A57-4B6C-9C82-75CE09817365}" type="presParOf" srcId="{0EA28459-330A-46AE-A21A-FCEF2880B169}" destId="{91385E91-C092-43CB-893A-501D4E1AD5F8}" srcOrd="0" destOrd="0" presId="urn:microsoft.com/office/officeart/2005/8/layout/orgChart1"/>
    <dgm:cxn modelId="{42A8A4B4-6FEB-46D4-A84C-A2C4DF1E286F}" type="presParOf" srcId="{0EA28459-330A-46AE-A21A-FCEF2880B169}" destId="{1534F757-90C8-40F9-8AA4-CA221258DA72}" srcOrd="1" destOrd="0" presId="urn:microsoft.com/office/officeart/2005/8/layout/orgChart1"/>
    <dgm:cxn modelId="{4B486A48-910D-4097-A656-9186A19344CE}" type="presParOf" srcId="{74801897-4C2D-423A-88A3-66FE7D6A55C2}" destId="{10F1479E-6A40-4696-BF0B-5E0F5B261EED}" srcOrd="1" destOrd="0" presId="urn:microsoft.com/office/officeart/2005/8/layout/orgChart1"/>
    <dgm:cxn modelId="{2DF16ACA-BB32-4E69-A879-05C7BDBA5292}" type="presParOf" srcId="{10F1479E-6A40-4696-BF0B-5E0F5B261EED}" destId="{42A75579-283B-4763-B93E-C3587C829459}" srcOrd="0" destOrd="0" presId="urn:microsoft.com/office/officeart/2005/8/layout/orgChart1"/>
    <dgm:cxn modelId="{42912DFE-E239-452D-9D46-F9DB0A80D947}" type="presParOf" srcId="{10F1479E-6A40-4696-BF0B-5E0F5B261EED}" destId="{21B3EE10-06A7-4B08-8C09-9F66549F65D1}" srcOrd="1" destOrd="0" presId="urn:microsoft.com/office/officeart/2005/8/layout/orgChart1"/>
    <dgm:cxn modelId="{745AB4F0-A7A5-488B-B9F1-F89CB80E57B2}" type="presParOf" srcId="{21B3EE10-06A7-4B08-8C09-9F66549F65D1}" destId="{45A1445D-0483-465B-9D20-C2A8B3B74FAB}" srcOrd="0" destOrd="0" presId="urn:microsoft.com/office/officeart/2005/8/layout/orgChart1"/>
    <dgm:cxn modelId="{F200C00E-9DF7-44BE-BC04-AD4CC1BBCAD6}" type="presParOf" srcId="{45A1445D-0483-465B-9D20-C2A8B3B74FAB}" destId="{FA109E28-D25F-4DDE-AB8A-A659A5AEFFDC}" srcOrd="0" destOrd="0" presId="urn:microsoft.com/office/officeart/2005/8/layout/orgChart1"/>
    <dgm:cxn modelId="{540D5D46-55E9-4BAB-81C8-12AF1CFE40E0}" type="presParOf" srcId="{45A1445D-0483-465B-9D20-C2A8B3B74FAB}" destId="{726C581A-7924-4210-A0FB-E42BC6BB56AC}" srcOrd="1" destOrd="0" presId="urn:microsoft.com/office/officeart/2005/8/layout/orgChart1"/>
    <dgm:cxn modelId="{CD2FBB03-52A1-4573-AA5A-FF749D2EBD0C}" type="presParOf" srcId="{21B3EE10-06A7-4B08-8C09-9F66549F65D1}" destId="{D97CFEC0-AFE8-4DD1-A655-5C71D7F0821C}" srcOrd="1" destOrd="0" presId="urn:microsoft.com/office/officeart/2005/8/layout/orgChart1"/>
    <dgm:cxn modelId="{5E558DAD-2D7B-4663-8D46-1C044DDC216C}" type="presParOf" srcId="{D97CFEC0-AFE8-4DD1-A655-5C71D7F0821C}" destId="{34AD5C72-25B4-4EA9-BCA7-1226F64F40BD}" srcOrd="0" destOrd="0" presId="urn:microsoft.com/office/officeart/2005/8/layout/orgChart1"/>
    <dgm:cxn modelId="{C4E29EC1-1533-4B3E-BBA4-94DBC566694C}" type="presParOf" srcId="{D97CFEC0-AFE8-4DD1-A655-5C71D7F0821C}" destId="{DD183FE9-2AFB-4320-A7A9-E82B728E2EB6}" srcOrd="1" destOrd="0" presId="urn:microsoft.com/office/officeart/2005/8/layout/orgChart1"/>
    <dgm:cxn modelId="{E0B8B072-4236-46C2-9644-4DD049D00308}" type="presParOf" srcId="{DD183FE9-2AFB-4320-A7A9-E82B728E2EB6}" destId="{A447483C-DB5A-45C8-8498-D5A4A168AA6D}" srcOrd="0" destOrd="0" presId="urn:microsoft.com/office/officeart/2005/8/layout/orgChart1"/>
    <dgm:cxn modelId="{C1FFF16F-31EA-448D-ABAA-4237FC50751A}" type="presParOf" srcId="{A447483C-DB5A-45C8-8498-D5A4A168AA6D}" destId="{9B6AFB41-F691-4B26-BF47-E533F9447DA6}" srcOrd="0" destOrd="0" presId="urn:microsoft.com/office/officeart/2005/8/layout/orgChart1"/>
    <dgm:cxn modelId="{EBB93120-9F70-4E5B-A159-0EDDB6E64041}" type="presParOf" srcId="{A447483C-DB5A-45C8-8498-D5A4A168AA6D}" destId="{F89BA4A2-527F-450F-AC24-4257A9866AA4}" srcOrd="1" destOrd="0" presId="urn:microsoft.com/office/officeart/2005/8/layout/orgChart1"/>
    <dgm:cxn modelId="{7AD05388-DB76-4F2D-970D-FC94A00EF0A1}" type="presParOf" srcId="{DD183FE9-2AFB-4320-A7A9-E82B728E2EB6}" destId="{4CDA3F29-DB95-46A8-82AC-5DDA3F2D0916}" srcOrd="1" destOrd="0" presId="urn:microsoft.com/office/officeart/2005/8/layout/orgChart1"/>
    <dgm:cxn modelId="{0CE8ED30-0027-4430-9255-681AE4DE614F}" type="presParOf" srcId="{4CDA3F29-DB95-46A8-82AC-5DDA3F2D0916}" destId="{C4B4E0ED-BA30-4C9C-A45F-2FCCA6B5DC68}" srcOrd="0" destOrd="0" presId="urn:microsoft.com/office/officeart/2005/8/layout/orgChart1"/>
    <dgm:cxn modelId="{FD8FD249-2D54-4B3E-8FC6-0F0BAB2C85D3}" type="presParOf" srcId="{4CDA3F29-DB95-46A8-82AC-5DDA3F2D0916}" destId="{FBEF1247-7039-450C-8997-9F4F3FA200AB}" srcOrd="1" destOrd="0" presId="urn:microsoft.com/office/officeart/2005/8/layout/orgChart1"/>
    <dgm:cxn modelId="{D96B5DFB-00FC-480A-BDB8-8BADDC1859FA}" type="presParOf" srcId="{FBEF1247-7039-450C-8997-9F4F3FA200AB}" destId="{81D2C994-F977-4CF2-9B32-22A6E9EA0C2C}" srcOrd="0" destOrd="0" presId="urn:microsoft.com/office/officeart/2005/8/layout/orgChart1"/>
    <dgm:cxn modelId="{F5DCE5E6-F0EB-4C1B-84A2-3BB26794E4D5}" type="presParOf" srcId="{81D2C994-F977-4CF2-9B32-22A6E9EA0C2C}" destId="{E85A452E-DED6-4906-9C3F-5FD3D5B73296}" srcOrd="0" destOrd="0" presId="urn:microsoft.com/office/officeart/2005/8/layout/orgChart1"/>
    <dgm:cxn modelId="{39FD0477-ECAD-49AF-9B25-332F929388DE}" type="presParOf" srcId="{81D2C994-F977-4CF2-9B32-22A6E9EA0C2C}" destId="{371E9D0E-39CF-4FD5-A327-3E86C71ABF30}" srcOrd="1" destOrd="0" presId="urn:microsoft.com/office/officeart/2005/8/layout/orgChart1"/>
    <dgm:cxn modelId="{22E1E8A4-A0FD-4FB0-BB17-F862AED04CC9}" type="presParOf" srcId="{FBEF1247-7039-450C-8997-9F4F3FA200AB}" destId="{CD8BEA56-93B6-4411-BEE6-36AEB89EA851}" srcOrd="1" destOrd="0" presId="urn:microsoft.com/office/officeart/2005/8/layout/orgChart1"/>
    <dgm:cxn modelId="{4FFDFF92-97F8-43B9-AF20-43110615976F}" type="presParOf" srcId="{FBEF1247-7039-450C-8997-9F4F3FA200AB}" destId="{2F3DB15B-0FEB-4C23-8B45-E4BE468AE06E}" srcOrd="2" destOrd="0" presId="urn:microsoft.com/office/officeart/2005/8/layout/orgChart1"/>
    <dgm:cxn modelId="{8B8B07F2-AFA7-496C-A1D6-89540068BC1A}" type="presParOf" srcId="{4CDA3F29-DB95-46A8-82AC-5DDA3F2D0916}" destId="{1697D0B2-1D86-48B7-A36D-7A429A59ED31}" srcOrd="2" destOrd="0" presId="urn:microsoft.com/office/officeart/2005/8/layout/orgChart1"/>
    <dgm:cxn modelId="{CF83288C-AFA9-40F8-92A5-7637981A58A2}" type="presParOf" srcId="{4CDA3F29-DB95-46A8-82AC-5DDA3F2D0916}" destId="{A98EF285-5A06-4890-92C6-9FA754DA9EED}" srcOrd="3" destOrd="0" presId="urn:microsoft.com/office/officeart/2005/8/layout/orgChart1"/>
    <dgm:cxn modelId="{B3E4B459-E2F7-4F47-9CCB-2CB1A87ECA58}" type="presParOf" srcId="{A98EF285-5A06-4890-92C6-9FA754DA9EED}" destId="{12461AE6-6DFF-4ADE-BBBD-16B0ADFC165B}" srcOrd="0" destOrd="0" presId="urn:microsoft.com/office/officeart/2005/8/layout/orgChart1"/>
    <dgm:cxn modelId="{F6E8C18B-A0DE-44E2-9F74-355395157494}" type="presParOf" srcId="{12461AE6-6DFF-4ADE-BBBD-16B0ADFC165B}" destId="{202C120C-5726-4995-802A-202147B1BC10}" srcOrd="0" destOrd="0" presId="urn:microsoft.com/office/officeart/2005/8/layout/orgChart1"/>
    <dgm:cxn modelId="{3280FECF-E644-46F4-8FDD-C97936640144}" type="presParOf" srcId="{12461AE6-6DFF-4ADE-BBBD-16B0ADFC165B}" destId="{EBF88D26-140E-449E-BFA4-FC533D58362B}" srcOrd="1" destOrd="0" presId="urn:microsoft.com/office/officeart/2005/8/layout/orgChart1"/>
    <dgm:cxn modelId="{4AB023A6-33CE-49B3-878C-309FD3AA1883}" type="presParOf" srcId="{A98EF285-5A06-4890-92C6-9FA754DA9EED}" destId="{F2B8C9B9-ACBC-44E3-BD14-F783DF7BA884}" srcOrd="1" destOrd="0" presId="urn:microsoft.com/office/officeart/2005/8/layout/orgChart1"/>
    <dgm:cxn modelId="{D2F46D90-431E-4C81-B731-425A976D84EC}" type="presParOf" srcId="{A98EF285-5A06-4890-92C6-9FA754DA9EED}" destId="{83068C79-7BCD-41D7-B7EA-E8997252A0D8}" srcOrd="2" destOrd="0" presId="urn:microsoft.com/office/officeart/2005/8/layout/orgChart1"/>
    <dgm:cxn modelId="{92B89B43-6B57-46DA-8188-5EA869B6E46C}" type="presParOf" srcId="{4CDA3F29-DB95-46A8-82AC-5DDA3F2D0916}" destId="{2F82D6DD-D261-4048-8544-6A07558C912D}" srcOrd="4" destOrd="0" presId="urn:microsoft.com/office/officeart/2005/8/layout/orgChart1"/>
    <dgm:cxn modelId="{7E933FBE-D73A-4F65-A18C-F372C4E2C777}" type="presParOf" srcId="{4CDA3F29-DB95-46A8-82AC-5DDA3F2D0916}" destId="{9EAAEEA3-EB3D-43A2-B152-8CB0E2B1EBA2}" srcOrd="5" destOrd="0" presId="urn:microsoft.com/office/officeart/2005/8/layout/orgChart1"/>
    <dgm:cxn modelId="{71FB9F2A-DB81-4137-AFDF-925975720E41}" type="presParOf" srcId="{9EAAEEA3-EB3D-43A2-B152-8CB0E2B1EBA2}" destId="{94B454CD-D800-44E6-969D-9C543374A8C7}" srcOrd="0" destOrd="0" presId="urn:microsoft.com/office/officeart/2005/8/layout/orgChart1"/>
    <dgm:cxn modelId="{63343506-4035-48A5-B92C-238A1E40CFB7}" type="presParOf" srcId="{94B454CD-D800-44E6-969D-9C543374A8C7}" destId="{95843965-6806-44D7-94B1-3187ED57C953}" srcOrd="0" destOrd="0" presId="urn:microsoft.com/office/officeart/2005/8/layout/orgChart1"/>
    <dgm:cxn modelId="{73707A39-2A60-4E81-A63D-988601B5B5DA}" type="presParOf" srcId="{94B454CD-D800-44E6-969D-9C543374A8C7}" destId="{D64B5146-A4A1-4BDA-9FE4-F9484C211AE4}" srcOrd="1" destOrd="0" presId="urn:microsoft.com/office/officeart/2005/8/layout/orgChart1"/>
    <dgm:cxn modelId="{0C01D817-4DE6-4383-9667-1D256B18F415}" type="presParOf" srcId="{9EAAEEA3-EB3D-43A2-B152-8CB0E2B1EBA2}" destId="{E7852B23-85EA-491F-B7B2-EDC2EBC589C7}" srcOrd="1" destOrd="0" presId="urn:microsoft.com/office/officeart/2005/8/layout/orgChart1"/>
    <dgm:cxn modelId="{4FAF0972-A60B-479A-80A4-47AB2355EBC8}" type="presParOf" srcId="{9EAAEEA3-EB3D-43A2-B152-8CB0E2B1EBA2}" destId="{707F71EE-C839-4A60-9A67-DF773B1FE870}" srcOrd="2" destOrd="0" presId="urn:microsoft.com/office/officeart/2005/8/layout/orgChart1"/>
    <dgm:cxn modelId="{13BA9592-E1CC-4062-8E7A-126F3E1623C2}" type="presParOf" srcId="{DD183FE9-2AFB-4320-A7A9-E82B728E2EB6}" destId="{D5365481-D828-49D1-920F-1CF58263E60E}" srcOrd="2" destOrd="0" presId="urn:microsoft.com/office/officeart/2005/8/layout/orgChart1"/>
    <dgm:cxn modelId="{099DD79A-7535-4509-A25D-A52F26BFC866}" type="presParOf" srcId="{D97CFEC0-AFE8-4DD1-A655-5C71D7F0821C}" destId="{0892C5AA-EFDA-4B2D-8174-6D055CF92397}" srcOrd="2" destOrd="0" presId="urn:microsoft.com/office/officeart/2005/8/layout/orgChart1"/>
    <dgm:cxn modelId="{7A1A3919-A979-4B2B-8D44-E0D913E31D32}" type="presParOf" srcId="{D97CFEC0-AFE8-4DD1-A655-5C71D7F0821C}" destId="{17306C8B-054E-49BE-8959-65E3DFFA7481}" srcOrd="3" destOrd="0" presId="urn:microsoft.com/office/officeart/2005/8/layout/orgChart1"/>
    <dgm:cxn modelId="{EF5B43B6-742E-4361-8787-AD94ECE95396}" type="presParOf" srcId="{17306C8B-054E-49BE-8959-65E3DFFA7481}" destId="{353312CE-7D37-44A3-8A98-C8FA309432D6}" srcOrd="0" destOrd="0" presId="urn:microsoft.com/office/officeart/2005/8/layout/orgChart1"/>
    <dgm:cxn modelId="{CB5AE26A-3F07-4E14-A549-BA8EE70D0FE7}" type="presParOf" srcId="{353312CE-7D37-44A3-8A98-C8FA309432D6}" destId="{CD2A2C60-4A39-4A25-A0C9-7C813F3F1744}" srcOrd="0" destOrd="0" presId="urn:microsoft.com/office/officeart/2005/8/layout/orgChart1"/>
    <dgm:cxn modelId="{897DB4C0-F8D1-4928-8D3C-81CE0BA506B3}" type="presParOf" srcId="{353312CE-7D37-44A3-8A98-C8FA309432D6}" destId="{CDC0C2A6-8F5E-41EA-AEDF-7AE8271498FA}" srcOrd="1" destOrd="0" presId="urn:microsoft.com/office/officeart/2005/8/layout/orgChart1"/>
    <dgm:cxn modelId="{2B56A045-1AEA-4F4C-9C49-E8F303AE7E97}" type="presParOf" srcId="{17306C8B-054E-49BE-8959-65E3DFFA7481}" destId="{CA8FC849-9053-411F-B7A1-ACF5EDC32F44}" srcOrd="1" destOrd="0" presId="urn:microsoft.com/office/officeart/2005/8/layout/orgChart1"/>
    <dgm:cxn modelId="{E1A6CCE9-73F5-4020-ADE4-FC9147C80435}" type="presParOf" srcId="{CA8FC849-9053-411F-B7A1-ACF5EDC32F44}" destId="{0762055D-3E6F-440B-8D93-B85B6D29F90F}" srcOrd="0" destOrd="0" presId="urn:microsoft.com/office/officeart/2005/8/layout/orgChart1"/>
    <dgm:cxn modelId="{CF3D9A98-4300-4ED8-9328-6245BACF42C1}" type="presParOf" srcId="{CA8FC849-9053-411F-B7A1-ACF5EDC32F44}" destId="{3B657ABF-4265-4509-ABAD-22F76E4B298C}" srcOrd="1" destOrd="0" presId="urn:microsoft.com/office/officeart/2005/8/layout/orgChart1"/>
    <dgm:cxn modelId="{2E23754A-A90A-4F89-AA51-71743C1D1CC2}" type="presParOf" srcId="{3B657ABF-4265-4509-ABAD-22F76E4B298C}" destId="{78F12EAC-C659-4760-B5C2-AC5C3BD19262}" srcOrd="0" destOrd="0" presId="urn:microsoft.com/office/officeart/2005/8/layout/orgChart1"/>
    <dgm:cxn modelId="{E94B318C-D329-4B8D-8BC2-D712405F9077}" type="presParOf" srcId="{78F12EAC-C659-4760-B5C2-AC5C3BD19262}" destId="{AD53A2B0-BDDE-4056-B73B-12B753EE9C41}" srcOrd="0" destOrd="0" presId="urn:microsoft.com/office/officeart/2005/8/layout/orgChart1"/>
    <dgm:cxn modelId="{1500DFD2-7D39-4DB1-8276-F2DD084F523A}" type="presParOf" srcId="{78F12EAC-C659-4760-B5C2-AC5C3BD19262}" destId="{D2DF22A2-BB16-4921-8C5C-D545749F8778}" srcOrd="1" destOrd="0" presId="urn:microsoft.com/office/officeart/2005/8/layout/orgChart1"/>
    <dgm:cxn modelId="{558A2B5B-F14D-42FE-9DE5-30C8F7B20ABE}" type="presParOf" srcId="{3B657ABF-4265-4509-ABAD-22F76E4B298C}" destId="{605379FF-5602-459F-BA91-81A964E86CD9}" srcOrd="1" destOrd="0" presId="urn:microsoft.com/office/officeart/2005/8/layout/orgChart1"/>
    <dgm:cxn modelId="{4EAD2A09-01DD-4465-9349-B71A7B9FFF7A}" type="presParOf" srcId="{3B657ABF-4265-4509-ABAD-22F76E4B298C}" destId="{D836F554-75D3-43EE-BF19-28F8FA01445A}" srcOrd="2" destOrd="0" presId="urn:microsoft.com/office/officeart/2005/8/layout/orgChart1"/>
    <dgm:cxn modelId="{6181E0D4-38FA-4699-8AFF-2CC9406E4D94}" type="presParOf" srcId="{CA8FC849-9053-411F-B7A1-ACF5EDC32F44}" destId="{559643AB-F310-4B1A-A526-74F965192900}" srcOrd="2" destOrd="0" presId="urn:microsoft.com/office/officeart/2005/8/layout/orgChart1"/>
    <dgm:cxn modelId="{4FA7D988-7779-415B-A433-CFBDBA3167F5}" type="presParOf" srcId="{CA8FC849-9053-411F-B7A1-ACF5EDC32F44}" destId="{C45705C2-A2CA-49DB-8E8D-FDD22AB71CBF}" srcOrd="3" destOrd="0" presId="urn:microsoft.com/office/officeart/2005/8/layout/orgChart1"/>
    <dgm:cxn modelId="{98703D42-1E1A-4819-AB62-50E4AAAA0221}" type="presParOf" srcId="{C45705C2-A2CA-49DB-8E8D-FDD22AB71CBF}" destId="{76681EA1-4814-47A3-92AE-AB6FB6F261F2}" srcOrd="0" destOrd="0" presId="urn:microsoft.com/office/officeart/2005/8/layout/orgChart1"/>
    <dgm:cxn modelId="{4B19CBE8-0FB2-4BC4-BBEF-E22D96147FCC}" type="presParOf" srcId="{76681EA1-4814-47A3-92AE-AB6FB6F261F2}" destId="{1A486E21-F303-4943-91A6-793BAABE4A3A}" srcOrd="0" destOrd="0" presId="urn:microsoft.com/office/officeart/2005/8/layout/orgChart1"/>
    <dgm:cxn modelId="{8D9B501D-1E47-4F90-BF8D-E8F097750DBE}" type="presParOf" srcId="{76681EA1-4814-47A3-92AE-AB6FB6F261F2}" destId="{11E6F9EC-37DC-48A8-891E-45981EC088BF}" srcOrd="1" destOrd="0" presId="urn:microsoft.com/office/officeart/2005/8/layout/orgChart1"/>
    <dgm:cxn modelId="{7F3D42AC-8F74-449D-B243-ED2B2367365A}" type="presParOf" srcId="{C45705C2-A2CA-49DB-8E8D-FDD22AB71CBF}" destId="{1D7802B1-E95B-49C8-BBCE-1CF60F490633}" srcOrd="1" destOrd="0" presId="urn:microsoft.com/office/officeart/2005/8/layout/orgChart1"/>
    <dgm:cxn modelId="{46E65F4D-1AA9-433F-88B8-EDF933FE24F5}" type="presParOf" srcId="{C45705C2-A2CA-49DB-8E8D-FDD22AB71CBF}" destId="{F6AC4AC5-6A28-475C-AABF-E70B56A33EE3}" srcOrd="2" destOrd="0" presId="urn:microsoft.com/office/officeart/2005/8/layout/orgChart1"/>
    <dgm:cxn modelId="{D20A8962-475B-4987-9F64-A8CE46C53444}" type="presParOf" srcId="{17306C8B-054E-49BE-8959-65E3DFFA7481}" destId="{E5FD9355-39FF-4412-9DA9-E329AFD409F5}" srcOrd="2" destOrd="0" presId="urn:microsoft.com/office/officeart/2005/8/layout/orgChart1"/>
    <dgm:cxn modelId="{047416B0-E532-415B-9EA6-521956ED78BB}" type="presParOf" srcId="{D97CFEC0-AFE8-4DD1-A655-5C71D7F0821C}" destId="{A65AB786-1D8E-4E76-9F19-8291C0FC4168}" srcOrd="4" destOrd="0" presId="urn:microsoft.com/office/officeart/2005/8/layout/orgChart1"/>
    <dgm:cxn modelId="{15D644EE-4AFA-46C2-8CB0-53271E0058BD}" type="presParOf" srcId="{D97CFEC0-AFE8-4DD1-A655-5C71D7F0821C}" destId="{F445D823-302C-4B09-8ECA-64972E800ED9}" srcOrd="5" destOrd="0" presId="urn:microsoft.com/office/officeart/2005/8/layout/orgChart1"/>
    <dgm:cxn modelId="{338B0252-FC5D-473A-A631-B56239CAE6B8}" type="presParOf" srcId="{F445D823-302C-4B09-8ECA-64972E800ED9}" destId="{D9A88C3E-7530-4321-B05E-A0E177393569}" srcOrd="0" destOrd="0" presId="urn:microsoft.com/office/officeart/2005/8/layout/orgChart1"/>
    <dgm:cxn modelId="{CB551FA4-EED7-4671-B100-B90F379EF5A6}" type="presParOf" srcId="{D9A88C3E-7530-4321-B05E-A0E177393569}" destId="{1A705C7B-C975-4DA2-ACC8-BF1C245049AA}" srcOrd="0" destOrd="0" presId="urn:microsoft.com/office/officeart/2005/8/layout/orgChart1"/>
    <dgm:cxn modelId="{6CD6B43D-0C06-465C-B4E3-70A72FD82D32}" type="presParOf" srcId="{D9A88C3E-7530-4321-B05E-A0E177393569}" destId="{0E40708F-3790-4BAA-9C36-3EC335D16903}" srcOrd="1" destOrd="0" presId="urn:microsoft.com/office/officeart/2005/8/layout/orgChart1"/>
    <dgm:cxn modelId="{4881D1B5-FF26-498E-9A32-812D53263E27}" type="presParOf" srcId="{F445D823-302C-4B09-8ECA-64972E800ED9}" destId="{CD9B3F70-1A5B-417A-AC55-CC09063199DC}" srcOrd="1" destOrd="0" presId="urn:microsoft.com/office/officeart/2005/8/layout/orgChart1"/>
    <dgm:cxn modelId="{59799EFF-017A-447C-AAFE-93B23F34A167}" type="presParOf" srcId="{CD9B3F70-1A5B-417A-AC55-CC09063199DC}" destId="{011EB0B2-19A9-462B-93B5-2893C27B16A4}" srcOrd="0" destOrd="0" presId="urn:microsoft.com/office/officeart/2005/8/layout/orgChart1"/>
    <dgm:cxn modelId="{A241A139-9FF5-41CA-853D-93DA455E0E2E}" type="presParOf" srcId="{CD9B3F70-1A5B-417A-AC55-CC09063199DC}" destId="{D094B14E-1280-4E8D-872E-A56188AE1763}" srcOrd="1" destOrd="0" presId="urn:microsoft.com/office/officeart/2005/8/layout/orgChart1"/>
    <dgm:cxn modelId="{0D59F3F9-9291-429A-B4AA-A847664A0895}" type="presParOf" srcId="{D094B14E-1280-4E8D-872E-A56188AE1763}" destId="{284E8A3B-A255-4EB3-B541-7CC8B26BFEDB}" srcOrd="0" destOrd="0" presId="urn:microsoft.com/office/officeart/2005/8/layout/orgChart1"/>
    <dgm:cxn modelId="{2CE8E3DD-6F6A-4979-98CC-EA77F2264163}" type="presParOf" srcId="{284E8A3B-A255-4EB3-B541-7CC8B26BFEDB}" destId="{DF44FAE2-42B1-4E50-8113-E0F9666550FF}" srcOrd="0" destOrd="0" presId="urn:microsoft.com/office/officeart/2005/8/layout/orgChart1"/>
    <dgm:cxn modelId="{15588C4B-67C4-48AF-A4CF-8014B7214871}" type="presParOf" srcId="{284E8A3B-A255-4EB3-B541-7CC8B26BFEDB}" destId="{A00A598B-A941-4CE0-AD0A-BFE213716E06}" srcOrd="1" destOrd="0" presId="urn:microsoft.com/office/officeart/2005/8/layout/orgChart1"/>
    <dgm:cxn modelId="{32315F3F-BADB-48B1-8B0F-0800EA1CC7F7}" type="presParOf" srcId="{D094B14E-1280-4E8D-872E-A56188AE1763}" destId="{6AF481AD-34D7-4996-AE1C-7C9F6BE0517F}" srcOrd="1" destOrd="0" presId="urn:microsoft.com/office/officeart/2005/8/layout/orgChart1"/>
    <dgm:cxn modelId="{3E6021F3-9ADE-459F-AD64-E040A1C5DBB2}" type="presParOf" srcId="{D094B14E-1280-4E8D-872E-A56188AE1763}" destId="{3EC36C3A-DF45-4087-AAF2-48F964EF439D}" srcOrd="2" destOrd="0" presId="urn:microsoft.com/office/officeart/2005/8/layout/orgChart1"/>
    <dgm:cxn modelId="{DDAB290D-1B3A-4F80-A5F0-61A9AD001C33}" type="presParOf" srcId="{CD9B3F70-1A5B-417A-AC55-CC09063199DC}" destId="{9291B365-DFDF-4CAE-B966-81232A55FC58}" srcOrd="2" destOrd="0" presId="urn:microsoft.com/office/officeart/2005/8/layout/orgChart1"/>
    <dgm:cxn modelId="{C89CD77A-3111-4917-8928-CFF90C5C46DC}" type="presParOf" srcId="{CD9B3F70-1A5B-417A-AC55-CC09063199DC}" destId="{FD1688AD-DC49-41C1-ACB7-27BF83B78440}" srcOrd="3" destOrd="0" presId="urn:microsoft.com/office/officeart/2005/8/layout/orgChart1"/>
    <dgm:cxn modelId="{328DC4FC-BA08-4085-9097-6CAD18173818}" type="presParOf" srcId="{FD1688AD-DC49-41C1-ACB7-27BF83B78440}" destId="{B1F6DB4A-2002-440F-91C3-E7EFA5CF3702}" srcOrd="0" destOrd="0" presId="urn:microsoft.com/office/officeart/2005/8/layout/orgChart1"/>
    <dgm:cxn modelId="{43C709B6-BC14-4169-AA1F-AF9491418E2A}" type="presParOf" srcId="{B1F6DB4A-2002-440F-91C3-E7EFA5CF3702}" destId="{3238826F-2253-4EA5-8B23-E6FDEC63E778}" srcOrd="0" destOrd="0" presId="urn:microsoft.com/office/officeart/2005/8/layout/orgChart1"/>
    <dgm:cxn modelId="{CDDE3D62-06A6-4ABD-84EE-D5C2699567D6}" type="presParOf" srcId="{B1F6DB4A-2002-440F-91C3-E7EFA5CF3702}" destId="{879CED3D-4F71-4C5B-B4B0-74984B4C8F1C}" srcOrd="1" destOrd="0" presId="urn:microsoft.com/office/officeart/2005/8/layout/orgChart1"/>
    <dgm:cxn modelId="{A30A0255-BFE9-4FE1-BEAA-D9837197699E}" type="presParOf" srcId="{FD1688AD-DC49-41C1-ACB7-27BF83B78440}" destId="{74528F8A-BEC1-47F6-BC7B-C95C7F827E98}" srcOrd="1" destOrd="0" presId="urn:microsoft.com/office/officeart/2005/8/layout/orgChart1"/>
    <dgm:cxn modelId="{5E879022-E2FC-4643-B765-CE7F17887402}" type="presParOf" srcId="{FD1688AD-DC49-41C1-ACB7-27BF83B78440}" destId="{265717EE-3BE1-44A1-82E5-FE54E419B6BA}" srcOrd="2" destOrd="0" presId="urn:microsoft.com/office/officeart/2005/8/layout/orgChart1"/>
    <dgm:cxn modelId="{1484CEE5-C482-4BE9-87BE-D272B8EDCEEC}" type="presParOf" srcId="{CD9B3F70-1A5B-417A-AC55-CC09063199DC}" destId="{2F2957C0-CE3E-418C-9661-A7D1C79FCDFE}" srcOrd="4" destOrd="0" presId="urn:microsoft.com/office/officeart/2005/8/layout/orgChart1"/>
    <dgm:cxn modelId="{1B109E51-2A8D-4FCF-BB68-94FCD2FD0867}" type="presParOf" srcId="{CD9B3F70-1A5B-417A-AC55-CC09063199DC}" destId="{3738BEF6-AF83-4369-AB7A-B2775C9FD360}" srcOrd="5" destOrd="0" presId="urn:microsoft.com/office/officeart/2005/8/layout/orgChart1"/>
    <dgm:cxn modelId="{FF46B491-4ACD-43B5-8CED-52AFF77D5EA3}" type="presParOf" srcId="{3738BEF6-AF83-4369-AB7A-B2775C9FD360}" destId="{874985C9-EDF6-4FD1-B281-8B6F19990009}" srcOrd="0" destOrd="0" presId="urn:microsoft.com/office/officeart/2005/8/layout/orgChart1"/>
    <dgm:cxn modelId="{159E4A7D-7212-43D8-A1F0-53EBB029D963}" type="presParOf" srcId="{874985C9-EDF6-4FD1-B281-8B6F19990009}" destId="{0A390692-AF02-41EE-A625-575A63188B8B}" srcOrd="0" destOrd="0" presId="urn:microsoft.com/office/officeart/2005/8/layout/orgChart1"/>
    <dgm:cxn modelId="{611EC4C6-090A-4DB9-A799-DFAD0D1B53BC}" type="presParOf" srcId="{874985C9-EDF6-4FD1-B281-8B6F19990009}" destId="{1214A194-C418-45E1-9A87-881831B16DD1}" srcOrd="1" destOrd="0" presId="urn:microsoft.com/office/officeart/2005/8/layout/orgChart1"/>
    <dgm:cxn modelId="{1932766A-DF41-4A22-A21A-67CA04C5DD6E}" type="presParOf" srcId="{3738BEF6-AF83-4369-AB7A-B2775C9FD360}" destId="{72F1B2BB-030F-482A-A119-AC1850D3D4D7}" srcOrd="1" destOrd="0" presId="urn:microsoft.com/office/officeart/2005/8/layout/orgChart1"/>
    <dgm:cxn modelId="{BB66A1DF-2BD0-4BF3-BCC7-7B9739AAFFBF}" type="presParOf" srcId="{3738BEF6-AF83-4369-AB7A-B2775C9FD360}" destId="{1C573D5C-9656-4436-A3CF-825E39C63B0B}" srcOrd="2" destOrd="0" presId="urn:microsoft.com/office/officeart/2005/8/layout/orgChart1"/>
    <dgm:cxn modelId="{F08B4475-EC2F-44A2-9CB9-82DA1F31BFAC}" type="presParOf" srcId="{F445D823-302C-4B09-8ECA-64972E800ED9}" destId="{B2E247DA-F734-437A-8D91-48E168B14038}" srcOrd="2" destOrd="0" presId="urn:microsoft.com/office/officeart/2005/8/layout/orgChart1"/>
    <dgm:cxn modelId="{1390AB99-FC21-4006-AF7A-307ADEF6B487}" type="presParOf" srcId="{21B3EE10-06A7-4B08-8C09-9F66549F65D1}" destId="{F482FCC4-3FDE-4C64-9881-EE4183580CDD}" srcOrd="2" destOrd="0" presId="urn:microsoft.com/office/officeart/2005/8/layout/orgChart1"/>
    <dgm:cxn modelId="{953F1DF2-C7ED-4D19-91AB-C3A96C4B85C4}" type="presParOf" srcId="{F482FCC4-3FDE-4C64-9881-EE4183580CDD}" destId="{D059FB66-86D5-4DA2-A45E-B4295B168D75}" srcOrd="0" destOrd="0" presId="urn:microsoft.com/office/officeart/2005/8/layout/orgChart1"/>
    <dgm:cxn modelId="{3C56D09F-1013-448C-AEBB-67F62D429BC4}" type="presParOf" srcId="{F482FCC4-3FDE-4C64-9881-EE4183580CDD}" destId="{61BBC15D-589B-43F7-BE7F-4D28AE9A725E}" srcOrd="1" destOrd="0" presId="urn:microsoft.com/office/officeart/2005/8/layout/orgChart1"/>
    <dgm:cxn modelId="{0381E9D1-5EC1-4437-806F-0B2787274ED5}" type="presParOf" srcId="{61BBC15D-589B-43F7-BE7F-4D28AE9A725E}" destId="{CFBC746C-63EB-48EE-A695-426E4FEF4665}" srcOrd="0" destOrd="0" presId="urn:microsoft.com/office/officeart/2005/8/layout/orgChart1"/>
    <dgm:cxn modelId="{99526644-1F1D-4AC0-95EB-C4B3F8499A33}" type="presParOf" srcId="{CFBC746C-63EB-48EE-A695-426E4FEF4665}" destId="{B5D6ED09-A48C-4767-BC34-24328B1ED02E}" srcOrd="0" destOrd="0" presId="urn:microsoft.com/office/officeart/2005/8/layout/orgChart1"/>
    <dgm:cxn modelId="{6D5AADB3-7B91-43D2-A55D-FB63411D189A}" type="presParOf" srcId="{CFBC746C-63EB-48EE-A695-426E4FEF4665}" destId="{4D48C673-B6F8-4DFE-A9F0-5F5AA21DA8C2}" srcOrd="1" destOrd="0" presId="urn:microsoft.com/office/officeart/2005/8/layout/orgChart1"/>
    <dgm:cxn modelId="{85F892D2-E8EC-402A-85B7-2FE3F1E46283}" type="presParOf" srcId="{61BBC15D-589B-43F7-BE7F-4D28AE9A725E}" destId="{65022190-A913-4A8D-8872-33183BC2B318}" srcOrd="1" destOrd="0" presId="urn:microsoft.com/office/officeart/2005/8/layout/orgChart1"/>
    <dgm:cxn modelId="{50CD6FC0-E031-4E1B-819A-15F92F1D3E0B}" type="presParOf" srcId="{61BBC15D-589B-43F7-BE7F-4D28AE9A725E}" destId="{3152CD59-8F8A-4690-AF6D-BA190B7B55B4}" srcOrd="2" destOrd="0" presId="urn:microsoft.com/office/officeart/2005/8/layout/orgChart1"/>
    <dgm:cxn modelId="{8E292C61-54DF-4EEC-B7D2-8A0A47EA6C57}" type="presParOf" srcId="{F482FCC4-3FDE-4C64-9881-EE4183580CDD}" destId="{7C7F2272-3417-460C-BBC2-FC4207DED1A6}" srcOrd="2" destOrd="0" presId="urn:microsoft.com/office/officeart/2005/8/layout/orgChart1"/>
    <dgm:cxn modelId="{8502E2CF-6B16-4A31-BA54-086AF85B50F6}" type="presParOf" srcId="{F482FCC4-3FDE-4C64-9881-EE4183580CDD}" destId="{38ED2CB9-14A4-49DA-9D7D-242FC32DBBF9}" srcOrd="3" destOrd="0" presId="urn:microsoft.com/office/officeart/2005/8/layout/orgChart1"/>
    <dgm:cxn modelId="{89A3B76D-1893-4D53-B53C-8DE2202CE221}" type="presParOf" srcId="{38ED2CB9-14A4-49DA-9D7D-242FC32DBBF9}" destId="{5DDBCFE2-1BD8-4257-91AD-F14BFA41D05E}" srcOrd="0" destOrd="0" presId="urn:microsoft.com/office/officeart/2005/8/layout/orgChart1"/>
    <dgm:cxn modelId="{E08D5D5A-6B7A-44DE-B328-8D47653F0512}" type="presParOf" srcId="{5DDBCFE2-1BD8-4257-91AD-F14BFA41D05E}" destId="{1380B15E-8DAE-409D-8000-C72F1B7D818A}" srcOrd="0" destOrd="0" presId="urn:microsoft.com/office/officeart/2005/8/layout/orgChart1"/>
    <dgm:cxn modelId="{8240DA13-1EA7-4E7E-8EDD-1ADFB0D480BC}" type="presParOf" srcId="{5DDBCFE2-1BD8-4257-91AD-F14BFA41D05E}" destId="{6CCFDE6F-50F5-4795-AA02-280B7C35FFF9}" srcOrd="1" destOrd="0" presId="urn:microsoft.com/office/officeart/2005/8/layout/orgChart1"/>
    <dgm:cxn modelId="{A950DB82-DE32-45AE-BD1B-37E82A3ABDDB}" type="presParOf" srcId="{38ED2CB9-14A4-49DA-9D7D-242FC32DBBF9}" destId="{54AD0469-26C9-4F89-980B-4E6311F9B765}" srcOrd="1" destOrd="0" presId="urn:microsoft.com/office/officeart/2005/8/layout/orgChart1"/>
    <dgm:cxn modelId="{C233BEBF-CC45-4692-BECC-DD74E8093B9E}" type="presParOf" srcId="{38ED2CB9-14A4-49DA-9D7D-242FC32DBBF9}" destId="{C6BF8E49-7293-4BF3-93E7-08F9753E9F44}" srcOrd="2" destOrd="0" presId="urn:microsoft.com/office/officeart/2005/8/layout/orgChart1"/>
    <dgm:cxn modelId="{8960444D-D7E2-46C2-9E77-4664AB2A5E89}" type="presParOf" srcId="{74801897-4C2D-423A-88A3-66FE7D6A55C2}" destId="{6265980D-8DBF-4C5C-8547-C56ECEF6A88B}"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D3E1B7-7F01-47E5-8A26-3B7A70868941}" type="doc">
      <dgm:prSet loTypeId="urn:microsoft.com/office/officeart/2005/8/layout/hList1" loCatId="list" qsTypeId="urn:microsoft.com/office/officeart/2005/8/quickstyle/3d2" qsCatId="3D" csTypeId="urn:microsoft.com/office/officeart/2005/8/colors/accent2_2" csCatId="accent2" phldr="1"/>
      <dgm:spPr/>
      <dgm:t>
        <a:bodyPr/>
        <a:lstStyle/>
        <a:p>
          <a:endParaRPr lang="en-US"/>
        </a:p>
      </dgm:t>
    </dgm:pt>
    <dgm:pt modelId="{B325249F-F0CD-4D85-8637-069C77420588}">
      <dgm:prSet phldrT="[Text]" custT="1"/>
      <dgm:spPr>
        <a:solidFill>
          <a:srgbClr val="004A8F"/>
        </a:solidFill>
      </dgm:spPr>
      <dgm:t>
        <a:bodyPr/>
        <a:lstStyle/>
        <a:p>
          <a:r>
            <a:rPr lang="en-US" sz="2800" b="1" dirty="0" smtClean="0">
              <a:latin typeface="Century Gothic" panose="020B0502020202020204" pitchFamily="34" charset="0"/>
            </a:rPr>
            <a:t>HRM&amp;D</a:t>
          </a:r>
          <a:endParaRPr lang="en-US" sz="2800" b="1" dirty="0">
            <a:latin typeface="Century Gothic" panose="020B0502020202020204" pitchFamily="34" charset="0"/>
          </a:endParaRPr>
        </a:p>
      </dgm:t>
    </dgm:pt>
    <dgm:pt modelId="{279ECF19-709B-4F6E-9B5B-D3EEA02F4EBF}" type="parTrans" cxnId="{C7869E6B-5FE7-4369-8295-8086771849C6}">
      <dgm:prSet/>
      <dgm:spPr/>
      <dgm:t>
        <a:bodyPr/>
        <a:lstStyle/>
        <a:p>
          <a:endParaRPr lang="en-US"/>
        </a:p>
      </dgm:t>
    </dgm:pt>
    <dgm:pt modelId="{82DCAB8C-5953-4272-AFB3-78A070037140}" type="sibTrans" cxnId="{C7869E6B-5FE7-4369-8295-8086771849C6}">
      <dgm:prSet/>
      <dgm:spPr/>
      <dgm:t>
        <a:bodyPr/>
        <a:lstStyle/>
        <a:p>
          <a:endParaRPr lang="en-US"/>
        </a:p>
      </dgm:t>
    </dgm:pt>
    <dgm:pt modelId="{5DC696CD-7C39-4206-BD20-45D929F45A93}">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128 filled positions out of 140</a:t>
          </a:r>
          <a:endParaRPr lang="en-US" sz="2400" dirty="0">
            <a:latin typeface="Century Gothic" panose="020B0502020202020204" pitchFamily="34" charset="0"/>
          </a:endParaRPr>
        </a:p>
      </dgm:t>
    </dgm:pt>
    <dgm:pt modelId="{884E7F36-9793-49D3-9BE3-9F44F1324084}" type="parTrans" cxnId="{888B16C4-EBB9-4C2B-89BD-309F440C8DEB}">
      <dgm:prSet/>
      <dgm:spPr/>
      <dgm:t>
        <a:bodyPr/>
        <a:lstStyle/>
        <a:p>
          <a:endParaRPr lang="en-US"/>
        </a:p>
      </dgm:t>
    </dgm:pt>
    <dgm:pt modelId="{99F2F0F9-D356-4073-8360-BC0B800E1BD2}" type="sibTrans" cxnId="{888B16C4-EBB9-4C2B-89BD-309F440C8DEB}">
      <dgm:prSet/>
      <dgm:spPr/>
      <dgm:t>
        <a:bodyPr/>
        <a:lstStyle/>
        <a:p>
          <a:endParaRPr lang="en-US"/>
        </a:p>
      </dgm:t>
    </dgm:pt>
    <dgm:pt modelId="{B294B335-1E2B-489E-BFB5-A57A45CCDF98}">
      <dgm:prSet phldrT="[Text]" custT="1"/>
      <dgm:spPr>
        <a:solidFill>
          <a:srgbClr val="004A8F"/>
        </a:solidFill>
      </dgm:spPr>
      <dgm:t>
        <a:bodyPr/>
        <a:lstStyle/>
        <a:p>
          <a:r>
            <a:rPr lang="en-US" sz="2800" b="1" dirty="0" smtClean="0">
              <a:latin typeface="Century Gothic" panose="020B0502020202020204" pitchFamily="34" charset="0"/>
            </a:rPr>
            <a:t>HRM&amp;D</a:t>
          </a:r>
          <a:endParaRPr lang="en-US" sz="2800" b="1" dirty="0">
            <a:latin typeface="Century Gothic" panose="020B0502020202020204" pitchFamily="34" charset="0"/>
          </a:endParaRPr>
        </a:p>
      </dgm:t>
    </dgm:pt>
    <dgm:pt modelId="{00CD1CAA-E900-4684-B022-CE4BC21B3B9E}" type="parTrans" cxnId="{CF19D52A-7E4F-4211-A9A7-00F281D6DA88}">
      <dgm:prSet/>
      <dgm:spPr/>
      <dgm:t>
        <a:bodyPr/>
        <a:lstStyle/>
        <a:p>
          <a:endParaRPr lang="en-US"/>
        </a:p>
      </dgm:t>
    </dgm:pt>
    <dgm:pt modelId="{0629E7ED-9097-4159-8A0A-5D274D5C2273}" type="sibTrans" cxnId="{CF19D52A-7E4F-4211-A9A7-00F281D6DA88}">
      <dgm:prSet/>
      <dgm:spPr/>
      <dgm:t>
        <a:bodyPr/>
        <a:lstStyle/>
        <a:p>
          <a:endParaRPr lang="en-US"/>
        </a:p>
      </dgm:t>
    </dgm:pt>
    <dgm:pt modelId="{ACD32BCA-5982-42B5-8D17-F8925ED4EAB9}">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Employment equity not adequate</a:t>
          </a:r>
          <a:endParaRPr lang="en-US" sz="2400" dirty="0">
            <a:latin typeface="Century Gothic" panose="020B0502020202020204" pitchFamily="34" charset="0"/>
          </a:endParaRPr>
        </a:p>
      </dgm:t>
    </dgm:pt>
    <dgm:pt modelId="{6118B1F6-3F51-4D23-A0D4-3929AB50DD9E}" type="parTrans" cxnId="{27B69FE1-9765-4E82-A8CD-A5975F160F3C}">
      <dgm:prSet/>
      <dgm:spPr/>
      <dgm:t>
        <a:bodyPr/>
        <a:lstStyle/>
        <a:p>
          <a:endParaRPr lang="en-US"/>
        </a:p>
      </dgm:t>
    </dgm:pt>
    <dgm:pt modelId="{BA142E93-DD64-4144-9AC9-EFA9834E1B9A}" type="sibTrans" cxnId="{27B69FE1-9765-4E82-A8CD-A5975F160F3C}">
      <dgm:prSet/>
      <dgm:spPr/>
      <dgm:t>
        <a:bodyPr/>
        <a:lstStyle/>
        <a:p>
          <a:endParaRPr lang="en-US"/>
        </a:p>
      </dgm:t>
    </dgm:pt>
    <dgm:pt modelId="{196C97ED-4B3F-4ED2-A035-BB47C53F0AFB}">
      <dgm:prSet custT="1"/>
      <dgm:spPr>
        <a:solidFill>
          <a:schemeClr val="bg1">
            <a:lumMod val="85000"/>
            <a:alpha val="90000"/>
          </a:schemeClr>
        </a:solidFill>
      </dgm:spPr>
      <dgm:t>
        <a:bodyPr/>
        <a:lstStyle/>
        <a:p>
          <a:endParaRPr lang="en-ZA" altLang="en-US" sz="2400" dirty="0">
            <a:latin typeface="Century Gothic" panose="020B0502020202020204" pitchFamily="34" charset="0"/>
          </a:endParaRPr>
        </a:p>
      </dgm:t>
    </dgm:pt>
    <dgm:pt modelId="{2DF807C3-91A0-467C-B1DB-71BE67FB8C66}" type="parTrans" cxnId="{6921544F-D73B-4A0C-B360-8DAF9C50A0A5}">
      <dgm:prSet/>
      <dgm:spPr/>
      <dgm:t>
        <a:bodyPr/>
        <a:lstStyle/>
        <a:p>
          <a:endParaRPr lang="en-US"/>
        </a:p>
      </dgm:t>
    </dgm:pt>
    <dgm:pt modelId="{AB8BBFD6-2288-4D63-A6C5-8121AFF9209D}" type="sibTrans" cxnId="{6921544F-D73B-4A0C-B360-8DAF9C50A0A5}">
      <dgm:prSet/>
      <dgm:spPr/>
      <dgm:t>
        <a:bodyPr/>
        <a:lstStyle/>
        <a:p>
          <a:endParaRPr lang="en-US"/>
        </a:p>
      </dgm:t>
    </dgm:pt>
    <dgm:pt modelId="{87A36CAD-CE7A-4DDF-A13D-B4E549DDD475}">
      <dgm:prSet phldrT="[Text]" custT="1"/>
      <dgm:spPr>
        <a:solidFill>
          <a:schemeClr val="bg1">
            <a:lumMod val="85000"/>
            <a:alpha val="90000"/>
          </a:schemeClr>
        </a:solidFill>
      </dgm:spPr>
      <dgm:t>
        <a:bodyPr/>
        <a:lstStyle/>
        <a:p>
          <a:endParaRPr lang="en-US" sz="2400" dirty="0">
            <a:latin typeface="Century Gothic" panose="020B0502020202020204" pitchFamily="34" charset="0"/>
          </a:endParaRPr>
        </a:p>
      </dgm:t>
    </dgm:pt>
    <dgm:pt modelId="{DC1115AE-9D57-4935-8CE0-5DA50C3F0051}" type="parTrans" cxnId="{E1750ECE-B720-441C-98E7-556345BEF2BD}">
      <dgm:prSet/>
      <dgm:spPr/>
      <dgm:t>
        <a:bodyPr/>
        <a:lstStyle/>
        <a:p>
          <a:endParaRPr lang="en-US"/>
        </a:p>
      </dgm:t>
    </dgm:pt>
    <dgm:pt modelId="{9FB08804-68FA-4DBD-8D60-26FB401F2B4F}" type="sibTrans" cxnId="{E1750ECE-B720-441C-98E7-556345BEF2BD}">
      <dgm:prSet/>
      <dgm:spPr/>
      <dgm:t>
        <a:bodyPr/>
        <a:lstStyle/>
        <a:p>
          <a:endParaRPr lang="en-US"/>
        </a:p>
      </dgm:t>
    </dgm:pt>
    <dgm:pt modelId="{71478C30-6A49-45E8-9742-C5CD2C39FB83}">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Staff has relevant expertise &amp; experience</a:t>
          </a:r>
          <a:endParaRPr lang="en-US" sz="2400" dirty="0">
            <a:latin typeface="Century Gothic" panose="020B0502020202020204" pitchFamily="34" charset="0"/>
          </a:endParaRPr>
        </a:p>
      </dgm:t>
    </dgm:pt>
    <dgm:pt modelId="{FA5F5B12-2547-47BA-91DF-67999F65E4FC}" type="parTrans" cxnId="{86AC8F45-002F-416C-BA55-9AA04F12C4D1}">
      <dgm:prSet/>
      <dgm:spPr/>
      <dgm:t>
        <a:bodyPr/>
        <a:lstStyle/>
        <a:p>
          <a:endParaRPr lang="en-US"/>
        </a:p>
      </dgm:t>
    </dgm:pt>
    <dgm:pt modelId="{48E758FA-C7CB-4682-9DE7-C7C18BA871F3}" type="sibTrans" cxnId="{86AC8F45-002F-416C-BA55-9AA04F12C4D1}">
      <dgm:prSet/>
      <dgm:spPr/>
      <dgm:t>
        <a:bodyPr/>
        <a:lstStyle/>
        <a:p>
          <a:endParaRPr lang="en-US"/>
        </a:p>
      </dgm:t>
    </dgm:pt>
    <dgm:pt modelId="{1D378212-72B0-43C6-AABA-AEA5D9382BCF}">
      <dgm:prSet custT="1"/>
      <dgm:spPr/>
      <dgm:t>
        <a:bodyPr/>
        <a:lstStyle/>
        <a:p>
          <a:r>
            <a:rPr lang="en-US" sz="2400" dirty="0" smtClean="0">
              <a:latin typeface="Century Gothic" panose="020B0502020202020204" pitchFamily="34" charset="0"/>
            </a:rPr>
            <a:t>A three-year plan is in place to improve gaps identified. </a:t>
          </a:r>
          <a:endParaRPr lang="en-US" sz="2400" dirty="0">
            <a:latin typeface="Century Gothic" panose="020B0502020202020204" pitchFamily="34" charset="0"/>
          </a:endParaRPr>
        </a:p>
      </dgm:t>
    </dgm:pt>
    <dgm:pt modelId="{92041B8A-0D24-4C12-B00D-DE8AA600BDD6}" type="parTrans" cxnId="{138FD4EA-2A76-4F40-B5D5-0B2F249302E4}">
      <dgm:prSet/>
      <dgm:spPr/>
      <dgm:t>
        <a:bodyPr/>
        <a:lstStyle/>
        <a:p>
          <a:endParaRPr lang="en-US"/>
        </a:p>
      </dgm:t>
    </dgm:pt>
    <dgm:pt modelId="{F8D56548-6F3D-4FFC-B906-2EAFEEFA87DD}" type="sibTrans" cxnId="{138FD4EA-2A76-4F40-B5D5-0B2F249302E4}">
      <dgm:prSet/>
      <dgm:spPr/>
      <dgm:t>
        <a:bodyPr/>
        <a:lstStyle/>
        <a:p>
          <a:endParaRPr lang="en-US"/>
        </a:p>
      </dgm:t>
    </dgm:pt>
    <dgm:pt modelId="{CF2EBB61-D467-4480-B863-2EDB21AE9E28}">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Vacancy rate at 7%</a:t>
          </a:r>
          <a:endParaRPr lang="en-US" sz="2400" dirty="0">
            <a:latin typeface="Century Gothic" panose="020B0502020202020204" pitchFamily="34" charset="0"/>
          </a:endParaRPr>
        </a:p>
      </dgm:t>
    </dgm:pt>
    <dgm:pt modelId="{7008639C-72E7-4B4F-8082-46366162859C}" type="parTrans" cxnId="{F1F5F52D-1ABF-4E7D-A996-A74ACD091AEF}">
      <dgm:prSet/>
      <dgm:spPr/>
      <dgm:t>
        <a:bodyPr/>
        <a:lstStyle/>
        <a:p>
          <a:endParaRPr lang="en-US"/>
        </a:p>
      </dgm:t>
    </dgm:pt>
    <dgm:pt modelId="{D987DB70-C98B-4F3E-BE97-0E13486E3171}" type="sibTrans" cxnId="{F1F5F52D-1ABF-4E7D-A996-A74ACD091AEF}">
      <dgm:prSet/>
      <dgm:spPr/>
      <dgm:t>
        <a:bodyPr/>
        <a:lstStyle/>
        <a:p>
          <a:endParaRPr lang="en-US"/>
        </a:p>
      </dgm:t>
    </dgm:pt>
    <dgm:pt modelId="{525B0AED-C184-49EA-9D43-CC8950C6B8E8}">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High staff turnover due to competitive offers</a:t>
          </a:r>
          <a:endParaRPr lang="en-US" sz="2400" dirty="0">
            <a:latin typeface="Century Gothic" panose="020B0502020202020204" pitchFamily="34" charset="0"/>
          </a:endParaRPr>
        </a:p>
      </dgm:t>
    </dgm:pt>
    <dgm:pt modelId="{19E58672-646D-4B9B-9150-CB926CF3FEC6}" type="parTrans" cxnId="{9DC0D738-C9C4-43BE-84FE-B4D598D52DAA}">
      <dgm:prSet/>
      <dgm:spPr/>
      <dgm:t>
        <a:bodyPr/>
        <a:lstStyle/>
        <a:p>
          <a:endParaRPr lang="en-US"/>
        </a:p>
      </dgm:t>
    </dgm:pt>
    <dgm:pt modelId="{8DC5168B-AB17-4A3F-A34E-06734DFA639A}" type="sibTrans" cxnId="{9DC0D738-C9C4-43BE-84FE-B4D598D52DAA}">
      <dgm:prSet/>
      <dgm:spPr/>
      <dgm:t>
        <a:bodyPr/>
        <a:lstStyle/>
        <a:p>
          <a:endParaRPr lang="en-US"/>
        </a:p>
      </dgm:t>
    </dgm:pt>
    <dgm:pt modelId="{BE3031D7-778A-41D9-BA96-47BE14E8DB1E}">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Male senior managers, female managers, male practitioners and administrative assistants under-represented</a:t>
          </a:r>
          <a:endParaRPr lang="en-US" sz="2400" dirty="0">
            <a:latin typeface="Century Gothic" panose="020B0502020202020204" pitchFamily="34" charset="0"/>
          </a:endParaRPr>
        </a:p>
      </dgm:t>
    </dgm:pt>
    <dgm:pt modelId="{F187B609-61FE-4941-BE45-B464D4C47EB0}" type="parTrans" cxnId="{9473845E-9352-4399-9186-0D095AC93EC0}">
      <dgm:prSet/>
      <dgm:spPr/>
      <dgm:t>
        <a:bodyPr/>
        <a:lstStyle/>
        <a:p>
          <a:endParaRPr lang="en-US"/>
        </a:p>
      </dgm:t>
    </dgm:pt>
    <dgm:pt modelId="{864A3536-4EAC-44AF-9DD0-94485F57D6C6}" type="sibTrans" cxnId="{9473845E-9352-4399-9186-0D095AC93EC0}">
      <dgm:prSet/>
      <dgm:spPr/>
      <dgm:t>
        <a:bodyPr/>
        <a:lstStyle/>
        <a:p>
          <a:endParaRPr lang="en-US"/>
        </a:p>
      </dgm:t>
    </dgm:pt>
    <dgm:pt modelId="{09DDE811-E6B0-44BD-B4C4-0B3CA46F2420}" type="pres">
      <dgm:prSet presAssocID="{3ED3E1B7-7F01-47E5-8A26-3B7A70868941}" presName="Name0" presStyleCnt="0">
        <dgm:presLayoutVars>
          <dgm:dir/>
          <dgm:animLvl val="lvl"/>
          <dgm:resizeHandles val="exact"/>
        </dgm:presLayoutVars>
      </dgm:prSet>
      <dgm:spPr/>
      <dgm:t>
        <a:bodyPr/>
        <a:lstStyle/>
        <a:p>
          <a:endParaRPr lang="en-US"/>
        </a:p>
      </dgm:t>
    </dgm:pt>
    <dgm:pt modelId="{BA7317CC-A64F-4B92-92BC-016211D4C60F}" type="pres">
      <dgm:prSet presAssocID="{B325249F-F0CD-4D85-8637-069C77420588}" presName="composite" presStyleCnt="0"/>
      <dgm:spPr/>
    </dgm:pt>
    <dgm:pt modelId="{28D0025E-0C4A-439D-9AC9-AAFA595E61C7}" type="pres">
      <dgm:prSet presAssocID="{B325249F-F0CD-4D85-8637-069C77420588}" presName="parTx" presStyleLbl="alignNode1" presStyleIdx="0" presStyleCnt="2" custScaleY="100000">
        <dgm:presLayoutVars>
          <dgm:chMax val="0"/>
          <dgm:chPref val="0"/>
          <dgm:bulletEnabled val="1"/>
        </dgm:presLayoutVars>
      </dgm:prSet>
      <dgm:spPr/>
      <dgm:t>
        <a:bodyPr/>
        <a:lstStyle/>
        <a:p>
          <a:endParaRPr lang="en-US"/>
        </a:p>
      </dgm:t>
    </dgm:pt>
    <dgm:pt modelId="{D898FBD9-3E63-4527-9F59-4EE9451C93BE}" type="pres">
      <dgm:prSet presAssocID="{B325249F-F0CD-4D85-8637-069C77420588}" presName="desTx" presStyleLbl="alignAccFollowNode1" presStyleIdx="0" presStyleCnt="2" custLinFactNeighborX="-1" custLinFactNeighborY="-2056">
        <dgm:presLayoutVars>
          <dgm:bulletEnabled val="1"/>
        </dgm:presLayoutVars>
      </dgm:prSet>
      <dgm:spPr/>
      <dgm:t>
        <a:bodyPr/>
        <a:lstStyle/>
        <a:p>
          <a:endParaRPr lang="en-US"/>
        </a:p>
      </dgm:t>
    </dgm:pt>
    <dgm:pt modelId="{0E7C05BC-1912-4A59-B9A0-FEA698B98673}" type="pres">
      <dgm:prSet presAssocID="{82DCAB8C-5953-4272-AFB3-78A070037140}" presName="space" presStyleCnt="0"/>
      <dgm:spPr/>
    </dgm:pt>
    <dgm:pt modelId="{8F01AA83-837D-4CCE-BDEB-C9347A6D8413}" type="pres">
      <dgm:prSet presAssocID="{B294B335-1E2B-489E-BFB5-A57A45CCDF98}" presName="composite" presStyleCnt="0"/>
      <dgm:spPr/>
    </dgm:pt>
    <dgm:pt modelId="{F411B668-65E5-4F1C-A0DF-01D6EDF32D6B}" type="pres">
      <dgm:prSet presAssocID="{B294B335-1E2B-489E-BFB5-A57A45CCDF98}" presName="parTx" presStyleLbl="alignNode1" presStyleIdx="1" presStyleCnt="2">
        <dgm:presLayoutVars>
          <dgm:chMax val="0"/>
          <dgm:chPref val="0"/>
          <dgm:bulletEnabled val="1"/>
        </dgm:presLayoutVars>
      </dgm:prSet>
      <dgm:spPr/>
      <dgm:t>
        <a:bodyPr/>
        <a:lstStyle/>
        <a:p>
          <a:endParaRPr lang="en-US"/>
        </a:p>
      </dgm:t>
    </dgm:pt>
    <dgm:pt modelId="{D0A5A411-F097-4B1A-B9A4-56C252FB85CF}" type="pres">
      <dgm:prSet presAssocID="{B294B335-1E2B-489E-BFB5-A57A45CCDF98}" presName="desTx" presStyleLbl="alignAccFollowNode1" presStyleIdx="1" presStyleCnt="2" custLinFactNeighborX="-336" custLinFactNeighborY="-3228">
        <dgm:presLayoutVars>
          <dgm:bulletEnabled val="1"/>
        </dgm:presLayoutVars>
      </dgm:prSet>
      <dgm:spPr/>
      <dgm:t>
        <a:bodyPr/>
        <a:lstStyle/>
        <a:p>
          <a:endParaRPr lang="en-US"/>
        </a:p>
      </dgm:t>
    </dgm:pt>
  </dgm:ptLst>
  <dgm:cxnLst>
    <dgm:cxn modelId="{0649354B-026E-456E-B890-4B01D83F8998}" type="presOf" srcId="{5DC696CD-7C39-4206-BD20-45D929F45A93}" destId="{D898FBD9-3E63-4527-9F59-4EE9451C93BE}" srcOrd="0" destOrd="0" presId="urn:microsoft.com/office/officeart/2005/8/layout/hList1"/>
    <dgm:cxn modelId="{9FB95A50-A18B-4780-A918-F7A5794BC4A1}" type="presOf" srcId="{71478C30-6A49-45E8-9742-C5CD2C39FB83}" destId="{D898FBD9-3E63-4527-9F59-4EE9451C93BE}" srcOrd="0" destOrd="1" presId="urn:microsoft.com/office/officeart/2005/8/layout/hList1"/>
    <dgm:cxn modelId="{888B16C4-EBB9-4C2B-89BD-309F440C8DEB}" srcId="{B325249F-F0CD-4D85-8637-069C77420588}" destId="{5DC696CD-7C39-4206-BD20-45D929F45A93}" srcOrd="0" destOrd="0" parTransId="{884E7F36-9793-49D3-9BE3-9F44F1324084}" sibTransId="{99F2F0F9-D356-4073-8360-BC0B800E1BD2}"/>
    <dgm:cxn modelId="{19AEB45B-6A7D-47BA-9C18-8D839900510C}" type="presOf" srcId="{B294B335-1E2B-489E-BFB5-A57A45CCDF98}" destId="{F411B668-65E5-4F1C-A0DF-01D6EDF32D6B}" srcOrd="0" destOrd="0" presId="urn:microsoft.com/office/officeart/2005/8/layout/hList1"/>
    <dgm:cxn modelId="{7918B044-210E-4AF4-A8BD-8CF29D4C999C}" type="presOf" srcId="{525B0AED-C184-49EA-9D43-CC8950C6B8E8}" destId="{D898FBD9-3E63-4527-9F59-4EE9451C93BE}" srcOrd="0" destOrd="3" presId="urn:microsoft.com/office/officeart/2005/8/layout/hList1"/>
    <dgm:cxn modelId="{D72C0B8E-89D6-4097-BFB8-953F087F0EAA}" type="presOf" srcId="{CF2EBB61-D467-4480-B863-2EDB21AE9E28}" destId="{D898FBD9-3E63-4527-9F59-4EE9451C93BE}" srcOrd="0" destOrd="2" presId="urn:microsoft.com/office/officeart/2005/8/layout/hList1"/>
    <dgm:cxn modelId="{9DC0D738-C9C4-43BE-84FE-B4D598D52DAA}" srcId="{B325249F-F0CD-4D85-8637-069C77420588}" destId="{525B0AED-C184-49EA-9D43-CC8950C6B8E8}" srcOrd="3" destOrd="0" parTransId="{19E58672-646D-4B9B-9150-CB926CF3FEC6}" sibTransId="{8DC5168B-AB17-4A3F-A34E-06734DFA639A}"/>
    <dgm:cxn modelId="{02CE9268-9D16-45D6-BEB0-D98733AC8CF5}" type="presOf" srcId="{BE3031D7-778A-41D9-BA96-47BE14E8DB1E}" destId="{D0A5A411-F097-4B1A-B9A4-56C252FB85CF}" srcOrd="0" destOrd="1" presId="urn:microsoft.com/office/officeart/2005/8/layout/hList1"/>
    <dgm:cxn modelId="{86AC8F45-002F-416C-BA55-9AA04F12C4D1}" srcId="{B325249F-F0CD-4D85-8637-069C77420588}" destId="{71478C30-6A49-45E8-9742-C5CD2C39FB83}" srcOrd="1" destOrd="0" parTransId="{FA5F5B12-2547-47BA-91DF-67999F65E4FC}" sibTransId="{48E758FA-C7CB-4682-9DE7-C7C18BA871F3}"/>
    <dgm:cxn modelId="{27B69FE1-9765-4E82-A8CD-A5975F160F3C}" srcId="{B294B335-1E2B-489E-BFB5-A57A45CCDF98}" destId="{ACD32BCA-5982-42B5-8D17-F8925ED4EAB9}" srcOrd="0" destOrd="0" parTransId="{6118B1F6-3F51-4D23-A0D4-3929AB50DD9E}" sibTransId="{BA142E93-DD64-4144-9AC9-EFA9834E1B9A}"/>
    <dgm:cxn modelId="{3BBDD58E-DA1D-4943-B4C6-04F5383CE39A}" type="presOf" srcId="{87A36CAD-CE7A-4DDF-A13D-B4E549DDD475}" destId="{D898FBD9-3E63-4527-9F59-4EE9451C93BE}" srcOrd="0" destOrd="4" presId="urn:microsoft.com/office/officeart/2005/8/layout/hList1"/>
    <dgm:cxn modelId="{1A4A6679-8F97-466B-9558-2577B44162AE}" type="presOf" srcId="{ACD32BCA-5982-42B5-8D17-F8925ED4EAB9}" destId="{D0A5A411-F097-4B1A-B9A4-56C252FB85CF}" srcOrd="0" destOrd="0" presId="urn:microsoft.com/office/officeart/2005/8/layout/hList1"/>
    <dgm:cxn modelId="{F1F5F52D-1ABF-4E7D-A996-A74ACD091AEF}" srcId="{B325249F-F0CD-4D85-8637-069C77420588}" destId="{CF2EBB61-D467-4480-B863-2EDB21AE9E28}" srcOrd="2" destOrd="0" parTransId="{7008639C-72E7-4B4F-8082-46366162859C}" sibTransId="{D987DB70-C98B-4F3E-BE97-0E13486E3171}"/>
    <dgm:cxn modelId="{4563AA48-5CA3-4E13-BB48-518D6F460B94}" type="presOf" srcId="{B325249F-F0CD-4D85-8637-069C77420588}" destId="{28D0025E-0C4A-439D-9AC9-AAFA595E61C7}" srcOrd="0" destOrd="0" presId="urn:microsoft.com/office/officeart/2005/8/layout/hList1"/>
    <dgm:cxn modelId="{E1750ECE-B720-441C-98E7-556345BEF2BD}" srcId="{B325249F-F0CD-4D85-8637-069C77420588}" destId="{87A36CAD-CE7A-4DDF-A13D-B4E549DDD475}" srcOrd="4" destOrd="0" parTransId="{DC1115AE-9D57-4935-8CE0-5DA50C3F0051}" sibTransId="{9FB08804-68FA-4DBD-8D60-26FB401F2B4F}"/>
    <dgm:cxn modelId="{138FD4EA-2A76-4F40-B5D5-0B2F249302E4}" srcId="{B294B335-1E2B-489E-BFB5-A57A45CCDF98}" destId="{1D378212-72B0-43C6-AABA-AEA5D9382BCF}" srcOrd="2" destOrd="0" parTransId="{92041B8A-0D24-4C12-B00D-DE8AA600BDD6}" sibTransId="{F8D56548-6F3D-4FFC-B906-2EAFEEFA87DD}"/>
    <dgm:cxn modelId="{C7869E6B-5FE7-4369-8295-8086771849C6}" srcId="{3ED3E1B7-7F01-47E5-8A26-3B7A70868941}" destId="{B325249F-F0CD-4D85-8637-069C77420588}" srcOrd="0" destOrd="0" parTransId="{279ECF19-709B-4F6E-9B5B-D3EEA02F4EBF}" sibTransId="{82DCAB8C-5953-4272-AFB3-78A070037140}"/>
    <dgm:cxn modelId="{9E5806C8-F542-4A7C-AF30-ADF00F6BDF5F}" type="presOf" srcId="{1D378212-72B0-43C6-AABA-AEA5D9382BCF}" destId="{D0A5A411-F097-4B1A-B9A4-56C252FB85CF}" srcOrd="0" destOrd="2" presId="urn:microsoft.com/office/officeart/2005/8/layout/hList1"/>
    <dgm:cxn modelId="{9473845E-9352-4399-9186-0D095AC93EC0}" srcId="{B294B335-1E2B-489E-BFB5-A57A45CCDF98}" destId="{BE3031D7-778A-41D9-BA96-47BE14E8DB1E}" srcOrd="1" destOrd="0" parTransId="{F187B609-61FE-4941-BE45-B464D4C47EB0}" sibTransId="{864A3536-4EAC-44AF-9DD0-94485F57D6C6}"/>
    <dgm:cxn modelId="{CF19D52A-7E4F-4211-A9A7-00F281D6DA88}" srcId="{3ED3E1B7-7F01-47E5-8A26-3B7A70868941}" destId="{B294B335-1E2B-489E-BFB5-A57A45CCDF98}" srcOrd="1" destOrd="0" parTransId="{00CD1CAA-E900-4684-B022-CE4BC21B3B9E}" sibTransId="{0629E7ED-9097-4159-8A0A-5D274D5C2273}"/>
    <dgm:cxn modelId="{F5D3C18D-41B1-414C-BC96-EAB48378F1C4}" type="presOf" srcId="{196C97ED-4B3F-4ED2-A035-BB47C53F0AFB}" destId="{D898FBD9-3E63-4527-9F59-4EE9451C93BE}" srcOrd="0" destOrd="5" presId="urn:microsoft.com/office/officeart/2005/8/layout/hList1"/>
    <dgm:cxn modelId="{2422DCD4-F63D-4435-B46C-82786978BCF4}" type="presOf" srcId="{3ED3E1B7-7F01-47E5-8A26-3B7A70868941}" destId="{09DDE811-E6B0-44BD-B4C4-0B3CA46F2420}" srcOrd="0" destOrd="0" presId="urn:microsoft.com/office/officeart/2005/8/layout/hList1"/>
    <dgm:cxn modelId="{6921544F-D73B-4A0C-B360-8DAF9C50A0A5}" srcId="{B325249F-F0CD-4D85-8637-069C77420588}" destId="{196C97ED-4B3F-4ED2-A035-BB47C53F0AFB}" srcOrd="5" destOrd="0" parTransId="{2DF807C3-91A0-467C-B1DB-71BE67FB8C66}" sibTransId="{AB8BBFD6-2288-4D63-A6C5-8121AFF9209D}"/>
    <dgm:cxn modelId="{906A87DF-4042-4DD2-8989-A2F5D02B3F86}" type="presParOf" srcId="{09DDE811-E6B0-44BD-B4C4-0B3CA46F2420}" destId="{BA7317CC-A64F-4B92-92BC-016211D4C60F}" srcOrd="0" destOrd="0" presId="urn:microsoft.com/office/officeart/2005/8/layout/hList1"/>
    <dgm:cxn modelId="{1B4F1715-4190-4BBB-AB88-563241079D97}" type="presParOf" srcId="{BA7317CC-A64F-4B92-92BC-016211D4C60F}" destId="{28D0025E-0C4A-439D-9AC9-AAFA595E61C7}" srcOrd="0" destOrd="0" presId="urn:microsoft.com/office/officeart/2005/8/layout/hList1"/>
    <dgm:cxn modelId="{EF0B5EAD-ADF8-4DE6-8528-BD7679502E56}" type="presParOf" srcId="{BA7317CC-A64F-4B92-92BC-016211D4C60F}" destId="{D898FBD9-3E63-4527-9F59-4EE9451C93BE}" srcOrd="1" destOrd="0" presId="urn:microsoft.com/office/officeart/2005/8/layout/hList1"/>
    <dgm:cxn modelId="{054526EA-65DB-4A27-99C6-71A8DA239588}" type="presParOf" srcId="{09DDE811-E6B0-44BD-B4C4-0B3CA46F2420}" destId="{0E7C05BC-1912-4A59-B9A0-FEA698B98673}" srcOrd="1" destOrd="0" presId="urn:microsoft.com/office/officeart/2005/8/layout/hList1"/>
    <dgm:cxn modelId="{11C27DB4-5901-4E3F-A411-9E5DFF6F7EC3}" type="presParOf" srcId="{09DDE811-E6B0-44BD-B4C4-0B3CA46F2420}" destId="{8F01AA83-837D-4CCE-BDEB-C9347A6D8413}" srcOrd="2" destOrd="0" presId="urn:microsoft.com/office/officeart/2005/8/layout/hList1"/>
    <dgm:cxn modelId="{95FF36BA-FFEE-446E-ACB7-4A237E74D38E}" type="presParOf" srcId="{8F01AA83-837D-4CCE-BDEB-C9347A6D8413}" destId="{F411B668-65E5-4F1C-A0DF-01D6EDF32D6B}" srcOrd="0" destOrd="0" presId="urn:microsoft.com/office/officeart/2005/8/layout/hList1"/>
    <dgm:cxn modelId="{8C527729-8B7E-4104-95D7-8661DEBD7406}" type="presParOf" srcId="{8F01AA83-837D-4CCE-BDEB-C9347A6D8413}" destId="{D0A5A411-F097-4B1A-B9A4-56C252FB85CF}"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7A697C-1D4A-4849-8C74-44201330BAF4}" type="doc">
      <dgm:prSet loTypeId="urn:microsoft.com/office/officeart/2005/8/layout/hList1" loCatId="list" qsTypeId="urn:microsoft.com/office/officeart/2005/8/quickstyle/3d2" qsCatId="3D" csTypeId="urn:microsoft.com/office/officeart/2005/8/colors/accent2_2" csCatId="accent2" phldr="1"/>
      <dgm:spPr/>
      <dgm:t>
        <a:bodyPr/>
        <a:lstStyle/>
        <a:p>
          <a:endParaRPr lang="en-US"/>
        </a:p>
      </dgm:t>
    </dgm:pt>
    <dgm:pt modelId="{BAD370CE-66D9-4222-93BF-148987778C03}">
      <dgm:prSet phldrT="[Text]" custT="1"/>
      <dgm:spPr>
        <a:solidFill>
          <a:srgbClr val="8F6B22"/>
        </a:solidFill>
      </dgm:spPr>
      <dgm:t>
        <a:bodyPr/>
        <a:lstStyle/>
        <a:p>
          <a:r>
            <a:rPr lang="en-US" sz="2800" b="1" dirty="0" smtClean="0">
              <a:latin typeface="Century Gothic" panose="020B0502020202020204" pitchFamily="34" charset="0"/>
            </a:rPr>
            <a:t>Corporate Governance</a:t>
          </a:r>
          <a:endParaRPr lang="en-US" sz="2800" b="1" dirty="0">
            <a:latin typeface="Century Gothic" panose="020B0502020202020204" pitchFamily="34" charset="0"/>
          </a:endParaRPr>
        </a:p>
      </dgm:t>
    </dgm:pt>
    <dgm:pt modelId="{D01FB69F-E426-4DAC-87A9-EF3B4BC8790F}" type="parTrans" cxnId="{18F4BA71-1E7F-4B3A-9ABF-19F016FBF73A}">
      <dgm:prSet/>
      <dgm:spPr/>
      <dgm:t>
        <a:bodyPr/>
        <a:lstStyle/>
        <a:p>
          <a:endParaRPr lang="en-US"/>
        </a:p>
      </dgm:t>
    </dgm:pt>
    <dgm:pt modelId="{A2371F0B-3BEB-47C1-82B2-0EF12CB517EB}" type="sibTrans" cxnId="{18F4BA71-1E7F-4B3A-9ABF-19F016FBF73A}">
      <dgm:prSet/>
      <dgm:spPr/>
      <dgm:t>
        <a:bodyPr/>
        <a:lstStyle/>
        <a:p>
          <a:endParaRPr lang="en-US"/>
        </a:p>
      </dgm:t>
    </dgm:pt>
    <dgm:pt modelId="{677E488E-5F8E-4F56-9C3F-D8B77A372250}">
      <dgm:prSet phldrT="[Text]" custT="1"/>
      <dgm:spPr>
        <a:solidFill>
          <a:srgbClr val="8F6B22"/>
        </a:solidFill>
      </dgm:spPr>
      <dgm:t>
        <a:bodyPr/>
        <a:lstStyle/>
        <a:p>
          <a:r>
            <a:rPr lang="en-US" sz="2800" b="1" dirty="0" smtClean="0">
              <a:latin typeface="Century Gothic" panose="020B0502020202020204" pitchFamily="34" charset="0"/>
            </a:rPr>
            <a:t>ICT</a:t>
          </a:r>
          <a:endParaRPr lang="en-US" sz="2800" b="1" dirty="0">
            <a:latin typeface="Century Gothic" panose="020B0502020202020204" pitchFamily="34" charset="0"/>
          </a:endParaRPr>
        </a:p>
      </dgm:t>
    </dgm:pt>
    <dgm:pt modelId="{D0AC2F90-3037-41DB-B56F-D4468963E2F6}" type="parTrans" cxnId="{EAB76927-3274-4EFD-8F09-715288193A0B}">
      <dgm:prSet/>
      <dgm:spPr/>
      <dgm:t>
        <a:bodyPr/>
        <a:lstStyle/>
        <a:p>
          <a:endParaRPr lang="en-US"/>
        </a:p>
      </dgm:t>
    </dgm:pt>
    <dgm:pt modelId="{34F16472-83B8-45B5-822A-3E8CEC073847}" type="sibTrans" cxnId="{EAB76927-3274-4EFD-8F09-715288193A0B}">
      <dgm:prSet/>
      <dgm:spPr/>
      <dgm:t>
        <a:bodyPr/>
        <a:lstStyle/>
        <a:p>
          <a:endParaRPr lang="en-US"/>
        </a:p>
      </dgm:t>
    </dgm:pt>
    <dgm:pt modelId="{D247F19C-C8F6-41C2-AF2E-25DB6F1FE334}">
      <dgm:prSet phldrT="[Text]" custT="1"/>
      <dgm:spPr>
        <a:solidFill>
          <a:schemeClr val="bg1">
            <a:lumMod val="85000"/>
            <a:alpha val="90000"/>
          </a:schemeClr>
        </a:solidFill>
      </dgm:spPr>
      <dgm:t>
        <a:bodyPr/>
        <a:lstStyle/>
        <a:p>
          <a:r>
            <a:rPr lang="en-US" sz="2100" dirty="0" smtClean="0">
              <a:latin typeface="Century Gothic" panose="020B0502020202020204" pitchFamily="34" charset="0"/>
            </a:rPr>
            <a:t>90% compliance with ICT Governance Framework</a:t>
          </a:r>
          <a:endParaRPr lang="en-US" sz="2100" dirty="0">
            <a:latin typeface="Century Gothic" panose="020B0502020202020204" pitchFamily="34" charset="0"/>
          </a:endParaRPr>
        </a:p>
      </dgm:t>
    </dgm:pt>
    <dgm:pt modelId="{21BF1F6C-AF19-4DEE-A93D-A6DD36B827DB}" type="parTrans" cxnId="{192E4EA9-0418-43CD-A944-3FE752D93E20}">
      <dgm:prSet/>
      <dgm:spPr/>
      <dgm:t>
        <a:bodyPr/>
        <a:lstStyle/>
        <a:p>
          <a:endParaRPr lang="en-US"/>
        </a:p>
      </dgm:t>
    </dgm:pt>
    <dgm:pt modelId="{E682AE01-71D0-4A0A-BC8D-B67F80568B64}" type="sibTrans" cxnId="{192E4EA9-0418-43CD-A944-3FE752D93E20}">
      <dgm:prSet/>
      <dgm:spPr/>
      <dgm:t>
        <a:bodyPr/>
        <a:lstStyle/>
        <a:p>
          <a:endParaRPr lang="en-US"/>
        </a:p>
      </dgm:t>
    </dgm:pt>
    <dgm:pt modelId="{C7F67FE0-4896-485A-81E5-063C4B69BF03}">
      <dgm:prSet phldrT="[Text]" custT="1"/>
      <dgm:spPr>
        <a:solidFill>
          <a:srgbClr val="8F6B22"/>
        </a:solidFill>
      </dgm:spPr>
      <dgm:t>
        <a:bodyPr/>
        <a:lstStyle/>
        <a:p>
          <a:r>
            <a:rPr lang="en-US" sz="2800" b="1" dirty="0" smtClean="0">
              <a:latin typeface="Century Gothic" panose="020B0502020202020204" pitchFamily="34" charset="0"/>
            </a:rPr>
            <a:t>Advocacy projects</a:t>
          </a:r>
          <a:endParaRPr lang="en-US" sz="2800" b="1" dirty="0">
            <a:latin typeface="Century Gothic" panose="020B0502020202020204" pitchFamily="34" charset="0"/>
          </a:endParaRPr>
        </a:p>
      </dgm:t>
    </dgm:pt>
    <dgm:pt modelId="{6255A645-0F95-40D0-AC3D-E1BBAB72EEFB}" type="parTrans" cxnId="{8148E876-0D65-47A2-A29C-C4553DDFA809}">
      <dgm:prSet/>
      <dgm:spPr/>
      <dgm:t>
        <a:bodyPr/>
        <a:lstStyle/>
        <a:p>
          <a:endParaRPr lang="en-US"/>
        </a:p>
      </dgm:t>
    </dgm:pt>
    <dgm:pt modelId="{346967FC-2080-4E1B-8331-3BA8FC3336B0}" type="sibTrans" cxnId="{8148E876-0D65-47A2-A29C-C4553DDFA809}">
      <dgm:prSet/>
      <dgm:spPr/>
      <dgm:t>
        <a:bodyPr/>
        <a:lstStyle/>
        <a:p>
          <a:endParaRPr lang="en-US"/>
        </a:p>
      </dgm:t>
    </dgm:pt>
    <dgm:pt modelId="{E4FDDA20-4903-4A74-9CC1-F03FD9D5A2B8}">
      <dgm:prSet phldrT="[Text]" custT="1"/>
      <dgm:spPr>
        <a:solidFill>
          <a:schemeClr val="bg1">
            <a:lumMod val="85000"/>
            <a:alpha val="90000"/>
          </a:schemeClr>
        </a:solidFill>
      </dgm:spPr>
      <dgm:t>
        <a:bodyPr/>
        <a:lstStyle/>
        <a:p>
          <a:r>
            <a:rPr lang="en-US" sz="2100" b="0" dirty="0" smtClean="0">
              <a:latin typeface="Century Gothic" panose="020B0502020202020204" pitchFamily="34" charset="0"/>
            </a:rPr>
            <a:t>Advocacy strategy is effective in raising awareness</a:t>
          </a:r>
          <a:endParaRPr lang="en-US" sz="2100" b="0" dirty="0">
            <a:latin typeface="Century Gothic" panose="020B0502020202020204" pitchFamily="34" charset="0"/>
          </a:endParaRPr>
        </a:p>
      </dgm:t>
    </dgm:pt>
    <dgm:pt modelId="{CF93DDFE-26E4-4A8B-BD67-F151679D731F}" type="parTrans" cxnId="{A47BBEED-B7ED-4E89-BB63-11BA0F47E27D}">
      <dgm:prSet/>
      <dgm:spPr/>
      <dgm:t>
        <a:bodyPr/>
        <a:lstStyle/>
        <a:p>
          <a:endParaRPr lang="en-US"/>
        </a:p>
      </dgm:t>
    </dgm:pt>
    <dgm:pt modelId="{ED538C9D-9AEC-47DB-8DAC-945C31689998}" type="sibTrans" cxnId="{A47BBEED-B7ED-4E89-BB63-11BA0F47E27D}">
      <dgm:prSet/>
      <dgm:spPr/>
      <dgm:t>
        <a:bodyPr/>
        <a:lstStyle/>
        <a:p>
          <a:endParaRPr lang="en-US"/>
        </a:p>
      </dgm:t>
    </dgm:pt>
    <dgm:pt modelId="{3C9E136D-0AB7-43D9-A5D1-D8CA1F1023C6}">
      <dgm:prSet phldrT="[Text]" custT="1"/>
      <dgm:spPr>
        <a:solidFill>
          <a:schemeClr val="bg1">
            <a:lumMod val="85000"/>
            <a:alpha val="90000"/>
          </a:schemeClr>
        </a:solidFill>
      </dgm:spPr>
      <dgm:t>
        <a:bodyPr/>
        <a:lstStyle/>
        <a:p>
          <a:r>
            <a:rPr lang="en-GB" sz="2100" dirty="0" smtClean="0">
              <a:latin typeface="Century Gothic" panose="020B0502020202020204" pitchFamily="34" charset="0"/>
            </a:rPr>
            <a:t>Fourth unqualified audit report in this MTSF </a:t>
          </a:r>
          <a:endParaRPr lang="en-US" sz="2100" dirty="0"/>
        </a:p>
      </dgm:t>
    </dgm:pt>
    <dgm:pt modelId="{EC298486-6CA5-4DAE-ACB6-EFAF9C3B651A}" type="sibTrans" cxnId="{B81980AF-081E-4127-BE6C-2F275B74C420}">
      <dgm:prSet/>
      <dgm:spPr/>
      <dgm:t>
        <a:bodyPr/>
        <a:lstStyle/>
        <a:p>
          <a:endParaRPr lang="en-US"/>
        </a:p>
      </dgm:t>
    </dgm:pt>
    <dgm:pt modelId="{CD464DFA-2BFB-4764-94C7-0B05C9C28C55}" type="parTrans" cxnId="{B81980AF-081E-4127-BE6C-2F275B74C420}">
      <dgm:prSet/>
      <dgm:spPr/>
      <dgm:t>
        <a:bodyPr/>
        <a:lstStyle/>
        <a:p>
          <a:endParaRPr lang="en-US"/>
        </a:p>
      </dgm:t>
    </dgm:pt>
    <dgm:pt modelId="{9E541522-71FB-4129-B167-99F92A757708}">
      <dgm:prSet custT="1"/>
      <dgm:spPr>
        <a:solidFill>
          <a:schemeClr val="bg1">
            <a:lumMod val="85000"/>
            <a:alpha val="90000"/>
          </a:schemeClr>
        </a:solidFill>
      </dgm:spPr>
      <dgm:t>
        <a:bodyPr/>
        <a:lstStyle/>
        <a:p>
          <a:r>
            <a:rPr lang="en-GB" altLang="en-US" sz="2100" dirty="0" smtClean="0">
              <a:latin typeface="Century Gothic" panose="020B0502020202020204" pitchFamily="34" charset="0"/>
            </a:rPr>
            <a:t>Commitment to get a clean audit</a:t>
          </a:r>
        </a:p>
      </dgm:t>
    </dgm:pt>
    <dgm:pt modelId="{A0A149D0-ECF7-4832-BF7A-EB2BD0A992C8}" type="sibTrans" cxnId="{8EFC4E9B-D0E5-45D7-9286-0A8A8ABD4F90}">
      <dgm:prSet/>
      <dgm:spPr/>
      <dgm:t>
        <a:bodyPr/>
        <a:lstStyle/>
        <a:p>
          <a:endParaRPr lang="en-US"/>
        </a:p>
      </dgm:t>
    </dgm:pt>
    <dgm:pt modelId="{7C7E1E7D-0BCA-4B50-BECC-6501272FA00B}" type="parTrans" cxnId="{8EFC4E9B-D0E5-45D7-9286-0A8A8ABD4F90}">
      <dgm:prSet/>
      <dgm:spPr/>
      <dgm:t>
        <a:bodyPr/>
        <a:lstStyle/>
        <a:p>
          <a:endParaRPr lang="en-US"/>
        </a:p>
      </dgm:t>
    </dgm:pt>
    <dgm:pt modelId="{D8700381-7FFB-456D-9967-BB99392825FF}">
      <dgm:prSet custT="1"/>
      <dgm:spPr>
        <a:solidFill>
          <a:schemeClr val="bg1">
            <a:lumMod val="85000"/>
            <a:alpha val="90000"/>
          </a:schemeClr>
        </a:solidFill>
      </dgm:spPr>
      <dgm:t>
        <a:bodyPr/>
        <a:lstStyle/>
        <a:p>
          <a:r>
            <a:rPr lang="en-ZA" altLang="en-US" sz="2100" dirty="0" smtClean="0">
              <a:latin typeface="Century Gothic" panose="020B0502020202020204" pitchFamily="34" charset="0"/>
            </a:rPr>
            <a:t>Improvement of internal controls</a:t>
          </a:r>
          <a:endParaRPr lang="en-ZA" altLang="en-US" sz="2100" dirty="0">
            <a:latin typeface="Century Gothic" panose="020B0502020202020204" pitchFamily="34" charset="0"/>
          </a:endParaRPr>
        </a:p>
      </dgm:t>
    </dgm:pt>
    <dgm:pt modelId="{09CC0C5C-9F02-4059-AC60-20D0129A409E}" type="sibTrans" cxnId="{6F628DEA-214A-4EC5-9CCD-D651D23308E7}">
      <dgm:prSet/>
      <dgm:spPr/>
      <dgm:t>
        <a:bodyPr/>
        <a:lstStyle/>
        <a:p>
          <a:endParaRPr lang="en-US"/>
        </a:p>
      </dgm:t>
    </dgm:pt>
    <dgm:pt modelId="{41EA8838-B5CB-47D5-8575-E18E8D6E97C3}" type="parTrans" cxnId="{6F628DEA-214A-4EC5-9CCD-D651D23308E7}">
      <dgm:prSet/>
      <dgm:spPr/>
      <dgm:t>
        <a:bodyPr/>
        <a:lstStyle/>
        <a:p>
          <a:endParaRPr lang="en-US"/>
        </a:p>
      </dgm:t>
    </dgm:pt>
    <dgm:pt modelId="{C26B7274-0BF8-4234-80A5-8F08A811CD94}">
      <dgm:prSet custT="1"/>
      <dgm:spPr>
        <a:solidFill>
          <a:schemeClr val="bg1">
            <a:lumMod val="85000"/>
            <a:alpha val="90000"/>
          </a:schemeClr>
        </a:solidFill>
      </dgm:spPr>
      <dgm:t>
        <a:bodyPr/>
        <a:lstStyle/>
        <a:p>
          <a:r>
            <a:rPr lang="en-ZA" altLang="en-US" sz="2100" dirty="0" smtClean="0">
              <a:latin typeface="Century Gothic" panose="020B0502020202020204" pitchFamily="34" charset="0"/>
            </a:rPr>
            <a:t>Risk profile has improved</a:t>
          </a:r>
          <a:endParaRPr lang="en-ZA" altLang="en-US" sz="2100" dirty="0">
            <a:latin typeface="Century Gothic" panose="020B0502020202020204" pitchFamily="34" charset="0"/>
          </a:endParaRPr>
        </a:p>
      </dgm:t>
    </dgm:pt>
    <dgm:pt modelId="{A1B658FF-8327-4666-A274-05C7EB9FEDE8}" type="parTrans" cxnId="{5907352B-1E58-4A4D-9CB8-D9DB4740B83E}">
      <dgm:prSet/>
      <dgm:spPr/>
      <dgm:t>
        <a:bodyPr/>
        <a:lstStyle/>
        <a:p>
          <a:endParaRPr lang="en-US"/>
        </a:p>
      </dgm:t>
    </dgm:pt>
    <dgm:pt modelId="{BC02DAFD-D8B9-42AE-8511-558C3091D972}" type="sibTrans" cxnId="{5907352B-1E58-4A4D-9CB8-D9DB4740B83E}">
      <dgm:prSet/>
      <dgm:spPr/>
      <dgm:t>
        <a:bodyPr/>
        <a:lstStyle/>
        <a:p>
          <a:endParaRPr lang="en-US"/>
        </a:p>
      </dgm:t>
    </dgm:pt>
    <dgm:pt modelId="{EA30696C-E894-4C69-AFA4-C71617D59FBA}">
      <dgm:prSet custT="1"/>
      <dgm:spPr>
        <a:solidFill>
          <a:schemeClr val="bg1">
            <a:lumMod val="85000"/>
            <a:alpha val="90000"/>
          </a:schemeClr>
        </a:solidFill>
      </dgm:spPr>
      <dgm:t>
        <a:bodyPr/>
        <a:lstStyle/>
        <a:p>
          <a:r>
            <a:rPr lang="en-ZA" altLang="en-US" sz="2100" dirty="0" smtClean="0">
              <a:latin typeface="Century Gothic" panose="020B0502020202020204" pitchFamily="34" charset="0"/>
            </a:rPr>
            <a:t>Audit findings addressed have increased</a:t>
          </a:r>
          <a:endParaRPr lang="en-ZA" altLang="en-US" sz="2100" dirty="0">
            <a:latin typeface="Century Gothic" panose="020B0502020202020204" pitchFamily="34" charset="0"/>
          </a:endParaRPr>
        </a:p>
      </dgm:t>
    </dgm:pt>
    <dgm:pt modelId="{EF70F567-7129-468C-8D6A-115EDB64766F}" type="parTrans" cxnId="{CDD2D2FE-5D46-4C71-BA58-DE49742BF99B}">
      <dgm:prSet/>
      <dgm:spPr/>
      <dgm:t>
        <a:bodyPr/>
        <a:lstStyle/>
        <a:p>
          <a:endParaRPr lang="en-US"/>
        </a:p>
      </dgm:t>
    </dgm:pt>
    <dgm:pt modelId="{9B1624B6-EB57-4D54-BDFF-E4E0EE83BCCB}" type="sibTrans" cxnId="{CDD2D2FE-5D46-4C71-BA58-DE49742BF99B}">
      <dgm:prSet/>
      <dgm:spPr/>
      <dgm:t>
        <a:bodyPr/>
        <a:lstStyle/>
        <a:p>
          <a:endParaRPr lang="en-US"/>
        </a:p>
      </dgm:t>
    </dgm:pt>
    <dgm:pt modelId="{F613D0BB-07B2-4033-B0B1-4A816181163F}">
      <dgm:prSet phldrT="[Text]" custT="1"/>
      <dgm:spPr>
        <a:solidFill>
          <a:schemeClr val="bg1">
            <a:lumMod val="85000"/>
            <a:alpha val="90000"/>
          </a:schemeClr>
        </a:solidFill>
      </dgm:spPr>
      <dgm:t>
        <a:bodyPr/>
        <a:lstStyle/>
        <a:p>
          <a:r>
            <a:rPr lang="en-US" sz="2100" dirty="0" smtClean="0">
              <a:latin typeface="Century Gothic" panose="020B0502020202020204" pitchFamily="34" charset="0"/>
            </a:rPr>
            <a:t>Filling of ICT positions</a:t>
          </a:r>
          <a:endParaRPr lang="en-US" sz="2100" dirty="0">
            <a:latin typeface="Century Gothic" panose="020B0502020202020204" pitchFamily="34" charset="0"/>
          </a:endParaRPr>
        </a:p>
      </dgm:t>
    </dgm:pt>
    <dgm:pt modelId="{DC5A0026-D2B3-4ED7-82AC-87E32EECF9FD}" type="parTrans" cxnId="{520B0A6C-42DC-4E79-AA56-7142C2B8BF07}">
      <dgm:prSet/>
      <dgm:spPr/>
      <dgm:t>
        <a:bodyPr/>
        <a:lstStyle/>
        <a:p>
          <a:endParaRPr lang="en-US"/>
        </a:p>
      </dgm:t>
    </dgm:pt>
    <dgm:pt modelId="{D3045777-FB9B-415A-878A-96DEE686E0DD}" type="sibTrans" cxnId="{520B0A6C-42DC-4E79-AA56-7142C2B8BF07}">
      <dgm:prSet/>
      <dgm:spPr/>
      <dgm:t>
        <a:bodyPr/>
        <a:lstStyle/>
        <a:p>
          <a:endParaRPr lang="en-US"/>
        </a:p>
      </dgm:t>
    </dgm:pt>
    <dgm:pt modelId="{D934A76D-54F1-4FCE-8AC6-71B86072464D}">
      <dgm:prSet phldrT="[Text]" custT="1"/>
      <dgm:spPr>
        <a:solidFill>
          <a:schemeClr val="bg1">
            <a:lumMod val="85000"/>
            <a:alpha val="90000"/>
          </a:schemeClr>
        </a:solidFill>
      </dgm:spPr>
      <dgm:t>
        <a:bodyPr/>
        <a:lstStyle/>
        <a:p>
          <a:r>
            <a:rPr lang="en-US" sz="2100" dirty="0" smtClean="0">
              <a:latin typeface="Century Gothic" panose="020B0502020202020204" pitchFamily="34" charset="0"/>
            </a:rPr>
            <a:t>Approval of ICT Strategy</a:t>
          </a:r>
          <a:endParaRPr lang="en-US" sz="2100" dirty="0">
            <a:latin typeface="Century Gothic" panose="020B0502020202020204" pitchFamily="34" charset="0"/>
          </a:endParaRPr>
        </a:p>
      </dgm:t>
    </dgm:pt>
    <dgm:pt modelId="{0D3412DF-FA8F-4D8F-B5EB-D4A054FBD80C}" type="parTrans" cxnId="{A40733FF-1A28-4537-9320-148AB82C6327}">
      <dgm:prSet/>
      <dgm:spPr/>
      <dgm:t>
        <a:bodyPr/>
        <a:lstStyle/>
        <a:p>
          <a:endParaRPr lang="en-US"/>
        </a:p>
      </dgm:t>
    </dgm:pt>
    <dgm:pt modelId="{83C876AE-0E2C-4385-A2FA-46DA02F50476}" type="sibTrans" cxnId="{A40733FF-1A28-4537-9320-148AB82C6327}">
      <dgm:prSet/>
      <dgm:spPr/>
      <dgm:t>
        <a:bodyPr/>
        <a:lstStyle/>
        <a:p>
          <a:endParaRPr lang="en-US"/>
        </a:p>
      </dgm:t>
    </dgm:pt>
    <dgm:pt modelId="{D8E944DD-9BE5-45AE-AF96-FDE7670C2FAE}">
      <dgm:prSet phldrT="[Text]" custT="1"/>
      <dgm:spPr>
        <a:solidFill>
          <a:schemeClr val="bg1">
            <a:lumMod val="85000"/>
            <a:alpha val="90000"/>
          </a:schemeClr>
        </a:solidFill>
      </dgm:spPr>
      <dgm:t>
        <a:bodyPr/>
        <a:lstStyle/>
        <a:p>
          <a:r>
            <a:rPr lang="en-US" sz="2100" dirty="0" smtClean="0">
              <a:latin typeface="Century Gothic" panose="020B0502020202020204" pitchFamily="34" charset="0"/>
            </a:rPr>
            <a:t>Business process mapping </a:t>
          </a:r>
          <a:endParaRPr lang="en-US" sz="2100" dirty="0">
            <a:latin typeface="Century Gothic" panose="020B0502020202020204" pitchFamily="34" charset="0"/>
          </a:endParaRPr>
        </a:p>
      </dgm:t>
    </dgm:pt>
    <dgm:pt modelId="{27BCF9E2-22B2-44D7-B92E-095F47F50537}" type="parTrans" cxnId="{2863CD8D-9278-48E8-AEB7-BA6114FC865F}">
      <dgm:prSet/>
      <dgm:spPr/>
      <dgm:t>
        <a:bodyPr/>
        <a:lstStyle/>
        <a:p>
          <a:endParaRPr lang="en-US"/>
        </a:p>
      </dgm:t>
    </dgm:pt>
    <dgm:pt modelId="{85F86F48-4FC1-4CEA-A0E3-5FAA957949DE}" type="sibTrans" cxnId="{2863CD8D-9278-48E8-AEB7-BA6114FC865F}">
      <dgm:prSet/>
      <dgm:spPr/>
      <dgm:t>
        <a:bodyPr/>
        <a:lstStyle/>
        <a:p>
          <a:endParaRPr lang="en-US"/>
        </a:p>
      </dgm:t>
    </dgm:pt>
    <dgm:pt modelId="{FB2D8904-2BF7-425A-B899-63F6612160AC}">
      <dgm:prSet phldrT="[Text]" custT="1"/>
      <dgm:spPr>
        <a:solidFill>
          <a:schemeClr val="bg1">
            <a:lumMod val="85000"/>
            <a:alpha val="90000"/>
          </a:schemeClr>
        </a:solidFill>
      </dgm:spPr>
      <dgm:t>
        <a:bodyPr/>
        <a:lstStyle/>
        <a:p>
          <a:r>
            <a:rPr lang="en-ZA" sz="2100" noProof="0" dirty="0" smtClean="0">
              <a:latin typeface="Century Gothic" panose="020B0502020202020204" pitchFamily="34" charset="0"/>
            </a:rPr>
            <a:t>Modernisation</a:t>
          </a:r>
          <a:r>
            <a:rPr lang="en-US" sz="2100" dirty="0" smtClean="0">
              <a:latin typeface="Century Gothic" panose="020B0502020202020204" pitchFamily="34" charset="0"/>
            </a:rPr>
            <a:t> of the MIS</a:t>
          </a:r>
          <a:endParaRPr lang="en-US" sz="2100" dirty="0">
            <a:latin typeface="Century Gothic" panose="020B0502020202020204" pitchFamily="34" charset="0"/>
          </a:endParaRPr>
        </a:p>
      </dgm:t>
    </dgm:pt>
    <dgm:pt modelId="{7855E6EE-A0FC-4D19-8C7C-953B547F6053}" type="parTrans" cxnId="{D975BE67-D6F9-4405-88C3-DC3C77FABCBF}">
      <dgm:prSet/>
      <dgm:spPr/>
      <dgm:t>
        <a:bodyPr/>
        <a:lstStyle/>
        <a:p>
          <a:endParaRPr lang="en-US"/>
        </a:p>
      </dgm:t>
    </dgm:pt>
    <dgm:pt modelId="{0764C508-3830-411E-B463-D14D2F607077}" type="sibTrans" cxnId="{D975BE67-D6F9-4405-88C3-DC3C77FABCBF}">
      <dgm:prSet/>
      <dgm:spPr/>
      <dgm:t>
        <a:bodyPr/>
        <a:lstStyle/>
        <a:p>
          <a:endParaRPr lang="en-US"/>
        </a:p>
      </dgm:t>
    </dgm:pt>
    <dgm:pt modelId="{C7850D08-293A-4131-8513-ADC1D95A6462}">
      <dgm:prSet phldrT="[Text]" custT="1"/>
      <dgm:spPr>
        <a:solidFill>
          <a:schemeClr val="bg1">
            <a:lumMod val="85000"/>
            <a:alpha val="90000"/>
          </a:schemeClr>
        </a:solidFill>
      </dgm:spPr>
      <dgm:t>
        <a:bodyPr/>
        <a:lstStyle/>
        <a:p>
          <a:r>
            <a:rPr lang="en-US" sz="2100" b="0" dirty="0" smtClean="0">
              <a:latin typeface="Century Gothic" panose="020B0502020202020204" pitchFamily="34" charset="0"/>
            </a:rPr>
            <a:t>Utilisation of 7 platforms </a:t>
          </a:r>
          <a:endParaRPr lang="en-US" sz="2100" b="0" dirty="0">
            <a:latin typeface="Century Gothic" panose="020B0502020202020204" pitchFamily="34" charset="0"/>
          </a:endParaRPr>
        </a:p>
      </dgm:t>
    </dgm:pt>
    <dgm:pt modelId="{D029A433-508A-4C35-9219-00C1E30A2448}" type="parTrans" cxnId="{E28FE30D-EEBF-4F34-BF35-CD1520C3D8E6}">
      <dgm:prSet/>
      <dgm:spPr/>
    </dgm:pt>
    <dgm:pt modelId="{C9034B9B-055D-46EF-A65C-78F0ADB8138E}" type="sibTrans" cxnId="{E28FE30D-EEBF-4F34-BF35-CD1520C3D8E6}">
      <dgm:prSet/>
      <dgm:spPr/>
    </dgm:pt>
    <dgm:pt modelId="{9F776CF2-F0E1-445F-95CD-8E6D058EAA9B}">
      <dgm:prSet phldrT="[Text]" custT="1"/>
      <dgm:spPr>
        <a:solidFill>
          <a:schemeClr val="bg1">
            <a:lumMod val="85000"/>
            <a:alpha val="90000"/>
          </a:schemeClr>
        </a:solidFill>
      </dgm:spPr>
      <dgm:t>
        <a:bodyPr/>
        <a:lstStyle/>
        <a:p>
          <a:r>
            <a:rPr lang="en-US" sz="2100" b="0" dirty="0" smtClean="0">
              <a:latin typeface="Century Gothic" panose="020B0502020202020204" pitchFamily="34" charset="0"/>
            </a:rPr>
            <a:t>Enquiries, complaints, fraud and corruption reports are received through these platforms</a:t>
          </a:r>
          <a:endParaRPr lang="en-US" sz="2100" b="0" dirty="0">
            <a:latin typeface="Century Gothic" panose="020B0502020202020204" pitchFamily="34" charset="0"/>
          </a:endParaRPr>
        </a:p>
      </dgm:t>
    </dgm:pt>
    <dgm:pt modelId="{95909515-5F5A-499F-BC22-9695F30EC606}" type="parTrans" cxnId="{CAAB32D2-BEC0-445B-8C9C-89C305A6834D}">
      <dgm:prSet/>
      <dgm:spPr/>
    </dgm:pt>
    <dgm:pt modelId="{BF05F3B9-D4C6-4E03-ABF1-6507F4A3DE30}" type="sibTrans" cxnId="{CAAB32D2-BEC0-445B-8C9C-89C305A6834D}">
      <dgm:prSet/>
      <dgm:spPr/>
    </dgm:pt>
    <dgm:pt modelId="{53F6188A-5BE5-4BB1-AAD0-45ED2C40DB1A}" type="pres">
      <dgm:prSet presAssocID="{C27A697C-1D4A-4849-8C74-44201330BAF4}" presName="Name0" presStyleCnt="0">
        <dgm:presLayoutVars>
          <dgm:dir/>
          <dgm:animLvl val="lvl"/>
          <dgm:resizeHandles val="exact"/>
        </dgm:presLayoutVars>
      </dgm:prSet>
      <dgm:spPr/>
      <dgm:t>
        <a:bodyPr/>
        <a:lstStyle/>
        <a:p>
          <a:endParaRPr lang="en-US"/>
        </a:p>
      </dgm:t>
    </dgm:pt>
    <dgm:pt modelId="{D4BC98F9-CC83-41C0-ABA7-6269C467E697}" type="pres">
      <dgm:prSet presAssocID="{BAD370CE-66D9-4222-93BF-148987778C03}" presName="composite" presStyleCnt="0"/>
      <dgm:spPr/>
    </dgm:pt>
    <dgm:pt modelId="{F6DD2820-AB5B-40C9-9D18-FC5A763E68A9}" type="pres">
      <dgm:prSet presAssocID="{BAD370CE-66D9-4222-93BF-148987778C03}" presName="parTx" presStyleLbl="alignNode1" presStyleIdx="0" presStyleCnt="3">
        <dgm:presLayoutVars>
          <dgm:chMax val="0"/>
          <dgm:chPref val="0"/>
          <dgm:bulletEnabled val="1"/>
        </dgm:presLayoutVars>
      </dgm:prSet>
      <dgm:spPr/>
      <dgm:t>
        <a:bodyPr/>
        <a:lstStyle/>
        <a:p>
          <a:endParaRPr lang="en-US"/>
        </a:p>
      </dgm:t>
    </dgm:pt>
    <dgm:pt modelId="{3DE04BFE-9DFF-4FF3-A8A2-60CF41540BB0}" type="pres">
      <dgm:prSet presAssocID="{BAD370CE-66D9-4222-93BF-148987778C03}" presName="desTx" presStyleLbl="alignAccFollowNode1" presStyleIdx="0" presStyleCnt="3">
        <dgm:presLayoutVars>
          <dgm:bulletEnabled val="1"/>
        </dgm:presLayoutVars>
      </dgm:prSet>
      <dgm:spPr/>
      <dgm:t>
        <a:bodyPr/>
        <a:lstStyle/>
        <a:p>
          <a:endParaRPr lang="en-US"/>
        </a:p>
      </dgm:t>
    </dgm:pt>
    <dgm:pt modelId="{B6371261-4251-48F0-8467-D2809A88B52F}" type="pres">
      <dgm:prSet presAssocID="{A2371F0B-3BEB-47C1-82B2-0EF12CB517EB}" presName="space" presStyleCnt="0"/>
      <dgm:spPr/>
    </dgm:pt>
    <dgm:pt modelId="{16DCA796-E701-4E19-90FB-59318C2CF6E2}" type="pres">
      <dgm:prSet presAssocID="{677E488E-5F8E-4F56-9C3F-D8B77A372250}" presName="composite" presStyleCnt="0"/>
      <dgm:spPr/>
    </dgm:pt>
    <dgm:pt modelId="{C8DB4A71-016B-4B5B-8624-35ACD9497945}" type="pres">
      <dgm:prSet presAssocID="{677E488E-5F8E-4F56-9C3F-D8B77A372250}" presName="parTx" presStyleLbl="alignNode1" presStyleIdx="1" presStyleCnt="3">
        <dgm:presLayoutVars>
          <dgm:chMax val="0"/>
          <dgm:chPref val="0"/>
          <dgm:bulletEnabled val="1"/>
        </dgm:presLayoutVars>
      </dgm:prSet>
      <dgm:spPr/>
      <dgm:t>
        <a:bodyPr/>
        <a:lstStyle/>
        <a:p>
          <a:endParaRPr lang="en-US"/>
        </a:p>
      </dgm:t>
    </dgm:pt>
    <dgm:pt modelId="{2CF6A132-48D1-4B60-9957-CF818FF6A90E}" type="pres">
      <dgm:prSet presAssocID="{677E488E-5F8E-4F56-9C3F-D8B77A372250}" presName="desTx" presStyleLbl="alignAccFollowNode1" presStyleIdx="1" presStyleCnt="3">
        <dgm:presLayoutVars>
          <dgm:bulletEnabled val="1"/>
        </dgm:presLayoutVars>
      </dgm:prSet>
      <dgm:spPr/>
      <dgm:t>
        <a:bodyPr/>
        <a:lstStyle/>
        <a:p>
          <a:endParaRPr lang="en-US"/>
        </a:p>
      </dgm:t>
    </dgm:pt>
    <dgm:pt modelId="{D22EEC51-5A74-4D6D-A782-C913BC7C7EB4}" type="pres">
      <dgm:prSet presAssocID="{34F16472-83B8-45B5-822A-3E8CEC073847}" presName="space" presStyleCnt="0"/>
      <dgm:spPr/>
    </dgm:pt>
    <dgm:pt modelId="{4BACD533-D399-44BA-B851-D25DA7EFD217}" type="pres">
      <dgm:prSet presAssocID="{C7F67FE0-4896-485A-81E5-063C4B69BF03}" presName="composite" presStyleCnt="0"/>
      <dgm:spPr/>
    </dgm:pt>
    <dgm:pt modelId="{88D2D075-F2A0-496A-84E0-97588F1253E8}" type="pres">
      <dgm:prSet presAssocID="{C7F67FE0-4896-485A-81E5-063C4B69BF03}" presName="parTx" presStyleLbl="alignNode1" presStyleIdx="2" presStyleCnt="3" custScaleY="112875">
        <dgm:presLayoutVars>
          <dgm:chMax val="0"/>
          <dgm:chPref val="0"/>
          <dgm:bulletEnabled val="1"/>
        </dgm:presLayoutVars>
      </dgm:prSet>
      <dgm:spPr/>
      <dgm:t>
        <a:bodyPr/>
        <a:lstStyle/>
        <a:p>
          <a:endParaRPr lang="en-US"/>
        </a:p>
      </dgm:t>
    </dgm:pt>
    <dgm:pt modelId="{62A24C02-B780-487B-B11D-EE853BFCDF61}" type="pres">
      <dgm:prSet presAssocID="{C7F67FE0-4896-485A-81E5-063C4B69BF03}" presName="desTx" presStyleLbl="alignAccFollowNode1" presStyleIdx="2" presStyleCnt="3" custLinFactNeighborX="988" custLinFactNeighborY="-2125">
        <dgm:presLayoutVars>
          <dgm:bulletEnabled val="1"/>
        </dgm:presLayoutVars>
      </dgm:prSet>
      <dgm:spPr/>
      <dgm:t>
        <a:bodyPr/>
        <a:lstStyle/>
        <a:p>
          <a:endParaRPr lang="en-US"/>
        </a:p>
      </dgm:t>
    </dgm:pt>
  </dgm:ptLst>
  <dgm:cxnLst>
    <dgm:cxn modelId="{192E4EA9-0418-43CD-A944-3FE752D93E20}" srcId="{677E488E-5F8E-4F56-9C3F-D8B77A372250}" destId="{D247F19C-C8F6-41C2-AF2E-25DB6F1FE334}" srcOrd="0" destOrd="0" parTransId="{21BF1F6C-AF19-4DEE-A93D-A6DD36B827DB}" sibTransId="{E682AE01-71D0-4A0A-BC8D-B67F80568B64}"/>
    <dgm:cxn modelId="{A37B701A-33AA-40B1-8CBE-9221516D76F3}" type="presOf" srcId="{9E541522-71FB-4129-B167-99F92A757708}" destId="{3DE04BFE-9DFF-4FF3-A8A2-60CF41540BB0}" srcOrd="0" destOrd="1" presId="urn:microsoft.com/office/officeart/2005/8/layout/hList1"/>
    <dgm:cxn modelId="{B81980AF-081E-4127-BE6C-2F275B74C420}" srcId="{BAD370CE-66D9-4222-93BF-148987778C03}" destId="{3C9E136D-0AB7-43D9-A5D1-D8CA1F1023C6}" srcOrd="0" destOrd="0" parTransId="{CD464DFA-2BFB-4764-94C7-0B05C9C28C55}" sibTransId="{EC298486-6CA5-4DAE-ACB6-EFAF9C3B651A}"/>
    <dgm:cxn modelId="{6F628DEA-214A-4EC5-9CCD-D651D23308E7}" srcId="{BAD370CE-66D9-4222-93BF-148987778C03}" destId="{D8700381-7FFB-456D-9967-BB99392825FF}" srcOrd="2" destOrd="0" parTransId="{41EA8838-B5CB-47D5-8575-E18E8D6E97C3}" sibTransId="{09CC0C5C-9F02-4059-AC60-20D0129A409E}"/>
    <dgm:cxn modelId="{8C745407-8B61-468A-A76F-0C85470B2394}" type="presOf" srcId="{C27A697C-1D4A-4849-8C74-44201330BAF4}" destId="{53F6188A-5BE5-4BB1-AAD0-45ED2C40DB1A}" srcOrd="0" destOrd="0" presId="urn:microsoft.com/office/officeart/2005/8/layout/hList1"/>
    <dgm:cxn modelId="{D975BE67-D6F9-4405-88C3-DC3C77FABCBF}" srcId="{677E488E-5F8E-4F56-9C3F-D8B77A372250}" destId="{FB2D8904-2BF7-425A-B899-63F6612160AC}" srcOrd="4" destOrd="0" parTransId="{7855E6EE-A0FC-4D19-8C7C-953B547F6053}" sibTransId="{0764C508-3830-411E-B463-D14D2F607077}"/>
    <dgm:cxn modelId="{DBB8340C-8468-4733-B3D6-10D98CAD7220}" type="presOf" srcId="{D247F19C-C8F6-41C2-AF2E-25DB6F1FE334}" destId="{2CF6A132-48D1-4B60-9957-CF818FF6A90E}" srcOrd="0" destOrd="0" presId="urn:microsoft.com/office/officeart/2005/8/layout/hList1"/>
    <dgm:cxn modelId="{CAE0D9BE-F5A3-4696-8C10-B3DD26D4B34C}" type="presOf" srcId="{677E488E-5F8E-4F56-9C3F-D8B77A372250}" destId="{C8DB4A71-016B-4B5B-8624-35ACD9497945}" srcOrd="0" destOrd="0" presId="urn:microsoft.com/office/officeart/2005/8/layout/hList1"/>
    <dgm:cxn modelId="{8148E876-0D65-47A2-A29C-C4553DDFA809}" srcId="{C27A697C-1D4A-4849-8C74-44201330BAF4}" destId="{C7F67FE0-4896-485A-81E5-063C4B69BF03}" srcOrd="2" destOrd="0" parTransId="{6255A645-0F95-40D0-AC3D-E1BBAB72EEFB}" sibTransId="{346967FC-2080-4E1B-8331-3BA8FC3336B0}"/>
    <dgm:cxn modelId="{74ABD8AF-0D68-4FA9-A793-370A17D79D39}" type="presOf" srcId="{9F776CF2-F0E1-445F-95CD-8E6D058EAA9B}" destId="{62A24C02-B780-487B-B11D-EE853BFCDF61}" srcOrd="0" destOrd="2" presId="urn:microsoft.com/office/officeart/2005/8/layout/hList1"/>
    <dgm:cxn modelId="{A40733FF-1A28-4537-9320-148AB82C6327}" srcId="{677E488E-5F8E-4F56-9C3F-D8B77A372250}" destId="{D934A76D-54F1-4FCE-8AC6-71B86072464D}" srcOrd="2" destOrd="0" parTransId="{0D3412DF-FA8F-4D8F-B5EB-D4A054FBD80C}" sibTransId="{83C876AE-0E2C-4385-A2FA-46DA02F50476}"/>
    <dgm:cxn modelId="{18F4BA71-1E7F-4B3A-9ABF-19F016FBF73A}" srcId="{C27A697C-1D4A-4849-8C74-44201330BAF4}" destId="{BAD370CE-66D9-4222-93BF-148987778C03}" srcOrd="0" destOrd="0" parTransId="{D01FB69F-E426-4DAC-87A9-EF3B4BC8790F}" sibTransId="{A2371F0B-3BEB-47C1-82B2-0EF12CB517EB}"/>
    <dgm:cxn modelId="{520B0A6C-42DC-4E79-AA56-7142C2B8BF07}" srcId="{677E488E-5F8E-4F56-9C3F-D8B77A372250}" destId="{F613D0BB-07B2-4033-B0B1-4A816181163F}" srcOrd="1" destOrd="0" parTransId="{DC5A0026-D2B3-4ED7-82AC-87E32EECF9FD}" sibTransId="{D3045777-FB9B-415A-878A-96DEE686E0DD}"/>
    <dgm:cxn modelId="{9F80F3EB-6BD2-4092-8EA5-6F27ECFBB1A6}" type="presOf" srcId="{FB2D8904-2BF7-425A-B899-63F6612160AC}" destId="{2CF6A132-48D1-4B60-9957-CF818FF6A90E}" srcOrd="0" destOrd="4" presId="urn:microsoft.com/office/officeart/2005/8/layout/hList1"/>
    <dgm:cxn modelId="{47166C99-09CF-4498-83ED-379BAC18209C}" type="presOf" srcId="{C26B7274-0BF8-4234-80A5-8F08A811CD94}" destId="{3DE04BFE-9DFF-4FF3-A8A2-60CF41540BB0}" srcOrd="0" destOrd="3" presId="urn:microsoft.com/office/officeart/2005/8/layout/hList1"/>
    <dgm:cxn modelId="{89729025-CFF3-4F94-BE99-59469B232BF4}" type="presOf" srcId="{D934A76D-54F1-4FCE-8AC6-71B86072464D}" destId="{2CF6A132-48D1-4B60-9957-CF818FF6A90E}" srcOrd="0" destOrd="2" presId="urn:microsoft.com/office/officeart/2005/8/layout/hList1"/>
    <dgm:cxn modelId="{A47BBEED-B7ED-4E89-BB63-11BA0F47E27D}" srcId="{C7F67FE0-4896-485A-81E5-063C4B69BF03}" destId="{E4FDDA20-4903-4A74-9CC1-F03FD9D5A2B8}" srcOrd="0" destOrd="0" parTransId="{CF93DDFE-26E4-4A8B-BD67-F151679D731F}" sibTransId="{ED538C9D-9AEC-47DB-8DAC-945C31689998}"/>
    <dgm:cxn modelId="{29E75FEB-D38A-42B4-8D15-F5DEF801D0EA}" type="presOf" srcId="{D8E944DD-9BE5-45AE-AF96-FDE7670C2FAE}" destId="{2CF6A132-48D1-4B60-9957-CF818FF6A90E}" srcOrd="0" destOrd="3" presId="urn:microsoft.com/office/officeart/2005/8/layout/hList1"/>
    <dgm:cxn modelId="{CAAB32D2-BEC0-445B-8C9C-89C305A6834D}" srcId="{C7F67FE0-4896-485A-81E5-063C4B69BF03}" destId="{9F776CF2-F0E1-445F-95CD-8E6D058EAA9B}" srcOrd="2" destOrd="0" parTransId="{95909515-5F5A-499F-BC22-9695F30EC606}" sibTransId="{BF05F3B9-D4C6-4E03-ABF1-6507F4A3DE30}"/>
    <dgm:cxn modelId="{EF328359-39BD-4A8E-8F78-07AC3E493ACE}" type="presOf" srcId="{C7F67FE0-4896-485A-81E5-063C4B69BF03}" destId="{88D2D075-F2A0-496A-84E0-97588F1253E8}" srcOrd="0" destOrd="0" presId="urn:microsoft.com/office/officeart/2005/8/layout/hList1"/>
    <dgm:cxn modelId="{FC125D9B-58C1-434C-828A-7AF12C204EB2}" type="presOf" srcId="{C7850D08-293A-4131-8513-ADC1D95A6462}" destId="{62A24C02-B780-487B-B11D-EE853BFCDF61}" srcOrd="0" destOrd="1" presId="urn:microsoft.com/office/officeart/2005/8/layout/hList1"/>
    <dgm:cxn modelId="{E28FE30D-EEBF-4F34-BF35-CD1520C3D8E6}" srcId="{C7F67FE0-4896-485A-81E5-063C4B69BF03}" destId="{C7850D08-293A-4131-8513-ADC1D95A6462}" srcOrd="1" destOrd="0" parTransId="{D029A433-508A-4C35-9219-00C1E30A2448}" sibTransId="{C9034B9B-055D-46EF-A65C-78F0ADB8138E}"/>
    <dgm:cxn modelId="{EAB76927-3274-4EFD-8F09-715288193A0B}" srcId="{C27A697C-1D4A-4849-8C74-44201330BAF4}" destId="{677E488E-5F8E-4F56-9C3F-D8B77A372250}" srcOrd="1" destOrd="0" parTransId="{D0AC2F90-3037-41DB-B56F-D4468963E2F6}" sibTransId="{34F16472-83B8-45B5-822A-3E8CEC073847}"/>
    <dgm:cxn modelId="{4AA2B6A9-CA54-4C0A-8ACD-66C63830C7AD}" type="presOf" srcId="{3C9E136D-0AB7-43D9-A5D1-D8CA1F1023C6}" destId="{3DE04BFE-9DFF-4FF3-A8A2-60CF41540BB0}" srcOrd="0" destOrd="0" presId="urn:microsoft.com/office/officeart/2005/8/layout/hList1"/>
    <dgm:cxn modelId="{65A93841-7697-4C2B-B191-9613F1F310A8}" type="presOf" srcId="{BAD370CE-66D9-4222-93BF-148987778C03}" destId="{F6DD2820-AB5B-40C9-9D18-FC5A763E68A9}" srcOrd="0" destOrd="0" presId="urn:microsoft.com/office/officeart/2005/8/layout/hList1"/>
    <dgm:cxn modelId="{F808DA95-D4B5-4D00-8CC2-9C8F3446BB86}" type="presOf" srcId="{EA30696C-E894-4C69-AFA4-C71617D59FBA}" destId="{3DE04BFE-9DFF-4FF3-A8A2-60CF41540BB0}" srcOrd="0" destOrd="4" presId="urn:microsoft.com/office/officeart/2005/8/layout/hList1"/>
    <dgm:cxn modelId="{8EFC4E9B-D0E5-45D7-9286-0A8A8ABD4F90}" srcId="{BAD370CE-66D9-4222-93BF-148987778C03}" destId="{9E541522-71FB-4129-B167-99F92A757708}" srcOrd="1" destOrd="0" parTransId="{7C7E1E7D-0BCA-4B50-BECC-6501272FA00B}" sibTransId="{A0A149D0-ECF7-4832-BF7A-EB2BD0A992C8}"/>
    <dgm:cxn modelId="{8DC02271-0C88-4CCF-B217-B99BD9DC3153}" type="presOf" srcId="{E4FDDA20-4903-4A74-9CC1-F03FD9D5A2B8}" destId="{62A24C02-B780-487B-B11D-EE853BFCDF61}" srcOrd="0" destOrd="0" presId="urn:microsoft.com/office/officeart/2005/8/layout/hList1"/>
    <dgm:cxn modelId="{2863CD8D-9278-48E8-AEB7-BA6114FC865F}" srcId="{677E488E-5F8E-4F56-9C3F-D8B77A372250}" destId="{D8E944DD-9BE5-45AE-AF96-FDE7670C2FAE}" srcOrd="3" destOrd="0" parTransId="{27BCF9E2-22B2-44D7-B92E-095F47F50537}" sibTransId="{85F86F48-4FC1-4CEA-A0E3-5FAA957949DE}"/>
    <dgm:cxn modelId="{D5353B44-CA65-4E65-835A-DAC55E86DBB4}" type="presOf" srcId="{D8700381-7FFB-456D-9967-BB99392825FF}" destId="{3DE04BFE-9DFF-4FF3-A8A2-60CF41540BB0}" srcOrd="0" destOrd="2" presId="urn:microsoft.com/office/officeart/2005/8/layout/hList1"/>
    <dgm:cxn modelId="{CDD2D2FE-5D46-4C71-BA58-DE49742BF99B}" srcId="{BAD370CE-66D9-4222-93BF-148987778C03}" destId="{EA30696C-E894-4C69-AFA4-C71617D59FBA}" srcOrd="4" destOrd="0" parTransId="{EF70F567-7129-468C-8D6A-115EDB64766F}" sibTransId="{9B1624B6-EB57-4D54-BDFF-E4E0EE83BCCB}"/>
    <dgm:cxn modelId="{B8086DD1-BDF5-4703-B7CE-40548D26C683}" type="presOf" srcId="{F613D0BB-07B2-4033-B0B1-4A816181163F}" destId="{2CF6A132-48D1-4B60-9957-CF818FF6A90E}" srcOrd="0" destOrd="1" presId="urn:microsoft.com/office/officeart/2005/8/layout/hList1"/>
    <dgm:cxn modelId="{5907352B-1E58-4A4D-9CB8-D9DB4740B83E}" srcId="{BAD370CE-66D9-4222-93BF-148987778C03}" destId="{C26B7274-0BF8-4234-80A5-8F08A811CD94}" srcOrd="3" destOrd="0" parTransId="{A1B658FF-8327-4666-A274-05C7EB9FEDE8}" sibTransId="{BC02DAFD-D8B9-42AE-8511-558C3091D972}"/>
    <dgm:cxn modelId="{7E92FE08-AA28-4A98-A025-2C146D7EBA34}" type="presParOf" srcId="{53F6188A-5BE5-4BB1-AAD0-45ED2C40DB1A}" destId="{D4BC98F9-CC83-41C0-ABA7-6269C467E697}" srcOrd="0" destOrd="0" presId="urn:microsoft.com/office/officeart/2005/8/layout/hList1"/>
    <dgm:cxn modelId="{15975587-E3D3-4DD9-9A87-71DCA5F06E6B}" type="presParOf" srcId="{D4BC98F9-CC83-41C0-ABA7-6269C467E697}" destId="{F6DD2820-AB5B-40C9-9D18-FC5A763E68A9}" srcOrd="0" destOrd="0" presId="urn:microsoft.com/office/officeart/2005/8/layout/hList1"/>
    <dgm:cxn modelId="{930AD532-1C76-4373-BF54-0704BD1DC153}" type="presParOf" srcId="{D4BC98F9-CC83-41C0-ABA7-6269C467E697}" destId="{3DE04BFE-9DFF-4FF3-A8A2-60CF41540BB0}" srcOrd="1" destOrd="0" presId="urn:microsoft.com/office/officeart/2005/8/layout/hList1"/>
    <dgm:cxn modelId="{EF7A303A-75EB-4B97-AB63-4CFAEFA66631}" type="presParOf" srcId="{53F6188A-5BE5-4BB1-AAD0-45ED2C40DB1A}" destId="{B6371261-4251-48F0-8467-D2809A88B52F}" srcOrd="1" destOrd="0" presId="urn:microsoft.com/office/officeart/2005/8/layout/hList1"/>
    <dgm:cxn modelId="{3822753C-5980-4417-84D4-D3D07C5E451D}" type="presParOf" srcId="{53F6188A-5BE5-4BB1-AAD0-45ED2C40DB1A}" destId="{16DCA796-E701-4E19-90FB-59318C2CF6E2}" srcOrd="2" destOrd="0" presId="urn:microsoft.com/office/officeart/2005/8/layout/hList1"/>
    <dgm:cxn modelId="{708B3B66-A1C6-4883-B247-E445DC0C78B1}" type="presParOf" srcId="{16DCA796-E701-4E19-90FB-59318C2CF6E2}" destId="{C8DB4A71-016B-4B5B-8624-35ACD9497945}" srcOrd="0" destOrd="0" presId="urn:microsoft.com/office/officeart/2005/8/layout/hList1"/>
    <dgm:cxn modelId="{7E3ED130-226E-4D22-B38A-57CCA9CE21B3}" type="presParOf" srcId="{16DCA796-E701-4E19-90FB-59318C2CF6E2}" destId="{2CF6A132-48D1-4B60-9957-CF818FF6A90E}" srcOrd="1" destOrd="0" presId="urn:microsoft.com/office/officeart/2005/8/layout/hList1"/>
    <dgm:cxn modelId="{6AFF4773-B336-4A0E-B45E-40A92D404352}" type="presParOf" srcId="{53F6188A-5BE5-4BB1-AAD0-45ED2C40DB1A}" destId="{D22EEC51-5A74-4D6D-A782-C913BC7C7EB4}" srcOrd="3" destOrd="0" presId="urn:microsoft.com/office/officeart/2005/8/layout/hList1"/>
    <dgm:cxn modelId="{80266B69-0D39-49C4-B40F-D905D80F3545}" type="presParOf" srcId="{53F6188A-5BE5-4BB1-AAD0-45ED2C40DB1A}" destId="{4BACD533-D399-44BA-B851-D25DA7EFD217}" srcOrd="4" destOrd="0" presId="urn:microsoft.com/office/officeart/2005/8/layout/hList1"/>
    <dgm:cxn modelId="{B9929EA6-5692-4F5E-8D97-14C9297E295F}" type="presParOf" srcId="{4BACD533-D399-44BA-B851-D25DA7EFD217}" destId="{88D2D075-F2A0-496A-84E0-97588F1253E8}" srcOrd="0" destOrd="0" presId="urn:microsoft.com/office/officeart/2005/8/layout/hList1"/>
    <dgm:cxn modelId="{AC15BE57-132D-458F-8DBF-620562CF044B}" type="presParOf" srcId="{4BACD533-D399-44BA-B851-D25DA7EFD217}" destId="{62A24C02-B780-487B-B11D-EE853BFCDF61}"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D70AA3-943D-46FB-A981-2A71BF4D7670}" type="doc">
      <dgm:prSet loTypeId="urn:microsoft.com/office/officeart/2005/8/layout/hList1" loCatId="list" qsTypeId="urn:microsoft.com/office/officeart/2005/8/quickstyle/3d2" qsCatId="3D" csTypeId="urn:microsoft.com/office/officeart/2005/8/colors/accent2_2" csCatId="accent2" phldr="1"/>
      <dgm:spPr/>
      <dgm:t>
        <a:bodyPr/>
        <a:lstStyle/>
        <a:p>
          <a:endParaRPr lang="en-US"/>
        </a:p>
      </dgm:t>
    </dgm:pt>
    <dgm:pt modelId="{B56F782F-25F6-4FB0-968B-7FCE53018425}">
      <dgm:prSet phldrT="[Text]" custT="1"/>
      <dgm:spPr>
        <a:solidFill>
          <a:srgbClr val="004A8F"/>
        </a:solidFill>
      </dgm:spPr>
      <dgm:t>
        <a:bodyPr/>
        <a:lstStyle/>
        <a:p>
          <a:r>
            <a:rPr lang="en-US" sz="2800" b="1" dirty="0" smtClean="0">
              <a:latin typeface="Century Gothic" panose="020B0502020202020204" pitchFamily="34" charset="0"/>
            </a:rPr>
            <a:t>Office accommodation</a:t>
          </a:r>
          <a:endParaRPr lang="en-US" sz="2800" b="1" dirty="0">
            <a:latin typeface="Century Gothic" panose="020B0502020202020204" pitchFamily="34" charset="0"/>
          </a:endParaRPr>
        </a:p>
      </dgm:t>
    </dgm:pt>
    <dgm:pt modelId="{A3A1F02C-3B40-4E96-92E2-AF675F5A90DA}" type="parTrans" cxnId="{798E66E5-74BA-4F4D-94BC-66365780D6CB}">
      <dgm:prSet/>
      <dgm:spPr/>
      <dgm:t>
        <a:bodyPr/>
        <a:lstStyle/>
        <a:p>
          <a:endParaRPr lang="en-US" sz="2400"/>
        </a:p>
      </dgm:t>
    </dgm:pt>
    <dgm:pt modelId="{217738BD-76C7-4B38-AD29-ABF2BBA13962}" type="sibTrans" cxnId="{798E66E5-74BA-4F4D-94BC-66365780D6CB}">
      <dgm:prSet/>
      <dgm:spPr/>
      <dgm:t>
        <a:bodyPr/>
        <a:lstStyle/>
        <a:p>
          <a:endParaRPr lang="en-US" sz="2400"/>
        </a:p>
      </dgm:t>
    </dgm:pt>
    <dgm:pt modelId="{6065DCD7-DAEB-47F5-8D83-087F8B14EB29}">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Limited office accommodation</a:t>
          </a:r>
          <a:endParaRPr lang="en-US" sz="2400" dirty="0">
            <a:latin typeface="Century Gothic" panose="020B0502020202020204" pitchFamily="34" charset="0"/>
          </a:endParaRPr>
        </a:p>
      </dgm:t>
    </dgm:pt>
    <dgm:pt modelId="{AC8A3495-B277-4636-ABF0-AD3FD5FE075F}" type="parTrans" cxnId="{4D6E6978-B8BD-40D1-8C00-3CD5881DC2D3}">
      <dgm:prSet/>
      <dgm:spPr/>
      <dgm:t>
        <a:bodyPr/>
        <a:lstStyle/>
        <a:p>
          <a:endParaRPr lang="en-US" sz="2400"/>
        </a:p>
      </dgm:t>
    </dgm:pt>
    <dgm:pt modelId="{74C41915-AD0A-42BF-B65F-B05D75A99C62}" type="sibTrans" cxnId="{4D6E6978-B8BD-40D1-8C00-3CD5881DC2D3}">
      <dgm:prSet/>
      <dgm:spPr/>
      <dgm:t>
        <a:bodyPr/>
        <a:lstStyle/>
        <a:p>
          <a:endParaRPr lang="en-US" sz="2400"/>
        </a:p>
      </dgm:t>
    </dgm:pt>
    <dgm:pt modelId="{E5A42FA5-6D99-49A6-B81F-1C2938AEB7B7}">
      <dgm:prSet phldrT="[Text]" custT="1"/>
      <dgm:spPr>
        <a:solidFill>
          <a:srgbClr val="004A8F"/>
        </a:solidFill>
      </dgm:spPr>
      <dgm:t>
        <a:bodyPr/>
        <a:lstStyle/>
        <a:p>
          <a:r>
            <a:rPr lang="en-US" sz="2800" b="1" dirty="0" smtClean="0">
              <a:latin typeface="Century Gothic" panose="020B0502020202020204" pitchFamily="34" charset="0"/>
            </a:rPr>
            <a:t>Financial Capacity</a:t>
          </a:r>
          <a:endParaRPr lang="en-US" sz="2800" b="1" dirty="0">
            <a:latin typeface="Century Gothic" panose="020B0502020202020204" pitchFamily="34" charset="0"/>
          </a:endParaRPr>
        </a:p>
      </dgm:t>
    </dgm:pt>
    <dgm:pt modelId="{F9D74001-1959-45A4-BBB5-0CE08C6C2C49}" type="parTrans" cxnId="{3E686A6A-40AB-4E65-B231-ED910B265C82}">
      <dgm:prSet/>
      <dgm:spPr/>
      <dgm:t>
        <a:bodyPr/>
        <a:lstStyle/>
        <a:p>
          <a:endParaRPr lang="en-US" sz="2400"/>
        </a:p>
      </dgm:t>
    </dgm:pt>
    <dgm:pt modelId="{2EFAF284-DAF4-4CE2-A027-2AE7C218F2A5}" type="sibTrans" cxnId="{3E686A6A-40AB-4E65-B231-ED910B265C82}">
      <dgm:prSet/>
      <dgm:spPr/>
      <dgm:t>
        <a:bodyPr/>
        <a:lstStyle/>
        <a:p>
          <a:endParaRPr lang="en-US" sz="2400"/>
        </a:p>
      </dgm:t>
    </dgm:pt>
    <dgm:pt modelId="{13D0E542-3341-4333-BF69-8C37B2678346}">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Strengthening of the SCM systems</a:t>
          </a:r>
          <a:endParaRPr lang="en-US" sz="2400" dirty="0">
            <a:latin typeface="Century Gothic" panose="020B0502020202020204" pitchFamily="34" charset="0"/>
          </a:endParaRPr>
        </a:p>
      </dgm:t>
    </dgm:pt>
    <dgm:pt modelId="{6A32493A-1C39-4FDD-A62C-CB52275C2F98}" type="parTrans" cxnId="{FB7DD183-A845-4DC8-871E-AA38C996F68D}">
      <dgm:prSet/>
      <dgm:spPr/>
      <dgm:t>
        <a:bodyPr/>
        <a:lstStyle/>
        <a:p>
          <a:endParaRPr lang="en-US" sz="2400"/>
        </a:p>
      </dgm:t>
    </dgm:pt>
    <dgm:pt modelId="{85F0E6E4-7643-420E-AA81-3A72E0170C92}" type="sibTrans" cxnId="{FB7DD183-A845-4DC8-871E-AA38C996F68D}">
      <dgm:prSet/>
      <dgm:spPr/>
      <dgm:t>
        <a:bodyPr/>
        <a:lstStyle/>
        <a:p>
          <a:endParaRPr lang="en-US" sz="2400"/>
        </a:p>
      </dgm:t>
    </dgm:pt>
    <dgm:pt modelId="{9B37B19F-8BFD-4413-BD4B-F52702243AF9}">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Space is being managed</a:t>
          </a:r>
          <a:endParaRPr lang="en-US" sz="2400" dirty="0">
            <a:latin typeface="Century Gothic" panose="020B0502020202020204" pitchFamily="34" charset="0"/>
          </a:endParaRPr>
        </a:p>
      </dgm:t>
    </dgm:pt>
    <dgm:pt modelId="{75C1F872-FEA1-490A-A94E-F0BC61CCA7A2}" type="parTrans" cxnId="{2ACF077D-F6DA-4D60-8D6F-3A2D108DF90E}">
      <dgm:prSet/>
      <dgm:spPr/>
      <dgm:t>
        <a:bodyPr/>
        <a:lstStyle/>
        <a:p>
          <a:endParaRPr lang="en-US"/>
        </a:p>
      </dgm:t>
    </dgm:pt>
    <dgm:pt modelId="{E72C6923-EB20-4571-9AB9-732940D58FE7}" type="sibTrans" cxnId="{2ACF077D-F6DA-4D60-8D6F-3A2D108DF90E}">
      <dgm:prSet/>
      <dgm:spPr/>
      <dgm:t>
        <a:bodyPr/>
        <a:lstStyle/>
        <a:p>
          <a:endParaRPr lang="en-US"/>
        </a:p>
      </dgm:t>
    </dgm:pt>
    <dgm:pt modelId="{8F7C7199-77C1-48EC-B860-56E82BE8EB04}">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A team of professionals has been appointed to review the status of the second building for construction/renovations </a:t>
          </a:r>
          <a:endParaRPr lang="en-US" sz="2400" dirty="0">
            <a:latin typeface="Century Gothic" panose="020B0502020202020204" pitchFamily="34" charset="0"/>
          </a:endParaRPr>
        </a:p>
      </dgm:t>
    </dgm:pt>
    <dgm:pt modelId="{17F6C7BB-FB67-4B7A-BB8D-D575E45C9FB1}" type="parTrans" cxnId="{A670E10A-5F55-4146-9FB8-85E0E4DAB2FF}">
      <dgm:prSet/>
      <dgm:spPr/>
      <dgm:t>
        <a:bodyPr/>
        <a:lstStyle/>
        <a:p>
          <a:endParaRPr lang="en-US"/>
        </a:p>
      </dgm:t>
    </dgm:pt>
    <dgm:pt modelId="{573AA258-D20F-49A2-8F75-AEE11C3B91B1}" type="sibTrans" cxnId="{A670E10A-5F55-4146-9FB8-85E0E4DAB2FF}">
      <dgm:prSet/>
      <dgm:spPr/>
      <dgm:t>
        <a:bodyPr/>
        <a:lstStyle/>
        <a:p>
          <a:endParaRPr lang="en-US"/>
        </a:p>
      </dgm:t>
    </dgm:pt>
    <dgm:pt modelId="{4B5DDEB9-CD02-494E-9823-4B4F1E2B428D}">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Lack of capacity to deal with organisational demands</a:t>
          </a:r>
          <a:endParaRPr lang="en-US" sz="2400" dirty="0">
            <a:latin typeface="Century Gothic" panose="020B0502020202020204" pitchFamily="34" charset="0"/>
          </a:endParaRPr>
        </a:p>
      </dgm:t>
    </dgm:pt>
    <dgm:pt modelId="{AE1FC912-9CBE-42DF-BF9A-105ABA33627D}" type="parTrans" cxnId="{96A2CBD0-8B21-47DD-9D52-AE63E02F100B}">
      <dgm:prSet/>
      <dgm:spPr/>
      <dgm:t>
        <a:bodyPr/>
        <a:lstStyle/>
        <a:p>
          <a:endParaRPr lang="en-US"/>
        </a:p>
      </dgm:t>
    </dgm:pt>
    <dgm:pt modelId="{75DD6A40-DB7E-4930-8CAB-08AE10411123}" type="sibTrans" cxnId="{96A2CBD0-8B21-47DD-9D52-AE63E02F100B}">
      <dgm:prSet/>
      <dgm:spPr/>
      <dgm:t>
        <a:bodyPr/>
        <a:lstStyle/>
        <a:p>
          <a:endParaRPr lang="en-US"/>
        </a:p>
      </dgm:t>
    </dgm:pt>
    <dgm:pt modelId="{D07BC262-784A-4FA1-8DA6-58175D1AA53D}">
      <dgm:prSet phldrT="[Text]" custT="1"/>
      <dgm:spPr>
        <a:solidFill>
          <a:schemeClr val="bg1">
            <a:lumMod val="85000"/>
            <a:alpha val="90000"/>
          </a:schemeClr>
        </a:solidFill>
      </dgm:spPr>
      <dgm:t>
        <a:bodyPr/>
        <a:lstStyle/>
        <a:p>
          <a:r>
            <a:rPr lang="en-US" sz="2400" dirty="0" smtClean="0">
              <a:latin typeface="Century Gothic" panose="020B0502020202020204" pitchFamily="34" charset="0"/>
            </a:rPr>
            <a:t>A work study is envisaged to look at organisational structural needs </a:t>
          </a:r>
          <a:endParaRPr lang="en-US" sz="2400" dirty="0">
            <a:latin typeface="Century Gothic" panose="020B0502020202020204" pitchFamily="34" charset="0"/>
          </a:endParaRPr>
        </a:p>
      </dgm:t>
    </dgm:pt>
    <dgm:pt modelId="{8E9A0D39-D0E4-482B-85B4-6B6F284260DC}" type="parTrans" cxnId="{C01FBD78-33E8-418F-B4C6-94B85BE180AA}">
      <dgm:prSet/>
      <dgm:spPr/>
      <dgm:t>
        <a:bodyPr/>
        <a:lstStyle/>
        <a:p>
          <a:endParaRPr lang="en-US"/>
        </a:p>
      </dgm:t>
    </dgm:pt>
    <dgm:pt modelId="{EE52EE85-9A35-4A24-904D-E1625A39A041}" type="sibTrans" cxnId="{C01FBD78-33E8-418F-B4C6-94B85BE180AA}">
      <dgm:prSet/>
      <dgm:spPr/>
      <dgm:t>
        <a:bodyPr/>
        <a:lstStyle/>
        <a:p>
          <a:endParaRPr lang="en-US"/>
        </a:p>
      </dgm:t>
    </dgm:pt>
    <dgm:pt modelId="{24B8D49A-3E4F-4752-84FF-BC27B189189D}" type="pres">
      <dgm:prSet presAssocID="{50D70AA3-943D-46FB-A981-2A71BF4D7670}" presName="Name0" presStyleCnt="0">
        <dgm:presLayoutVars>
          <dgm:dir/>
          <dgm:animLvl val="lvl"/>
          <dgm:resizeHandles val="exact"/>
        </dgm:presLayoutVars>
      </dgm:prSet>
      <dgm:spPr/>
      <dgm:t>
        <a:bodyPr/>
        <a:lstStyle/>
        <a:p>
          <a:endParaRPr lang="en-US"/>
        </a:p>
      </dgm:t>
    </dgm:pt>
    <dgm:pt modelId="{49951014-9B98-4C77-A179-6FF80AEF7717}" type="pres">
      <dgm:prSet presAssocID="{B56F782F-25F6-4FB0-968B-7FCE53018425}" presName="composite" presStyleCnt="0"/>
      <dgm:spPr/>
    </dgm:pt>
    <dgm:pt modelId="{93F887B5-2DEB-415D-B758-07D21752C300}" type="pres">
      <dgm:prSet presAssocID="{B56F782F-25F6-4FB0-968B-7FCE53018425}" presName="parTx" presStyleLbl="alignNode1" presStyleIdx="0" presStyleCnt="2">
        <dgm:presLayoutVars>
          <dgm:chMax val="0"/>
          <dgm:chPref val="0"/>
          <dgm:bulletEnabled val="1"/>
        </dgm:presLayoutVars>
      </dgm:prSet>
      <dgm:spPr/>
      <dgm:t>
        <a:bodyPr/>
        <a:lstStyle/>
        <a:p>
          <a:endParaRPr lang="en-US"/>
        </a:p>
      </dgm:t>
    </dgm:pt>
    <dgm:pt modelId="{B1A7F285-C834-4E02-891A-A4B9FB39BA95}" type="pres">
      <dgm:prSet presAssocID="{B56F782F-25F6-4FB0-968B-7FCE53018425}" presName="desTx" presStyleLbl="alignAccFollowNode1" presStyleIdx="0" presStyleCnt="2" custLinFactNeighborX="-1" custLinFactNeighborY="1620">
        <dgm:presLayoutVars>
          <dgm:bulletEnabled val="1"/>
        </dgm:presLayoutVars>
      </dgm:prSet>
      <dgm:spPr/>
      <dgm:t>
        <a:bodyPr/>
        <a:lstStyle/>
        <a:p>
          <a:endParaRPr lang="en-US"/>
        </a:p>
      </dgm:t>
    </dgm:pt>
    <dgm:pt modelId="{1B35E108-0BFE-4C48-A2B9-ECB2E5E15595}" type="pres">
      <dgm:prSet presAssocID="{217738BD-76C7-4B38-AD29-ABF2BBA13962}" presName="space" presStyleCnt="0"/>
      <dgm:spPr/>
    </dgm:pt>
    <dgm:pt modelId="{23E4CA7A-E3C5-4B84-80BA-64BAA7554548}" type="pres">
      <dgm:prSet presAssocID="{E5A42FA5-6D99-49A6-B81F-1C2938AEB7B7}" presName="composite" presStyleCnt="0"/>
      <dgm:spPr/>
    </dgm:pt>
    <dgm:pt modelId="{F6338005-30DE-4F0D-AC99-A86AF49E4B08}" type="pres">
      <dgm:prSet presAssocID="{E5A42FA5-6D99-49A6-B81F-1C2938AEB7B7}" presName="parTx" presStyleLbl="alignNode1" presStyleIdx="1" presStyleCnt="2">
        <dgm:presLayoutVars>
          <dgm:chMax val="0"/>
          <dgm:chPref val="0"/>
          <dgm:bulletEnabled val="1"/>
        </dgm:presLayoutVars>
      </dgm:prSet>
      <dgm:spPr/>
      <dgm:t>
        <a:bodyPr/>
        <a:lstStyle/>
        <a:p>
          <a:endParaRPr lang="en-US"/>
        </a:p>
      </dgm:t>
    </dgm:pt>
    <dgm:pt modelId="{07FF9986-490B-4CEA-813A-0B1B4D9BB12E}" type="pres">
      <dgm:prSet presAssocID="{E5A42FA5-6D99-49A6-B81F-1C2938AEB7B7}" presName="desTx" presStyleLbl="alignAccFollowNode1" presStyleIdx="1" presStyleCnt="2">
        <dgm:presLayoutVars>
          <dgm:bulletEnabled val="1"/>
        </dgm:presLayoutVars>
      </dgm:prSet>
      <dgm:spPr/>
      <dgm:t>
        <a:bodyPr/>
        <a:lstStyle/>
        <a:p>
          <a:endParaRPr lang="en-US"/>
        </a:p>
      </dgm:t>
    </dgm:pt>
  </dgm:ptLst>
  <dgm:cxnLst>
    <dgm:cxn modelId="{96A2CBD0-8B21-47DD-9D52-AE63E02F100B}" srcId="{E5A42FA5-6D99-49A6-B81F-1C2938AEB7B7}" destId="{4B5DDEB9-CD02-494E-9823-4B4F1E2B428D}" srcOrd="1" destOrd="0" parTransId="{AE1FC912-9CBE-42DF-BF9A-105ABA33627D}" sibTransId="{75DD6A40-DB7E-4930-8CAB-08AE10411123}"/>
    <dgm:cxn modelId="{BDA3F213-A98C-4822-B144-8DF6461B5376}" type="presOf" srcId="{D07BC262-784A-4FA1-8DA6-58175D1AA53D}" destId="{07FF9986-490B-4CEA-813A-0B1B4D9BB12E}" srcOrd="0" destOrd="2" presId="urn:microsoft.com/office/officeart/2005/8/layout/hList1"/>
    <dgm:cxn modelId="{4D52958F-6EB3-4F66-B07A-3D6B6D90850E}" type="presOf" srcId="{50D70AA3-943D-46FB-A981-2A71BF4D7670}" destId="{24B8D49A-3E4F-4752-84FF-BC27B189189D}" srcOrd="0" destOrd="0" presId="urn:microsoft.com/office/officeart/2005/8/layout/hList1"/>
    <dgm:cxn modelId="{6BEC7305-A934-4631-985F-684B694DD8E3}" type="presOf" srcId="{13D0E542-3341-4333-BF69-8C37B2678346}" destId="{07FF9986-490B-4CEA-813A-0B1B4D9BB12E}" srcOrd="0" destOrd="0" presId="urn:microsoft.com/office/officeart/2005/8/layout/hList1"/>
    <dgm:cxn modelId="{FA68A4DF-53C2-4054-84CD-01976B3F3E96}" type="presOf" srcId="{4B5DDEB9-CD02-494E-9823-4B4F1E2B428D}" destId="{07FF9986-490B-4CEA-813A-0B1B4D9BB12E}" srcOrd="0" destOrd="1" presId="urn:microsoft.com/office/officeart/2005/8/layout/hList1"/>
    <dgm:cxn modelId="{4D6E6978-B8BD-40D1-8C00-3CD5881DC2D3}" srcId="{B56F782F-25F6-4FB0-968B-7FCE53018425}" destId="{6065DCD7-DAEB-47F5-8D83-087F8B14EB29}" srcOrd="0" destOrd="0" parTransId="{AC8A3495-B277-4636-ABF0-AD3FD5FE075F}" sibTransId="{74C41915-AD0A-42BF-B65F-B05D75A99C62}"/>
    <dgm:cxn modelId="{C01FBD78-33E8-418F-B4C6-94B85BE180AA}" srcId="{E5A42FA5-6D99-49A6-B81F-1C2938AEB7B7}" destId="{D07BC262-784A-4FA1-8DA6-58175D1AA53D}" srcOrd="2" destOrd="0" parTransId="{8E9A0D39-D0E4-482B-85B4-6B6F284260DC}" sibTransId="{EE52EE85-9A35-4A24-904D-E1625A39A041}"/>
    <dgm:cxn modelId="{F003F50E-3D70-420F-BA1D-74BD8102EED5}" type="presOf" srcId="{8F7C7199-77C1-48EC-B860-56E82BE8EB04}" destId="{B1A7F285-C834-4E02-891A-A4B9FB39BA95}" srcOrd="0" destOrd="2" presId="urn:microsoft.com/office/officeart/2005/8/layout/hList1"/>
    <dgm:cxn modelId="{A670E10A-5F55-4146-9FB8-85E0E4DAB2FF}" srcId="{B56F782F-25F6-4FB0-968B-7FCE53018425}" destId="{8F7C7199-77C1-48EC-B860-56E82BE8EB04}" srcOrd="2" destOrd="0" parTransId="{17F6C7BB-FB67-4B7A-BB8D-D575E45C9FB1}" sibTransId="{573AA258-D20F-49A2-8F75-AEE11C3B91B1}"/>
    <dgm:cxn modelId="{FB7DD183-A845-4DC8-871E-AA38C996F68D}" srcId="{E5A42FA5-6D99-49A6-B81F-1C2938AEB7B7}" destId="{13D0E542-3341-4333-BF69-8C37B2678346}" srcOrd="0" destOrd="0" parTransId="{6A32493A-1C39-4FDD-A62C-CB52275C2F98}" sibTransId="{85F0E6E4-7643-420E-AA81-3A72E0170C92}"/>
    <dgm:cxn modelId="{AE70DD82-F213-472C-8B45-DB304A46779C}" type="presOf" srcId="{B56F782F-25F6-4FB0-968B-7FCE53018425}" destId="{93F887B5-2DEB-415D-B758-07D21752C300}" srcOrd="0" destOrd="0" presId="urn:microsoft.com/office/officeart/2005/8/layout/hList1"/>
    <dgm:cxn modelId="{2ACF077D-F6DA-4D60-8D6F-3A2D108DF90E}" srcId="{B56F782F-25F6-4FB0-968B-7FCE53018425}" destId="{9B37B19F-8BFD-4413-BD4B-F52702243AF9}" srcOrd="1" destOrd="0" parTransId="{75C1F872-FEA1-490A-A94E-F0BC61CCA7A2}" sibTransId="{E72C6923-EB20-4571-9AB9-732940D58FE7}"/>
    <dgm:cxn modelId="{1B9BF312-F88B-4C89-989C-D4785E47FF19}" type="presOf" srcId="{9B37B19F-8BFD-4413-BD4B-F52702243AF9}" destId="{B1A7F285-C834-4E02-891A-A4B9FB39BA95}" srcOrd="0" destOrd="1" presId="urn:microsoft.com/office/officeart/2005/8/layout/hList1"/>
    <dgm:cxn modelId="{A6EC657D-DC2E-410A-ADEE-9D8ADCD5EA2C}" type="presOf" srcId="{E5A42FA5-6D99-49A6-B81F-1C2938AEB7B7}" destId="{F6338005-30DE-4F0D-AC99-A86AF49E4B08}" srcOrd="0" destOrd="0" presId="urn:microsoft.com/office/officeart/2005/8/layout/hList1"/>
    <dgm:cxn modelId="{798E66E5-74BA-4F4D-94BC-66365780D6CB}" srcId="{50D70AA3-943D-46FB-A981-2A71BF4D7670}" destId="{B56F782F-25F6-4FB0-968B-7FCE53018425}" srcOrd="0" destOrd="0" parTransId="{A3A1F02C-3B40-4E96-92E2-AF675F5A90DA}" sibTransId="{217738BD-76C7-4B38-AD29-ABF2BBA13962}"/>
    <dgm:cxn modelId="{3E686A6A-40AB-4E65-B231-ED910B265C82}" srcId="{50D70AA3-943D-46FB-A981-2A71BF4D7670}" destId="{E5A42FA5-6D99-49A6-B81F-1C2938AEB7B7}" srcOrd="1" destOrd="0" parTransId="{F9D74001-1959-45A4-BBB5-0CE08C6C2C49}" sibTransId="{2EFAF284-DAF4-4CE2-A027-2AE7C218F2A5}"/>
    <dgm:cxn modelId="{7C2AD3D9-F21F-4834-AAF3-59E428B3A8B0}" type="presOf" srcId="{6065DCD7-DAEB-47F5-8D83-087F8B14EB29}" destId="{B1A7F285-C834-4E02-891A-A4B9FB39BA95}" srcOrd="0" destOrd="0" presId="urn:microsoft.com/office/officeart/2005/8/layout/hList1"/>
    <dgm:cxn modelId="{EB202FFF-9D95-47EA-B5F7-E6A47905FBBE}" type="presParOf" srcId="{24B8D49A-3E4F-4752-84FF-BC27B189189D}" destId="{49951014-9B98-4C77-A179-6FF80AEF7717}" srcOrd="0" destOrd="0" presId="urn:microsoft.com/office/officeart/2005/8/layout/hList1"/>
    <dgm:cxn modelId="{77A3A709-0E0D-4AD8-90ED-E5649450DA02}" type="presParOf" srcId="{49951014-9B98-4C77-A179-6FF80AEF7717}" destId="{93F887B5-2DEB-415D-B758-07D21752C300}" srcOrd="0" destOrd="0" presId="urn:microsoft.com/office/officeart/2005/8/layout/hList1"/>
    <dgm:cxn modelId="{25C45ED0-B57D-4833-89ED-98F01A4C523F}" type="presParOf" srcId="{49951014-9B98-4C77-A179-6FF80AEF7717}" destId="{B1A7F285-C834-4E02-891A-A4B9FB39BA95}" srcOrd="1" destOrd="0" presId="urn:microsoft.com/office/officeart/2005/8/layout/hList1"/>
    <dgm:cxn modelId="{8F7B0C36-3DED-4CDA-9A7F-D615F312EBB9}" type="presParOf" srcId="{24B8D49A-3E4F-4752-84FF-BC27B189189D}" destId="{1B35E108-0BFE-4C48-A2B9-ECB2E5E15595}" srcOrd="1" destOrd="0" presId="urn:microsoft.com/office/officeart/2005/8/layout/hList1"/>
    <dgm:cxn modelId="{7414132D-6601-4462-86C3-D0B686CCED12}" type="presParOf" srcId="{24B8D49A-3E4F-4752-84FF-BC27B189189D}" destId="{23E4CA7A-E3C5-4B84-80BA-64BAA7554548}" srcOrd="2" destOrd="0" presId="urn:microsoft.com/office/officeart/2005/8/layout/hList1"/>
    <dgm:cxn modelId="{5C209868-38D9-4C5C-92F9-56D5F4E21AD4}" type="presParOf" srcId="{23E4CA7A-E3C5-4B84-80BA-64BAA7554548}" destId="{F6338005-30DE-4F0D-AC99-A86AF49E4B08}" srcOrd="0" destOrd="0" presId="urn:microsoft.com/office/officeart/2005/8/layout/hList1"/>
    <dgm:cxn modelId="{E979FC80-EB13-4DF3-A025-BA28F1BC0B74}" type="presParOf" srcId="{23E4CA7A-E3C5-4B84-80BA-64BAA7554548}" destId="{07FF9986-490B-4CEA-813A-0B1B4D9BB12E}"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cdr:y>
    </cdr:from>
    <cdr:to>
      <cdr:x>1</cdr:x>
      <cdr:y>0.13787</cdr:y>
    </cdr:to>
    <cdr:sp macro="" textlink="">
      <cdr:nvSpPr>
        <cdr:cNvPr id="2" name="Title 1"/>
        <cdr:cNvSpPr>
          <a:spLocks xmlns:a="http://schemas.openxmlformats.org/drawingml/2006/main" noGrp="1"/>
        </cdr:cNvSpPr>
      </cdr:nvSpPr>
      <cdr:spPr bwMode="auto">
        <a:xfrm xmlns:a="http://schemas.openxmlformats.org/drawingml/2006/main">
          <a:off x="0" y="0"/>
          <a:ext cx="9829799" cy="86518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cdr:spPr>
      <cdr:txBody>
        <a:bodyPr xmlns:a="http://schemas.openxmlformats.org/drawingml/2006/main" vert="horz" wrap="square" lIns="0" tIns="0" rIns="0" bIns="0" numCol="1" anchor="ctr" anchorCtr="0" compatLnSpc="1">
          <a:prstTxWarp prst="textNoShape">
            <a:avLst/>
          </a:prstTxWarp>
        </a:bodyPr>
        <a:lstStyle xmlns:a="http://schemas.openxmlformats.org/drawingml/2006/main">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a:lstStyle>
        <a:p xmlns:a="http://schemas.openxmlformats.org/drawingml/2006/main">
          <a:pPr>
            <a:defRPr/>
          </a:pPr>
          <a:r>
            <a:rPr lang="en-ZA" altLang="en-US" sz="4000" b="1" dirty="0">
              <a:latin typeface="Century Gothic" panose="020B0502020202020204" pitchFamily="34" charset="0"/>
            </a:rPr>
            <a:t>Expenditure per program</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0.13787</cdr:y>
    </cdr:to>
    <cdr:sp macro="" textlink="">
      <cdr:nvSpPr>
        <cdr:cNvPr id="2" name="Title 1"/>
        <cdr:cNvSpPr>
          <a:spLocks xmlns:a="http://schemas.openxmlformats.org/drawingml/2006/main" noGrp="1"/>
        </cdr:cNvSpPr>
      </cdr:nvSpPr>
      <cdr:spPr bwMode="auto">
        <a:xfrm xmlns:a="http://schemas.openxmlformats.org/drawingml/2006/main">
          <a:off x="0" y="0"/>
          <a:ext cx="9829799" cy="86518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cdr:spPr>
      <cdr:txBody>
        <a:bodyPr xmlns:a="http://schemas.openxmlformats.org/drawingml/2006/main" vert="horz" wrap="square" lIns="0" tIns="0" rIns="0" bIns="0" numCol="1" anchor="ctr" anchorCtr="0" compatLnSpc="1">
          <a:prstTxWarp prst="textNoShape">
            <a:avLst/>
          </a:prstTxWarp>
        </a:bodyPr>
        <a:lstStyle xmlns:a="http://schemas.openxmlformats.org/drawingml/2006/main">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a:lstStyle>
        <a:p xmlns:a="http://schemas.openxmlformats.org/drawingml/2006/main">
          <a:pPr>
            <a:defRPr/>
          </a:pPr>
          <a:r>
            <a:rPr lang="en-ZA" altLang="en-US" sz="4000" b="1" dirty="0" smtClean="0">
              <a:latin typeface="Century Gothic" panose="020B0502020202020204" pitchFamily="34" charset="0"/>
            </a:rPr>
            <a:t>Cost drivers</a:t>
          </a:r>
          <a:endParaRPr lang="en-ZA" altLang="en-US" sz="4000" b="1" dirty="0">
            <a:latin typeface="Century Gothic" panose="020B0502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ea typeface="+mn-ea"/>
                <a:cs typeface="Arial" panose="020B0604020202020204" pitchFamily="34" charset="0"/>
              </a:defRPr>
            </a:lvl1pPr>
          </a:lstStyle>
          <a:p>
            <a:pPr>
              <a:defRPr/>
            </a:pPr>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ea typeface="+mn-ea"/>
                <a:cs typeface="Arial" panose="020B0604020202020204" pitchFamily="34" charset="0"/>
              </a:defRPr>
            </a:lvl1pPr>
          </a:lstStyle>
          <a:p>
            <a:pPr>
              <a:defRPr/>
            </a:pPr>
            <a:fld id="{28E01AFE-D56D-4F49-8B5A-DC4F3F0D47D9}" type="datetimeFigureOut">
              <a:rPr lang="en-ZA"/>
              <a:pPr>
                <a:defRPr/>
              </a:pPr>
              <a:t>2019/08/28</a:t>
            </a:fld>
            <a:endParaRPr lang="en-ZA" dirty="0"/>
          </a:p>
        </p:txBody>
      </p:sp>
      <p:sp>
        <p:nvSpPr>
          <p:cNvPr id="4" name="Footer Placeholder 3"/>
          <p:cNvSpPr>
            <a:spLocks noGrp="1"/>
          </p:cNvSpPr>
          <p:nvPr>
            <p:ph type="ftr" sz="quarter" idx="2"/>
          </p:nvPr>
        </p:nvSpPr>
        <p:spPr>
          <a:xfrm>
            <a:off x="0" y="9429751"/>
            <a:ext cx="2946400" cy="496888"/>
          </a:xfrm>
          <a:prstGeom prst="rect">
            <a:avLst/>
          </a:prstGeom>
        </p:spPr>
        <p:txBody>
          <a:bodyPr vert="horz" lIns="91440" tIns="45720" rIns="91440" bIns="45720" rtlCol="0" anchor="b"/>
          <a:lstStyle>
            <a:lvl1pPr algn="l">
              <a:defRPr sz="1200">
                <a:ea typeface="+mn-ea"/>
                <a:cs typeface="Arial" panose="020B0604020202020204" pitchFamily="34" charset="0"/>
              </a:defRPr>
            </a:lvl1pPr>
          </a:lstStyle>
          <a:p>
            <a:pPr>
              <a:defRPr/>
            </a:pPr>
            <a:endParaRPr lang="en-ZA"/>
          </a:p>
        </p:txBody>
      </p:sp>
      <p:sp>
        <p:nvSpPr>
          <p:cNvPr id="5" name="Slide Number Placeholder 4"/>
          <p:cNvSpPr>
            <a:spLocks noGrp="1"/>
          </p:cNvSpPr>
          <p:nvPr>
            <p:ph type="sldNum" sz="quarter" idx="3"/>
          </p:nvPr>
        </p:nvSpPr>
        <p:spPr>
          <a:xfrm>
            <a:off x="3849688" y="9429751"/>
            <a:ext cx="2946400" cy="496888"/>
          </a:xfrm>
          <a:prstGeom prst="rect">
            <a:avLst/>
          </a:prstGeom>
        </p:spPr>
        <p:txBody>
          <a:bodyPr vert="horz" lIns="91440" tIns="45720" rIns="91440" bIns="45720" rtlCol="0" anchor="b"/>
          <a:lstStyle>
            <a:lvl1pPr algn="r">
              <a:defRPr sz="1200">
                <a:ea typeface="+mn-ea"/>
                <a:cs typeface="Arial" panose="020B0604020202020204" pitchFamily="34" charset="0"/>
              </a:defRPr>
            </a:lvl1pPr>
          </a:lstStyle>
          <a:p>
            <a:pPr>
              <a:defRPr/>
            </a:pPr>
            <a:fld id="{F29BCD8E-0761-4337-B4AB-9A370D7D9E12}" type="slidenum">
              <a:rPr lang="en-ZA"/>
              <a:pPr>
                <a:defRPr/>
              </a:pPr>
              <a:t>‹#›</a:t>
            </a:fld>
            <a:endParaRPr lang="en-ZA" dirty="0"/>
          </a:p>
        </p:txBody>
      </p:sp>
    </p:spTree>
    <p:extLst>
      <p:ext uri="{BB962C8B-B14F-4D97-AF65-F5344CB8AC3E}">
        <p14:creationId xmlns:p14="http://schemas.microsoft.com/office/powerpoint/2010/main" xmlns="" val="27097752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6797675" cy="9926638"/>
          </a:xfrm>
          <a:prstGeom prst="roundRect">
            <a:avLst>
              <a:gd name="adj" fmla="val 19"/>
            </a:avLst>
          </a:prstGeom>
          <a:solidFill>
            <a:srgbClr val="FFFFFF"/>
          </a:solidFill>
          <a:ln>
            <a:noFill/>
          </a:ln>
          <a:extLst>
            <a:ext uri="{91240B29-F687-4F45-9708-019B960494DF}">
              <a14:hiddenLine xmlns:a14="http://schemas.microsoft.com/office/drawing/2010/main" xmlns="" w="9360">
                <a:solidFill>
                  <a:srgbClr val="000000"/>
                </a:solidFill>
                <a:miter lim="800000"/>
                <a:headEnd/>
                <a:tailEnd/>
              </a14:hiddenLine>
            </a:ext>
          </a:extLst>
        </p:spPr>
        <p:txBody>
          <a:bodyPr wrap="none" lIns="83796" tIns="41898" rIns="83796" bIns="41898" anchor="ctr"/>
          <a:lstStyle>
            <a:lvl1pPr eaLnBrk="0">
              <a:defRPr>
                <a:solidFill>
                  <a:schemeClr val="bg1"/>
                </a:solidFill>
                <a:latin typeface="Arial" charset="0"/>
                <a:cs typeface="Arial" charset="0"/>
              </a:defRPr>
            </a:lvl1pPr>
            <a:lvl2pPr marL="742950" indent="-285750" eaLnBrk="0">
              <a:defRPr>
                <a:solidFill>
                  <a:schemeClr val="bg1"/>
                </a:solidFill>
                <a:latin typeface="Arial" charset="0"/>
                <a:cs typeface="Arial" charset="0"/>
              </a:defRPr>
            </a:lvl2pPr>
            <a:lvl3pPr marL="1143000" indent="-228600" eaLnBrk="0">
              <a:defRPr>
                <a:solidFill>
                  <a:schemeClr val="bg1"/>
                </a:solidFill>
                <a:latin typeface="Arial" charset="0"/>
                <a:cs typeface="Arial" charset="0"/>
              </a:defRPr>
            </a:lvl3pPr>
            <a:lvl4pPr marL="1600200" indent="-228600" eaLnBrk="0">
              <a:defRPr>
                <a:solidFill>
                  <a:schemeClr val="bg1"/>
                </a:solidFill>
                <a:latin typeface="Arial" charset="0"/>
                <a:cs typeface="Arial" charset="0"/>
              </a:defRPr>
            </a:lvl4pPr>
            <a:lvl5pPr marL="2057400" indent="-228600" eaLnBrk="0">
              <a:defRPr>
                <a:solidFill>
                  <a:schemeClr val="bg1"/>
                </a:solidFill>
                <a:latin typeface="Arial" charset="0"/>
                <a:cs typeface="Arial" charset="0"/>
              </a:defRPr>
            </a:lvl5pPr>
            <a:lvl6pPr marL="25146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6pPr>
            <a:lvl7pPr marL="29718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7pPr>
            <a:lvl8pPr marL="34290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8pPr>
            <a:lvl9pPr marL="38862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9pPr>
          </a:lstStyle>
          <a:p>
            <a:pPr eaLnBrk="1">
              <a:lnSpc>
                <a:spcPct val="93000"/>
              </a:lnSpc>
              <a:buClr>
                <a:srgbClr val="000000"/>
              </a:buClr>
              <a:buSzPct val="45000"/>
              <a:buFont typeface="Wingdings" panose="05000000000000000000" pitchFamily="2" charset="2"/>
              <a:buNone/>
              <a:defRPr/>
            </a:pPr>
            <a:endParaRPr lang="en-US" altLang="en-US" dirty="0" smtClean="0">
              <a:ea typeface="+mn-ea"/>
            </a:endParaRPr>
          </a:p>
        </p:txBody>
      </p:sp>
      <p:sp>
        <p:nvSpPr>
          <p:cNvPr id="2051" name="Rectangle 2"/>
          <p:cNvSpPr>
            <a:spLocks noGrp="1" noRot="1" noChangeAspect="1" noChangeArrowheads="1"/>
          </p:cNvSpPr>
          <p:nvPr>
            <p:ph type="sldImg"/>
          </p:nvPr>
        </p:nvSpPr>
        <p:spPr bwMode="auto">
          <a:xfrm>
            <a:off x="917575" y="754063"/>
            <a:ext cx="4959350" cy="3719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sp>
      <p:sp>
        <p:nvSpPr>
          <p:cNvPr id="2" name="Rectangle 3"/>
          <p:cNvSpPr>
            <a:spLocks noGrp="1" noChangeArrowheads="1"/>
          </p:cNvSpPr>
          <p:nvPr>
            <p:ph type="body"/>
          </p:nvPr>
        </p:nvSpPr>
        <p:spPr bwMode="auto">
          <a:xfrm>
            <a:off x="679450" y="4716463"/>
            <a:ext cx="5435600" cy="44624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3076" name="Rectangle 4"/>
          <p:cNvSpPr>
            <a:spLocks noGrp="1" noChangeArrowheads="1"/>
          </p:cNvSpPr>
          <p:nvPr>
            <p:ph type="hdr"/>
          </p:nvPr>
        </p:nvSpPr>
        <p:spPr bwMode="auto">
          <a:xfrm>
            <a:off x="0" y="0"/>
            <a:ext cx="2947988" cy="4937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7" name="Rectangle 5"/>
          <p:cNvSpPr>
            <a:spLocks noGrp="1" noChangeArrowheads="1"/>
          </p:cNvSpPr>
          <p:nvPr>
            <p:ph type="dt"/>
          </p:nvPr>
        </p:nvSpPr>
        <p:spPr bwMode="auto">
          <a:xfrm>
            <a:off x="3846515" y="0"/>
            <a:ext cx="2947987" cy="4937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8" name="Rectangle 6"/>
          <p:cNvSpPr>
            <a:spLocks noGrp="1" noChangeArrowheads="1"/>
          </p:cNvSpPr>
          <p:nvPr>
            <p:ph type="ftr"/>
          </p:nvPr>
        </p:nvSpPr>
        <p:spPr bwMode="auto">
          <a:xfrm>
            <a:off x="0" y="9429750"/>
            <a:ext cx="2947988" cy="49371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9" name="Rectangle 7"/>
          <p:cNvSpPr>
            <a:spLocks noGrp="1" noChangeArrowheads="1"/>
          </p:cNvSpPr>
          <p:nvPr>
            <p:ph type="sldNum"/>
          </p:nvPr>
        </p:nvSpPr>
        <p:spPr bwMode="auto">
          <a:xfrm>
            <a:off x="3846515" y="9429750"/>
            <a:ext cx="2947987" cy="49371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45000"/>
              <a:buFont typeface="Wingdings" panose="05000000000000000000" pitchFamily="2" charset="2"/>
              <a:buNone/>
              <a:tabLst>
                <a:tab pos="663382" algn="l"/>
                <a:tab pos="1326764" algn="l"/>
                <a:tab pos="1990146" algn="l"/>
                <a:tab pos="2653528" algn="l"/>
              </a:tabLst>
              <a:defRPr sz="1300">
                <a:solidFill>
                  <a:srgbClr val="000000"/>
                </a:solidFill>
                <a:latin typeface="Times New Roman" panose="02020603050405020304" pitchFamily="18" charset="0"/>
                <a:ea typeface="+mn-ea"/>
                <a:cs typeface="Arial Unicode MS" panose="020B0604020202020204" pitchFamily="34" charset="-128"/>
              </a:defRPr>
            </a:lvl1pPr>
          </a:lstStyle>
          <a:p>
            <a:pPr>
              <a:defRPr/>
            </a:pPr>
            <a:fld id="{292E556E-34DA-4B2B-BAA6-9E4BEE920F18}" type="slidenum">
              <a:rPr lang="en-GB" altLang="en-US"/>
              <a:pPr>
                <a:defRPr/>
              </a:pPr>
              <a:t>‹#›</a:t>
            </a:fld>
            <a:endParaRPr lang="en-GB" altLang="en-US" dirty="0"/>
          </a:p>
        </p:txBody>
      </p:sp>
    </p:spTree>
    <p:extLst>
      <p:ext uri="{BB962C8B-B14F-4D97-AF65-F5344CB8AC3E}">
        <p14:creationId xmlns:p14="http://schemas.microsoft.com/office/powerpoint/2010/main" xmlns="" val="977008446"/>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1pPr>
            <a:lvl2pPr marL="679450" indent="-260350">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2pPr>
            <a:lvl3pPr marL="10461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3pPr>
            <a:lvl4pPr marL="14652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4pPr>
            <a:lvl5pPr marL="18843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5pPr>
            <a:lvl6pPr marL="23415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6pPr>
            <a:lvl7pPr marL="27987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7pPr>
            <a:lvl8pPr marL="32559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8pPr>
            <a:lvl9pPr marL="37131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E03D6717-12C2-48D7-B511-01842ED05528}" type="slidenum">
              <a:rPr lang="en-GB" altLang="en-US" sz="1300" smtClean="0">
                <a:ea typeface="Arial Unicode MS" pitchFamily="34" charset="-128"/>
              </a:rPr>
              <a:pPr>
                <a:spcBef>
                  <a:spcPct val="0"/>
                </a:spcBef>
                <a:buSzPct val="45000"/>
                <a:buFont typeface="Wingdings" panose="05000000000000000000" pitchFamily="2" charset="2"/>
                <a:buNone/>
              </a:pPr>
              <a:t>1</a:t>
            </a:fld>
            <a:endParaRPr lang="en-GB" altLang="en-US" sz="1300" smtClean="0">
              <a:ea typeface="Arial Unicode MS" pitchFamily="34" charset="-128"/>
            </a:endParaRPr>
          </a:p>
        </p:txBody>
      </p:sp>
      <p:sp>
        <p:nvSpPr>
          <p:cNvPr id="5123" name="Text Box 1"/>
          <p:cNvSpPr txBox="1">
            <a:spLocks noChangeArrowheads="1"/>
          </p:cNvSpPr>
          <p:nvPr/>
        </p:nvSpPr>
        <p:spPr bwMode="auto">
          <a:xfrm>
            <a:off x="995363" y="754185"/>
            <a:ext cx="4805362" cy="3723282"/>
          </a:xfrm>
          <a:prstGeom prst="rect">
            <a:avLst/>
          </a:prstGeom>
          <a:solidFill>
            <a:srgbClr val="FFFFFF"/>
          </a:solidFill>
          <a:ln w="9525">
            <a:solidFill>
              <a:srgbClr val="000000"/>
            </a:solidFill>
            <a:miter lim="800000"/>
            <a:headEnd/>
            <a:tailEnd/>
          </a:ln>
        </p:spPr>
        <p:txBody>
          <a:bodyPr wrap="none" lIns="83796" tIns="41898" rIns="83796" bIns="41898"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a:lnSpc>
                <a:spcPct val="93000"/>
              </a:lnSpc>
              <a:spcBef>
                <a:spcPct val="0"/>
              </a:spcBef>
              <a:buSzPct val="45000"/>
              <a:buFont typeface="Wingdings" panose="05000000000000000000" pitchFamily="2" charset="2"/>
              <a:buNone/>
            </a:pPr>
            <a:endParaRPr lang="en-US" altLang="en-US" sz="1600">
              <a:solidFill>
                <a:schemeClr val="bg1"/>
              </a:solidFill>
              <a:latin typeface="Arial" panose="020B0604020202020204" pitchFamily="34" charset="0"/>
              <a:cs typeface="Arial" panose="020B0604020202020204" pitchFamily="34" charset="0"/>
            </a:endParaRPr>
          </a:p>
        </p:txBody>
      </p:sp>
      <p:sp>
        <p:nvSpPr>
          <p:cNvPr id="5124" name="Rectangle 2"/>
          <p:cNvSpPr>
            <a:spLocks noGrp="1" noChangeArrowheads="1"/>
          </p:cNvSpPr>
          <p:nvPr>
            <p:ph type="body"/>
          </p:nvPr>
        </p:nvSpPr>
        <p:spPr>
          <a:xfrm>
            <a:off x="679450" y="4717217"/>
            <a:ext cx="5437188" cy="446476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dirty="0" smtClean="0">
              <a:latin typeface="Times New Roman" panose="02020603050405020304" pitchFamily="18" charset="0"/>
            </a:endParaRPr>
          </a:p>
        </p:txBody>
      </p:sp>
    </p:spTree>
    <p:extLst>
      <p:ext uri="{BB962C8B-B14F-4D97-AF65-F5344CB8AC3E}">
        <p14:creationId xmlns:p14="http://schemas.microsoft.com/office/powerpoint/2010/main" xmlns="" val="813799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defRPr/>
            </a:pPr>
            <a:fld id="{ADAB9B34-6CB6-4059-A209-82B547DA48C6}" type="slidenum">
              <a:rPr lang="en-GB" altLang="en-US" sz="1300" smtClean="0"/>
              <a:pPr>
                <a:spcBef>
                  <a:spcPct val="0"/>
                </a:spcBef>
                <a:buSzPct val="45000"/>
                <a:buFont typeface="Wingdings" panose="05000000000000000000" pitchFamily="2" charset="2"/>
                <a:buNone/>
                <a:defRPr/>
              </a:pPr>
              <a:t>10</a:t>
            </a:fld>
            <a:endParaRPr lang="en-GB" altLang="en-US" sz="1300" smtClean="0"/>
          </a:p>
        </p:txBody>
      </p:sp>
      <p:sp>
        <p:nvSpPr>
          <p:cNvPr id="15363" name="Rectangle 2"/>
          <p:cNvSpPr>
            <a:spLocks noGrp="1" noRot="1" noChangeAspect="1" noChangeArrowheads="1" noTextEdit="1"/>
          </p:cNvSpPr>
          <p:nvPr>
            <p:ph type="sldImg"/>
          </p:nvPr>
        </p:nvSpPr>
        <p:spPr>
          <a:xfrm>
            <a:off x="917575" y="754063"/>
            <a:ext cx="4960938" cy="3722687"/>
          </a:xfrm>
          <a:solidFill>
            <a:srgbClr val="FFFFFF"/>
          </a:solidFill>
          <a:ln>
            <a:solidFill>
              <a:srgbClr val="000000"/>
            </a:solidFill>
            <a:miter lim="800000"/>
            <a:headEnd/>
            <a:tailEnd/>
          </a:ln>
        </p:spPr>
      </p:sp>
      <p:sp>
        <p:nvSpPr>
          <p:cNvPr id="15364" name="Rectangle 3"/>
          <p:cNvSpPr>
            <a:spLocks noGrp="1" noChangeArrowheads="1"/>
          </p:cNvSpPr>
          <p:nvPr>
            <p:ph type="body" idx="1"/>
          </p:nvPr>
        </p:nvSpPr>
        <p:spPr>
          <a:xfrm>
            <a:off x="679450" y="4714875"/>
            <a:ext cx="5438775" cy="4384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xmlns="" val="2172766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11</a:t>
            </a:fld>
            <a:endParaRPr lang="en-GB" altLang="en-US" dirty="0"/>
          </a:p>
        </p:txBody>
      </p:sp>
    </p:spTree>
    <p:extLst>
      <p:ext uri="{BB962C8B-B14F-4D97-AF65-F5344CB8AC3E}">
        <p14:creationId xmlns:p14="http://schemas.microsoft.com/office/powerpoint/2010/main" xmlns="" val="3799004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12</a:t>
            </a:fld>
            <a:endParaRPr lang="en-GB" altLang="en-US" dirty="0"/>
          </a:p>
        </p:txBody>
      </p:sp>
    </p:spTree>
    <p:extLst>
      <p:ext uri="{BB962C8B-B14F-4D97-AF65-F5344CB8AC3E}">
        <p14:creationId xmlns:p14="http://schemas.microsoft.com/office/powerpoint/2010/main" xmlns="" val="4060875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13</a:t>
            </a:fld>
            <a:endParaRPr lang="en-GB" altLang="en-US" dirty="0"/>
          </a:p>
        </p:txBody>
      </p:sp>
    </p:spTree>
    <p:extLst>
      <p:ext uri="{BB962C8B-B14F-4D97-AF65-F5344CB8AC3E}">
        <p14:creationId xmlns:p14="http://schemas.microsoft.com/office/powerpoint/2010/main" xmlns="" val="2865216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14</a:t>
            </a:fld>
            <a:endParaRPr lang="en-GB" altLang="en-US" dirty="0"/>
          </a:p>
        </p:txBody>
      </p:sp>
    </p:spTree>
    <p:extLst>
      <p:ext uri="{BB962C8B-B14F-4D97-AF65-F5344CB8AC3E}">
        <p14:creationId xmlns:p14="http://schemas.microsoft.com/office/powerpoint/2010/main" xmlns="" val="145375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15</a:t>
            </a:fld>
            <a:endParaRPr lang="en-GB" altLang="en-US" dirty="0"/>
          </a:p>
        </p:txBody>
      </p:sp>
    </p:spTree>
    <p:extLst>
      <p:ext uri="{BB962C8B-B14F-4D97-AF65-F5344CB8AC3E}">
        <p14:creationId xmlns:p14="http://schemas.microsoft.com/office/powerpoint/2010/main" xmlns="" val="1455040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16</a:t>
            </a:fld>
            <a:endParaRPr lang="en-GB" altLang="en-US" dirty="0"/>
          </a:p>
        </p:txBody>
      </p:sp>
    </p:spTree>
    <p:extLst>
      <p:ext uri="{BB962C8B-B14F-4D97-AF65-F5344CB8AC3E}">
        <p14:creationId xmlns:p14="http://schemas.microsoft.com/office/powerpoint/2010/main" xmlns="" val="2336118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17</a:t>
            </a:fld>
            <a:endParaRPr lang="en-GB" altLang="en-US" dirty="0"/>
          </a:p>
        </p:txBody>
      </p:sp>
    </p:spTree>
    <p:extLst>
      <p:ext uri="{BB962C8B-B14F-4D97-AF65-F5344CB8AC3E}">
        <p14:creationId xmlns:p14="http://schemas.microsoft.com/office/powerpoint/2010/main" xmlns="" val="1344647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18</a:t>
            </a:fld>
            <a:endParaRPr lang="en-GB" altLang="en-US" dirty="0"/>
          </a:p>
        </p:txBody>
      </p:sp>
    </p:spTree>
    <p:extLst>
      <p:ext uri="{BB962C8B-B14F-4D97-AF65-F5344CB8AC3E}">
        <p14:creationId xmlns:p14="http://schemas.microsoft.com/office/powerpoint/2010/main" xmlns="" val="1797154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19</a:t>
            </a:fld>
            <a:endParaRPr lang="en-GB" altLang="en-US" dirty="0"/>
          </a:p>
        </p:txBody>
      </p:sp>
    </p:spTree>
    <p:extLst>
      <p:ext uri="{BB962C8B-B14F-4D97-AF65-F5344CB8AC3E}">
        <p14:creationId xmlns:p14="http://schemas.microsoft.com/office/powerpoint/2010/main" xmlns="" val="1291204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2</a:t>
            </a:fld>
            <a:endParaRPr lang="en-GB" altLang="en-US" dirty="0"/>
          </a:p>
        </p:txBody>
      </p:sp>
    </p:spTree>
    <p:extLst>
      <p:ext uri="{BB962C8B-B14F-4D97-AF65-F5344CB8AC3E}">
        <p14:creationId xmlns:p14="http://schemas.microsoft.com/office/powerpoint/2010/main" xmlns="" val="635455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20</a:t>
            </a:fld>
            <a:endParaRPr lang="en-GB" altLang="en-US" dirty="0"/>
          </a:p>
        </p:txBody>
      </p:sp>
    </p:spTree>
    <p:extLst>
      <p:ext uri="{BB962C8B-B14F-4D97-AF65-F5344CB8AC3E}">
        <p14:creationId xmlns:p14="http://schemas.microsoft.com/office/powerpoint/2010/main" xmlns="" val="2595607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p:sp>
      <p:sp>
        <p:nvSpPr>
          <p:cNvPr id="286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1C59681-0C0B-429B-93BC-B52DCFB7C901}" type="slidenum">
              <a:rPr lang="en-GB" altLang="en-US" smtClean="0"/>
              <a:pPr>
                <a:defRPr/>
              </a:pPr>
              <a:t>21</a:t>
            </a:fld>
            <a:endParaRPr lang="en-GB" altLang="en-US" dirty="0"/>
          </a:p>
        </p:txBody>
      </p:sp>
    </p:spTree>
    <p:extLst>
      <p:ext uri="{BB962C8B-B14F-4D97-AF65-F5344CB8AC3E}">
        <p14:creationId xmlns:p14="http://schemas.microsoft.com/office/powerpoint/2010/main" xmlns="" val="1871590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p:sp>
      <p:sp>
        <p:nvSpPr>
          <p:cNvPr id="307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1BD8A7DF-D8D5-4529-B1A8-AFA5C6BB0533}" type="slidenum">
              <a:rPr lang="en-GB" altLang="en-US" smtClean="0"/>
              <a:pPr>
                <a:defRPr/>
              </a:pPr>
              <a:t>22</a:t>
            </a:fld>
            <a:endParaRPr lang="en-GB" altLang="en-US" dirty="0"/>
          </a:p>
        </p:txBody>
      </p:sp>
    </p:spTree>
    <p:extLst>
      <p:ext uri="{BB962C8B-B14F-4D97-AF65-F5344CB8AC3E}">
        <p14:creationId xmlns:p14="http://schemas.microsoft.com/office/powerpoint/2010/main" xmlns="" val="15332955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C466F115-B8F8-4B4D-9A8D-B6E0C47DE960}" type="slidenum">
              <a:rPr lang="en-GB" altLang="en-US" smtClean="0"/>
              <a:pPr>
                <a:defRPr/>
              </a:pPr>
              <a:t>23</a:t>
            </a:fld>
            <a:endParaRPr lang="en-GB" altLang="en-US" dirty="0"/>
          </a:p>
        </p:txBody>
      </p:sp>
    </p:spTree>
    <p:extLst>
      <p:ext uri="{BB962C8B-B14F-4D97-AF65-F5344CB8AC3E}">
        <p14:creationId xmlns:p14="http://schemas.microsoft.com/office/powerpoint/2010/main" xmlns="" val="1565030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p:sp>
      <p:sp>
        <p:nvSpPr>
          <p:cNvPr id="348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8A4F893-7CB0-4CFB-B7FB-95A54F18B074}" type="slidenum">
              <a:rPr lang="en-GB" altLang="en-US" smtClean="0"/>
              <a:pPr>
                <a:defRPr/>
              </a:pPr>
              <a:t>24</a:t>
            </a:fld>
            <a:endParaRPr lang="en-GB" altLang="en-US" dirty="0"/>
          </a:p>
        </p:txBody>
      </p:sp>
    </p:spTree>
    <p:extLst>
      <p:ext uri="{BB962C8B-B14F-4D97-AF65-F5344CB8AC3E}">
        <p14:creationId xmlns:p14="http://schemas.microsoft.com/office/powerpoint/2010/main" xmlns="" val="37107185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p:sp>
      <p:sp>
        <p:nvSpPr>
          <p:cNvPr id="368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CD4B047F-7400-4E38-9252-9A04B1FEF9DE}" type="slidenum">
              <a:rPr lang="en-GB" altLang="en-US" smtClean="0"/>
              <a:pPr>
                <a:defRPr/>
              </a:pPr>
              <a:t>25</a:t>
            </a:fld>
            <a:endParaRPr lang="en-GB" altLang="en-US" dirty="0"/>
          </a:p>
        </p:txBody>
      </p:sp>
    </p:spTree>
    <p:extLst>
      <p:ext uri="{BB962C8B-B14F-4D97-AF65-F5344CB8AC3E}">
        <p14:creationId xmlns:p14="http://schemas.microsoft.com/office/powerpoint/2010/main" xmlns="" val="19079139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805FDEAB-AEA3-427E-8670-9B26AEDE8343}" type="slidenum">
              <a:rPr lang="en-GB" altLang="en-US" smtClean="0"/>
              <a:pPr>
                <a:defRPr/>
              </a:pPr>
              <a:t>26</a:t>
            </a:fld>
            <a:endParaRPr lang="en-GB" altLang="en-US" dirty="0"/>
          </a:p>
        </p:txBody>
      </p:sp>
    </p:spTree>
    <p:extLst>
      <p:ext uri="{BB962C8B-B14F-4D97-AF65-F5344CB8AC3E}">
        <p14:creationId xmlns:p14="http://schemas.microsoft.com/office/powerpoint/2010/main" xmlns="" val="197284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p:sp>
      <p:sp>
        <p:nvSpPr>
          <p:cNvPr id="409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27B0A75E-1093-4003-A897-63E2F0C846AC}" type="slidenum">
              <a:rPr lang="en-GB" altLang="en-US" smtClean="0"/>
              <a:pPr>
                <a:defRPr/>
              </a:pPr>
              <a:t>27</a:t>
            </a:fld>
            <a:endParaRPr lang="en-GB" altLang="en-US" dirty="0"/>
          </a:p>
        </p:txBody>
      </p:sp>
    </p:spTree>
    <p:extLst>
      <p:ext uri="{BB962C8B-B14F-4D97-AF65-F5344CB8AC3E}">
        <p14:creationId xmlns:p14="http://schemas.microsoft.com/office/powerpoint/2010/main" xmlns="" val="4782133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p:sp>
      <p:sp>
        <p:nvSpPr>
          <p:cNvPr id="430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F4DFDEC1-2F6A-4766-B964-83CAEE7FD8C5}" type="slidenum">
              <a:rPr lang="en-GB" altLang="en-US" smtClean="0"/>
              <a:pPr>
                <a:defRPr/>
              </a:pPr>
              <a:t>28</a:t>
            </a:fld>
            <a:endParaRPr lang="en-GB" altLang="en-US" dirty="0"/>
          </a:p>
        </p:txBody>
      </p:sp>
    </p:spTree>
    <p:extLst>
      <p:ext uri="{BB962C8B-B14F-4D97-AF65-F5344CB8AC3E}">
        <p14:creationId xmlns:p14="http://schemas.microsoft.com/office/powerpoint/2010/main" xmlns="" val="3670357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p:sp>
      <p:sp>
        <p:nvSpPr>
          <p:cNvPr id="450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92B2C111-376A-4279-B8A1-B9F537288641}" type="slidenum">
              <a:rPr lang="en-GB" altLang="en-US" smtClean="0"/>
              <a:pPr>
                <a:defRPr/>
              </a:pPr>
              <a:t>29</a:t>
            </a:fld>
            <a:endParaRPr lang="en-GB" altLang="en-US" dirty="0"/>
          </a:p>
        </p:txBody>
      </p:sp>
    </p:spTree>
    <p:extLst>
      <p:ext uri="{BB962C8B-B14F-4D97-AF65-F5344CB8AC3E}">
        <p14:creationId xmlns:p14="http://schemas.microsoft.com/office/powerpoint/2010/main" xmlns="" val="129802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3</a:t>
            </a:fld>
            <a:endParaRPr lang="en-GB" altLang="en-US" dirty="0"/>
          </a:p>
        </p:txBody>
      </p:sp>
    </p:spTree>
    <p:extLst>
      <p:ext uri="{BB962C8B-B14F-4D97-AF65-F5344CB8AC3E}">
        <p14:creationId xmlns:p14="http://schemas.microsoft.com/office/powerpoint/2010/main" xmlns="" val="17323599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p:sp>
      <p:sp>
        <p:nvSpPr>
          <p:cNvPr id="471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5A1BF9B-6869-46C3-B8E8-0742C8B1F51E}" type="slidenum">
              <a:rPr lang="en-GB" altLang="en-US" smtClean="0"/>
              <a:pPr>
                <a:defRPr/>
              </a:pPr>
              <a:t>30</a:t>
            </a:fld>
            <a:endParaRPr lang="en-GB" altLang="en-US" dirty="0"/>
          </a:p>
        </p:txBody>
      </p:sp>
    </p:spTree>
    <p:extLst>
      <p:ext uri="{BB962C8B-B14F-4D97-AF65-F5344CB8AC3E}">
        <p14:creationId xmlns:p14="http://schemas.microsoft.com/office/powerpoint/2010/main" xmlns="" val="21679280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p:sp>
      <p:sp>
        <p:nvSpPr>
          <p:cNvPr id="491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6D6E75F8-3444-4772-83E6-85A1630B9C2C}" type="slidenum">
              <a:rPr lang="en-GB" altLang="en-US" smtClean="0"/>
              <a:pPr>
                <a:defRPr/>
              </a:pPr>
              <a:t>31</a:t>
            </a:fld>
            <a:endParaRPr lang="en-GB" altLang="en-US" dirty="0"/>
          </a:p>
        </p:txBody>
      </p:sp>
    </p:spTree>
    <p:extLst>
      <p:ext uri="{BB962C8B-B14F-4D97-AF65-F5344CB8AC3E}">
        <p14:creationId xmlns:p14="http://schemas.microsoft.com/office/powerpoint/2010/main" xmlns="" val="18067044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p:sp>
      <p:sp>
        <p:nvSpPr>
          <p:cNvPr id="512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69FB03D2-3FC1-42A2-8E30-EBF0225F5403}" type="slidenum">
              <a:rPr lang="en-GB" altLang="en-US" smtClean="0"/>
              <a:pPr>
                <a:defRPr/>
              </a:pPr>
              <a:t>32</a:t>
            </a:fld>
            <a:endParaRPr lang="en-GB" altLang="en-US" dirty="0"/>
          </a:p>
        </p:txBody>
      </p:sp>
    </p:spTree>
    <p:extLst>
      <p:ext uri="{BB962C8B-B14F-4D97-AF65-F5344CB8AC3E}">
        <p14:creationId xmlns:p14="http://schemas.microsoft.com/office/powerpoint/2010/main" xmlns="" val="29343081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p:sp>
      <p:sp>
        <p:nvSpPr>
          <p:cNvPr id="532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5897620C-43C9-4FB6-9A5D-DF5840D3CA79}" type="slidenum">
              <a:rPr lang="en-GB" altLang="en-US" smtClean="0"/>
              <a:pPr>
                <a:defRPr/>
              </a:pPr>
              <a:t>33</a:t>
            </a:fld>
            <a:endParaRPr lang="en-GB" altLang="en-US" dirty="0"/>
          </a:p>
        </p:txBody>
      </p:sp>
    </p:spTree>
    <p:extLst>
      <p:ext uri="{BB962C8B-B14F-4D97-AF65-F5344CB8AC3E}">
        <p14:creationId xmlns:p14="http://schemas.microsoft.com/office/powerpoint/2010/main" xmlns="" val="29355969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p:sp>
      <p:sp>
        <p:nvSpPr>
          <p:cNvPr id="552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C7C9F164-3EB7-4A3D-A77D-A1708768E490}" type="slidenum">
              <a:rPr lang="en-GB" altLang="en-US" smtClean="0"/>
              <a:pPr>
                <a:defRPr/>
              </a:pPr>
              <a:t>34</a:t>
            </a:fld>
            <a:endParaRPr lang="en-GB" altLang="en-US" dirty="0"/>
          </a:p>
        </p:txBody>
      </p:sp>
    </p:spTree>
    <p:extLst>
      <p:ext uri="{BB962C8B-B14F-4D97-AF65-F5344CB8AC3E}">
        <p14:creationId xmlns:p14="http://schemas.microsoft.com/office/powerpoint/2010/main" xmlns="" val="38829971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35</a:t>
            </a:fld>
            <a:endParaRPr lang="en-GB" altLang="en-US" dirty="0"/>
          </a:p>
        </p:txBody>
      </p:sp>
    </p:spTree>
    <p:extLst>
      <p:ext uri="{BB962C8B-B14F-4D97-AF65-F5344CB8AC3E}">
        <p14:creationId xmlns:p14="http://schemas.microsoft.com/office/powerpoint/2010/main" xmlns="" val="27201657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36</a:t>
            </a:fld>
            <a:endParaRPr lang="en-GB" altLang="en-US" dirty="0"/>
          </a:p>
        </p:txBody>
      </p:sp>
    </p:spTree>
    <p:extLst>
      <p:ext uri="{BB962C8B-B14F-4D97-AF65-F5344CB8AC3E}">
        <p14:creationId xmlns:p14="http://schemas.microsoft.com/office/powerpoint/2010/main" xmlns="" val="8697081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ZA" sz="1200" kern="1200" dirty="0" smtClean="0">
                <a:solidFill>
                  <a:srgbClr val="000000"/>
                </a:solidFill>
                <a:effectLst/>
                <a:latin typeface="Times New Roman" pitchFamily="16" charset="0"/>
                <a:ea typeface="+mn-ea"/>
                <a:cs typeface="+mn-cs"/>
              </a:rPr>
              <a:t>Revenue projections over the MTEF is R175,6 million, R185,8 million and R196,5 million in regards to 2019/20, 2020/21 and 2021/22 respectively, indicating a growth rate of about 7%.</a:t>
            </a:r>
          </a:p>
          <a:p>
            <a:endParaRPr lang="en-ZA" altLang="en-US" dirty="0"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37</a:t>
            </a:fld>
            <a:endParaRPr lang="en-GB" altLang="en-US" dirty="0"/>
          </a:p>
        </p:txBody>
      </p:sp>
    </p:spTree>
    <p:extLst>
      <p:ext uri="{BB962C8B-B14F-4D97-AF65-F5344CB8AC3E}">
        <p14:creationId xmlns:p14="http://schemas.microsoft.com/office/powerpoint/2010/main" xmlns="" val="20083055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en-ZA" sz="1200" kern="1200" dirty="0" smtClean="0">
                <a:solidFill>
                  <a:srgbClr val="000000"/>
                </a:solidFill>
                <a:effectLst/>
                <a:latin typeface="Times New Roman" pitchFamily="16" charset="0"/>
                <a:ea typeface="+mn-ea"/>
                <a:cs typeface="+mn-cs"/>
              </a:rPr>
              <a:t>1. Revenue estimates regarding sources of income in 2019/20:</a:t>
            </a:r>
          </a:p>
          <a:p>
            <a:pPr lvl="1"/>
            <a:r>
              <a:rPr lang="en-ZA" sz="1200" kern="1200" dirty="0" smtClean="0">
                <a:solidFill>
                  <a:srgbClr val="000000"/>
                </a:solidFill>
                <a:effectLst/>
                <a:latin typeface="Times New Roman" pitchFamily="16" charset="0"/>
                <a:ea typeface="+mn-ea"/>
                <a:cs typeface="+mn-cs"/>
              </a:rPr>
              <a:t>Transfers received 			R134,63 million	(73%)</a:t>
            </a:r>
          </a:p>
          <a:p>
            <a:pPr lvl="1"/>
            <a:r>
              <a:rPr lang="en-ZA" sz="1200" kern="1200" dirty="0" smtClean="0">
                <a:solidFill>
                  <a:srgbClr val="000000"/>
                </a:solidFill>
                <a:effectLst/>
                <a:latin typeface="Times New Roman" pitchFamily="16" charset="0"/>
                <a:ea typeface="+mn-ea"/>
                <a:cs typeface="+mn-cs"/>
              </a:rPr>
              <a:t>Administrative fees 			R  27,96 million	(15%)</a:t>
            </a:r>
          </a:p>
          <a:p>
            <a:pPr lvl="1"/>
            <a:r>
              <a:rPr lang="en-ZA" sz="1200" kern="1200" dirty="0" smtClean="0">
                <a:solidFill>
                  <a:srgbClr val="000000"/>
                </a:solidFill>
                <a:effectLst/>
                <a:latin typeface="Times New Roman" pitchFamily="16" charset="0"/>
                <a:ea typeface="+mn-ea"/>
                <a:cs typeface="+mn-cs"/>
              </a:rPr>
              <a:t>Other non-taxable revenue		R  21,62 million	(12%)</a:t>
            </a:r>
          </a:p>
          <a:p>
            <a:pPr lvl="0"/>
            <a:endParaRPr lang="en-ZA" sz="1200" kern="1200" dirty="0" smtClean="0">
              <a:solidFill>
                <a:srgbClr val="000000"/>
              </a:solidFill>
              <a:effectLst/>
              <a:latin typeface="Times New Roman" pitchFamily="16" charset="0"/>
              <a:ea typeface="+mn-ea"/>
              <a:cs typeface="+mn-cs"/>
            </a:endParaRPr>
          </a:p>
          <a:p>
            <a:pPr>
              <a:defRPr/>
            </a:pPr>
            <a:r>
              <a:rPr lang="en-ZA" dirty="0" smtClean="0"/>
              <a:t>Administrative fees:</a:t>
            </a:r>
          </a:p>
          <a:p>
            <a:pPr marL="171450" indent="-171450">
              <a:buFont typeface="Arial" panose="020B0604020202020204" pitchFamily="34" charset="0"/>
              <a:buChar char="•"/>
              <a:defRPr/>
            </a:pPr>
            <a:r>
              <a:rPr lang="en-ZA" dirty="0" smtClean="0"/>
              <a:t>Verification fees – Verification of qualifications on request from private companies.</a:t>
            </a:r>
          </a:p>
          <a:p>
            <a:pPr marL="171450" indent="-171450">
              <a:buFont typeface="Arial" panose="020B0604020202020204" pitchFamily="34" charset="0"/>
              <a:buChar char="•"/>
              <a:defRPr/>
            </a:pPr>
            <a:r>
              <a:rPr lang="en-ZA" dirty="0" smtClean="0"/>
              <a:t>Accreditation fees – Institutions request accreditation. Cannot predict number of applications.</a:t>
            </a:r>
          </a:p>
          <a:p>
            <a:pPr marL="171450" indent="-171450">
              <a:buFont typeface="Arial" panose="020B0604020202020204" pitchFamily="34" charset="0"/>
              <a:buChar char="•"/>
              <a:defRPr/>
            </a:pPr>
            <a:r>
              <a:rPr lang="en-ZA" dirty="0" smtClean="0"/>
              <a:t>Certification fees – Fees collected from Private assessment bodies.</a:t>
            </a:r>
          </a:p>
          <a:p>
            <a:pPr marL="171450" indent="-171450">
              <a:buFont typeface="Arial" panose="020B0604020202020204" pitchFamily="34" charset="0"/>
              <a:buChar char="•"/>
              <a:defRPr/>
            </a:pPr>
            <a:endParaRPr lang="en-ZA" dirty="0" smtClean="0"/>
          </a:p>
          <a:p>
            <a:pPr>
              <a:buFont typeface="Arial" panose="020B0604020202020204" pitchFamily="34" charset="0"/>
              <a:buNone/>
              <a:defRPr/>
            </a:pPr>
            <a:r>
              <a:rPr lang="en-ZA" dirty="0" smtClean="0"/>
              <a:t>Other non-tax revenue:</a:t>
            </a:r>
          </a:p>
          <a:p>
            <a:pPr marL="171450" indent="-171450">
              <a:buFont typeface="Arial" panose="020B0604020202020204" pitchFamily="34" charset="0"/>
              <a:buChar char="•"/>
              <a:defRPr/>
            </a:pPr>
            <a:r>
              <a:rPr lang="en-ZA" dirty="0" smtClean="0"/>
              <a:t>Interest – Due to reserves not utilised.</a:t>
            </a:r>
          </a:p>
          <a:p>
            <a:pPr marL="171450" indent="-171450">
              <a:buFont typeface="Arial" panose="020B0604020202020204" pitchFamily="34" charset="0"/>
              <a:buChar char="•"/>
              <a:defRPr/>
            </a:pPr>
            <a:r>
              <a:rPr lang="en-ZA" dirty="0" smtClean="0"/>
              <a:t>Rental income</a:t>
            </a:r>
          </a:p>
          <a:p>
            <a:pPr marL="171450" indent="-171450">
              <a:buFont typeface="Arial" panose="020B0604020202020204" pitchFamily="34" charset="0"/>
              <a:buChar char="•"/>
              <a:defRPr/>
            </a:pPr>
            <a:r>
              <a:rPr lang="en-ZA" dirty="0" smtClean="0"/>
              <a:t>Cost recovery</a:t>
            </a:r>
            <a:r>
              <a:rPr lang="en-ZA" baseline="0" dirty="0" smtClean="0"/>
              <a:t> from private assessment bodies</a:t>
            </a:r>
            <a:endParaRPr lang="en-ZA" dirty="0" smtClean="0"/>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38</a:t>
            </a:fld>
            <a:endParaRPr lang="en-GB" altLang="en-US" dirty="0"/>
          </a:p>
        </p:txBody>
      </p:sp>
    </p:spTree>
    <p:extLst>
      <p:ext uri="{BB962C8B-B14F-4D97-AF65-F5344CB8AC3E}">
        <p14:creationId xmlns:p14="http://schemas.microsoft.com/office/powerpoint/2010/main" xmlns="" val="19678302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en-ZA" sz="1200" kern="1200" dirty="0" smtClean="0">
                <a:solidFill>
                  <a:srgbClr val="000000"/>
                </a:solidFill>
                <a:effectLst/>
                <a:latin typeface="Times New Roman" pitchFamily="16" charset="0"/>
                <a:ea typeface="+mn-ea"/>
                <a:cs typeface="+mn-cs"/>
              </a:rPr>
              <a:t>1.</a:t>
            </a:r>
            <a:r>
              <a:rPr lang="en-ZA" sz="1200" kern="1200" baseline="0" dirty="0" smtClean="0">
                <a:solidFill>
                  <a:srgbClr val="000000"/>
                </a:solidFill>
                <a:effectLst/>
                <a:latin typeface="Times New Roman" pitchFamily="16" charset="0"/>
                <a:ea typeface="+mn-ea"/>
                <a:cs typeface="+mn-cs"/>
              </a:rPr>
              <a:t> </a:t>
            </a:r>
            <a:r>
              <a:rPr lang="en-ZA" sz="1200" kern="1200" dirty="0" smtClean="0">
                <a:solidFill>
                  <a:srgbClr val="000000"/>
                </a:solidFill>
                <a:effectLst/>
                <a:latin typeface="Times New Roman" pitchFamily="16" charset="0"/>
                <a:ea typeface="+mn-ea"/>
                <a:cs typeface="+mn-cs"/>
              </a:rPr>
              <a:t>Expenditure estimates for 2019/20 in terms of National Treasury classification of:</a:t>
            </a:r>
          </a:p>
          <a:p>
            <a:pPr lvl="1"/>
            <a:r>
              <a:rPr lang="en-ZA" sz="1200" kern="1200" dirty="0" smtClean="0">
                <a:solidFill>
                  <a:srgbClr val="000000"/>
                </a:solidFill>
                <a:effectLst/>
                <a:latin typeface="Times New Roman" pitchFamily="16" charset="0"/>
                <a:ea typeface="+mn-ea"/>
                <a:cs typeface="+mn-cs"/>
              </a:rPr>
              <a:t>Goods and services 			R100,28 million 	(55.3%)</a:t>
            </a:r>
          </a:p>
          <a:p>
            <a:pPr lvl="1"/>
            <a:r>
              <a:rPr lang="en-ZA" sz="1200" kern="1200" dirty="0" smtClean="0">
                <a:solidFill>
                  <a:srgbClr val="000000"/>
                </a:solidFill>
                <a:effectLst/>
                <a:latin typeface="Times New Roman" pitchFamily="16" charset="0"/>
                <a:ea typeface="+mn-ea"/>
                <a:cs typeface="+mn-cs"/>
              </a:rPr>
              <a:t>Compensation of employees		R80,94 million		(44.7%)</a:t>
            </a:r>
          </a:p>
          <a:p>
            <a:pPr lvl="1"/>
            <a:r>
              <a:rPr lang="en-ZA" sz="1200" kern="1200" dirty="0" smtClean="0">
                <a:solidFill>
                  <a:srgbClr val="000000"/>
                </a:solidFill>
                <a:effectLst/>
                <a:latin typeface="Times New Roman" pitchFamily="16" charset="0"/>
                <a:ea typeface="+mn-ea"/>
                <a:cs typeface="+mn-cs"/>
              </a:rPr>
              <a:t>Depreciation				R 0</a:t>
            </a:r>
          </a:p>
          <a:p>
            <a:pPr lvl="0"/>
            <a:r>
              <a:rPr lang="en-ZA" sz="1200" kern="1200" dirty="0" smtClean="0">
                <a:solidFill>
                  <a:srgbClr val="000000"/>
                </a:solidFill>
                <a:effectLst/>
                <a:latin typeface="Times New Roman" pitchFamily="16" charset="0"/>
                <a:ea typeface="+mn-ea"/>
                <a:cs typeface="+mn-cs"/>
              </a:rPr>
              <a:t>2. No depreciation is budgeted for separately as this is a non-cash item.</a:t>
            </a: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39</a:t>
            </a:fld>
            <a:endParaRPr lang="en-GB" altLang="en-US" dirty="0"/>
          </a:p>
        </p:txBody>
      </p:sp>
    </p:spTree>
    <p:extLst>
      <p:ext uri="{BB962C8B-B14F-4D97-AF65-F5344CB8AC3E}">
        <p14:creationId xmlns:p14="http://schemas.microsoft.com/office/powerpoint/2010/main" xmlns="" val="140914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defRPr/>
            </a:pPr>
            <a:fld id="{9FB48F41-5AF6-4F2C-8D87-F8C51554EAF3}" type="slidenum">
              <a:rPr lang="en-GB" altLang="en-US" sz="1300" smtClean="0"/>
              <a:pPr>
                <a:spcBef>
                  <a:spcPct val="0"/>
                </a:spcBef>
                <a:buSzPct val="45000"/>
                <a:buFont typeface="Wingdings" panose="05000000000000000000" pitchFamily="2" charset="2"/>
                <a:buNone/>
                <a:defRPr/>
              </a:pPr>
              <a:t>4</a:t>
            </a:fld>
            <a:endParaRPr lang="en-GB" altLang="en-US" sz="1300" smtClean="0"/>
          </a:p>
        </p:txBody>
      </p:sp>
      <p:sp>
        <p:nvSpPr>
          <p:cNvPr id="11267" name="Rectangle 2"/>
          <p:cNvSpPr>
            <a:spLocks noGrp="1" noRot="1" noChangeAspect="1" noChangeArrowheads="1" noTextEdit="1"/>
          </p:cNvSpPr>
          <p:nvPr>
            <p:ph type="sldImg"/>
          </p:nvPr>
        </p:nvSpPr>
        <p:spPr>
          <a:xfrm>
            <a:off x="917575" y="754063"/>
            <a:ext cx="4960938" cy="3722687"/>
          </a:xfrm>
          <a:solidFill>
            <a:srgbClr val="FFFFFF"/>
          </a:solidFill>
          <a:ln>
            <a:solidFill>
              <a:srgbClr val="000000"/>
            </a:solidFill>
            <a:miter lim="800000"/>
            <a:headEnd/>
            <a:tailEnd/>
          </a:ln>
        </p:spPr>
      </p:sp>
      <p:sp>
        <p:nvSpPr>
          <p:cNvPr id="11268" name="Rectangle 3"/>
          <p:cNvSpPr>
            <a:spLocks noGrp="1" noChangeArrowheads="1"/>
          </p:cNvSpPr>
          <p:nvPr>
            <p:ph type="body" idx="1"/>
          </p:nvPr>
        </p:nvSpPr>
        <p:spPr>
          <a:xfrm>
            <a:off x="679450" y="4714875"/>
            <a:ext cx="5438775" cy="4384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xmlns="" val="15900321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40</a:t>
            </a:fld>
            <a:endParaRPr lang="en-GB" altLang="en-US" dirty="0"/>
          </a:p>
        </p:txBody>
      </p:sp>
    </p:spTree>
    <p:extLst>
      <p:ext uri="{BB962C8B-B14F-4D97-AF65-F5344CB8AC3E}">
        <p14:creationId xmlns:p14="http://schemas.microsoft.com/office/powerpoint/2010/main" xmlns="" val="31024857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41</a:t>
            </a:fld>
            <a:endParaRPr lang="en-GB" altLang="en-US" dirty="0"/>
          </a:p>
        </p:txBody>
      </p:sp>
    </p:spTree>
    <p:extLst>
      <p:ext uri="{BB962C8B-B14F-4D97-AF65-F5344CB8AC3E}">
        <p14:creationId xmlns:p14="http://schemas.microsoft.com/office/powerpoint/2010/main" xmlns="" val="28202068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ZA" altLang="en-US" dirty="0" smtClean="0">
                <a:latin typeface="Times New Roman" panose="02020603050405020304" pitchFamily="18" charset="0"/>
              </a:rPr>
              <a:t>Compensation of employees		45%	 80,938 </a:t>
            </a:r>
          </a:p>
          <a:p>
            <a:r>
              <a:rPr lang="en-ZA" altLang="en-US" dirty="0" smtClean="0">
                <a:latin typeface="Times New Roman" panose="02020603050405020304" pitchFamily="18" charset="0"/>
              </a:rPr>
              <a:t>Honorarium				19%	 34,119 </a:t>
            </a:r>
          </a:p>
          <a:p>
            <a:r>
              <a:rPr lang="en-ZA" altLang="en-US" dirty="0" smtClean="0">
                <a:latin typeface="Times New Roman" panose="02020603050405020304" pitchFamily="18" charset="0"/>
              </a:rPr>
              <a:t>Travel and subsistence		14%	 25,389 </a:t>
            </a:r>
          </a:p>
          <a:p>
            <a:r>
              <a:rPr lang="en-ZA" altLang="en-US" dirty="0" smtClean="0">
                <a:latin typeface="Times New Roman" panose="02020603050405020304" pitchFamily="18" charset="0"/>
              </a:rPr>
              <a:t>Computer services			6%	 10,117 </a:t>
            </a:r>
          </a:p>
          <a:p>
            <a:r>
              <a:rPr lang="en-ZA" altLang="en-US" dirty="0" smtClean="0">
                <a:latin typeface="Times New Roman" panose="02020603050405020304" pitchFamily="18" charset="0"/>
              </a:rPr>
              <a:t>Consultants 				5%	 8,162 </a:t>
            </a:r>
          </a:p>
          <a:p>
            <a:r>
              <a:rPr lang="en-ZA" altLang="en-US" dirty="0" smtClean="0">
                <a:latin typeface="Times New Roman" panose="02020603050405020304" pitchFamily="18" charset="0"/>
              </a:rPr>
              <a:t>Communication			2%	 4,419 </a:t>
            </a:r>
          </a:p>
          <a:p>
            <a:r>
              <a:rPr lang="en-ZA" altLang="en-US" dirty="0" smtClean="0">
                <a:latin typeface="Times New Roman" panose="02020603050405020304" pitchFamily="18" charset="0"/>
              </a:rPr>
              <a:t>Property payments			2%	 4,225 </a:t>
            </a:r>
          </a:p>
          <a:p>
            <a:r>
              <a:rPr lang="en-ZA" altLang="en-US" dirty="0" smtClean="0">
                <a:latin typeface="Times New Roman" panose="02020603050405020304" pitchFamily="18" charset="0"/>
              </a:rPr>
              <a:t>Venues and facilities			2%	 4,103 </a:t>
            </a:r>
          </a:p>
          <a:p>
            <a:r>
              <a:rPr lang="en-ZA" altLang="en-US" dirty="0" smtClean="0">
                <a:latin typeface="Times New Roman" panose="02020603050405020304" pitchFamily="18" charset="0"/>
              </a:rPr>
              <a:t>Other expenditure			5%	 9,743 </a:t>
            </a:r>
          </a:p>
          <a:p>
            <a:r>
              <a:rPr lang="en-ZA" altLang="en-US" dirty="0" smtClean="0">
                <a:latin typeface="Times New Roman" panose="02020603050405020304" pitchFamily="18" charset="0"/>
              </a:rPr>
              <a:t>		 				181,216 </a:t>
            </a:r>
          </a:p>
          <a:p>
            <a:endParaRPr lang="en-ZA" altLang="en-US" dirty="0"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42</a:t>
            </a:fld>
            <a:endParaRPr lang="en-GB" altLang="en-US" dirty="0"/>
          </a:p>
        </p:txBody>
      </p:sp>
    </p:spTree>
    <p:extLst>
      <p:ext uri="{BB962C8B-B14F-4D97-AF65-F5344CB8AC3E}">
        <p14:creationId xmlns:p14="http://schemas.microsoft.com/office/powerpoint/2010/main" xmlns="" val="18111177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en-ZA" sz="1200" kern="1200" dirty="0" smtClean="0">
                <a:solidFill>
                  <a:srgbClr val="000000"/>
                </a:solidFill>
                <a:effectLst/>
                <a:latin typeface="Times New Roman" pitchFamily="16" charset="0"/>
                <a:ea typeface="+mn-ea"/>
                <a:cs typeface="+mn-cs"/>
              </a:rPr>
              <a:t>Growth in human capital</a:t>
            </a:r>
          </a:p>
          <a:p>
            <a:pPr marL="171450" lvl="0" indent="-171450">
              <a:buFont typeface="Arial" panose="020B0604020202020204" pitchFamily="34" charset="0"/>
              <a:buChar char="•"/>
            </a:pPr>
            <a:r>
              <a:rPr lang="en-ZA" sz="1200" kern="1200" dirty="0" smtClean="0">
                <a:solidFill>
                  <a:srgbClr val="000000"/>
                </a:solidFill>
                <a:effectLst/>
                <a:latin typeface="Times New Roman" pitchFamily="16" charset="0"/>
                <a:ea typeface="+mn-ea"/>
                <a:cs typeface="+mn-cs"/>
              </a:rPr>
              <a:t>The budget was prepared with 140 posts in 2019/2020. </a:t>
            </a:r>
          </a:p>
          <a:p>
            <a:pPr marL="171450" lvl="0" indent="-171450">
              <a:buFont typeface="Arial" panose="020B0604020202020204" pitchFamily="34" charset="0"/>
              <a:buChar char="•"/>
            </a:pPr>
            <a:r>
              <a:rPr lang="en-ZA" sz="1200" kern="1200" dirty="0" smtClean="0">
                <a:solidFill>
                  <a:srgbClr val="000000"/>
                </a:solidFill>
                <a:effectLst/>
                <a:latin typeface="Times New Roman" pitchFamily="16" charset="0"/>
                <a:ea typeface="+mn-ea"/>
                <a:cs typeface="+mn-cs"/>
              </a:rPr>
              <a:t>Some positions were converted to ad-hoc employment to save costs.</a:t>
            </a: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43</a:t>
            </a:fld>
            <a:endParaRPr lang="en-GB" altLang="en-US" dirty="0"/>
          </a:p>
        </p:txBody>
      </p:sp>
    </p:spTree>
    <p:extLst>
      <p:ext uri="{BB962C8B-B14F-4D97-AF65-F5344CB8AC3E}">
        <p14:creationId xmlns:p14="http://schemas.microsoft.com/office/powerpoint/2010/main" xmlns="" val="2967345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44</a:t>
            </a:fld>
            <a:endParaRPr lang="en-GB" altLang="en-US" dirty="0"/>
          </a:p>
        </p:txBody>
      </p:sp>
    </p:spTree>
    <p:extLst>
      <p:ext uri="{BB962C8B-B14F-4D97-AF65-F5344CB8AC3E}">
        <p14:creationId xmlns:p14="http://schemas.microsoft.com/office/powerpoint/2010/main" xmlns="" val="20821324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p:sp>
      <p:sp>
        <p:nvSpPr>
          <p:cNvPr id="931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9932A52D-C070-42BE-A0E9-34563E9A65AA}" type="slidenum">
              <a:rPr lang="en-GB" altLang="en-US" smtClean="0"/>
              <a:pPr>
                <a:defRPr/>
              </a:pPr>
              <a:t>45</a:t>
            </a:fld>
            <a:endParaRPr lang="en-GB" altLang="en-US" dirty="0"/>
          </a:p>
        </p:txBody>
      </p:sp>
    </p:spTree>
    <p:extLst>
      <p:ext uri="{BB962C8B-B14F-4D97-AF65-F5344CB8AC3E}">
        <p14:creationId xmlns:p14="http://schemas.microsoft.com/office/powerpoint/2010/main" xmlns="" val="29954193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p:sp>
      <p:sp>
        <p:nvSpPr>
          <p:cNvPr id="57347" name="Notes Placeholder 2"/>
          <p:cNvSpPr>
            <a:spLocks noGrp="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77691" indent="-177691">
              <a:buFont typeface="Arial" panose="020B0604020202020204" pitchFamily="34" charset="0"/>
              <a:buChar char="•"/>
              <a:defRPr/>
            </a:pPr>
            <a:r>
              <a:rPr lang="en-US" dirty="0" smtClean="0"/>
              <a:t>At the Portfolio Committee meeting held in Cape Town on 27 March 2018, the reportable matter was presented in conjunction with the Annual Performance Plan and Budget for 2018/2019.</a:t>
            </a:r>
            <a:endParaRPr lang="en-ZA" dirty="0" smtClean="0"/>
          </a:p>
          <a:p>
            <a:pPr marL="177691" indent="-177691">
              <a:buFont typeface="Arial" panose="020B0604020202020204" pitchFamily="34" charset="0"/>
              <a:buChar char="•"/>
              <a:defRPr/>
            </a:pPr>
            <a:r>
              <a:rPr lang="en-US" dirty="0" smtClean="0"/>
              <a:t>The Committee made a recommendation regarding a preservation order. Umalusi requested our legal counsel to look into the matter. We would like to inform the Portfolio Committee that a preservation order can only be sought if the service provider is dissipating the funds and assets with the intention of not paying Umalusi. Factually, this is not the case.</a:t>
            </a:r>
            <a:endParaRPr lang="en-ZA" dirty="0" smtClean="0"/>
          </a:p>
          <a:p>
            <a:pPr marL="177691" indent="-177691">
              <a:buFont typeface="Arial" panose="020B0604020202020204" pitchFamily="34" charset="0"/>
              <a:buChar char="•"/>
              <a:defRPr/>
            </a:pPr>
            <a:r>
              <a:rPr lang="en-US" dirty="0" smtClean="0"/>
              <a:t>Our legal counsel has advised Umalusi not to proceed with a preservation order.</a:t>
            </a:r>
          </a:p>
          <a:p>
            <a:pPr marL="0" indent="0">
              <a:buFont typeface="Arial" panose="020B0604020202020204" pitchFamily="34" charset="0"/>
              <a:buNone/>
              <a:defRPr/>
            </a:pPr>
            <a:endParaRPr lang="en-US" dirty="0" smtClean="0"/>
          </a:p>
          <a:p>
            <a:pPr marL="177691" indent="-177691">
              <a:buFont typeface="Arial" panose="020B0604020202020204" pitchFamily="34" charset="0"/>
              <a:buChar char="•"/>
              <a:defRPr/>
            </a:pPr>
            <a:r>
              <a:rPr lang="en-ZA" dirty="0" smtClean="0"/>
              <a:t>SIU</a:t>
            </a:r>
          </a:p>
          <a:p>
            <a:pPr marL="177691" indent="-177691">
              <a:buFont typeface="Arial" panose="020B0604020202020204" pitchFamily="34" charset="0"/>
              <a:buChar char="•"/>
              <a:defRPr/>
            </a:pPr>
            <a:r>
              <a:rPr lang="en-ZA" dirty="0" err="1" smtClean="0"/>
              <a:t>Cidb</a:t>
            </a:r>
            <a:endParaRPr lang="en-ZA" dirty="0" smtClean="0"/>
          </a:p>
          <a:p>
            <a:pPr marL="177691" indent="-177691">
              <a:buFont typeface="Arial" panose="020B0604020202020204" pitchFamily="34" charset="0"/>
              <a:buChar char="•"/>
              <a:defRPr/>
            </a:pPr>
            <a:endParaRPr lang="en-ZA" dirty="0" smtClean="0"/>
          </a:p>
          <a:p>
            <a:pPr>
              <a:defRPr/>
            </a:pPr>
            <a:endParaRPr lang="en-ZA" altLang="en-US" dirty="0"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657A6743-D633-47E2-82D9-E4E33B4C1D22}" type="slidenum">
              <a:rPr lang="en-GB" altLang="en-US" smtClean="0"/>
              <a:pPr>
                <a:defRPr/>
              </a:pPr>
              <a:t>46</a:t>
            </a:fld>
            <a:endParaRPr lang="en-GB" altLang="en-US" dirty="0"/>
          </a:p>
        </p:txBody>
      </p:sp>
    </p:spTree>
    <p:extLst>
      <p:ext uri="{BB962C8B-B14F-4D97-AF65-F5344CB8AC3E}">
        <p14:creationId xmlns:p14="http://schemas.microsoft.com/office/powerpoint/2010/main" xmlns="" val="301805605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dirty="0"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47</a:t>
            </a:fld>
            <a:endParaRPr lang="en-GB" altLang="en-US" dirty="0"/>
          </a:p>
        </p:txBody>
      </p:sp>
    </p:spTree>
    <p:extLst>
      <p:ext uri="{BB962C8B-B14F-4D97-AF65-F5344CB8AC3E}">
        <p14:creationId xmlns:p14="http://schemas.microsoft.com/office/powerpoint/2010/main" xmlns="" val="35765519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p:sp>
      <p:sp>
        <p:nvSpPr>
          <p:cNvPr id="593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dirty="0"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32C67961-E932-49FB-909F-DDE0ADE48296}" type="slidenum">
              <a:rPr lang="en-GB" altLang="en-US" smtClean="0"/>
              <a:pPr>
                <a:defRPr/>
              </a:pPr>
              <a:t>48</a:t>
            </a:fld>
            <a:endParaRPr lang="en-GB" altLang="en-US" dirty="0"/>
          </a:p>
        </p:txBody>
      </p:sp>
    </p:spTree>
    <p:extLst>
      <p:ext uri="{BB962C8B-B14F-4D97-AF65-F5344CB8AC3E}">
        <p14:creationId xmlns:p14="http://schemas.microsoft.com/office/powerpoint/2010/main" xmlns="" val="36711702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p:sp>
      <p:sp>
        <p:nvSpPr>
          <p:cNvPr id="1198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E7946D19-3730-431D-9F3F-D177AB83BA47}" type="slidenum">
              <a:rPr lang="en-GB" altLang="en-US" smtClean="0"/>
              <a:pPr>
                <a:defRPr/>
              </a:pPr>
              <a:t>49</a:t>
            </a:fld>
            <a:endParaRPr lang="en-GB" altLang="en-US" dirty="0"/>
          </a:p>
        </p:txBody>
      </p:sp>
    </p:spTree>
    <p:extLst>
      <p:ext uri="{BB962C8B-B14F-4D97-AF65-F5344CB8AC3E}">
        <p14:creationId xmlns:p14="http://schemas.microsoft.com/office/powerpoint/2010/main" xmlns="" val="2285436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5</a:t>
            </a:fld>
            <a:endParaRPr lang="en-GB" altLang="en-US" dirty="0"/>
          </a:p>
        </p:txBody>
      </p:sp>
    </p:spTree>
    <p:extLst>
      <p:ext uri="{BB962C8B-B14F-4D97-AF65-F5344CB8AC3E}">
        <p14:creationId xmlns:p14="http://schemas.microsoft.com/office/powerpoint/2010/main" xmlns="" val="3761251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6</a:t>
            </a:fld>
            <a:endParaRPr lang="en-GB" altLang="en-US" dirty="0"/>
          </a:p>
        </p:txBody>
      </p:sp>
    </p:spTree>
    <p:extLst>
      <p:ext uri="{BB962C8B-B14F-4D97-AF65-F5344CB8AC3E}">
        <p14:creationId xmlns:p14="http://schemas.microsoft.com/office/powerpoint/2010/main" xmlns="" val="2503035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A678DF69-67D3-419D-9E8F-7BAD065E8F3E}" type="slidenum">
              <a:rPr lang="en-GB" altLang="en-US" smtClean="0"/>
              <a:pPr>
                <a:defRPr/>
              </a:pPr>
              <a:t>7</a:t>
            </a:fld>
            <a:endParaRPr lang="en-GB" altLang="en-US" dirty="0"/>
          </a:p>
        </p:txBody>
      </p:sp>
    </p:spTree>
    <p:extLst>
      <p:ext uri="{BB962C8B-B14F-4D97-AF65-F5344CB8AC3E}">
        <p14:creationId xmlns:p14="http://schemas.microsoft.com/office/powerpoint/2010/main" xmlns="" val="234056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a:defRPr/>
            </a:pPr>
            <a:fld id="{292E556E-34DA-4B2B-BAA6-9E4BEE920F18}" type="slidenum">
              <a:rPr lang="en-GB" altLang="en-US" smtClean="0"/>
              <a:pPr>
                <a:defRPr/>
              </a:pPr>
              <a:t>8</a:t>
            </a:fld>
            <a:endParaRPr lang="en-GB" altLang="en-US" dirty="0"/>
          </a:p>
        </p:txBody>
      </p:sp>
    </p:spTree>
    <p:extLst>
      <p:ext uri="{BB962C8B-B14F-4D97-AF65-F5344CB8AC3E}">
        <p14:creationId xmlns:p14="http://schemas.microsoft.com/office/powerpoint/2010/main" xmlns="" val="2812859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defRPr/>
            </a:pPr>
            <a:fld id="{AA8440B7-6CED-48FD-9850-6B4EBDCC222E}" type="slidenum">
              <a:rPr lang="en-GB" altLang="en-US" sz="1300" smtClean="0"/>
              <a:pPr>
                <a:spcBef>
                  <a:spcPct val="0"/>
                </a:spcBef>
                <a:buSzPct val="45000"/>
                <a:buFont typeface="Wingdings" panose="05000000000000000000" pitchFamily="2" charset="2"/>
                <a:buNone/>
                <a:defRPr/>
              </a:pPr>
              <a:t>9</a:t>
            </a:fld>
            <a:endParaRPr lang="en-GB" altLang="en-US" sz="1300" smtClean="0"/>
          </a:p>
        </p:txBody>
      </p:sp>
      <p:sp>
        <p:nvSpPr>
          <p:cNvPr id="13315" name="Rectangle 2"/>
          <p:cNvSpPr>
            <a:spLocks noGrp="1" noRot="1" noChangeAspect="1" noChangeArrowheads="1" noTextEdit="1"/>
          </p:cNvSpPr>
          <p:nvPr>
            <p:ph type="sldImg"/>
          </p:nvPr>
        </p:nvSpPr>
        <p:spPr>
          <a:xfrm>
            <a:off x="917575" y="754063"/>
            <a:ext cx="4960938" cy="3722687"/>
          </a:xfrm>
          <a:solidFill>
            <a:srgbClr val="FFFFFF"/>
          </a:solidFill>
          <a:ln>
            <a:solidFill>
              <a:srgbClr val="000000"/>
            </a:solidFill>
            <a:miter lim="800000"/>
            <a:headEnd/>
            <a:tailEnd/>
          </a:ln>
        </p:spPr>
      </p:sp>
      <p:sp>
        <p:nvSpPr>
          <p:cNvPr id="13316" name="Rectangle 3"/>
          <p:cNvSpPr>
            <a:spLocks noGrp="1" noChangeArrowheads="1"/>
          </p:cNvSpPr>
          <p:nvPr>
            <p:ph type="body" idx="1"/>
          </p:nvPr>
        </p:nvSpPr>
        <p:spPr>
          <a:xfrm>
            <a:off x="679450" y="4714875"/>
            <a:ext cx="5438775" cy="4384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xmlns="" val="130850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8AA30CE1-D280-4938-BA04-96AB981BAD7C}" type="slidenum">
              <a:rPr lang="en-ZA"/>
              <a:pPr>
                <a:defRPr/>
              </a:pPr>
              <a:t>‹#›</a:t>
            </a:fld>
            <a:endParaRPr lang="en-ZA" dirty="0"/>
          </a:p>
        </p:txBody>
      </p:sp>
    </p:spTree>
    <p:extLst>
      <p:ext uri="{BB962C8B-B14F-4D97-AF65-F5344CB8AC3E}">
        <p14:creationId xmlns:p14="http://schemas.microsoft.com/office/powerpoint/2010/main" xmlns="" val="367484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0C79BB77-46F8-49F2-8ED8-7161A4F7B660}" type="slidenum">
              <a:rPr lang="en-ZA"/>
              <a:pPr>
                <a:defRPr/>
              </a:pPr>
              <a:t>‹#›</a:t>
            </a:fld>
            <a:endParaRPr lang="en-ZA" dirty="0"/>
          </a:p>
        </p:txBody>
      </p:sp>
    </p:spTree>
    <p:extLst>
      <p:ext uri="{BB962C8B-B14F-4D97-AF65-F5344CB8AC3E}">
        <p14:creationId xmlns:p14="http://schemas.microsoft.com/office/powerpoint/2010/main" xmlns="" val="2351258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23850"/>
            <a:ext cx="2265363" cy="5992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23850"/>
            <a:ext cx="6648450" cy="5992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5F841BF8-70E3-4A51-9CF1-5D08C9C0F377}" type="slidenum">
              <a:rPr lang="en-ZA"/>
              <a:pPr>
                <a:defRPr/>
              </a:pPr>
              <a:t>‹#›</a:t>
            </a:fld>
            <a:endParaRPr lang="en-ZA" dirty="0"/>
          </a:p>
        </p:txBody>
      </p:sp>
    </p:spTree>
    <p:extLst>
      <p:ext uri="{BB962C8B-B14F-4D97-AF65-F5344CB8AC3E}">
        <p14:creationId xmlns:p14="http://schemas.microsoft.com/office/powerpoint/2010/main" xmlns="" val="212560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933450"/>
          </a:xfrm>
        </p:spPr>
        <p:txBody>
          <a:bodyPr/>
          <a:lstStyle/>
          <a:p>
            <a:r>
              <a:rPr lang="en-US" smtClean="0"/>
              <a:t>Click to edit Master title style</a:t>
            </a:r>
            <a:endParaRPr lang="en-US"/>
          </a:p>
        </p:txBody>
      </p:sp>
      <p:sp>
        <p:nvSpPr>
          <p:cNvPr id="3" name="Slide Number Placeholder 1"/>
          <p:cNvSpPr>
            <a:spLocks noGrp="1"/>
          </p:cNvSpPr>
          <p:nvPr>
            <p:ph type="sldNum" sz="quarter" idx="10"/>
          </p:nvPr>
        </p:nvSpPr>
        <p:spPr/>
        <p:txBody>
          <a:bodyPr/>
          <a:lstStyle>
            <a:lvl1pPr>
              <a:defRPr/>
            </a:lvl1pPr>
          </a:lstStyle>
          <a:p>
            <a:pPr>
              <a:defRPr/>
            </a:pPr>
            <a:fld id="{9222043B-5835-4EB9-9DA4-AB4CB102B8CA}" type="slidenum">
              <a:rPr lang="en-ZA"/>
              <a:pPr>
                <a:defRPr/>
              </a:pPr>
              <a:t>‹#›</a:t>
            </a:fld>
            <a:endParaRPr lang="en-ZA" dirty="0"/>
          </a:p>
        </p:txBody>
      </p:sp>
    </p:spTree>
    <p:extLst>
      <p:ext uri="{BB962C8B-B14F-4D97-AF65-F5344CB8AC3E}">
        <p14:creationId xmlns:p14="http://schemas.microsoft.com/office/powerpoint/2010/main" xmlns="" val="277938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D042AA4A-53CB-4830-A5F5-B9A2986DCA81}" type="slidenum">
              <a:rPr lang="en-ZA"/>
              <a:pPr>
                <a:defRPr/>
              </a:pPr>
              <a:t>‹#›</a:t>
            </a:fld>
            <a:endParaRPr lang="en-ZA" dirty="0"/>
          </a:p>
        </p:txBody>
      </p:sp>
    </p:spTree>
    <p:extLst>
      <p:ext uri="{BB962C8B-B14F-4D97-AF65-F5344CB8AC3E}">
        <p14:creationId xmlns:p14="http://schemas.microsoft.com/office/powerpoint/2010/main" xmlns="" val="271792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1"/>
          <p:cNvSpPr>
            <a:spLocks noGrp="1"/>
          </p:cNvSpPr>
          <p:nvPr>
            <p:ph type="sldNum" sz="quarter" idx="10"/>
          </p:nvPr>
        </p:nvSpPr>
        <p:spPr/>
        <p:txBody>
          <a:bodyPr/>
          <a:lstStyle>
            <a:lvl1pPr>
              <a:defRPr/>
            </a:lvl1pPr>
          </a:lstStyle>
          <a:p>
            <a:pPr>
              <a:defRPr/>
            </a:pPr>
            <a:fld id="{B9C1A86A-274E-48AC-B641-1167C63CCE3D}" type="slidenum">
              <a:rPr lang="en-ZA"/>
              <a:pPr>
                <a:defRPr/>
              </a:pPr>
              <a:t>‹#›</a:t>
            </a:fld>
            <a:endParaRPr lang="en-ZA" dirty="0"/>
          </a:p>
        </p:txBody>
      </p:sp>
    </p:spTree>
    <p:extLst>
      <p:ext uri="{BB962C8B-B14F-4D97-AF65-F5344CB8AC3E}">
        <p14:creationId xmlns:p14="http://schemas.microsoft.com/office/powerpoint/2010/main" xmlns="" val="205241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331913"/>
            <a:ext cx="4456113"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331913"/>
            <a:ext cx="4457700"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10"/>
          </p:nvPr>
        </p:nvSpPr>
        <p:spPr/>
        <p:txBody>
          <a:bodyPr/>
          <a:lstStyle>
            <a:lvl1pPr>
              <a:defRPr/>
            </a:lvl1pPr>
          </a:lstStyle>
          <a:p>
            <a:pPr>
              <a:defRPr/>
            </a:pPr>
            <a:fld id="{9BCC8EEE-9529-48F2-9989-B7C95BA82D01}" type="slidenum">
              <a:rPr lang="en-ZA"/>
              <a:pPr>
                <a:defRPr/>
              </a:pPr>
              <a:t>‹#›</a:t>
            </a:fld>
            <a:endParaRPr lang="en-ZA" dirty="0"/>
          </a:p>
        </p:txBody>
      </p:sp>
    </p:spTree>
    <p:extLst>
      <p:ext uri="{BB962C8B-B14F-4D97-AF65-F5344CB8AC3E}">
        <p14:creationId xmlns:p14="http://schemas.microsoft.com/office/powerpoint/2010/main" xmlns="" val="150390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1"/>
          <p:cNvSpPr>
            <a:spLocks noGrp="1"/>
          </p:cNvSpPr>
          <p:nvPr>
            <p:ph type="sldNum" sz="quarter" idx="10"/>
          </p:nvPr>
        </p:nvSpPr>
        <p:spPr/>
        <p:txBody>
          <a:bodyPr/>
          <a:lstStyle>
            <a:lvl1pPr>
              <a:defRPr/>
            </a:lvl1pPr>
          </a:lstStyle>
          <a:p>
            <a:pPr>
              <a:defRPr/>
            </a:pPr>
            <a:fld id="{128A815A-9ACA-4B1C-BDCF-04AEBDC034C4}" type="slidenum">
              <a:rPr lang="en-ZA"/>
              <a:pPr>
                <a:defRPr/>
              </a:pPr>
              <a:t>‹#›</a:t>
            </a:fld>
            <a:endParaRPr lang="en-ZA" dirty="0"/>
          </a:p>
        </p:txBody>
      </p:sp>
    </p:spTree>
    <p:extLst>
      <p:ext uri="{BB962C8B-B14F-4D97-AF65-F5344CB8AC3E}">
        <p14:creationId xmlns:p14="http://schemas.microsoft.com/office/powerpoint/2010/main" xmlns="" val="130522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10"/>
          </p:nvPr>
        </p:nvSpPr>
        <p:spPr/>
        <p:txBody>
          <a:bodyPr/>
          <a:lstStyle>
            <a:lvl1pPr>
              <a:defRPr/>
            </a:lvl1pPr>
          </a:lstStyle>
          <a:p>
            <a:pPr>
              <a:defRPr/>
            </a:pPr>
            <a:fld id="{317DCA20-F1C5-4F7A-8301-2151A7CC2D26}" type="slidenum">
              <a:rPr lang="en-ZA"/>
              <a:pPr>
                <a:defRPr/>
              </a:pPr>
              <a:t>‹#›</a:t>
            </a:fld>
            <a:endParaRPr lang="en-ZA" dirty="0"/>
          </a:p>
        </p:txBody>
      </p:sp>
    </p:spTree>
    <p:extLst>
      <p:ext uri="{BB962C8B-B14F-4D97-AF65-F5344CB8AC3E}">
        <p14:creationId xmlns:p14="http://schemas.microsoft.com/office/powerpoint/2010/main" xmlns="" val="360948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61E185E4-9525-4DEF-8F12-D1530C98B359}" type="slidenum">
              <a:rPr lang="en-ZA"/>
              <a:pPr>
                <a:defRPr/>
              </a:pPr>
              <a:t>‹#›</a:t>
            </a:fld>
            <a:endParaRPr lang="en-ZA" dirty="0"/>
          </a:p>
        </p:txBody>
      </p:sp>
    </p:spTree>
    <p:extLst>
      <p:ext uri="{BB962C8B-B14F-4D97-AF65-F5344CB8AC3E}">
        <p14:creationId xmlns:p14="http://schemas.microsoft.com/office/powerpoint/2010/main" xmlns="" val="68137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E1CCC9D6-8597-40D0-9832-6A16972F8421}" type="slidenum">
              <a:rPr lang="en-ZA"/>
              <a:pPr>
                <a:defRPr/>
              </a:pPr>
              <a:t>‹#›</a:t>
            </a:fld>
            <a:endParaRPr lang="en-ZA" dirty="0"/>
          </a:p>
        </p:txBody>
      </p:sp>
    </p:spTree>
    <p:extLst>
      <p:ext uri="{BB962C8B-B14F-4D97-AF65-F5344CB8AC3E}">
        <p14:creationId xmlns:p14="http://schemas.microsoft.com/office/powerpoint/2010/main" xmlns="" val="60940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D09BFB17-E571-457D-8DF3-5CDFC6BD3D65}" type="slidenum">
              <a:rPr lang="en-ZA"/>
              <a:pPr>
                <a:defRPr/>
              </a:pPr>
              <a:t>‹#›</a:t>
            </a:fld>
            <a:endParaRPr lang="en-ZA" dirty="0"/>
          </a:p>
        </p:txBody>
      </p:sp>
    </p:spTree>
    <p:extLst>
      <p:ext uri="{BB962C8B-B14F-4D97-AF65-F5344CB8AC3E}">
        <p14:creationId xmlns:p14="http://schemas.microsoft.com/office/powerpoint/2010/main" xmlns="" val="234754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27" name="Rectangle 2"/>
          <p:cNvSpPr>
            <a:spLocks noGrp="1" noChangeArrowheads="1"/>
          </p:cNvSpPr>
          <p:nvPr>
            <p:ph type="title"/>
          </p:nvPr>
        </p:nvSpPr>
        <p:spPr bwMode="auto">
          <a:xfrm>
            <a:off x="504825" y="323850"/>
            <a:ext cx="9066213" cy="933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pic>
        <p:nvPicPr>
          <p:cNvPr id="1028" name="Picture 4"/>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0" y="5794375"/>
            <a:ext cx="10080625" cy="165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29" name="Rectangle 3"/>
          <p:cNvSpPr>
            <a:spLocks noGrp="1" noChangeArrowheads="1"/>
          </p:cNvSpPr>
          <p:nvPr>
            <p:ph type="body" idx="1"/>
          </p:nvPr>
        </p:nvSpPr>
        <p:spPr bwMode="auto">
          <a:xfrm>
            <a:off x="504825" y="1331913"/>
            <a:ext cx="9066213" cy="4984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Slide Number Placeholder 1"/>
          <p:cNvSpPr>
            <a:spLocks noGrp="1"/>
          </p:cNvSpPr>
          <p:nvPr>
            <p:ph type="sldNum" sz="quarter" idx="4"/>
          </p:nvPr>
        </p:nvSpPr>
        <p:spPr>
          <a:xfrm>
            <a:off x="7119938" y="7007225"/>
            <a:ext cx="2266950" cy="401638"/>
          </a:xfrm>
          <a:prstGeom prst="rect">
            <a:avLst/>
          </a:prstGeom>
        </p:spPr>
        <p:txBody>
          <a:bodyPr vert="horz" lIns="91440" tIns="45720" rIns="91440" bIns="45720" rtlCol="0" anchor="ctr"/>
          <a:lstStyle>
            <a:lvl1pPr algn="r">
              <a:defRPr sz="1200" b="1">
                <a:solidFill>
                  <a:schemeClr val="tx1">
                    <a:tint val="75000"/>
                  </a:schemeClr>
                </a:solidFill>
                <a:latin typeface="Century Gothic" panose="020B0502020202020204" pitchFamily="34" charset="0"/>
              </a:defRPr>
            </a:lvl1pPr>
          </a:lstStyle>
          <a:p>
            <a:pPr>
              <a:defRPr/>
            </a:pPr>
            <a:fld id="{03B8E508-9A31-40DD-A5CB-CDFBEDDCB921}"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p:titleStyle>
    <p:bodyStyle>
      <a:lvl1pPr marL="430213" indent="-323850" algn="l" defTabSz="449263" rtl="0" eaLnBrk="0" fontAlgn="base" hangingPunct="0">
        <a:lnSpc>
          <a:spcPct val="93000"/>
        </a:lnSpc>
        <a:spcBef>
          <a:spcPct val="0"/>
        </a:spcBef>
        <a:spcAft>
          <a:spcPts val="1425"/>
        </a:spcAft>
        <a:buClr>
          <a:srgbClr val="000000"/>
        </a:buClr>
        <a:buSzPct val="45000"/>
        <a:buFont typeface="Wingdings" panose="05000000000000000000" pitchFamily="2" charset="2"/>
        <a:buChar char=""/>
        <a:defRPr sz="3200">
          <a:solidFill>
            <a:srgbClr val="000000"/>
          </a:solidFill>
          <a:latin typeface="+mn-lt"/>
          <a:ea typeface="+mn-ea"/>
          <a:cs typeface="+mn-cs"/>
        </a:defRPr>
      </a:lvl1pPr>
      <a:lvl2pPr marL="860425" indent="-285750" algn="l" defTabSz="449263" rtl="0" eaLnBrk="0" fontAlgn="base" hangingPunct="0">
        <a:lnSpc>
          <a:spcPct val="93000"/>
        </a:lnSpc>
        <a:spcBef>
          <a:spcPct val="0"/>
        </a:spcBef>
        <a:spcAft>
          <a:spcPts val="1138"/>
        </a:spcAft>
        <a:buClr>
          <a:srgbClr val="000000"/>
        </a:buClr>
        <a:buSzPct val="75000"/>
        <a:buFont typeface="Symbol" panose="05050102010706020507" pitchFamily="18" charset="2"/>
        <a:buChar char=""/>
        <a:defRPr sz="2800">
          <a:solidFill>
            <a:srgbClr val="000000"/>
          </a:solidFill>
          <a:latin typeface="+mn-lt"/>
          <a:ea typeface="+mn-ea"/>
          <a:cs typeface="+mn-cs"/>
        </a:defRPr>
      </a:lvl2pPr>
      <a:lvl3pPr marL="1293813" indent="-215900" algn="l" defTabSz="449263" rtl="0" eaLnBrk="0" fontAlgn="base" hangingPunct="0">
        <a:lnSpc>
          <a:spcPct val="93000"/>
        </a:lnSpc>
        <a:spcBef>
          <a:spcPct val="0"/>
        </a:spcBef>
        <a:spcAft>
          <a:spcPts val="850"/>
        </a:spcAft>
        <a:buClr>
          <a:srgbClr val="000000"/>
        </a:buClr>
        <a:buSzPct val="45000"/>
        <a:buFont typeface="Wingdings" panose="05000000000000000000" pitchFamily="2" charset="2"/>
        <a:buChar char=""/>
        <a:defRPr sz="2400">
          <a:solidFill>
            <a:srgbClr val="000000"/>
          </a:solidFill>
          <a:latin typeface="+mn-lt"/>
          <a:ea typeface="+mn-ea"/>
          <a:cs typeface="+mn-cs"/>
        </a:defRPr>
      </a:lvl3pPr>
      <a:lvl4pPr marL="1725613" indent="-214313" algn="l" defTabSz="449263" rtl="0" eaLnBrk="0" fontAlgn="base" hangingPunct="0">
        <a:lnSpc>
          <a:spcPct val="93000"/>
        </a:lnSpc>
        <a:spcBef>
          <a:spcPct val="0"/>
        </a:spcBef>
        <a:spcAft>
          <a:spcPts val="575"/>
        </a:spcAft>
        <a:buClr>
          <a:srgbClr val="000000"/>
        </a:buClr>
        <a:buSzPct val="75000"/>
        <a:buFont typeface="Symbol" panose="05050102010706020507" pitchFamily="18" charset="2"/>
        <a:buChar char=""/>
        <a:defRPr sz="2000">
          <a:solidFill>
            <a:srgbClr val="000000"/>
          </a:solidFill>
          <a:latin typeface="+mn-lt"/>
          <a:ea typeface="+mn-ea"/>
          <a:cs typeface="+mn-cs"/>
        </a:defRPr>
      </a:lvl4pPr>
      <a:lvl5pPr marL="2157413" indent="-215900" algn="l" defTabSz="449263" rtl="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mn-lt"/>
          <a:ea typeface="+mn-ea"/>
          <a:cs typeface="+mn-cs"/>
        </a:defRPr>
      </a:lvl5pPr>
      <a:lvl6pPr marL="26146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6pPr>
      <a:lvl7pPr marL="30718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7pPr>
      <a:lvl8pPr marL="35290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8pPr>
      <a:lvl9pPr marL="39862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emf"/><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88" y="36513"/>
            <a:ext cx="10079037" cy="2079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4099" name="Rectangle 2"/>
          <p:cNvSpPr>
            <a:spLocks noGrp="1" noChangeArrowheads="1"/>
          </p:cNvSpPr>
          <p:nvPr>
            <p:ph type="title"/>
          </p:nvPr>
        </p:nvSpPr>
        <p:spPr>
          <a:xfrm>
            <a:off x="238919" y="1790701"/>
            <a:ext cx="9601200" cy="2730500"/>
          </a:xfrm>
        </p:spPr>
        <p:txBody>
          <a:bodyPr/>
          <a:lstStyle/>
          <a:p>
            <a:pPr eaLnBrk="1">
              <a:defRPr/>
            </a:pPr>
            <a:r>
              <a:rPr lang="en-US" altLang="en-US" b="1" kern="1200" dirty="0" smtClean="0">
                <a:solidFill>
                  <a:schemeClr val="accent6">
                    <a:lumMod val="50000"/>
                  </a:schemeClr>
                </a:solidFill>
                <a:latin typeface="Century Gothic" panose="020B0502020202020204" pitchFamily="34" charset="0"/>
                <a:ea typeface="+mn-ea"/>
                <a:cs typeface="+mn-cs"/>
              </a:rPr>
              <a:t>ANNUAL PERFORMANCE PLAN </a:t>
            </a:r>
            <a:br>
              <a:rPr lang="en-US" altLang="en-US" b="1" kern="1200" dirty="0" smtClean="0">
                <a:solidFill>
                  <a:schemeClr val="accent6">
                    <a:lumMod val="50000"/>
                  </a:schemeClr>
                </a:solidFill>
                <a:latin typeface="Century Gothic" panose="020B0502020202020204" pitchFamily="34" charset="0"/>
                <a:ea typeface="+mn-ea"/>
                <a:cs typeface="+mn-cs"/>
              </a:rPr>
            </a:br>
            <a:r>
              <a:rPr lang="en-US" altLang="en-US" b="1" kern="1200" dirty="0" smtClean="0">
                <a:solidFill>
                  <a:schemeClr val="accent6">
                    <a:lumMod val="50000"/>
                  </a:schemeClr>
                </a:solidFill>
                <a:latin typeface="Century Gothic" panose="020B0502020202020204" pitchFamily="34" charset="0"/>
                <a:ea typeface="+mn-ea"/>
                <a:cs typeface="+mn-cs"/>
              </a:rPr>
              <a:t>AND BUDGET PRESENTATION </a:t>
            </a:r>
            <a:br>
              <a:rPr lang="en-US" altLang="en-US" b="1" kern="1200" dirty="0" smtClean="0">
                <a:solidFill>
                  <a:schemeClr val="accent6">
                    <a:lumMod val="50000"/>
                  </a:schemeClr>
                </a:solidFill>
                <a:latin typeface="Century Gothic" panose="020B0502020202020204" pitchFamily="34" charset="0"/>
                <a:ea typeface="+mn-ea"/>
                <a:cs typeface="+mn-cs"/>
              </a:rPr>
            </a:br>
            <a:r>
              <a:rPr lang="en-US" altLang="en-US" b="1" kern="1200" dirty="0" smtClean="0">
                <a:solidFill>
                  <a:schemeClr val="accent6">
                    <a:lumMod val="50000"/>
                  </a:schemeClr>
                </a:solidFill>
                <a:latin typeface="Century Gothic" panose="020B0502020202020204" pitchFamily="34" charset="0"/>
                <a:ea typeface="+mn-ea"/>
                <a:cs typeface="+mn-cs"/>
              </a:rPr>
              <a:t>TO THE PORTFOLIO COMMITTEE ON BASIC EDUCATION</a:t>
            </a:r>
            <a:endParaRPr lang="en-US" altLang="en-US" b="1" kern="1200" dirty="0">
              <a:solidFill>
                <a:schemeClr val="accent6">
                  <a:lumMod val="50000"/>
                </a:schemeClr>
              </a:solidFill>
              <a:latin typeface="Century Gothic" panose="020B0502020202020204" pitchFamily="34" charset="0"/>
              <a:ea typeface="+mn-ea"/>
              <a:cs typeface="+mn-cs"/>
            </a:endParaRPr>
          </a:p>
        </p:txBody>
      </p:sp>
      <p:sp>
        <p:nvSpPr>
          <p:cNvPr id="4100" name="Rectangle 3"/>
          <p:cNvSpPr>
            <a:spLocks noGrp="1" noChangeArrowheads="1"/>
          </p:cNvSpPr>
          <p:nvPr>
            <p:ph type="subTitle" idx="4294967295"/>
          </p:nvPr>
        </p:nvSpPr>
        <p:spPr>
          <a:xfrm>
            <a:off x="-722154" y="4055113"/>
            <a:ext cx="7056438" cy="2251073"/>
          </a:xfrm>
        </p:spPr>
        <p:txBody>
          <a:bodyPr anchor="ctr"/>
          <a:lstStyle/>
          <a:p>
            <a:pPr marL="0" indent="0" algn="ctr" eaLnBrk="1">
              <a:spcAft>
                <a:spcPct val="0"/>
              </a:spcAft>
              <a:buFont typeface="Wingdings" panose="05000000000000000000"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3600" b="1" kern="1200" dirty="0" smtClean="0">
                <a:solidFill>
                  <a:schemeClr val="accent6">
                    <a:lumMod val="50000"/>
                  </a:schemeClr>
                </a:solidFill>
                <a:latin typeface="Century Gothic" panose="020B0502020202020204" pitchFamily="34" charset="0"/>
              </a:rPr>
              <a:t>Dr Mafu S Rakometsi</a:t>
            </a:r>
          </a:p>
          <a:p>
            <a:pPr marL="0" indent="0" algn="ctr" eaLnBrk="1">
              <a:spcAft>
                <a:spcPct val="0"/>
              </a:spcAft>
              <a:buFont typeface="Wingdings" panose="05000000000000000000"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3600" b="1" kern="1200" dirty="0" smtClean="0">
                <a:solidFill>
                  <a:schemeClr val="accent6">
                    <a:lumMod val="50000"/>
                  </a:schemeClr>
                </a:solidFill>
                <a:latin typeface="Century Gothic" panose="020B0502020202020204" pitchFamily="34" charset="0"/>
              </a:rPr>
              <a:t>August 2019</a:t>
            </a:r>
            <a:endParaRPr lang="en-GB" sz="3600" b="1" kern="1200" dirty="0">
              <a:solidFill>
                <a:schemeClr val="accent6">
                  <a:lumMod val="50000"/>
                </a:schemeClr>
              </a:solidFill>
              <a:latin typeface="Century Gothic" panose="020B0502020202020204" pitchFamily="34" charset="0"/>
            </a:endParaRPr>
          </a:p>
        </p:txBody>
      </p:sp>
      <p:pic>
        <p:nvPicPr>
          <p:cNvPr id="4101"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5757863"/>
            <a:ext cx="10080625" cy="1801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2" name="Picture 1"/>
          <p:cNvPicPr>
            <a:picLocks noChangeAspect="1"/>
          </p:cNvPicPr>
          <p:nvPr/>
        </p:nvPicPr>
        <p:blipFill rotWithShape="1">
          <a:blip r:embed="rId5" cstate="print"/>
          <a:srcRect t="35130"/>
          <a:stretch/>
        </p:blipFill>
        <p:spPr>
          <a:xfrm>
            <a:off x="5521649" y="4313237"/>
            <a:ext cx="4438723" cy="3092344"/>
          </a:xfrm>
          <a:prstGeom prst="rect">
            <a:avLst/>
          </a:prstGeom>
        </p:spPr>
      </p:pic>
    </p:spTree>
    <p:extLst>
      <p:ext uri="{BB962C8B-B14F-4D97-AF65-F5344CB8AC3E}">
        <p14:creationId xmlns:p14="http://schemas.microsoft.com/office/powerpoint/2010/main" xmlns="" val="330553237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28697" y="1258889"/>
            <a:ext cx="9791700" cy="5257556"/>
          </a:xfrm>
        </p:spPr>
        <p:txBody>
          <a:bodyPr/>
          <a:lstStyle/>
          <a:p>
            <a:pPr algn="just">
              <a:tabLst>
                <a:tab pos="1628775" algn="l"/>
              </a:tabLst>
              <a:defRPr/>
            </a:pPr>
            <a:r>
              <a:rPr lang="en-US" sz="2800" kern="1200" dirty="0">
                <a:solidFill>
                  <a:schemeClr val="accent6">
                    <a:lumMod val="50000"/>
                  </a:schemeClr>
                </a:solidFill>
                <a:latin typeface="Century Gothic" panose="020B0502020202020204" pitchFamily="34" charset="0"/>
              </a:rPr>
              <a:t>Commission and publish research related to the development and implementation of the sub-framework of </a:t>
            </a:r>
            <a:r>
              <a:rPr lang="en-US" sz="2800" kern="1200" dirty="0" smtClean="0">
                <a:solidFill>
                  <a:schemeClr val="accent6">
                    <a:lumMod val="50000"/>
                  </a:schemeClr>
                </a:solidFill>
                <a:latin typeface="Century Gothic" panose="020B0502020202020204" pitchFamily="34" charset="0"/>
              </a:rPr>
              <a:t>qualifications.</a:t>
            </a:r>
            <a:endParaRPr lang="en-US" sz="2800" kern="1200" dirty="0">
              <a:solidFill>
                <a:schemeClr val="accent6">
                  <a:lumMod val="50000"/>
                </a:schemeClr>
              </a:solidFill>
              <a:latin typeface="Century Gothic" panose="020B0502020202020204" pitchFamily="34" charset="0"/>
            </a:endParaRPr>
          </a:p>
          <a:p>
            <a:pPr algn="just">
              <a:tabLst>
                <a:tab pos="1628775" algn="l"/>
              </a:tabLst>
              <a:defRPr/>
            </a:pPr>
            <a:r>
              <a:rPr lang="en-ZA" sz="2800" kern="1200" dirty="0">
                <a:solidFill>
                  <a:schemeClr val="accent6">
                    <a:lumMod val="50000"/>
                  </a:schemeClr>
                </a:solidFill>
                <a:latin typeface="Century Gothic" panose="020B0502020202020204" pitchFamily="34" charset="0"/>
              </a:rPr>
              <a:t>Formalisation of relationships which include:</a:t>
            </a:r>
          </a:p>
          <a:p>
            <a:pPr lvl="1" algn="just">
              <a:buFont typeface="Wingdings" panose="05000000000000000000" pitchFamily="2" charset="2"/>
              <a:buChar char="§"/>
              <a:tabLst>
                <a:tab pos="808038" algn="l"/>
              </a:tabLst>
              <a:defRPr/>
            </a:pPr>
            <a:r>
              <a:rPr lang="en-ZA" sz="2600" kern="1200" dirty="0" smtClean="0">
                <a:solidFill>
                  <a:schemeClr val="accent6">
                    <a:lumMod val="50000"/>
                  </a:schemeClr>
                </a:solidFill>
                <a:latin typeface="Century Gothic" panose="020B0502020202020204" pitchFamily="34" charset="0"/>
              </a:rPr>
              <a:t>advice </a:t>
            </a:r>
            <a:r>
              <a:rPr lang="en-ZA" sz="2600" kern="1200" dirty="0">
                <a:solidFill>
                  <a:schemeClr val="accent6">
                    <a:lumMod val="50000"/>
                  </a:schemeClr>
                </a:solidFill>
                <a:latin typeface="Century Gothic" panose="020B0502020202020204" pitchFamily="34" charset="0"/>
              </a:rPr>
              <a:t>to the relevant </a:t>
            </a:r>
            <a:r>
              <a:rPr lang="en-ZA" sz="2600" kern="1200" dirty="0" smtClean="0">
                <a:solidFill>
                  <a:schemeClr val="accent6">
                    <a:lumMod val="50000"/>
                  </a:schemeClr>
                </a:solidFill>
                <a:latin typeface="Century Gothic" panose="020B0502020202020204" pitchFamily="34" charset="0"/>
              </a:rPr>
              <a:t>Ministers </a:t>
            </a:r>
            <a:r>
              <a:rPr lang="en-ZA" sz="2600" kern="1200" dirty="0">
                <a:solidFill>
                  <a:schemeClr val="accent6">
                    <a:lumMod val="50000"/>
                  </a:schemeClr>
                </a:solidFill>
                <a:latin typeface="Century Gothic" panose="020B0502020202020204" pitchFamily="34" charset="0"/>
              </a:rPr>
              <a:t>on </a:t>
            </a:r>
            <a:r>
              <a:rPr lang="en-ZA" sz="2600" kern="1200" dirty="0" smtClean="0">
                <a:solidFill>
                  <a:schemeClr val="accent6">
                    <a:lumMod val="50000"/>
                  </a:schemeClr>
                </a:solidFill>
                <a:latin typeface="Century Gothic" panose="020B0502020202020204" pitchFamily="34" charset="0"/>
              </a:rPr>
              <a:t>matters relating </a:t>
            </a:r>
            <a:r>
              <a:rPr lang="en-ZA" sz="2600" kern="1200" dirty="0">
                <a:solidFill>
                  <a:schemeClr val="accent6">
                    <a:lumMod val="50000"/>
                  </a:schemeClr>
                </a:solidFill>
                <a:latin typeface="Century Gothic" panose="020B0502020202020204" pitchFamily="34" charset="0"/>
              </a:rPr>
              <a:t>to the GFET </a:t>
            </a:r>
            <a:r>
              <a:rPr lang="en-ZA" sz="2600" kern="1200" dirty="0" smtClean="0">
                <a:solidFill>
                  <a:schemeClr val="accent6">
                    <a:lumMod val="50000"/>
                  </a:schemeClr>
                </a:solidFill>
                <a:latin typeface="Century Gothic" panose="020B0502020202020204" pitchFamily="34" charset="0"/>
              </a:rPr>
              <a:t>sub-framework </a:t>
            </a:r>
            <a:r>
              <a:rPr lang="en-ZA" sz="2600" kern="1200" dirty="0">
                <a:solidFill>
                  <a:schemeClr val="accent6">
                    <a:lumMod val="50000"/>
                  </a:schemeClr>
                </a:solidFill>
                <a:latin typeface="Century Gothic" panose="020B0502020202020204" pitchFamily="34" charset="0"/>
              </a:rPr>
              <a:t>of </a:t>
            </a:r>
            <a:r>
              <a:rPr lang="en-ZA" sz="2600" kern="1200" dirty="0" smtClean="0">
                <a:solidFill>
                  <a:schemeClr val="accent6">
                    <a:lumMod val="50000"/>
                  </a:schemeClr>
                </a:solidFill>
                <a:latin typeface="Century Gothic" panose="020B0502020202020204" pitchFamily="34" charset="0"/>
              </a:rPr>
              <a:t>qualifications;</a:t>
            </a:r>
            <a:endParaRPr lang="en-ZA" sz="2600" kern="1200" dirty="0">
              <a:solidFill>
                <a:schemeClr val="accent6">
                  <a:lumMod val="50000"/>
                </a:schemeClr>
              </a:solidFill>
              <a:latin typeface="Century Gothic" panose="020B0502020202020204" pitchFamily="34" charset="0"/>
            </a:endParaRPr>
          </a:p>
          <a:p>
            <a:pPr lvl="1" algn="just">
              <a:buFont typeface="Wingdings" panose="05000000000000000000" pitchFamily="2" charset="2"/>
              <a:buChar char="§"/>
              <a:tabLst>
                <a:tab pos="1628775" algn="l"/>
              </a:tabLst>
              <a:defRPr/>
            </a:pPr>
            <a:r>
              <a:rPr lang="en-ZA" sz="2600" kern="1200" dirty="0">
                <a:solidFill>
                  <a:schemeClr val="accent6">
                    <a:lumMod val="50000"/>
                  </a:schemeClr>
                </a:solidFill>
                <a:latin typeface="Century Gothic" panose="020B0502020202020204" pitchFamily="34" charset="0"/>
              </a:rPr>
              <a:t>c</a:t>
            </a:r>
            <a:r>
              <a:rPr lang="en-ZA" sz="2600" kern="1200" dirty="0" smtClean="0">
                <a:solidFill>
                  <a:schemeClr val="accent6">
                    <a:lumMod val="50000"/>
                  </a:schemeClr>
                </a:solidFill>
                <a:latin typeface="Century Gothic" panose="020B0502020202020204" pitchFamily="34" charset="0"/>
              </a:rPr>
              <a:t>ollaboration </a:t>
            </a:r>
            <a:r>
              <a:rPr lang="en-ZA" sz="2600" kern="1200" dirty="0">
                <a:solidFill>
                  <a:schemeClr val="accent6">
                    <a:lumMod val="50000"/>
                  </a:schemeClr>
                </a:solidFill>
                <a:latin typeface="Century Gothic" panose="020B0502020202020204" pitchFamily="34" charset="0"/>
              </a:rPr>
              <a:t>with </a:t>
            </a:r>
            <a:r>
              <a:rPr lang="en-ZA" sz="2600" kern="1200" dirty="0" smtClean="0">
                <a:solidFill>
                  <a:schemeClr val="accent6">
                    <a:lumMod val="50000"/>
                  </a:schemeClr>
                </a:solidFill>
                <a:latin typeface="Century Gothic" panose="020B0502020202020204" pitchFamily="34" charset="0"/>
              </a:rPr>
              <a:t>SAQA </a:t>
            </a:r>
            <a:r>
              <a:rPr lang="en-ZA" sz="2600" kern="1200" dirty="0">
                <a:solidFill>
                  <a:schemeClr val="accent6">
                    <a:lumMod val="50000"/>
                  </a:schemeClr>
                </a:solidFill>
                <a:latin typeface="Century Gothic" panose="020B0502020202020204" pitchFamily="34" charset="0"/>
              </a:rPr>
              <a:t>and other </a:t>
            </a:r>
            <a:r>
              <a:rPr lang="en-ZA" sz="2600" kern="1200" dirty="0" smtClean="0">
                <a:solidFill>
                  <a:schemeClr val="accent6">
                    <a:lumMod val="50000"/>
                  </a:schemeClr>
                </a:solidFill>
                <a:latin typeface="Century Gothic" panose="020B0502020202020204" pitchFamily="34" charset="0"/>
              </a:rPr>
              <a:t>QCs in terms </a:t>
            </a:r>
            <a:r>
              <a:rPr lang="en-ZA" sz="2600" kern="1200" dirty="0">
                <a:solidFill>
                  <a:schemeClr val="accent6">
                    <a:lumMod val="50000"/>
                  </a:schemeClr>
                </a:solidFill>
                <a:latin typeface="Century Gothic" panose="020B0502020202020204" pitchFamily="34" charset="0"/>
              </a:rPr>
              <a:t>of the </a:t>
            </a:r>
            <a:r>
              <a:rPr lang="en-ZA" sz="2600" kern="1200" dirty="0" smtClean="0">
                <a:solidFill>
                  <a:schemeClr val="accent6">
                    <a:lumMod val="50000"/>
                  </a:schemeClr>
                </a:solidFill>
                <a:latin typeface="Century Gothic" panose="020B0502020202020204" pitchFamily="34" charset="0"/>
              </a:rPr>
              <a:t>NQF; and </a:t>
            </a:r>
            <a:endParaRPr lang="en-ZA" sz="2600" kern="1200" dirty="0">
              <a:solidFill>
                <a:schemeClr val="accent6">
                  <a:lumMod val="50000"/>
                </a:schemeClr>
              </a:solidFill>
              <a:latin typeface="Century Gothic" panose="020B0502020202020204" pitchFamily="34" charset="0"/>
            </a:endParaRPr>
          </a:p>
          <a:p>
            <a:pPr lvl="1" algn="just">
              <a:buFont typeface="Wingdings" panose="05000000000000000000" pitchFamily="2" charset="2"/>
              <a:buChar char="§"/>
              <a:tabLst>
                <a:tab pos="893763" algn="l"/>
              </a:tabLst>
              <a:defRPr/>
            </a:pPr>
            <a:r>
              <a:rPr lang="en-ZA" sz="2600" kern="1200" dirty="0">
                <a:solidFill>
                  <a:schemeClr val="accent6">
                    <a:lumMod val="50000"/>
                  </a:schemeClr>
                </a:solidFill>
                <a:latin typeface="Century Gothic" panose="020B0502020202020204" pitchFamily="34" charset="0"/>
              </a:rPr>
              <a:t>a</a:t>
            </a:r>
            <a:r>
              <a:rPr lang="en-ZA" sz="2600" kern="1200" dirty="0" smtClean="0">
                <a:solidFill>
                  <a:schemeClr val="accent6">
                    <a:lumMod val="50000"/>
                  </a:schemeClr>
                </a:solidFill>
                <a:latin typeface="Century Gothic" panose="020B0502020202020204" pitchFamily="34" charset="0"/>
              </a:rPr>
              <a:t>dvocacy </a:t>
            </a:r>
            <a:r>
              <a:rPr lang="en-ZA" sz="2600" kern="1200" dirty="0">
                <a:solidFill>
                  <a:schemeClr val="accent6">
                    <a:lumMod val="50000"/>
                  </a:schemeClr>
                </a:solidFill>
                <a:latin typeface="Century Gothic" panose="020B0502020202020204" pitchFamily="34" charset="0"/>
              </a:rPr>
              <a:t>of the sub-framework and </a:t>
            </a:r>
            <a:r>
              <a:rPr lang="en-ZA" sz="2600" kern="1200" dirty="0" smtClean="0">
                <a:solidFill>
                  <a:schemeClr val="accent6">
                    <a:lumMod val="50000"/>
                  </a:schemeClr>
                </a:solidFill>
                <a:latin typeface="Century Gothic" panose="020B0502020202020204" pitchFamily="34" charset="0"/>
              </a:rPr>
              <a:t>its </a:t>
            </a:r>
            <a:r>
              <a:rPr lang="en-ZA" sz="2600" kern="1200" dirty="0">
                <a:solidFill>
                  <a:schemeClr val="accent6">
                    <a:lumMod val="50000"/>
                  </a:schemeClr>
                </a:solidFill>
                <a:latin typeface="Century Gothic" panose="020B0502020202020204" pitchFamily="34" charset="0"/>
              </a:rPr>
              <a:t>	</a:t>
            </a:r>
            <a:r>
              <a:rPr lang="en-ZA" sz="2600" kern="1200" dirty="0" smtClean="0">
                <a:solidFill>
                  <a:schemeClr val="accent6">
                    <a:lumMod val="50000"/>
                  </a:schemeClr>
                </a:solidFill>
                <a:latin typeface="Century Gothic" panose="020B0502020202020204" pitchFamily="34" charset="0"/>
              </a:rPr>
              <a:t>qualifications.</a:t>
            </a:r>
            <a:endParaRPr lang="en-US" sz="2600" kern="1200" dirty="0">
              <a:solidFill>
                <a:schemeClr val="accent6">
                  <a:lumMod val="50000"/>
                </a:schemeClr>
              </a:solidFill>
              <a:latin typeface="Century Gothic" panose="020B0502020202020204" pitchFamily="34" charset="0"/>
            </a:endParaRPr>
          </a:p>
        </p:txBody>
      </p:sp>
      <p:pic>
        <p:nvPicPr>
          <p:cNvPr id="14339"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2293" name="Rectangle 5"/>
          <p:cNvSpPr>
            <a:spLocks noGrp="1" noChangeArrowheads="1"/>
          </p:cNvSpPr>
          <p:nvPr>
            <p:ph type="body"/>
          </p:nvPr>
        </p:nvSpPr>
        <p:spPr>
          <a:xfrm>
            <a:off x="503238" y="539750"/>
            <a:ext cx="9070975" cy="719138"/>
          </a:xfrm>
        </p:spPr>
        <p:txBody>
          <a:bodyPr anchor="t"/>
          <a:lstStyle/>
          <a:p>
            <a: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4000" b="1" dirty="0">
                <a:latin typeface="Century Gothic" panose="020B0502020202020204" pitchFamily="34" charset="0"/>
              </a:rPr>
              <a:t>   </a:t>
            </a:r>
            <a:r>
              <a:rPr lang="en-ZA" b="1" dirty="0">
                <a:latin typeface="Century Gothic" panose="020B0502020202020204" pitchFamily="34" charset="0"/>
              </a:rPr>
              <a:t>Mandate </a:t>
            </a:r>
            <a:r>
              <a:rPr lang="en-ZA" b="1" dirty="0" smtClean="0">
                <a:latin typeface="Century Gothic" panose="020B0502020202020204" pitchFamily="34" charset="0"/>
              </a:rPr>
              <a:t>summarised [2]          </a:t>
            </a:r>
            <a:endParaRPr lang="en-ZA" b="1" dirty="0">
              <a:latin typeface="Century Gothic" panose="020B0502020202020204" pitchFamily="34" charset="0"/>
            </a:endParaRPr>
          </a:p>
        </p:txBody>
      </p:sp>
      <p:sp>
        <p:nvSpPr>
          <p:cNvPr id="13318" name="Slide Number Placeholder 1"/>
          <p:cNvSpPr>
            <a:spLocks noGrp="1"/>
          </p:cNvSpPr>
          <p:nvPr>
            <p:ph type="sldNum" sz="quarter" idx="10"/>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numCol="1" anchorCtr="0" compatLnSpc="1">
            <a:prstTxWarp prst="textNoShape">
              <a:avLst/>
            </a:prstTxWarp>
          </a:bodyP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defRPr/>
            </a:pPr>
            <a:fld id="{5BCECEB1-8B13-4839-808E-3FBC775B531E}" type="slidenum">
              <a:rPr lang="en-GB" altLang="en-US">
                <a:solidFill>
                  <a:schemeClr val="tx1">
                    <a:tint val="75000"/>
                  </a:schemeClr>
                </a:solidFill>
                <a:latin typeface="Century Gothic" panose="020B0502020202020204" pitchFamily="34" charset="0"/>
              </a:rPr>
              <a:pPr>
                <a:defRPr/>
              </a:pPr>
              <a:t>10</a:t>
            </a:fld>
            <a:endParaRPr lang="en-GB" altLang="en-US" dirty="0">
              <a:solidFill>
                <a:schemeClr val="tx1">
                  <a:tint val="75000"/>
                </a:schemeClr>
              </a:solidFill>
              <a:latin typeface="Century Gothic" panose="020B0502020202020204" pitchFamily="34" charset="0"/>
            </a:endParaRPr>
          </a:p>
        </p:txBody>
      </p:sp>
    </p:spTree>
    <p:extLst>
      <p:ext uri="{BB962C8B-B14F-4D97-AF65-F5344CB8AC3E}">
        <p14:creationId xmlns:p14="http://schemas.microsoft.com/office/powerpoint/2010/main" xmlns="" val="359759518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1" dirty="0" smtClean="0">
                <a:latin typeface="Century Gothic" panose="020B0502020202020204" pitchFamily="34" charset="0"/>
              </a:rPr>
              <a:t>Umalusi Organisational Structure</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52761970"/>
              </p:ext>
            </p:extLst>
          </p:nvPr>
        </p:nvGraphicFramePr>
        <p:xfrm>
          <a:off x="87313" y="1112837"/>
          <a:ext cx="9993312"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D042AA4A-53CB-4830-A5F5-B9A2986DCA81}" type="slidenum">
              <a:rPr lang="en-ZA" smtClean="0"/>
              <a:pPr>
                <a:defRPr/>
              </a:pPr>
              <a:t>11</a:t>
            </a:fld>
            <a:endParaRPr lang="en-ZA" dirty="0"/>
          </a:p>
        </p:txBody>
      </p:sp>
    </p:spTree>
    <p:extLst>
      <p:ext uri="{BB962C8B-B14F-4D97-AF65-F5344CB8AC3E}">
        <p14:creationId xmlns:p14="http://schemas.microsoft.com/office/powerpoint/2010/main" xmlns="" val="48996720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altLang="en-US" sz="4000" b="1" dirty="0" smtClean="0">
                <a:latin typeface="Century Gothic" panose="020B0502020202020204" pitchFamily="34" charset="0"/>
              </a:rPr>
              <a:t>Section 2: Presentation Outline</a:t>
            </a:r>
          </a:p>
        </p:txBody>
      </p:sp>
      <p:sp>
        <p:nvSpPr>
          <p:cNvPr id="6147" name="Content Placeholder 2"/>
          <p:cNvSpPr>
            <a:spLocks noGrp="1"/>
          </p:cNvSpPr>
          <p:nvPr>
            <p:ph idx="1"/>
          </p:nvPr>
        </p:nvSpPr>
        <p:spPr>
          <a:xfrm>
            <a:off x="311151" y="1417637"/>
            <a:ext cx="9512299" cy="4884738"/>
          </a:xfrm>
        </p:spPr>
        <p:txBody>
          <a:bodyPr/>
          <a:lstStyle/>
          <a:p>
            <a:pPr marL="106363" indent="0">
              <a:buNone/>
              <a:defRPr/>
            </a:pPr>
            <a:r>
              <a:rPr lang="en-ZA" altLang="en-US" sz="3600" b="1" kern="1200" dirty="0">
                <a:solidFill>
                  <a:schemeClr val="accent6">
                    <a:lumMod val="50000"/>
                  </a:schemeClr>
                </a:solidFill>
                <a:latin typeface="Century Gothic" panose="020B0502020202020204" pitchFamily="34" charset="0"/>
              </a:rPr>
              <a:t>ANNUAL PERFORMANCE PLAN</a:t>
            </a:r>
          </a:p>
          <a:p>
            <a:pPr lvl="1">
              <a:buFont typeface="Arial" panose="020B0604020202020204" pitchFamily="34" charset="0"/>
              <a:buChar char="•"/>
              <a:defRPr/>
            </a:pPr>
            <a:r>
              <a:rPr lang="en-ZA" altLang="en-US" sz="3200" kern="1200" dirty="0" smtClean="0">
                <a:solidFill>
                  <a:schemeClr val="accent6">
                    <a:lumMod val="50000"/>
                  </a:schemeClr>
                </a:solidFill>
                <a:latin typeface="Century Gothic" panose="020B0502020202020204" pitchFamily="34" charset="0"/>
              </a:rPr>
              <a:t>Updated </a:t>
            </a:r>
            <a:r>
              <a:rPr lang="en-ZA" altLang="en-US" sz="3200" kern="1200" dirty="0">
                <a:solidFill>
                  <a:schemeClr val="accent6">
                    <a:lumMod val="50000"/>
                  </a:schemeClr>
                </a:solidFill>
                <a:latin typeface="Century Gothic" panose="020B0502020202020204" pitchFamily="34" charset="0"/>
              </a:rPr>
              <a:t>S</a:t>
            </a:r>
            <a:r>
              <a:rPr lang="en-ZA" altLang="en-US" sz="3200" kern="1200" dirty="0" smtClean="0">
                <a:solidFill>
                  <a:schemeClr val="accent6">
                    <a:lumMod val="50000"/>
                  </a:schemeClr>
                </a:solidFill>
                <a:latin typeface="Century Gothic" panose="020B0502020202020204" pitchFamily="34" charset="0"/>
              </a:rPr>
              <a:t>ituational Analysis</a:t>
            </a:r>
          </a:p>
          <a:p>
            <a:pPr lvl="2">
              <a:buFont typeface="Arial" panose="020B0604020202020204" pitchFamily="34" charset="0"/>
              <a:buChar char="•"/>
              <a:defRPr/>
            </a:pPr>
            <a:r>
              <a:rPr lang="en-ZA" altLang="en-US" sz="2800" kern="1200" dirty="0" smtClean="0">
                <a:solidFill>
                  <a:schemeClr val="accent6">
                    <a:lumMod val="50000"/>
                  </a:schemeClr>
                </a:solidFill>
                <a:latin typeface="Century Gothic" panose="020B0502020202020204" pitchFamily="34" charset="0"/>
              </a:rPr>
              <a:t>Service </a:t>
            </a:r>
            <a:r>
              <a:rPr lang="en-ZA" altLang="en-US" sz="2800" kern="1200" dirty="0">
                <a:solidFill>
                  <a:schemeClr val="accent6">
                    <a:lumMod val="50000"/>
                  </a:schemeClr>
                </a:solidFill>
                <a:latin typeface="Century Gothic" panose="020B0502020202020204" pitchFamily="34" charset="0"/>
              </a:rPr>
              <a:t>Delivery Environment</a:t>
            </a:r>
          </a:p>
          <a:p>
            <a:pPr lvl="2">
              <a:buFont typeface="Arial" panose="020B0604020202020204" pitchFamily="34" charset="0"/>
              <a:buChar char="•"/>
              <a:defRPr/>
            </a:pPr>
            <a:r>
              <a:rPr lang="en-ZA" altLang="en-US" sz="2800" kern="1200" dirty="0">
                <a:solidFill>
                  <a:schemeClr val="accent6">
                    <a:lumMod val="50000"/>
                  </a:schemeClr>
                </a:solidFill>
                <a:latin typeface="Century Gothic" panose="020B0502020202020204" pitchFamily="34" charset="0"/>
              </a:rPr>
              <a:t>Organisational Environment</a:t>
            </a:r>
          </a:p>
          <a:p>
            <a:pPr lvl="1">
              <a:buFont typeface="Arial" panose="020B0604020202020204" pitchFamily="34" charset="0"/>
              <a:buChar char="•"/>
              <a:defRPr/>
            </a:pPr>
            <a:r>
              <a:rPr lang="en-ZA" altLang="en-US" sz="3200" kern="1200" dirty="0">
                <a:solidFill>
                  <a:schemeClr val="accent6">
                    <a:lumMod val="50000"/>
                  </a:schemeClr>
                </a:solidFill>
                <a:latin typeface="Century Gothic" panose="020B0502020202020204" pitchFamily="34" charset="0"/>
              </a:rPr>
              <a:t>Programme Performance Indicators and </a:t>
            </a:r>
            <a:r>
              <a:rPr lang="en-ZA" altLang="en-US" sz="3200" kern="1200" dirty="0" smtClean="0">
                <a:solidFill>
                  <a:schemeClr val="accent6">
                    <a:lumMod val="50000"/>
                  </a:schemeClr>
                </a:solidFill>
                <a:latin typeface="Century Gothic" panose="020B0502020202020204" pitchFamily="34" charset="0"/>
              </a:rPr>
              <a:t>Targets</a:t>
            </a: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p:txBody>
          <a:bodyPr/>
          <a:lstStyle/>
          <a:p>
            <a:pPr>
              <a:defRPr/>
            </a:pPr>
            <a:fld id="{1D5F9951-F978-417F-92D4-1BE581A426A9}" type="slidenum">
              <a:rPr lang="en-ZA"/>
              <a:pPr>
                <a:defRPr/>
              </a:pPr>
              <a:t>12</a:t>
            </a:fld>
            <a:endParaRPr lang="en-ZA" dirty="0"/>
          </a:p>
        </p:txBody>
      </p:sp>
    </p:spTree>
    <p:extLst>
      <p:ext uri="{BB962C8B-B14F-4D97-AF65-F5344CB8AC3E}">
        <p14:creationId xmlns:p14="http://schemas.microsoft.com/office/powerpoint/2010/main" xmlns="" val="181182035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712787"/>
          </a:xfrm>
        </p:spPr>
        <p:txBody>
          <a:bodyPr/>
          <a:lstStyle/>
          <a:p>
            <a:pPr>
              <a:defRPr/>
            </a:pPr>
            <a:r>
              <a:rPr lang="en-ZA" altLang="en-US" sz="4000" b="1" dirty="0">
                <a:latin typeface="Century Gothic" panose="020B0502020202020204" pitchFamily="34" charset="0"/>
              </a:rPr>
              <a:t>Updated Situational </a:t>
            </a:r>
            <a:r>
              <a:rPr lang="en-ZA" altLang="en-US" sz="4000" b="1" dirty="0" smtClean="0">
                <a:latin typeface="Century Gothic" panose="020B0502020202020204" pitchFamily="34" charset="0"/>
              </a:rPr>
              <a:t>Analysis[1]</a:t>
            </a:r>
            <a:endParaRPr lang="en-ZA" sz="4000" b="1" dirty="0">
              <a:latin typeface="Century Gothic" panose="020B0502020202020204" pitchFamily="34" charset="0"/>
            </a:endParaRPr>
          </a:p>
        </p:txBody>
      </p:sp>
      <p:sp>
        <p:nvSpPr>
          <p:cNvPr id="3" name="Content Placeholder 2"/>
          <p:cNvSpPr>
            <a:spLocks noGrp="1"/>
          </p:cNvSpPr>
          <p:nvPr>
            <p:ph idx="1"/>
          </p:nvPr>
        </p:nvSpPr>
        <p:spPr>
          <a:xfrm>
            <a:off x="237331" y="1363968"/>
            <a:ext cx="9601200" cy="5267324"/>
          </a:xfrm>
        </p:spPr>
        <p:txBody>
          <a:bodyPr/>
          <a:lstStyle/>
          <a:p>
            <a:pPr>
              <a:defRPr/>
            </a:pPr>
            <a:r>
              <a:rPr lang="en-ZA" sz="2400" b="1" kern="1200" dirty="0" smtClean="0">
                <a:solidFill>
                  <a:schemeClr val="accent6">
                    <a:lumMod val="50000"/>
                  </a:schemeClr>
                </a:solidFill>
                <a:latin typeface="Century Gothic" panose="020B0502020202020204" pitchFamily="34" charset="0"/>
              </a:rPr>
              <a:t>Performance </a:t>
            </a:r>
            <a:r>
              <a:rPr lang="en-ZA" sz="2400" b="1" kern="1200" dirty="0">
                <a:solidFill>
                  <a:schemeClr val="accent6">
                    <a:lumMod val="50000"/>
                  </a:schemeClr>
                </a:solidFill>
                <a:latin typeface="Century Gothic" panose="020B0502020202020204" pitchFamily="34" charset="0"/>
              </a:rPr>
              <a:t>Delivery Environment</a:t>
            </a:r>
          </a:p>
          <a:p>
            <a:pPr lvl="1">
              <a:defRPr/>
            </a:pPr>
            <a:r>
              <a:rPr lang="en-ZA" sz="2400" kern="1200" dirty="0">
                <a:solidFill>
                  <a:schemeClr val="accent6">
                    <a:lumMod val="50000"/>
                  </a:schemeClr>
                </a:solidFill>
                <a:latin typeface="Century Gothic" panose="020B0502020202020204" pitchFamily="34" charset="0"/>
              </a:rPr>
              <a:t>National policies</a:t>
            </a:r>
          </a:p>
          <a:p>
            <a:pPr lvl="1">
              <a:defRPr/>
            </a:pPr>
            <a:r>
              <a:rPr lang="en-ZA" sz="2400" kern="1200" dirty="0">
                <a:solidFill>
                  <a:schemeClr val="accent6">
                    <a:lumMod val="50000"/>
                  </a:schemeClr>
                </a:solidFill>
                <a:latin typeface="Century Gothic" panose="020B0502020202020204" pitchFamily="34" charset="0"/>
              </a:rPr>
              <a:t>Credible qualifications</a:t>
            </a:r>
          </a:p>
          <a:p>
            <a:pPr lvl="1">
              <a:defRPr/>
            </a:pPr>
            <a:r>
              <a:rPr lang="en-ZA" sz="2400" kern="1200" dirty="0">
                <a:solidFill>
                  <a:schemeClr val="accent6">
                    <a:lumMod val="50000"/>
                  </a:schemeClr>
                </a:solidFill>
                <a:latin typeface="Century Gothic" panose="020B0502020202020204" pitchFamily="34" charset="0"/>
              </a:rPr>
              <a:t>Alignment with international standards</a:t>
            </a:r>
          </a:p>
          <a:p>
            <a:pPr>
              <a:defRPr/>
            </a:pPr>
            <a:r>
              <a:rPr lang="en-ZA" sz="2400" b="1" kern="1200" dirty="0">
                <a:solidFill>
                  <a:schemeClr val="accent6">
                    <a:lumMod val="50000"/>
                  </a:schemeClr>
                </a:solidFill>
                <a:latin typeface="Century Gothic" panose="020B0502020202020204" pitchFamily="34" charset="0"/>
              </a:rPr>
              <a:t>Challenges</a:t>
            </a:r>
          </a:p>
          <a:p>
            <a:pPr lvl="1">
              <a:defRPr/>
            </a:pPr>
            <a:r>
              <a:rPr lang="en-ZA" sz="2400" kern="1200" dirty="0">
                <a:solidFill>
                  <a:schemeClr val="accent6">
                    <a:lumMod val="50000"/>
                  </a:schemeClr>
                </a:solidFill>
                <a:latin typeface="Century Gothic" panose="020B0502020202020204" pitchFamily="34" charset="0"/>
              </a:rPr>
              <a:t>Knowledge of Umalusi functions</a:t>
            </a:r>
          </a:p>
          <a:p>
            <a:pPr lvl="1">
              <a:defRPr/>
            </a:pPr>
            <a:r>
              <a:rPr lang="en-ZA" sz="2400" kern="1200" dirty="0">
                <a:solidFill>
                  <a:schemeClr val="accent6">
                    <a:lumMod val="50000"/>
                  </a:schemeClr>
                </a:solidFill>
                <a:latin typeface="Century Gothic" panose="020B0502020202020204" pitchFamily="34" charset="0"/>
              </a:rPr>
              <a:t>Unlawful </a:t>
            </a:r>
            <a:r>
              <a:rPr lang="en-ZA" sz="2400" kern="1200" dirty="0" smtClean="0">
                <a:solidFill>
                  <a:schemeClr val="accent6">
                    <a:lumMod val="50000"/>
                  </a:schemeClr>
                </a:solidFill>
                <a:latin typeface="Century Gothic" panose="020B0502020202020204" pitchFamily="34" charset="0"/>
              </a:rPr>
              <a:t>sale </a:t>
            </a:r>
            <a:r>
              <a:rPr lang="en-ZA" sz="2400" kern="1200" dirty="0">
                <a:solidFill>
                  <a:schemeClr val="accent6">
                    <a:lumMod val="50000"/>
                  </a:schemeClr>
                </a:solidFill>
                <a:latin typeface="Century Gothic" panose="020B0502020202020204" pitchFamily="34" charset="0"/>
              </a:rPr>
              <a:t>of NSC certificates</a:t>
            </a:r>
          </a:p>
          <a:p>
            <a:pPr lvl="1">
              <a:defRPr/>
            </a:pPr>
            <a:r>
              <a:rPr lang="en-ZA" sz="2400" kern="1200" dirty="0">
                <a:solidFill>
                  <a:schemeClr val="accent6">
                    <a:lumMod val="50000"/>
                  </a:schemeClr>
                </a:solidFill>
                <a:latin typeface="Century Gothic" panose="020B0502020202020204" pitchFamily="34" charset="0"/>
              </a:rPr>
              <a:t>Risk on </a:t>
            </a:r>
            <a:r>
              <a:rPr lang="en-ZA" sz="2400" kern="1200" dirty="0" smtClean="0">
                <a:solidFill>
                  <a:schemeClr val="accent6">
                    <a:lumMod val="50000"/>
                  </a:schemeClr>
                </a:solidFill>
                <a:latin typeface="Century Gothic" panose="020B0502020202020204" pitchFamily="34" charset="0"/>
              </a:rPr>
              <a:t>confidentiality </a:t>
            </a:r>
            <a:r>
              <a:rPr lang="en-ZA" sz="2400" kern="1200" dirty="0">
                <a:solidFill>
                  <a:schemeClr val="accent6">
                    <a:lumMod val="50000"/>
                  </a:schemeClr>
                </a:solidFill>
                <a:latin typeface="Century Gothic" panose="020B0502020202020204" pitchFamily="34" charset="0"/>
              </a:rPr>
              <a:t>of </a:t>
            </a:r>
            <a:r>
              <a:rPr lang="en-ZA" sz="2400" kern="1200" dirty="0" smtClean="0">
                <a:solidFill>
                  <a:schemeClr val="accent6">
                    <a:lumMod val="50000"/>
                  </a:schemeClr>
                </a:solidFill>
                <a:latin typeface="Century Gothic" panose="020B0502020202020204" pitchFamily="34" charset="0"/>
              </a:rPr>
              <a:t>information</a:t>
            </a:r>
          </a:p>
          <a:p>
            <a:pPr lvl="1">
              <a:defRPr/>
            </a:pPr>
            <a:r>
              <a:rPr lang="en-ZA" sz="2400" kern="1200" dirty="0">
                <a:solidFill>
                  <a:schemeClr val="accent6">
                    <a:lumMod val="50000"/>
                  </a:schemeClr>
                </a:solidFill>
                <a:latin typeface="Century Gothic" panose="020B0502020202020204" pitchFamily="34" charset="0"/>
              </a:rPr>
              <a:t>Acts of fraud and corruption</a:t>
            </a:r>
          </a:p>
          <a:p>
            <a:pPr lvl="1">
              <a:defRPr/>
            </a:pPr>
            <a:r>
              <a:rPr lang="en-ZA" sz="2400" kern="1200" dirty="0" smtClean="0">
                <a:solidFill>
                  <a:schemeClr val="accent6">
                    <a:lumMod val="50000"/>
                  </a:schemeClr>
                </a:solidFill>
                <a:latin typeface="Century Gothic" panose="020B0502020202020204" pitchFamily="34" charset="0"/>
              </a:rPr>
              <a:t>Submission </a:t>
            </a:r>
            <a:r>
              <a:rPr lang="en-ZA" sz="2400" kern="1200" dirty="0">
                <a:solidFill>
                  <a:schemeClr val="accent6">
                    <a:lumMod val="50000"/>
                  </a:schemeClr>
                </a:solidFill>
                <a:latin typeface="Century Gothic" panose="020B0502020202020204" pitchFamily="34" charset="0"/>
              </a:rPr>
              <a:t>of learner </a:t>
            </a:r>
            <a:r>
              <a:rPr lang="en-ZA" sz="2400" kern="1200" dirty="0" smtClean="0">
                <a:solidFill>
                  <a:schemeClr val="accent6">
                    <a:lumMod val="50000"/>
                  </a:schemeClr>
                </a:solidFill>
                <a:latin typeface="Century Gothic" panose="020B0502020202020204" pitchFamily="34" charset="0"/>
              </a:rPr>
              <a:t>datasets</a:t>
            </a:r>
          </a:p>
          <a:p>
            <a:pPr lvl="1">
              <a:defRPr/>
            </a:pPr>
            <a:r>
              <a:rPr lang="en-ZA" sz="2400" kern="1200" dirty="0" smtClean="0">
                <a:solidFill>
                  <a:schemeClr val="accent6">
                    <a:lumMod val="50000"/>
                  </a:schemeClr>
                </a:solidFill>
                <a:latin typeface="Century Gothic" panose="020B0502020202020204" pitchFamily="34" charset="0"/>
              </a:rPr>
              <a:t>Increased </a:t>
            </a:r>
            <a:r>
              <a:rPr lang="en-ZA" sz="2400" kern="1200" dirty="0">
                <a:solidFill>
                  <a:schemeClr val="accent6">
                    <a:lumMod val="50000"/>
                  </a:schemeClr>
                </a:solidFill>
                <a:latin typeface="Century Gothic" panose="020B0502020202020204" pitchFamily="34" charset="0"/>
              </a:rPr>
              <a:t>accredited private institutions</a:t>
            </a:r>
          </a:p>
        </p:txBody>
      </p:sp>
      <p:sp>
        <p:nvSpPr>
          <p:cNvPr id="4" name="Slide Number Placeholder 3"/>
          <p:cNvSpPr>
            <a:spLocks noGrp="1"/>
          </p:cNvSpPr>
          <p:nvPr>
            <p:ph type="sldNum" sz="quarter" idx="10"/>
          </p:nvPr>
        </p:nvSpPr>
        <p:spPr/>
        <p:txBody>
          <a:bodyPr/>
          <a:lstStyle/>
          <a:p>
            <a:pPr>
              <a:defRPr/>
            </a:pPr>
            <a:fld id="{68853B01-1FC2-421A-B9BF-020401CED2A0}" type="slidenum">
              <a:rPr lang="en-ZA" smtClean="0"/>
              <a:pPr>
                <a:defRPr/>
              </a:pPr>
              <a:t>13</a:t>
            </a:fld>
            <a:endParaRPr lang="en-ZA" dirty="0"/>
          </a:p>
        </p:txBody>
      </p:sp>
    </p:spTree>
    <p:extLst>
      <p:ext uri="{BB962C8B-B14F-4D97-AF65-F5344CB8AC3E}">
        <p14:creationId xmlns:p14="http://schemas.microsoft.com/office/powerpoint/2010/main" xmlns="" val="118838346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712787"/>
          </a:xfrm>
        </p:spPr>
        <p:txBody>
          <a:bodyPr/>
          <a:lstStyle/>
          <a:p>
            <a:pPr>
              <a:defRPr/>
            </a:pPr>
            <a:r>
              <a:rPr lang="en-ZA" altLang="en-US" sz="4000" b="1" dirty="0">
                <a:latin typeface="Century Gothic" panose="020B0502020202020204" pitchFamily="34" charset="0"/>
              </a:rPr>
              <a:t>Updated Situational </a:t>
            </a:r>
            <a:r>
              <a:rPr lang="en-ZA" altLang="en-US" sz="4000" b="1" dirty="0" smtClean="0">
                <a:latin typeface="Century Gothic" panose="020B0502020202020204" pitchFamily="34" charset="0"/>
              </a:rPr>
              <a:t>Analysis[2]</a:t>
            </a:r>
            <a:endParaRPr lang="en-ZA" sz="4000" b="1" dirty="0">
              <a:latin typeface="Century Gothic" panose="020B0502020202020204" pitchFamily="34" charset="0"/>
            </a:endParaRPr>
          </a:p>
        </p:txBody>
      </p:sp>
      <p:pic>
        <p:nvPicPr>
          <p:cNvPr id="7" name="Content Placeholder 6"/>
          <p:cNvPicPr>
            <a:picLocks noGrp="1" noChangeAspect="1"/>
          </p:cNvPicPr>
          <p:nvPr>
            <p:ph idx="1"/>
          </p:nvPr>
        </p:nvPicPr>
        <p:blipFill>
          <a:blip r:embed="rId3" cstate="print"/>
          <a:stretch>
            <a:fillRect/>
          </a:stretch>
        </p:blipFill>
        <p:spPr>
          <a:xfrm>
            <a:off x="380615" y="1036636"/>
            <a:ext cx="8698297" cy="5530509"/>
          </a:xfrm>
          <a:prstGeom prst="rect">
            <a:avLst/>
          </a:prstGeom>
        </p:spPr>
      </p:pic>
      <p:sp>
        <p:nvSpPr>
          <p:cNvPr id="4" name="Slide Number Placeholder 3"/>
          <p:cNvSpPr>
            <a:spLocks noGrp="1"/>
          </p:cNvSpPr>
          <p:nvPr>
            <p:ph type="sldNum" sz="quarter" idx="10"/>
          </p:nvPr>
        </p:nvSpPr>
        <p:spPr/>
        <p:txBody>
          <a:bodyPr/>
          <a:lstStyle/>
          <a:p>
            <a:pPr>
              <a:defRPr/>
            </a:pPr>
            <a:fld id="{68853B01-1FC2-421A-B9BF-020401CED2A0}" type="slidenum">
              <a:rPr lang="en-ZA" smtClean="0"/>
              <a:pPr>
                <a:defRPr/>
              </a:pPr>
              <a:t>14</a:t>
            </a:fld>
            <a:endParaRPr lang="en-ZA" dirty="0"/>
          </a:p>
        </p:txBody>
      </p:sp>
    </p:spTree>
    <p:extLst>
      <p:ext uri="{BB962C8B-B14F-4D97-AF65-F5344CB8AC3E}">
        <p14:creationId xmlns:p14="http://schemas.microsoft.com/office/powerpoint/2010/main" xmlns="" val="372487372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376238"/>
            <a:ext cx="9066212" cy="933450"/>
          </a:xfrm>
        </p:spPr>
        <p:txBody>
          <a:bodyPr/>
          <a:lstStyle/>
          <a:p>
            <a:pPr>
              <a:defRPr/>
            </a:pPr>
            <a:r>
              <a:rPr lang="en-ZA" sz="4000" b="1" dirty="0">
                <a:latin typeface="Century Gothic" panose="020B0502020202020204" pitchFamily="34" charset="0"/>
              </a:rPr>
              <a:t>Organisational </a:t>
            </a:r>
            <a:r>
              <a:rPr lang="en-ZA" sz="4000" b="1" dirty="0" smtClean="0">
                <a:latin typeface="Century Gothic" panose="020B0502020202020204" pitchFamily="34" charset="0"/>
              </a:rPr>
              <a:t>Environment [1]</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09071305"/>
              </p:ext>
            </p:extLst>
          </p:nvPr>
        </p:nvGraphicFramePr>
        <p:xfrm>
          <a:off x="504825" y="1331913"/>
          <a:ext cx="9066213" cy="4984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E6D1BB31-780E-4627-ADB6-00797DE8F362}" type="slidenum">
              <a:rPr lang="en-ZA" smtClean="0"/>
              <a:pPr>
                <a:defRPr/>
              </a:pPr>
              <a:t>15</a:t>
            </a:fld>
            <a:endParaRPr lang="en-ZA" dirty="0"/>
          </a:p>
        </p:txBody>
      </p:sp>
    </p:spTree>
    <p:extLst>
      <p:ext uri="{BB962C8B-B14F-4D97-AF65-F5344CB8AC3E}">
        <p14:creationId xmlns:p14="http://schemas.microsoft.com/office/powerpoint/2010/main" xmlns="" val="138039544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b="1" dirty="0">
                <a:latin typeface="Century Gothic" panose="020B0502020202020204" pitchFamily="34" charset="0"/>
              </a:rPr>
              <a:t>Organisational </a:t>
            </a:r>
            <a:r>
              <a:rPr lang="en-ZA" sz="4000" b="1" dirty="0" smtClean="0">
                <a:latin typeface="Century Gothic" panose="020B0502020202020204" pitchFamily="34" charset="0"/>
              </a:rPr>
              <a:t>Environment [2]</a:t>
            </a:r>
            <a:endParaRPr lang="en-ZA" sz="4000" b="1" dirty="0">
              <a:latin typeface="Century Gothic" panose="020B0502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644013651"/>
              </p:ext>
            </p:extLst>
          </p:nvPr>
        </p:nvGraphicFramePr>
        <p:xfrm>
          <a:off x="504825" y="1331913"/>
          <a:ext cx="9336087" cy="51911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DAB69B56-3CD9-4DC2-9918-D0490DCBD4D4}" type="slidenum">
              <a:rPr lang="en-ZA" smtClean="0"/>
              <a:pPr>
                <a:defRPr/>
              </a:pPr>
              <a:t>16</a:t>
            </a:fld>
            <a:endParaRPr lang="en-ZA" dirty="0"/>
          </a:p>
        </p:txBody>
      </p:sp>
    </p:spTree>
    <p:extLst>
      <p:ext uri="{BB962C8B-B14F-4D97-AF65-F5344CB8AC3E}">
        <p14:creationId xmlns:p14="http://schemas.microsoft.com/office/powerpoint/2010/main" xmlns="" val="241954491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b="1" dirty="0">
                <a:latin typeface="Century Gothic" panose="020B0502020202020204" pitchFamily="34" charset="0"/>
              </a:rPr>
              <a:t>Organisational </a:t>
            </a:r>
            <a:r>
              <a:rPr lang="en-ZA" sz="4000" b="1" dirty="0" smtClean="0">
                <a:latin typeface="Century Gothic" panose="020B0502020202020204" pitchFamily="34" charset="0"/>
              </a:rPr>
              <a:t>Environment [3]</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nvPr>
        </p:nvGraphicFramePr>
        <p:xfrm>
          <a:off x="504825" y="1331913"/>
          <a:ext cx="9066213" cy="4984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B5ADB48C-5957-453A-979D-1AB43A5F2349}" type="slidenum">
              <a:rPr lang="en-ZA" smtClean="0"/>
              <a:pPr>
                <a:defRPr/>
              </a:pPr>
              <a:t>17</a:t>
            </a:fld>
            <a:endParaRPr lang="en-ZA" dirty="0"/>
          </a:p>
        </p:txBody>
      </p:sp>
    </p:spTree>
    <p:extLst>
      <p:ext uri="{BB962C8B-B14F-4D97-AF65-F5344CB8AC3E}">
        <p14:creationId xmlns:p14="http://schemas.microsoft.com/office/powerpoint/2010/main" xmlns="" val="18487502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b="1" dirty="0">
                <a:latin typeface="Century Gothic" panose="020B0502020202020204" pitchFamily="34" charset="0"/>
              </a:rPr>
              <a:t>Revisions to Legislative and Other Mandates</a:t>
            </a:r>
          </a:p>
        </p:txBody>
      </p:sp>
      <p:sp>
        <p:nvSpPr>
          <p:cNvPr id="3" name="Content Placeholder 2"/>
          <p:cNvSpPr>
            <a:spLocks noGrp="1"/>
          </p:cNvSpPr>
          <p:nvPr>
            <p:ph idx="1"/>
          </p:nvPr>
        </p:nvSpPr>
        <p:spPr>
          <a:xfrm>
            <a:off x="315913" y="1246188"/>
            <a:ext cx="9525000" cy="5276850"/>
          </a:xfrm>
        </p:spPr>
        <p:txBody>
          <a:bodyPr/>
          <a:lstStyle/>
          <a:p>
            <a:pPr algn="just">
              <a:defRPr/>
            </a:pPr>
            <a:r>
              <a:rPr lang="en-ZA" sz="2800" b="1" kern="1200" dirty="0" smtClean="0">
                <a:solidFill>
                  <a:schemeClr val="accent6">
                    <a:lumMod val="50000"/>
                  </a:schemeClr>
                </a:solidFill>
                <a:latin typeface="Century Gothic" panose="020B0502020202020204" pitchFamily="34" charset="0"/>
              </a:rPr>
              <a:t>Acts</a:t>
            </a:r>
            <a:endParaRPr lang="en-ZA" sz="2800" b="1" kern="1200" dirty="0">
              <a:solidFill>
                <a:schemeClr val="accent6">
                  <a:lumMod val="50000"/>
                </a:schemeClr>
              </a:solidFill>
              <a:latin typeface="Century Gothic" panose="020B0502020202020204" pitchFamily="34" charset="0"/>
            </a:endParaRPr>
          </a:p>
          <a:p>
            <a:pPr lvl="1" algn="just">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The </a:t>
            </a:r>
            <a:r>
              <a:rPr lang="en-ZA" sz="2400" kern="1200" dirty="0" smtClean="0">
                <a:solidFill>
                  <a:schemeClr val="accent6">
                    <a:lumMod val="50000"/>
                  </a:schemeClr>
                </a:solidFill>
                <a:latin typeface="Century Gothic" panose="020B0502020202020204" pitchFamily="34" charset="0"/>
              </a:rPr>
              <a:t>National </a:t>
            </a:r>
            <a:r>
              <a:rPr lang="en-ZA" sz="2400" kern="1200" dirty="0">
                <a:solidFill>
                  <a:schemeClr val="accent6">
                    <a:lumMod val="50000"/>
                  </a:schemeClr>
                </a:solidFill>
                <a:latin typeface="Century Gothic" panose="020B0502020202020204" pitchFamily="34" charset="0"/>
              </a:rPr>
              <a:t>Qualifications </a:t>
            </a:r>
            <a:r>
              <a:rPr lang="en-ZA" sz="2400" kern="1200" dirty="0" smtClean="0">
                <a:solidFill>
                  <a:schemeClr val="accent6">
                    <a:lumMod val="50000"/>
                  </a:schemeClr>
                </a:solidFill>
                <a:latin typeface="Century Gothic" panose="020B0502020202020204" pitchFamily="34" charset="0"/>
              </a:rPr>
              <a:t>Framework – has implications for Umalusi.</a:t>
            </a:r>
          </a:p>
          <a:p>
            <a:pPr marL="574675" lvl="1" indent="0" algn="just">
              <a:buNone/>
              <a:defRPr/>
            </a:pPr>
            <a:endParaRPr lang="en-ZA" sz="2400" kern="1200" dirty="0">
              <a:solidFill>
                <a:schemeClr val="accent6">
                  <a:lumMod val="50000"/>
                </a:schemeClr>
              </a:solidFill>
              <a:latin typeface="Century Gothic" panose="020B0502020202020204" pitchFamily="34" charset="0"/>
            </a:endParaRPr>
          </a:p>
          <a:p>
            <a:pPr algn="just">
              <a:defRPr/>
            </a:pPr>
            <a:r>
              <a:rPr lang="en-ZA" sz="2800" b="1" kern="1200" dirty="0">
                <a:solidFill>
                  <a:schemeClr val="accent6">
                    <a:lumMod val="50000"/>
                  </a:schemeClr>
                </a:solidFill>
                <a:latin typeface="Century Gothic" panose="020B0502020202020204" pitchFamily="34" charset="0"/>
              </a:rPr>
              <a:t>Policies</a:t>
            </a:r>
          </a:p>
          <a:p>
            <a:pPr lvl="1" algn="just">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Policy on the Quality Assurance of Assessment of Qualifications on the GFETQSF.</a:t>
            </a:r>
          </a:p>
          <a:p>
            <a:pPr lvl="1" algn="just">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Policy and criteria for assessment of qualifications on the GFETQSF</a:t>
            </a:r>
            <a:r>
              <a:rPr lang="en-ZA" sz="2400" kern="1200" dirty="0" smtClean="0">
                <a:solidFill>
                  <a:schemeClr val="accent6">
                    <a:lumMod val="50000"/>
                  </a:schemeClr>
                </a:solidFill>
                <a:latin typeface="Century Gothic" panose="020B0502020202020204" pitchFamily="34" charset="0"/>
              </a:rPr>
              <a:t>.</a:t>
            </a:r>
            <a:endParaRPr lang="en-ZA" sz="2400" kern="1200" dirty="0">
              <a:solidFill>
                <a:schemeClr val="accent6">
                  <a:lumMod val="50000"/>
                </a:schemeClr>
              </a:solidFill>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pPr>
              <a:defRPr/>
            </a:pPr>
            <a:fld id="{BD297307-CD2C-45D9-97B1-18ADEAB7B079}" type="slidenum">
              <a:rPr lang="en-ZA" smtClean="0"/>
              <a:pPr>
                <a:defRPr/>
              </a:pPr>
              <a:t>18</a:t>
            </a:fld>
            <a:endParaRPr lang="en-ZA" dirty="0"/>
          </a:p>
        </p:txBody>
      </p:sp>
    </p:spTree>
    <p:extLst>
      <p:ext uri="{BB962C8B-B14F-4D97-AF65-F5344CB8AC3E}">
        <p14:creationId xmlns:p14="http://schemas.microsoft.com/office/powerpoint/2010/main" xmlns="" val="421142236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b="1" dirty="0">
                <a:latin typeface="Century Gothic" panose="020B0502020202020204" pitchFamily="34" charset="0"/>
              </a:rPr>
              <a:t>Regulations</a:t>
            </a:r>
          </a:p>
        </p:txBody>
      </p:sp>
      <p:sp>
        <p:nvSpPr>
          <p:cNvPr id="3" name="Content Placeholder 2"/>
          <p:cNvSpPr>
            <a:spLocks noGrp="1"/>
          </p:cNvSpPr>
          <p:nvPr>
            <p:ph idx="1"/>
          </p:nvPr>
        </p:nvSpPr>
        <p:spPr>
          <a:xfrm>
            <a:off x="504825" y="1331913"/>
            <a:ext cx="9066213" cy="4962524"/>
          </a:xfrm>
        </p:spPr>
        <p:txBody>
          <a:bodyPr/>
          <a:lstStyle/>
          <a:p>
            <a:pPr marL="457200" indent="-457200" algn="just" defTabSz="914400">
              <a:lnSpc>
                <a:spcPct val="100000"/>
              </a:lnSpc>
              <a:spcBef>
                <a:spcPts val="0"/>
              </a:spcBef>
              <a:spcAft>
                <a:spcPts val="600"/>
              </a:spcAft>
              <a:buClrTx/>
              <a:buSzTx/>
              <a:buFont typeface="Wingdings" panose="05000000000000000000" pitchFamily="2" charset="2"/>
              <a:buChar char="§"/>
              <a:defRPr/>
            </a:pPr>
            <a:r>
              <a:rPr lang="en-ZA" sz="2800" kern="1200" dirty="0">
                <a:solidFill>
                  <a:schemeClr val="accent6">
                    <a:lumMod val="50000"/>
                  </a:schemeClr>
                </a:solidFill>
                <a:latin typeface="Century Gothic" panose="020B0502020202020204" pitchFamily="34" charset="0"/>
              </a:rPr>
              <a:t>Regulations for the quality assurance of assessment of qualifications registered on the GFETQSF</a:t>
            </a:r>
            <a:r>
              <a:rPr lang="en-ZA" sz="2800" kern="1200" dirty="0" smtClean="0">
                <a:solidFill>
                  <a:schemeClr val="accent6">
                    <a:lumMod val="50000"/>
                  </a:schemeClr>
                </a:solidFill>
                <a:latin typeface="Century Gothic" panose="020B0502020202020204" pitchFamily="34" charset="0"/>
              </a:rPr>
              <a:t>;</a:t>
            </a:r>
            <a:endParaRPr lang="en-ZA" sz="2800" kern="1200" dirty="0">
              <a:solidFill>
                <a:schemeClr val="accent6">
                  <a:lumMod val="50000"/>
                </a:schemeClr>
              </a:solidFill>
              <a:latin typeface="Century Gothic" panose="020B0502020202020204" pitchFamily="34" charset="0"/>
            </a:endParaRPr>
          </a:p>
          <a:p>
            <a:pPr marL="457200" indent="-457200" algn="just" defTabSz="914400">
              <a:lnSpc>
                <a:spcPct val="100000"/>
              </a:lnSpc>
              <a:spcBef>
                <a:spcPts val="0"/>
              </a:spcBef>
              <a:spcAft>
                <a:spcPts val="600"/>
              </a:spcAft>
              <a:buClrTx/>
              <a:buSzTx/>
              <a:buFont typeface="Wingdings" panose="05000000000000000000" pitchFamily="2" charset="2"/>
              <a:buChar char="§"/>
              <a:defRPr/>
            </a:pPr>
            <a:r>
              <a:rPr lang="en-ZA" sz="2800" kern="1200" dirty="0">
                <a:solidFill>
                  <a:schemeClr val="accent6">
                    <a:lumMod val="50000"/>
                  </a:schemeClr>
                </a:solidFill>
                <a:latin typeface="Century Gothic" panose="020B0502020202020204" pitchFamily="34" charset="0"/>
              </a:rPr>
              <a:t>Regulations pertaining to criteria for assessment of qualifications on the GFETQSF</a:t>
            </a:r>
            <a:r>
              <a:rPr lang="en-ZA" sz="2800" kern="1200" dirty="0" smtClean="0">
                <a:solidFill>
                  <a:schemeClr val="accent6">
                    <a:lumMod val="50000"/>
                  </a:schemeClr>
                </a:solidFill>
                <a:latin typeface="Century Gothic" panose="020B0502020202020204" pitchFamily="34" charset="0"/>
              </a:rPr>
              <a:t>;</a:t>
            </a:r>
            <a:endParaRPr lang="en-ZA" sz="2800" kern="1200" dirty="0">
              <a:solidFill>
                <a:schemeClr val="accent6">
                  <a:lumMod val="50000"/>
                </a:schemeClr>
              </a:solidFill>
              <a:latin typeface="Century Gothic" panose="020B0502020202020204" pitchFamily="34" charset="0"/>
            </a:endParaRPr>
          </a:p>
          <a:p>
            <a:pPr marL="457200" indent="-457200" algn="just" defTabSz="914400">
              <a:lnSpc>
                <a:spcPct val="100000"/>
              </a:lnSpc>
              <a:spcBef>
                <a:spcPts val="0"/>
              </a:spcBef>
              <a:spcAft>
                <a:spcPts val="600"/>
              </a:spcAft>
              <a:buClrTx/>
              <a:buSzTx/>
              <a:buFont typeface="Wingdings" panose="05000000000000000000" pitchFamily="2" charset="2"/>
              <a:buChar char="§"/>
              <a:defRPr/>
            </a:pPr>
            <a:r>
              <a:rPr lang="en-ZA" sz="2800" kern="1200" dirty="0">
                <a:solidFill>
                  <a:schemeClr val="accent6">
                    <a:lumMod val="50000"/>
                  </a:schemeClr>
                </a:solidFill>
                <a:latin typeface="Century Gothic" panose="020B0502020202020204" pitchFamily="34" charset="0"/>
              </a:rPr>
              <a:t>Regulations for the quality assurance of private colleges for continuing education and training, offering qualifications registered on the GFETQSF and the accreditation of private assessment bodies</a:t>
            </a:r>
            <a:r>
              <a:rPr lang="en-ZA" sz="2800" kern="1200" dirty="0" smtClean="0">
                <a:solidFill>
                  <a:schemeClr val="accent6">
                    <a:lumMod val="50000"/>
                  </a:schemeClr>
                </a:solidFill>
                <a:latin typeface="Century Gothic" panose="020B0502020202020204" pitchFamily="34" charset="0"/>
              </a:rPr>
              <a:t>.</a:t>
            </a:r>
            <a:endParaRPr lang="en-ZA" sz="2800" kern="1200" dirty="0">
              <a:solidFill>
                <a:schemeClr val="accent6">
                  <a:lumMod val="50000"/>
                </a:schemeClr>
              </a:solidFill>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pPr>
              <a:defRPr/>
            </a:pPr>
            <a:fld id="{4BF1A9E9-43EF-4ED6-A9C2-34D51A5DDEDB}" type="slidenum">
              <a:rPr lang="en-ZA" smtClean="0"/>
              <a:pPr>
                <a:defRPr/>
              </a:pPr>
              <a:t>19</a:t>
            </a:fld>
            <a:endParaRPr lang="en-ZA" dirty="0"/>
          </a:p>
        </p:txBody>
      </p:sp>
    </p:spTree>
    <p:extLst>
      <p:ext uri="{BB962C8B-B14F-4D97-AF65-F5344CB8AC3E}">
        <p14:creationId xmlns:p14="http://schemas.microsoft.com/office/powerpoint/2010/main" xmlns="" val="198227667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altLang="en-US" sz="4000" b="1" dirty="0" smtClean="0">
                <a:latin typeface="Century Gothic" panose="020B0502020202020204" pitchFamily="34" charset="0"/>
              </a:rPr>
              <a:t>Contents</a:t>
            </a:r>
          </a:p>
        </p:txBody>
      </p:sp>
      <p:sp>
        <p:nvSpPr>
          <p:cNvPr id="6147" name="Content Placeholder 2"/>
          <p:cNvSpPr>
            <a:spLocks noGrp="1"/>
          </p:cNvSpPr>
          <p:nvPr>
            <p:ph idx="1"/>
          </p:nvPr>
        </p:nvSpPr>
        <p:spPr>
          <a:xfrm>
            <a:off x="311151" y="1417637"/>
            <a:ext cx="9259887" cy="4884738"/>
          </a:xfrm>
        </p:spPr>
        <p:txBody>
          <a:bodyPr/>
          <a:lstStyle/>
          <a:p>
            <a:pPr>
              <a:lnSpc>
                <a:spcPct val="200000"/>
              </a:lnSpc>
              <a:defRPr/>
            </a:pPr>
            <a:r>
              <a:rPr lang="en-ZA" altLang="en-US" sz="2800" b="1" kern="1200" dirty="0" smtClean="0">
                <a:solidFill>
                  <a:schemeClr val="accent6">
                    <a:lumMod val="50000"/>
                  </a:schemeClr>
                </a:solidFill>
                <a:latin typeface="Century Gothic" panose="020B0502020202020204" pitchFamily="34" charset="0"/>
              </a:rPr>
              <a:t>SECTION 1: OVERVIEW OF UMALUSI</a:t>
            </a:r>
          </a:p>
          <a:p>
            <a:pPr>
              <a:lnSpc>
                <a:spcPct val="200000"/>
              </a:lnSpc>
              <a:defRPr/>
            </a:pPr>
            <a:r>
              <a:rPr lang="en-ZA" altLang="en-US" sz="2800" b="1" kern="1200" dirty="0">
                <a:solidFill>
                  <a:schemeClr val="accent6">
                    <a:lumMod val="50000"/>
                  </a:schemeClr>
                </a:solidFill>
                <a:latin typeface="Century Gothic" panose="020B0502020202020204" pitchFamily="34" charset="0"/>
              </a:rPr>
              <a:t>SECTION</a:t>
            </a:r>
            <a:r>
              <a:rPr lang="en-ZA" altLang="en-US" sz="2800" b="1" kern="1200" dirty="0" smtClean="0">
                <a:solidFill>
                  <a:schemeClr val="accent6">
                    <a:lumMod val="50000"/>
                  </a:schemeClr>
                </a:solidFill>
                <a:latin typeface="Century Gothic" panose="020B0502020202020204" pitchFamily="34" charset="0"/>
              </a:rPr>
              <a:t> 2: ANNUAL PERFORMANCE PLAN</a:t>
            </a:r>
            <a:endParaRPr lang="en-ZA" altLang="en-US" sz="2800" b="1" kern="1200" dirty="0">
              <a:solidFill>
                <a:schemeClr val="accent6">
                  <a:lumMod val="50000"/>
                </a:schemeClr>
              </a:solidFill>
              <a:latin typeface="Century Gothic" panose="020B0502020202020204" pitchFamily="34" charset="0"/>
            </a:endParaRPr>
          </a:p>
          <a:p>
            <a:pPr>
              <a:lnSpc>
                <a:spcPct val="200000"/>
              </a:lnSpc>
              <a:spcAft>
                <a:spcPct val="0"/>
              </a:spcAft>
              <a:defRPr/>
            </a:pPr>
            <a:r>
              <a:rPr lang="en-ZA" altLang="en-US" sz="2800" b="1" kern="1200" dirty="0">
                <a:solidFill>
                  <a:schemeClr val="accent6">
                    <a:lumMod val="50000"/>
                  </a:schemeClr>
                </a:solidFill>
                <a:latin typeface="Century Gothic" panose="020B0502020202020204" pitchFamily="34" charset="0"/>
              </a:rPr>
              <a:t>SECTION </a:t>
            </a:r>
            <a:r>
              <a:rPr lang="en-ZA" altLang="en-US" sz="2800" b="1" kern="1200" dirty="0" smtClean="0">
                <a:solidFill>
                  <a:schemeClr val="accent6">
                    <a:lumMod val="50000"/>
                  </a:schemeClr>
                </a:solidFill>
                <a:latin typeface="Century Gothic" panose="020B0502020202020204" pitchFamily="34" charset="0"/>
              </a:rPr>
              <a:t>3: </a:t>
            </a:r>
            <a:r>
              <a:rPr lang="en-ZA" altLang="en-US" sz="2800" b="1" kern="1200" dirty="0">
                <a:solidFill>
                  <a:schemeClr val="accent6">
                    <a:lumMod val="50000"/>
                  </a:schemeClr>
                </a:solidFill>
                <a:latin typeface="Century Gothic" panose="020B0502020202020204" pitchFamily="34" charset="0"/>
              </a:rPr>
              <a:t>BUDGET </a:t>
            </a:r>
            <a:r>
              <a:rPr lang="en-ZA" altLang="en-US" sz="2800" b="1" kern="1200" dirty="0" smtClean="0">
                <a:solidFill>
                  <a:schemeClr val="accent6">
                    <a:lumMod val="50000"/>
                  </a:schemeClr>
                </a:solidFill>
                <a:latin typeface="Century Gothic" panose="020B0502020202020204" pitchFamily="34" charset="0"/>
              </a:rPr>
              <a:t>2019/20 </a:t>
            </a:r>
            <a:r>
              <a:rPr lang="en-ZA" altLang="en-US" sz="2800" b="1" kern="1200" dirty="0">
                <a:solidFill>
                  <a:schemeClr val="accent6">
                    <a:lumMod val="50000"/>
                  </a:schemeClr>
                </a:solidFill>
                <a:latin typeface="Century Gothic" panose="020B0502020202020204" pitchFamily="34" charset="0"/>
              </a:rPr>
              <a:t>– </a:t>
            </a:r>
            <a:r>
              <a:rPr lang="en-ZA" altLang="en-US" sz="2800" b="1" kern="1200" dirty="0" smtClean="0">
                <a:solidFill>
                  <a:schemeClr val="accent6">
                    <a:lumMod val="50000"/>
                  </a:schemeClr>
                </a:solidFill>
                <a:latin typeface="Century Gothic" panose="020B0502020202020204" pitchFamily="34" charset="0"/>
              </a:rPr>
              <a:t>2021/22</a:t>
            </a:r>
            <a:endParaRPr lang="en-ZA" altLang="en-US" sz="2800" b="1" kern="1200" dirty="0">
              <a:solidFill>
                <a:schemeClr val="accent6">
                  <a:lumMod val="50000"/>
                </a:schemeClr>
              </a:solidFill>
              <a:latin typeface="Century Gothic" panose="020B0502020202020204" pitchFamily="34" charset="0"/>
            </a:endParaRP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p:txBody>
          <a:bodyPr/>
          <a:lstStyle/>
          <a:p>
            <a:pPr>
              <a:defRPr/>
            </a:pPr>
            <a:fld id="{1D5F9951-F978-417F-92D4-1BE581A426A9}" type="slidenum">
              <a:rPr lang="en-ZA"/>
              <a:pPr>
                <a:defRPr/>
              </a:pPr>
              <a:t>2</a:t>
            </a:fld>
            <a:endParaRPr lang="en-ZA" dirty="0"/>
          </a:p>
        </p:txBody>
      </p:sp>
    </p:spTree>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8" y="398463"/>
            <a:ext cx="9066212" cy="933450"/>
          </a:xfrm>
        </p:spPr>
        <p:txBody>
          <a:bodyPr/>
          <a:lstStyle/>
          <a:p>
            <a:pPr>
              <a:defRPr/>
            </a:pPr>
            <a:r>
              <a:rPr lang="en-ZA" sz="4000" b="1" dirty="0">
                <a:latin typeface="Century Gothic" panose="020B0502020202020204" pitchFamily="34" charset="0"/>
              </a:rPr>
              <a:t>Relevant Court Rulings</a:t>
            </a:r>
          </a:p>
        </p:txBody>
      </p:sp>
      <p:sp>
        <p:nvSpPr>
          <p:cNvPr id="3" name="Content Placeholder 2"/>
          <p:cNvSpPr>
            <a:spLocks noGrp="1"/>
          </p:cNvSpPr>
          <p:nvPr>
            <p:ph idx="1"/>
          </p:nvPr>
        </p:nvSpPr>
        <p:spPr>
          <a:xfrm>
            <a:off x="515938" y="1493838"/>
            <a:ext cx="9066212" cy="4984750"/>
          </a:xfrm>
        </p:spPr>
        <p:txBody>
          <a:bodyPr/>
          <a:lstStyle/>
          <a:p>
            <a:pPr algn="just">
              <a:defRPr/>
            </a:pPr>
            <a:r>
              <a:rPr lang="en-ZA" sz="2800" kern="1200" dirty="0" smtClean="0">
                <a:solidFill>
                  <a:schemeClr val="accent6">
                    <a:lumMod val="50000"/>
                  </a:schemeClr>
                </a:solidFill>
                <a:latin typeface="Century Gothic" panose="020B0502020202020204" pitchFamily="34" charset="0"/>
              </a:rPr>
              <a:t>None</a:t>
            </a:r>
            <a:endParaRPr lang="en-ZA" sz="2800" kern="1200" dirty="0">
              <a:solidFill>
                <a:schemeClr val="accent6">
                  <a:lumMod val="50000"/>
                </a:schemeClr>
              </a:solidFill>
              <a:latin typeface="Century Gothic" panose="020B0502020202020204" pitchFamily="34" charset="0"/>
            </a:endParaRPr>
          </a:p>
          <a:p>
            <a:pPr algn="just">
              <a:defRPr/>
            </a:pPr>
            <a:endParaRPr lang="en-ZA" dirty="0"/>
          </a:p>
        </p:txBody>
      </p:sp>
      <p:sp>
        <p:nvSpPr>
          <p:cNvPr id="4" name="Slide Number Placeholder 3"/>
          <p:cNvSpPr>
            <a:spLocks noGrp="1"/>
          </p:cNvSpPr>
          <p:nvPr>
            <p:ph type="sldNum" sz="quarter" idx="10"/>
          </p:nvPr>
        </p:nvSpPr>
        <p:spPr/>
        <p:txBody>
          <a:bodyPr/>
          <a:lstStyle/>
          <a:p>
            <a:pPr>
              <a:defRPr/>
            </a:pPr>
            <a:fld id="{2EC49C63-7D90-4926-92D1-99922FD7CC3D}" type="slidenum">
              <a:rPr lang="en-ZA" smtClean="0"/>
              <a:pPr>
                <a:defRPr/>
              </a:pPr>
              <a:t>20</a:t>
            </a:fld>
            <a:endParaRPr lang="en-ZA" dirty="0"/>
          </a:p>
        </p:txBody>
      </p:sp>
    </p:spTree>
    <p:extLst>
      <p:ext uri="{BB962C8B-B14F-4D97-AF65-F5344CB8AC3E}">
        <p14:creationId xmlns:p14="http://schemas.microsoft.com/office/powerpoint/2010/main" xmlns="" val="168388761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44500" y="261938"/>
            <a:ext cx="9066213" cy="933450"/>
          </a:xfrm>
        </p:spPr>
        <p:txBody>
          <a:bodyPr/>
          <a:lstStyle/>
          <a:p>
            <a:pPr>
              <a:defRPr/>
            </a:pPr>
            <a:r>
              <a:rPr lang="en-ZA" altLang="en-US" sz="3600" dirty="0" smtClean="0">
                <a:solidFill>
                  <a:schemeClr val="tx1"/>
                </a:solidFill>
              </a:rPr>
              <a:t/>
            </a:r>
            <a:br>
              <a:rPr lang="en-ZA" altLang="en-US" sz="3600" dirty="0" smtClean="0">
                <a:solidFill>
                  <a:schemeClr val="tx1"/>
                </a:solidFill>
              </a:rPr>
            </a:br>
            <a:r>
              <a:rPr lang="en-ZA" altLang="en-US" sz="3600" dirty="0" smtClean="0">
                <a:solidFill>
                  <a:schemeClr val="tx1"/>
                </a:solidFill>
              </a:rPr>
              <a:t/>
            </a:r>
            <a:br>
              <a:rPr lang="en-ZA" altLang="en-US" sz="3600" dirty="0" smtClean="0">
                <a:solidFill>
                  <a:schemeClr val="tx1"/>
                </a:solidFill>
              </a:rPr>
            </a:br>
            <a:r>
              <a:rPr lang="en-ZA" altLang="en-US" sz="4000" b="1" dirty="0">
                <a:latin typeface="Century Gothic" panose="020B0502020202020204" pitchFamily="34" charset="0"/>
              </a:rPr>
              <a:t>Programme 1: </a:t>
            </a:r>
            <a:r>
              <a:rPr lang="en-ZA" altLang="en-US" sz="4000" b="1" dirty="0" smtClean="0">
                <a:latin typeface="Century Gothic" panose="020B0502020202020204" pitchFamily="34" charset="0"/>
              </a:rPr>
              <a:t/>
            </a:r>
            <a:br>
              <a:rPr lang="en-ZA" altLang="en-US" sz="4000" b="1" dirty="0" smtClean="0">
                <a:latin typeface="Century Gothic" panose="020B0502020202020204" pitchFamily="34" charset="0"/>
              </a:rPr>
            </a:br>
            <a:r>
              <a:rPr lang="en-ZA" altLang="en-US" sz="4000" b="1" dirty="0" smtClean="0">
                <a:latin typeface="Century Gothic" panose="020B0502020202020204" pitchFamily="34" charset="0"/>
              </a:rPr>
              <a:t>Administration</a:t>
            </a:r>
            <a:r>
              <a:rPr lang="en-ZA" altLang="en-US" sz="4000" b="1" dirty="0">
                <a:latin typeface="Century Gothic" panose="020B0502020202020204" pitchFamily="34" charset="0"/>
              </a:rPr>
              <a:t/>
            </a:r>
            <a:br>
              <a:rPr lang="en-ZA" altLang="en-US" sz="4000" b="1" dirty="0">
                <a:latin typeface="Century Gothic" panose="020B0502020202020204" pitchFamily="34" charset="0"/>
              </a:rPr>
            </a:br>
            <a:r>
              <a:rPr lang="en-ZA" altLang="en-US" sz="4000" b="1" dirty="0">
                <a:latin typeface="Century Gothic" panose="020B0502020202020204" pitchFamily="34" charset="0"/>
              </a:rPr>
              <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3" name="Content Placeholder 2"/>
          <p:cNvSpPr>
            <a:spLocks noGrp="1"/>
          </p:cNvSpPr>
          <p:nvPr>
            <p:ph idx="1"/>
          </p:nvPr>
        </p:nvSpPr>
        <p:spPr>
          <a:xfrm>
            <a:off x="500062" y="1570037"/>
            <a:ext cx="8955087" cy="4495800"/>
          </a:xfrm>
        </p:spPr>
        <p:txBody>
          <a:bodyPr/>
          <a:lstStyle/>
          <a:p>
            <a:pPr marL="0" indent="0" algn="just" defTabSz="914400">
              <a:lnSpc>
                <a:spcPct val="100000"/>
              </a:lnSpc>
              <a:spcBef>
                <a:spcPct val="20000"/>
              </a:spcBef>
              <a:spcAft>
                <a:spcPct val="0"/>
              </a:spcAft>
              <a:buClrTx/>
              <a:buSzTx/>
              <a:buFont typeface="Wingdings" panose="05000000000000000000" pitchFamily="2" charset="2"/>
              <a:buNone/>
              <a:defRPr/>
            </a:pPr>
            <a:r>
              <a:rPr lang="en-ZA" sz="2800" b="1" u="sng" kern="1200" dirty="0" smtClean="0">
                <a:solidFill>
                  <a:schemeClr val="accent6">
                    <a:lumMod val="50000"/>
                  </a:schemeClr>
                </a:solidFill>
                <a:latin typeface="Century Gothic" panose="020B0502020202020204" pitchFamily="34" charset="0"/>
              </a:rPr>
              <a:t>Programme </a:t>
            </a:r>
            <a:r>
              <a:rPr lang="en-ZA" sz="2800" b="1" u="sng" kern="1200" dirty="0">
                <a:solidFill>
                  <a:schemeClr val="accent6">
                    <a:lumMod val="50000"/>
                  </a:schemeClr>
                </a:solidFill>
                <a:latin typeface="Century Gothic" panose="020B0502020202020204" pitchFamily="34" charset="0"/>
              </a:rPr>
              <a:t>Purpose</a:t>
            </a:r>
            <a:r>
              <a:rPr lang="en-ZA" sz="2800" b="1" u="sng" kern="1200" dirty="0" smtClean="0">
                <a:solidFill>
                  <a:schemeClr val="accent6">
                    <a:lumMod val="50000"/>
                  </a:schemeClr>
                </a:solidFill>
                <a:latin typeface="Century Gothic" panose="020B0502020202020204" pitchFamily="34" charset="0"/>
              </a:rPr>
              <a:t>:</a:t>
            </a:r>
            <a:endParaRPr lang="en-ZA" sz="24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ZA" sz="2400" kern="1200" dirty="0">
                <a:solidFill>
                  <a:schemeClr val="accent6">
                    <a:lumMod val="50000"/>
                  </a:schemeClr>
                </a:solidFill>
                <a:latin typeface="Century Gothic" panose="020B0502020202020204" pitchFamily="34" charset="0"/>
              </a:rPr>
              <a:t>Provide strategic leadership, management and administrative support services to the entity.</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4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ZA" sz="2800" b="1" u="sng" kern="1200" dirty="0" smtClean="0">
                <a:solidFill>
                  <a:schemeClr val="accent6">
                    <a:lumMod val="50000"/>
                  </a:schemeClr>
                </a:solidFill>
                <a:latin typeface="Century Gothic" panose="020B0502020202020204" pitchFamily="34" charset="0"/>
              </a:rPr>
              <a:t>Strategic Objective 1: </a:t>
            </a:r>
          </a:p>
          <a:p>
            <a:pPr marL="0" indent="0" algn="just" defTabSz="914400">
              <a:lnSpc>
                <a:spcPct val="100000"/>
              </a:lnSpc>
              <a:spcBef>
                <a:spcPct val="20000"/>
              </a:spcBef>
              <a:spcAft>
                <a:spcPct val="0"/>
              </a:spcAft>
              <a:buClrTx/>
              <a:buSzTx/>
              <a:buFont typeface="Wingdings" panose="05000000000000000000" pitchFamily="2" charset="2"/>
              <a:buNone/>
              <a:defRPr/>
            </a:pPr>
            <a:r>
              <a:rPr lang="en-ZA" altLang="en-US" sz="2400" kern="1200" dirty="0" smtClean="0">
                <a:solidFill>
                  <a:schemeClr val="accent6">
                    <a:lumMod val="50000"/>
                  </a:schemeClr>
                </a:solidFill>
                <a:latin typeface="Century Gothic" panose="020B0502020202020204" pitchFamily="34" charset="0"/>
              </a:rPr>
              <a:t>To improve the effectiveness of Corporate Governance.</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400" kern="1200" dirty="0" smtClean="0">
              <a:solidFill>
                <a:srgbClr val="004A8F"/>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400" kern="1200" dirty="0" smtClean="0">
              <a:solidFill>
                <a:srgbClr val="004A8F"/>
              </a:solidFill>
              <a:latin typeface="Century Gothic" panose="020B0502020202020204" pitchFamily="34" charset="0"/>
            </a:endParaRPr>
          </a:p>
        </p:txBody>
      </p:sp>
      <p:sp>
        <p:nvSpPr>
          <p:cNvPr id="27652"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15</a:t>
            </a:r>
          </a:p>
        </p:txBody>
      </p:sp>
    </p:spTree>
    <p:extLst>
      <p:ext uri="{BB962C8B-B14F-4D97-AF65-F5344CB8AC3E}">
        <p14:creationId xmlns:p14="http://schemas.microsoft.com/office/powerpoint/2010/main" xmlns="" val="107659274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defRPr/>
            </a:pPr>
            <a:r>
              <a:rPr lang="en-ZA" altLang="en-US" dirty="0" smtClean="0"/>
              <a:t/>
            </a:r>
            <a:br>
              <a:rPr lang="en-ZA" altLang="en-US" dirty="0" smtClean="0"/>
            </a:br>
            <a:r>
              <a:rPr lang="en-ZA" altLang="en-US" dirty="0" smtClean="0"/>
              <a:t/>
            </a:r>
            <a:br>
              <a:rPr lang="en-ZA" altLang="en-US" dirty="0" smtClean="0"/>
            </a:b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1 [1]</a:t>
            </a:r>
            <a:r>
              <a:rPr lang="en-ZA" altLang="en-US" sz="4000" b="1" dirty="0">
                <a:latin typeface="Century Gothic" panose="020B0502020202020204" pitchFamily="34" charset="0"/>
              </a:rPr>
              <a:t/>
            </a:r>
            <a:br>
              <a:rPr lang="en-ZA" altLang="en-US" sz="4000" b="1" dirty="0">
                <a:latin typeface="Century Gothic" panose="020B0502020202020204" pitchFamily="34" charset="0"/>
              </a:rPr>
            </a:br>
            <a:r>
              <a:rPr lang="en-ZA" altLang="en-US" dirty="0" smtClean="0"/>
              <a:t/>
            </a:r>
            <a:br>
              <a:rPr lang="en-ZA" altLang="en-US" dirty="0" smtClean="0"/>
            </a:br>
            <a:endParaRPr lang="en-ZA" altLang="en-US" dirty="0" smtClean="0"/>
          </a:p>
        </p:txBody>
      </p:sp>
      <p:sp>
        <p:nvSpPr>
          <p:cNvPr id="3" name="Content Placeholder 2"/>
          <p:cNvSpPr>
            <a:spLocks noGrp="1"/>
          </p:cNvSpPr>
          <p:nvPr>
            <p:ph idx="1"/>
          </p:nvPr>
        </p:nvSpPr>
        <p:spPr>
          <a:xfrm>
            <a:off x="504825" y="1331913"/>
            <a:ext cx="9066213" cy="5191125"/>
          </a:xfrm>
        </p:spPr>
        <p:txBody>
          <a:bodyPr/>
          <a:lstStyle/>
          <a:p>
            <a:pPr marL="0" indent="0" algn="just" defTabSz="914400">
              <a:lnSpc>
                <a:spcPct val="100000"/>
              </a:lnSpc>
              <a:spcBef>
                <a:spcPct val="20000"/>
              </a:spcBef>
              <a:spcAft>
                <a:spcPct val="0"/>
              </a:spcAft>
              <a:buClrTx/>
              <a:buSzTx/>
              <a:buNone/>
              <a:defRPr/>
            </a:pPr>
            <a:r>
              <a:rPr lang="en-ZA" sz="2800" kern="1200" dirty="0" smtClean="0">
                <a:solidFill>
                  <a:schemeClr val="accent6">
                    <a:lumMod val="50000"/>
                  </a:schemeClr>
                </a:solidFill>
                <a:latin typeface="Century Gothic" panose="020B0502020202020204" pitchFamily="34" charset="0"/>
              </a:rPr>
              <a:t>Programme 1 covers the following sub-programmes:</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800" kern="1200" dirty="0" smtClean="0">
              <a:solidFill>
                <a:schemeClr val="accent6">
                  <a:lumMod val="50000"/>
                </a:schemeClr>
              </a:solidFill>
              <a:latin typeface="Century Gothic" panose="020B0502020202020204" pitchFamily="34" charset="0"/>
            </a:endParaRP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kern="1200" dirty="0" smtClean="0">
                <a:solidFill>
                  <a:schemeClr val="accent6">
                    <a:lumMod val="50000"/>
                  </a:schemeClr>
                </a:solidFill>
                <a:latin typeface="Century Gothic" panose="020B0502020202020204" pitchFamily="34" charset="0"/>
              </a:rPr>
              <a:t>Strategy and Governance (S&amp;G)</a:t>
            </a:r>
            <a:endParaRPr lang="en-ZA" kern="1200" dirty="0">
              <a:solidFill>
                <a:schemeClr val="accent6">
                  <a:lumMod val="50000"/>
                </a:schemeClr>
              </a:solidFill>
              <a:latin typeface="Century Gothic" panose="020B0502020202020204" pitchFamily="34" charset="0"/>
            </a:endParaRP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kern="1200" dirty="0">
                <a:solidFill>
                  <a:schemeClr val="accent6">
                    <a:lumMod val="50000"/>
                  </a:schemeClr>
                </a:solidFill>
                <a:latin typeface="Century Gothic" panose="020B0502020202020204" pitchFamily="34" charset="0"/>
              </a:rPr>
              <a:t>Public Relations and </a:t>
            </a:r>
            <a:r>
              <a:rPr lang="en-ZA" kern="1200" dirty="0" smtClean="0">
                <a:solidFill>
                  <a:schemeClr val="accent6">
                    <a:lumMod val="50000"/>
                  </a:schemeClr>
                </a:solidFill>
                <a:latin typeface="Century Gothic" panose="020B0502020202020204" pitchFamily="34" charset="0"/>
              </a:rPr>
              <a:t>Communications </a:t>
            </a:r>
            <a:r>
              <a:rPr lang="en-ZA" kern="1200" dirty="0">
                <a:solidFill>
                  <a:schemeClr val="accent6">
                    <a:lumMod val="50000"/>
                  </a:schemeClr>
                </a:solidFill>
                <a:latin typeface="Century Gothic" panose="020B0502020202020204" pitchFamily="34" charset="0"/>
              </a:rPr>
              <a:t>(</a:t>
            </a:r>
            <a:r>
              <a:rPr lang="en-ZA" kern="1200" dirty="0" err="1" smtClean="0">
                <a:solidFill>
                  <a:schemeClr val="accent6">
                    <a:lumMod val="50000"/>
                  </a:schemeClr>
                </a:solidFill>
                <a:latin typeface="Century Gothic" panose="020B0502020202020204" pitchFamily="34" charset="0"/>
              </a:rPr>
              <a:t>PR&amp;Comms</a:t>
            </a:r>
            <a:r>
              <a:rPr lang="en-ZA" kern="1200" dirty="0" smtClean="0">
                <a:solidFill>
                  <a:schemeClr val="accent6">
                    <a:lumMod val="50000"/>
                  </a:schemeClr>
                </a:solidFill>
                <a:latin typeface="Century Gothic" panose="020B0502020202020204" pitchFamily="34" charset="0"/>
              </a:rPr>
              <a:t>)</a:t>
            </a:r>
            <a:endParaRPr lang="en-ZA" kern="1200" dirty="0">
              <a:solidFill>
                <a:schemeClr val="accent6">
                  <a:lumMod val="50000"/>
                </a:schemeClr>
              </a:solidFill>
              <a:latin typeface="Century Gothic" panose="020B0502020202020204" pitchFamily="34" charset="0"/>
            </a:endParaRP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kern="1200" dirty="0">
                <a:solidFill>
                  <a:schemeClr val="accent6">
                    <a:lumMod val="50000"/>
                  </a:schemeClr>
                </a:solidFill>
                <a:latin typeface="Century Gothic" panose="020B0502020202020204" pitchFamily="34" charset="0"/>
              </a:rPr>
              <a:t>Information Communication Technology (ICT)</a:t>
            </a: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kern="1200" dirty="0">
                <a:solidFill>
                  <a:schemeClr val="accent6">
                    <a:lumMod val="50000"/>
                  </a:schemeClr>
                </a:solidFill>
                <a:latin typeface="Century Gothic" panose="020B0502020202020204" pitchFamily="34" charset="0"/>
              </a:rPr>
              <a:t>Finance and Supply Chain Management (</a:t>
            </a:r>
            <a:r>
              <a:rPr lang="en-ZA" kern="1200" dirty="0" smtClean="0">
                <a:solidFill>
                  <a:schemeClr val="accent6">
                    <a:lumMod val="50000"/>
                  </a:schemeClr>
                </a:solidFill>
                <a:latin typeface="Century Gothic" panose="020B0502020202020204" pitchFamily="34" charset="0"/>
              </a:rPr>
              <a:t>F&amp;SCM</a:t>
            </a:r>
            <a:r>
              <a:rPr lang="en-ZA" kern="1200" dirty="0">
                <a:solidFill>
                  <a:schemeClr val="accent6">
                    <a:lumMod val="50000"/>
                  </a:schemeClr>
                </a:solidFill>
                <a:latin typeface="Century Gothic" panose="020B0502020202020204" pitchFamily="34" charset="0"/>
              </a:rPr>
              <a:t>)</a:t>
            </a: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kern="1200" dirty="0">
                <a:solidFill>
                  <a:schemeClr val="accent6">
                    <a:lumMod val="50000"/>
                  </a:schemeClr>
                </a:solidFill>
                <a:latin typeface="Century Gothic" panose="020B0502020202020204" pitchFamily="34" charset="0"/>
              </a:rPr>
              <a:t>Human Resource Management and Development (</a:t>
            </a:r>
            <a:r>
              <a:rPr lang="en-ZA" kern="1200" dirty="0" smtClean="0">
                <a:solidFill>
                  <a:schemeClr val="accent6">
                    <a:lumMod val="50000"/>
                  </a:schemeClr>
                </a:solidFill>
                <a:latin typeface="Century Gothic" panose="020B0502020202020204" pitchFamily="34" charset="0"/>
              </a:rPr>
              <a:t>HRM&amp;D</a:t>
            </a:r>
            <a:r>
              <a:rPr lang="en-ZA" kern="1200" dirty="0">
                <a:solidFill>
                  <a:schemeClr val="accent6">
                    <a:lumMod val="50000"/>
                  </a:schemeClr>
                </a:solidFill>
                <a:latin typeface="Century Gothic" panose="020B0502020202020204" pitchFamily="34" charset="0"/>
              </a:rPr>
              <a:t>)</a:t>
            </a:r>
          </a:p>
        </p:txBody>
      </p:sp>
      <p:sp>
        <p:nvSpPr>
          <p:cNvPr id="2" name="Slide Number Placeholder 1"/>
          <p:cNvSpPr>
            <a:spLocks noGrp="1"/>
          </p:cNvSpPr>
          <p:nvPr>
            <p:ph type="sldNum" sz="quarter" idx="10"/>
          </p:nvPr>
        </p:nvSpPr>
        <p:spPr/>
        <p:txBody>
          <a:bodyPr/>
          <a:lstStyle/>
          <a:p>
            <a:pPr>
              <a:defRPr/>
            </a:pPr>
            <a:fld id="{626372E4-5459-4752-9AE7-F3B51FCB5DB5}" type="slidenum">
              <a:rPr lang="en-ZA"/>
              <a:pPr>
                <a:defRPr/>
              </a:pPr>
              <a:t>22</a:t>
            </a:fld>
            <a:endParaRPr lang="en-ZA"/>
          </a:p>
        </p:txBody>
      </p:sp>
    </p:spTree>
    <p:extLst>
      <p:ext uri="{BB962C8B-B14F-4D97-AF65-F5344CB8AC3E}">
        <p14:creationId xmlns:p14="http://schemas.microsoft.com/office/powerpoint/2010/main" xmlns="" val="407024851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04825" y="323850"/>
            <a:ext cx="9066213" cy="712788"/>
          </a:xfrm>
        </p:spPr>
        <p:txBody>
          <a:bodyPr/>
          <a:lstStyle/>
          <a:p>
            <a:pPr>
              <a:defRPr/>
            </a:pP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1 [2]</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nvPr>
        </p:nvGraphicFramePr>
        <p:xfrm>
          <a:off x="1" y="1169987"/>
          <a:ext cx="10080624" cy="5429249"/>
        </p:xfrm>
        <a:graphic>
          <a:graphicData uri="http://schemas.openxmlformats.org/drawingml/2006/table">
            <a:tbl>
              <a:tblPr/>
              <a:tblGrid>
                <a:gridCol w="2520156">
                  <a:extLst>
                    <a:ext uri="{9D8B030D-6E8A-4147-A177-3AD203B41FA5}">
                      <a16:colId xmlns:a16="http://schemas.microsoft.com/office/drawing/2014/main" xmlns="" val="140664742"/>
                    </a:ext>
                  </a:extLst>
                </a:gridCol>
                <a:gridCol w="2520156">
                  <a:extLst>
                    <a:ext uri="{9D8B030D-6E8A-4147-A177-3AD203B41FA5}">
                      <a16:colId xmlns:a16="http://schemas.microsoft.com/office/drawing/2014/main" xmlns="" val="3277684586"/>
                    </a:ext>
                  </a:extLst>
                </a:gridCol>
                <a:gridCol w="2520156">
                  <a:extLst>
                    <a:ext uri="{9D8B030D-6E8A-4147-A177-3AD203B41FA5}">
                      <a16:colId xmlns:a16="http://schemas.microsoft.com/office/drawing/2014/main" xmlns="" val="2300166183"/>
                    </a:ext>
                  </a:extLst>
                </a:gridCol>
                <a:gridCol w="2520156">
                  <a:extLst>
                    <a:ext uri="{9D8B030D-6E8A-4147-A177-3AD203B41FA5}">
                      <a16:colId xmlns:a16="http://schemas.microsoft.com/office/drawing/2014/main" xmlns="" val="4006686438"/>
                    </a:ext>
                  </a:extLst>
                </a:gridCol>
              </a:tblGrid>
              <a:tr h="872173">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txBody>
                  <a:tcPr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2021/22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endParaRPr>
                    </a:p>
                  </a:txBody>
                  <a:tcPr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518850621"/>
                  </a:ext>
                </a:extLst>
              </a:tr>
              <a:tr h="1948443">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b="1" kern="1200" dirty="0" smtClean="0">
                          <a:solidFill>
                            <a:schemeClr val="accent6">
                              <a:lumMod val="50000"/>
                            </a:schemeClr>
                          </a:solidFill>
                          <a:latin typeface="Century Gothic" panose="020B0502020202020204" pitchFamily="34" charset="0"/>
                          <a:ea typeface="+mn-ea"/>
                          <a:cs typeface="+mn-cs"/>
                        </a:rPr>
                        <a:t>1.1.1: </a:t>
                      </a:r>
                      <a:r>
                        <a:rPr lang="en-ZA" altLang="en-US" sz="2200" kern="1200" dirty="0" smtClean="0">
                          <a:solidFill>
                            <a:schemeClr val="accent6">
                              <a:lumMod val="50000"/>
                            </a:schemeClr>
                          </a:solidFill>
                          <a:latin typeface="Century Gothic" panose="020B0502020202020204" pitchFamily="34" charset="0"/>
                          <a:ea typeface="+mn-ea"/>
                          <a:cs typeface="+mn-cs"/>
                        </a:rPr>
                        <a:t>Annual Performance Plan approved by 31 March.</a:t>
                      </a:r>
                    </a:p>
                    <a:p>
                      <a:pPr marL="0" marR="0" lvl="0" indent="0" algn="l" defTabSz="914400" rtl="0" eaLnBrk="0" fontAlgn="base" latinLnBrk="0" hangingPunct="0">
                        <a:lnSpc>
                          <a:spcPct val="103000"/>
                        </a:lnSpc>
                        <a:spcBef>
                          <a:spcPct val="0"/>
                        </a:spcBef>
                        <a:spcAft>
                          <a:spcPct val="0"/>
                        </a:spcAft>
                        <a:buClrTx/>
                        <a:buSzTx/>
                        <a:buFontTx/>
                        <a:buNone/>
                        <a:tabLst/>
                      </a:pP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kern="1200" dirty="0" smtClean="0">
                          <a:solidFill>
                            <a:schemeClr val="accent6">
                              <a:lumMod val="50000"/>
                            </a:schemeClr>
                          </a:solidFill>
                          <a:latin typeface="Century Gothic" panose="020B0502020202020204" pitchFamily="34" charset="0"/>
                          <a:ea typeface="+mn-ea"/>
                          <a:cs typeface="+mn-cs"/>
                        </a:rPr>
                        <a:t>2019/20 APP approved by March 2020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kern="1200" dirty="0" smtClean="0">
                          <a:solidFill>
                            <a:schemeClr val="accent6">
                              <a:lumMod val="50000"/>
                            </a:schemeClr>
                          </a:solidFill>
                          <a:latin typeface="Century Gothic" panose="020B0502020202020204" pitchFamily="34" charset="0"/>
                          <a:ea typeface="+mn-ea"/>
                          <a:cs typeface="+mn-cs"/>
                        </a:rPr>
                        <a:t>2020/21 APP approved by March 2021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kern="1200" dirty="0" smtClean="0">
                          <a:solidFill>
                            <a:schemeClr val="accent6">
                              <a:lumMod val="50000"/>
                            </a:schemeClr>
                          </a:solidFill>
                          <a:latin typeface="Century Gothic" panose="020B0502020202020204" pitchFamily="34" charset="0"/>
                          <a:ea typeface="+mn-ea"/>
                          <a:cs typeface="+mn-cs"/>
                        </a:rPr>
                        <a:t>2021/22 APP approved by March 2022</a:t>
                      </a:r>
                    </a:p>
                    <a:p>
                      <a:pPr marL="0" marR="0" lvl="0" indent="0" algn="l" defTabSz="914400" rtl="0" eaLnBrk="0" fontAlgn="base" latinLnBrk="0" hangingPunct="0">
                        <a:lnSpc>
                          <a:spcPct val="103000"/>
                        </a:lnSpc>
                        <a:spcBef>
                          <a:spcPct val="0"/>
                        </a:spcBef>
                        <a:spcAft>
                          <a:spcPct val="0"/>
                        </a:spcAft>
                        <a:buClrTx/>
                        <a:buSzTx/>
                        <a:buFontTx/>
                        <a:buNone/>
                        <a:tabLst/>
                      </a:pP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2042676273"/>
                  </a:ext>
                </a:extLst>
              </a:tr>
              <a:tr h="2608633">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b="1" kern="1200" dirty="0" smtClean="0">
                          <a:solidFill>
                            <a:schemeClr val="accent6">
                              <a:lumMod val="50000"/>
                            </a:schemeClr>
                          </a:solidFill>
                          <a:latin typeface="Century Gothic" panose="020B0502020202020204" pitchFamily="34" charset="0"/>
                          <a:ea typeface="+mn-ea"/>
                          <a:cs typeface="+mn-cs"/>
                        </a:rPr>
                        <a:t>1.1.2: </a:t>
                      </a:r>
                      <a:r>
                        <a:rPr lang="en-ZA" altLang="en-US" sz="2200" kern="1200" dirty="0" smtClean="0">
                          <a:solidFill>
                            <a:schemeClr val="accent6">
                              <a:lumMod val="50000"/>
                            </a:schemeClr>
                          </a:solidFill>
                          <a:latin typeface="Century Gothic" panose="020B0502020202020204" pitchFamily="34" charset="0"/>
                          <a:ea typeface="+mn-ea"/>
                          <a:cs typeface="+mn-cs"/>
                        </a:rPr>
                        <a:t>Quarterly reports submitted to the NT and DBE 30 days after end of quarter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lang="en-GB" altLang="en-US" sz="2200" kern="1200" dirty="0" smtClean="0">
                          <a:solidFill>
                            <a:schemeClr val="accent6">
                              <a:lumMod val="50000"/>
                            </a:schemeClr>
                          </a:solidFill>
                          <a:latin typeface="Century Gothic" panose="020B0502020202020204" pitchFamily="34" charset="0"/>
                          <a:ea typeface="+mn-ea"/>
                          <a:cs typeface="+mn-cs"/>
                        </a:rPr>
                        <a:t>4 quarterly reports submitted to the NT and DBE 30 days after end of quarter</a:t>
                      </a: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lang="en-GB" altLang="en-US" sz="2200" kern="1200" dirty="0" smtClean="0">
                          <a:solidFill>
                            <a:schemeClr val="accent6">
                              <a:lumMod val="50000"/>
                            </a:schemeClr>
                          </a:solidFill>
                          <a:latin typeface="Century Gothic" panose="020B0502020202020204" pitchFamily="34" charset="0"/>
                          <a:ea typeface="+mn-ea"/>
                          <a:cs typeface="+mn-cs"/>
                        </a:rPr>
                        <a:t>4 quarterly reports submitted to the NT and DBE 30 days after end of quarter</a:t>
                      </a: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lang="en-GB" altLang="en-US" sz="2200" kern="1200" dirty="0" smtClean="0">
                          <a:solidFill>
                            <a:schemeClr val="accent6">
                              <a:lumMod val="50000"/>
                            </a:schemeClr>
                          </a:solidFill>
                          <a:latin typeface="Century Gothic" panose="020B0502020202020204" pitchFamily="34" charset="0"/>
                          <a:ea typeface="+mn-ea"/>
                          <a:cs typeface="+mn-cs"/>
                        </a:rPr>
                        <a:t>4 quarterly reports submitted to the NT and DBE 30 days after end of quarter</a:t>
                      </a: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1641058761"/>
                  </a:ext>
                </a:extLst>
              </a:tr>
            </a:tbl>
          </a:graphicData>
        </a:graphic>
      </p:graphicFrame>
      <p:sp>
        <p:nvSpPr>
          <p:cNvPr id="31769"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18</a:t>
            </a:r>
          </a:p>
        </p:txBody>
      </p:sp>
    </p:spTree>
    <p:extLst>
      <p:ext uri="{BB962C8B-B14F-4D97-AF65-F5344CB8AC3E}">
        <p14:creationId xmlns:p14="http://schemas.microsoft.com/office/powerpoint/2010/main" xmlns="" val="244112408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68313" y="198438"/>
            <a:ext cx="9067800" cy="933450"/>
          </a:xfrm>
        </p:spPr>
        <p:txBody>
          <a:bodyPr/>
          <a:lstStyle/>
          <a:p>
            <a:pPr>
              <a:defRPr/>
            </a:pP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1 [3]</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96021054"/>
              </p:ext>
            </p:extLst>
          </p:nvPr>
        </p:nvGraphicFramePr>
        <p:xfrm>
          <a:off x="-1" y="1235075"/>
          <a:ext cx="10080627" cy="5287963"/>
        </p:xfrm>
        <a:graphic>
          <a:graphicData uri="http://schemas.openxmlformats.org/drawingml/2006/table">
            <a:tbl>
              <a:tblPr/>
              <a:tblGrid>
                <a:gridCol w="6130881">
                  <a:extLst>
                    <a:ext uri="{9D8B030D-6E8A-4147-A177-3AD203B41FA5}">
                      <a16:colId xmlns:a16="http://schemas.microsoft.com/office/drawing/2014/main" xmlns="" val="509743566"/>
                    </a:ext>
                  </a:extLst>
                </a:gridCol>
                <a:gridCol w="1316582">
                  <a:extLst>
                    <a:ext uri="{9D8B030D-6E8A-4147-A177-3AD203B41FA5}">
                      <a16:colId xmlns:a16="http://schemas.microsoft.com/office/drawing/2014/main" xmlns="" val="1260596983"/>
                    </a:ext>
                  </a:extLst>
                </a:gridCol>
                <a:gridCol w="1316582">
                  <a:extLst>
                    <a:ext uri="{9D8B030D-6E8A-4147-A177-3AD203B41FA5}">
                      <a16:colId xmlns:a16="http://schemas.microsoft.com/office/drawing/2014/main" xmlns="" val="2172936397"/>
                    </a:ext>
                  </a:extLst>
                </a:gridCol>
                <a:gridCol w="1316582">
                  <a:extLst>
                    <a:ext uri="{9D8B030D-6E8A-4147-A177-3AD203B41FA5}">
                      <a16:colId xmlns:a16="http://schemas.microsoft.com/office/drawing/2014/main" xmlns="" val="3294217928"/>
                    </a:ext>
                  </a:extLst>
                </a:gridCol>
              </a:tblGrid>
              <a:tr h="791751">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L="91454" marR="91454"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L="91454" marR="91454"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txBody>
                  <a:tcPr marL="91454" marR="91454"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2021/22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endParaRPr>
                    </a:p>
                  </a:txBody>
                  <a:tcPr marL="91454" marR="91454"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2997353343"/>
                  </a:ext>
                </a:extLst>
              </a:tr>
              <a:tr h="1475227">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8000"/>
                        </a:lnSpc>
                        <a:spcBef>
                          <a:spcPts val="400"/>
                        </a:spcBef>
                        <a:spcAft>
                          <a:spcPts val="400"/>
                        </a:spcAft>
                        <a:buClrTx/>
                        <a:buSzTx/>
                        <a:buFontTx/>
                        <a:buNone/>
                        <a:tabLst/>
                      </a:pPr>
                      <a:r>
                        <a:rPr lang="en-ZA" altLang="en-US" sz="2000" b="1" kern="1200" dirty="0" smtClean="0">
                          <a:solidFill>
                            <a:schemeClr val="accent6">
                              <a:lumMod val="50000"/>
                            </a:schemeClr>
                          </a:solidFill>
                          <a:latin typeface="Century Gothic" panose="020B0502020202020204" pitchFamily="34" charset="0"/>
                          <a:ea typeface="+mn-ea"/>
                          <a:cs typeface="+mn-cs"/>
                        </a:rPr>
                        <a:t>1.1.3: </a:t>
                      </a:r>
                      <a:r>
                        <a:rPr lang="en-ZA" altLang="en-US" sz="2000" kern="1200" dirty="0" smtClean="0">
                          <a:solidFill>
                            <a:schemeClr val="accent6">
                              <a:lumMod val="50000"/>
                            </a:schemeClr>
                          </a:solidFill>
                          <a:latin typeface="Century Gothic" panose="020B0502020202020204" pitchFamily="34" charset="0"/>
                          <a:ea typeface="+mn-ea"/>
                          <a:cs typeface="+mn-cs"/>
                        </a:rPr>
                        <a:t>Number of communication platforms used to communicate to stakeholder clusters within the GFET sub-framework to access information</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7</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7</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ctr" latinLnBrk="0" hangingPunct="1">
                        <a:lnSpc>
                          <a:spcPct val="108000"/>
                        </a:lnSpc>
                        <a:spcBef>
                          <a:spcPts val="400"/>
                        </a:spcBef>
                        <a:spcAft>
                          <a:spcPts val="400"/>
                        </a:spcAft>
                        <a:buClrTx/>
                        <a:buSzTx/>
                        <a:buFontTx/>
                        <a:buNone/>
                        <a:tabLst/>
                      </a:pPr>
                      <a:r>
                        <a:rPr lang="en-GB" altLang="en-US" sz="2000" kern="1200" dirty="0" smtClean="0">
                          <a:solidFill>
                            <a:schemeClr val="accent6">
                              <a:lumMod val="50000"/>
                            </a:schemeClr>
                          </a:solidFill>
                          <a:latin typeface="Century Gothic" panose="020B0502020202020204" pitchFamily="34" charset="0"/>
                          <a:ea typeface="+mn-ea"/>
                          <a:cs typeface="+mn-cs"/>
                        </a:rPr>
                        <a:t>7</a:t>
                      </a:r>
                      <a:endParaRPr lang="en-ZA" altLang="en-US" sz="2000" kern="1200" dirty="0" smtClean="0">
                        <a:solidFill>
                          <a:schemeClr val="accent6">
                            <a:lumMod val="50000"/>
                          </a:schemeClr>
                        </a:solidFill>
                        <a:latin typeface="Century Gothic" panose="020B0502020202020204" pitchFamily="34" charset="0"/>
                        <a:ea typeface="+mn-ea"/>
                        <a:cs typeface="+mn-cs"/>
                      </a:endParaRP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2053200357"/>
                  </a:ext>
                </a:extLst>
              </a:tr>
              <a:tr h="1099014">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8000"/>
                        </a:lnSpc>
                        <a:spcBef>
                          <a:spcPts val="400"/>
                        </a:spcBef>
                        <a:spcAft>
                          <a:spcPts val="400"/>
                        </a:spcAft>
                        <a:buClrTx/>
                        <a:buSzTx/>
                        <a:buFontTx/>
                        <a:buNone/>
                        <a:tabLst/>
                      </a:pPr>
                      <a:r>
                        <a:rPr lang="en-ZA" altLang="en-US" sz="2000" b="1" kern="1200" dirty="0" smtClean="0">
                          <a:solidFill>
                            <a:schemeClr val="accent6">
                              <a:lumMod val="50000"/>
                            </a:schemeClr>
                          </a:solidFill>
                          <a:latin typeface="Century Gothic" panose="020B0502020202020204" pitchFamily="34" charset="0"/>
                          <a:ea typeface="+mn-ea"/>
                          <a:cs typeface="+mn-cs"/>
                        </a:rPr>
                        <a:t>1.1.4: </a:t>
                      </a:r>
                      <a:r>
                        <a:rPr lang="en-ZA" altLang="en-US" sz="2000" kern="1200" dirty="0" smtClean="0">
                          <a:solidFill>
                            <a:schemeClr val="accent6">
                              <a:lumMod val="50000"/>
                            </a:schemeClr>
                          </a:solidFill>
                          <a:latin typeface="Century Gothic" panose="020B0502020202020204" pitchFamily="34" charset="0"/>
                          <a:ea typeface="+mn-ea"/>
                          <a:cs typeface="+mn-cs"/>
                        </a:rPr>
                        <a:t>Percentage compliance against the requirements of the ICT Governance Framework</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98%</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 99%</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 100%</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462361842"/>
                  </a:ext>
                </a:extLst>
              </a:tr>
              <a:tr h="119917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1" fontAlgn="base" latinLnBrk="0" hangingPunct="1">
                        <a:lnSpc>
                          <a:spcPct val="108000"/>
                        </a:lnSpc>
                        <a:spcBef>
                          <a:spcPts val="400"/>
                        </a:spcBef>
                        <a:spcAft>
                          <a:spcPts val="400"/>
                        </a:spcAft>
                        <a:buClrTx/>
                        <a:buSzTx/>
                        <a:buFontTx/>
                        <a:buNone/>
                        <a:tabLst/>
                      </a:pPr>
                      <a:r>
                        <a:rPr lang="en-ZA" altLang="en-US" sz="2000" b="1" kern="1200" dirty="0" smtClean="0">
                          <a:solidFill>
                            <a:schemeClr val="accent6">
                              <a:lumMod val="50000"/>
                            </a:schemeClr>
                          </a:solidFill>
                          <a:latin typeface="Century Gothic" panose="020B0502020202020204" pitchFamily="34" charset="0"/>
                          <a:ea typeface="+mn-ea"/>
                          <a:cs typeface="+mn-cs"/>
                        </a:rPr>
                        <a:t>1.1.5: </a:t>
                      </a:r>
                      <a:r>
                        <a:rPr lang="en-ZA" altLang="en-US" sz="2000" kern="1200" dirty="0" smtClean="0">
                          <a:solidFill>
                            <a:schemeClr val="accent6">
                              <a:lumMod val="50000"/>
                            </a:schemeClr>
                          </a:solidFill>
                          <a:latin typeface="Century Gothic" panose="020B0502020202020204" pitchFamily="34" charset="0"/>
                          <a:ea typeface="+mn-ea"/>
                          <a:cs typeface="+mn-cs"/>
                        </a:rPr>
                        <a:t>Average percentage of performance agreements and assessment reports submitted on time </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98%</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98%</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98%</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2697869166"/>
                  </a:ext>
                </a:extLst>
              </a:tr>
              <a:tr h="722801">
                <a:tc>
                  <a:txBody>
                    <a:bodyPr/>
                    <a:lstStyle>
                      <a:lvl1pPr marL="15875">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15875" marR="0" lvl="0" indent="0" algn="just" defTabSz="914400" rtl="0" eaLnBrk="1" fontAlgn="base" latinLnBrk="0" hangingPunct="1">
                        <a:lnSpc>
                          <a:spcPct val="108000"/>
                        </a:lnSpc>
                        <a:spcBef>
                          <a:spcPts val="400"/>
                        </a:spcBef>
                        <a:spcAft>
                          <a:spcPts val="400"/>
                        </a:spcAft>
                        <a:buClrTx/>
                        <a:buSzTx/>
                        <a:buFontTx/>
                        <a:buNone/>
                        <a:tabLst/>
                      </a:pPr>
                      <a:r>
                        <a:rPr lang="en-ZA" altLang="en-US" sz="2000" b="1" kern="1200" dirty="0" smtClean="0">
                          <a:solidFill>
                            <a:schemeClr val="accent6">
                              <a:lumMod val="50000"/>
                            </a:schemeClr>
                          </a:solidFill>
                          <a:latin typeface="Century Gothic" panose="020B0502020202020204" pitchFamily="34" charset="0"/>
                          <a:ea typeface="+mn-ea"/>
                          <a:cs typeface="+mn-cs"/>
                        </a:rPr>
                        <a:t>1.1.6: </a:t>
                      </a:r>
                      <a:r>
                        <a:rPr lang="en-ZA" altLang="en-US" sz="2000" kern="1200" dirty="0" smtClean="0">
                          <a:solidFill>
                            <a:schemeClr val="accent6">
                              <a:lumMod val="50000"/>
                            </a:schemeClr>
                          </a:solidFill>
                          <a:latin typeface="Century Gothic" panose="020B0502020202020204" pitchFamily="34" charset="0"/>
                          <a:ea typeface="+mn-ea"/>
                          <a:cs typeface="+mn-cs"/>
                        </a:rPr>
                        <a:t>Percentage of valid invoices of creditors and suppliers paid within 30 days</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99%</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99%</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99%</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571521684"/>
                  </a:ext>
                </a:extLst>
              </a:tr>
            </a:tbl>
          </a:graphicData>
        </a:graphic>
      </p:graphicFrame>
      <p:sp>
        <p:nvSpPr>
          <p:cNvPr id="33827"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19</a:t>
            </a:r>
          </a:p>
        </p:txBody>
      </p:sp>
    </p:spTree>
    <p:extLst>
      <p:ext uri="{BB962C8B-B14F-4D97-AF65-F5344CB8AC3E}">
        <p14:creationId xmlns:p14="http://schemas.microsoft.com/office/powerpoint/2010/main" xmlns="" val="3645518356"/>
      </p:ext>
    </p:extLst>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3513" y="323850"/>
            <a:ext cx="9677400" cy="933450"/>
          </a:xfrm>
        </p:spPr>
        <p:txBody>
          <a:bodyPr/>
          <a:lstStyle/>
          <a:p>
            <a:pPr>
              <a:defRPr/>
            </a:pPr>
            <a:r>
              <a:rPr lang="en-ZA" altLang="en-US" sz="3600" dirty="0" smtClean="0">
                <a:solidFill>
                  <a:srgbClr val="004A8F"/>
                </a:solidFill>
              </a:rPr>
              <a:t/>
            </a:r>
            <a:br>
              <a:rPr lang="en-ZA" altLang="en-US" sz="3600" dirty="0" smtClean="0">
                <a:solidFill>
                  <a:srgbClr val="004A8F"/>
                </a:solidFill>
              </a:rPr>
            </a:br>
            <a:r>
              <a:rPr lang="en-ZA" altLang="en-US" sz="4000" b="1" dirty="0">
                <a:latin typeface="Century Gothic" panose="020B0502020202020204" pitchFamily="34" charset="0"/>
              </a:rPr>
              <a:t>Programme 2: </a:t>
            </a:r>
            <a:r>
              <a:rPr lang="en-ZA" altLang="en-US" sz="4000" b="1" dirty="0" smtClean="0">
                <a:latin typeface="Century Gothic" panose="020B0502020202020204" pitchFamily="34" charset="0"/>
              </a:rPr>
              <a:t/>
            </a:r>
            <a:br>
              <a:rPr lang="en-ZA" altLang="en-US" sz="4000" b="1" dirty="0" smtClean="0">
                <a:latin typeface="Century Gothic" panose="020B0502020202020204" pitchFamily="34" charset="0"/>
              </a:rPr>
            </a:br>
            <a:r>
              <a:rPr lang="en-ZA" altLang="en-US" sz="4000" b="1" dirty="0" smtClean="0">
                <a:latin typeface="Century Gothic" panose="020B0502020202020204" pitchFamily="34" charset="0"/>
              </a:rPr>
              <a:t>Qualifications </a:t>
            </a:r>
            <a:r>
              <a:rPr lang="en-ZA" altLang="en-US" sz="4000" b="1" dirty="0">
                <a:latin typeface="Century Gothic" panose="020B0502020202020204" pitchFamily="34" charset="0"/>
              </a:rPr>
              <a:t>and Research</a:t>
            </a:r>
            <a:r>
              <a:rPr lang="en-ZA" altLang="en-US" sz="3600" dirty="0" smtClean="0">
                <a:solidFill>
                  <a:srgbClr val="004A8F"/>
                </a:solidFill>
              </a:rPr>
              <a:t/>
            </a:r>
            <a:br>
              <a:rPr lang="en-ZA" altLang="en-US" sz="3600" dirty="0" smtClean="0">
                <a:solidFill>
                  <a:srgbClr val="004A8F"/>
                </a:solidFill>
              </a:rPr>
            </a:br>
            <a:endParaRPr lang="en-ZA" altLang="en-US" sz="3600" dirty="0" smtClean="0">
              <a:solidFill>
                <a:srgbClr val="004A8F"/>
              </a:solidFill>
            </a:endParaRPr>
          </a:p>
        </p:txBody>
      </p:sp>
      <p:sp>
        <p:nvSpPr>
          <p:cNvPr id="3" name="Content Placeholder 2"/>
          <p:cNvSpPr>
            <a:spLocks noGrp="1"/>
          </p:cNvSpPr>
          <p:nvPr>
            <p:ph idx="1"/>
          </p:nvPr>
        </p:nvSpPr>
        <p:spPr>
          <a:xfrm>
            <a:off x="620712" y="1460500"/>
            <a:ext cx="9066212" cy="5367338"/>
          </a:xfrm>
        </p:spPr>
        <p:txBody>
          <a:bodyPr/>
          <a:lstStyle/>
          <a:p>
            <a:pPr marL="0" indent="0" algn="just" defTabSz="914400">
              <a:lnSpc>
                <a:spcPct val="100000"/>
              </a:lnSpc>
              <a:spcBef>
                <a:spcPct val="20000"/>
              </a:spcBef>
              <a:spcAft>
                <a:spcPct val="0"/>
              </a:spcAft>
              <a:buClrTx/>
              <a:buSzTx/>
              <a:buFont typeface="Wingdings" panose="05000000000000000000" pitchFamily="2" charset="2"/>
              <a:buNone/>
              <a:defRPr/>
            </a:pPr>
            <a:r>
              <a:rPr lang="en-ZA" sz="2800" b="1" u="sng" kern="1200" dirty="0">
                <a:solidFill>
                  <a:schemeClr val="accent6">
                    <a:lumMod val="50000"/>
                  </a:schemeClr>
                </a:solidFill>
                <a:latin typeface="Century Gothic" panose="020B0502020202020204" pitchFamily="34" charset="0"/>
              </a:rPr>
              <a:t>Programme Purpose:</a:t>
            </a:r>
          </a:p>
          <a:p>
            <a:pPr marL="0" indent="0" algn="just" defTabSz="914400">
              <a:lnSpc>
                <a:spcPct val="100000"/>
              </a:lnSpc>
              <a:spcBef>
                <a:spcPct val="20000"/>
              </a:spcBef>
              <a:spcAft>
                <a:spcPct val="0"/>
              </a:spcAft>
              <a:buClrTx/>
              <a:buSzTx/>
              <a:buFont typeface="Wingdings" panose="05000000000000000000" pitchFamily="2" charset="2"/>
              <a:buNone/>
              <a:defRPr/>
            </a:pPr>
            <a:r>
              <a:rPr lang="en-GB" sz="2400" kern="1200" dirty="0">
                <a:solidFill>
                  <a:schemeClr val="accent6">
                    <a:lumMod val="50000"/>
                  </a:schemeClr>
                </a:solidFill>
                <a:latin typeface="Century Gothic" panose="020B0502020202020204" pitchFamily="34" charset="0"/>
              </a:rPr>
              <a:t>To develop and manage an efficient and effective General and Further Education and Training Qualifications Sub-framework within the NQF and to undertake strategic research in support of that </a:t>
            </a:r>
            <a:r>
              <a:rPr lang="en-GB" sz="2400" kern="1200" dirty="0" smtClean="0">
                <a:solidFill>
                  <a:schemeClr val="accent6">
                    <a:lumMod val="50000"/>
                  </a:schemeClr>
                </a:solidFill>
                <a:latin typeface="Century Gothic" panose="020B0502020202020204" pitchFamily="34" charset="0"/>
              </a:rPr>
              <a:t>goal.</a:t>
            </a:r>
            <a:endParaRPr lang="en-GB" sz="24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endParaRPr lang="en-GB" sz="11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GB" sz="2800" b="1" u="sng" kern="1200" dirty="0" smtClean="0">
                <a:solidFill>
                  <a:schemeClr val="accent6">
                    <a:lumMod val="50000"/>
                  </a:schemeClr>
                </a:solidFill>
                <a:latin typeface="Century Gothic" panose="020B0502020202020204" pitchFamily="34" charset="0"/>
              </a:rPr>
              <a:t>Strategic Objective 2.1: </a:t>
            </a:r>
          </a:p>
          <a:p>
            <a:pPr marL="0" indent="0" algn="just" defTabSz="914400">
              <a:lnSpc>
                <a:spcPct val="100000"/>
              </a:lnSpc>
              <a:spcBef>
                <a:spcPct val="20000"/>
              </a:spcBef>
              <a:spcAft>
                <a:spcPct val="0"/>
              </a:spcAft>
              <a:buClrTx/>
              <a:buSzTx/>
              <a:buFont typeface="Wingdings" panose="05000000000000000000" pitchFamily="2" charset="2"/>
              <a:buNone/>
              <a:defRPr/>
            </a:pPr>
            <a:r>
              <a:rPr lang="en-ZA" altLang="en-US" sz="2400" kern="1200" dirty="0" smtClean="0">
                <a:solidFill>
                  <a:schemeClr val="accent6">
                    <a:lumMod val="50000"/>
                  </a:schemeClr>
                </a:solidFill>
                <a:latin typeface="Century Gothic" panose="020B0502020202020204" pitchFamily="34" charset="0"/>
              </a:rPr>
              <a:t>To </a:t>
            </a:r>
            <a:r>
              <a:rPr lang="en-ZA" altLang="en-US" sz="2400" kern="1200" dirty="0">
                <a:solidFill>
                  <a:schemeClr val="accent6">
                    <a:lumMod val="50000"/>
                  </a:schemeClr>
                </a:solidFill>
                <a:latin typeface="Century Gothic" panose="020B0502020202020204" pitchFamily="34" charset="0"/>
              </a:rPr>
              <a:t>effectively manage the General and Further Education and Training Qualifications </a:t>
            </a:r>
            <a:r>
              <a:rPr lang="en-ZA" altLang="en-US" sz="2400" kern="1200" dirty="0" smtClean="0">
                <a:solidFill>
                  <a:schemeClr val="accent6">
                    <a:lumMod val="50000"/>
                  </a:schemeClr>
                </a:solidFill>
                <a:latin typeface="Century Gothic" panose="020B0502020202020204" pitchFamily="34" charset="0"/>
              </a:rPr>
              <a:t>Sub-Framework.</a:t>
            </a:r>
            <a:endParaRPr lang="en-ZA" altLang="en-US" sz="24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endParaRPr lang="en-ZA" altLang="en-US" sz="11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None/>
              <a:defRPr/>
            </a:pPr>
            <a:r>
              <a:rPr lang="en-GB" sz="2800" b="1" u="sng" kern="1200" dirty="0">
                <a:solidFill>
                  <a:schemeClr val="accent6">
                    <a:lumMod val="50000"/>
                  </a:schemeClr>
                </a:solidFill>
                <a:latin typeface="Century Gothic" panose="020B0502020202020204" pitchFamily="34" charset="0"/>
              </a:rPr>
              <a:t>Strategic </a:t>
            </a:r>
            <a:r>
              <a:rPr lang="en-GB" sz="2800" b="1" u="sng" kern="1200" dirty="0" smtClean="0">
                <a:solidFill>
                  <a:schemeClr val="accent6">
                    <a:lumMod val="50000"/>
                  </a:schemeClr>
                </a:solidFill>
                <a:latin typeface="Century Gothic" panose="020B0502020202020204" pitchFamily="34" charset="0"/>
              </a:rPr>
              <a:t>Objective 2.2: </a:t>
            </a:r>
            <a:endParaRPr lang="en-GB" sz="2800" b="1" u="sng"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ZA" altLang="en-US" sz="2400" kern="1200" dirty="0" smtClean="0">
                <a:solidFill>
                  <a:schemeClr val="accent6">
                    <a:lumMod val="50000"/>
                  </a:schemeClr>
                </a:solidFill>
                <a:latin typeface="Century Gothic" panose="020B0502020202020204" pitchFamily="34" charset="0"/>
              </a:rPr>
              <a:t>Conduct </a:t>
            </a:r>
            <a:r>
              <a:rPr lang="en-ZA" altLang="en-US" sz="2400" kern="1200" dirty="0">
                <a:solidFill>
                  <a:schemeClr val="accent6">
                    <a:lumMod val="50000"/>
                  </a:schemeClr>
                </a:solidFill>
                <a:latin typeface="Century Gothic" panose="020B0502020202020204" pitchFamily="34" charset="0"/>
              </a:rPr>
              <a:t>research on an annual basis to inform </a:t>
            </a:r>
            <a:r>
              <a:rPr lang="en-ZA" altLang="en-US" sz="2400" kern="1200" dirty="0" smtClean="0">
                <a:solidFill>
                  <a:schemeClr val="accent6">
                    <a:lumMod val="50000"/>
                  </a:schemeClr>
                </a:solidFill>
                <a:latin typeface="Century Gothic" panose="020B0502020202020204" pitchFamily="34" charset="0"/>
              </a:rPr>
              <a:t>strategy.</a:t>
            </a:r>
            <a:endParaRPr lang="en-ZA" altLang="en-US" sz="2400" kern="1200" dirty="0">
              <a:solidFill>
                <a:schemeClr val="accent6">
                  <a:lumMod val="50000"/>
                </a:schemeClr>
              </a:solidFill>
              <a:latin typeface="Century Gothic" panose="020B0502020202020204" pitchFamily="34" charset="0"/>
            </a:endParaRPr>
          </a:p>
        </p:txBody>
      </p:sp>
      <p:sp>
        <p:nvSpPr>
          <p:cNvPr id="35844"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20</a:t>
            </a:r>
          </a:p>
        </p:txBody>
      </p:sp>
    </p:spTree>
    <p:extLst>
      <p:ext uri="{BB962C8B-B14F-4D97-AF65-F5344CB8AC3E}">
        <p14:creationId xmlns:p14="http://schemas.microsoft.com/office/powerpoint/2010/main" xmlns="" val="145774164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63513" y="323850"/>
            <a:ext cx="9677400" cy="933450"/>
          </a:xfrm>
        </p:spPr>
        <p:txBody>
          <a:bodyPr/>
          <a:lstStyle/>
          <a:p>
            <a:pPr>
              <a:defRPr/>
            </a:pPr>
            <a:r>
              <a:rPr lang="en-ZA" altLang="en-US" sz="3600" dirty="0" smtClean="0"/>
              <a:t/>
            </a:r>
            <a:br>
              <a:rPr lang="en-ZA" altLang="en-US" sz="3600" dirty="0" smtClean="0"/>
            </a:b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2 [1]</a:t>
            </a:r>
            <a:r>
              <a:rPr lang="en-ZA" altLang="en-US" sz="4000" b="1" dirty="0">
                <a:latin typeface="Century Gothic" panose="020B0502020202020204" pitchFamily="34" charset="0"/>
              </a:rPr>
              <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3" name="Content Placeholder 2"/>
          <p:cNvSpPr>
            <a:spLocks noGrp="1"/>
          </p:cNvSpPr>
          <p:nvPr>
            <p:ph idx="1"/>
          </p:nvPr>
        </p:nvSpPr>
        <p:spPr>
          <a:xfrm>
            <a:off x="504825" y="1331913"/>
            <a:ext cx="9066213" cy="5191125"/>
          </a:xfrm>
        </p:spPr>
        <p:txBody>
          <a:bodyPr/>
          <a:lstStyle/>
          <a:p>
            <a:pPr marL="0" indent="0" algn="just" defTabSz="914400">
              <a:lnSpc>
                <a:spcPct val="100000"/>
              </a:lnSpc>
              <a:spcBef>
                <a:spcPct val="20000"/>
              </a:spcBef>
              <a:spcAft>
                <a:spcPct val="0"/>
              </a:spcAft>
              <a:buClrTx/>
              <a:buSzTx/>
              <a:buFont typeface="Wingdings" panose="05000000000000000000" pitchFamily="2" charset="2"/>
              <a:buNone/>
              <a:defRPr/>
            </a:pPr>
            <a:r>
              <a:rPr lang="en-ZA" sz="2800" kern="1200" dirty="0" smtClean="0">
                <a:solidFill>
                  <a:schemeClr val="accent6">
                    <a:lumMod val="50000"/>
                  </a:schemeClr>
                </a:solidFill>
                <a:latin typeface="Century Gothic" panose="020B0502020202020204" pitchFamily="34" charset="0"/>
              </a:rPr>
              <a:t>Programme </a:t>
            </a:r>
            <a:r>
              <a:rPr lang="en-ZA" sz="2800" kern="1200" dirty="0">
                <a:solidFill>
                  <a:schemeClr val="accent6">
                    <a:lumMod val="50000"/>
                  </a:schemeClr>
                </a:solidFill>
                <a:latin typeface="Century Gothic" panose="020B0502020202020204" pitchFamily="34" charset="0"/>
              </a:rPr>
              <a:t>2</a:t>
            </a:r>
            <a:r>
              <a:rPr lang="en-ZA" sz="2800" kern="1200" dirty="0" smtClean="0">
                <a:solidFill>
                  <a:schemeClr val="accent6">
                    <a:lumMod val="50000"/>
                  </a:schemeClr>
                </a:solidFill>
                <a:latin typeface="Century Gothic" panose="020B0502020202020204" pitchFamily="34" charset="0"/>
              </a:rPr>
              <a:t> covers the following sub-programmes:</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400" kern="1200" dirty="0" smtClean="0">
              <a:solidFill>
                <a:schemeClr val="accent6">
                  <a:lumMod val="50000"/>
                </a:schemeClr>
              </a:solidFill>
              <a:latin typeface="Century Gothic" panose="020B0502020202020204" pitchFamily="34" charset="0"/>
            </a:endParaRPr>
          </a:p>
          <a:p>
            <a:pPr marL="0" indent="0" algn="just">
              <a:lnSpc>
                <a:spcPct val="100000"/>
              </a:lnSpc>
              <a:spcBef>
                <a:spcPts val="0"/>
              </a:spcBef>
              <a:spcAft>
                <a:spcPts val="0"/>
              </a:spcAft>
              <a:buFont typeface="Wingdings" panose="05000000000000000000" pitchFamily="2" charset="2"/>
              <a:buNone/>
              <a:defRPr/>
            </a:pPr>
            <a:r>
              <a:rPr lang="en-ZA" sz="2400" b="1" kern="1200" dirty="0" smtClean="0">
                <a:solidFill>
                  <a:schemeClr val="accent6">
                    <a:lumMod val="50000"/>
                  </a:schemeClr>
                </a:solidFill>
                <a:latin typeface="Century Gothic" panose="020B0502020202020204" pitchFamily="34" charset="0"/>
              </a:rPr>
              <a:t>A. Qualifications</a:t>
            </a:r>
            <a:r>
              <a:rPr lang="en-ZA" sz="2400" b="1" kern="1200" dirty="0">
                <a:solidFill>
                  <a:schemeClr val="accent6">
                    <a:lumMod val="50000"/>
                  </a:schemeClr>
                </a:solidFill>
                <a:latin typeface="Century Gothic" panose="020B0502020202020204" pitchFamily="34" charset="0"/>
              </a:rPr>
              <a:t>, Curriculum and </a:t>
            </a:r>
            <a:r>
              <a:rPr lang="en-ZA" sz="2400" b="1" kern="1200" dirty="0" smtClean="0">
                <a:solidFill>
                  <a:schemeClr val="accent6">
                    <a:lumMod val="50000"/>
                  </a:schemeClr>
                </a:solidFill>
                <a:latin typeface="Century Gothic" panose="020B0502020202020204" pitchFamily="34" charset="0"/>
              </a:rPr>
              <a:t>Certification</a:t>
            </a:r>
          </a:p>
          <a:p>
            <a:pPr marL="0" indent="0" algn="just">
              <a:lnSpc>
                <a:spcPct val="100000"/>
              </a:lnSpc>
              <a:spcBef>
                <a:spcPts val="0"/>
              </a:spcBef>
              <a:spcAft>
                <a:spcPts val="0"/>
              </a:spcAft>
              <a:buFont typeface="Wingdings" panose="05000000000000000000" pitchFamily="2" charset="2"/>
              <a:buNone/>
              <a:defRPr/>
            </a:pPr>
            <a:endParaRPr lang="en-ZA" sz="2400" b="1" kern="1200" dirty="0">
              <a:solidFill>
                <a:schemeClr val="accent6">
                  <a:lumMod val="50000"/>
                </a:schemeClr>
              </a:solidFill>
              <a:latin typeface="Century Gothic" panose="020B0502020202020204" pitchFamily="34" charset="0"/>
            </a:endParaRPr>
          </a:p>
          <a:p>
            <a:pPr marL="773112" lvl="1" indent="-342900" algn="just">
              <a:lnSpc>
                <a:spcPct val="100000"/>
              </a:lnSpc>
              <a:spcBef>
                <a:spcPts val="0"/>
              </a:spcBef>
              <a:spcAft>
                <a:spcPts val="0"/>
              </a:spcAft>
              <a:buFont typeface="Wingdings" panose="05000000000000000000" pitchFamily="2" charset="2"/>
              <a:buChar char="§"/>
              <a:defRPr/>
            </a:pPr>
            <a:r>
              <a:rPr lang="en-ZA" sz="2200" kern="1200" dirty="0">
                <a:solidFill>
                  <a:schemeClr val="accent6">
                    <a:lumMod val="50000"/>
                  </a:schemeClr>
                </a:solidFill>
                <a:latin typeface="Century Gothic" panose="020B0502020202020204" pitchFamily="34" charset="0"/>
              </a:rPr>
              <a:t>The role of QCC is to ensure and enhance the status and quality of the sub-framework of qualifications which Umalusi develops, </a:t>
            </a:r>
            <a:r>
              <a:rPr lang="en-ZA" sz="2200" kern="1200" dirty="0" smtClean="0">
                <a:solidFill>
                  <a:schemeClr val="accent6">
                    <a:lumMod val="50000"/>
                  </a:schemeClr>
                </a:solidFill>
                <a:latin typeface="Century Gothic" panose="020B0502020202020204" pitchFamily="34" charset="0"/>
              </a:rPr>
              <a:t>manages and reviews;</a:t>
            </a:r>
          </a:p>
          <a:p>
            <a:pPr marL="773112" lvl="1" indent="-342900" algn="just">
              <a:lnSpc>
                <a:spcPct val="100000"/>
              </a:lnSpc>
              <a:spcBef>
                <a:spcPts val="0"/>
              </a:spcBef>
              <a:spcAft>
                <a:spcPts val="0"/>
              </a:spcAft>
              <a:buFont typeface="Wingdings" panose="05000000000000000000" pitchFamily="2" charset="2"/>
              <a:buChar char="§"/>
              <a:defRPr/>
            </a:pPr>
            <a:r>
              <a:rPr lang="en-ZA" sz="2200" kern="1200" dirty="0" smtClean="0">
                <a:solidFill>
                  <a:schemeClr val="accent6">
                    <a:lumMod val="50000"/>
                  </a:schemeClr>
                </a:solidFill>
                <a:latin typeface="Century Gothic" panose="020B0502020202020204" pitchFamily="34" charset="0"/>
              </a:rPr>
              <a:t>Evaluating curricula to ensure that these are of acceptable quality;</a:t>
            </a:r>
          </a:p>
          <a:p>
            <a:pPr marL="773112" lvl="1" indent="-342900" algn="just">
              <a:lnSpc>
                <a:spcPct val="100000"/>
              </a:lnSpc>
              <a:spcBef>
                <a:spcPts val="0"/>
              </a:spcBef>
              <a:spcAft>
                <a:spcPts val="0"/>
              </a:spcAft>
              <a:buFont typeface="Wingdings" panose="05000000000000000000" pitchFamily="2" charset="2"/>
              <a:buChar char="§"/>
              <a:defRPr/>
            </a:pPr>
            <a:r>
              <a:rPr lang="en-ZA" sz="2200" kern="1200" dirty="0" smtClean="0">
                <a:solidFill>
                  <a:schemeClr val="accent6">
                    <a:lumMod val="50000"/>
                  </a:schemeClr>
                </a:solidFill>
                <a:latin typeface="Century Gothic" panose="020B0502020202020204" pitchFamily="34" charset="0"/>
              </a:rPr>
              <a:t>The certification of school learner and adult student performance for all the qualifications on the </a:t>
            </a:r>
            <a:r>
              <a:rPr lang="en-ZA" altLang="en-US" sz="2200" dirty="0">
                <a:solidFill>
                  <a:srgbClr val="16165D"/>
                </a:solidFill>
                <a:latin typeface="Century Gothic" panose="020B0502020202020204" pitchFamily="34" charset="0"/>
                <a:ea typeface="Times New Roman" panose="02020603050405020304" pitchFamily="18" charset="0"/>
                <a:cs typeface="Arial" panose="020B0604020202020204" pitchFamily="34" charset="0"/>
              </a:rPr>
              <a:t>general and further education and training sub-framework</a:t>
            </a:r>
            <a:r>
              <a:rPr lang="en-ZA" sz="2200" kern="1200" dirty="0" smtClean="0">
                <a:solidFill>
                  <a:schemeClr val="accent6">
                    <a:lumMod val="50000"/>
                  </a:schemeClr>
                </a:solidFill>
                <a:latin typeface="Century Gothic" panose="020B0502020202020204" pitchFamily="34" charset="0"/>
              </a:rPr>
              <a:t>; and </a:t>
            </a:r>
            <a:endParaRPr lang="en-ZA" sz="2200" kern="1200" dirty="0">
              <a:solidFill>
                <a:schemeClr val="accent6">
                  <a:lumMod val="50000"/>
                </a:schemeClr>
              </a:solidFill>
              <a:latin typeface="Century Gothic" panose="020B0502020202020204" pitchFamily="34" charset="0"/>
            </a:endParaRPr>
          </a:p>
          <a:p>
            <a:pPr marL="773112" lvl="1" indent="-342900" algn="just">
              <a:lnSpc>
                <a:spcPct val="100000"/>
              </a:lnSpc>
              <a:spcBef>
                <a:spcPts val="0"/>
              </a:spcBef>
              <a:spcAft>
                <a:spcPts val="0"/>
              </a:spcAft>
              <a:buFont typeface="Wingdings" panose="05000000000000000000" pitchFamily="2" charset="2"/>
              <a:buChar char="§"/>
              <a:defRPr/>
            </a:pPr>
            <a:r>
              <a:rPr lang="en-ZA" sz="2200" kern="1200" dirty="0" smtClean="0">
                <a:solidFill>
                  <a:schemeClr val="accent6">
                    <a:lumMod val="50000"/>
                  </a:schemeClr>
                </a:solidFill>
                <a:latin typeface="Century Gothic" panose="020B0502020202020204" pitchFamily="34" charset="0"/>
              </a:rPr>
              <a:t>Verifying all qualifications that it and its predecessor, SAFCERT have issued since 1992.</a:t>
            </a:r>
          </a:p>
        </p:txBody>
      </p:sp>
      <p:sp>
        <p:nvSpPr>
          <p:cNvPr id="2" name="Slide Number Placeholder 1"/>
          <p:cNvSpPr>
            <a:spLocks noGrp="1"/>
          </p:cNvSpPr>
          <p:nvPr>
            <p:ph type="sldNum" sz="quarter" idx="10"/>
          </p:nvPr>
        </p:nvSpPr>
        <p:spPr/>
        <p:txBody>
          <a:bodyPr/>
          <a:lstStyle/>
          <a:p>
            <a:pPr>
              <a:defRPr/>
            </a:pPr>
            <a:fld id="{7EA26228-B243-4997-9D6B-37037D417402}" type="slidenum">
              <a:rPr lang="en-ZA" smtClean="0"/>
              <a:pPr>
                <a:defRPr/>
              </a:pPr>
              <a:t>26</a:t>
            </a:fld>
            <a:endParaRPr lang="en-ZA" dirty="0"/>
          </a:p>
        </p:txBody>
      </p:sp>
    </p:spTree>
    <p:extLst>
      <p:ext uri="{BB962C8B-B14F-4D97-AF65-F5344CB8AC3E}">
        <p14:creationId xmlns:p14="http://schemas.microsoft.com/office/powerpoint/2010/main" xmlns="" val="11064874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3513" y="323850"/>
            <a:ext cx="9677400" cy="933450"/>
          </a:xfrm>
        </p:spPr>
        <p:txBody>
          <a:bodyPr/>
          <a:lstStyle/>
          <a:p>
            <a:pPr>
              <a:defRPr/>
            </a:pPr>
            <a:r>
              <a:rPr lang="en-ZA" altLang="en-US" sz="3600" dirty="0" smtClean="0"/>
              <a:t/>
            </a:r>
            <a:br>
              <a:rPr lang="en-ZA" altLang="en-US" sz="3600" dirty="0" smtClean="0"/>
            </a:b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2 [2]</a:t>
            </a:r>
            <a:r>
              <a:rPr lang="en-ZA" altLang="en-US" sz="4000" b="1" dirty="0">
                <a:latin typeface="Century Gothic" panose="020B0502020202020204" pitchFamily="34" charset="0"/>
              </a:rPr>
              <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39939" name="Content Placeholder 2"/>
          <p:cNvSpPr>
            <a:spLocks noGrp="1"/>
          </p:cNvSpPr>
          <p:nvPr>
            <p:ph idx="1"/>
          </p:nvPr>
        </p:nvSpPr>
        <p:spPr/>
        <p:txBody>
          <a:bodyPr/>
          <a:lstStyle/>
          <a:p>
            <a:pPr marL="0" indent="0" algn="just">
              <a:lnSpc>
                <a:spcPct val="100000"/>
              </a:lnSpc>
              <a:spcAft>
                <a:spcPct val="0"/>
              </a:spcAft>
              <a:buFont typeface="Wingdings" panose="05000000000000000000" pitchFamily="2" charset="2"/>
              <a:buNone/>
            </a:pPr>
            <a:r>
              <a:rPr lang="en-ZA" altLang="en-US" sz="2400" b="1" dirty="0" smtClean="0">
                <a:solidFill>
                  <a:srgbClr val="16165D"/>
                </a:solidFill>
                <a:latin typeface="Century Gothic" panose="020B0502020202020204" pitchFamily="34" charset="0"/>
              </a:rPr>
              <a:t>B. Statistical Information and Research</a:t>
            </a:r>
          </a:p>
          <a:p>
            <a:pPr marL="0" indent="0" algn="just">
              <a:lnSpc>
                <a:spcPct val="100000"/>
              </a:lnSpc>
              <a:spcBef>
                <a:spcPct val="20000"/>
              </a:spcBef>
              <a:spcAft>
                <a:spcPct val="0"/>
              </a:spcAft>
              <a:buClrTx/>
              <a:buSzTx/>
              <a:buFont typeface="Wingdings" panose="05000000000000000000" pitchFamily="2" charset="2"/>
              <a:buNone/>
            </a:pPr>
            <a:endParaRPr lang="en-ZA" altLang="en-US" sz="2400" b="1" dirty="0" smtClean="0">
              <a:solidFill>
                <a:srgbClr val="16165D"/>
              </a:solidFill>
              <a:latin typeface="Century Gothic" panose="020B0502020202020204" pitchFamily="34" charset="0"/>
            </a:endParaRPr>
          </a:p>
          <a:p>
            <a:pPr marL="0" indent="0" algn="just">
              <a:lnSpc>
                <a:spcPct val="100000"/>
              </a:lnSpc>
              <a:spcAft>
                <a:spcPct val="0"/>
              </a:spcAft>
              <a:buFont typeface="Wingdings" panose="05000000000000000000" pitchFamily="2" charset="2"/>
              <a:buNone/>
            </a:pPr>
            <a:r>
              <a:rPr lang="en-ZA" altLang="en-US" sz="22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Umalusi conducts research analysis and reports on quality within the general and further education and training sub-framework. The mandate is to:</a:t>
            </a:r>
            <a:endParaRPr lang="en-ZA" altLang="en-US" sz="2200" dirty="0" smtClean="0">
              <a:solidFill>
                <a:srgbClr val="16165D"/>
              </a:solidFill>
              <a:latin typeface="Century Gothic" panose="020B0502020202020204" pitchFamily="34" charset="0"/>
              <a:cs typeface="Times New Roman" panose="02020603050405020304" pitchFamily="18" charset="0"/>
            </a:endParaRPr>
          </a:p>
          <a:p>
            <a:pPr marL="800100" lvl="1" indent="-342900" algn="just">
              <a:lnSpc>
                <a:spcPct val="100000"/>
              </a:lnSpc>
              <a:spcAft>
                <a:spcPct val="0"/>
              </a:spcAft>
              <a:buFont typeface="Wingdings" panose="05000000000000000000" pitchFamily="2" charset="2"/>
              <a:buChar char="§"/>
            </a:pPr>
            <a:r>
              <a:rPr lang="en-ZA" altLang="en-US" sz="2200" dirty="0">
                <a:solidFill>
                  <a:srgbClr val="16165D"/>
                </a:solidFill>
                <a:latin typeface="Century Gothic" panose="020B0502020202020204" pitchFamily="34" charset="0"/>
                <a:cs typeface="Times New Roman" panose="02020603050405020304" pitchFamily="18" charset="0"/>
              </a:rPr>
              <a:t>C</a:t>
            </a:r>
            <a:r>
              <a:rPr lang="en-ZA" altLang="en-US" sz="2200" dirty="0" smtClean="0">
                <a:solidFill>
                  <a:srgbClr val="16165D"/>
                </a:solidFill>
                <a:latin typeface="Century Gothic" panose="020B0502020202020204" pitchFamily="34" charset="0"/>
                <a:cs typeface="Times New Roman" panose="02020603050405020304" pitchFamily="18" charset="0"/>
              </a:rPr>
              <a:t>onduct research that is informed by the emerging needs of the education system to engage stakeholders towards innovative thinking;</a:t>
            </a:r>
          </a:p>
          <a:p>
            <a:pPr marL="800100" lvl="1" indent="-342900" algn="just">
              <a:lnSpc>
                <a:spcPct val="100000"/>
              </a:lnSpc>
              <a:spcAft>
                <a:spcPct val="0"/>
              </a:spcAft>
              <a:buFont typeface="Wingdings" panose="05000000000000000000" pitchFamily="2" charset="2"/>
              <a:buChar char="§"/>
            </a:pPr>
            <a:r>
              <a:rPr lang="en-ZA" altLang="en-US" sz="2200" dirty="0">
                <a:solidFill>
                  <a:srgbClr val="16165D"/>
                </a:solidFill>
                <a:latin typeface="Century Gothic" panose="020B0502020202020204" pitchFamily="34" charset="0"/>
                <a:cs typeface="Times New Roman" panose="02020603050405020304" pitchFamily="18" charset="0"/>
              </a:rPr>
              <a:t>R</a:t>
            </a:r>
            <a:r>
              <a:rPr lang="en-ZA" altLang="en-US" sz="2200" dirty="0" smtClean="0">
                <a:solidFill>
                  <a:srgbClr val="16165D"/>
                </a:solidFill>
                <a:latin typeface="Century Gothic" panose="020B0502020202020204" pitchFamily="34" charset="0"/>
                <a:cs typeface="Times New Roman" panose="02020603050405020304" pitchFamily="18" charset="0"/>
              </a:rPr>
              <a:t>eport on the key indicators of quality and standards in general and further education and training; </a:t>
            </a:r>
          </a:p>
          <a:p>
            <a:pPr marL="800100" lvl="1" indent="-342900" algn="just">
              <a:lnSpc>
                <a:spcPct val="100000"/>
              </a:lnSpc>
              <a:spcAft>
                <a:spcPct val="0"/>
              </a:spcAft>
              <a:buFont typeface="Wingdings" panose="05000000000000000000" pitchFamily="2" charset="2"/>
              <a:buChar char="§"/>
            </a:pPr>
            <a:r>
              <a:rPr lang="en-ZA" altLang="en-US" sz="2200" dirty="0">
                <a:solidFill>
                  <a:srgbClr val="16165D"/>
                </a:solidFill>
                <a:latin typeface="Century Gothic" panose="020B0502020202020204" pitchFamily="34" charset="0"/>
                <a:cs typeface="Times New Roman" panose="02020603050405020304" pitchFamily="18" charset="0"/>
              </a:rPr>
              <a:t>E</a:t>
            </a:r>
            <a:r>
              <a:rPr lang="en-ZA" altLang="en-US" sz="2200" dirty="0" smtClean="0">
                <a:solidFill>
                  <a:srgbClr val="16165D"/>
                </a:solidFill>
                <a:latin typeface="Century Gothic" panose="020B0502020202020204" pitchFamily="34" charset="0"/>
                <a:cs typeface="Times New Roman" panose="02020603050405020304" pitchFamily="18" charset="0"/>
              </a:rPr>
              <a:t>stablish and maintain databases; and</a:t>
            </a:r>
          </a:p>
          <a:p>
            <a:pPr marL="800100" lvl="1" indent="-342900" algn="just">
              <a:lnSpc>
                <a:spcPct val="100000"/>
              </a:lnSpc>
              <a:spcAft>
                <a:spcPct val="0"/>
              </a:spcAft>
              <a:buFont typeface="Wingdings" panose="05000000000000000000" pitchFamily="2" charset="2"/>
              <a:buChar char="§"/>
            </a:pPr>
            <a:r>
              <a:rPr lang="en-ZA" altLang="en-US" sz="2200" dirty="0" smtClean="0">
                <a:solidFill>
                  <a:srgbClr val="16165D"/>
                </a:solidFill>
                <a:latin typeface="Century Gothic" panose="020B0502020202020204" pitchFamily="34" charset="0"/>
                <a:cs typeface="Times New Roman" panose="02020603050405020304" pitchFamily="18" charset="0"/>
              </a:rPr>
              <a:t>Lead research and analysis and provide statistical support and information across Umalusi.</a:t>
            </a:r>
            <a:endParaRPr lang="en-ZA" altLang="en-US" sz="2200" dirty="0" smtClean="0">
              <a:solidFill>
                <a:srgbClr val="16165D"/>
              </a:solidFill>
              <a:latin typeface="Century Gothic" panose="020B0502020202020204" pitchFamily="34" charset="0"/>
            </a:endParaRPr>
          </a:p>
          <a:p>
            <a:pPr marL="800100" lvl="1" indent="-342900" algn="just">
              <a:lnSpc>
                <a:spcPct val="100000"/>
              </a:lnSpc>
              <a:spcBef>
                <a:spcPct val="20000"/>
              </a:spcBef>
              <a:spcAft>
                <a:spcPct val="0"/>
              </a:spcAft>
              <a:buClrTx/>
              <a:buSzTx/>
              <a:buFont typeface="Arial" panose="020B0604020202020204" pitchFamily="34" charset="0"/>
              <a:buChar char="•"/>
            </a:pPr>
            <a:endParaRPr lang="en-ZA" altLang="en-US" sz="2000" dirty="0" smtClean="0">
              <a:solidFill>
                <a:srgbClr val="16165D"/>
              </a:solidFill>
              <a:latin typeface="Century Gothic" panose="020B0502020202020204" pitchFamily="34" charset="0"/>
            </a:endParaRPr>
          </a:p>
        </p:txBody>
      </p:sp>
      <p:sp>
        <p:nvSpPr>
          <p:cNvPr id="2" name="Slide Number Placeholder 1"/>
          <p:cNvSpPr>
            <a:spLocks noGrp="1"/>
          </p:cNvSpPr>
          <p:nvPr>
            <p:ph type="sldNum" sz="quarter" idx="10"/>
          </p:nvPr>
        </p:nvSpPr>
        <p:spPr/>
        <p:txBody>
          <a:bodyPr/>
          <a:lstStyle/>
          <a:p>
            <a:pPr>
              <a:defRPr/>
            </a:pPr>
            <a:fld id="{F9754508-ADC5-418A-8CF1-BE35760A83B7}" type="slidenum">
              <a:rPr lang="en-ZA" smtClean="0"/>
              <a:pPr>
                <a:defRPr/>
              </a:pPr>
              <a:t>27</a:t>
            </a:fld>
            <a:endParaRPr lang="en-ZA" dirty="0"/>
          </a:p>
        </p:txBody>
      </p:sp>
    </p:spTree>
    <p:extLst>
      <p:ext uri="{BB962C8B-B14F-4D97-AF65-F5344CB8AC3E}">
        <p14:creationId xmlns:p14="http://schemas.microsoft.com/office/powerpoint/2010/main" xmlns="" val="277381751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39713" y="323850"/>
            <a:ext cx="9677400" cy="712788"/>
          </a:xfrm>
        </p:spPr>
        <p:txBody>
          <a:bodyPr/>
          <a:lstStyle/>
          <a:p>
            <a:pPr>
              <a:defRPr/>
            </a:pP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2 [3]</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nvPr>
        </p:nvGraphicFramePr>
        <p:xfrm>
          <a:off x="1" y="1265237"/>
          <a:ext cx="10080626" cy="4419599"/>
        </p:xfrm>
        <a:graphic>
          <a:graphicData uri="http://schemas.openxmlformats.org/drawingml/2006/table">
            <a:tbl>
              <a:tblPr/>
              <a:tblGrid>
                <a:gridCol w="5199572">
                  <a:extLst>
                    <a:ext uri="{9D8B030D-6E8A-4147-A177-3AD203B41FA5}">
                      <a16:colId xmlns:a16="http://schemas.microsoft.com/office/drawing/2014/main" xmlns="" val="775511951"/>
                    </a:ext>
                  </a:extLst>
                </a:gridCol>
                <a:gridCol w="1666104">
                  <a:extLst>
                    <a:ext uri="{9D8B030D-6E8A-4147-A177-3AD203B41FA5}">
                      <a16:colId xmlns:a16="http://schemas.microsoft.com/office/drawing/2014/main" xmlns="" val="3900596137"/>
                    </a:ext>
                  </a:extLst>
                </a:gridCol>
                <a:gridCol w="1667854">
                  <a:extLst>
                    <a:ext uri="{9D8B030D-6E8A-4147-A177-3AD203B41FA5}">
                      <a16:colId xmlns:a16="http://schemas.microsoft.com/office/drawing/2014/main" xmlns="" val="293058299"/>
                    </a:ext>
                  </a:extLst>
                </a:gridCol>
                <a:gridCol w="1547096">
                  <a:extLst>
                    <a:ext uri="{9D8B030D-6E8A-4147-A177-3AD203B41FA5}">
                      <a16:colId xmlns:a16="http://schemas.microsoft.com/office/drawing/2014/main" xmlns="" val="740292113"/>
                    </a:ext>
                  </a:extLst>
                </a:gridCol>
              </a:tblGrid>
              <a:tr h="1099529">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2021/22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1768175768"/>
                  </a:ext>
                </a:extLst>
              </a:tr>
              <a:tr h="1954935">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0000"/>
                        </a:lnSpc>
                        <a:spcBef>
                          <a:spcPct val="0"/>
                        </a:spcBef>
                        <a:spcAft>
                          <a:spcPct val="0"/>
                        </a:spcAft>
                        <a:buClrTx/>
                        <a:buSzTx/>
                        <a:buFontTx/>
                        <a:buNone/>
                        <a:tabLst>
                          <a:tab pos="996950" algn="l"/>
                        </a:tabLst>
                      </a:pPr>
                      <a:r>
                        <a:rPr kumimoji="0" lang="en-ZA" altLang="en-US" sz="24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2.1.1: </a:t>
                      </a: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reports produced on the management of qualifications in the sub-framework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2645517295"/>
                  </a:ext>
                </a:extLst>
              </a:tr>
              <a:tr h="1365135">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0000"/>
                        </a:lnSpc>
                        <a:spcBef>
                          <a:spcPct val="0"/>
                        </a:spcBef>
                        <a:spcAft>
                          <a:spcPct val="0"/>
                        </a:spcAft>
                        <a:buClrTx/>
                        <a:buSzTx/>
                        <a:buFontTx/>
                        <a:buNone/>
                        <a:tabLst>
                          <a:tab pos="996950" algn="l"/>
                        </a:tabLst>
                      </a:pPr>
                      <a:r>
                        <a:rPr kumimoji="0" lang="en-ZA" altLang="en-US" sz="24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2.1.2: </a:t>
                      </a: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curricula evaluated annually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4032770153"/>
                  </a:ext>
                </a:extLst>
              </a:tr>
            </a:tbl>
          </a:graphicData>
        </a:graphic>
      </p:graphicFrame>
      <p:sp>
        <p:nvSpPr>
          <p:cNvPr id="42014"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23</a:t>
            </a:r>
          </a:p>
        </p:txBody>
      </p:sp>
    </p:spTree>
    <p:extLst>
      <p:ext uri="{BB962C8B-B14F-4D97-AF65-F5344CB8AC3E}">
        <p14:creationId xmlns:p14="http://schemas.microsoft.com/office/powerpoint/2010/main" xmlns="" val="379717963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3513" y="334963"/>
            <a:ext cx="9753600" cy="712787"/>
          </a:xfrm>
        </p:spPr>
        <p:txBody>
          <a:bodyPr/>
          <a:lstStyle/>
          <a:p>
            <a:pPr>
              <a:defRPr/>
            </a:pP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2 [4]</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nvPr>
        </p:nvGraphicFramePr>
        <p:xfrm>
          <a:off x="392113" y="1341438"/>
          <a:ext cx="9296400" cy="5168304"/>
        </p:xfrm>
        <a:graphic>
          <a:graphicData uri="http://schemas.openxmlformats.org/drawingml/2006/table">
            <a:tbl>
              <a:tblPr/>
              <a:tblGrid>
                <a:gridCol w="4718050">
                  <a:extLst>
                    <a:ext uri="{9D8B030D-6E8A-4147-A177-3AD203B41FA5}">
                      <a16:colId xmlns:a16="http://schemas.microsoft.com/office/drawing/2014/main" xmlns="" val="1545530068"/>
                    </a:ext>
                  </a:extLst>
                </a:gridCol>
                <a:gridCol w="1595437">
                  <a:extLst>
                    <a:ext uri="{9D8B030D-6E8A-4147-A177-3AD203B41FA5}">
                      <a16:colId xmlns:a16="http://schemas.microsoft.com/office/drawing/2014/main" xmlns="" val="2680874517"/>
                    </a:ext>
                  </a:extLst>
                </a:gridCol>
                <a:gridCol w="1531938">
                  <a:extLst>
                    <a:ext uri="{9D8B030D-6E8A-4147-A177-3AD203B41FA5}">
                      <a16:colId xmlns:a16="http://schemas.microsoft.com/office/drawing/2014/main" xmlns="" val="4086184956"/>
                    </a:ext>
                  </a:extLst>
                </a:gridCol>
                <a:gridCol w="1450975">
                  <a:extLst>
                    <a:ext uri="{9D8B030D-6E8A-4147-A177-3AD203B41FA5}">
                      <a16:colId xmlns:a16="http://schemas.microsoft.com/office/drawing/2014/main" xmlns="" val="1320395552"/>
                    </a:ext>
                  </a:extLst>
                </a:gridCol>
              </a:tblGrid>
              <a:tr h="76200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L="91425" marR="91425"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2018/19</a:t>
                      </a:r>
                    </a:p>
                  </a:txBody>
                  <a:tcPr marL="91425" marR="91425"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L="91425" marR="91425"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endParaRPr>
                    </a:p>
                  </a:txBody>
                  <a:tcPr marL="91425" marR="91425"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2962756514"/>
                  </a:ext>
                </a:extLst>
              </a:tr>
              <a:tr h="1131888">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8000"/>
                        </a:lnSpc>
                        <a:spcBef>
                          <a:spcPts val="600"/>
                        </a:spcBef>
                        <a:spcAft>
                          <a:spcPts val="600"/>
                        </a:spcAft>
                        <a:buClrTx/>
                        <a:buSzTx/>
                        <a:buFontTx/>
                        <a:buNone/>
                        <a:tabLst>
                          <a:tab pos="996950" algn="l"/>
                        </a:tabLst>
                      </a:pPr>
                      <a:r>
                        <a:rPr kumimoji="0" lang="en-ZA" altLang="en-US" sz="24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2.1.3: </a:t>
                      </a: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error-free learner records for which a certificate is printed, annually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539531765"/>
                  </a:ext>
                </a:extLst>
              </a:tr>
              <a:tr h="1131888">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8000"/>
                        </a:lnSpc>
                        <a:spcBef>
                          <a:spcPts val="600"/>
                        </a:spcBef>
                        <a:spcAft>
                          <a:spcPts val="600"/>
                        </a:spcAft>
                        <a:buClrTx/>
                        <a:buSzTx/>
                        <a:buFontTx/>
                        <a:buNone/>
                        <a:tabLst>
                          <a:tab pos="996950" algn="l"/>
                        </a:tabLst>
                      </a:pPr>
                      <a:r>
                        <a:rPr kumimoji="0" lang="en-ZA" altLang="en-US" sz="24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2.1.4: </a:t>
                      </a: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verification requests received that are completed within the service level agreement (two working days)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marL="47625">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47625"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2557715555"/>
                  </a:ext>
                </a:extLst>
              </a:tr>
              <a:tr h="1141413">
                <a:tc>
                  <a:txBody>
                    <a:bodyPr/>
                    <a:lstStyle>
                      <a:lvl1pPr>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8000"/>
                        </a:lnSpc>
                        <a:spcBef>
                          <a:spcPts val="600"/>
                        </a:spcBef>
                        <a:spcAft>
                          <a:spcPts val="600"/>
                        </a:spcAft>
                        <a:buClrTx/>
                        <a:buSzTx/>
                        <a:buFontTx/>
                        <a:buNone/>
                        <a:tabLst>
                          <a:tab pos="996950" algn="l"/>
                        </a:tabLst>
                      </a:pPr>
                      <a:r>
                        <a:rPr kumimoji="0" lang="en-GB" altLang="en-US" sz="24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2.2.1: </a:t>
                      </a:r>
                      <a:r>
                        <a:rPr kumimoji="0" lang="en-GB"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research reports completed in various formats</a:t>
                      </a:r>
                      <a:endPar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47625">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47625"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614258192"/>
                  </a:ext>
                </a:extLst>
              </a:tr>
            </a:tbl>
          </a:graphicData>
        </a:graphic>
      </p:graphicFrame>
      <p:sp>
        <p:nvSpPr>
          <p:cNvPr id="44062"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24</a:t>
            </a:r>
          </a:p>
        </p:txBody>
      </p:sp>
    </p:spTree>
    <p:extLst>
      <p:ext uri="{BB962C8B-B14F-4D97-AF65-F5344CB8AC3E}">
        <p14:creationId xmlns:p14="http://schemas.microsoft.com/office/powerpoint/2010/main" xmlns="" val="337128635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altLang="en-US" sz="4000" b="1" dirty="0" smtClean="0">
                <a:latin typeface="Century Gothic" panose="020B0502020202020204" pitchFamily="34" charset="0"/>
              </a:rPr>
              <a:t>Section 1: Presentation Outline</a:t>
            </a:r>
          </a:p>
        </p:txBody>
      </p:sp>
      <p:sp>
        <p:nvSpPr>
          <p:cNvPr id="6147" name="Content Placeholder 2"/>
          <p:cNvSpPr>
            <a:spLocks noGrp="1"/>
          </p:cNvSpPr>
          <p:nvPr>
            <p:ph idx="1"/>
          </p:nvPr>
        </p:nvSpPr>
        <p:spPr>
          <a:xfrm>
            <a:off x="311151" y="1417637"/>
            <a:ext cx="9259887" cy="4884738"/>
          </a:xfrm>
        </p:spPr>
        <p:txBody>
          <a:bodyPr/>
          <a:lstStyle/>
          <a:p>
            <a:pPr>
              <a:defRPr/>
            </a:pPr>
            <a:r>
              <a:rPr lang="en-ZA" altLang="en-US" b="1" kern="1200" dirty="0" smtClean="0">
                <a:solidFill>
                  <a:schemeClr val="accent6">
                    <a:lumMod val="50000"/>
                  </a:schemeClr>
                </a:solidFill>
                <a:latin typeface="Century Gothic" panose="020B0502020202020204" pitchFamily="34" charset="0"/>
              </a:rPr>
              <a:t>MANDATE</a:t>
            </a:r>
          </a:p>
          <a:p>
            <a:pPr lvl="1">
              <a:buFont typeface="Arial" panose="020B0604020202020204" pitchFamily="34" charset="0"/>
              <a:buChar char="•"/>
              <a:defRPr/>
            </a:pPr>
            <a:r>
              <a:rPr lang="en-ZA" altLang="en-US" kern="1200" dirty="0" smtClean="0">
                <a:solidFill>
                  <a:schemeClr val="accent6">
                    <a:lumMod val="50000"/>
                  </a:schemeClr>
                </a:solidFill>
                <a:latin typeface="Century Gothic" panose="020B0502020202020204" pitchFamily="34" charset="0"/>
              </a:rPr>
              <a:t>Background</a:t>
            </a:r>
          </a:p>
          <a:p>
            <a:pPr lvl="1">
              <a:buFont typeface="Arial" panose="020B0604020202020204" pitchFamily="34" charset="0"/>
              <a:buChar char="•"/>
              <a:defRPr/>
            </a:pPr>
            <a:r>
              <a:rPr lang="en-ZA" altLang="en-US" kern="1200" dirty="0">
                <a:solidFill>
                  <a:schemeClr val="accent6">
                    <a:lumMod val="50000"/>
                  </a:schemeClr>
                </a:solidFill>
                <a:latin typeface="Century Gothic" panose="020B0502020202020204" pitchFamily="34" charset="0"/>
              </a:rPr>
              <a:t>The </a:t>
            </a:r>
            <a:r>
              <a:rPr lang="en-ZA" altLang="en-US" kern="1200" dirty="0" smtClean="0">
                <a:solidFill>
                  <a:schemeClr val="accent6">
                    <a:lumMod val="50000"/>
                  </a:schemeClr>
                </a:solidFill>
                <a:latin typeface="Century Gothic" panose="020B0502020202020204" pitchFamily="34" charset="0"/>
              </a:rPr>
              <a:t>National Qualifications Framework</a:t>
            </a:r>
          </a:p>
          <a:p>
            <a:pPr lvl="1">
              <a:buFont typeface="Arial" panose="020B0604020202020204" pitchFamily="34" charset="0"/>
              <a:buChar char="•"/>
              <a:defRPr/>
            </a:pPr>
            <a:r>
              <a:rPr lang="en-ZA" altLang="en-US" kern="1200" dirty="0" smtClean="0">
                <a:solidFill>
                  <a:schemeClr val="accent6">
                    <a:lumMod val="50000"/>
                  </a:schemeClr>
                </a:solidFill>
                <a:latin typeface="Century Gothic" panose="020B0502020202020204" pitchFamily="34" charset="0"/>
              </a:rPr>
              <a:t>Role of Umalusi</a:t>
            </a:r>
          </a:p>
          <a:p>
            <a:pPr lvl="1">
              <a:buFont typeface="Arial" panose="020B0604020202020204" pitchFamily="34" charset="0"/>
              <a:buChar char="•"/>
              <a:defRPr/>
            </a:pPr>
            <a:r>
              <a:rPr lang="en-ZA" altLang="en-US" kern="1200" dirty="0" smtClean="0">
                <a:solidFill>
                  <a:schemeClr val="accent6">
                    <a:lumMod val="50000"/>
                  </a:schemeClr>
                </a:solidFill>
                <a:latin typeface="Century Gothic" panose="020B0502020202020204" pitchFamily="34" charset="0"/>
              </a:rPr>
              <a:t>Mandate Summarised</a:t>
            </a:r>
          </a:p>
          <a:p>
            <a:pPr lvl="1">
              <a:buFont typeface="Arial" panose="020B0604020202020204" pitchFamily="34" charset="0"/>
              <a:buChar char="•"/>
              <a:defRPr/>
            </a:pPr>
            <a:r>
              <a:rPr lang="en-ZA" altLang="en-US" kern="1200" dirty="0" smtClean="0">
                <a:solidFill>
                  <a:schemeClr val="accent6">
                    <a:lumMod val="50000"/>
                  </a:schemeClr>
                </a:solidFill>
                <a:latin typeface="Century Gothic" panose="020B0502020202020204" pitchFamily="34" charset="0"/>
              </a:rPr>
              <a:t>Qualifications under the GFETQSF</a:t>
            </a:r>
          </a:p>
          <a:p>
            <a:pPr lvl="1">
              <a:buFont typeface="Arial" panose="020B0604020202020204" pitchFamily="34" charset="0"/>
              <a:buChar char="•"/>
              <a:defRPr/>
            </a:pPr>
            <a:r>
              <a:rPr lang="en-ZA" altLang="en-US" kern="1200" dirty="0">
                <a:solidFill>
                  <a:schemeClr val="accent6">
                    <a:lumMod val="50000"/>
                  </a:schemeClr>
                </a:solidFill>
                <a:latin typeface="Century Gothic" panose="020B0502020202020204" pitchFamily="34" charset="0"/>
              </a:rPr>
              <a:t>Umalusi Organisational Structure</a:t>
            </a:r>
          </a:p>
          <a:p>
            <a:pPr lvl="1">
              <a:buFont typeface="Arial" panose="020B0604020202020204" pitchFamily="34" charset="0"/>
              <a:buChar char="•"/>
              <a:defRPr/>
            </a:pPr>
            <a:endParaRPr lang="en-ZA" altLang="en-US" kern="1200" dirty="0" smtClean="0">
              <a:solidFill>
                <a:schemeClr val="accent6">
                  <a:lumMod val="50000"/>
                </a:schemeClr>
              </a:solidFill>
              <a:latin typeface="Century Gothic" panose="020B0502020202020204" pitchFamily="34" charset="0"/>
            </a:endParaRPr>
          </a:p>
          <a:p>
            <a:pPr lvl="1">
              <a:buFont typeface="Arial" panose="020B0604020202020204" pitchFamily="34" charset="0"/>
              <a:buChar char="•"/>
              <a:defRPr/>
            </a:pPr>
            <a:endParaRPr lang="en-ZA" altLang="en-US" kern="1200" dirty="0">
              <a:solidFill>
                <a:schemeClr val="accent6">
                  <a:lumMod val="50000"/>
                </a:schemeClr>
              </a:solidFill>
              <a:latin typeface="Century Gothic" panose="020B0502020202020204" pitchFamily="34" charset="0"/>
            </a:endParaRP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p:txBody>
          <a:bodyPr/>
          <a:lstStyle/>
          <a:p>
            <a:pPr>
              <a:defRPr/>
            </a:pPr>
            <a:fld id="{1D5F9951-F978-417F-92D4-1BE581A426A9}" type="slidenum">
              <a:rPr lang="en-ZA"/>
              <a:pPr>
                <a:defRPr/>
              </a:pPr>
              <a:t>3</a:t>
            </a:fld>
            <a:endParaRPr lang="en-ZA" dirty="0"/>
          </a:p>
        </p:txBody>
      </p:sp>
    </p:spTree>
    <p:extLst>
      <p:ext uri="{BB962C8B-B14F-4D97-AF65-F5344CB8AC3E}">
        <p14:creationId xmlns:p14="http://schemas.microsoft.com/office/powerpoint/2010/main" xmlns="" val="2061057386"/>
      </p:ext>
    </p:extLst>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22250" y="323850"/>
            <a:ext cx="9618663" cy="933450"/>
          </a:xfrm>
        </p:spPr>
        <p:txBody>
          <a:bodyPr/>
          <a:lstStyle/>
          <a:p>
            <a:pPr>
              <a:defRPr/>
            </a:pPr>
            <a:r>
              <a:rPr lang="en-ZA" altLang="en-US" sz="3600" b="1" dirty="0" smtClean="0">
                <a:solidFill>
                  <a:schemeClr val="tx1"/>
                </a:solidFill>
              </a:rPr>
              <a:t/>
            </a:r>
            <a:br>
              <a:rPr lang="en-ZA" altLang="en-US" sz="3600" b="1" dirty="0" smtClean="0">
                <a:solidFill>
                  <a:schemeClr val="tx1"/>
                </a:solidFill>
              </a:rPr>
            </a:br>
            <a:r>
              <a:rPr lang="en-ZA" altLang="en-US" sz="4000" b="1" dirty="0">
                <a:latin typeface="Century Gothic" panose="020B0502020202020204" pitchFamily="34" charset="0"/>
              </a:rPr>
              <a:t>Programme 3:  </a:t>
            </a:r>
            <a:r>
              <a:rPr lang="en-ZA" altLang="en-US" sz="4000" b="1" dirty="0" smtClean="0">
                <a:latin typeface="Century Gothic" panose="020B0502020202020204" pitchFamily="34" charset="0"/>
              </a:rPr>
              <a:t/>
            </a:r>
            <a:br>
              <a:rPr lang="en-ZA" altLang="en-US" sz="4000" b="1" dirty="0" smtClean="0">
                <a:latin typeface="Century Gothic" panose="020B0502020202020204" pitchFamily="34" charset="0"/>
              </a:rPr>
            </a:br>
            <a:r>
              <a:rPr lang="en-ZA" altLang="en-US" sz="4000" b="1" dirty="0" smtClean="0">
                <a:latin typeface="Century Gothic" panose="020B0502020202020204" pitchFamily="34" charset="0"/>
              </a:rPr>
              <a:t>Quality </a:t>
            </a:r>
            <a:r>
              <a:rPr lang="en-ZA" altLang="en-US" sz="4000" b="1" dirty="0">
                <a:latin typeface="Century Gothic" panose="020B0502020202020204" pitchFamily="34" charset="0"/>
              </a:rPr>
              <a:t>Assurance and Monitoring</a:t>
            </a:r>
            <a:r>
              <a:rPr lang="en-ZA" altLang="en-US" sz="3600" b="1" dirty="0" smtClean="0">
                <a:solidFill>
                  <a:schemeClr val="tx1"/>
                </a:solidFill>
              </a:rPr>
              <a:t/>
            </a:r>
            <a:br>
              <a:rPr lang="en-ZA" altLang="en-US" sz="3600" b="1" dirty="0" smtClean="0">
                <a:solidFill>
                  <a:schemeClr val="tx1"/>
                </a:solidFill>
              </a:rPr>
            </a:br>
            <a:endParaRPr lang="en-ZA" altLang="en-US" sz="3600" b="1" dirty="0" smtClean="0">
              <a:solidFill>
                <a:schemeClr val="tx1"/>
              </a:solidFill>
            </a:endParaRPr>
          </a:p>
        </p:txBody>
      </p:sp>
      <p:sp>
        <p:nvSpPr>
          <p:cNvPr id="22531" name="Content Placeholder 2"/>
          <p:cNvSpPr>
            <a:spLocks noGrp="1"/>
          </p:cNvSpPr>
          <p:nvPr>
            <p:ph idx="1"/>
          </p:nvPr>
        </p:nvSpPr>
        <p:spPr>
          <a:xfrm>
            <a:off x="504825" y="1493836"/>
            <a:ext cx="9107488" cy="5334001"/>
          </a:xfrm>
        </p:spPr>
        <p:txBody>
          <a:bodyPr/>
          <a:lstStyle/>
          <a:p>
            <a:pPr marL="0" indent="0" defTabSz="914400">
              <a:lnSpc>
                <a:spcPct val="100000"/>
              </a:lnSpc>
              <a:spcAft>
                <a:spcPct val="0"/>
              </a:spcAft>
              <a:buFont typeface="Wingdings" panose="05000000000000000000" pitchFamily="2" charset="2"/>
              <a:buNone/>
              <a:defRPr/>
            </a:pPr>
            <a:r>
              <a:rPr lang="en-ZA" altLang="en-US" sz="2800" b="1" u="sng"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Programme </a:t>
            </a:r>
            <a:r>
              <a:rPr lang="en-ZA" altLang="en-US" sz="2800" b="1" u="sng"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Purpose</a:t>
            </a:r>
            <a:endParaRPr lang="en-ZA" altLang="en-US" sz="2800" b="1" u="sng"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r>
              <a:rPr lang="en-GB"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To ensure that the providers of education and training have the capacity to deliver and assess qualifications registered on the GFETQSF and are doing so to the expected standards and </a:t>
            </a:r>
            <a:r>
              <a:rPr lang="en-GB"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quality.</a:t>
            </a:r>
          </a:p>
          <a:p>
            <a:pPr marL="0" indent="0" defTabSz="914400">
              <a:lnSpc>
                <a:spcPct val="100000"/>
              </a:lnSpc>
              <a:spcAft>
                <a:spcPct val="0"/>
              </a:spcAft>
              <a:buFont typeface="Wingdings" panose="05000000000000000000" pitchFamily="2" charset="2"/>
              <a:buNone/>
              <a:defRPr/>
            </a:pPr>
            <a:endParaRPr lang="en-GB" sz="23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r>
              <a:rPr lang="en-GB" altLang="en-US" sz="2800" b="1" u="sng"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Strategic Objective 3.1:  </a:t>
            </a:r>
          </a:p>
          <a:p>
            <a:pPr marL="0" indent="0" algn="just" defTabSz="914400">
              <a:lnSpc>
                <a:spcPct val="100000"/>
              </a:lnSpc>
              <a:spcAft>
                <a:spcPct val="0"/>
              </a:spcAft>
              <a:buFont typeface="Wingdings" panose="05000000000000000000" pitchFamily="2" charset="2"/>
              <a:buNone/>
              <a:defRPr/>
            </a:pPr>
            <a:r>
              <a:rPr lang="en-GB" altLang="en-US"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To </a:t>
            </a:r>
            <a:r>
              <a:rPr lang="en-GB" altLang="en-US"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ensure the credibility of the examination results of the qualifications registered on the </a:t>
            </a:r>
            <a:r>
              <a:rPr lang="en-GB" altLang="en-US"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GFETQSF.</a:t>
            </a:r>
            <a:endParaRPr lang="en-GB" altLang="en-US"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endParaRPr lang="en-GB" altLang="en-US" sz="2300" i="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None/>
              <a:defRPr/>
            </a:pPr>
            <a:r>
              <a:rPr lang="en-GB" altLang="en-US" sz="2800" b="1" u="sng"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Strategic Objective </a:t>
            </a:r>
            <a:r>
              <a:rPr lang="en-GB" altLang="en-US" sz="2800" b="1" u="sng"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3.2:  </a:t>
            </a:r>
            <a:endParaRPr lang="en-GB" altLang="en-US" sz="2800" b="1" u="sng"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r>
              <a:rPr lang="en-ZA" altLang="en-US"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To </a:t>
            </a:r>
            <a:r>
              <a:rPr lang="en-ZA" altLang="en-US"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quality assure the private provisioning and assessment of the qualifications registered on the </a:t>
            </a:r>
            <a:r>
              <a:rPr lang="en-ZA" altLang="en-US"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GFETQSF.</a:t>
            </a:r>
            <a:endParaRPr lang="en-ZA" altLang="en-US"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2400" dirty="0">
              <a:solidFill>
                <a:schemeClr val="tx1"/>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GB" altLang="en-US" sz="2400" dirty="0" smtClean="0">
              <a:solidFill>
                <a:srgbClr val="004A8F"/>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2400" dirty="0">
              <a:solidFill>
                <a:srgbClr val="004A8F"/>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2400" dirty="0" smtClean="0">
              <a:solidFill>
                <a:srgbClr val="004A8F"/>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2400" b="1" dirty="0" smtClean="0">
              <a:solidFill>
                <a:srgbClr val="004A8F"/>
              </a:solidFill>
              <a:latin typeface="Century Gothic" panose="020B0502020202020204" pitchFamily="34" charset="0"/>
              <a:ea typeface="Times New Roman" panose="02020603050405020304" pitchFamily="18" charset="0"/>
              <a:cs typeface="Arial" panose="020B0604020202020204" pitchFamily="34" charset="0"/>
            </a:endParaRPr>
          </a:p>
          <a:p>
            <a:pPr marL="430212" lvl="1" indent="0" algn="just">
              <a:lnSpc>
                <a:spcPct val="100000"/>
              </a:lnSpc>
              <a:spcAft>
                <a:spcPts val="0"/>
              </a:spcAft>
              <a:buFont typeface="Symbol" panose="05050102010706020507" pitchFamily="18" charset="2"/>
              <a:buNone/>
              <a:defRPr/>
            </a:pPr>
            <a:endParaRPr lang="en-ZA"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p:txBody>
      </p:sp>
      <p:sp>
        <p:nvSpPr>
          <p:cNvPr id="46084" name="Rectangle 1"/>
          <p:cNvSpPr>
            <a:spLocks noChangeArrowheads="1"/>
          </p:cNvSpPr>
          <p:nvPr/>
        </p:nvSpPr>
        <p:spPr bwMode="auto">
          <a:xfrm>
            <a:off x="504825" y="3398838"/>
            <a:ext cx="10080625" cy="457200"/>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en-ZA" altLang="en-US"/>
          </a:p>
        </p:txBody>
      </p:sp>
      <p:sp>
        <p:nvSpPr>
          <p:cNvPr id="46085"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25</a:t>
            </a:r>
          </a:p>
        </p:txBody>
      </p:sp>
    </p:spTree>
    <p:extLst>
      <p:ext uri="{BB962C8B-B14F-4D97-AF65-F5344CB8AC3E}">
        <p14:creationId xmlns:p14="http://schemas.microsoft.com/office/powerpoint/2010/main" xmlns="" val="248352471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22250" y="323850"/>
            <a:ext cx="9618663" cy="933450"/>
          </a:xfrm>
        </p:spPr>
        <p:txBody>
          <a:bodyPr/>
          <a:lstStyle/>
          <a:p>
            <a:pPr>
              <a:defRPr/>
            </a:pPr>
            <a:r>
              <a:rPr lang="en-ZA" altLang="en-US" sz="3600" b="1" dirty="0" smtClean="0"/>
              <a:t/>
            </a:r>
            <a:br>
              <a:rPr lang="en-ZA" altLang="en-US" sz="3600" b="1" dirty="0" smtClean="0"/>
            </a:b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3 [1]</a:t>
            </a:r>
            <a:r>
              <a:rPr lang="en-ZA" altLang="en-US" sz="4000" b="1" dirty="0">
                <a:latin typeface="Century Gothic" panose="020B0502020202020204" pitchFamily="34" charset="0"/>
              </a:rPr>
              <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22531" name="Content Placeholder 2"/>
          <p:cNvSpPr>
            <a:spLocks noGrp="1"/>
          </p:cNvSpPr>
          <p:nvPr>
            <p:ph idx="1"/>
          </p:nvPr>
        </p:nvSpPr>
        <p:spPr>
          <a:xfrm>
            <a:off x="504825" y="1289050"/>
            <a:ext cx="9336088" cy="5538788"/>
          </a:xfrm>
        </p:spPr>
        <p:txBody>
          <a:bodyPr/>
          <a:lstStyle/>
          <a:p>
            <a:pPr marL="0" indent="0" algn="just" defTabSz="914400">
              <a:lnSpc>
                <a:spcPct val="100000"/>
              </a:lnSpc>
              <a:spcAft>
                <a:spcPct val="0"/>
              </a:spcAft>
              <a:buFont typeface="Wingdings" panose="05000000000000000000" pitchFamily="2" charset="2"/>
              <a:buNone/>
              <a:defRPr/>
            </a:pPr>
            <a:r>
              <a:rPr lang="en-ZA" altLang="en-US" sz="28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Programme 3 comprises of the following sub-programmes</a:t>
            </a:r>
          </a:p>
          <a:p>
            <a:pPr marL="0" indent="0" defTabSz="914400">
              <a:lnSpc>
                <a:spcPct val="100000"/>
              </a:lnSpc>
              <a:spcAft>
                <a:spcPct val="0"/>
              </a:spcAft>
              <a:buFont typeface="Wingdings" panose="05000000000000000000" pitchFamily="2" charset="2"/>
              <a:buNone/>
              <a:defRPr/>
            </a:pPr>
            <a:endParaRPr lang="en-ZA" altLang="en-US" sz="23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A</a:t>
            </a:r>
            <a:r>
              <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 Quality Assurance of </a:t>
            </a: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Assessment – School </a:t>
            </a:r>
            <a:r>
              <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Q</a:t>
            </a: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ualifications;</a:t>
            </a:r>
          </a:p>
          <a:p>
            <a:pPr marL="0" indent="0" defTabSz="914400">
              <a:lnSpc>
                <a:spcPct val="100000"/>
              </a:lnSpc>
              <a:spcAft>
                <a:spcPct val="0"/>
              </a:spcAft>
              <a:buFont typeface="Wingdings" panose="05000000000000000000" pitchFamily="2" charset="2"/>
              <a:buNone/>
              <a:defRPr/>
            </a:pP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B. </a:t>
            </a:r>
            <a:r>
              <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Quality Assurance of Assessment </a:t>
            </a: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 Post </a:t>
            </a:r>
            <a:r>
              <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S</a:t>
            </a: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chool </a:t>
            </a:r>
            <a:r>
              <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Q</a:t>
            </a: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ualifications</a:t>
            </a:r>
            <a:endPar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endParaRPr lang="en-ZA" altLang="en-US" sz="2000" b="1" dirty="0">
              <a:latin typeface="Century Gothic" panose="020B0502020202020204" pitchFamily="34" charset="0"/>
            </a:endParaRPr>
          </a:p>
          <a:p>
            <a:pPr marL="0" indent="0" algn="just">
              <a:lnSpc>
                <a:spcPct val="100000"/>
              </a:lnSpc>
              <a:spcAft>
                <a:spcPts val="0"/>
              </a:spcAft>
              <a:buFont typeface="Wingdings" panose="05000000000000000000" pitchFamily="2" charset="2"/>
              <a:buNone/>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This function entails: </a:t>
            </a: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external moderation of question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papers; </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external moderation of continuous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assessment; </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verification of monitoring of the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conduct, </a:t>
            </a: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administration and management of assessment and examinations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processes;</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management of concessions and examination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irregularities;</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external moderation of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marking; and</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moderation of assessment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results.</a:t>
            </a:r>
          </a:p>
          <a:p>
            <a:pPr marL="430212" lvl="1" indent="0" algn="just">
              <a:lnSpc>
                <a:spcPct val="100000"/>
              </a:lnSpc>
              <a:spcAft>
                <a:spcPts val="0"/>
              </a:spcAft>
              <a:buFont typeface="Symbol" panose="05050102010706020507" pitchFamily="18" charset="2"/>
              <a:buNone/>
              <a:defRPr/>
            </a:pPr>
            <a:endParaRPr lang="en-ZA" sz="26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p:txBody>
      </p:sp>
      <p:sp>
        <p:nvSpPr>
          <p:cNvPr id="48132" name="Rectangle 1"/>
          <p:cNvSpPr>
            <a:spLocks noChangeArrowheads="1"/>
          </p:cNvSpPr>
          <p:nvPr/>
        </p:nvSpPr>
        <p:spPr bwMode="auto">
          <a:xfrm>
            <a:off x="504825" y="3398838"/>
            <a:ext cx="10080625" cy="457200"/>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en-ZA" altLang="en-US"/>
          </a:p>
        </p:txBody>
      </p:sp>
      <p:sp>
        <p:nvSpPr>
          <p:cNvPr id="2" name="Slide Number Placeholder 1"/>
          <p:cNvSpPr>
            <a:spLocks noGrp="1"/>
          </p:cNvSpPr>
          <p:nvPr>
            <p:ph type="sldNum" sz="quarter" idx="10"/>
          </p:nvPr>
        </p:nvSpPr>
        <p:spPr/>
        <p:txBody>
          <a:bodyPr/>
          <a:lstStyle/>
          <a:p>
            <a:pPr>
              <a:defRPr/>
            </a:pPr>
            <a:fld id="{4B83D9A8-6108-4FE2-96C7-D129D8F816AC}" type="slidenum">
              <a:rPr lang="en-ZA" smtClean="0"/>
              <a:pPr>
                <a:defRPr/>
              </a:pPr>
              <a:t>31</a:t>
            </a:fld>
            <a:endParaRPr lang="en-ZA" dirty="0"/>
          </a:p>
        </p:txBody>
      </p:sp>
    </p:spTree>
    <p:extLst>
      <p:ext uri="{BB962C8B-B14F-4D97-AF65-F5344CB8AC3E}">
        <p14:creationId xmlns:p14="http://schemas.microsoft.com/office/powerpoint/2010/main" xmlns="" val="210159632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39713" y="350838"/>
            <a:ext cx="9480550" cy="762000"/>
          </a:xfrm>
        </p:spPr>
        <p:txBody>
          <a:bodyPr/>
          <a:lstStyle/>
          <a:p>
            <a:pPr>
              <a:defRPr/>
            </a:pPr>
            <a:r>
              <a:rPr lang="en-ZA" altLang="en-US" sz="3200" b="1" dirty="0" smtClean="0"/>
              <a:t/>
            </a:r>
            <a:br>
              <a:rPr lang="en-ZA" altLang="en-US" sz="3200" b="1" dirty="0" smtClean="0"/>
            </a:b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3 [2]</a:t>
            </a:r>
            <a:r>
              <a:rPr lang="en-ZA" altLang="en-US" sz="4000" b="1" dirty="0">
                <a:latin typeface="Century Gothic" panose="020B0502020202020204" pitchFamily="34" charset="0"/>
              </a:rPr>
              <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16387" name="Content Placeholder 2"/>
          <p:cNvSpPr>
            <a:spLocks noGrp="1"/>
          </p:cNvSpPr>
          <p:nvPr>
            <p:ph idx="1"/>
          </p:nvPr>
        </p:nvSpPr>
        <p:spPr>
          <a:xfrm>
            <a:off x="392113" y="1341438"/>
            <a:ext cx="9328150" cy="5181600"/>
          </a:xfrm>
        </p:spPr>
        <p:txBody>
          <a:bodyPr/>
          <a:lstStyle/>
          <a:p>
            <a:pPr marL="0" indent="0" defTabSz="914400">
              <a:lnSpc>
                <a:spcPct val="100000"/>
              </a:lnSpc>
              <a:spcAft>
                <a:spcPct val="0"/>
              </a:spcAft>
              <a:buFont typeface="Wingdings" panose="05000000000000000000" pitchFamily="2" charset="2"/>
              <a:buNone/>
              <a:defRPr/>
            </a:pPr>
            <a:r>
              <a:rPr lang="en-ZA" altLang="en-US" sz="28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C. </a:t>
            </a:r>
            <a:r>
              <a:rPr lang="en-US" altLang="en-US" sz="28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Evaluation and Accreditation</a:t>
            </a: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Standards for provision determined, maintained and strengthened.</a:t>
            </a:r>
            <a:endParaRPr lang="en-ZA"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Monitors Public and Private assessment bodies.</a:t>
            </a:r>
            <a:endParaRPr lang="en-ZA"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Quality assurance of provision, through an accreditation and monitoring process of private institutions offering the qualifications Umalusi certifies.</a:t>
            </a:r>
            <a:endParaRPr lang="en-ZA"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Evaluates the capacity of private education and training providers to implement registered qualifications for which they seek accreditation.</a:t>
            </a:r>
            <a:endParaRPr lang="en-ZA"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Monitors and evaluates the capacity of private providers and assessment bodies to conduct practical, internal and external, assessment of learner achievements that lead to the issuing of registered qualifications by Umalusi.</a:t>
            </a:r>
            <a:endParaRPr lang="en-ZA" altLang="en-US" sz="2400" dirty="0" smtClean="0">
              <a:latin typeface="Century Gothic" panose="020B0502020202020204" pitchFamily="34" charset="0"/>
            </a:endParaRPr>
          </a:p>
          <a:p>
            <a:pPr marL="106363" indent="0" algn="just">
              <a:lnSpc>
                <a:spcPct val="100000"/>
              </a:lnSpc>
              <a:spcAft>
                <a:spcPct val="0"/>
              </a:spcAft>
              <a:buFont typeface="Wingdings" panose="05000000000000000000" pitchFamily="2" charset="2"/>
              <a:buNone/>
              <a:defRPr/>
            </a:pPr>
            <a:endParaRPr lang="en-ZA" altLang="en-US" sz="2200" dirty="0" smtClean="0">
              <a:latin typeface="Century Gothic" panose="020B0502020202020204" pitchFamily="34" charset="0"/>
            </a:endParaRPr>
          </a:p>
          <a:p>
            <a:pPr marL="106363" indent="0" algn="just">
              <a:lnSpc>
                <a:spcPct val="100000"/>
              </a:lnSpc>
              <a:spcAft>
                <a:spcPct val="0"/>
              </a:spcAft>
              <a:buFont typeface="Wingdings" panose="05000000000000000000" pitchFamily="2" charset="2"/>
              <a:buNone/>
              <a:defRPr/>
            </a:pPr>
            <a:endParaRPr lang="en-ZA" altLang="en-US" sz="2200" b="1" dirty="0" smtClean="0">
              <a:latin typeface="Century Gothic" panose="020B0502020202020204" pitchFamily="34" charset="0"/>
              <a:cs typeface="Times New Roman" panose="02020603050405020304" pitchFamily="18" charset="0"/>
            </a:endParaRPr>
          </a:p>
          <a:p>
            <a:pPr marL="106363" indent="0" algn="just">
              <a:lnSpc>
                <a:spcPct val="100000"/>
              </a:lnSpc>
              <a:spcAft>
                <a:spcPct val="0"/>
              </a:spcAft>
              <a:buFont typeface="Wingdings" panose="05000000000000000000" pitchFamily="2" charset="2"/>
              <a:buNone/>
              <a:defRPr/>
            </a:pPr>
            <a:endParaRPr lang="en-ZA" altLang="en-US" sz="2200" b="1" dirty="0" smtClean="0">
              <a:latin typeface="Century Gothic" panose="020B0502020202020204" pitchFamily="34" charset="0"/>
              <a:cs typeface="Times New Roman" panose="02020603050405020304" pitchFamily="18" charset="0"/>
            </a:endParaRPr>
          </a:p>
          <a:p>
            <a:pPr marL="106363" indent="0" algn="just">
              <a:lnSpc>
                <a:spcPct val="120000"/>
              </a:lnSpc>
              <a:spcAft>
                <a:spcPct val="0"/>
              </a:spcAft>
              <a:buFont typeface="Wingdings" panose="05000000000000000000" pitchFamily="2" charset="2"/>
              <a:buNone/>
              <a:defRPr/>
            </a:pPr>
            <a:endParaRPr lang="en-ZA" altLang="en-US" sz="2200" b="1" dirty="0" smtClean="0">
              <a:latin typeface="Century Gothic" panose="020B0502020202020204" pitchFamily="34" charset="0"/>
              <a:cs typeface="Times New Roman" panose="02020603050405020304" pitchFamily="18" charset="0"/>
            </a:endParaRPr>
          </a:p>
          <a:p>
            <a:pPr marL="106363" indent="0" algn="just">
              <a:lnSpc>
                <a:spcPct val="120000"/>
              </a:lnSpc>
              <a:spcAft>
                <a:spcPct val="0"/>
              </a:spcAft>
              <a:buFont typeface="Wingdings" panose="05000000000000000000" pitchFamily="2" charset="2"/>
              <a:buNone/>
              <a:defRPr/>
            </a:pPr>
            <a:endParaRPr lang="en-ZA" altLang="en-US" sz="2200" dirty="0" smtClean="0">
              <a:solidFill>
                <a:srgbClr val="16165D"/>
              </a:solidFill>
              <a:latin typeface="Century Gothic" panose="020B0502020202020204" pitchFamily="34" charset="0"/>
            </a:endParaRPr>
          </a:p>
          <a:p>
            <a:pPr marL="106363" indent="0">
              <a:buFont typeface="Wingdings" panose="05000000000000000000" pitchFamily="2" charset="2"/>
              <a:buNone/>
              <a:defRPr/>
            </a:pPr>
            <a:endParaRPr lang="en-ZA" altLang="en-US" sz="2200" dirty="0" smtClean="0"/>
          </a:p>
        </p:txBody>
      </p:sp>
      <p:sp>
        <p:nvSpPr>
          <p:cNvPr id="2" name="Slide Number Placeholder 1"/>
          <p:cNvSpPr>
            <a:spLocks noGrp="1"/>
          </p:cNvSpPr>
          <p:nvPr>
            <p:ph type="sldNum" sz="quarter" idx="10"/>
          </p:nvPr>
        </p:nvSpPr>
        <p:spPr/>
        <p:txBody>
          <a:bodyPr/>
          <a:lstStyle/>
          <a:p>
            <a:pPr>
              <a:defRPr/>
            </a:pPr>
            <a:fld id="{CCD037C7-1C38-40CB-8BE4-39BB863452ED}" type="slidenum">
              <a:rPr lang="en-ZA" smtClean="0"/>
              <a:pPr>
                <a:defRPr/>
              </a:pPr>
              <a:t>32</a:t>
            </a:fld>
            <a:endParaRPr lang="en-ZA" dirty="0"/>
          </a:p>
        </p:txBody>
      </p:sp>
    </p:spTree>
    <p:extLst>
      <p:ext uri="{BB962C8B-B14F-4D97-AF65-F5344CB8AC3E}">
        <p14:creationId xmlns:p14="http://schemas.microsoft.com/office/powerpoint/2010/main" xmlns="" val="392842697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63513" y="323850"/>
            <a:ext cx="9677400" cy="712788"/>
          </a:xfrm>
        </p:spPr>
        <p:txBody>
          <a:bodyPr/>
          <a:lstStyle/>
          <a:p>
            <a:pPr>
              <a:defRPr/>
            </a:pP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3 [3]</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nvPr>
        </p:nvGraphicFramePr>
        <p:xfrm>
          <a:off x="1" y="1215049"/>
          <a:ext cx="10080625" cy="5397500"/>
        </p:xfrm>
        <a:graphic>
          <a:graphicData uri="http://schemas.openxmlformats.org/drawingml/2006/table">
            <a:tbl>
              <a:tblPr/>
              <a:tblGrid>
                <a:gridCol w="5397499">
                  <a:extLst>
                    <a:ext uri="{9D8B030D-6E8A-4147-A177-3AD203B41FA5}">
                      <a16:colId xmlns:a16="http://schemas.microsoft.com/office/drawing/2014/main" xmlns="" val="966253646"/>
                    </a:ext>
                  </a:extLst>
                </a:gridCol>
                <a:gridCol w="1587500">
                  <a:extLst>
                    <a:ext uri="{9D8B030D-6E8A-4147-A177-3AD203B41FA5}">
                      <a16:colId xmlns:a16="http://schemas.microsoft.com/office/drawing/2014/main" xmlns="" val="2352302745"/>
                    </a:ext>
                  </a:extLst>
                </a:gridCol>
                <a:gridCol w="1587500">
                  <a:extLst>
                    <a:ext uri="{9D8B030D-6E8A-4147-A177-3AD203B41FA5}">
                      <a16:colId xmlns:a16="http://schemas.microsoft.com/office/drawing/2014/main" xmlns="" val="2562035344"/>
                    </a:ext>
                  </a:extLst>
                </a:gridCol>
                <a:gridCol w="1508126">
                  <a:extLst>
                    <a:ext uri="{9D8B030D-6E8A-4147-A177-3AD203B41FA5}">
                      <a16:colId xmlns:a16="http://schemas.microsoft.com/office/drawing/2014/main" xmlns="" val="3023722432"/>
                    </a:ext>
                  </a:extLst>
                </a:gridCol>
              </a:tblGrid>
              <a:tr h="46990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2021/22</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2913247163"/>
                  </a:ext>
                </a:extLst>
              </a:tr>
              <a:tr h="15049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93000"/>
                        </a:lnSpc>
                        <a:spcBef>
                          <a:spcPct val="0"/>
                        </a:spcBef>
                        <a:spcAft>
                          <a:spcPts val="1425"/>
                        </a:spcAft>
                        <a:buClr>
                          <a:srgbClr val="000000"/>
                        </a:buClr>
                        <a:buSzPct val="45000"/>
                        <a:buFont typeface="Wingdings" panose="05000000000000000000" pitchFamily="2" charset="2"/>
                        <a:buNone/>
                        <a:tabLst/>
                      </a:pPr>
                      <a:r>
                        <a:rPr kumimoji="0" lang="en-ZA" altLang="en-US" sz="24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3.1.1: </a:t>
                      </a: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quality assurance of assessment reports published for qualifications registered on the GFETQSF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3902832407"/>
                  </a:ext>
                </a:extLst>
              </a:tr>
              <a:tr h="1711325">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93000"/>
                        </a:lnSpc>
                        <a:spcBef>
                          <a:spcPct val="0"/>
                        </a:spcBef>
                        <a:spcAft>
                          <a:spcPts val="1425"/>
                        </a:spcAft>
                        <a:buClr>
                          <a:srgbClr val="000000"/>
                        </a:buClr>
                        <a:buSzPct val="45000"/>
                        <a:buFont typeface="Wingdings" panose="05000000000000000000" pitchFamily="2" charset="2"/>
                        <a:buNone/>
                        <a:tabLst/>
                      </a:pPr>
                      <a:r>
                        <a:rPr kumimoji="0" lang="en-ZA" altLang="en-US" sz="24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3.1.2: </a:t>
                      </a: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question papers submitted that are approved per assessment body per qualification per examination cycle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887318536"/>
                  </a:ext>
                </a:extLst>
              </a:tr>
              <a:tr h="1711325">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3.1.3: </a:t>
                      </a: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assessment bodies audited for their state of readiness to conduct examinations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4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517740231"/>
                  </a:ext>
                </a:extLst>
              </a:tr>
            </a:tbl>
          </a:graphicData>
        </a:graphic>
      </p:graphicFrame>
      <p:sp>
        <p:nvSpPr>
          <p:cNvPr id="52254"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28</a:t>
            </a:r>
          </a:p>
        </p:txBody>
      </p:sp>
    </p:spTree>
    <p:extLst>
      <p:ext uri="{BB962C8B-B14F-4D97-AF65-F5344CB8AC3E}">
        <p14:creationId xmlns:p14="http://schemas.microsoft.com/office/powerpoint/2010/main" xmlns="" val="76625055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39713" y="323850"/>
            <a:ext cx="9601200" cy="712788"/>
          </a:xfrm>
        </p:spPr>
        <p:txBody>
          <a:bodyPr/>
          <a:lstStyle/>
          <a:p>
            <a:pPr>
              <a:defRPr/>
            </a:pPr>
            <a:r>
              <a:rPr lang="en-ZA" altLang="en-US" sz="4000" b="1" dirty="0">
                <a:latin typeface="Century Gothic" panose="020B0502020202020204" pitchFamily="34" charset="0"/>
              </a:rPr>
              <a:t>Programme </a:t>
            </a:r>
            <a:r>
              <a:rPr lang="en-ZA" altLang="en-US" sz="4000" b="1" dirty="0" smtClean="0">
                <a:latin typeface="Century Gothic" panose="020B0502020202020204" pitchFamily="34" charset="0"/>
              </a:rPr>
              <a:t>3 [4]</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nvPr>
        </p:nvGraphicFramePr>
        <p:xfrm>
          <a:off x="1" y="1049338"/>
          <a:ext cx="10080625" cy="5478971"/>
        </p:xfrm>
        <a:graphic>
          <a:graphicData uri="http://schemas.openxmlformats.org/drawingml/2006/table">
            <a:tbl>
              <a:tblPr/>
              <a:tblGrid>
                <a:gridCol w="6010322">
                  <a:extLst>
                    <a:ext uri="{9D8B030D-6E8A-4147-A177-3AD203B41FA5}">
                      <a16:colId xmlns:a16="http://schemas.microsoft.com/office/drawing/2014/main" xmlns="" val="3429577575"/>
                    </a:ext>
                  </a:extLst>
                </a:gridCol>
                <a:gridCol w="1326954">
                  <a:extLst>
                    <a:ext uri="{9D8B030D-6E8A-4147-A177-3AD203B41FA5}">
                      <a16:colId xmlns:a16="http://schemas.microsoft.com/office/drawing/2014/main" xmlns="" val="3064398649"/>
                    </a:ext>
                  </a:extLst>
                </a:gridCol>
                <a:gridCol w="1405010">
                  <a:extLst>
                    <a:ext uri="{9D8B030D-6E8A-4147-A177-3AD203B41FA5}">
                      <a16:colId xmlns:a16="http://schemas.microsoft.com/office/drawing/2014/main" xmlns="" val="2130307573"/>
                    </a:ext>
                  </a:extLst>
                </a:gridCol>
                <a:gridCol w="1338339">
                  <a:extLst>
                    <a:ext uri="{9D8B030D-6E8A-4147-A177-3AD203B41FA5}">
                      <a16:colId xmlns:a16="http://schemas.microsoft.com/office/drawing/2014/main" xmlns="" val="371632687"/>
                    </a:ext>
                  </a:extLst>
                </a:gridCol>
              </a:tblGrid>
              <a:tr h="441325">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2021/22</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54697914"/>
                  </a:ext>
                </a:extLst>
              </a:tr>
              <a:tr h="9461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2000"/>
                        </a:lnSpc>
                        <a:spcBef>
                          <a:spcPct val="0"/>
                        </a:spcBef>
                        <a:spcAft>
                          <a:spcPct val="0"/>
                        </a:spcAft>
                        <a:buClrTx/>
                        <a:buSzTx/>
                        <a:buFontTx/>
                        <a:buNone/>
                        <a:tabLst/>
                      </a:pPr>
                      <a:r>
                        <a:rPr kumimoji="0" lang="en-ZA" altLang="en-US" sz="22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3.1.4: </a:t>
                      </a:r>
                      <a:r>
                        <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subjects where verification of marking is conducted per qualification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    84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    88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594581984"/>
                  </a:ext>
                </a:extLst>
              </a:tr>
              <a:tr h="1408113">
                <a:tc>
                  <a:txBody>
                    <a:bodyPr/>
                    <a:lstStyle>
                      <a:lvl1pPr defTabSz="977900">
                        <a:lnSpc>
                          <a:spcPct val="93000"/>
                        </a:lnSpc>
                        <a:spcAft>
                          <a:spcPts val="1425"/>
                        </a:spcAft>
                        <a:buClr>
                          <a:srgbClr val="000000"/>
                        </a:buClr>
                        <a:buSzPct val="45000"/>
                        <a:buFont typeface="Wingdings" panose="05000000000000000000" pitchFamily="2" charset="2"/>
                        <a:tabLst>
                          <a:tab pos="1074738" algn="l"/>
                        </a:tabLst>
                        <a:defRPr sz="2800">
                          <a:solidFill>
                            <a:srgbClr val="000000"/>
                          </a:solidFill>
                          <a:latin typeface="Arial" panose="020B0604020202020204" pitchFamily="34" charset="0"/>
                          <a:ea typeface="MS Gothic" panose="020B0609070205080204" pitchFamily="49" charset="-128"/>
                        </a:defRPr>
                      </a:lvl1pPr>
                      <a:lvl2pPr marL="457200" defTabSz="977900">
                        <a:lnSpc>
                          <a:spcPct val="93000"/>
                        </a:lnSpc>
                        <a:spcAft>
                          <a:spcPts val="1138"/>
                        </a:spcAft>
                        <a:buClr>
                          <a:srgbClr val="000000"/>
                        </a:buClr>
                        <a:buSzPct val="75000"/>
                        <a:buFont typeface="Symbol" panose="05050102010706020507" pitchFamily="18" charset="2"/>
                        <a:tabLst>
                          <a:tab pos="1074738" algn="l"/>
                        </a:tabLst>
                        <a:defRPr sz="2400">
                          <a:solidFill>
                            <a:srgbClr val="000000"/>
                          </a:solidFill>
                          <a:latin typeface="Arial" panose="020B0604020202020204" pitchFamily="34" charset="0"/>
                          <a:ea typeface="MS Gothic" panose="020B0609070205080204" pitchFamily="49" charset="-128"/>
                        </a:defRPr>
                      </a:lvl2pPr>
                      <a:lvl3pPr marL="914400" defTabSz="977900">
                        <a:lnSpc>
                          <a:spcPct val="93000"/>
                        </a:lnSpc>
                        <a:spcAft>
                          <a:spcPts val="850"/>
                        </a:spcAft>
                        <a:buClr>
                          <a:srgbClr val="000000"/>
                        </a:buClr>
                        <a:buSzPct val="45000"/>
                        <a:buFont typeface="Wingdings" panose="05000000000000000000" pitchFamily="2" charset="2"/>
                        <a:tabLst>
                          <a:tab pos="1074738" algn="l"/>
                        </a:tabLst>
                        <a:defRPr sz="2000">
                          <a:solidFill>
                            <a:srgbClr val="000000"/>
                          </a:solidFill>
                          <a:latin typeface="Arial" panose="020B0604020202020204" pitchFamily="34" charset="0"/>
                          <a:ea typeface="MS Gothic" panose="020B0609070205080204" pitchFamily="49" charset="-128"/>
                        </a:defRPr>
                      </a:lvl3pPr>
                      <a:lvl4pPr marL="1371600" defTabSz="977900">
                        <a:lnSpc>
                          <a:spcPct val="93000"/>
                        </a:lnSpc>
                        <a:spcAft>
                          <a:spcPts val="575"/>
                        </a:spcAft>
                        <a:buClr>
                          <a:srgbClr val="000000"/>
                        </a:buClr>
                        <a:buSzPct val="75000"/>
                        <a:buFont typeface="Symbol" panose="05050102010706020507" pitchFamily="18" charset="2"/>
                        <a:tabLst>
                          <a:tab pos="1074738" algn="l"/>
                        </a:tabLst>
                        <a:defRPr>
                          <a:solidFill>
                            <a:srgbClr val="000000"/>
                          </a:solidFill>
                          <a:latin typeface="Arial" panose="020B0604020202020204" pitchFamily="34" charset="0"/>
                          <a:ea typeface="MS Gothic" panose="020B0609070205080204" pitchFamily="49" charset="-128"/>
                        </a:defRPr>
                      </a:lvl4pPr>
                      <a:lvl5pPr marL="1828800" defTabSz="977900">
                        <a:lnSpc>
                          <a:spcPct val="93000"/>
                        </a:lnSpc>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5pPr>
                      <a:lvl6pPr indent="-215900" defTabSz="977900" eaLnBrk="0" fontAlgn="base" hangingPunct="0">
                        <a:lnSpc>
                          <a:spcPct val="93000"/>
                        </a:lnSpc>
                        <a:spcBef>
                          <a:spcPct val="0"/>
                        </a:spcBef>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6pPr>
                      <a:lvl7pPr indent="-215900" defTabSz="977900" eaLnBrk="0" fontAlgn="base" hangingPunct="0">
                        <a:lnSpc>
                          <a:spcPct val="93000"/>
                        </a:lnSpc>
                        <a:spcBef>
                          <a:spcPct val="0"/>
                        </a:spcBef>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7pPr>
                      <a:lvl8pPr indent="-215900" defTabSz="977900" eaLnBrk="0" fontAlgn="base" hangingPunct="0">
                        <a:lnSpc>
                          <a:spcPct val="93000"/>
                        </a:lnSpc>
                        <a:spcBef>
                          <a:spcPct val="0"/>
                        </a:spcBef>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8pPr>
                      <a:lvl9pPr indent="-215900" defTabSz="977900" eaLnBrk="0" fontAlgn="base" hangingPunct="0">
                        <a:lnSpc>
                          <a:spcPct val="93000"/>
                        </a:lnSpc>
                        <a:spcBef>
                          <a:spcPct val="0"/>
                        </a:spcBef>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9pPr>
                    </a:lstStyle>
                    <a:p>
                      <a:pPr marL="0" marR="0" lvl="0" indent="0" algn="just" defTabSz="977900" rtl="0" eaLnBrk="0" fontAlgn="base" latinLnBrk="0" hangingPunct="0">
                        <a:lnSpc>
                          <a:spcPct val="102000"/>
                        </a:lnSpc>
                        <a:spcBef>
                          <a:spcPct val="0"/>
                        </a:spcBef>
                        <a:spcAft>
                          <a:spcPct val="0"/>
                        </a:spcAft>
                        <a:buClrTx/>
                        <a:buSzTx/>
                        <a:buFontTx/>
                        <a:buNone/>
                        <a:tabLst>
                          <a:tab pos="1074738" algn="l"/>
                        </a:tabLst>
                      </a:pPr>
                      <a:r>
                        <a:rPr kumimoji="0" lang="en-ZA" altLang="en-US" sz="22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3.1.5: </a:t>
                      </a:r>
                      <a:r>
                        <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offerings where moderation of SBA and ICASS is conducted per assessment body per qualification per examination cycle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150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165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165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3128601364"/>
                  </a:ext>
                </a:extLst>
              </a:tr>
              <a:tr h="13017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2000"/>
                        </a:lnSpc>
                        <a:spcBef>
                          <a:spcPct val="0"/>
                        </a:spcBef>
                        <a:spcAft>
                          <a:spcPct val="0"/>
                        </a:spcAft>
                        <a:buClrTx/>
                        <a:buSzTx/>
                        <a:buFontTx/>
                        <a:buNone/>
                        <a:tabLst/>
                      </a:pPr>
                      <a:r>
                        <a:rPr kumimoji="0" lang="en-GB" altLang="en-US" sz="22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3.2.1: </a:t>
                      </a:r>
                      <a:r>
                        <a:rPr kumimoji="0" lang="en-GB"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accreditation outcomes for private education institutions finalised within 12 months of the site visit</a:t>
                      </a:r>
                      <a:endPar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82%</a:t>
                      </a:r>
                      <a:endPar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85%</a:t>
                      </a:r>
                      <a:endPar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87%</a:t>
                      </a:r>
                      <a:endPar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2575297906"/>
                  </a:ext>
                </a:extLst>
              </a:tr>
              <a:tr h="13017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2000"/>
                        </a:lnSpc>
                        <a:spcBef>
                          <a:spcPct val="0"/>
                        </a:spcBef>
                        <a:spcAft>
                          <a:spcPct val="0"/>
                        </a:spcAft>
                        <a:buClrTx/>
                        <a:buSzTx/>
                        <a:buFontTx/>
                        <a:buNone/>
                        <a:tabLst/>
                      </a:pPr>
                      <a:r>
                        <a:rPr kumimoji="0" lang="en-GB" altLang="en-US" sz="22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3.2.2: </a:t>
                      </a:r>
                      <a:r>
                        <a:rPr kumimoji="0" lang="en-GB"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institutions monitored every two years after being granted accreditation </a:t>
                      </a:r>
                      <a:endPar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92%</a:t>
                      </a:r>
                      <a:endPar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92%</a:t>
                      </a:r>
                      <a:endPar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92%</a:t>
                      </a:r>
                      <a:endParaRPr kumimoji="0" lang="en-ZA" altLang="en-US" sz="22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653273208"/>
                  </a:ext>
                </a:extLst>
              </a:tr>
            </a:tbl>
          </a:graphicData>
        </a:graphic>
      </p:graphicFrame>
      <p:sp>
        <p:nvSpPr>
          <p:cNvPr id="54307"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29</a:t>
            </a:r>
          </a:p>
        </p:txBody>
      </p:sp>
    </p:spTree>
    <p:extLst>
      <p:ext uri="{BB962C8B-B14F-4D97-AF65-F5344CB8AC3E}">
        <p14:creationId xmlns:p14="http://schemas.microsoft.com/office/powerpoint/2010/main" xmlns="" val="103766645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sz="4000" b="1" dirty="0">
                <a:latin typeface="Century Gothic" panose="020B0502020202020204" pitchFamily="34" charset="0"/>
              </a:rPr>
              <a:t>Section </a:t>
            </a:r>
            <a:r>
              <a:rPr lang="en-ZA" sz="4000" b="1" dirty="0" smtClean="0">
                <a:latin typeface="Century Gothic" panose="020B0502020202020204" pitchFamily="34" charset="0"/>
              </a:rPr>
              <a:t>3: </a:t>
            </a:r>
            <a:r>
              <a:rPr lang="en-ZA" sz="4000" b="1" dirty="0">
                <a:latin typeface="Century Gothic" panose="020B0502020202020204" pitchFamily="34" charset="0"/>
              </a:rPr>
              <a:t>Presentation Outline</a:t>
            </a:r>
            <a:endParaRPr lang="en-ZA" altLang="en-US" sz="40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486400"/>
          </a:xfrm>
        </p:spPr>
        <p:txBody>
          <a:bodyPr/>
          <a:lstStyle/>
          <a:p>
            <a:pPr marL="106363" indent="0">
              <a:buNone/>
              <a:defRPr/>
            </a:pPr>
            <a:r>
              <a:rPr lang="en-ZA" altLang="en-US" sz="2800" b="1" dirty="0" smtClean="0">
                <a:solidFill>
                  <a:schemeClr val="accent6">
                    <a:lumMod val="50000"/>
                  </a:schemeClr>
                </a:solidFill>
                <a:latin typeface="Century Gothic" panose="020B0502020202020204" pitchFamily="34" charset="0"/>
              </a:rPr>
              <a:t>		BUDGET 2019/20 </a:t>
            </a:r>
            <a:r>
              <a:rPr lang="en-ZA" altLang="en-US" sz="2800" b="1" dirty="0">
                <a:solidFill>
                  <a:schemeClr val="accent6">
                    <a:lumMod val="50000"/>
                  </a:schemeClr>
                </a:solidFill>
                <a:latin typeface="Century Gothic" panose="020B0502020202020204" pitchFamily="34" charset="0"/>
              </a:rPr>
              <a:t>– </a:t>
            </a:r>
            <a:r>
              <a:rPr lang="en-ZA" altLang="en-US" sz="2800" b="1" dirty="0" smtClean="0">
                <a:solidFill>
                  <a:schemeClr val="accent6">
                    <a:lumMod val="50000"/>
                  </a:schemeClr>
                </a:solidFill>
                <a:latin typeface="Century Gothic" panose="020B0502020202020204" pitchFamily="34" charset="0"/>
              </a:rPr>
              <a:t>2021/22</a:t>
            </a:r>
          </a:p>
          <a:p>
            <a:pPr marL="106363" indent="0">
              <a:buNone/>
              <a:defRPr/>
            </a:pPr>
            <a:endParaRPr lang="en-ZA" altLang="en-US" sz="100" dirty="0">
              <a:solidFill>
                <a:schemeClr val="accent6">
                  <a:lumMod val="50000"/>
                </a:schemeClr>
              </a:solidFill>
              <a:latin typeface="Century Gothic" panose="020B0502020202020204" pitchFamily="34" charset="0"/>
            </a:endParaRPr>
          </a:p>
          <a:p>
            <a:pPr lvl="2">
              <a:buFont typeface="Arial" panose="020B0604020202020204" pitchFamily="34" charset="0"/>
              <a:buChar char="•"/>
              <a:defRPr/>
            </a:pPr>
            <a:r>
              <a:rPr lang="en-ZA" altLang="en-US" sz="2800" kern="1200" dirty="0" smtClean="0">
                <a:solidFill>
                  <a:schemeClr val="accent6">
                    <a:lumMod val="50000"/>
                  </a:schemeClr>
                </a:solidFill>
                <a:latin typeface="Century Gothic" panose="020B0502020202020204" pitchFamily="34" charset="0"/>
              </a:rPr>
              <a:t>Budget cut</a:t>
            </a:r>
          </a:p>
          <a:p>
            <a:pPr lvl="2">
              <a:buFont typeface="Arial" panose="020B0604020202020204" pitchFamily="34" charset="0"/>
              <a:buChar char="•"/>
              <a:defRPr/>
            </a:pPr>
            <a:r>
              <a:rPr lang="en-ZA" altLang="en-US" sz="2800" kern="1200" dirty="0" smtClean="0">
                <a:solidFill>
                  <a:schemeClr val="accent6">
                    <a:lumMod val="50000"/>
                  </a:schemeClr>
                </a:solidFill>
                <a:latin typeface="Century Gothic" panose="020B0502020202020204" pitchFamily="34" charset="0"/>
              </a:rPr>
              <a:t>Revenue </a:t>
            </a:r>
            <a:r>
              <a:rPr lang="en-ZA" altLang="en-US" sz="2800" kern="1200" dirty="0">
                <a:solidFill>
                  <a:schemeClr val="accent6">
                    <a:lumMod val="50000"/>
                  </a:schemeClr>
                </a:solidFill>
                <a:latin typeface="Century Gothic" panose="020B0502020202020204" pitchFamily="34" charset="0"/>
              </a:rPr>
              <a:t>projection</a:t>
            </a:r>
          </a:p>
          <a:p>
            <a:pPr lvl="2">
              <a:buFont typeface="Arial" panose="020B0604020202020204" pitchFamily="34" charset="0"/>
              <a:buChar char="•"/>
              <a:defRPr/>
            </a:pPr>
            <a:r>
              <a:rPr lang="en-ZA" altLang="en-US" sz="2800" kern="1200" dirty="0">
                <a:solidFill>
                  <a:schemeClr val="accent6">
                    <a:lumMod val="50000"/>
                  </a:schemeClr>
                </a:solidFill>
                <a:latin typeface="Century Gothic" panose="020B0502020202020204" pitchFamily="34" charset="0"/>
              </a:rPr>
              <a:t>Revenue estimates</a:t>
            </a:r>
          </a:p>
          <a:p>
            <a:pPr lvl="2">
              <a:buFont typeface="Arial" panose="020B0604020202020204" pitchFamily="34" charset="0"/>
              <a:buChar char="•"/>
              <a:defRPr/>
            </a:pPr>
            <a:r>
              <a:rPr lang="en-ZA" altLang="en-US" sz="2800" kern="1200" dirty="0">
                <a:solidFill>
                  <a:schemeClr val="accent6">
                    <a:lumMod val="50000"/>
                  </a:schemeClr>
                </a:solidFill>
                <a:latin typeface="Century Gothic" panose="020B0502020202020204" pitchFamily="34" charset="0"/>
              </a:rPr>
              <a:t>Expenditure estimates</a:t>
            </a:r>
          </a:p>
          <a:p>
            <a:pPr lvl="2">
              <a:buFont typeface="Arial" panose="020B0604020202020204" pitchFamily="34" charset="0"/>
              <a:buChar char="•"/>
              <a:defRPr/>
            </a:pPr>
            <a:r>
              <a:rPr lang="en-ZA" altLang="en-US" sz="2800" kern="1200" dirty="0">
                <a:solidFill>
                  <a:schemeClr val="accent6">
                    <a:lumMod val="50000"/>
                  </a:schemeClr>
                </a:solidFill>
                <a:latin typeface="Century Gothic" panose="020B0502020202020204" pitchFamily="34" charset="0"/>
              </a:rPr>
              <a:t>Projected surplus </a:t>
            </a:r>
            <a:r>
              <a:rPr lang="en-ZA" altLang="en-US" sz="2800" kern="1200" dirty="0" smtClean="0">
                <a:solidFill>
                  <a:schemeClr val="accent6">
                    <a:lumMod val="50000"/>
                  </a:schemeClr>
                </a:solidFill>
                <a:latin typeface="Century Gothic" panose="020B0502020202020204" pitchFamily="34" charset="0"/>
              </a:rPr>
              <a:t>2018/19</a:t>
            </a:r>
            <a:endParaRPr lang="en-ZA" altLang="en-US" sz="2800" kern="1200" dirty="0">
              <a:solidFill>
                <a:schemeClr val="accent6">
                  <a:lumMod val="50000"/>
                </a:schemeClr>
              </a:solidFill>
              <a:latin typeface="Century Gothic" panose="020B0502020202020204" pitchFamily="34" charset="0"/>
            </a:endParaRPr>
          </a:p>
          <a:p>
            <a:pPr lvl="2">
              <a:buFont typeface="Arial" panose="020B0604020202020204" pitchFamily="34" charset="0"/>
              <a:buChar char="•"/>
              <a:defRPr/>
            </a:pPr>
            <a:r>
              <a:rPr lang="en-ZA" altLang="en-US" sz="2800" kern="1200" dirty="0">
                <a:solidFill>
                  <a:schemeClr val="accent6">
                    <a:lumMod val="50000"/>
                  </a:schemeClr>
                </a:solidFill>
                <a:latin typeface="Century Gothic" panose="020B0502020202020204" pitchFamily="34" charset="0"/>
              </a:rPr>
              <a:t>Expenditure per </a:t>
            </a:r>
            <a:r>
              <a:rPr lang="en-ZA" altLang="en-US" sz="2800" kern="1200" dirty="0" smtClean="0">
                <a:solidFill>
                  <a:schemeClr val="accent6">
                    <a:lumMod val="50000"/>
                  </a:schemeClr>
                </a:solidFill>
                <a:latin typeface="Century Gothic" panose="020B0502020202020204" pitchFamily="34" charset="0"/>
              </a:rPr>
              <a:t>program</a:t>
            </a:r>
          </a:p>
          <a:p>
            <a:pPr lvl="2">
              <a:buFont typeface="Arial" panose="020B0604020202020204" pitchFamily="34" charset="0"/>
              <a:buChar char="•"/>
              <a:defRPr/>
            </a:pPr>
            <a:r>
              <a:rPr lang="en-ZA" altLang="en-US" sz="2800" kern="1200" dirty="0" smtClean="0">
                <a:solidFill>
                  <a:schemeClr val="accent6">
                    <a:lumMod val="50000"/>
                  </a:schemeClr>
                </a:solidFill>
                <a:latin typeface="Century Gothic" panose="020B0502020202020204" pitchFamily="34" charset="0"/>
              </a:rPr>
              <a:t>Cost drivers</a:t>
            </a:r>
            <a:endParaRPr lang="en-ZA" altLang="en-US" sz="2800" kern="1200" dirty="0">
              <a:solidFill>
                <a:schemeClr val="accent6">
                  <a:lumMod val="50000"/>
                </a:schemeClr>
              </a:solidFill>
              <a:latin typeface="Century Gothic" panose="020B0502020202020204" pitchFamily="34" charset="0"/>
            </a:endParaRPr>
          </a:p>
          <a:p>
            <a:pPr lvl="2">
              <a:buFont typeface="Arial" panose="020B0604020202020204" pitchFamily="34" charset="0"/>
              <a:buChar char="•"/>
              <a:defRPr/>
            </a:pPr>
            <a:r>
              <a:rPr lang="en-ZA" altLang="en-US" sz="2800" kern="1200" dirty="0">
                <a:solidFill>
                  <a:schemeClr val="accent6">
                    <a:lumMod val="50000"/>
                  </a:schemeClr>
                </a:solidFill>
                <a:latin typeface="Century Gothic" panose="020B0502020202020204" pitchFamily="34" charset="0"/>
              </a:rPr>
              <a:t>Growth in human </a:t>
            </a:r>
            <a:r>
              <a:rPr lang="en-ZA" altLang="en-US" sz="2800" kern="1200" dirty="0" smtClean="0">
                <a:solidFill>
                  <a:schemeClr val="accent6">
                    <a:lumMod val="50000"/>
                  </a:schemeClr>
                </a:solidFill>
                <a:latin typeface="Century Gothic" panose="020B0502020202020204" pitchFamily="34" charset="0"/>
              </a:rPr>
              <a:t>capital</a:t>
            </a:r>
          </a:p>
          <a:p>
            <a:pPr lvl="2">
              <a:buFont typeface="Arial" panose="020B0604020202020204" pitchFamily="34" charset="0"/>
              <a:buChar char="•"/>
              <a:defRPr/>
            </a:pPr>
            <a:r>
              <a:rPr lang="en-ZA" altLang="en-US" sz="2800" kern="1200" dirty="0" smtClean="0">
                <a:solidFill>
                  <a:schemeClr val="accent6">
                    <a:lumMod val="50000"/>
                  </a:schemeClr>
                </a:solidFill>
                <a:latin typeface="Century Gothic" panose="020B0502020202020204" pitchFamily="34" charset="0"/>
              </a:rPr>
              <a:t>Reportable matter</a:t>
            </a:r>
            <a:endParaRPr lang="en-ZA" altLang="en-US" sz="2800" kern="1200" dirty="0">
              <a:solidFill>
                <a:schemeClr val="accent6">
                  <a:lumMod val="50000"/>
                </a:schemeClr>
              </a:solidFill>
              <a:latin typeface="Century Gothic" panose="020B0502020202020204" pitchFamily="34" charset="0"/>
            </a:endParaRPr>
          </a:p>
          <a:p>
            <a:pPr>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35</a:t>
            </a:fld>
            <a:endParaRPr lang="en-ZA" dirty="0"/>
          </a:p>
        </p:txBody>
      </p:sp>
    </p:spTree>
    <p:extLst>
      <p:ext uri="{BB962C8B-B14F-4D97-AF65-F5344CB8AC3E}">
        <p14:creationId xmlns:p14="http://schemas.microsoft.com/office/powerpoint/2010/main" xmlns="" val="42758364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smtClean="0">
                <a:latin typeface="Century Gothic" panose="020B0502020202020204" pitchFamily="34" charset="0"/>
              </a:rPr>
              <a:t>Budget cut</a:t>
            </a:r>
            <a:endParaRPr lang="en-ZA" altLang="en-US" sz="40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486400"/>
          </a:xfrm>
        </p:spPr>
        <p:txBody>
          <a:bodyPr/>
          <a:lstStyle/>
          <a:p>
            <a:pPr lvl="1" algn="just">
              <a:buFont typeface="Arial" panose="020B0604020202020204" pitchFamily="34" charset="0"/>
              <a:buChar char="•"/>
              <a:defRPr/>
            </a:pPr>
            <a:r>
              <a:rPr lang="en-US" sz="3000" kern="1200" dirty="0" smtClean="0">
                <a:solidFill>
                  <a:schemeClr val="accent6">
                    <a:lumMod val="50000"/>
                  </a:schemeClr>
                </a:solidFill>
                <a:latin typeface="Century Gothic" panose="020B0502020202020204" pitchFamily="34" charset="0"/>
              </a:rPr>
              <a:t>Budget cut of </a:t>
            </a:r>
            <a:r>
              <a:rPr lang="en-US" sz="3000" kern="1200" dirty="0">
                <a:solidFill>
                  <a:schemeClr val="accent6">
                    <a:lumMod val="50000"/>
                  </a:schemeClr>
                </a:solidFill>
                <a:latin typeface="Century Gothic" panose="020B0502020202020204" pitchFamily="34" charset="0"/>
              </a:rPr>
              <a:t>2.5</a:t>
            </a:r>
            <a:r>
              <a:rPr lang="en-US" sz="3000" kern="1200" dirty="0" smtClean="0">
                <a:solidFill>
                  <a:schemeClr val="accent6">
                    <a:lumMod val="50000"/>
                  </a:schemeClr>
                </a:solidFill>
                <a:latin typeface="Century Gothic" panose="020B0502020202020204" pitchFamily="34" charset="0"/>
              </a:rPr>
              <a:t>% has been implemented over the MTEF period in December 2017.</a:t>
            </a:r>
          </a:p>
          <a:p>
            <a:pPr lvl="1" algn="just">
              <a:buFont typeface="Arial" panose="020B0604020202020204" pitchFamily="34" charset="0"/>
              <a:buChar char="•"/>
              <a:defRPr/>
            </a:pPr>
            <a:r>
              <a:rPr lang="en-US" sz="3000" kern="1200" dirty="0" smtClean="0">
                <a:solidFill>
                  <a:schemeClr val="accent6">
                    <a:lumMod val="50000"/>
                  </a:schemeClr>
                </a:solidFill>
                <a:latin typeface="Century Gothic" panose="020B0502020202020204" pitchFamily="34" charset="0"/>
              </a:rPr>
              <a:t>R10.9 million baseline allocation less from DBE.</a:t>
            </a:r>
          </a:p>
          <a:p>
            <a:pPr lvl="1" algn="just">
              <a:buFont typeface="Arial" panose="020B0604020202020204" pitchFamily="34" charset="0"/>
              <a:buChar char="•"/>
              <a:defRPr/>
            </a:pPr>
            <a:r>
              <a:rPr lang="en-US" sz="3000" kern="1200" dirty="0" smtClean="0">
                <a:solidFill>
                  <a:schemeClr val="accent6">
                    <a:lumMod val="50000"/>
                  </a:schemeClr>
                </a:solidFill>
                <a:latin typeface="Century Gothic" panose="020B0502020202020204" pitchFamily="34" charset="0"/>
              </a:rPr>
              <a:t>The </a:t>
            </a:r>
            <a:r>
              <a:rPr lang="en-US" sz="3000" kern="1200" dirty="0">
                <a:solidFill>
                  <a:schemeClr val="accent6">
                    <a:lumMod val="50000"/>
                  </a:schemeClr>
                </a:solidFill>
                <a:latin typeface="Century Gothic" panose="020B0502020202020204" pitchFamily="34" charset="0"/>
              </a:rPr>
              <a:t>process was run by Presidential Fiscal </a:t>
            </a:r>
            <a:r>
              <a:rPr lang="en-US" sz="3000" kern="1200" dirty="0" smtClean="0">
                <a:solidFill>
                  <a:schemeClr val="accent6">
                    <a:lumMod val="50000"/>
                  </a:schemeClr>
                </a:solidFill>
                <a:latin typeface="Century Gothic" panose="020B0502020202020204" pitchFamily="34" charset="0"/>
              </a:rPr>
              <a:t>Committee.</a:t>
            </a:r>
          </a:p>
          <a:p>
            <a:pPr lvl="1" algn="just">
              <a:buFont typeface="Arial" panose="020B0604020202020204" pitchFamily="34" charset="0"/>
              <a:buChar char="•"/>
              <a:defRPr/>
            </a:pPr>
            <a:r>
              <a:rPr lang="en-US" sz="3000" kern="1200" dirty="0" smtClean="0">
                <a:solidFill>
                  <a:schemeClr val="accent6">
                    <a:lumMod val="50000"/>
                  </a:schemeClr>
                </a:solidFill>
                <a:latin typeface="Century Gothic" panose="020B0502020202020204" pitchFamily="34" charset="0"/>
              </a:rPr>
              <a:t>These reductions </a:t>
            </a:r>
            <a:r>
              <a:rPr lang="en-US" sz="3000" kern="1200" dirty="0">
                <a:solidFill>
                  <a:schemeClr val="accent6">
                    <a:lumMod val="50000"/>
                  </a:schemeClr>
                </a:solidFill>
                <a:latin typeface="Century Gothic" panose="020B0502020202020204" pitchFamily="34" charset="0"/>
              </a:rPr>
              <a:t>were approved by Cabinet</a:t>
            </a:r>
            <a:r>
              <a:rPr lang="en-US" sz="3000" kern="1200" dirty="0" smtClean="0">
                <a:solidFill>
                  <a:schemeClr val="accent6">
                    <a:lumMod val="50000"/>
                  </a:schemeClr>
                </a:solidFill>
                <a:latin typeface="Century Gothic" panose="020B0502020202020204" pitchFamily="34" charset="0"/>
              </a:rPr>
              <a:t>.</a:t>
            </a:r>
          </a:p>
          <a:p>
            <a:pPr lvl="1" algn="just">
              <a:buFont typeface="Arial" panose="020B0604020202020204" pitchFamily="34" charset="0"/>
              <a:buChar char="•"/>
              <a:defRPr/>
            </a:pPr>
            <a:r>
              <a:rPr lang="en-ZA" sz="3000" b="1" kern="1200" dirty="0">
                <a:solidFill>
                  <a:schemeClr val="accent6">
                    <a:lumMod val="50000"/>
                  </a:schemeClr>
                </a:solidFill>
                <a:latin typeface="Century Gothic" panose="020B0502020202020204" pitchFamily="34" charset="0"/>
              </a:rPr>
              <a:t>VAT increased </a:t>
            </a:r>
            <a:r>
              <a:rPr lang="en-ZA" sz="3000" kern="1200" dirty="0">
                <a:solidFill>
                  <a:schemeClr val="accent6">
                    <a:lumMod val="50000"/>
                  </a:schemeClr>
                </a:solidFill>
                <a:latin typeface="Century Gothic" panose="020B0502020202020204" pitchFamily="34" charset="0"/>
              </a:rPr>
              <a:t>from 14% to 15% from 1 April </a:t>
            </a:r>
            <a:r>
              <a:rPr lang="en-ZA" sz="3000" kern="1200" dirty="0" smtClean="0">
                <a:solidFill>
                  <a:schemeClr val="accent6">
                    <a:lumMod val="50000"/>
                  </a:schemeClr>
                </a:solidFill>
                <a:latin typeface="Century Gothic" panose="020B0502020202020204" pitchFamily="34" charset="0"/>
              </a:rPr>
              <a:t>2018 also affected the budget of Umalusi negatively.</a:t>
            </a:r>
            <a:endParaRPr lang="en-US" sz="3000" kern="1200" dirty="0">
              <a:solidFill>
                <a:schemeClr val="accent6">
                  <a:lumMod val="50000"/>
                </a:schemeClr>
              </a:solidFill>
              <a:latin typeface="Century Gothic" panose="020B0502020202020204" pitchFamily="34" charset="0"/>
            </a:endParaRPr>
          </a:p>
          <a:p>
            <a:pPr marL="574675" lvl="1" indent="0">
              <a:buNone/>
              <a:defRPr/>
            </a:pPr>
            <a:endParaRPr lang="en-ZA" sz="2400" kern="1200" dirty="0">
              <a:solidFill>
                <a:schemeClr val="accent6">
                  <a:lumMod val="50000"/>
                </a:schemeClr>
              </a:solidFill>
              <a:latin typeface="Century Gothic" panose="020B0502020202020204" pitchFamily="34" charset="0"/>
            </a:endParaRPr>
          </a:p>
          <a:p>
            <a:pPr>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36</a:t>
            </a:fld>
            <a:endParaRPr lang="en-ZA" dirty="0"/>
          </a:p>
        </p:txBody>
      </p:sp>
    </p:spTree>
    <p:extLst>
      <p:ext uri="{BB962C8B-B14F-4D97-AF65-F5344CB8AC3E}">
        <p14:creationId xmlns:p14="http://schemas.microsoft.com/office/powerpoint/2010/main" xmlns="" val="204222617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Revenue </a:t>
            </a:r>
            <a:r>
              <a:rPr lang="en-ZA" altLang="en-US" sz="4000" b="1" dirty="0" smtClean="0">
                <a:latin typeface="Century Gothic" panose="020B0502020202020204" pitchFamily="34" charset="0"/>
              </a:rPr>
              <a:t>projections</a:t>
            </a:r>
            <a:endParaRPr lang="en-ZA" altLang="en-US" sz="4000" b="1" dirty="0">
              <a:latin typeface="Century Gothic" panose="020B0502020202020204" pitchFamily="34" charset="0"/>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37</a:t>
            </a:fld>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692308076"/>
              </p:ext>
            </p:extLst>
          </p:nvPr>
        </p:nvGraphicFramePr>
        <p:xfrm>
          <a:off x="163513" y="1112837"/>
          <a:ext cx="9601199"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88191576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Revenue estimates</a:t>
            </a: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38</a:t>
            </a:fld>
            <a:endParaRPr lang="en-ZA" dirty="0"/>
          </a:p>
        </p:txBody>
      </p:sp>
      <p:graphicFrame>
        <p:nvGraphicFramePr>
          <p:cNvPr id="6" name="Content Placeholder 5"/>
          <p:cNvGraphicFramePr>
            <a:graphicFrameLocks noGrp="1"/>
          </p:cNvGraphicFramePr>
          <p:nvPr>
            <p:ph idx="1"/>
            <p:extLst/>
          </p:nvPr>
        </p:nvGraphicFramePr>
        <p:xfrm>
          <a:off x="163513" y="1112837"/>
          <a:ext cx="9601199" cy="533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xmlns="" val="4243394500"/>
              </p:ext>
            </p:extLst>
          </p:nvPr>
        </p:nvGraphicFramePr>
        <p:xfrm>
          <a:off x="-7938" y="1112837"/>
          <a:ext cx="9801226" cy="55467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68560671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Expenditure estimates</a:t>
            </a: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39</a:t>
            </a:fld>
            <a:endParaRPr lang="en-ZA" dirty="0"/>
          </a:p>
        </p:txBody>
      </p:sp>
      <p:graphicFrame>
        <p:nvGraphicFramePr>
          <p:cNvPr id="6" name="Content Placeholder 5"/>
          <p:cNvGraphicFramePr>
            <a:graphicFrameLocks noGrp="1"/>
          </p:cNvGraphicFramePr>
          <p:nvPr>
            <p:ph idx="1"/>
            <p:extLst/>
          </p:nvPr>
        </p:nvGraphicFramePr>
        <p:xfrm>
          <a:off x="163513" y="1112837"/>
          <a:ext cx="9601199" cy="533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xmlns="" val="865716093"/>
              </p:ext>
            </p:extLst>
          </p:nvPr>
        </p:nvGraphicFramePr>
        <p:xfrm>
          <a:off x="0" y="1036638"/>
          <a:ext cx="10080625" cy="5280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62946987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503238" y="1189038"/>
            <a:ext cx="9069387" cy="4968875"/>
          </a:xfrm>
        </p:spPr>
        <p:txBody>
          <a:bodyPr/>
          <a:lstStyle/>
          <a:p>
            <a:pPr>
              <a:buFont typeface="Wingdings" panose="05000000000000000000" pitchFamily="2" charset="2"/>
              <a:buNone/>
              <a:defRPr/>
            </a:pPr>
            <a:endParaRPr lang="en-US" altLang="en-US" sz="2800" dirty="0" smtClean="0">
              <a:latin typeface="Century Gothic" panose="020B0502020202020204" pitchFamily="34" charset="0"/>
            </a:endParaRPr>
          </a:p>
          <a:p>
            <a:pPr algn="just">
              <a:defRPr/>
            </a:pPr>
            <a:r>
              <a:rPr lang="en-US" altLang="en-US" kern="1200" dirty="0" smtClean="0">
                <a:solidFill>
                  <a:schemeClr val="accent6">
                    <a:lumMod val="50000"/>
                  </a:schemeClr>
                </a:solidFill>
                <a:latin typeface="Century Gothic" panose="020B0502020202020204" pitchFamily="34" charset="0"/>
              </a:rPr>
              <a:t>Umalusi’s </a:t>
            </a:r>
            <a:r>
              <a:rPr lang="en-US" altLang="en-US" kern="1200" dirty="0">
                <a:solidFill>
                  <a:schemeClr val="accent6">
                    <a:lumMod val="50000"/>
                  </a:schemeClr>
                </a:solidFill>
                <a:latin typeface="Century Gothic" panose="020B0502020202020204" pitchFamily="34" charset="0"/>
              </a:rPr>
              <a:t>mandate is determined by two Acts namely: </a:t>
            </a:r>
          </a:p>
          <a:p>
            <a:pPr marL="900000" lvl="1" algn="just">
              <a:spcBef>
                <a:spcPts val="600"/>
              </a:spcBef>
              <a:spcAft>
                <a:spcPts val="1200"/>
              </a:spcAft>
              <a:buFont typeface="Wingdings" panose="05000000000000000000" pitchFamily="2" charset="2"/>
              <a:buChar char="§"/>
              <a:defRPr/>
            </a:pPr>
            <a:r>
              <a:rPr lang="en-US" altLang="en-US" kern="1200" dirty="0">
                <a:solidFill>
                  <a:schemeClr val="accent6">
                    <a:lumMod val="50000"/>
                  </a:schemeClr>
                </a:solidFill>
                <a:latin typeface="Century Gothic" panose="020B0502020202020204" pitchFamily="34" charset="0"/>
              </a:rPr>
              <a:t>The National Qualifications Framework Act </a:t>
            </a:r>
            <a:r>
              <a:rPr lang="en-US" altLang="en-US" kern="1200" dirty="0" smtClean="0">
                <a:solidFill>
                  <a:schemeClr val="accent6">
                    <a:lumMod val="50000"/>
                  </a:schemeClr>
                </a:solidFill>
                <a:latin typeface="Century Gothic" panose="020B0502020202020204" pitchFamily="34" charset="0"/>
              </a:rPr>
              <a:t>No 67 of 2008 (NQF) ; </a:t>
            </a:r>
            <a:r>
              <a:rPr lang="en-US" altLang="en-US" kern="1200" dirty="0">
                <a:solidFill>
                  <a:schemeClr val="accent6">
                    <a:lumMod val="50000"/>
                  </a:schemeClr>
                </a:solidFill>
                <a:latin typeface="Century Gothic" panose="020B0502020202020204" pitchFamily="34" charset="0"/>
              </a:rPr>
              <a:t>and </a:t>
            </a:r>
          </a:p>
          <a:p>
            <a:pPr marL="900000" lvl="1" algn="just">
              <a:spcBef>
                <a:spcPts val="600"/>
              </a:spcBef>
              <a:spcAft>
                <a:spcPts val="1200"/>
              </a:spcAft>
              <a:buFont typeface="Wingdings" panose="05000000000000000000" pitchFamily="2" charset="2"/>
              <a:buChar char="§"/>
              <a:defRPr/>
            </a:pPr>
            <a:r>
              <a:rPr lang="en-US" altLang="en-US" kern="1200" dirty="0">
                <a:solidFill>
                  <a:schemeClr val="accent6">
                    <a:lumMod val="50000"/>
                  </a:schemeClr>
                </a:solidFill>
                <a:latin typeface="Century Gothic" panose="020B0502020202020204" pitchFamily="34" charset="0"/>
              </a:rPr>
              <a:t>The General and Further Education and Training Quality Assurance (</a:t>
            </a:r>
            <a:r>
              <a:rPr lang="en-US" altLang="en-US" kern="1200" dirty="0" smtClean="0">
                <a:solidFill>
                  <a:schemeClr val="accent6">
                    <a:lumMod val="50000"/>
                  </a:schemeClr>
                </a:solidFill>
                <a:latin typeface="Century Gothic" panose="020B0502020202020204" pitchFamily="34" charset="0"/>
              </a:rPr>
              <a:t>GENFETQA) Act No 58 of </a:t>
            </a:r>
            <a:r>
              <a:rPr lang="en-US" altLang="en-US" kern="1200" dirty="0">
                <a:solidFill>
                  <a:schemeClr val="accent6">
                    <a:lumMod val="50000"/>
                  </a:schemeClr>
                </a:solidFill>
                <a:latin typeface="Century Gothic" panose="020B0502020202020204" pitchFamily="34" charset="0"/>
              </a:rPr>
              <a:t>2001 amended in </a:t>
            </a:r>
            <a:r>
              <a:rPr lang="en-US" altLang="en-US" kern="1200" dirty="0" smtClean="0">
                <a:solidFill>
                  <a:schemeClr val="accent6">
                    <a:lumMod val="50000"/>
                  </a:schemeClr>
                </a:solidFill>
                <a:latin typeface="Century Gothic" panose="020B0502020202020204" pitchFamily="34" charset="0"/>
              </a:rPr>
              <a:t>2008.</a:t>
            </a:r>
            <a:endParaRPr lang="en-US" altLang="en-US" kern="1200" dirty="0">
              <a:solidFill>
                <a:schemeClr val="accent6">
                  <a:lumMod val="50000"/>
                </a:schemeClr>
              </a:solidFill>
              <a:latin typeface="Century Gothic" panose="020B0502020202020204" pitchFamily="34" charset="0"/>
            </a:endParaRPr>
          </a:p>
          <a:p>
            <a:pPr>
              <a:buFont typeface="Wingdings" panose="05000000000000000000" pitchFamily="2" charset="2"/>
              <a:buNone/>
              <a:defRPr/>
            </a:pPr>
            <a:endParaRPr lang="en-US" altLang="en-US" sz="3600" dirty="0" smtClean="0">
              <a:latin typeface="Century Gothic" panose="020B0502020202020204" pitchFamily="34" charset="0"/>
            </a:endParaRPr>
          </a:p>
          <a:p>
            <a:pPr>
              <a:buFont typeface="Wingdings" panose="05000000000000000000" pitchFamily="2" charset="2"/>
              <a:buNone/>
              <a:defRPr/>
            </a:pPr>
            <a:r>
              <a:rPr lang="en-US" altLang="en-US" sz="3600" dirty="0" smtClean="0">
                <a:latin typeface="Century Gothic" panose="020B0502020202020204" pitchFamily="34" charset="0"/>
              </a:rPr>
              <a:t>	</a:t>
            </a:r>
            <a:endParaRPr lang="en-ZA" altLang="en-US" sz="2800" dirty="0" smtClean="0"/>
          </a:p>
        </p:txBody>
      </p:sp>
      <p:pic>
        <p:nvPicPr>
          <p:cNvPr id="10243"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245" name="Rectangle 5"/>
          <p:cNvSpPr>
            <a:spLocks noGrp="1" noChangeArrowheads="1"/>
          </p:cNvSpPr>
          <p:nvPr>
            <p:ph type="body"/>
          </p:nvPr>
        </p:nvSpPr>
        <p:spPr>
          <a:xfrm>
            <a:off x="503238" y="539749"/>
            <a:ext cx="9070975" cy="1030287"/>
          </a:xfrm>
        </p:spPr>
        <p:txBody>
          <a:bodyPr anchor="t"/>
          <a:lstStyle/>
          <a:p>
            <a:pPr>
              <a:defRPr/>
            </a:pPr>
            <a:r>
              <a:rPr lang="en-ZA" altLang="en-US" sz="4800" b="1" dirty="0" smtClean="0">
                <a:latin typeface="Century Gothic" panose="020B0502020202020204" pitchFamily="34" charset="0"/>
              </a:rPr>
              <a:t>Background</a:t>
            </a:r>
            <a:endParaRPr lang="en-GB" sz="4000" dirty="0" smtClean="0"/>
          </a:p>
          <a:p>
            <a:pPr marL="431800" indent="-323850" algn="l"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4000" dirty="0" smtClean="0"/>
          </a:p>
        </p:txBody>
      </p:sp>
      <p:sp>
        <p:nvSpPr>
          <p:cNvPr id="2" name="Slide Number Placeholder 1"/>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numCol="1" anchorCtr="0" compatLnSpc="1">
            <a:prstTxWarp prst="textNoShape">
              <a:avLst/>
            </a:prstTxWarp>
          </a:bodyP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endParaRPr lang="en-ZA" altLang="en-US" smtClean="0"/>
          </a:p>
        </p:txBody>
      </p:sp>
      <p:sp>
        <p:nvSpPr>
          <p:cNvPr id="10246" name="Slide Number Placeholder 1"/>
          <p:cNvSpPr txBox="1">
            <a:spLocks/>
          </p:cNvSpPr>
          <p:nvPr/>
        </p:nvSpPr>
        <p:spPr bwMode="auto">
          <a:xfrm>
            <a:off x="7140575" y="7007225"/>
            <a:ext cx="2266950" cy="401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3000"/>
              </a:lnSpc>
              <a:spcAft>
                <a:spcPts val="1425"/>
              </a:spcAft>
              <a:buClr>
                <a:srgbClr val="000000"/>
              </a:buClr>
              <a:buSzPct val="45000"/>
              <a:buFont typeface="Wingdings" panose="05000000000000000000" pitchFamily="2" charset="2"/>
              <a:buChar char=""/>
              <a:defRPr sz="3200">
                <a:solidFill>
                  <a:srgbClr val="000000"/>
                </a:solidFill>
                <a:latin typeface="Arial" panose="020B0604020202020204" pitchFamily="34" charset="0"/>
                <a:ea typeface="MS Gothic" panose="020B0609070205080204" pitchFamily="49" charset="-128"/>
              </a:defRPr>
            </a:lvl1pPr>
            <a:lvl2pPr marL="860425" indent="-285750">
              <a:lnSpc>
                <a:spcPct val="93000"/>
              </a:lnSpc>
              <a:spcAft>
                <a:spcPts val="1138"/>
              </a:spcAft>
              <a:buClr>
                <a:srgbClr val="000000"/>
              </a:buClr>
              <a:buSzPct val="75000"/>
              <a:buFont typeface="Symbol" panose="05050102010706020507" pitchFamily="18" charset="2"/>
              <a:buChar char=""/>
              <a:defRPr sz="2800">
                <a:solidFill>
                  <a:srgbClr val="000000"/>
                </a:solidFill>
                <a:latin typeface="Arial" panose="020B0604020202020204" pitchFamily="34" charset="0"/>
                <a:ea typeface="MS Gothic" panose="020B0609070205080204" pitchFamily="49" charset="-128"/>
              </a:defRPr>
            </a:lvl2pPr>
            <a:lvl3pPr marL="1293813">
              <a:lnSpc>
                <a:spcPct val="93000"/>
              </a:lnSpc>
              <a:spcAft>
                <a:spcPts val="850"/>
              </a:spcAft>
              <a:buClr>
                <a:srgbClr val="000000"/>
              </a:buClr>
              <a:buSzPct val="45000"/>
              <a:buFont typeface="Wingdings" panose="05000000000000000000" pitchFamily="2" charset="2"/>
              <a:buChar char=""/>
              <a:defRPr sz="2400">
                <a:solidFill>
                  <a:srgbClr val="000000"/>
                </a:solidFill>
                <a:latin typeface="Arial" panose="020B0604020202020204" pitchFamily="34" charset="0"/>
                <a:ea typeface="MS Gothic" panose="020B0609070205080204" pitchFamily="49" charset="-128"/>
              </a:defRPr>
            </a:lvl3pPr>
            <a:lvl4pPr marL="1725613">
              <a:lnSpc>
                <a:spcPct val="93000"/>
              </a:lnSpc>
              <a:spcAft>
                <a:spcPts val="575"/>
              </a:spcAft>
              <a:buClr>
                <a:srgbClr val="000000"/>
              </a:buClr>
              <a:buSzPct val="75000"/>
              <a:buFont typeface="Symbol" panose="05050102010706020507" pitchFamily="18" charset="2"/>
              <a:buChar char=""/>
              <a:defRPr sz="2000">
                <a:solidFill>
                  <a:srgbClr val="000000"/>
                </a:solidFill>
                <a:latin typeface="Arial" panose="020B0604020202020204" pitchFamily="34" charset="0"/>
                <a:ea typeface="MS Gothic" panose="020B0609070205080204" pitchFamily="49" charset="-128"/>
              </a:defRPr>
            </a:lvl4pPr>
            <a:lvl5pPr marL="2157413">
              <a:lnSpc>
                <a:spcPct val="93000"/>
              </a:lnSpc>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5pPr>
            <a:lvl6pPr marL="2614613" indent="-2159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6pPr>
            <a:lvl7pPr marL="3071813" indent="-2159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7pPr>
            <a:lvl8pPr marL="3529013" indent="-2159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8pPr>
            <a:lvl9pPr marL="3986213" indent="-2159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9pPr>
          </a:lstStyle>
          <a:p>
            <a:pPr algn="r">
              <a:lnSpc>
                <a:spcPct val="100000"/>
              </a:lnSpc>
              <a:spcAft>
                <a:spcPct val="0"/>
              </a:spcAft>
              <a:buClrTx/>
              <a:buSzTx/>
              <a:buFontTx/>
              <a:buNone/>
            </a:pPr>
            <a:r>
              <a:rPr lang="en-ZA" altLang="en-US" sz="1200" b="1">
                <a:solidFill>
                  <a:srgbClr val="898989"/>
                </a:solidFill>
                <a:latin typeface="Century Gothic" panose="020B0502020202020204" pitchFamily="34" charset="0"/>
              </a:rPr>
              <a:t>4</a:t>
            </a:r>
          </a:p>
        </p:txBody>
      </p:sp>
    </p:spTree>
    <p:extLst>
      <p:ext uri="{BB962C8B-B14F-4D97-AF65-F5344CB8AC3E}">
        <p14:creationId xmlns:p14="http://schemas.microsoft.com/office/powerpoint/2010/main" xmlns="" val="342380290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a:solidFill>
            <a:schemeClr val="bg1"/>
          </a:solidFill>
        </p:spPr>
        <p:txBody>
          <a:bodyPr/>
          <a:lstStyle/>
          <a:p>
            <a:pPr>
              <a:defRPr/>
            </a:pPr>
            <a:r>
              <a:rPr lang="en-ZA" altLang="en-US" sz="4000" b="1" dirty="0">
                <a:latin typeface="Century Gothic" panose="020B0502020202020204" pitchFamily="34" charset="0"/>
              </a:rPr>
              <a:t>Transfer from accumulated surplus </a:t>
            </a:r>
            <a:br>
              <a:rPr lang="en-ZA" altLang="en-US" sz="4000" b="1" dirty="0">
                <a:latin typeface="Century Gothic" panose="020B0502020202020204" pitchFamily="34" charset="0"/>
              </a:rPr>
            </a:br>
            <a:r>
              <a:rPr lang="en-ZA" altLang="en-US" sz="4000" b="1" dirty="0" smtClean="0">
                <a:latin typeface="Century Gothic" panose="020B0502020202020204" pitchFamily="34" charset="0"/>
              </a:rPr>
              <a:t>2018/19</a:t>
            </a:r>
            <a:endParaRPr lang="en-ZA" altLang="en-US" sz="40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486400"/>
          </a:xfrm>
        </p:spPr>
        <p:txBody>
          <a:bodyPr/>
          <a:lstStyle/>
          <a:p>
            <a:endParaRPr lang="en-ZA" altLang="en-US" sz="1600" dirty="0" smtClean="0">
              <a:solidFill>
                <a:srgbClr val="004A8F"/>
              </a:solidFill>
            </a:endParaRPr>
          </a:p>
          <a:p>
            <a:pPr algn="just"/>
            <a:r>
              <a:rPr lang="en-ZA" altLang="en-US" sz="2400" dirty="0">
                <a:solidFill>
                  <a:schemeClr val="accent6">
                    <a:lumMod val="50000"/>
                  </a:schemeClr>
                </a:solidFill>
                <a:latin typeface="Century Gothic" panose="020B0502020202020204" pitchFamily="34" charset="0"/>
              </a:rPr>
              <a:t>National Treasury and DBE approved Umalusi’s request to retain surpluses for the following projects in </a:t>
            </a:r>
            <a:r>
              <a:rPr lang="en-ZA" altLang="en-US" sz="2400" dirty="0" smtClean="0">
                <a:solidFill>
                  <a:schemeClr val="accent6">
                    <a:lumMod val="50000"/>
                  </a:schemeClr>
                </a:solidFill>
                <a:latin typeface="Century Gothic" panose="020B0502020202020204" pitchFamily="34" charset="0"/>
              </a:rPr>
              <a:t>May 2019:</a:t>
            </a:r>
            <a:endParaRPr lang="en-ZA" altLang="en-US" sz="2400" dirty="0">
              <a:solidFill>
                <a:schemeClr val="accent6">
                  <a:lumMod val="50000"/>
                </a:schemeClr>
              </a:solidFill>
              <a:latin typeface="Century Gothic" panose="020B0502020202020204" pitchFamily="34" charset="0"/>
            </a:endParaRPr>
          </a:p>
          <a:p>
            <a:pPr lvl="1" algn="just"/>
            <a:r>
              <a:rPr lang="en-ZA" altLang="en-US" sz="2400" dirty="0">
                <a:solidFill>
                  <a:schemeClr val="accent6">
                    <a:lumMod val="50000"/>
                  </a:schemeClr>
                </a:solidFill>
                <a:latin typeface="Century Gothic" panose="020B0502020202020204" pitchFamily="34" charset="0"/>
              </a:rPr>
              <a:t>Renovations of purchased building</a:t>
            </a:r>
          </a:p>
          <a:p>
            <a:pPr lvl="1" algn="just"/>
            <a:r>
              <a:rPr lang="en-ZA" altLang="en-US" sz="2400" dirty="0">
                <a:solidFill>
                  <a:schemeClr val="accent6">
                    <a:lumMod val="50000"/>
                  </a:schemeClr>
                </a:solidFill>
                <a:latin typeface="Century Gothic" panose="020B0502020202020204" pitchFamily="34" charset="0"/>
              </a:rPr>
              <a:t>Contingency </a:t>
            </a:r>
            <a:r>
              <a:rPr lang="en-ZA" altLang="en-US" sz="2400" dirty="0" smtClean="0">
                <a:solidFill>
                  <a:schemeClr val="accent6">
                    <a:lumMod val="50000"/>
                  </a:schemeClr>
                </a:solidFill>
                <a:latin typeface="Century Gothic" panose="020B0502020202020204" pitchFamily="34" charset="0"/>
              </a:rPr>
              <a:t>expenditure</a:t>
            </a:r>
          </a:p>
          <a:p>
            <a:pPr lvl="1" algn="just"/>
            <a:r>
              <a:rPr lang="en-ZA" altLang="en-US" sz="2400" dirty="0" smtClean="0">
                <a:solidFill>
                  <a:schemeClr val="accent6">
                    <a:lumMod val="50000"/>
                  </a:schemeClr>
                </a:solidFill>
                <a:latin typeface="Century Gothic" panose="020B0502020202020204" pitchFamily="34" charset="0"/>
              </a:rPr>
              <a:t>Enterprise Content Management system</a:t>
            </a:r>
            <a:endParaRPr lang="en-ZA" altLang="en-US" sz="2400" dirty="0">
              <a:solidFill>
                <a:schemeClr val="accent6">
                  <a:lumMod val="50000"/>
                </a:schemeClr>
              </a:solidFill>
              <a:latin typeface="Century Gothic" panose="020B0502020202020204" pitchFamily="34" charset="0"/>
            </a:endParaRPr>
          </a:p>
          <a:p>
            <a:pPr lvl="1" algn="just"/>
            <a:endParaRPr lang="en-ZA" altLang="en-US" sz="2400" dirty="0">
              <a:solidFill>
                <a:schemeClr val="accent6">
                  <a:lumMod val="50000"/>
                </a:schemeClr>
              </a:solidFill>
              <a:latin typeface="Century Gothic" panose="020B0502020202020204" pitchFamily="34" charset="0"/>
            </a:endParaRPr>
          </a:p>
          <a:p>
            <a:pPr algn="just"/>
            <a:r>
              <a:rPr lang="en-ZA" altLang="en-US" sz="2400" dirty="0" smtClean="0">
                <a:solidFill>
                  <a:schemeClr val="accent6">
                    <a:lumMod val="50000"/>
                  </a:schemeClr>
                </a:solidFill>
                <a:latin typeface="Century Gothic" panose="020B0502020202020204" pitchFamily="34" charset="0"/>
              </a:rPr>
              <a:t>A revised request </a:t>
            </a:r>
            <a:r>
              <a:rPr lang="en-ZA" altLang="en-US" sz="2400" dirty="0">
                <a:solidFill>
                  <a:schemeClr val="accent6">
                    <a:lumMod val="50000"/>
                  </a:schemeClr>
                </a:solidFill>
                <a:latin typeface="Century Gothic" panose="020B0502020202020204" pitchFamily="34" charset="0"/>
              </a:rPr>
              <a:t>to retain surpluses </a:t>
            </a:r>
            <a:r>
              <a:rPr lang="en-ZA" altLang="en-US" sz="2400" dirty="0" smtClean="0">
                <a:solidFill>
                  <a:schemeClr val="accent6">
                    <a:lumMod val="50000"/>
                  </a:schemeClr>
                </a:solidFill>
                <a:latin typeface="Century Gothic" panose="020B0502020202020204" pitchFamily="34" charset="0"/>
              </a:rPr>
              <a:t>was made </a:t>
            </a:r>
            <a:r>
              <a:rPr lang="en-ZA" altLang="en-US" sz="2400" dirty="0">
                <a:solidFill>
                  <a:schemeClr val="accent6">
                    <a:lumMod val="50000"/>
                  </a:schemeClr>
                </a:solidFill>
                <a:latin typeface="Century Gothic" panose="020B0502020202020204" pitchFamily="34" charset="0"/>
              </a:rPr>
              <a:t>to National </a:t>
            </a:r>
            <a:r>
              <a:rPr lang="en-ZA" altLang="en-US" sz="2400" dirty="0" smtClean="0">
                <a:solidFill>
                  <a:schemeClr val="accent6">
                    <a:lumMod val="50000"/>
                  </a:schemeClr>
                </a:solidFill>
                <a:latin typeface="Century Gothic" panose="020B0502020202020204" pitchFamily="34" charset="0"/>
              </a:rPr>
              <a:t>Treasury in </a:t>
            </a:r>
            <a:r>
              <a:rPr lang="en-ZA" altLang="en-US" sz="2400" smtClean="0">
                <a:solidFill>
                  <a:schemeClr val="accent6">
                    <a:lumMod val="50000"/>
                  </a:schemeClr>
                </a:solidFill>
                <a:latin typeface="Century Gothic" panose="020B0502020202020204" pitchFamily="34" charset="0"/>
              </a:rPr>
              <a:t>August 2019 – Awaiting </a:t>
            </a:r>
            <a:r>
              <a:rPr lang="en-ZA" altLang="en-US" sz="2400" dirty="0" smtClean="0">
                <a:solidFill>
                  <a:schemeClr val="accent6">
                    <a:lumMod val="50000"/>
                  </a:schemeClr>
                </a:solidFill>
                <a:latin typeface="Century Gothic" panose="020B0502020202020204" pitchFamily="34" charset="0"/>
              </a:rPr>
              <a:t>approval.</a:t>
            </a:r>
            <a:endParaRPr lang="en-ZA" altLang="en-US" sz="2400" dirty="0">
              <a:solidFill>
                <a:schemeClr val="accent6">
                  <a:lumMod val="50000"/>
                </a:schemeClr>
              </a:solidFill>
              <a:latin typeface="Century Gothic" panose="020B0502020202020204" pitchFamily="34" charset="0"/>
            </a:endParaRPr>
          </a:p>
          <a:p>
            <a:pPr marL="106363" indent="0">
              <a:buNone/>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40</a:t>
            </a:fld>
            <a:endParaRPr lang="en-ZA" dirty="0"/>
          </a:p>
        </p:txBody>
      </p:sp>
    </p:spTree>
    <p:extLst>
      <p:ext uri="{BB962C8B-B14F-4D97-AF65-F5344CB8AC3E}">
        <p14:creationId xmlns:p14="http://schemas.microsoft.com/office/powerpoint/2010/main" xmlns="" val="174926448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41</a:t>
            </a:fld>
            <a:endParaRPr lang="en-ZA" dirty="0"/>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1868408406"/>
              </p:ext>
            </p:extLst>
          </p:nvPr>
        </p:nvGraphicFramePr>
        <p:xfrm>
          <a:off x="87312" y="323849"/>
          <a:ext cx="9829799" cy="6275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92668639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42</a:t>
            </a:fld>
            <a:endParaRPr lang="en-ZA" dirty="0"/>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2978833924"/>
              </p:ext>
            </p:extLst>
          </p:nvPr>
        </p:nvGraphicFramePr>
        <p:xfrm>
          <a:off x="87312" y="323849"/>
          <a:ext cx="9829799" cy="6275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1393195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Growth in human capital</a:t>
            </a: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43</a:t>
            </a:fld>
            <a:endParaRPr lang="en-ZA" dirty="0"/>
          </a:p>
        </p:txBody>
      </p:sp>
      <p:graphicFrame>
        <p:nvGraphicFramePr>
          <p:cNvPr id="6" name="Content Placeholder 5"/>
          <p:cNvGraphicFramePr>
            <a:graphicFrameLocks noGrp="1"/>
          </p:cNvGraphicFramePr>
          <p:nvPr>
            <p:ph idx="1"/>
            <p:extLst/>
          </p:nvPr>
        </p:nvGraphicFramePr>
        <p:xfrm>
          <a:off x="163513" y="1112837"/>
          <a:ext cx="9601199" cy="533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xmlns="" val="4002913277"/>
              </p:ext>
            </p:extLst>
          </p:nvPr>
        </p:nvGraphicFramePr>
        <p:xfrm>
          <a:off x="0" y="1036638"/>
          <a:ext cx="10080625" cy="5280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7326981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smtClean="0">
                <a:latin typeface="Century Gothic" panose="020B0502020202020204" pitchFamily="34" charset="0"/>
              </a:rPr>
              <a:t>Reportable matter – </a:t>
            </a:r>
            <a:br>
              <a:rPr lang="en-ZA" altLang="en-US" sz="4000" b="1" dirty="0" smtClean="0">
                <a:latin typeface="Century Gothic" panose="020B0502020202020204" pitchFamily="34" charset="0"/>
              </a:rPr>
            </a:br>
            <a:r>
              <a:rPr lang="en-ZA" altLang="en-US" sz="4000" b="1" dirty="0" smtClean="0">
                <a:latin typeface="Century Gothic" panose="020B0502020202020204" pitchFamily="34" charset="0"/>
              </a:rPr>
              <a:t>Background</a:t>
            </a:r>
            <a:endParaRPr lang="en-ZA" altLang="en-US" sz="40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486400"/>
          </a:xfrm>
        </p:spPr>
        <p:txBody>
          <a:bodyPr/>
          <a:lstStyle/>
          <a:p>
            <a:endParaRPr lang="en-ZA" altLang="en-US" sz="1600" dirty="0" smtClean="0">
              <a:solidFill>
                <a:srgbClr val="004A8F"/>
              </a:solidFill>
            </a:endParaRPr>
          </a:p>
          <a:p>
            <a:pPr algn="just"/>
            <a:r>
              <a:rPr lang="en-ZA" altLang="en-US" sz="2400" dirty="0" smtClean="0">
                <a:solidFill>
                  <a:schemeClr val="accent6">
                    <a:lumMod val="50000"/>
                  </a:schemeClr>
                </a:solidFill>
                <a:latin typeface="Century Gothic" panose="020B0502020202020204" pitchFamily="34" charset="0"/>
              </a:rPr>
              <a:t>The tender regarding the renovation of Building 41 </a:t>
            </a:r>
            <a:r>
              <a:rPr lang="en-ZA" altLang="en-US" sz="2400" dirty="0">
                <a:solidFill>
                  <a:schemeClr val="accent6">
                    <a:lumMod val="50000"/>
                  </a:schemeClr>
                </a:solidFill>
                <a:latin typeface="Century Gothic" panose="020B0502020202020204" pitchFamily="34" charset="0"/>
              </a:rPr>
              <a:t>was awarded to a Joint </a:t>
            </a:r>
            <a:r>
              <a:rPr lang="en-ZA" altLang="en-US" sz="2400" dirty="0" smtClean="0">
                <a:solidFill>
                  <a:schemeClr val="accent6">
                    <a:lumMod val="50000"/>
                  </a:schemeClr>
                </a:solidFill>
                <a:latin typeface="Century Gothic" panose="020B0502020202020204" pitchFamily="34" charset="0"/>
              </a:rPr>
              <a:t>Venture </a:t>
            </a:r>
            <a:r>
              <a:rPr lang="en-ZA" altLang="en-US" sz="2400" dirty="0">
                <a:solidFill>
                  <a:schemeClr val="accent6">
                    <a:lumMod val="50000"/>
                  </a:schemeClr>
                </a:solidFill>
                <a:latin typeface="Century Gothic" panose="020B0502020202020204" pitchFamily="34" charset="0"/>
              </a:rPr>
              <a:t>with three (3) separate entities</a:t>
            </a:r>
            <a:r>
              <a:rPr lang="en-ZA" altLang="en-US" sz="2400" dirty="0" smtClean="0">
                <a:solidFill>
                  <a:schemeClr val="accent6">
                    <a:lumMod val="50000"/>
                  </a:schemeClr>
                </a:solidFill>
                <a:latin typeface="Century Gothic" panose="020B0502020202020204" pitchFamily="34" charset="0"/>
              </a:rPr>
              <a:t> </a:t>
            </a:r>
            <a:r>
              <a:rPr lang="en-ZA" altLang="en-US" sz="2400" dirty="0">
                <a:solidFill>
                  <a:schemeClr val="accent6">
                    <a:lumMod val="50000"/>
                  </a:schemeClr>
                </a:solidFill>
                <a:latin typeface="Century Gothic" panose="020B0502020202020204" pitchFamily="34" charset="0"/>
              </a:rPr>
              <a:t>in March 2017 </a:t>
            </a:r>
            <a:r>
              <a:rPr lang="en-ZA" altLang="en-US" sz="2400" dirty="0" smtClean="0">
                <a:solidFill>
                  <a:schemeClr val="accent6">
                    <a:lumMod val="50000"/>
                  </a:schemeClr>
                </a:solidFill>
                <a:latin typeface="Century Gothic" panose="020B0502020202020204" pitchFamily="34" charset="0"/>
              </a:rPr>
              <a:t>for </a:t>
            </a:r>
            <a:r>
              <a:rPr lang="en-ZA" altLang="en-US" sz="2400" dirty="0">
                <a:solidFill>
                  <a:schemeClr val="accent6">
                    <a:lumMod val="50000"/>
                  </a:schemeClr>
                </a:solidFill>
                <a:latin typeface="Century Gothic" panose="020B0502020202020204" pitchFamily="34" charset="0"/>
              </a:rPr>
              <a:t>the value of R36 </a:t>
            </a:r>
            <a:r>
              <a:rPr lang="en-ZA" altLang="en-US" sz="2400" dirty="0" smtClean="0">
                <a:solidFill>
                  <a:schemeClr val="accent6">
                    <a:lumMod val="50000"/>
                  </a:schemeClr>
                </a:solidFill>
                <a:latin typeface="Century Gothic" panose="020B0502020202020204" pitchFamily="34" charset="0"/>
              </a:rPr>
              <a:t>million.</a:t>
            </a:r>
          </a:p>
          <a:p>
            <a:pPr algn="just"/>
            <a:r>
              <a:rPr lang="en-ZA" altLang="en-US" sz="2400" dirty="0" smtClean="0">
                <a:solidFill>
                  <a:schemeClr val="accent6">
                    <a:lumMod val="50000"/>
                  </a:schemeClr>
                </a:solidFill>
                <a:latin typeface="Century Gothic" panose="020B0502020202020204" pitchFamily="34" charset="0"/>
              </a:rPr>
              <a:t>The project started in May 2017. Payments were made to the value of R10,9 million.</a:t>
            </a:r>
          </a:p>
          <a:p>
            <a:pPr algn="just"/>
            <a:r>
              <a:rPr lang="en-ZA" altLang="en-US" sz="2400" dirty="0" smtClean="0">
                <a:solidFill>
                  <a:schemeClr val="accent6">
                    <a:lumMod val="50000"/>
                  </a:schemeClr>
                </a:solidFill>
                <a:latin typeface="Century Gothic" panose="020B0502020202020204" pitchFamily="34" charset="0"/>
              </a:rPr>
              <a:t>Umalusi became aware of allegations of fraud regarding the submitted tender documents.</a:t>
            </a:r>
          </a:p>
          <a:p>
            <a:pPr algn="just"/>
            <a:r>
              <a:rPr lang="en-ZA" altLang="en-US" sz="2400" dirty="0" smtClean="0">
                <a:solidFill>
                  <a:schemeClr val="accent6">
                    <a:lumMod val="50000"/>
                  </a:schemeClr>
                </a:solidFill>
                <a:latin typeface="Century Gothic" panose="020B0502020202020204" pitchFamily="34" charset="0"/>
              </a:rPr>
              <a:t>One JV member reported the allegation pertaining to forgery of signature through his lawyers early November 2017.</a:t>
            </a:r>
          </a:p>
          <a:p>
            <a:pPr algn="just"/>
            <a:endParaRPr lang="en-ZA" altLang="en-US" sz="2400" dirty="0" smtClean="0">
              <a:solidFill>
                <a:schemeClr val="accent6">
                  <a:lumMod val="50000"/>
                </a:schemeClr>
              </a:solidFill>
              <a:latin typeface="Century Gothic" panose="020B0502020202020204" pitchFamily="34" charset="0"/>
            </a:endParaRPr>
          </a:p>
          <a:p>
            <a:pPr algn="just"/>
            <a:endParaRPr lang="en-ZA" altLang="en-US" sz="2400" dirty="0" smtClean="0">
              <a:solidFill>
                <a:schemeClr val="accent6">
                  <a:lumMod val="50000"/>
                </a:schemeClr>
              </a:solidFill>
              <a:latin typeface="Century Gothic" panose="020B0502020202020204" pitchFamily="34" charset="0"/>
            </a:endParaRPr>
          </a:p>
          <a:p>
            <a:pPr algn="just"/>
            <a:endParaRPr lang="en-ZA" altLang="en-US" sz="2400" dirty="0">
              <a:solidFill>
                <a:schemeClr val="accent6">
                  <a:lumMod val="50000"/>
                </a:schemeClr>
              </a:solidFill>
              <a:latin typeface="Century Gothic" panose="020B0502020202020204" pitchFamily="34" charset="0"/>
            </a:endParaRPr>
          </a:p>
          <a:p>
            <a:pPr marL="106363" indent="0">
              <a:buNone/>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44</a:t>
            </a:fld>
            <a:endParaRPr lang="en-ZA" dirty="0"/>
          </a:p>
        </p:txBody>
      </p:sp>
    </p:spTree>
    <p:extLst>
      <p:ext uri="{BB962C8B-B14F-4D97-AF65-F5344CB8AC3E}">
        <p14:creationId xmlns:p14="http://schemas.microsoft.com/office/powerpoint/2010/main" xmlns="" val="115749327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163513" y="323850"/>
            <a:ext cx="9829800" cy="865188"/>
          </a:xfrm>
        </p:spPr>
        <p:txBody>
          <a:bodyPr/>
          <a:lstStyle/>
          <a:p>
            <a:r>
              <a:rPr lang="en-ZA" altLang="en-US" sz="4000" b="1" smtClean="0">
                <a:latin typeface="Century Gothic" panose="020B0502020202020204" pitchFamily="34" charset="0"/>
              </a:rPr>
              <a:t>Reportable matter – </a:t>
            </a:r>
            <a:br>
              <a:rPr lang="en-ZA" altLang="en-US" sz="4000" b="1" smtClean="0">
                <a:latin typeface="Century Gothic" panose="020B0502020202020204" pitchFamily="34" charset="0"/>
              </a:rPr>
            </a:br>
            <a:r>
              <a:rPr lang="en-ZA" altLang="en-US" sz="4000" b="1" smtClean="0">
                <a:latin typeface="Century Gothic" panose="020B0502020202020204" pitchFamily="34" charset="0"/>
              </a:rPr>
              <a:t>Reporting</a:t>
            </a:r>
          </a:p>
        </p:txBody>
      </p:sp>
      <p:sp>
        <p:nvSpPr>
          <p:cNvPr id="6147" name="Content Placeholder 2"/>
          <p:cNvSpPr>
            <a:spLocks noGrp="1"/>
          </p:cNvSpPr>
          <p:nvPr>
            <p:ph idx="1"/>
          </p:nvPr>
        </p:nvSpPr>
        <p:spPr>
          <a:xfrm>
            <a:off x="468313" y="1036638"/>
            <a:ext cx="9220200" cy="5486400"/>
          </a:xfrm>
        </p:spPr>
        <p:txBody>
          <a:bodyPr/>
          <a:lstStyle/>
          <a:p>
            <a:pPr>
              <a:defRPr/>
            </a:pPr>
            <a:endParaRPr lang="en-ZA" altLang="en-US" sz="1600" dirty="0" smtClean="0">
              <a:solidFill>
                <a:srgbClr val="004A8F"/>
              </a:solidFill>
            </a:endParaRPr>
          </a:p>
          <a:p>
            <a:pPr algn="just">
              <a:defRPr/>
            </a:pPr>
            <a:r>
              <a:rPr lang="en-ZA" altLang="en-US" sz="2400" dirty="0" smtClean="0">
                <a:solidFill>
                  <a:schemeClr val="accent6">
                    <a:lumMod val="50000"/>
                  </a:schemeClr>
                </a:solidFill>
                <a:latin typeface="Century Gothic" panose="020B0502020202020204" pitchFamily="34" charset="0"/>
              </a:rPr>
              <a:t>Umalusi followed </a:t>
            </a:r>
            <a:r>
              <a:rPr lang="en-ZA" altLang="en-US" sz="2400" dirty="0">
                <a:solidFill>
                  <a:schemeClr val="accent6">
                    <a:lumMod val="50000"/>
                  </a:schemeClr>
                </a:solidFill>
                <a:latin typeface="Century Gothic" panose="020B0502020202020204" pitchFamily="34" charset="0"/>
              </a:rPr>
              <a:t>due </a:t>
            </a:r>
            <a:r>
              <a:rPr lang="en-ZA" altLang="en-US" sz="2400" dirty="0" smtClean="0">
                <a:solidFill>
                  <a:schemeClr val="accent6">
                    <a:lumMod val="50000"/>
                  </a:schemeClr>
                </a:solidFill>
                <a:latin typeface="Century Gothic" panose="020B0502020202020204" pitchFamily="34" charset="0"/>
              </a:rPr>
              <a:t>process, with </a:t>
            </a:r>
            <a:r>
              <a:rPr lang="en-ZA" altLang="en-US" sz="2400" dirty="0">
                <a:solidFill>
                  <a:schemeClr val="accent6">
                    <a:lumMod val="50000"/>
                  </a:schemeClr>
                </a:solidFill>
                <a:latin typeface="Century Gothic" panose="020B0502020202020204" pitchFamily="34" charset="0"/>
              </a:rPr>
              <a:t>advice from legal </a:t>
            </a:r>
            <a:r>
              <a:rPr lang="en-ZA" altLang="en-US" sz="2400" dirty="0" smtClean="0">
                <a:solidFill>
                  <a:schemeClr val="accent6">
                    <a:lumMod val="50000"/>
                  </a:schemeClr>
                </a:solidFill>
                <a:latin typeface="Century Gothic" panose="020B0502020202020204" pitchFamily="34" charset="0"/>
              </a:rPr>
              <a:t>counsel in terms of applicable legislation, but the providers did not respond to Umalusi’s request for further information on the matter.</a:t>
            </a:r>
          </a:p>
          <a:p>
            <a:pPr algn="just">
              <a:defRPr/>
            </a:pPr>
            <a:r>
              <a:rPr lang="en-ZA" altLang="en-US" sz="2400" dirty="0" smtClean="0">
                <a:solidFill>
                  <a:schemeClr val="accent6">
                    <a:lumMod val="50000"/>
                  </a:schemeClr>
                </a:solidFill>
                <a:latin typeface="Century Gothic" panose="020B0502020202020204" pitchFamily="34" charset="0"/>
              </a:rPr>
              <a:t>Consequently, the contract was cancelled on 23 November 2017.</a:t>
            </a:r>
          </a:p>
          <a:p>
            <a:pPr algn="just">
              <a:defRPr/>
            </a:pPr>
            <a:r>
              <a:rPr lang="en-ZA" altLang="en-US" sz="2400" dirty="0" smtClean="0">
                <a:solidFill>
                  <a:schemeClr val="accent6">
                    <a:lumMod val="50000"/>
                  </a:schemeClr>
                </a:solidFill>
                <a:latin typeface="Century Gothic" panose="020B0502020202020204" pitchFamily="34" charset="0"/>
              </a:rPr>
              <a:t>The matter has since been reported to the following  entities:</a:t>
            </a:r>
          </a:p>
          <a:p>
            <a:pPr lvl="1" algn="just">
              <a:defRPr/>
            </a:pPr>
            <a:r>
              <a:rPr lang="en-ZA" altLang="en-US" sz="2000" dirty="0" smtClean="0">
                <a:solidFill>
                  <a:schemeClr val="accent6">
                    <a:lumMod val="50000"/>
                  </a:schemeClr>
                </a:solidFill>
                <a:latin typeface="Century Gothic" panose="020B0502020202020204" pitchFamily="34" charset="0"/>
              </a:rPr>
              <a:t>National Treasury in terms of the PPPFA Regulations;</a:t>
            </a:r>
          </a:p>
          <a:p>
            <a:pPr lvl="1" algn="just">
              <a:defRPr/>
            </a:pPr>
            <a:r>
              <a:rPr lang="en-ZA" altLang="en-US" sz="2000" dirty="0" smtClean="0">
                <a:solidFill>
                  <a:schemeClr val="accent6">
                    <a:lumMod val="50000"/>
                  </a:schemeClr>
                </a:solidFill>
                <a:latin typeface="Century Gothic" panose="020B0502020202020204" pitchFamily="34" charset="0"/>
              </a:rPr>
              <a:t>The Department of Basic Education as it is material;</a:t>
            </a:r>
          </a:p>
          <a:p>
            <a:pPr lvl="1" algn="just">
              <a:defRPr/>
            </a:pPr>
            <a:r>
              <a:rPr lang="en-ZA" altLang="en-US" sz="2000" dirty="0" smtClean="0">
                <a:solidFill>
                  <a:schemeClr val="accent6">
                    <a:lumMod val="50000"/>
                  </a:schemeClr>
                </a:solidFill>
                <a:latin typeface="Century Gothic" panose="020B0502020202020204" pitchFamily="34" charset="0"/>
              </a:rPr>
              <a:t>SAPS as a case of corruption in terms of </a:t>
            </a:r>
            <a:r>
              <a:rPr lang="en-ZA" altLang="en-US" sz="2000" dirty="0">
                <a:solidFill>
                  <a:schemeClr val="accent6">
                    <a:lumMod val="50000"/>
                  </a:schemeClr>
                </a:solidFill>
                <a:latin typeface="Century Gothic" panose="020B0502020202020204" pitchFamily="34" charset="0"/>
              </a:rPr>
              <a:t>the </a:t>
            </a:r>
            <a:r>
              <a:rPr lang="en-ZA" altLang="en-US" sz="2000" dirty="0" smtClean="0">
                <a:solidFill>
                  <a:schemeClr val="accent6">
                    <a:lumMod val="50000"/>
                  </a:schemeClr>
                </a:solidFill>
                <a:latin typeface="Century Gothic" panose="020B0502020202020204" pitchFamily="34" charset="0"/>
              </a:rPr>
              <a:t>Prevention </a:t>
            </a:r>
            <a:r>
              <a:rPr lang="en-ZA" altLang="en-US" sz="2000" dirty="0">
                <a:solidFill>
                  <a:schemeClr val="accent6">
                    <a:lumMod val="50000"/>
                  </a:schemeClr>
                </a:solidFill>
                <a:latin typeface="Century Gothic" panose="020B0502020202020204" pitchFamily="34" charset="0"/>
              </a:rPr>
              <a:t>and </a:t>
            </a:r>
            <a:r>
              <a:rPr lang="en-ZA" altLang="en-US" sz="2000" dirty="0" smtClean="0">
                <a:solidFill>
                  <a:schemeClr val="accent6">
                    <a:lumMod val="50000"/>
                  </a:schemeClr>
                </a:solidFill>
                <a:latin typeface="Century Gothic" panose="020B0502020202020204" pitchFamily="34" charset="0"/>
              </a:rPr>
              <a:t>Combating </a:t>
            </a:r>
            <a:r>
              <a:rPr lang="en-ZA" altLang="en-US" sz="2000" dirty="0">
                <a:solidFill>
                  <a:schemeClr val="accent6">
                    <a:lumMod val="50000"/>
                  </a:schemeClr>
                </a:solidFill>
                <a:latin typeface="Century Gothic" panose="020B0502020202020204" pitchFamily="34" charset="0"/>
              </a:rPr>
              <a:t>of </a:t>
            </a:r>
            <a:r>
              <a:rPr lang="en-ZA" altLang="en-US" sz="2000" dirty="0" smtClean="0">
                <a:solidFill>
                  <a:schemeClr val="accent6">
                    <a:lumMod val="50000"/>
                  </a:schemeClr>
                </a:solidFill>
                <a:latin typeface="Century Gothic" panose="020B0502020202020204" pitchFamily="34" charset="0"/>
              </a:rPr>
              <a:t>Corrupt Activities Act; and </a:t>
            </a:r>
          </a:p>
          <a:p>
            <a:pPr lvl="1" algn="just">
              <a:defRPr/>
            </a:pPr>
            <a:r>
              <a:rPr lang="en-ZA" altLang="en-US" sz="2000" dirty="0" smtClean="0">
                <a:solidFill>
                  <a:schemeClr val="accent6">
                    <a:lumMod val="50000"/>
                  </a:schemeClr>
                </a:solidFill>
                <a:latin typeface="Century Gothic" panose="020B0502020202020204" pitchFamily="34" charset="0"/>
              </a:rPr>
              <a:t>The Portfolio Committee meeting held on 27 March 2018.</a:t>
            </a: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a:solidFill>
                <a:schemeClr val="accent6">
                  <a:lumMod val="50000"/>
                </a:schemeClr>
              </a:solidFill>
              <a:latin typeface="Century Gothic" panose="020B0502020202020204" pitchFamily="34" charset="0"/>
            </a:endParaRPr>
          </a:p>
          <a:p>
            <a:pPr marL="106363" indent="0">
              <a:buFont typeface="Wingdings" panose="05000000000000000000" pitchFamily="2" charset="2"/>
              <a:buNone/>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008E23BC-2A89-49D9-8BF5-5A3AA5C1186D}" type="slidenum">
              <a:rPr lang="en-ZA"/>
              <a:pPr>
                <a:defRPr/>
              </a:pPr>
              <a:t>45</a:t>
            </a:fld>
            <a:endParaRPr lang="en-ZA" dirty="0"/>
          </a:p>
        </p:txBody>
      </p:sp>
    </p:spTree>
    <p:extLst>
      <p:ext uri="{BB962C8B-B14F-4D97-AF65-F5344CB8AC3E}">
        <p14:creationId xmlns:p14="http://schemas.microsoft.com/office/powerpoint/2010/main" xmlns="" val="4168419094"/>
      </p:ext>
    </p:extLst>
  </p:cSld>
  <p:clrMapOvr>
    <a:masterClrMapping/>
  </p:clrMapOvr>
  <p:transition spd="slow">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163513" y="323850"/>
            <a:ext cx="9829800" cy="865188"/>
          </a:xfrm>
        </p:spPr>
        <p:txBody>
          <a:bodyPr/>
          <a:lstStyle/>
          <a:p>
            <a:r>
              <a:rPr lang="en-ZA" altLang="en-US" sz="4000" b="1" smtClean="0">
                <a:latin typeface="Century Gothic" panose="020B0502020202020204" pitchFamily="34" charset="0"/>
              </a:rPr>
              <a:t>Reportable matter – </a:t>
            </a:r>
            <a:br>
              <a:rPr lang="en-ZA" altLang="en-US" sz="4000" b="1" smtClean="0">
                <a:latin typeface="Century Gothic" panose="020B0502020202020204" pitchFamily="34" charset="0"/>
              </a:rPr>
            </a:br>
            <a:r>
              <a:rPr lang="en-ZA" altLang="en-US" sz="4000" b="1" smtClean="0">
                <a:latin typeface="Century Gothic" panose="020B0502020202020204" pitchFamily="34" charset="0"/>
              </a:rPr>
              <a:t>Way forward</a:t>
            </a:r>
          </a:p>
        </p:txBody>
      </p:sp>
      <p:sp>
        <p:nvSpPr>
          <p:cNvPr id="6147" name="Content Placeholder 2"/>
          <p:cNvSpPr>
            <a:spLocks noGrp="1"/>
          </p:cNvSpPr>
          <p:nvPr>
            <p:ph idx="1"/>
          </p:nvPr>
        </p:nvSpPr>
        <p:spPr>
          <a:xfrm>
            <a:off x="468313" y="1227138"/>
            <a:ext cx="9220200" cy="5486400"/>
          </a:xfrm>
        </p:spPr>
        <p:txBody>
          <a:bodyPr/>
          <a:lstStyle/>
          <a:p>
            <a:pPr>
              <a:defRPr/>
            </a:pPr>
            <a:endParaRPr lang="en-ZA" altLang="en-US" sz="1600" dirty="0" smtClean="0">
              <a:solidFill>
                <a:srgbClr val="004A8F"/>
              </a:solidFill>
            </a:endParaRPr>
          </a:p>
          <a:p>
            <a:pPr algn="just">
              <a:defRPr/>
            </a:pPr>
            <a:r>
              <a:rPr lang="en-ZA" altLang="en-US" sz="2400" dirty="0" smtClean="0">
                <a:solidFill>
                  <a:schemeClr val="accent6">
                    <a:lumMod val="50000"/>
                  </a:schemeClr>
                </a:solidFill>
                <a:latin typeface="Century Gothic" panose="020B0502020202020204" pitchFamily="34" charset="0"/>
              </a:rPr>
              <a:t>Umalusi is in the process of instituting a civil claim against the Joint Venture.</a:t>
            </a:r>
          </a:p>
          <a:p>
            <a:pPr lvl="1" algn="just">
              <a:defRPr/>
            </a:pPr>
            <a:r>
              <a:rPr lang="en-ZA" altLang="en-US" sz="2000" dirty="0">
                <a:solidFill>
                  <a:srgbClr val="16165D"/>
                </a:solidFill>
                <a:latin typeface="Century Gothic" panose="020B0502020202020204" pitchFamily="34" charset="0"/>
              </a:rPr>
              <a:t>A</a:t>
            </a:r>
            <a:r>
              <a:rPr lang="en-ZA" altLang="en-US" sz="2000" dirty="0" smtClean="0">
                <a:solidFill>
                  <a:srgbClr val="16165D"/>
                </a:solidFill>
                <a:latin typeface="Century Gothic" panose="020B0502020202020204" pitchFamily="34" charset="0"/>
              </a:rPr>
              <a:t> preservation order will not be the correct process to follow – factually not in this case.</a:t>
            </a:r>
          </a:p>
          <a:p>
            <a:pPr lvl="1" algn="just">
              <a:defRPr/>
            </a:pPr>
            <a:r>
              <a:rPr lang="en-ZA" altLang="en-US" sz="2000" dirty="0" smtClean="0">
                <a:solidFill>
                  <a:schemeClr val="accent6">
                    <a:lumMod val="50000"/>
                  </a:schemeClr>
                </a:solidFill>
                <a:latin typeface="Century Gothic" panose="020B0502020202020204" pitchFamily="34" charset="0"/>
              </a:rPr>
              <a:t>Quantity surveyors’ reports have been completed.</a:t>
            </a:r>
          </a:p>
          <a:p>
            <a:pPr lvl="1" algn="just">
              <a:defRPr/>
            </a:pPr>
            <a:r>
              <a:rPr lang="en-ZA" altLang="en-US" sz="2000" dirty="0" smtClean="0">
                <a:solidFill>
                  <a:schemeClr val="accent6">
                    <a:lumMod val="50000"/>
                  </a:schemeClr>
                </a:solidFill>
                <a:latin typeface="Century Gothic" panose="020B0502020202020204" pitchFamily="34" charset="0"/>
              </a:rPr>
              <a:t>The process of compiling the Court papers have started.</a:t>
            </a:r>
          </a:p>
          <a:p>
            <a:pPr algn="just">
              <a:defRPr/>
            </a:pPr>
            <a:r>
              <a:rPr lang="en-ZA" altLang="en-US" sz="2400" dirty="0" smtClean="0">
                <a:solidFill>
                  <a:schemeClr val="accent6">
                    <a:lumMod val="50000"/>
                  </a:schemeClr>
                </a:solidFill>
                <a:latin typeface="Century Gothic" panose="020B0502020202020204" pitchFamily="34" charset="0"/>
              </a:rPr>
              <a:t>While pursuing the case Umalusi will initiate a new tender process for </a:t>
            </a:r>
            <a:r>
              <a:rPr lang="en-ZA" altLang="en-US" sz="2400" dirty="0">
                <a:solidFill>
                  <a:schemeClr val="accent6">
                    <a:lumMod val="50000"/>
                  </a:schemeClr>
                </a:solidFill>
                <a:latin typeface="Century Gothic" panose="020B0502020202020204" pitchFamily="34" charset="0"/>
              </a:rPr>
              <a:t>the renovation of Building </a:t>
            </a:r>
            <a:r>
              <a:rPr lang="en-ZA" altLang="en-US" sz="2400" dirty="0" smtClean="0">
                <a:solidFill>
                  <a:schemeClr val="accent6">
                    <a:lumMod val="50000"/>
                  </a:schemeClr>
                </a:solidFill>
                <a:latin typeface="Century Gothic" panose="020B0502020202020204" pitchFamily="34" charset="0"/>
              </a:rPr>
              <a:t>41.</a:t>
            </a:r>
          </a:p>
          <a:p>
            <a:pPr lvl="1" algn="just">
              <a:defRPr/>
            </a:pPr>
            <a:r>
              <a:rPr lang="en-ZA" altLang="en-US" sz="2000" dirty="0" smtClean="0">
                <a:solidFill>
                  <a:schemeClr val="accent6">
                    <a:lumMod val="50000"/>
                  </a:schemeClr>
                </a:solidFill>
                <a:latin typeface="Century Gothic" panose="020B0502020202020204" pitchFamily="34" charset="0"/>
              </a:rPr>
              <a:t>Tender was divided into two phases.</a:t>
            </a:r>
          </a:p>
          <a:p>
            <a:pPr lvl="1" algn="just">
              <a:defRPr/>
            </a:pPr>
            <a:r>
              <a:rPr lang="en-ZA" altLang="en-US" sz="2000" dirty="0" smtClean="0">
                <a:solidFill>
                  <a:schemeClr val="accent6">
                    <a:lumMod val="50000"/>
                  </a:schemeClr>
                </a:solidFill>
                <a:latin typeface="Century Gothic" panose="020B0502020202020204" pitchFamily="34" charset="0"/>
              </a:rPr>
              <a:t>Phase one to appoint a Principal Agent (Project </a:t>
            </a:r>
            <a:r>
              <a:rPr lang="en-ZA" altLang="en-US" sz="2000" dirty="0">
                <a:solidFill>
                  <a:schemeClr val="accent6">
                    <a:lumMod val="50000"/>
                  </a:schemeClr>
                </a:solidFill>
                <a:latin typeface="Century Gothic" panose="020B0502020202020204" pitchFamily="34" charset="0"/>
              </a:rPr>
              <a:t>M</a:t>
            </a:r>
            <a:r>
              <a:rPr lang="en-ZA" altLang="en-US" sz="2000" dirty="0" smtClean="0">
                <a:solidFill>
                  <a:schemeClr val="accent6">
                    <a:lumMod val="50000"/>
                  </a:schemeClr>
                </a:solidFill>
                <a:latin typeface="Century Gothic" panose="020B0502020202020204" pitchFamily="34" charset="0"/>
              </a:rPr>
              <a:t>anagement team) – Evaluation almost completed.</a:t>
            </a:r>
          </a:p>
          <a:p>
            <a:pPr lvl="1" algn="just">
              <a:defRPr/>
            </a:pPr>
            <a:r>
              <a:rPr lang="en-ZA" altLang="en-US" sz="2000" dirty="0" smtClean="0">
                <a:solidFill>
                  <a:schemeClr val="accent6">
                    <a:lumMod val="50000"/>
                  </a:schemeClr>
                </a:solidFill>
                <a:latin typeface="Century Gothic" panose="020B0502020202020204" pitchFamily="34" charset="0"/>
              </a:rPr>
              <a:t>Phase two will be the appointment of the construction team, with the assistance of the Principal Agent</a:t>
            </a: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a:solidFill>
                <a:schemeClr val="accent6">
                  <a:lumMod val="50000"/>
                </a:schemeClr>
              </a:solidFill>
              <a:latin typeface="Century Gothic" panose="020B0502020202020204" pitchFamily="34" charset="0"/>
            </a:endParaRPr>
          </a:p>
          <a:p>
            <a:pPr marL="106363" indent="0">
              <a:buFont typeface="Wingdings" panose="05000000000000000000" pitchFamily="2" charset="2"/>
              <a:buNone/>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2DEDEA6F-01AD-4953-B648-EECC058B9F10}" type="slidenum">
              <a:rPr lang="en-ZA"/>
              <a:pPr>
                <a:defRPr/>
              </a:pPr>
              <a:t>46</a:t>
            </a:fld>
            <a:endParaRPr lang="en-ZA" dirty="0"/>
          </a:p>
        </p:txBody>
      </p:sp>
    </p:spTree>
    <p:extLst>
      <p:ext uri="{BB962C8B-B14F-4D97-AF65-F5344CB8AC3E}">
        <p14:creationId xmlns:p14="http://schemas.microsoft.com/office/powerpoint/2010/main" xmlns="" val="730181331"/>
      </p:ext>
    </p:extLst>
  </p:cSld>
  <p:clrMapOvr>
    <a:masterClrMapping/>
  </p:clrMapOvr>
  <p:transition spd="slow">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Controls for managing </a:t>
            </a:r>
            <a:r>
              <a:rPr lang="en-ZA" altLang="en-US" sz="4000" b="1" dirty="0" smtClean="0">
                <a:latin typeface="Century Gothic" panose="020B0502020202020204" pitchFamily="34" charset="0"/>
              </a:rPr>
              <a:t>the APP &amp; SCM </a:t>
            </a:r>
            <a:endParaRPr lang="en-ZA" altLang="en-US" sz="40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486400"/>
          </a:xfrm>
        </p:spPr>
        <p:txBody>
          <a:bodyPr/>
          <a:lstStyle/>
          <a:p>
            <a:pPr algn="just">
              <a:defRPr/>
            </a:pPr>
            <a:r>
              <a:rPr lang="en-ZA" altLang="en-US" sz="2200" dirty="0">
                <a:solidFill>
                  <a:schemeClr val="accent6">
                    <a:lumMod val="50000"/>
                  </a:schemeClr>
                </a:solidFill>
                <a:latin typeface="Century Gothic" panose="020B0502020202020204" pitchFamily="34" charset="0"/>
              </a:rPr>
              <a:t>Senior and Executive Managers have signed a pledge with the CEO to obtain a clean </a:t>
            </a:r>
            <a:r>
              <a:rPr lang="en-ZA" altLang="en-US" sz="2200" dirty="0" smtClean="0">
                <a:solidFill>
                  <a:schemeClr val="accent6">
                    <a:lumMod val="50000"/>
                  </a:schemeClr>
                </a:solidFill>
                <a:latin typeface="Century Gothic" panose="020B0502020202020204" pitchFamily="34" charset="0"/>
              </a:rPr>
              <a:t>audit.</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smtClean="0">
                <a:solidFill>
                  <a:schemeClr val="accent6">
                    <a:lumMod val="50000"/>
                  </a:schemeClr>
                </a:solidFill>
                <a:latin typeface="Century Gothic" panose="020B0502020202020204" pitchFamily="34" charset="0"/>
              </a:rPr>
              <a:t>Standard </a:t>
            </a:r>
            <a:r>
              <a:rPr lang="en-ZA" altLang="en-US" sz="2200" dirty="0">
                <a:solidFill>
                  <a:schemeClr val="accent6">
                    <a:lumMod val="50000"/>
                  </a:schemeClr>
                </a:solidFill>
                <a:latin typeface="Century Gothic" panose="020B0502020202020204" pitchFamily="34" charset="0"/>
              </a:rPr>
              <a:t>Operating Procedures are being </a:t>
            </a:r>
            <a:r>
              <a:rPr lang="en-ZA" altLang="en-US" sz="2200" dirty="0" smtClean="0">
                <a:solidFill>
                  <a:schemeClr val="accent6">
                    <a:lumMod val="50000"/>
                  </a:schemeClr>
                </a:solidFill>
                <a:latin typeface="Century Gothic" panose="020B0502020202020204" pitchFamily="34" charset="0"/>
              </a:rPr>
              <a:t>developed per indicator.</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a:solidFill>
                  <a:schemeClr val="accent6">
                    <a:lumMod val="50000"/>
                  </a:schemeClr>
                </a:solidFill>
                <a:latin typeface="Century Gothic" panose="020B0502020202020204" pitchFamily="34" charset="0"/>
              </a:rPr>
              <a:t>Performance outputs are verified on a quarterly basis </a:t>
            </a:r>
            <a:r>
              <a:rPr lang="en-ZA" altLang="en-US" sz="2200" dirty="0" smtClean="0">
                <a:solidFill>
                  <a:schemeClr val="accent6">
                    <a:lumMod val="50000"/>
                  </a:schemeClr>
                </a:solidFill>
                <a:latin typeface="Century Gothic" panose="020B0502020202020204" pitchFamily="34" charset="0"/>
              </a:rPr>
              <a:t>by an internal committee (PIVC) and monitored at quarterly review meetings.</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a:solidFill>
                  <a:schemeClr val="accent6">
                    <a:lumMod val="50000"/>
                  </a:schemeClr>
                </a:solidFill>
                <a:latin typeface="Century Gothic" panose="020B0502020202020204" pitchFamily="34" charset="0"/>
              </a:rPr>
              <a:t>Achievement of APP targets is part of the SMS members’ Performance </a:t>
            </a:r>
            <a:r>
              <a:rPr lang="en-ZA" altLang="en-US" sz="2200" dirty="0" smtClean="0">
                <a:solidFill>
                  <a:schemeClr val="accent6">
                    <a:lumMod val="50000"/>
                  </a:schemeClr>
                </a:solidFill>
                <a:latin typeface="Century Gothic" panose="020B0502020202020204" pitchFamily="34" charset="0"/>
              </a:rPr>
              <a:t>Agreements. </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smtClean="0">
                <a:solidFill>
                  <a:schemeClr val="accent6">
                    <a:lumMod val="50000"/>
                  </a:schemeClr>
                </a:solidFill>
                <a:latin typeface="Century Gothic" panose="020B0502020202020204" pitchFamily="34" charset="0"/>
              </a:rPr>
              <a:t>Umalusi has strengthened its oversight on performance information by </a:t>
            </a:r>
            <a:r>
              <a:rPr lang="en-ZA" altLang="en-US" sz="2200" dirty="0">
                <a:solidFill>
                  <a:schemeClr val="accent6">
                    <a:lumMod val="50000"/>
                  </a:schemeClr>
                </a:solidFill>
                <a:latin typeface="Century Gothic" panose="020B0502020202020204" pitchFamily="34" charset="0"/>
              </a:rPr>
              <a:t>ensuring that  the Audit and Risk </a:t>
            </a:r>
            <a:r>
              <a:rPr lang="en-ZA" altLang="en-US" sz="2200" dirty="0" smtClean="0">
                <a:solidFill>
                  <a:schemeClr val="accent6">
                    <a:lumMod val="50000"/>
                  </a:schemeClr>
                </a:solidFill>
                <a:latin typeface="Century Gothic" panose="020B0502020202020204" pitchFamily="34" charset="0"/>
              </a:rPr>
              <a:t>Committee includes a specialist on performance information.</a:t>
            </a:r>
          </a:p>
          <a:p>
            <a:pPr algn="just">
              <a:defRPr/>
            </a:pPr>
            <a:r>
              <a:rPr lang="en-ZA" altLang="en-US" sz="2200" dirty="0" smtClean="0">
                <a:solidFill>
                  <a:schemeClr val="accent6">
                    <a:lumMod val="50000"/>
                  </a:schemeClr>
                </a:solidFill>
                <a:latin typeface="Century Gothic" panose="020B0502020202020204" pitchFamily="34" charset="0"/>
              </a:rPr>
              <a:t>Supply </a:t>
            </a:r>
            <a:r>
              <a:rPr lang="en-ZA" altLang="en-US" sz="2200" dirty="0">
                <a:solidFill>
                  <a:schemeClr val="accent6">
                    <a:lumMod val="50000"/>
                  </a:schemeClr>
                </a:solidFill>
                <a:latin typeface="Century Gothic" panose="020B0502020202020204" pitchFamily="34" charset="0"/>
              </a:rPr>
              <a:t>Chain Management Policies </a:t>
            </a:r>
            <a:r>
              <a:rPr lang="en-ZA" altLang="en-US" sz="2200" dirty="0" smtClean="0">
                <a:solidFill>
                  <a:schemeClr val="accent6">
                    <a:lumMod val="50000"/>
                  </a:schemeClr>
                </a:solidFill>
                <a:latin typeface="Century Gothic" panose="020B0502020202020204" pitchFamily="34" charset="0"/>
              </a:rPr>
              <a:t>are updated regularly to </a:t>
            </a:r>
            <a:r>
              <a:rPr lang="en-ZA" altLang="en-US" sz="2200" dirty="0">
                <a:solidFill>
                  <a:schemeClr val="accent6">
                    <a:lumMod val="50000"/>
                  </a:schemeClr>
                </a:solidFill>
                <a:latin typeface="Century Gothic" panose="020B0502020202020204" pitchFamily="34" charset="0"/>
              </a:rPr>
              <a:t>be aligned </a:t>
            </a:r>
            <a:r>
              <a:rPr lang="en-ZA" altLang="en-US" sz="2200" dirty="0" smtClean="0">
                <a:solidFill>
                  <a:schemeClr val="accent6">
                    <a:lumMod val="50000"/>
                  </a:schemeClr>
                </a:solidFill>
                <a:latin typeface="Century Gothic" panose="020B0502020202020204" pitchFamily="34" charset="0"/>
              </a:rPr>
              <a:t>with </a:t>
            </a:r>
            <a:r>
              <a:rPr lang="en-ZA" altLang="en-US" sz="2200" dirty="0">
                <a:solidFill>
                  <a:schemeClr val="accent6">
                    <a:lumMod val="50000"/>
                  </a:schemeClr>
                </a:solidFill>
                <a:latin typeface="Century Gothic" panose="020B0502020202020204" pitchFamily="34" charset="0"/>
              </a:rPr>
              <a:t>legislation.</a:t>
            </a: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a:solidFill>
                <a:schemeClr val="accent6">
                  <a:lumMod val="50000"/>
                </a:schemeClr>
              </a:solidFill>
              <a:latin typeface="Century Gothic" panose="020B0502020202020204" pitchFamily="34" charset="0"/>
            </a:endParaRPr>
          </a:p>
          <a:p>
            <a:pPr>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47</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320675" y="1036638"/>
            <a:ext cx="9520238" cy="5257800"/>
          </a:xfrm>
        </p:spPr>
        <p:txBody>
          <a:bodyPr/>
          <a:lstStyle/>
          <a:p>
            <a:pPr indent="-180000" algn="just" eaLnBrk="1" hangingPunct="1">
              <a:buFont typeface="Wingdings" panose="05000000000000000000" pitchFamily="2" charset="2"/>
              <a:buNone/>
              <a:defRPr/>
            </a:pPr>
            <a:endParaRPr lang="en-ZA" altLang="en-US" sz="4400" b="1" dirty="0">
              <a:solidFill>
                <a:schemeClr val="accent6">
                  <a:lumMod val="50000"/>
                </a:schemeClr>
              </a:solidFill>
              <a:latin typeface="Century Gothic" panose="020B0502020202020204" pitchFamily="34" charset="0"/>
            </a:endParaRPr>
          </a:p>
          <a:p>
            <a:pPr marL="723900" indent="-457200" algn="just" eaLnBrk="1" hangingPunct="1">
              <a:defRPr/>
            </a:pPr>
            <a:r>
              <a:rPr lang="en-US" altLang="en-US" dirty="0" smtClean="0">
                <a:solidFill>
                  <a:schemeClr val="accent6">
                    <a:lumMod val="50000"/>
                  </a:schemeClr>
                </a:solidFill>
                <a:latin typeface="Century Gothic" panose="020B0502020202020204" pitchFamily="34" charset="0"/>
              </a:rPr>
              <a:t>We would like to convey our sincere appreciation to our Council for their continued support.</a:t>
            </a:r>
          </a:p>
          <a:p>
            <a:pPr indent="-180000" algn="just" eaLnBrk="1" hangingPunct="1">
              <a:buFont typeface="Wingdings" panose="05000000000000000000" pitchFamily="2" charset="2"/>
              <a:buNone/>
              <a:defRPr/>
            </a:pPr>
            <a:endParaRPr lang="en-US" altLang="en-US" sz="900" dirty="0" smtClean="0">
              <a:solidFill>
                <a:schemeClr val="accent6">
                  <a:lumMod val="50000"/>
                </a:schemeClr>
              </a:solidFill>
              <a:latin typeface="Century Gothic" panose="020B0502020202020204" pitchFamily="34" charset="0"/>
            </a:endParaRPr>
          </a:p>
          <a:p>
            <a:pPr marL="723900" indent="-457200" algn="just" eaLnBrk="1" hangingPunct="1">
              <a:spcAft>
                <a:spcPts val="0"/>
              </a:spcAft>
              <a:defRPr/>
            </a:pPr>
            <a:r>
              <a:rPr lang="en-US" altLang="en-US" dirty="0">
                <a:solidFill>
                  <a:schemeClr val="accent6">
                    <a:lumMod val="50000"/>
                  </a:schemeClr>
                </a:solidFill>
                <a:latin typeface="Century Gothic" panose="020B0502020202020204" pitchFamily="34" charset="0"/>
              </a:rPr>
              <a:t>Thank you very much to the Chairperson of the Portfolio Committee, </a:t>
            </a:r>
            <a:r>
              <a:rPr lang="en-US" altLang="en-US" dirty="0" err="1">
                <a:solidFill>
                  <a:schemeClr val="accent6">
                    <a:lumMod val="50000"/>
                  </a:schemeClr>
                </a:solidFill>
                <a:latin typeface="Century Gothic" panose="020B0502020202020204" pitchFamily="34" charset="0"/>
              </a:rPr>
              <a:t>Ms</a:t>
            </a:r>
            <a:r>
              <a:rPr lang="en-US" altLang="en-US" dirty="0">
                <a:solidFill>
                  <a:schemeClr val="accent6">
                    <a:lumMod val="50000"/>
                  </a:schemeClr>
                </a:solidFill>
                <a:latin typeface="Century Gothic" panose="020B0502020202020204" pitchFamily="34" charset="0"/>
              </a:rPr>
              <a:t> </a:t>
            </a:r>
            <a:r>
              <a:rPr lang="en-US" altLang="en-US" dirty="0" err="1">
                <a:solidFill>
                  <a:schemeClr val="accent6">
                    <a:lumMod val="50000"/>
                  </a:schemeClr>
                </a:solidFill>
                <a:latin typeface="Century Gothic" panose="020B0502020202020204" pitchFamily="34" charset="0"/>
              </a:rPr>
              <a:t>Mbingo-Gigaba</a:t>
            </a:r>
            <a:r>
              <a:rPr lang="en-US" altLang="en-US" dirty="0">
                <a:solidFill>
                  <a:schemeClr val="accent6">
                    <a:lumMod val="50000"/>
                  </a:schemeClr>
                </a:solidFill>
                <a:latin typeface="Century Gothic" panose="020B0502020202020204" pitchFamily="34" charset="0"/>
              </a:rPr>
              <a:t>,  and the </a:t>
            </a:r>
            <a:r>
              <a:rPr lang="en-ZA" altLang="en-US" dirty="0">
                <a:solidFill>
                  <a:schemeClr val="accent6">
                    <a:lumMod val="50000"/>
                  </a:schemeClr>
                </a:solidFill>
                <a:latin typeface="Century Gothic" panose="020B0502020202020204" pitchFamily="34" charset="0"/>
              </a:rPr>
              <a:t>Honourable</a:t>
            </a:r>
            <a:r>
              <a:rPr lang="en-US" altLang="en-US" dirty="0">
                <a:solidFill>
                  <a:schemeClr val="accent6">
                    <a:lumMod val="50000"/>
                  </a:schemeClr>
                </a:solidFill>
                <a:latin typeface="Century Gothic" panose="020B0502020202020204" pitchFamily="34" charset="0"/>
              </a:rPr>
              <a:t>  members for this opportunity to present Umalusi’s 2019/20 Annual Performance Plan.</a:t>
            </a:r>
          </a:p>
          <a:p>
            <a:pPr lvl="1" eaLnBrk="1" hangingPunct="1">
              <a:buFont typeface="Wingdings" panose="05000000000000000000" pitchFamily="2" charset="2"/>
              <a:buNone/>
              <a:defRPr/>
            </a:pPr>
            <a:endParaRPr lang="en-US" altLang="en-US" sz="100" dirty="0">
              <a:solidFill>
                <a:schemeClr val="accent6">
                  <a:lumMod val="50000"/>
                </a:schemeClr>
              </a:solidFill>
            </a:endParaRPr>
          </a:p>
          <a:p>
            <a:pPr algn="ctr" eaLnBrk="1" hangingPunct="1">
              <a:buNone/>
              <a:defRPr/>
            </a:pPr>
            <a:r>
              <a:rPr lang="en-US" altLang="en-US" sz="2400" dirty="0">
                <a:solidFill>
                  <a:schemeClr val="accent6">
                    <a:lumMod val="50000"/>
                  </a:schemeClr>
                </a:solidFill>
                <a:latin typeface="Century Gothic" panose="020B0502020202020204" pitchFamily="34" charset="0"/>
              </a:rPr>
              <a:t>   </a:t>
            </a:r>
            <a:r>
              <a:rPr lang="en-US" altLang="en-US" sz="2800" b="1" dirty="0">
                <a:solidFill>
                  <a:schemeClr val="accent6">
                    <a:lumMod val="50000"/>
                  </a:schemeClr>
                </a:solidFill>
                <a:latin typeface="Century Gothic" panose="020B0502020202020204" pitchFamily="34" charset="0"/>
              </a:rPr>
              <a:t>Dr MS Rakometsi </a:t>
            </a:r>
          </a:p>
          <a:p>
            <a:pPr marL="266700" indent="0" algn="ctr" eaLnBrk="1" hangingPunct="1">
              <a:buNone/>
              <a:defRPr/>
            </a:pPr>
            <a:endParaRPr lang="en-US" altLang="en-US" dirty="0">
              <a:solidFill>
                <a:schemeClr val="accent6">
                  <a:lumMod val="50000"/>
                </a:schemeClr>
              </a:solidFill>
              <a:latin typeface="Century Gothic" panose="020B0502020202020204" pitchFamily="34" charset="0"/>
            </a:endParaRPr>
          </a:p>
          <a:p>
            <a:pPr lvl="1" eaLnBrk="1" hangingPunct="1">
              <a:buFont typeface="Wingdings" panose="05000000000000000000" pitchFamily="2" charset="2"/>
              <a:buNone/>
              <a:defRPr/>
            </a:pPr>
            <a:endParaRPr lang="en-US" altLang="en-US" sz="100" dirty="0" smtClean="0">
              <a:solidFill>
                <a:schemeClr val="accent6">
                  <a:lumMod val="50000"/>
                </a:schemeClr>
              </a:solidFill>
            </a:endParaRPr>
          </a:p>
          <a:p>
            <a:pPr algn="ctr" eaLnBrk="1" hangingPunct="1">
              <a:buFont typeface="Wingdings" panose="05000000000000000000" pitchFamily="2" charset="2"/>
              <a:buNone/>
              <a:defRPr/>
            </a:pPr>
            <a:r>
              <a:rPr lang="en-US" altLang="en-US" sz="2400" dirty="0" smtClean="0">
                <a:solidFill>
                  <a:schemeClr val="accent6">
                    <a:lumMod val="50000"/>
                  </a:schemeClr>
                </a:solidFill>
                <a:latin typeface="Century Gothic" panose="020B0502020202020204" pitchFamily="34" charset="0"/>
              </a:rPr>
              <a:t>   </a:t>
            </a:r>
            <a:endParaRPr lang="en-US" altLang="en-US" sz="2400" b="1" dirty="0" smtClean="0">
              <a:solidFill>
                <a:schemeClr val="accent6">
                  <a:lumMod val="50000"/>
                </a:schemeClr>
              </a:solidFill>
              <a:latin typeface="Century Gothic" panose="020B0502020202020204" pitchFamily="34" charset="0"/>
            </a:endParaRPr>
          </a:p>
        </p:txBody>
      </p:sp>
      <p:sp>
        <p:nvSpPr>
          <p:cNvPr id="110595" name="Title 1"/>
          <p:cNvSpPr>
            <a:spLocks noGrp="1"/>
          </p:cNvSpPr>
          <p:nvPr>
            <p:ph type="title"/>
          </p:nvPr>
        </p:nvSpPr>
        <p:spPr>
          <a:xfrm>
            <a:off x="547688" y="569913"/>
            <a:ext cx="9066212" cy="933450"/>
          </a:xfrm>
        </p:spPr>
        <p:txBody>
          <a:bodyPr/>
          <a:lstStyle/>
          <a:p>
            <a:pPr>
              <a:defRPr/>
            </a:pPr>
            <a:r>
              <a:rPr lang="en-ZA" altLang="en-US" sz="6000" b="1" dirty="0">
                <a:latin typeface="Century Gothic" panose="020B0502020202020204" pitchFamily="34" charset="0"/>
              </a:rPr>
              <a:t>THANK YOU</a:t>
            </a:r>
          </a:p>
        </p:txBody>
      </p:sp>
      <p:sp>
        <p:nvSpPr>
          <p:cNvPr id="2" name="Slide Number Placeholder 1"/>
          <p:cNvSpPr>
            <a:spLocks noGrp="1"/>
          </p:cNvSpPr>
          <p:nvPr>
            <p:ph type="sldNum" sz="quarter" idx="10"/>
          </p:nvPr>
        </p:nvSpPr>
        <p:spPr/>
        <p:txBody>
          <a:bodyPr/>
          <a:lstStyle/>
          <a:p>
            <a:pPr>
              <a:defRPr/>
            </a:pPr>
            <a:fld id="{58720899-DEBF-404C-984F-56D19586B7B5}" type="slidenum">
              <a:rPr lang="en-ZA"/>
              <a:pPr>
                <a:defRPr/>
              </a:pPr>
              <a:t>48</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ZA" altLang="en-US" b="1" dirty="0" smtClean="0">
                <a:latin typeface="Century Gothic" panose="020B0502020202020204" pitchFamily="34" charset="0"/>
              </a:rPr>
              <a:t>Contact details</a:t>
            </a:r>
            <a:endParaRPr lang="en-ZA" altLang="en-US" dirty="0" smtClean="0"/>
          </a:p>
        </p:txBody>
      </p:sp>
      <p:sp>
        <p:nvSpPr>
          <p:cNvPr id="3" name="Content Placeholder 2"/>
          <p:cNvSpPr>
            <a:spLocks noGrp="1"/>
          </p:cNvSpPr>
          <p:nvPr>
            <p:ph idx="1"/>
          </p:nvPr>
        </p:nvSpPr>
        <p:spPr/>
        <p:txBody>
          <a:bodyPr/>
          <a:lstStyle/>
          <a:p>
            <a:pPr marL="106363" indent="0">
              <a:buFont typeface="Wingdings" panose="05000000000000000000" pitchFamily="2" charset="2"/>
              <a:buNone/>
              <a:defRPr/>
            </a:pPr>
            <a:endParaRPr lang="en-ZA" sz="100" dirty="0" smtClean="0">
              <a:sym typeface="Wingdings" panose="05000000000000000000" pitchFamily="2" charset="2"/>
            </a:endParaRPr>
          </a:p>
          <a:p>
            <a:pPr marL="106363" indent="0">
              <a:lnSpc>
                <a:spcPct val="150000"/>
              </a:lnSpc>
              <a:buFont typeface="Wingdings" panose="05000000000000000000" pitchFamily="2" charset="2"/>
              <a:buNone/>
              <a:defRPr/>
            </a:pPr>
            <a:r>
              <a:rPr lang="en-ZA" dirty="0" smtClean="0">
                <a:latin typeface="Century Gothic" panose="020B0502020202020204" pitchFamily="34" charset="0"/>
                <a:sym typeface="Wingdings" panose="05000000000000000000" pitchFamily="2" charset="2"/>
              </a:rPr>
              <a:t>       </a:t>
            </a:r>
            <a:r>
              <a:rPr lang="en-ZA" dirty="0">
                <a:latin typeface="Century Gothic" panose="020B0502020202020204" pitchFamily="34" charset="0"/>
              </a:rPr>
              <a:t>012 349 1510</a:t>
            </a:r>
          </a:p>
          <a:p>
            <a:pPr marL="106363" indent="0">
              <a:lnSpc>
                <a:spcPct val="150000"/>
              </a:lnSpc>
              <a:buNone/>
              <a:defRPr/>
            </a:pPr>
            <a:r>
              <a:rPr lang="en-ZA" dirty="0" smtClean="0">
                <a:latin typeface="Century Gothic" panose="020B0502020202020204" pitchFamily="34" charset="0"/>
                <a:sym typeface="Wingdings" panose="05000000000000000000" pitchFamily="2" charset="2"/>
              </a:rPr>
              <a:t>	 	17737   –   Toll-free Hotline </a:t>
            </a:r>
          </a:p>
          <a:p>
            <a:pPr marL="106363" indent="0">
              <a:lnSpc>
                <a:spcPct val="150000"/>
              </a:lnSpc>
              <a:buNone/>
              <a:defRPr/>
            </a:pPr>
            <a:r>
              <a:rPr lang="en-ZA" dirty="0" smtClean="0">
                <a:latin typeface="Century Gothic" panose="020B0502020202020204" pitchFamily="34" charset="0"/>
                <a:sym typeface="Wingdings" panose="05000000000000000000" pitchFamily="2" charset="2"/>
              </a:rPr>
              <a:t> </a:t>
            </a:r>
            <a:r>
              <a:rPr lang="en-ZA" dirty="0" smtClean="0">
                <a:latin typeface="Century Gothic" panose="020B0502020202020204" pitchFamily="34" charset="0"/>
              </a:rPr>
              <a:t>      </a:t>
            </a:r>
            <a:r>
              <a:rPr lang="en-ZA" u="sng" dirty="0">
                <a:solidFill>
                  <a:srgbClr val="0000FF"/>
                </a:solidFill>
                <a:latin typeface="Century Gothic" panose="020B0502020202020204" pitchFamily="34" charset="0"/>
              </a:rPr>
              <a:t>Mafu.Rakometsi@umalusi.org.za</a:t>
            </a:r>
            <a:r>
              <a:rPr lang="en-ZA" dirty="0">
                <a:latin typeface="Century Gothic" panose="020B0502020202020204" pitchFamily="34" charset="0"/>
              </a:rPr>
              <a:t> </a:t>
            </a:r>
          </a:p>
          <a:p>
            <a:pPr marL="97932" indent="0">
              <a:lnSpc>
                <a:spcPct val="100000"/>
              </a:lnSpc>
              <a:buNone/>
              <a:defRPr/>
            </a:pPr>
            <a:r>
              <a:rPr lang="en-ZA" dirty="0" smtClean="0">
                <a:latin typeface="Century Gothic" panose="020B0502020202020204" pitchFamily="34" charset="0"/>
                <a:sym typeface="Wingdings" panose="05000000000000000000" pitchFamily="2" charset="2"/>
              </a:rPr>
              <a:t></a:t>
            </a:r>
            <a:r>
              <a:rPr lang="en-ZA" dirty="0" smtClean="0">
                <a:latin typeface="Century Gothic" panose="020B0502020202020204" pitchFamily="34" charset="0"/>
              </a:rPr>
              <a:t>  		</a:t>
            </a:r>
            <a:r>
              <a:rPr lang="en-ZA" u="sng" dirty="0" smtClean="0">
                <a:solidFill>
                  <a:srgbClr val="0000FF"/>
                </a:solidFill>
                <a:latin typeface="Century Gothic" panose="020B0502020202020204" pitchFamily="34" charset="0"/>
              </a:rPr>
              <a:t>Nomveliso.Mzingeli@umalusi.org.za</a:t>
            </a:r>
            <a:endParaRPr lang="en-ZA" u="sng" dirty="0">
              <a:solidFill>
                <a:srgbClr val="0000FF"/>
              </a:solidFill>
              <a:latin typeface="Century Gothic" panose="020B0502020202020204" pitchFamily="34" charset="0"/>
            </a:endParaRPr>
          </a:p>
          <a:p>
            <a:pPr marL="97932" indent="0">
              <a:lnSpc>
                <a:spcPct val="100000"/>
              </a:lnSpc>
              <a:buNone/>
              <a:defRPr/>
            </a:pPr>
            <a:r>
              <a:rPr lang="en-ZA" dirty="0" smtClean="0">
                <a:latin typeface="Century Gothic" panose="020B0502020202020204" pitchFamily="34" charset="0"/>
                <a:sym typeface="Wingdings" panose="05000000000000000000" pitchFamily="2" charset="2"/>
              </a:rPr>
              <a:t></a:t>
            </a:r>
            <a:r>
              <a:rPr lang="en-ZA" dirty="0" smtClean="0">
                <a:solidFill>
                  <a:srgbClr val="0000FF"/>
                </a:solidFill>
                <a:latin typeface="Century Gothic" panose="020B0502020202020204" pitchFamily="34" charset="0"/>
              </a:rPr>
              <a:t>       </a:t>
            </a:r>
            <a:r>
              <a:rPr lang="en-ZA" u="sng" dirty="0" smtClean="0">
                <a:solidFill>
                  <a:srgbClr val="0000FF"/>
                </a:solidFill>
                <a:latin typeface="Century Gothic" panose="020B0502020202020204" pitchFamily="34" charset="0"/>
              </a:rPr>
              <a:t>info@umalusi.org.za</a:t>
            </a:r>
          </a:p>
          <a:p>
            <a:pPr marL="97932" indent="0">
              <a:lnSpc>
                <a:spcPct val="100000"/>
              </a:lnSpc>
              <a:buNone/>
              <a:defRPr/>
            </a:pPr>
            <a:r>
              <a:rPr lang="en-ZA" dirty="0">
                <a:solidFill>
                  <a:srgbClr val="0000FF"/>
                </a:solidFill>
                <a:latin typeface="Century Gothic" panose="020B0502020202020204" pitchFamily="34" charset="0"/>
              </a:rPr>
              <a:t>	</a:t>
            </a:r>
            <a:r>
              <a:rPr lang="en-ZA" dirty="0" smtClean="0">
                <a:solidFill>
                  <a:srgbClr val="0000FF"/>
                </a:solidFill>
                <a:latin typeface="Century Gothic" panose="020B0502020202020204" pitchFamily="34" charset="0"/>
              </a:rPr>
              <a:t>		</a:t>
            </a:r>
            <a:r>
              <a:rPr lang="en-ZA" u="sng" dirty="0" smtClean="0">
                <a:solidFill>
                  <a:srgbClr val="0000FF"/>
                </a:solidFill>
                <a:latin typeface="Century Gothic" panose="020B0502020202020204" pitchFamily="34" charset="0"/>
              </a:rPr>
              <a:t>https</a:t>
            </a:r>
            <a:r>
              <a:rPr lang="en-ZA" u="sng" dirty="0">
                <a:solidFill>
                  <a:srgbClr val="0000FF"/>
                </a:solidFill>
                <a:latin typeface="Century Gothic" panose="020B0502020202020204" pitchFamily="34" charset="0"/>
              </a:rPr>
              <a:t>://twitter.com/umalusisa</a:t>
            </a:r>
          </a:p>
          <a:p>
            <a:pPr>
              <a:defRPr/>
            </a:pPr>
            <a:endParaRPr lang="en-ZA" dirty="0"/>
          </a:p>
        </p:txBody>
      </p:sp>
      <p:sp>
        <p:nvSpPr>
          <p:cNvPr id="4" name="Slide Number Placeholder 3"/>
          <p:cNvSpPr>
            <a:spLocks noGrp="1"/>
          </p:cNvSpPr>
          <p:nvPr>
            <p:ph type="sldNum" sz="quarter" idx="10"/>
          </p:nvPr>
        </p:nvSpPr>
        <p:spPr/>
        <p:txBody>
          <a:bodyPr/>
          <a:lstStyle/>
          <a:p>
            <a:pPr>
              <a:defRPr/>
            </a:pPr>
            <a:fld id="{E89D53C1-E91D-4512-8649-31214D5ECB62}" type="slidenum">
              <a:rPr lang="en-ZA" smtClean="0"/>
              <a:pPr>
                <a:defRPr/>
              </a:pPr>
              <a:t>49</a:t>
            </a:fld>
            <a:endParaRPr lang="en-ZA" dirty="0"/>
          </a:p>
        </p:txBody>
      </p:sp>
      <p:pic>
        <p:nvPicPr>
          <p:cNvPr id="5" name="Picture 4"/>
          <p:cNvPicPr>
            <a:picLocks noChangeAspect="1"/>
          </p:cNvPicPr>
          <p:nvPr/>
        </p:nvPicPr>
        <p:blipFill>
          <a:blip r:embed="rId3" cstate="print"/>
          <a:stretch>
            <a:fillRect/>
          </a:stretch>
        </p:blipFill>
        <p:spPr>
          <a:xfrm>
            <a:off x="620712" y="5684837"/>
            <a:ext cx="420687" cy="420687"/>
          </a:xfrm>
          <a:prstGeom prst="rect">
            <a:avLst/>
          </a:prstGeom>
        </p:spPr>
      </p:pic>
    </p:spTree>
    <p:extLst>
      <p:ext uri="{BB962C8B-B14F-4D97-AF65-F5344CB8AC3E}">
        <p14:creationId xmlns:p14="http://schemas.microsoft.com/office/powerpoint/2010/main" xmlns="" val="2577311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13" y="323850"/>
            <a:ext cx="9677400" cy="484187"/>
          </a:xfrm>
        </p:spPr>
        <p:txBody>
          <a:bodyPr/>
          <a:lstStyle/>
          <a:p>
            <a:r>
              <a:rPr lang="en-US" altLang="en-US" sz="3600" b="1" dirty="0">
                <a:solidFill>
                  <a:srgbClr val="22228B"/>
                </a:solidFill>
                <a:latin typeface="Century Gothic" panose="020B0502020202020204" pitchFamily="34" charset="0"/>
                <a:cs typeface="Arial" panose="020B0604020202020204" pitchFamily="34" charset="0"/>
              </a:rPr>
              <a:t>The National Qualifications Framework Act </a:t>
            </a:r>
            <a:endParaRPr lang="en-ZA" sz="3600" dirty="0"/>
          </a:p>
        </p:txBody>
      </p:sp>
      <p:sp>
        <p:nvSpPr>
          <p:cNvPr id="3" name="Content Placeholder 2"/>
          <p:cNvSpPr>
            <a:spLocks noGrp="1"/>
          </p:cNvSpPr>
          <p:nvPr>
            <p:ph idx="1"/>
          </p:nvPr>
        </p:nvSpPr>
        <p:spPr>
          <a:xfrm>
            <a:off x="315913" y="808037"/>
            <a:ext cx="9525000" cy="5715000"/>
          </a:xfrm>
        </p:spPr>
        <p:txBody>
          <a:bodyPr/>
          <a:lstStyle/>
          <a:p>
            <a:pPr algn="just"/>
            <a:r>
              <a:rPr lang="en-US" altLang="en-US" sz="2400" b="1" kern="1200" dirty="0">
                <a:solidFill>
                  <a:schemeClr val="accent6">
                    <a:lumMod val="50000"/>
                  </a:schemeClr>
                </a:solidFill>
                <a:latin typeface="Century Gothic" panose="020B0502020202020204" pitchFamily="34" charset="0"/>
              </a:rPr>
              <a:t>NQF Act, (Act no 67 of 2008)</a:t>
            </a:r>
          </a:p>
          <a:p>
            <a:pPr lvl="1" algn="just"/>
            <a:r>
              <a:rPr lang="en-US" altLang="en-US" sz="2400" kern="1200" dirty="0">
                <a:solidFill>
                  <a:schemeClr val="accent6">
                    <a:lumMod val="50000"/>
                  </a:schemeClr>
                </a:solidFill>
                <a:latin typeface="Century Gothic" panose="020B0502020202020204" pitchFamily="34" charset="0"/>
              </a:rPr>
              <a:t>To </a:t>
            </a:r>
            <a:r>
              <a:rPr lang="en-US" altLang="en-US" sz="2400" kern="1200" dirty="0" smtClean="0">
                <a:solidFill>
                  <a:schemeClr val="accent6">
                    <a:lumMod val="50000"/>
                  </a:schemeClr>
                </a:solidFill>
                <a:latin typeface="Century Gothic" panose="020B0502020202020204" pitchFamily="34" charset="0"/>
              </a:rPr>
              <a:t>provide for the </a:t>
            </a:r>
            <a:r>
              <a:rPr lang="en-US" altLang="en-US" sz="2400" kern="1200" dirty="0">
                <a:solidFill>
                  <a:schemeClr val="accent6">
                    <a:lumMod val="50000"/>
                  </a:schemeClr>
                </a:solidFill>
                <a:latin typeface="Century Gothic" panose="020B0502020202020204" pitchFamily="34" charset="0"/>
              </a:rPr>
              <a:t>National Qualifications Framework; </a:t>
            </a:r>
          </a:p>
          <a:p>
            <a:pPr lvl="1" algn="just"/>
            <a:r>
              <a:rPr lang="en-US" altLang="en-US" sz="2400" kern="1200" dirty="0">
                <a:solidFill>
                  <a:schemeClr val="accent6">
                    <a:lumMod val="50000"/>
                  </a:schemeClr>
                </a:solidFill>
                <a:latin typeface="Century Gothic" panose="020B0502020202020204" pitchFamily="34" charset="0"/>
              </a:rPr>
              <a:t>To provide for the responsibilities of the Minister of Education and the Minister of </a:t>
            </a:r>
            <a:r>
              <a:rPr lang="en-US" altLang="en-US" sz="2400" kern="1200" dirty="0" err="1">
                <a:solidFill>
                  <a:schemeClr val="accent6">
                    <a:lumMod val="50000"/>
                  </a:schemeClr>
                </a:solidFill>
                <a:latin typeface="Century Gothic" panose="020B0502020202020204" pitchFamily="34" charset="0"/>
              </a:rPr>
              <a:t>Labour</a:t>
            </a:r>
            <a:r>
              <a:rPr lang="en-US" altLang="en-US" sz="2400" kern="1200" dirty="0">
                <a:solidFill>
                  <a:schemeClr val="accent6">
                    <a:lumMod val="50000"/>
                  </a:schemeClr>
                </a:solidFill>
                <a:latin typeface="Century Gothic" panose="020B0502020202020204" pitchFamily="34" charset="0"/>
              </a:rPr>
              <a:t>; </a:t>
            </a:r>
          </a:p>
          <a:p>
            <a:pPr lvl="1" algn="just"/>
            <a:r>
              <a:rPr lang="en-US" altLang="en-US" sz="2400" kern="1200" dirty="0">
                <a:solidFill>
                  <a:schemeClr val="accent6">
                    <a:lumMod val="50000"/>
                  </a:schemeClr>
                </a:solidFill>
                <a:latin typeface="Century Gothic" panose="020B0502020202020204" pitchFamily="34" charset="0"/>
              </a:rPr>
              <a:t>T</a:t>
            </a:r>
            <a:r>
              <a:rPr lang="en-US" altLang="en-US" sz="2400" kern="1200" dirty="0" smtClean="0">
                <a:solidFill>
                  <a:schemeClr val="accent6">
                    <a:lumMod val="50000"/>
                  </a:schemeClr>
                </a:solidFill>
                <a:latin typeface="Century Gothic" panose="020B0502020202020204" pitchFamily="34" charset="0"/>
              </a:rPr>
              <a:t>o </a:t>
            </a:r>
            <a:r>
              <a:rPr lang="en-US" altLang="en-US" sz="2400" kern="1200" dirty="0">
                <a:solidFill>
                  <a:schemeClr val="accent6">
                    <a:lumMod val="50000"/>
                  </a:schemeClr>
                </a:solidFill>
                <a:latin typeface="Century Gothic" panose="020B0502020202020204" pitchFamily="34" charset="0"/>
              </a:rPr>
              <a:t>provide for the South African Qualifications </a:t>
            </a:r>
            <a:r>
              <a:rPr lang="en-US" altLang="en-US" sz="2400" kern="1200" dirty="0" smtClean="0">
                <a:solidFill>
                  <a:schemeClr val="accent6">
                    <a:lumMod val="50000"/>
                  </a:schemeClr>
                </a:solidFill>
                <a:latin typeface="Century Gothic" panose="020B0502020202020204" pitchFamily="34" charset="0"/>
              </a:rPr>
              <a:t>Authority and Quality </a:t>
            </a:r>
            <a:r>
              <a:rPr lang="en-US" altLang="en-US" sz="2400" kern="1200" dirty="0">
                <a:solidFill>
                  <a:schemeClr val="accent6">
                    <a:lumMod val="50000"/>
                  </a:schemeClr>
                </a:solidFill>
                <a:latin typeface="Century Gothic" panose="020B0502020202020204" pitchFamily="34" charset="0"/>
              </a:rPr>
              <a:t>Councils; </a:t>
            </a:r>
          </a:p>
          <a:p>
            <a:pPr algn="just"/>
            <a:r>
              <a:rPr lang="en-US" altLang="en-US" sz="2400" b="1" kern="1200" dirty="0">
                <a:solidFill>
                  <a:schemeClr val="accent6">
                    <a:lumMod val="50000"/>
                  </a:schemeClr>
                </a:solidFill>
                <a:latin typeface="Century Gothic" panose="020B0502020202020204" pitchFamily="34" charset="0"/>
              </a:rPr>
              <a:t>Objectives: </a:t>
            </a:r>
          </a:p>
          <a:p>
            <a:pPr lvl="1" algn="just"/>
            <a:r>
              <a:rPr lang="en-US" altLang="en-US" sz="2400" kern="1200" dirty="0">
                <a:solidFill>
                  <a:schemeClr val="accent6">
                    <a:lumMod val="50000"/>
                  </a:schemeClr>
                </a:solidFill>
                <a:latin typeface="Century Gothic" panose="020B0502020202020204" pitchFamily="34" charset="0"/>
              </a:rPr>
              <a:t>Integrated framework of learning achievements; </a:t>
            </a:r>
          </a:p>
          <a:p>
            <a:pPr lvl="1" algn="just"/>
            <a:r>
              <a:rPr lang="en-US" altLang="en-US" sz="2400" kern="1200" dirty="0">
                <a:solidFill>
                  <a:schemeClr val="accent6">
                    <a:lumMod val="50000"/>
                  </a:schemeClr>
                </a:solidFill>
                <a:latin typeface="Century Gothic" panose="020B0502020202020204" pitchFamily="34" charset="0"/>
              </a:rPr>
              <a:t>Access, mobility and progression; </a:t>
            </a:r>
          </a:p>
          <a:p>
            <a:pPr lvl="1" algn="just"/>
            <a:r>
              <a:rPr lang="en-US" altLang="en-US" sz="2400" kern="1200" dirty="0">
                <a:solidFill>
                  <a:schemeClr val="accent6">
                    <a:lumMod val="50000"/>
                  </a:schemeClr>
                </a:solidFill>
                <a:latin typeface="Century Gothic" panose="020B0502020202020204" pitchFamily="34" charset="0"/>
              </a:rPr>
              <a:t>Enhance the quality of education; </a:t>
            </a:r>
            <a:r>
              <a:rPr lang="en-US" altLang="en-US" sz="2400" kern="1200" dirty="0" smtClean="0">
                <a:solidFill>
                  <a:schemeClr val="accent6">
                    <a:lumMod val="50000"/>
                  </a:schemeClr>
                </a:solidFill>
                <a:latin typeface="Century Gothic" panose="020B0502020202020204" pitchFamily="34" charset="0"/>
              </a:rPr>
              <a:t>and</a:t>
            </a:r>
            <a:endParaRPr lang="en-US" altLang="en-US" sz="2400" kern="1200" dirty="0">
              <a:solidFill>
                <a:schemeClr val="accent6">
                  <a:lumMod val="50000"/>
                </a:schemeClr>
              </a:solidFill>
              <a:latin typeface="Century Gothic" panose="020B0502020202020204" pitchFamily="34" charset="0"/>
            </a:endParaRPr>
          </a:p>
          <a:p>
            <a:pPr lvl="1" algn="just"/>
            <a:r>
              <a:rPr lang="en-US" altLang="en-US" sz="2400" kern="1200" dirty="0">
                <a:solidFill>
                  <a:schemeClr val="accent6">
                    <a:lumMod val="50000"/>
                  </a:schemeClr>
                </a:solidFill>
                <a:latin typeface="Century Gothic" panose="020B0502020202020204" pitchFamily="34" charset="0"/>
              </a:rPr>
              <a:t>Accelerate </a:t>
            </a:r>
            <a:r>
              <a:rPr lang="en-US" altLang="en-US" sz="2400" kern="1200" dirty="0" smtClean="0">
                <a:solidFill>
                  <a:schemeClr val="accent6">
                    <a:lumMod val="50000"/>
                  </a:schemeClr>
                </a:solidFill>
                <a:latin typeface="Century Gothic" panose="020B0502020202020204" pitchFamily="34" charset="0"/>
              </a:rPr>
              <a:t>redress – to </a:t>
            </a:r>
            <a:r>
              <a:rPr lang="en-US" altLang="en-US" sz="2400" kern="1200" dirty="0">
                <a:solidFill>
                  <a:schemeClr val="accent6">
                    <a:lumMod val="50000"/>
                  </a:schemeClr>
                </a:solidFill>
                <a:latin typeface="Century Gothic" panose="020B0502020202020204" pitchFamily="34" charset="0"/>
              </a:rPr>
              <a:t>contribute to the full personal development of each learner, and the social and economic development of SA.</a:t>
            </a:r>
          </a:p>
          <a:p>
            <a:endParaRPr lang="en-ZA" sz="3600" dirty="0">
              <a:solidFill>
                <a:srgbClr val="004A8F"/>
              </a:solidFill>
            </a:endParaRPr>
          </a:p>
        </p:txBody>
      </p:sp>
      <p:sp>
        <p:nvSpPr>
          <p:cNvPr id="4" name="Slide Number Placeholder 3"/>
          <p:cNvSpPr>
            <a:spLocks noGrp="1"/>
          </p:cNvSpPr>
          <p:nvPr>
            <p:ph type="sldNum" sz="quarter" idx="10"/>
          </p:nvPr>
        </p:nvSpPr>
        <p:spPr/>
        <p:txBody>
          <a:bodyPr/>
          <a:lstStyle/>
          <a:p>
            <a:pPr>
              <a:defRPr/>
            </a:pPr>
            <a:fld id="{D042AA4A-53CB-4830-A5F5-B9A2986DCA81}" type="slidenum">
              <a:rPr lang="en-ZA" smtClean="0"/>
              <a:pPr>
                <a:defRPr/>
              </a:pPr>
              <a:t>5</a:t>
            </a:fld>
            <a:endParaRPr lang="en-ZA" dirty="0"/>
          </a:p>
        </p:txBody>
      </p:sp>
    </p:spTree>
    <p:extLst>
      <p:ext uri="{BB962C8B-B14F-4D97-AF65-F5344CB8AC3E}">
        <p14:creationId xmlns:p14="http://schemas.microsoft.com/office/powerpoint/2010/main" xmlns="" val="285731425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14" y="274637"/>
            <a:ext cx="9829798" cy="758829"/>
          </a:xfrm>
        </p:spPr>
        <p:txBody>
          <a:bodyPr>
            <a:normAutofit/>
          </a:bodyPr>
          <a:lstStyle/>
          <a:p>
            <a:r>
              <a:rPr lang="en-US" sz="3600" b="1" dirty="0">
                <a:solidFill>
                  <a:srgbClr val="22228B"/>
                </a:solidFill>
                <a:latin typeface="Century Gothic" panose="020B0502020202020204" pitchFamily="34" charset="0"/>
                <a:cs typeface="Arial" panose="020B0604020202020204" pitchFamily="34" charset="0"/>
              </a:rPr>
              <a:t>The National Qualifications Framework </a:t>
            </a:r>
            <a:endParaRPr lang="en-ZA" sz="3600"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375233261"/>
              </p:ext>
            </p:extLst>
          </p:nvPr>
        </p:nvGraphicFramePr>
        <p:xfrm>
          <a:off x="87313" y="960437"/>
          <a:ext cx="9993312" cy="5073079"/>
        </p:xfrm>
        <a:graphic>
          <a:graphicData uri="http://schemas.openxmlformats.org/drawingml/2006/table">
            <a:tbl>
              <a:tblPr firstRow="1" bandRow="1">
                <a:tableStyleId>{93296810-A885-4BE3-A3E7-6D5BEEA58F35}</a:tableStyleId>
              </a:tblPr>
              <a:tblGrid>
                <a:gridCol w="835720">
                  <a:extLst>
                    <a:ext uri="{9D8B030D-6E8A-4147-A177-3AD203B41FA5}">
                      <a16:colId xmlns:a16="http://schemas.microsoft.com/office/drawing/2014/main" xmlns="" val="20000"/>
                    </a:ext>
                  </a:extLst>
                </a:gridCol>
                <a:gridCol w="5017548">
                  <a:extLst>
                    <a:ext uri="{9D8B030D-6E8A-4147-A177-3AD203B41FA5}">
                      <a16:colId xmlns:a16="http://schemas.microsoft.com/office/drawing/2014/main" xmlns="" val="20001"/>
                    </a:ext>
                  </a:extLst>
                </a:gridCol>
                <a:gridCol w="4140044">
                  <a:extLst>
                    <a:ext uri="{9D8B030D-6E8A-4147-A177-3AD203B41FA5}">
                      <a16:colId xmlns:a16="http://schemas.microsoft.com/office/drawing/2014/main" xmlns="" val="20002"/>
                    </a:ext>
                  </a:extLst>
                </a:gridCol>
              </a:tblGrid>
              <a:tr h="403540">
                <a:tc gridSpan="3">
                  <a:txBody>
                    <a:bodyPr/>
                    <a:lstStyle/>
                    <a:p>
                      <a:pPr algn="ctr"/>
                      <a:r>
                        <a:rPr lang="en-ZA" sz="2000" b="1" dirty="0" smtClean="0">
                          <a:latin typeface="Century Gothic" panose="020B0502020202020204" pitchFamily="34" charset="0"/>
                        </a:rPr>
                        <a:t>National Qualifications Framework </a:t>
                      </a:r>
                      <a:endParaRPr lang="en-ZA" sz="2000" b="1" dirty="0">
                        <a:latin typeface="Century Gothic" panose="020B0502020202020204" pitchFamily="34" charset="0"/>
                      </a:endParaRPr>
                    </a:p>
                  </a:txBody>
                  <a:tcPr marL="68578" marR="68578" marT="34285" marB="34285">
                    <a:solidFill>
                      <a:schemeClr val="bg1">
                        <a:lumMod val="50000"/>
                      </a:schemeClr>
                    </a:solidFill>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xmlns="" val="10000"/>
                  </a:ext>
                </a:extLst>
              </a:tr>
              <a:tr h="370597">
                <a:tc>
                  <a:txBody>
                    <a:bodyPr/>
                    <a:lstStyle/>
                    <a:p>
                      <a:r>
                        <a:rPr lang="en-ZA" sz="1800" b="1" dirty="0" smtClean="0">
                          <a:latin typeface="Century Gothic" panose="020B0502020202020204" pitchFamily="34" charset="0"/>
                        </a:rPr>
                        <a:t>Level </a:t>
                      </a:r>
                      <a:endParaRPr lang="en-ZA" sz="1800" b="1" dirty="0">
                        <a:latin typeface="Century Gothic" panose="020B0502020202020204" pitchFamily="34" charset="0"/>
                      </a:endParaRPr>
                    </a:p>
                  </a:txBody>
                  <a:tcPr marL="68578" marR="68578" marT="34285" marB="34285">
                    <a:solidFill>
                      <a:schemeClr val="accent5">
                        <a:lumMod val="40000"/>
                        <a:lumOff val="60000"/>
                      </a:schemeClr>
                    </a:solidFill>
                  </a:tcPr>
                </a:tc>
                <a:tc gridSpan="2">
                  <a:txBody>
                    <a:bodyPr/>
                    <a:lstStyle/>
                    <a:p>
                      <a:pPr algn="ctr"/>
                      <a:r>
                        <a:rPr lang="en-ZA" sz="1800" b="1" dirty="0" smtClean="0">
                          <a:latin typeface="Century Gothic" panose="020B0502020202020204" pitchFamily="34" charset="0"/>
                        </a:rPr>
                        <a:t>Sub-Framework and Qualification Types </a:t>
                      </a:r>
                      <a:endParaRPr lang="en-ZA" sz="1800" b="1" dirty="0">
                        <a:latin typeface="Century Gothic" panose="020B0502020202020204" pitchFamily="34" charset="0"/>
                      </a:endParaRPr>
                    </a:p>
                  </a:txBody>
                  <a:tcPr marL="68578" marR="68578" marT="34285" marB="34285">
                    <a:solidFill>
                      <a:schemeClr val="accent5">
                        <a:lumMod val="40000"/>
                        <a:lumOff val="60000"/>
                      </a:schemeClr>
                    </a:solidFill>
                  </a:tcPr>
                </a:tc>
                <a:tc hMerge="1">
                  <a:txBody>
                    <a:bodyPr/>
                    <a:lstStyle/>
                    <a:p>
                      <a:endParaRPr lang="en-ZA" dirty="0"/>
                    </a:p>
                  </a:txBody>
                  <a:tcPr/>
                </a:tc>
                <a:extLst>
                  <a:ext uri="{0D108BD9-81ED-4DB2-BD59-A6C34878D82A}">
                    <a16:rowId xmlns:a16="http://schemas.microsoft.com/office/drawing/2014/main" xmlns="" val="10001"/>
                  </a:ext>
                </a:extLst>
              </a:tr>
              <a:tr h="370597">
                <a:tc>
                  <a:txBody>
                    <a:bodyPr/>
                    <a:lstStyle/>
                    <a:p>
                      <a:pPr algn="ctr"/>
                      <a:r>
                        <a:rPr lang="en-ZA" sz="1800" b="1" dirty="0" smtClean="0">
                          <a:solidFill>
                            <a:schemeClr val="bg1"/>
                          </a:solidFill>
                          <a:latin typeface="Century Gothic" panose="020B0502020202020204" pitchFamily="34" charset="0"/>
                        </a:rPr>
                        <a:t>10</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r>
                        <a:rPr lang="en-ZA" sz="1800" b="1" dirty="0" smtClean="0">
                          <a:solidFill>
                            <a:schemeClr val="bg1"/>
                          </a:solidFill>
                          <a:latin typeface="Century Gothic" panose="020B0502020202020204" pitchFamily="34" charset="0"/>
                        </a:rPr>
                        <a:t>Doctoral Degree</a:t>
                      </a:r>
                      <a:r>
                        <a:rPr lang="en-ZA" sz="1800" b="1" baseline="0" dirty="0" smtClean="0">
                          <a:solidFill>
                            <a:schemeClr val="bg1"/>
                          </a:solidFill>
                          <a:latin typeface="Century Gothic" panose="020B0502020202020204" pitchFamily="34" charset="0"/>
                        </a:rPr>
                        <a:t> </a:t>
                      </a:r>
                    </a:p>
                  </a:txBody>
                  <a:tcPr marL="68578" marR="68578" marT="34285" marB="34285">
                    <a:solidFill>
                      <a:schemeClr val="tx1"/>
                    </a:solidFill>
                  </a:tcPr>
                </a:tc>
                <a:tc>
                  <a:txBody>
                    <a:bodyPr/>
                    <a:lstStyle/>
                    <a:p>
                      <a:endParaRPr lang="en-ZA" sz="1600" dirty="0">
                        <a:latin typeface="Century Gothic" panose="020B0502020202020204" pitchFamily="34" charset="0"/>
                      </a:endParaRPr>
                    </a:p>
                  </a:txBody>
                  <a:tcPr marL="68578" marR="68578" marT="34285" marB="34285">
                    <a:noFill/>
                  </a:tcPr>
                </a:tc>
                <a:extLst>
                  <a:ext uri="{0D108BD9-81ED-4DB2-BD59-A6C34878D82A}">
                    <a16:rowId xmlns:a16="http://schemas.microsoft.com/office/drawing/2014/main" xmlns="" val="10002"/>
                  </a:ext>
                </a:extLst>
              </a:tr>
              <a:tr h="370597">
                <a:tc>
                  <a:txBody>
                    <a:bodyPr/>
                    <a:lstStyle/>
                    <a:p>
                      <a:pPr algn="ctr"/>
                      <a:r>
                        <a:rPr lang="en-ZA" sz="1800" b="1" dirty="0" smtClean="0">
                          <a:solidFill>
                            <a:schemeClr val="bg1"/>
                          </a:solidFill>
                          <a:latin typeface="Century Gothic" panose="020B0502020202020204" pitchFamily="34" charset="0"/>
                        </a:rPr>
                        <a:t>9</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r>
                        <a:rPr lang="en-ZA" sz="1800" b="1" dirty="0" smtClean="0">
                          <a:solidFill>
                            <a:schemeClr val="bg1"/>
                          </a:solidFill>
                          <a:latin typeface="Century Gothic" panose="020B0502020202020204" pitchFamily="34" charset="0"/>
                        </a:rPr>
                        <a:t>Master’s Degree </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endParaRPr lang="en-ZA" sz="1600" dirty="0">
                        <a:latin typeface="Century Gothic" panose="020B0502020202020204" pitchFamily="34" charset="0"/>
                      </a:endParaRPr>
                    </a:p>
                  </a:txBody>
                  <a:tcPr marL="68578" marR="68578" marT="34285" marB="34285">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667083">
                <a:tc>
                  <a:txBody>
                    <a:bodyPr/>
                    <a:lstStyle/>
                    <a:p>
                      <a:pPr algn="ctr"/>
                      <a:r>
                        <a:rPr lang="en-ZA" sz="1800" b="1" dirty="0" smtClean="0">
                          <a:solidFill>
                            <a:schemeClr val="bg1"/>
                          </a:solidFill>
                          <a:latin typeface="Century Gothic" panose="020B0502020202020204" pitchFamily="34" charset="0"/>
                        </a:rPr>
                        <a:t>8</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r>
                        <a:rPr lang="en-ZA" sz="1800" b="1" dirty="0" smtClean="0">
                          <a:solidFill>
                            <a:schemeClr val="bg1"/>
                          </a:solidFill>
                          <a:latin typeface="Century Gothic" panose="020B0502020202020204" pitchFamily="34" charset="0"/>
                        </a:rPr>
                        <a:t>Bachelor of Honours Degree/Post Graduate Diploma </a:t>
                      </a:r>
                      <a:endParaRPr lang="en-ZA" sz="1800" b="1" dirty="0">
                        <a:solidFill>
                          <a:schemeClr val="bg1"/>
                        </a:solidFill>
                        <a:latin typeface="Century Gothic" panose="020B0502020202020204" pitchFamily="34" charset="0"/>
                      </a:endParaRPr>
                    </a:p>
                  </a:txBody>
                  <a:tcPr marL="68578" marR="68578" marT="34285" marB="34285">
                    <a:lnB w="12700" cap="flat" cmpd="sng" algn="ctr">
                      <a:solidFill>
                        <a:schemeClr val="tx1"/>
                      </a:solidFill>
                      <a:prstDash val="solid"/>
                      <a:round/>
                      <a:headEnd type="none" w="med" len="med"/>
                      <a:tailEnd type="none" w="med" len="med"/>
                    </a:lnB>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latin typeface="Century Gothic" panose="020B0502020202020204" pitchFamily="34" charset="0"/>
                        </a:rPr>
                        <a:t>Occupational Certificate Level 8 </a:t>
                      </a:r>
                    </a:p>
                    <a:p>
                      <a:endParaRPr lang="en-ZA" sz="1800" dirty="0">
                        <a:latin typeface="Century Gothic" panose="020B0502020202020204" pitchFamily="34" charset="0"/>
                      </a:endParaRPr>
                    </a:p>
                  </a:txBody>
                  <a:tcPr marL="68578" marR="68578" marT="34285" marB="3428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4"/>
                  </a:ext>
                </a:extLst>
              </a:tr>
              <a:tr h="667083">
                <a:tc>
                  <a:txBody>
                    <a:bodyPr/>
                    <a:lstStyle/>
                    <a:p>
                      <a:pPr algn="ctr"/>
                      <a:r>
                        <a:rPr lang="en-ZA" sz="1800" b="1" dirty="0" smtClean="0">
                          <a:solidFill>
                            <a:schemeClr val="bg1"/>
                          </a:solidFill>
                          <a:latin typeface="Century Gothic" panose="020B0502020202020204" pitchFamily="34" charset="0"/>
                        </a:rPr>
                        <a:t>7</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r>
                        <a:rPr lang="en-ZA" sz="1800" b="1" dirty="0" smtClean="0">
                          <a:solidFill>
                            <a:schemeClr val="bg1"/>
                          </a:solidFill>
                          <a:latin typeface="Century Gothic" panose="020B0502020202020204" pitchFamily="34" charset="0"/>
                        </a:rPr>
                        <a:t>Bachelor’s Degree / Advanced Diploma</a:t>
                      </a:r>
                      <a:endParaRPr lang="en-ZA" sz="1800" b="1" dirty="0">
                        <a:solidFill>
                          <a:schemeClr val="bg1"/>
                        </a:solidFill>
                        <a:latin typeface="Century Gothic" panose="020B0502020202020204" pitchFamily="34" charset="0"/>
                      </a:endParaRPr>
                    </a:p>
                  </a:txBody>
                  <a:tcPr marL="68578" marR="68578" marT="34285" marB="34285">
                    <a:lnT w="12700" cap="flat" cmpd="sng" algn="ctr">
                      <a:solidFill>
                        <a:schemeClr val="tx1"/>
                      </a:solidFill>
                      <a:prstDash val="solid"/>
                      <a:round/>
                      <a:headEnd type="none" w="med" len="med"/>
                      <a:tailEnd type="none" w="med" len="med"/>
                    </a:lnT>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latin typeface="Century Gothic" panose="020B0502020202020204" pitchFamily="34" charset="0"/>
                        </a:rPr>
                        <a:t>Occupational Certificate Level 7 </a:t>
                      </a:r>
                    </a:p>
                    <a:p>
                      <a:endParaRPr lang="en-ZA" sz="1800" dirty="0">
                        <a:latin typeface="Century Gothic" panose="020B0502020202020204" pitchFamily="34" charset="0"/>
                      </a:endParaRPr>
                    </a:p>
                  </a:txBody>
                  <a:tcPr marL="68578" marR="68578" marT="34285" marB="34285">
                    <a:lnT w="12700" cap="flat" cmpd="sng" algn="ctr">
                      <a:solidFill>
                        <a:schemeClr val="tx1"/>
                      </a:solidFill>
                      <a:prstDash val="solid"/>
                      <a:round/>
                      <a:headEnd type="none" w="med" len="med"/>
                      <a:tailEnd type="none" w="med" len="med"/>
                    </a:lnT>
                    <a:solidFill>
                      <a:srgbClr val="FF0000"/>
                    </a:solidFill>
                  </a:tcPr>
                </a:tc>
                <a:extLst>
                  <a:ext uri="{0D108BD9-81ED-4DB2-BD59-A6C34878D82A}">
                    <a16:rowId xmlns:a16="http://schemas.microsoft.com/office/drawing/2014/main" xmlns="" val="10005"/>
                  </a:ext>
                </a:extLst>
              </a:tr>
              <a:tr h="370597">
                <a:tc>
                  <a:txBody>
                    <a:bodyPr/>
                    <a:lstStyle/>
                    <a:p>
                      <a:pPr algn="ctr"/>
                      <a:r>
                        <a:rPr lang="en-ZA" sz="1800" b="1" dirty="0" smtClean="0">
                          <a:solidFill>
                            <a:schemeClr val="bg1"/>
                          </a:solidFill>
                          <a:latin typeface="Century Gothic" panose="020B0502020202020204" pitchFamily="34" charset="0"/>
                        </a:rPr>
                        <a:t>6</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r>
                        <a:rPr lang="en-ZA" sz="1800" b="1" dirty="0" smtClean="0">
                          <a:solidFill>
                            <a:schemeClr val="bg1"/>
                          </a:solidFill>
                          <a:latin typeface="Century Gothic" panose="020B0502020202020204" pitchFamily="34" charset="0"/>
                        </a:rPr>
                        <a:t>Diploma/Advanced</a:t>
                      </a:r>
                      <a:r>
                        <a:rPr lang="en-ZA" sz="1800" b="1" baseline="0" dirty="0" smtClean="0">
                          <a:solidFill>
                            <a:schemeClr val="bg1"/>
                          </a:solidFill>
                          <a:latin typeface="Century Gothic" panose="020B0502020202020204" pitchFamily="34" charset="0"/>
                        </a:rPr>
                        <a:t> Certificate </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latin typeface="Century Gothic" panose="020B0502020202020204" pitchFamily="34" charset="0"/>
                        </a:rPr>
                        <a:t>Occupational Certificate Level 6 </a:t>
                      </a:r>
                    </a:p>
                  </a:txBody>
                  <a:tcPr marL="68578" marR="68578" marT="34285" marB="34285">
                    <a:solidFill>
                      <a:srgbClr val="FF0000"/>
                    </a:solidFill>
                  </a:tcPr>
                </a:tc>
                <a:extLst>
                  <a:ext uri="{0D108BD9-81ED-4DB2-BD59-A6C34878D82A}">
                    <a16:rowId xmlns:a16="http://schemas.microsoft.com/office/drawing/2014/main" xmlns="" val="10006"/>
                  </a:ext>
                </a:extLst>
              </a:tr>
              <a:tr h="370597">
                <a:tc>
                  <a:txBody>
                    <a:bodyPr/>
                    <a:lstStyle/>
                    <a:p>
                      <a:pPr algn="ctr"/>
                      <a:r>
                        <a:rPr lang="en-ZA" sz="1800" b="1" dirty="0" smtClean="0">
                          <a:solidFill>
                            <a:schemeClr val="bg1"/>
                          </a:solidFill>
                          <a:latin typeface="Century Gothic" panose="020B0502020202020204" pitchFamily="34" charset="0"/>
                        </a:rPr>
                        <a:t>5</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r>
                        <a:rPr lang="en-ZA" sz="1800" b="1" dirty="0" smtClean="0">
                          <a:solidFill>
                            <a:schemeClr val="bg1"/>
                          </a:solidFill>
                          <a:latin typeface="Century Gothic" panose="020B0502020202020204" pitchFamily="34" charset="0"/>
                        </a:rPr>
                        <a:t>Higher Certificate </a:t>
                      </a:r>
                      <a:endParaRPr lang="en-ZA" sz="1800" b="1" dirty="0">
                        <a:solidFill>
                          <a:schemeClr val="bg1"/>
                        </a:solidFill>
                        <a:latin typeface="Century Gothic" panose="020B0502020202020204" pitchFamily="34" charset="0"/>
                      </a:endParaRPr>
                    </a:p>
                  </a:txBody>
                  <a:tcPr marL="68578" marR="68578" marT="34285" marB="34285">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latin typeface="Century Gothic" panose="020B0502020202020204" pitchFamily="34" charset="0"/>
                        </a:rPr>
                        <a:t>Occupational Certificate Level 5 </a:t>
                      </a:r>
                    </a:p>
                  </a:txBody>
                  <a:tcPr marL="68578" marR="68578" marT="34285" marB="34285">
                    <a:solidFill>
                      <a:srgbClr val="FF0000"/>
                    </a:solidFill>
                  </a:tcPr>
                </a:tc>
                <a:extLst>
                  <a:ext uri="{0D108BD9-81ED-4DB2-BD59-A6C34878D82A}">
                    <a16:rowId xmlns:a16="http://schemas.microsoft.com/office/drawing/2014/main" xmlns="" val="10007"/>
                  </a:ext>
                </a:extLst>
              </a:tr>
              <a:tr h="370597">
                <a:tc>
                  <a:txBody>
                    <a:bodyPr/>
                    <a:lstStyle/>
                    <a:p>
                      <a:pPr algn="ctr"/>
                      <a:r>
                        <a:rPr lang="en-ZA" sz="1800" b="1" dirty="0" smtClean="0">
                          <a:latin typeface="Century Gothic" panose="020B0502020202020204" pitchFamily="34" charset="0"/>
                        </a:rPr>
                        <a:t>4</a:t>
                      </a:r>
                      <a:endParaRPr lang="en-ZA" sz="1800" b="1" dirty="0">
                        <a:latin typeface="Century Gothic" panose="020B0502020202020204" pitchFamily="34" charset="0"/>
                      </a:endParaRPr>
                    </a:p>
                  </a:txBody>
                  <a:tcPr marL="68578" marR="68578" marT="34285" marB="34285">
                    <a:solidFill>
                      <a:srgbClr val="004A8F"/>
                    </a:solidFill>
                  </a:tcPr>
                </a:tc>
                <a:tc>
                  <a:txBody>
                    <a:bodyPr/>
                    <a:lstStyle/>
                    <a:p>
                      <a:r>
                        <a:rPr lang="en-ZA" sz="1800" b="1" dirty="0" smtClean="0">
                          <a:latin typeface="Century Gothic" panose="020B0502020202020204" pitchFamily="34" charset="0"/>
                        </a:rPr>
                        <a:t>National</a:t>
                      </a:r>
                      <a:r>
                        <a:rPr lang="en-ZA" sz="1800" b="1" baseline="0" dirty="0" smtClean="0">
                          <a:latin typeface="Century Gothic" panose="020B0502020202020204" pitchFamily="34" charset="0"/>
                        </a:rPr>
                        <a:t> Certificate </a:t>
                      </a:r>
                      <a:endParaRPr lang="en-ZA" sz="1800" b="1" dirty="0">
                        <a:latin typeface="Century Gothic" panose="020B0502020202020204" pitchFamily="34" charset="0"/>
                      </a:endParaRPr>
                    </a:p>
                  </a:txBody>
                  <a:tcPr marL="68578" marR="68578" marT="34285" marB="34285">
                    <a:solidFill>
                      <a:srgbClr val="004A8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latin typeface="Century Gothic" panose="020B0502020202020204" pitchFamily="34" charset="0"/>
                        </a:rPr>
                        <a:t>Occupational Certificate Level 4 </a:t>
                      </a:r>
                    </a:p>
                  </a:txBody>
                  <a:tcPr marL="68578" marR="68578" marT="34285" marB="34285">
                    <a:solidFill>
                      <a:srgbClr val="FF0000"/>
                    </a:solidFill>
                  </a:tcPr>
                </a:tc>
                <a:extLst>
                  <a:ext uri="{0D108BD9-81ED-4DB2-BD59-A6C34878D82A}">
                    <a16:rowId xmlns:a16="http://schemas.microsoft.com/office/drawing/2014/main" xmlns="" val="10008"/>
                  </a:ext>
                </a:extLst>
              </a:tr>
              <a:tr h="370597">
                <a:tc>
                  <a:txBody>
                    <a:bodyPr/>
                    <a:lstStyle/>
                    <a:p>
                      <a:pPr algn="ctr"/>
                      <a:r>
                        <a:rPr lang="en-ZA" sz="1800" b="1" dirty="0" smtClean="0">
                          <a:latin typeface="Century Gothic" panose="020B0502020202020204" pitchFamily="34" charset="0"/>
                        </a:rPr>
                        <a:t>3</a:t>
                      </a:r>
                      <a:endParaRPr lang="en-ZA" sz="1800" b="1" dirty="0">
                        <a:latin typeface="Century Gothic" panose="020B0502020202020204" pitchFamily="34" charset="0"/>
                      </a:endParaRPr>
                    </a:p>
                  </a:txBody>
                  <a:tcPr marL="68578" marR="68578" marT="34285" marB="34285">
                    <a:solidFill>
                      <a:srgbClr val="004A8F"/>
                    </a:solidFill>
                  </a:tcPr>
                </a:tc>
                <a:tc>
                  <a:txBody>
                    <a:bodyPr/>
                    <a:lstStyle/>
                    <a:p>
                      <a:r>
                        <a:rPr lang="en-ZA" sz="1800" b="1" dirty="0" smtClean="0">
                          <a:latin typeface="Century Gothic" panose="020B0502020202020204" pitchFamily="34" charset="0"/>
                        </a:rPr>
                        <a:t>Intermediate Certificate</a:t>
                      </a:r>
                      <a:r>
                        <a:rPr lang="en-ZA" sz="1800" b="1" baseline="0" dirty="0" smtClean="0">
                          <a:latin typeface="Century Gothic" panose="020B0502020202020204" pitchFamily="34" charset="0"/>
                        </a:rPr>
                        <a:t> </a:t>
                      </a:r>
                      <a:endParaRPr lang="en-ZA" sz="1800" b="1" dirty="0">
                        <a:latin typeface="Century Gothic" panose="020B0502020202020204" pitchFamily="34" charset="0"/>
                      </a:endParaRPr>
                    </a:p>
                  </a:txBody>
                  <a:tcPr marL="68578" marR="68578" marT="34285" marB="34285">
                    <a:solidFill>
                      <a:srgbClr val="004A8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latin typeface="Century Gothic" panose="020B0502020202020204" pitchFamily="34" charset="0"/>
                        </a:rPr>
                        <a:t>Occupational Certificate Level 3 </a:t>
                      </a:r>
                    </a:p>
                  </a:txBody>
                  <a:tcPr marL="68578" marR="68578" marT="34285" marB="34285">
                    <a:solidFill>
                      <a:srgbClr val="FF0000"/>
                    </a:solidFill>
                  </a:tcPr>
                </a:tc>
                <a:extLst>
                  <a:ext uri="{0D108BD9-81ED-4DB2-BD59-A6C34878D82A}">
                    <a16:rowId xmlns:a16="http://schemas.microsoft.com/office/drawing/2014/main" xmlns="" val="10009"/>
                  </a:ext>
                </a:extLst>
              </a:tr>
              <a:tr h="370597">
                <a:tc>
                  <a:txBody>
                    <a:bodyPr/>
                    <a:lstStyle/>
                    <a:p>
                      <a:pPr algn="ctr"/>
                      <a:r>
                        <a:rPr lang="en-ZA" sz="1800" b="1" dirty="0" smtClean="0">
                          <a:latin typeface="Century Gothic" panose="020B0502020202020204" pitchFamily="34" charset="0"/>
                        </a:rPr>
                        <a:t>2</a:t>
                      </a:r>
                      <a:endParaRPr lang="en-ZA" sz="1800" b="1" dirty="0">
                        <a:latin typeface="Century Gothic" panose="020B0502020202020204" pitchFamily="34" charset="0"/>
                      </a:endParaRPr>
                    </a:p>
                  </a:txBody>
                  <a:tcPr marL="68578" marR="68578" marT="34285" marB="34285">
                    <a:solidFill>
                      <a:srgbClr val="004A8F"/>
                    </a:solidFill>
                  </a:tcPr>
                </a:tc>
                <a:tc>
                  <a:txBody>
                    <a:bodyPr/>
                    <a:lstStyle/>
                    <a:p>
                      <a:r>
                        <a:rPr lang="en-ZA" sz="1800" b="1" dirty="0" smtClean="0">
                          <a:latin typeface="Century Gothic" panose="020B0502020202020204" pitchFamily="34" charset="0"/>
                        </a:rPr>
                        <a:t>Elementary</a:t>
                      </a:r>
                      <a:r>
                        <a:rPr lang="en-ZA" sz="1800" b="1" baseline="0" dirty="0" smtClean="0">
                          <a:latin typeface="Century Gothic" panose="020B0502020202020204" pitchFamily="34" charset="0"/>
                        </a:rPr>
                        <a:t> Certificate </a:t>
                      </a:r>
                      <a:endParaRPr lang="en-ZA" sz="1800" b="1" dirty="0">
                        <a:latin typeface="Century Gothic" panose="020B0502020202020204" pitchFamily="34" charset="0"/>
                      </a:endParaRPr>
                    </a:p>
                  </a:txBody>
                  <a:tcPr marL="68578" marR="68578" marT="34285" marB="34285">
                    <a:solidFill>
                      <a:srgbClr val="004A8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latin typeface="Century Gothic" panose="020B0502020202020204" pitchFamily="34" charset="0"/>
                        </a:rPr>
                        <a:t>Occupational Certificate Level 2 </a:t>
                      </a:r>
                    </a:p>
                  </a:txBody>
                  <a:tcPr marL="68578" marR="68578" marT="34285" marB="34285">
                    <a:solidFill>
                      <a:srgbClr val="FF0000"/>
                    </a:solidFill>
                  </a:tcPr>
                </a:tc>
                <a:extLst>
                  <a:ext uri="{0D108BD9-81ED-4DB2-BD59-A6C34878D82A}">
                    <a16:rowId xmlns:a16="http://schemas.microsoft.com/office/drawing/2014/main" xmlns="" val="10010"/>
                  </a:ext>
                </a:extLst>
              </a:tr>
              <a:tr h="370597">
                <a:tc>
                  <a:txBody>
                    <a:bodyPr/>
                    <a:lstStyle/>
                    <a:p>
                      <a:pPr algn="ctr"/>
                      <a:r>
                        <a:rPr lang="en-ZA" sz="1800" b="1" dirty="0" smtClean="0">
                          <a:latin typeface="Century Gothic" panose="020B0502020202020204" pitchFamily="34" charset="0"/>
                        </a:rPr>
                        <a:t>1</a:t>
                      </a:r>
                      <a:endParaRPr lang="en-ZA" sz="1800" b="1" dirty="0">
                        <a:latin typeface="Century Gothic" panose="020B0502020202020204" pitchFamily="34" charset="0"/>
                      </a:endParaRPr>
                    </a:p>
                  </a:txBody>
                  <a:tcPr marL="68578" marR="68578" marT="34285" marB="34285">
                    <a:solidFill>
                      <a:srgbClr val="004A8F"/>
                    </a:solidFill>
                  </a:tcPr>
                </a:tc>
                <a:tc>
                  <a:txBody>
                    <a:bodyPr/>
                    <a:lstStyle/>
                    <a:p>
                      <a:r>
                        <a:rPr lang="en-ZA" sz="1800" b="1" dirty="0" smtClean="0">
                          <a:latin typeface="Century Gothic" panose="020B0502020202020204" pitchFamily="34" charset="0"/>
                        </a:rPr>
                        <a:t>General Certificate </a:t>
                      </a:r>
                      <a:endParaRPr lang="en-ZA" sz="1800" b="1" dirty="0">
                        <a:latin typeface="Century Gothic" panose="020B0502020202020204" pitchFamily="34" charset="0"/>
                      </a:endParaRPr>
                    </a:p>
                  </a:txBody>
                  <a:tcPr marL="68578" marR="68578" marT="34285" marB="34285">
                    <a:solidFill>
                      <a:srgbClr val="004A8F"/>
                    </a:solidFill>
                  </a:tcPr>
                </a:tc>
                <a:tc>
                  <a:txBody>
                    <a:bodyPr/>
                    <a:lstStyle/>
                    <a:p>
                      <a:r>
                        <a:rPr lang="en-ZA" sz="1800" b="1" dirty="0" smtClean="0">
                          <a:latin typeface="Century Gothic" panose="020B0502020202020204" pitchFamily="34" charset="0"/>
                        </a:rPr>
                        <a:t>Occupational Certificate Level 1 </a:t>
                      </a:r>
                      <a:endParaRPr lang="en-ZA" sz="1800" b="1" dirty="0">
                        <a:latin typeface="Century Gothic" panose="020B0502020202020204" pitchFamily="34" charset="0"/>
                      </a:endParaRPr>
                    </a:p>
                  </a:txBody>
                  <a:tcPr marL="68578" marR="68578" marT="34285" marB="34285">
                    <a:solidFill>
                      <a:srgbClr val="FF0000"/>
                    </a:solidFill>
                  </a:tcPr>
                </a:tc>
                <a:extLst>
                  <a:ext uri="{0D108BD9-81ED-4DB2-BD59-A6C34878D82A}">
                    <a16:rowId xmlns:a16="http://schemas.microsoft.com/office/drawing/2014/main" xmlns="" val="10011"/>
                  </a:ext>
                </a:extLst>
              </a:tr>
            </a:tbl>
          </a:graphicData>
        </a:graphic>
      </p:graphicFrame>
      <p:sp>
        <p:nvSpPr>
          <p:cNvPr id="4" name="Slide Number Placeholder 3"/>
          <p:cNvSpPr>
            <a:spLocks noGrp="1"/>
          </p:cNvSpPr>
          <p:nvPr>
            <p:ph type="sldNum" sz="quarter" idx="4294967295"/>
          </p:nvPr>
        </p:nvSpPr>
        <p:spPr/>
        <p:txBody>
          <a:bodyPr/>
          <a:lstStyle/>
          <a:p>
            <a:fld id="{0577536A-B916-4FEE-98A0-6F99D86A3229}" type="slidenum">
              <a:rPr lang="en-ZA" smtClean="0"/>
              <a:pPr/>
              <a:t>6</a:t>
            </a:fld>
            <a:endParaRPr lang="en-ZA"/>
          </a:p>
        </p:txBody>
      </p:sp>
      <p:sp>
        <p:nvSpPr>
          <p:cNvPr id="5" name="Flowchart: Connector 4"/>
          <p:cNvSpPr/>
          <p:nvPr/>
        </p:nvSpPr>
        <p:spPr bwMode="auto">
          <a:xfrm>
            <a:off x="468312" y="6065837"/>
            <a:ext cx="457200" cy="457200"/>
          </a:xfrm>
          <a:prstGeom prst="flowChartConnector">
            <a:avLst/>
          </a:prstGeom>
          <a:solidFill>
            <a:srgbClr val="004A8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pPr>
            <a:endParaRPr kumimoji="0" lang="en-ZA" sz="1800" b="0" i="0" u="none" strike="noStrike" cap="none" normalizeH="0" baseline="0" smtClean="0">
              <a:ln>
                <a:noFill/>
              </a:ln>
              <a:solidFill>
                <a:schemeClr val="bg1"/>
              </a:solidFill>
              <a:effectLst/>
              <a:latin typeface="Arial" charset="0"/>
            </a:endParaRPr>
          </a:p>
        </p:txBody>
      </p:sp>
      <p:sp>
        <p:nvSpPr>
          <p:cNvPr id="6" name="Flowchart: Connector 5"/>
          <p:cNvSpPr/>
          <p:nvPr/>
        </p:nvSpPr>
        <p:spPr bwMode="auto">
          <a:xfrm>
            <a:off x="7764255" y="6057487"/>
            <a:ext cx="457200" cy="457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pPr>
            <a:endParaRPr kumimoji="0" lang="en-ZA" sz="1800" b="0" i="0" u="none" strike="noStrike" cap="none" normalizeH="0" baseline="0" smtClean="0">
              <a:ln>
                <a:noFill/>
              </a:ln>
              <a:solidFill>
                <a:schemeClr val="bg1"/>
              </a:solidFill>
              <a:effectLst/>
              <a:latin typeface="Arial" charset="0"/>
            </a:endParaRPr>
          </a:p>
        </p:txBody>
      </p:sp>
      <p:sp>
        <p:nvSpPr>
          <p:cNvPr id="7" name="Flowchart: Connector 6"/>
          <p:cNvSpPr/>
          <p:nvPr/>
        </p:nvSpPr>
        <p:spPr bwMode="auto">
          <a:xfrm>
            <a:off x="4455592" y="6065837"/>
            <a:ext cx="457200" cy="457200"/>
          </a:xfrm>
          <a:prstGeom prst="flowChartConnector">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pPr>
            <a:endParaRPr kumimoji="0" lang="en-ZA" sz="1800" b="0" i="0" u="none" strike="noStrike" cap="none" normalizeH="0" baseline="0" smtClean="0">
              <a:ln>
                <a:noFill/>
              </a:ln>
              <a:solidFill>
                <a:schemeClr val="bg1"/>
              </a:solidFill>
              <a:effectLst/>
              <a:latin typeface="Arial" charset="0"/>
            </a:endParaRPr>
          </a:p>
        </p:txBody>
      </p:sp>
      <p:sp>
        <p:nvSpPr>
          <p:cNvPr id="11" name="TextBox 10"/>
          <p:cNvSpPr txBox="1"/>
          <p:nvPr/>
        </p:nvSpPr>
        <p:spPr>
          <a:xfrm>
            <a:off x="953189" y="6106016"/>
            <a:ext cx="1905000" cy="400110"/>
          </a:xfrm>
          <a:prstGeom prst="rect">
            <a:avLst/>
          </a:prstGeom>
          <a:noFill/>
        </p:spPr>
        <p:txBody>
          <a:bodyPr wrap="square" rtlCol="0">
            <a:spAutoFit/>
          </a:bodyPr>
          <a:lstStyle/>
          <a:p>
            <a:r>
              <a:rPr lang="en-ZA" sz="2000" b="1" dirty="0" smtClean="0">
                <a:solidFill>
                  <a:schemeClr val="tx1"/>
                </a:solidFill>
                <a:latin typeface="Century Gothic" panose="020B0502020202020204" pitchFamily="34" charset="0"/>
              </a:rPr>
              <a:t>Umalus</a:t>
            </a:r>
            <a:r>
              <a:rPr lang="en-ZA" b="1" dirty="0" smtClean="0">
                <a:solidFill>
                  <a:schemeClr val="tx1"/>
                </a:solidFill>
                <a:latin typeface="Century Gothic" panose="020B0502020202020204" pitchFamily="34" charset="0"/>
              </a:rPr>
              <a:t>i</a:t>
            </a:r>
            <a:endParaRPr lang="en-ZA" b="1" dirty="0">
              <a:solidFill>
                <a:schemeClr val="tx1"/>
              </a:solidFill>
              <a:latin typeface="Century Gothic" panose="020B0502020202020204" pitchFamily="34" charset="0"/>
            </a:endParaRPr>
          </a:p>
        </p:txBody>
      </p:sp>
      <p:sp>
        <p:nvSpPr>
          <p:cNvPr id="12" name="TextBox 11"/>
          <p:cNvSpPr txBox="1"/>
          <p:nvPr/>
        </p:nvSpPr>
        <p:spPr>
          <a:xfrm>
            <a:off x="4989199" y="6077471"/>
            <a:ext cx="1905000" cy="400110"/>
          </a:xfrm>
          <a:prstGeom prst="rect">
            <a:avLst/>
          </a:prstGeom>
          <a:noFill/>
        </p:spPr>
        <p:txBody>
          <a:bodyPr wrap="square" rtlCol="0">
            <a:spAutoFit/>
          </a:bodyPr>
          <a:lstStyle/>
          <a:p>
            <a:r>
              <a:rPr lang="en-ZA" sz="2000" b="1" dirty="0" smtClean="0">
                <a:solidFill>
                  <a:schemeClr val="tx1"/>
                </a:solidFill>
                <a:latin typeface="Century Gothic" panose="020B0502020202020204" pitchFamily="34" charset="0"/>
              </a:rPr>
              <a:t>CHE</a:t>
            </a:r>
            <a:endParaRPr lang="en-ZA" b="1" dirty="0">
              <a:solidFill>
                <a:schemeClr val="tx1"/>
              </a:solidFill>
              <a:latin typeface="Century Gothic" panose="020B0502020202020204" pitchFamily="34" charset="0"/>
            </a:endParaRPr>
          </a:p>
        </p:txBody>
      </p:sp>
      <p:sp>
        <p:nvSpPr>
          <p:cNvPr id="13" name="TextBox 12"/>
          <p:cNvSpPr txBox="1"/>
          <p:nvPr/>
        </p:nvSpPr>
        <p:spPr>
          <a:xfrm>
            <a:off x="8297862" y="6086032"/>
            <a:ext cx="1089026" cy="400110"/>
          </a:xfrm>
          <a:prstGeom prst="rect">
            <a:avLst/>
          </a:prstGeom>
          <a:noFill/>
        </p:spPr>
        <p:txBody>
          <a:bodyPr wrap="square" rtlCol="0">
            <a:spAutoFit/>
          </a:bodyPr>
          <a:lstStyle/>
          <a:p>
            <a:r>
              <a:rPr lang="en-ZA" sz="2000" b="1" dirty="0" smtClean="0">
                <a:solidFill>
                  <a:schemeClr val="tx1"/>
                </a:solidFill>
                <a:latin typeface="Century Gothic" panose="020B0502020202020204" pitchFamily="34" charset="0"/>
              </a:rPr>
              <a:t>QCTO</a:t>
            </a:r>
            <a:endParaRPr lang="en-ZA"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xmlns="" val="43269914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315912" y="387350"/>
            <a:ext cx="9448799" cy="933450"/>
          </a:xfrm>
        </p:spPr>
        <p:txBody>
          <a:bodyPr/>
          <a:lstStyle/>
          <a:p>
            <a:pPr>
              <a:defRPr/>
            </a:pPr>
            <a:r>
              <a:rPr lang="en-ZA" altLang="en-US" sz="4000" b="1" dirty="0" smtClean="0">
                <a:latin typeface="Century Gothic" panose="020B0502020202020204" pitchFamily="34" charset="0"/>
              </a:rPr>
              <a:t>Role </a:t>
            </a:r>
            <a:r>
              <a:rPr lang="en-ZA" altLang="en-US" sz="4000" b="1" dirty="0">
                <a:latin typeface="Century Gothic" panose="020B0502020202020204" pitchFamily="34" charset="0"/>
              </a:rPr>
              <a:t>of Umalusi</a:t>
            </a:r>
            <a:endParaRPr lang="en-US" altLang="en-US" sz="4000" b="1" dirty="0">
              <a:latin typeface="Century Gothic" panose="020B0502020202020204" pitchFamily="34" charset="0"/>
            </a:endParaRPr>
          </a:p>
        </p:txBody>
      </p:sp>
      <p:sp>
        <p:nvSpPr>
          <p:cNvPr id="71683" name="Content Placeholder 2"/>
          <p:cNvSpPr>
            <a:spLocks noGrp="1"/>
          </p:cNvSpPr>
          <p:nvPr>
            <p:ph idx="1"/>
          </p:nvPr>
        </p:nvSpPr>
        <p:spPr>
          <a:xfrm>
            <a:off x="315913" y="1331913"/>
            <a:ext cx="9448798" cy="4984750"/>
          </a:xfrm>
        </p:spPr>
        <p:txBody>
          <a:bodyPr/>
          <a:lstStyle/>
          <a:p>
            <a:pPr marL="106363" indent="0" algn="just">
              <a:buFont typeface="Wingdings" panose="05000000000000000000" pitchFamily="2" charset="2"/>
              <a:buNone/>
              <a:defRPr/>
            </a:pPr>
            <a:endParaRPr lang="en-US" altLang="en-US" sz="1400" kern="1200" dirty="0">
              <a:solidFill>
                <a:schemeClr val="accent6">
                  <a:lumMod val="50000"/>
                </a:schemeClr>
              </a:solidFill>
              <a:latin typeface="Century Gothic" panose="020B0502020202020204" pitchFamily="34" charset="0"/>
            </a:endParaRPr>
          </a:p>
          <a:p>
            <a:pPr algn="just">
              <a:defRPr/>
            </a:pPr>
            <a:r>
              <a:rPr lang="en-US" altLang="en-US" sz="2800" kern="1200" dirty="0">
                <a:solidFill>
                  <a:schemeClr val="accent6">
                    <a:lumMod val="50000"/>
                  </a:schemeClr>
                </a:solidFill>
                <a:latin typeface="Century Gothic" panose="020B0502020202020204" pitchFamily="34" charset="0"/>
              </a:rPr>
              <a:t>Umalusi is the quality Council responsible for qualifications registered on the  general and further education and training </a:t>
            </a:r>
            <a:r>
              <a:rPr lang="en-US" altLang="en-US" sz="2800" kern="1200" dirty="0" smtClean="0">
                <a:solidFill>
                  <a:schemeClr val="accent6">
                    <a:lumMod val="50000"/>
                  </a:schemeClr>
                </a:solidFill>
                <a:latin typeface="Century Gothic" panose="020B0502020202020204" pitchFamily="34" charset="0"/>
              </a:rPr>
              <a:t>qualifications </a:t>
            </a:r>
            <a:r>
              <a:rPr lang="en-US" altLang="en-US" sz="2800" kern="1200" dirty="0">
                <a:solidFill>
                  <a:schemeClr val="accent6">
                    <a:lumMod val="50000"/>
                  </a:schemeClr>
                </a:solidFill>
                <a:latin typeface="Century Gothic" panose="020B0502020202020204" pitchFamily="34" charset="0"/>
              </a:rPr>
              <a:t>sub-framework (GFETQSF) on the National Qualifications Framework (NQF).</a:t>
            </a:r>
          </a:p>
          <a:p>
            <a:pPr algn="just">
              <a:defRPr/>
            </a:pPr>
            <a:r>
              <a:rPr lang="en-US" altLang="en-US" sz="2800" kern="1200" dirty="0">
                <a:solidFill>
                  <a:schemeClr val="accent6">
                    <a:lumMod val="50000"/>
                  </a:schemeClr>
                </a:solidFill>
                <a:latin typeface="Century Gothic" panose="020B0502020202020204" pitchFamily="34" charset="0"/>
              </a:rPr>
              <a:t>The Council ensures that the providers of </a:t>
            </a:r>
            <a:br>
              <a:rPr lang="en-US" altLang="en-US" sz="2800" kern="1200" dirty="0">
                <a:solidFill>
                  <a:schemeClr val="accent6">
                    <a:lumMod val="50000"/>
                  </a:schemeClr>
                </a:solidFill>
                <a:latin typeface="Century Gothic" panose="020B0502020202020204" pitchFamily="34" charset="0"/>
              </a:rPr>
            </a:br>
            <a:r>
              <a:rPr lang="en-US" altLang="en-US" sz="2800" kern="1200" dirty="0">
                <a:solidFill>
                  <a:schemeClr val="accent6">
                    <a:lumMod val="50000"/>
                  </a:schemeClr>
                </a:solidFill>
                <a:latin typeface="Century Gothic" panose="020B0502020202020204" pitchFamily="34" charset="0"/>
              </a:rPr>
              <a:t>education and training have the capacity to deliver and assess qualifications and </a:t>
            </a:r>
            <a:br>
              <a:rPr lang="en-US" altLang="en-US" sz="2800" kern="1200" dirty="0">
                <a:solidFill>
                  <a:schemeClr val="accent6">
                    <a:lumMod val="50000"/>
                  </a:schemeClr>
                </a:solidFill>
                <a:latin typeface="Century Gothic" panose="020B0502020202020204" pitchFamily="34" charset="0"/>
              </a:rPr>
            </a:br>
            <a:r>
              <a:rPr lang="en-US" altLang="en-US" sz="2800" kern="1200" dirty="0">
                <a:solidFill>
                  <a:schemeClr val="accent6">
                    <a:lumMod val="50000"/>
                  </a:schemeClr>
                </a:solidFill>
                <a:latin typeface="Century Gothic" panose="020B0502020202020204" pitchFamily="34" charset="0"/>
              </a:rPr>
              <a:t>learning programmes and are doing so to expected standards of quality.</a:t>
            </a:r>
          </a:p>
        </p:txBody>
      </p:sp>
      <p:sp>
        <p:nvSpPr>
          <p:cNvPr id="2" name="Slide Number Placeholder 1"/>
          <p:cNvSpPr>
            <a:spLocks noGrp="1"/>
          </p:cNvSpPr>
          <p:nvPr>
            <p:ph type="sldNum" sz="quarter" idx="10"/>
          </p:nvPr>
        </p:nvSpPr>
        <p:spPr/>
        <p:txBody>
          <a:bodyPr/>
          <a:lstStyle/>
          <a:p>
            <a:pPr>
              <a:defRPr/>
            </a:pPr>
            <a:fld id="{AEDE0020-8214-44FA-A6B7-E797773B1395}" type="slidenum">
              <a:rPr lang="en-ZA" smtClean="0"/>
              <a:pPr>
                <a:defRPr/>
              </a:pPr>
              <a:t>7</a:t>
            </a:fld>
            <a:endParaRPr lang="en-ZA" dirty="0"/>
          </a:p>
        </p:txBody>
      </p:sp>
    </p:spTree>
    <p:extLst>
      <p:ext uri="{BB962C8B-B14F-4D97-AF65-F5344CB8AC3E}">
        <p14:creationId xmlns:p14="http://schemas.microsoft.com/office/powerpoint/2010/main" xmlns="" val="112280036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913" y="323850"/>
            <a:ext cx="9255126" cy="933450"/>
          </a:xfrm>
        </p:spPr>
        <p:txBody>
          <a:bodyPr/>
          <a:lstStyle/>
          <a:p>
            <a:r>
              <a:rPr lang="en-ZA" sz="4000" b="1" dirty="0" smtClean="0">
                <a:solidFill>
                  <a:schemeClr val="tx1"/>
                </a:solidFill>
                <a:latin typeface="Century Gothic" panose="020B0502020202020204" pitchFamily="34" charset="0"/>
              </a:rPr>
              <a:t>Assessment Bodies and </a:t>
            </a:r>
            <a:br>
              <a:rPr lang="en-ZA" sz="4000" b="1" dirty="0" smtClean="0">
                <a:solidFill>
                  <a:schemeClr val="tx1"/>
                </a:solidFill>
                <a:latin typeface="Century Gothic" panose="020B0502020202020204" pitchFamily="34" charset="0"/>
              </a:rPr>
            </a:br>
            <a:r>
              <a:rPr lang="en-ZA" sz="4000" b="1" dirty="0" smtClean="0">
                <a:solidFill>
                  <a:schemeClr val="tx1"/>
                </a:solidFill>
                <a:latin typeface="Century Gothic" panose="020B0502020202020204" pitchFamily="34" charset="0"/>
              </a:rPr>
              <a:t>Qualifications </a:t>
            </a:r>
            <a:r>
              <a:rPr lang="en-ZA" sz="4000" b="1" dirty="0">
                <a:solidFill>
                  <a:schemeClr val="tx1"/>
                </a:solidFill>
                <a:latin typeface="Century Gothic" panose="020B0502020202020204" pitchFamily="34" charset="0"/>
              </a:rPr>
              <a:t>under the GFETQSF</a:t>
            </a:r>
            <a:endParaRPr lang="en-ZA" sz="40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98967547"/>
              </p:ext>
            </p:extLst>
          </p:nvPr>
        </p:nvGraphicFramePr>
        <p:xfrm>
          <a:off x="315912" y="1331913"/>
          <a:ext cx="9601199" cy="4947920"/>
        </p:xfrm>
        <a:graphic>
          <a:graphicData uri="http://schemas.openxmlformats.org/drawingml/2006/table">
            <a:tbl>
              <a:tblPr firstRow="1" bandRow="1">
                <a:tableStyleId>{21E4AEA4-8DFA-4A89-87EB-49C32662AFE0}</a:tableStyleId>
              </a:tblPr>
              <a:tblGrid>
                <a:gridCol w="2209800">
                  <a:extLst>
                    <a:ext uri="{9D8B030D-6E8A-4147-A177-3AD203B41FA5}">
                      <a16:colId xmlns:a16="http://schemas.microsoft.com/office/drawing/2014/main" xmlns="" val="2275083971"/>
                    </a:ext>
                  </a:extLst>
                </a:gridCol>
                <a:gridCol w="1707488">
                  <a:extLst>
                    <a:ext uri="{9D8B030D-6E8A-4147-A177-3AD203B41FA5}">
                      <a16:colId xmlns:a16="http://schemas.microsoft.com/office/drawing/2014/main" xmlns="" val="1279280248"/>
                    </a:ext>
                  </a:extLst>
                </a:gridCol>
                <a:gridCol w="5683911">
                  <a:extLst>
                    <a:ext uri="{9D8B030D-6E8A-4147-A177-3AD203B41FA5}">
                      <a16:colId xmlns:a16="http://schemas.microsoft.com/office/drawing/2014/main" xmlns="" val="3409073842"/>
                    </a:ext>
                  </a:extLst>
                </a:gridCol>
              </a:tblGrid>
              <a:tr h="370840">
                <a:tc>
                  <a:txBody>
                    <a:bodyPr/>
                    <a:lstStyle/>
                    <a:p>
                      <a:r>
                        <a:rPr lang="en-ZA" dirty="0" smtClean="0">
                          <a:latin typeface="Century Gothic" panose="020B0502020202020204" pitchFamily="34" charset="0"/>
                        </a:rPr>
                        <a:t>Type of Assessment Body</a:t>
                      </a:r>
                      <a:endParaRPr lang="en-ZA" dirty="0">
                        <a:latin typeface="Century Gothic" panose="020B0502020202020204" pitchFamily="34" charset="0"/>
                      </a:endParaRPr>
                    </a:p>
                  </a:txBody>
                  <a:tcPr>
                    <a:solidFill>
                      <a:srgbClr val="004A8F"/>
                    </a:solidFill>
                  </a:tcPr>
                </a:tc>
                <a:tc>
                  <a:txBody>
                    <a:bodyPr/>
                    <a:lstStyle/>
                    <a:p>
                      <a:r>
                        <a:rPr lang="en-ZA" dirty="0" smtClean="0">
                          <a:latin typeface="Century Gothic" panose="020B0502020202020204" pitchFamily="34" charset="0"/>
                        </a:rPr>
                        <a:t>Assessment Body</a:t>
                      </a:r>
                      <a:endParaRPr lang="en-ZA" dirty="0">
                        <a:latin typeface="Century Gothic" panose="020B0502020202020204" pitchFamily="34" charset="0"/>
                      </a:endParaRPr>
                    </a:p>
                  </a:txBody>
                  <a:tcPr>
                    <a:solidFill>
                      <a:srgbClr val="004A8F"/>
                    </a:solidFill>
                  </a:tcPr>
                </a:tc>
                <a:tc>
                  <a:txBody>
                    <a:bodyPr/>
                    <a:lstStyle/>
                    <a:p>
                      <a:r>
                        <a:rPr lang="en-ZA" dirty="0" smtClean="0">
                          <a:latin typeface="Century Gothic" panose="020B0502020202020204" pitchFamily="34" charset="0"/>
                        </a:rPr>
                        <a:t>Type of Qualification</a:t>
                      </a:r>
                      <a:endParaRPr lang="en-ZA" dirty="0">
                        <a:latin typeface="Century Gothic" panose="020B0502020202020204" pitchFamily="34" charset="0"/>
                      </a:endParaRPr>
                    </a:p>
                  </a:txBody>
                  <a:tcPr>
                    <a:solidFill>
                      <a:srgbClr val="004A8F"/>
                    </a:solidFill>
                  </a:tcPr>
                </a:tc>
                <a:extLst>
                  <a:ext uri="{0D108BD9-81ED-4DB2-BD59-A6C34878D82A}">
                    <a16:rowId xmlns:a16="http://schemas.microsoft.com/office/drawing/2014/main" xmlns="" val="1295801941"/>
                  </a:ext>
                </a:extLst>
              </a:tr>
              <a:tr h="370840">
                <a:tc rowSpan="2">
                  <a:txBody>
                    <a:bodyPr/>
                    <a:lstStyle/>
                    <a:p>
                      <a:r>
                        <a:rPr lang="en-ZA" dirty="0" smtClean="0">
                          <a:latin typeface="Century Gothic" panose="020B0502020202020204" pitchFamily="34" charset="0"/>
                        </a:rPr>
                        <a:t>Public</a:t>
                      </a:r>
                      <a:endParaRPr lang="en-ZA" dirty="0">
                        <a:latin typeface="Century Gothic" panose="020B0502020202020204" pitchFamily="34" charset="0"/>
                      </a:endParaRPr>
                    </a:p>
                  </a:txBody>
                  <a:tcPr>
                    <a:solidFill>
                      <a:schemeClr val="accent3">
                        <a:lumMod val="85000"/>
                      </a:schemeClr>
                    </a:solidFill>
                  </a:tcPr>
                </a:tc>
                <a:tc>
                  <a:txBody>
                    <a:bodyPr/>
                    <a:lstStyle/>
                    <a:p>
                      <a:r>
                        <a:rPr lang="en-ZA" dirty="0" smtClean="0">
                          <a:latin typeface="Century Gothic" panose="020B0502020202020204" pitchFamily="34" charset="0"/>
                        </a:rPr>
                        <a:t>DBE</a:t>
                      </a:r>
                      <a:endParaRPr lang="en-ZA" dirty="0">
                        <a:latin typeface="Century Gothic" panose="020B0502020202020204" pitchFamily="34" charset="0"/>
                      </a:endParaRPr>
                    </a:p>
                  </a:txBody>
                  <a:tcPr>
                    <a:solidFill>
                      <a:schemeClr val="accent3">
                        <a:lumMod val="85000"/>
                      </a:schemeClr>
                    </a:solidFill>
                  </a:tcPr>
                </a:tc>
                <a:tc>
                  <a:txBody>
                    <a:bodyPr/>
                    <a:lstStyle/>
                    <a:p>
                      <a:pPr marL="285750" indent="-285750">
                        <a:buFont typeface="Arial" panose="020B0604020202020204" pitchFamily="34" charset="0"/>
                        <a:buChar char="•"/>
                      </a:pPr>
                      <a:r>
                        <a:rPr lang="en-ZA" dirty="0" smtClean="0">
                          <a:latin typeface="Century Gothic" panose="020B0502020202020204" pitchFamily="34" charset="0"/>
                        </a:rPr>
                        <a:t>NSC : </a:t>
                      </a:r>
                    </a:p>
                    <a:p>
                      <a:r>
                        <a:rPr lang="en-ZA" dirty="0" smtClean="0">
                          <a:latin typeface="Century Gothic" panose="020B0502020202020204" pitchFamily="34" charset="0"/>
                        </a:rPr>
                        <a:t>National</a:t>
                      </a:r>
                      <a:r>
                        <a:rPr lang="en-ZA" baseline="0" dirty="0" smtClean="0">
                          <a:latin typeface="Century Gothic" panose="020B0502020202020204" pitchFamily="34" charset="0"/>
                        </a:rPr>
                        <a:t> Senior Certificate</a:t>
                      </a:r>
                    </a:p>
                    <a:p>
                      <a:pPr marL="285750" indent="-285750">
                        <a:buFont typeface="Arial" panose="020B0604020202020204" pitchFamily="34" charset="0"/>
                        <a:buChar char="•"/>
                      </a:pPr>
                      <a:r>
                        <a:rPr lang="en-ZA" baseline="0" dirty="0" smtClean="0">
                          <a:latin typeface="Century Gothic" panose="020B0502020202020204" pitchFamily="34" charset="0"/>
                        </a:rPr>
                        <a:t>ASC: </a:t>
                      </a:r>
                    </a:p>
                    <a:p>
                      <a:r>
                        <a:rPr lang="en-ZA" baseline="0" dirty="0" smtClean="0">
                          <a:latin typeface="Century Gothic" panose="020B0502020202020204" pitchFamily="34" charset="0"/>
                        </a:rPr>
                        <a:t>Amended Senior Certificate</a:t>
                      </a:r>
                    </a:p>
                  </a:txBody>
                  <a:tcPr>
                    <a:solidFill>
                      <a:schemeClr val="accent3">
                        <a:lumMod val="85000"/>
                      </a:schemeClr>
                    </a:solidFill>
                  </a:tcPr>
                </a:tc>
                <a:extLst>
                  <a:ext uri="{0D108BD9-81ED-4DB2-BD59-A6C34878D82A}">
                    <a16:rowId xmlns:a16="http://schemas.microsoft.com/office/drawing/2014/main" xmlns="" val="1533812329"/>
                  </a:ext>
                </a:extLst>
              </a:tr>
              <a:tr h="370840">
                <a:tc vMerge="1">
                  <a:txBody>
                    <a:bodyPr/>
                    <a:lstStyle/>
                    <a:p>
                      <a:endParaRPr lang="en-ZA" dirty="0">
                        <a:latin typeface="Century Gothic" panose="020B0502020202020204" pitchFamily="34" charset="0"/>
                      </a:endParaRPr>
                    </a:p>
                  </a:txBody>
                  <a:tcPr>
                    <a:solidFill>
                      <a:schemeClr val="accent3">
                        <a:lumMod val="85000"/>
                      </a:schemeClr>
                    </a:solidFill>
                  </a:tcPr>
                </a:tc>
                <a:tc>
                  <a:txBody>
                    <a:bodyPr/>
                    <a:lstStyle/>
                    <a:p>
                      <a:r>
                        <a:rPr lang="en-ZA" dirty="0" smtClean="0">
                          <a:latin typeface="Century Gothic" panose="020B0502020202020204" pitchFamily="34" charset="0"/>
                        </a:rPr>
                        <a:t>DHET</a:t>
                      </a:r>
                      <a:endParaRPr lang="en-ZA" dirty="0">
                        <a:latin typeface="Century Gothic" panose="020B0502020202020204" pitchFamily="34" charset="0"/>
                      </a:endParaRPr>
                    </a:p>
                  </a:txBody>
                  <a:tcPr>
                    <a:solidFill>
                      <a:schemeClr val="accent3">
                        <a:lumMod val="85000"/>
                      </a:schemeClr>
                    </a:solidFill>
                  </a:tcPr>
                </a:tc>
                <a:tc>
                  <a:txBody>
                    <a:bodyPr/>
                    <a:lstStyle/>
                    <a:p>
                      <a:pPr marL="285750" indent="-285750">
                        <a:buFont typeface="Arial" panose="020B0604020202020204" pitchFamily="34" charset="0"/>
                        <a:buChar char="•"/>
                      </a:pPr>
                      <a:r>
                        <a:rPr lang="en-ZA" dirty="0" smtClean="0">
                          <a:latin typeface="Century Gothic" panose="020B0502020202020204" pitchFamily="34" charset="0"/>
                        </a:rPr>
                        <a:t>NCV:</a:t>
                      </a:r>
                    </a:p>
                    <a:p>
                      <a:r>
                        <a:rPr lang="en-ZA" dirty="0" smtClean="0">
                          <a:latin typeface="Century Gothic" panose="020B0502020202020204" pitchFamily="34" charset="0"/>
                        </a:rPr>
                        <a:t>National Certificate (Vocational)</a:t>
                      </a:r>
                    </a:p>
                    <a:p>
                      <a:pPr marL="285750" indent="-285750">
                        <a:buFont typeface="Arial" panose="020B0604020202020204" pitchFamily="34" charset="0"/>
                        <a:buChar char="•"/>
                      </a:pPr>
                      <a:r>
                        <a:rPr lang="en-ZA" dirty="0" smtClean="0">
                          <a:latin typeface="Century Gothic" panose="020B0502020202020204" pitchFamily="34" charset="0"/>
                        </a:rPr>
                        <a:t>NATED:</a:t>
                      </a:r>
                    </a:p>
                    <a:p>
                      <a:r>
                        <a:rPr lang="en-ZA" dirty="0" smtClean="0">
                          <a:latin typeface="Century Gothic" panose="020B0502020202020204" pitchFamily="34" charset="0"/>
                        </a:rPr>
                        <a:t>National Education (Report</a:t>
                      </a:r>
                      <a:r>
                        <a:rPr lang="en-ZA" baseline="0" dirty="0" smtClean="0">
                          <a:latin typeface="Century Gothic" panose="020B0502020202020204" pitchFamily="34" charset="0"/>
                        </a:rPr>
                        <a:t> 190/191)</a:t>
                      </a:r>
                    </a:p>
                    <a:p>
                      <a:pPr marL="285750" indent="-285750">
                        <a:buFont typeface="Arial" panose="020B0604020202020204" pitchFamily="34" charset="0"/>
                        <a:buChar char="•"/>
                      </a:pPr>
                      <a:r>
                        <a:rPr lang="en-ZA" baseline="0" dirty="0" smtClean="0">
                          <a:latin typeface="Century Gothic" panose="020B0502020202020204" pitchFamily="34" charset="0"/>
                        </a:rPr>
                        <a:t>GETC:</a:t>
                      </a:r>
                    </a:p>
                    <a:p>
                      <a:r>
                        <a:rPr lang="en-ZA" baseline="0" dirty="0" smtClean="0">
                          <a:latin typeface="Century Gothic" panose="020B0502020202020204" pitchFamily="34" charset="0"/>
                        </a:rPr>
                        <a:t>General Education and Training Certificate - ABET</a:t>
                      </a:r>
                      <a:endParaRPr lang="en-ZA" dirty="0">
                        <a:latin typeface="Century Gothic" panose="020B0502020202020204" pitchFamily="34" charset="0"/>
                      </a:endParaRPr>
                    </a:p>
                  </a:txBody>
                  <a:tcPr>
                    <a:solidFill>
                      <a:schemeClr val="accent3">
                        <a:lumMod val="85000"/>
                      </a:schemeClr>
                    </a:solidFill>
                  </a:tcPr>
                </a:tc>
                <a:extLst>
                  <a:ext uri="{0D108BD9-81ED-4DB2-BD59-A6C34878D82A}">
                    <a16:rowId xmlns:a16="http://schemas.microsoft.com/office/drawing/2014/main" xmlns="" val="2593492867"/>
                  </a:ext>
                </a:extLst>
              </a:tr>
              <a:tr h="370840">
                <a:tc rowSpan="3">
                  <a:txBody>
                    <a:bodyPr/>
                    <a:lstStyle/>
                    <a:p>
                      <a:r>
                        <a:rPr lang="en-ZA" dirty="0" smtClean="0">
                          <a:latin typeface="Century Gothic" panose="020B0502020202020204" pitchFamily="34" charset="0"/>
                        </a:rPr>
                        <a:t>Private</a:t>
                      </a:r>
                      <a:endParaRPr lang="en-ZA" dirty="0">
                        <a:latin typeface="Century Gothic" panose="020B0502020202020204" pitchFamily="34" charset="0"/>
                      </a:endParaRPr>
                    </a:p>
                  </a:txBody>
                  <a:tcPr>
                    <a:solidFill>
                      <a:srgbClr val="CCECFF"/>
                    </a:solidFill>
                  </a:tcPr>
                </a:tc>
                <a:tc>
                  <a:txBody>
                    <a:bodyPr/>
                    <a:lstStyle/>
                    <a:p>
                      <a:r>
                        <a:rPr lang="en-ZA" dirty="0" smtClean="0">
                          <a:latin typeface="Century Gothic" panose="020B0502020202020204" pitchFamily="34" charset="0"/>
                        </a:rPr>
                        <a:t>IEB</a:t>
                      </a:r>
                      <a:endParaRPr lang="en-ZA" dirty="0">
                        <a:latin typeface="Century Gothic" panose="020B0502020202020204" pitchFamily="34" charset="0"/>
                      </a:endParaRPr>
                    </a:p>
                  </a:txBody>
                  <a:tcPr>
                    <a:solidFill>
                      <a:srgbClr val="CCECFF"/>
                    </a:solidFill>
                  </a:tcPr>
                </a:tc>
                <a:tc>
                  <a:txBody>
                    <a:bodyPr/>
                    <a:lstStyle/>
                    <a:p>
                      <a:pPr marL="285750" indent="-285750">
                        <a:buFont typeface="Arial" panose="020B0604020202020204" pitchFamily="34" charset="0"/>
                        <a:buChar char="•"/>
                      </a:pPr>
                      <a:r>
                        <a:rPr lang="en-ZA" dirty="0" smtClean="0">
                          <a:latin typeface="Century Gothic" panose="020B0502020202020204" pitchFamily="34" charset="0"/>
                        </a:rPr>
                        <a:t>NSC </a:t>
                      </a:r>
                    </a:p>
                    <a:p>
                      <a:pPr marL="285750" indent="-285750">
                        <a:buFont typeface="Arial" panose="020B0604020202020204" pitchFamily="34" charset="0"/>
                        <a:buChar char="•"/>
                      </a:pPr>
                      <a:r>
                        <a:rPr lang="en-ZA" baseline="0" dirty="0" smtClean="0">
                          <a:latin typeface="Century Gothic" panose="020B0502020202020204" pitchFamily="34" charset="0"/>
                        </a:rPr>
                        <a:t>GETC</a:t>
                      </a:r>
                    </a:p>
                  </a:txBody>
                  <a:tcPr>
                    <a:solidFill>
                      <a:srgbClr val="CCECFF"/>
                    </a:solidFill>
                  </a:tcPr>
                </a:tc>
                <a:extLst>
                  <a:ext uri="{0D108BD9-81ED-4DB2-BD59-A6C34878D82A}">
                    <a16:rowId xmlns:a16="http://schemas.microsoft.com/office/drawing/2014/main" xmlns="" val="3940106636"/>
                  </a:ext>
                </a:extLst>
              </a:tr>
              <a:tr h="370840">
                <a:tc vMerge="1">
                  <a:txBody>
                    <a:bodyPr/>
                    <a:lstStyle/>
                    <a:p>
                      <a:endParaRPr lang="en-ZA" dirty="0">
                        <a:latin typeface="Century Gothic" panose="020B0502020202020204" pitchFamily="34" charset="0"/>
                      </a:endParaRPr>
                    </a:p>
                  </a:txBody>
                  <a:tcPr>
                    <a:solidFill>
                      <a:srgbClr val="CCECFF"/>
                    </a:solidFill>
                  </a:tcPr>
                </a:tc>
                <a:tc>
                  <a:txBody>
                    <a:bodyPr/>
                    <a:lstStyle/>
                    <a:p>
                      <a:r>
                        <a:rPr lang="en-ZA" dirty="0" smtClean="0">
                          <a:latin typeface="Century Gothic" panose="020B0502020202020204" pitchFamily="34" charset="0"/>
                        </a:rPr>
                        <a:t>SACAI</a:t>
                      </a:r>
                      <a:endParaRPr lang="en-ZA" dirty="0">
                        <a:latin typeface="Century Gothic" panose="020B0502020202020204" pitchFamily="34" charset="0"/>
                      </a:endParaRPr>
                    </a:p>
                  </a:txBody>
                  <a:tcPr>
                    <a:solidFill>
                      <a:srgbClr val="CCEC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latin typeface="Century Gothic" panose="020B0502020202020204" pitchFamily="34" charset="0"/>
                        </a:rPr>
                        <a:t>NSC </a:t>
                      </a:r>
                    </a:p>
                  </a:txBody>
                  <a:tcPr>
                    <a:solidFill>
                      <a:srgbClr val="CCECFF"/>
                    </a:solidFill>
                  </a:tcPr>
                </a:tc>
                <a:extLst>
                  <a:ext uri="{0D108BD9-81ED-4DB2-BD59-A6C34878D82A}">
                    <a16:rowId xmlns:a16="http://schemas.microsoft.com/office/drawing/2014/main" xmlns="" val="4225034354"/>
                  </a:ext>
                </a:extLst>
              </a:tr>
              <a:tr h="370840">
                <a:tc vMerge="1">
                  <a:txBody>
                    <a:bodyPr/>
                    <a:lstStyle/>
                    <a:p>
                      <a:endParaRPr lang="en-ZA" dirty="0">
                        <a:latin typeface="Century Gothic" panose="020B0502020202020204" pitchFamily="34" charset="0"/>
                      </a:endParaRPr>
                    </a:p>
                  </a:txBody>
                  <a:tcPr>
                    <a:solidFill>
                      <a:srgbClr val="CCECFF"/>
                    </a:solidFill>
                  </a:tcPr>
                </a:tc>
                <a:tc>
                  <a:txBody>
                    <a:bodyPr/>
                    <a:lstStyle/>
                    <a:p>
                      <a:r>
                        <a:rPr lang="en-ZA" dirty="0" smtClean="0">
                          <a:latin typeface="Century Gothic" panose="020B0502020202020204" pitchFamily="34" charset="0"/>
                        </a:rPr>
                        <a:t>BAA</a:t>
                      </a:r>
                      <a:endParaRPr lang="en-ZA" dirty="0">
                        <a:latin typeface="Century Gothic" panose="020B0502020202020204" pitchFamily="34" charset="0"/>
                      </a:endParaRPr>
                    </a:p>
                  </a:txBody>
                  <a:tcPr>
                    <a:solidFill>
                      <a:srgbClr val="CCEC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smtClean="0">
                          <a:latin typeface="Century Gothic" panose="020B0502020202020204" pitchFamily="34" charset="0"/>
                        </a:rPr>
                        <a:t>GETC</a:t>
                      </a:r>
                    </a:p>
                  </a:txBody>
                  <a:tcPr>
                    <a:solidFill>
                      <a:srgbClr val="CCECFF"/>
                    </a:solidFill>
                  </a:tcPr>
                </a:tc>
                <a:extLst>
                  <a:ext uri="{0D108BD9-81ED-4DB2-BD59-A6C34878D82A}">
                    <a16:rowId xmlns:a16="http://schemas.microsoft.com/office/drawing/2014/main" xmlns="" val="3381582507"/>
                  </a:ext>
                </a:extLst>
              </a:tr>
            </a:tbl>
          </a:graphicData>
        </a:graphic>
      </p:graphicFrame>
      <p:sp>
        <p:nvSpPr>
          <p:cNvPr id="4" name="Slide Number Placeholder 3"/>
          <p:cNvSpPr>
            <a:spLocks noGrp="1"/>
          </p:cNvSpPr>
          <p:nvPr>
            <p:ph type="sldNum" sz="quarter" idx="10"/>
          </p:nvPr>
        </p:nvSpPr>
        <p:spPr/>
        <p:txBody>
          <a:bodyPr/>
          <a:lstStyle/>
          <a:p>
            <a:pPr>
              <a:defRPr/>
            </a:pPr>
            <a:fld id="{D042AA4A-53CB-4830-A5F5-B9A2986DCA81}" type="slidenum">
              <a:rPr lang="en-ZA" smtClean="0"/>
              <a:pPr>
                <a:defRPr/>
              </a:pPr>
              <a:t>8</a:t>
            </a:fld>
            <a:endParaRPr lang="en-ZA" dirty="0"/>
          </a:p>
        </p:txBody>
      </p:sp>
    </p:spTree>
    <p:extLst>
      <p:ext uri="{BB962C8B-B14F-4D97-AF65-F5344CB8AC3E}">
        <p14:creationId xmlns:p14="http://schemas.microsoft.com/office/powerpoint/2010/main" xmlns="" val="28610345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392112" y="1258888"/>
            <a:ext cx="9436101" cy="5184775"/>
          </a:xfrm>
        </p:spPr>
        <p:txBody>
          <a:bodyPr/>
          <a:lstStyle/>
          <a:p>
            <a:pPr algn="just">
              <a:defRPr/>
            </a:pPr>
            <a:r>
              <a:rPr lang="en-US" altLang="en-US" sz="2800" kern="1200" dirty="0">
                <a:solidFill>
                  <a:schemeClr val="accent6">
                    <a:lumMod val="50000"/>
                  </a:schemeClr>
                </a:solidFill>
                <a:latin typeface="Century Gothic" panose="020B0502020202020204" pitchFamily="34" charset="0"/>
              </a:rPr>
              <a:t>Develop and manage a sub-framework of qualifications in collaboration with SAQA and the other two </a:t>
            </a:r>
            <a:r>
              <a:rPr lang="en-US" altLang="en-US" sz="2800" kern="1200" dirty="0" smtClean="0">
                <a:solidFill>
                  <a:schemeClr val="accent6">
                    <a:lumMod val="50000"/>
                  </a:schemeClr>
                </a:solidFill>
                <a:latin typeface="Century Gothic" panose="020B0502020202020204" pitchFamily="34" charset="0"/>
              </a:rPr>
              <a:t>Quality Councils (QCs) </a:t>
            </a:r>
            <a:r>
              <a:rPr lang="en-US" altLang="en-US" sz="2800" kern="1200" dirty="0">
                <a:solidFill>
                  <a:schemeClr val="accent6">
                    <a:lumMod val="50000"/>
                  </a:schemeClr>
                </a:solidFill>
                <a:latin typeface="Century Gothic" panose="020B0502020202020204" pitchFamily="34" charset="0"/>
              </a:rPr>
              <a:t>supported by the necessary quality assurance policies and processes.</a:t>
            </a:r>
            <a:r>
              <a:rPr lang="en-ZA" altLang="en-US" sz="2800" kern="1200" dirty="0">
                <a:solidFill>
                  <a:schemeClr val="accent6">
                    <a:lumMod val="50000"/>
                  </a:schemeClr>
                </a:solidFill>
                <a:latin typeface="Century Gothic" panose="020B0502020202020204" pitchFamily="34" charset="0"/>
              </a:rPr>
              <a:t> </a:t>
            </a:r>
          </a:p>
          <a:p>
            <a:pPr algn="just">
              <a:defRPr/>
            </a:pPr>
            <a:r>
              <a:rPr lang="en-ZA" altLang="en-US" sz="2800" kern="1200" dirty="0">
                <a:solidFill>
                  <a:schemeClr val="accent6">
                    <a:lumMod val="50000"/>
                  </a:schemeClr>
                </a:solidFill>
                <a:latin typeface="Century Gothic" panose="020B0502020202020204" pitchFamily="34" charset="0"/>
              </a:rPr>
              <a:t>Develop and implement the necessary quality assurance policies in respect of quality assurance of </a:t>
            </a:r>
            <a:r>
              <a:rPr lang="en-ZA" altLang="en-US" sz="2800" kern="1200" dirty="0" smtClean="0">
                <a:solidFill>
                  <a:schemeClr val="accent6">
                    <a:lumMod val="50000"/>
                  </a:schemeClr>
                </a:solidFill>
                <a:latin typeface="Century Gothic" panose="020B0502020202020204" pitchFamily="34" charset="0"/>
              </a:rPr>
              <a:t>provision.</a:t>
            </a:r>
            <a:endParaRPr lang="en-ZA" altLang="en-US" sz="2800" kern="1200" dirty="0">
              <a:solidFill>
                <a:schemeClr val="accent6">
                  <a:lumMod val="50000"/>
                </a:schemeClr>
              </a:solidFill>
              <a:latin typeface="Century Gothic" panose="020B0502020202020204" pitchFamily="34" charset="0"/>
            </a:endParaRPr>
          </a:p>
          <a:p>
            <a:pPr algn="just">
              <a:defRPr/>
            </a:pPr>
            <a:r>
              <a:rPr lang="en-ZA" altLang="en-US" sz="2800" kern="1200" dirty="0">
                <a:solidFill>
                  <a:schemeClr val="accent6">
                    <a:lumMod val="50000"/>
                  </a:schemeClr>
                </a:solidFill>
                <a:latin typeface="Century Gothic" panose="020B0502020202020204" pitchFamily="34" charset="0"/>
              </a:rPr>
              <a:t>Maintain a database of learner achievements and related matters; and submit such data in a format determined in consultation with </a:t>
            </a:r>
            <a:r>
              <a:rPr lang="en-ZA" altLang="en-US" sz="2800" kern="1200" dirty="0" smtClean="0">
                <a:solidFill>
                  <a:schemeClr val="accent6">
                    <a:lumMod val="50000"/>
                  </a:schemeClr>
                </a:solidFill>
                <a:latin typeface="Century Gothic" panose="020B0502020202020204" pitchFamily="34" charset="0"/>
              </a:rPr>
              <a:t>SAQA </a:t>
            </a:r>
            <a:r>
              <a:rPr lang="en-ZA" altLang="en-US" sz="2800" kern="1200" dirty="0">
                <a:solidFill>
                  <a:schemeClr val="accent6">
                    <a:lumMod val="50000"/>
                  </a:schemeClr>
                </a:solidFill>
                <a:latin typeface="Century Gothic" panose="020B0502020202020204" pitchFamily="34" charset="0"/>
              </a:rPr>
              <a:t>for recording on  the national learners’ records </a:t>
            </a:r>
            <a:r>
              <a:rPr lang="en-ZA" altLang="en-US" sz="2800" kern="1200" dirty="0" smtClean="0">
                <a:solidFill>
                  <a:schemeClr val="accent6">
                    <a:lumMod val="50000"/>
                  </a:schemeClr>
                </a:solidFill>
                <a:latin typeface="Century Gothic" panose="020B0502020202020204" pitchFamily="34" charset="0"/>
              </a:rPr>
              <a:t>database.</a:t>
            </a:r>
            <a:endParaRPr lang="en-ZA" altLang="en-US" sz="2800" kern="1200" dirty="0">
              <a:solidFill>
                <a:schemeClr val="accent6">
                  <a:lumMod val="50000"/>
                </a:schemeClr>
              </a:solidFill>
              <a:latin typeface="Century Gothic" panose="020B0502020202020204" pitchFamily="34" charset="0"/>
            </a:endParaRPr>
          </a:p>
          <a:p>
            <a:pPr>
              <a:buFont typeface="Wingdings" panose="05000000000000000000" pitchFamily="2" charset="2"/>
              <a:buChar char="q"/>
              <a:defRPr/>
            </a:pPr>
            <a:endParaRPr lang="en-ZA" altLang="en-US" sz="2300" dirty="0" smtClean="0"/>
          </a:p>
        </p:txBody>
      </p:sp>
      <p:pic>
        <p:nvPicPr>
          <p:cNvPr id="12291"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2293" name="Rectangle 5"/>
          <p:cNvSpPr>
            <a:spLocks noGrp="1" noChangeArrowheads="1"/>
          </p:cNvSpPr>
          <p:nvPr>
            <p:ph type="body"/>
          </p:nvPr>
        </p:nvSpPr>
        <p:spPr>
          <a:xfrm>
            <a:off x="503238" y="539750"/>
            <a:ext cx="9070975" cy="719138"/>
          </a:xfrm>
        </p:spPr>
        <p:txBody>
          <a:bodyPr anchor="t"/>
          <a:lstStyle/>
          <a:p>
            <a:pPr marL="431800" indent="-323850"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4000" b="1" dirty="0" smtClean="0">
                <a:latin typeface="Century Gothic" pitchFamily="34" charset="0"/>
              </a:rPr>
              <a:t>  </a:t>
            </a:r>
            <a:r>
              <a:rPr lang="en-ZA" sz="4000" b="1" dirty="0">
                <a:latin typeface="Century Gothic" panose="020B0502020202020204" pitchFamily="34" charset="0"/>
              </a:rPr>
              <a:t>Mandate </a:t>
            </a:r>
            <a:r>
              <a:rPr lang="en-ZA" sz="4000" b="1" dirty="0" smtClean="0">
                <a:latin typeface="Century Gothic" panose="020B0502020202020204" pitchFamily="34" charset="0"/>
              </a:rPr>
              <a:t>summarised [1]        </a:t>
            </a:r>
            <a:endParaRPr lang="en-ZA" sz="4000" b="1" dirty="0">
              <a:latin typeface="Century Gothic" panose="020B0502020202020204" pitchFamily="34" charset="0"/>
            </a:endParaRPr>
          </a:p>
        </p:txBody>
      </p:sp>
      <p:sp>
        <p:nvSpPr>
          <p:cNvPr id="11270" name="Slide Number Placeholder 1"/>
          <p:cNvSpPr>
            <a:spLocks noGrp="1"/>
          </p:cNvSpPr>
          <p:nvPr>
            <p:ph type="sldNum" sz="quarter" idx="10"/>
          </p:nvPr>
        </p:nvSpPr>
        <p:spPr bwMode="auto">
          <a:xfrm>
            <a:off x="7097713" y="6980238"/>
            <a:ext cx="2266950" cy="40163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numCol="1" anchorCtr="0" compatLnSpc="1">
            <a:prstTxWarp prst="textNoShape">
              <a:avLst/>
            </a:prstTxWarp>
          </a:bodyP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defRPr/>
            </a:pPr>
            <a:r>
              <a:rPr lang="en-GB" altLang="en-US" dirty="0">
                <a:solidFill>
                  <a:schemeClr val="tx1">
                    <a:tint val="75000"/>
                  </a:schemeClr>
                </a:solidFill>
                <a:latin typeface="Century Gothic" panose="020B0502020202020204" pitchFamily="34" charset="0"/>
              </a:rPr>
              <a:t>5</a:t>
            </a:r>
          </a:p>
        </p:txBody>
      </p:sp>
    </p:spTree>
    <p:extLst>
      <p:ext uri="{BB962C8B-B14F-4D97-AF65-F5344CB8AC3E}">
        <p14:creationId xmlns:p14="http://schemas.microsoft.com/office/powerpoint/2010/main" xmlns="" val="202048827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6287</TotalTime>
  <Words>2808</Words>
  <Application>Microsoft Office PowerPoint</Application>
  <PresentationFormat>Custom</PresentationFormat>
  <Paragraphs>605</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1_Office Theme</vt:lpstr>
      <vt:lpstr>ANNUAL PERFORMANCE PLAN  AND BUDGET PRESENTATION  TO THE PORTFOLIO COMMITTEE ON BASIC EDUCATION</vt:lpstr>
      <vt:lpstr>Contents</vt:lpstr>
      <vt:lpstr>Section 1: Presentation Outline</vt:lpstr>
      <vt:lpstr>Slide 4</vt:lpstr>
      <vt:lpstr>The National Qualifications Framework Act </vt:lpstr>
      <vt:lpstr>The National Qualifications Framework </vt:lpstr>
      <vt:lpstr>Role of Umalusi</vt:lpstr>
      <vt:lpstr>Assessment Bodies and  Qualifications under the GFETQSF</vt:lpstr>
      <vt:lpstr>Slide 9</vt:lpstr>
      <vt:lpstr>Slide 10</vt:lpstr>
      <vt:lpstr>Umalusi Organisational Structure</vt:lpstr>
      <vt:lpstr>Section 2: Presentation Outline</vt:lpstr>
      <vt:lpstr>Updated Situational Analysis[1]</vt:lpstr>
      <vt:lpstr>Updated Situational Analysis[2]</vt:lpstr>
      <vt:lpstr>Organisational Environment [1]</vt:lpstr>
      <vt:lpstr>Organisational Environment [2]</vt:lpstr>
      <vt:lpstr>Organisational Environment [3]</vt:lpstr>
      <vt:lpstr>Revisions to Legislative and Other Mandates</vt:lpstr>
      <vt:lpstr>Regulations</vt:lpstr>
      <vt:lpstr>Relevant Court Rulings</vt:lpstr>
      <vt:lpstr>  Programme 1:  Administration  </vt:lpstr>
      <vt:lpstr>  Programme 1 [1]  </vt:lpstr>
      <vt:lpstr>Programme 1 [2]</vt:lpstr>
      <vt:lpstr>Programme 1 [3]</vt:lpstr>
      <vt:lpstr> Programme 2:  Qualifications and Research </vt:lpstr>
      <vt:lpstr> Programme 2 [1] </vt:lpstr>
      <vt:lpstr> Programme 2 [2] </vt:lpstr>
      <vt:lpstr>Programme 2 [3]</vt:lpstr>
      <vt:lpstr>Programme 2 [4]</vt:lpstr>
      <vt:lpstr> Programme 3:   Quality Assurance and Monitoring </vt:lpstr>
      <vt:lpstr> Programme 3 [1] </vt:lpstr>
      <vt:lpstr> Programme 3 [2] </vt:lpstr>
      <vt:lpstr>Programme 3 [3]</vt:lpstr>
      <vt:lpstr>Programme 3 [4]</vt:lpstr>
      <vt:lpstr>Section 3: Presentation Outline</vt:lpstr>
      <vt:lpstr>Budget cut</vt:lpstr>
      <vt:lpstr>Revenue projections</vt:lpstr>
      <vt:lpstr>Revenue estimates</vt:lpstr>
      <vt:lpstr>Expenditure estimates</vt:lpstr>
      <vt:lpstr>Transfer from accumulated surplus  2018/19</vt:lpstr>
      <vt:lpstr>Slide 41</vt:lpstr>
      <vt:lpstr>Slide 42</vt:lpstr>
      <vt:lpstr>Growth in human capital</vt:lpstr>
      <vt:lpstr>Reportable matter –  Background</vt:lpstr>
      <vt:lpstr>Reportable matter –  Reporting</vt:lpstr>
      <vt:lpstr>Reportable matter –  Way forward</vt:lpstr>
      <vt:lpstr>Controls for managing the APP &amp; SCM </vt:lpstr>
      <vt:lpstr>THANK YOU</vt:lpstr>
      <vt:lpstr>Contact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here and Here  Date   Speaker</dc:title>
  <dc:creator>Eugenie Rabe</dc:creator>
  <cp:lastModifiedBy>PUMZA</cp:lastModifiedBy>
  <cp:revision>522</cp:revision>
  <cp:lastPrinted>2019-08-22T12:23:58Z</cp:lastPrinted>
  <dcterms:modified xsi:type="dcterms:W3CDTF">2019-08-28T08:40:40Z</dcterms:modified>
</cp:coreProperties>
</file>