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6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eo Mosala" initials="LM" lastIdx="1" clrIdx="0">
    <p:extLst>
      <p:ext uri="{19B8F6BF-5375-455C-9EA6-DF929625EA0E}">
        <p15:presenceInfo xmlns:p15="http://schemas.microsoft.com/office/powerpoint/2012/main" xmlns="" userId="S-1-5-21-1454741856-2891356945-868088179-2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85577" autoAdjust="0"/>
  </p:normalViewPr>
  <p:slideViewPr>
    <p:cSldViewPr snapToGrid="0">
      <p:cViewPr varScale="1">
        <p:scale>
          <a:sx n="64" d="100"/>
          <a:sy n="64" d="100"/>
        </p:scale>
        <p:origin x="-9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/>
      <dgm:spPr/>
      <dgm:t>
        <a:bodyPr/>
        <a:lstStyle/>
        <a:p>
          <a:r>
            <a:rPr lang="en-ZA" b="1" dirty="0" smtClean="0">
              <a:solidFill>
                <a:schemeClr val="tx1"/>
              </a:solidFill>
            </a:rPr>
            <a:t>BRRR Cycle</a:t>
          </a:r>
          <a:endParaRPr lang="en-ZA" b="1" dirty="0">
            <a:solidFill>
              <a:schemeClr val="tx1"/>
            </a:solidFill>
          </a:endParaRP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b="1"/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b="1"/>
        </a:p>
      </dgm:t>
    </dgm:pt>
    <dgm:pt modelId="{8214A46B-28A8-4A53-95E2-D43AFC4BAD95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Phase 3 (April-June, 4</a:t>
          </a:r>
          <a:r>
            <a:rPr lang="en-ZA" sz="1400" b="1" baseline="30000" dirty="0" smtClean="0">
              <a:solidFill>
                <a:schemeClr val="tx1"/>
              </a:solidFill>
            </a:rPr>
            <a:t>th</a:t>
          </a:r>
          <a:r>
            <a:rPr lang="en-ZA" sz="1400" b="1" dirty="0" smtClean="0">
              <a:solidFill>
                <a:schemeClr val="tx1"/>
              </a:solidFill>
            </a:rPr>
            <a:t> quarter)</a:t>
          </a:r>
        </a:p>
        <a:p>
          <a:r>
            <a:rPr lang="en-ZA" sz="1400" b="1" dirty="0" smtClean="0">
              <a:solidFill>
                <a:schemeClr val="tx1"/>
              </a:solidFill>
            </a:rPr>
            <a:t>Analyse section 32 reports</a:t>
          </a:r>
        </a:p>
        <a:p>
          <a:r>
            <a:rPr lang="en-ZA" sz="1400" b="1" dirty="0" smtClean="0">
              <a:solidFill>
                <a:schemeClr val="tx1"/>
              </a:solidFill>
            </a:rPr>
            <a:t>Conduct oversight, briefings, site visits</a:t>
          </a:r>
        </a:p>
        <a:p>
          <a:r>
            <a:rPr lang="en-ZA" sz="1400" b="1" dirty="0" smtClean="0">
              <a:solidFill>
                <a:schemeClr val="tx1"/>
              </a:solidFill>
            </a:rPr>
            <a:t>Evaluate strategic plans</a:t>
          </a:r>
          <a:endParaRPr lang="en-ZA" sz="1400" b="1" dirty="0">
            <a:solidFill>
              <a:schemeClr val="tx1"/>
            </a:solidFill>
          </a:endParaRPr>
        </a:p>
      </dgm:t>
    </dgm:pt>
    <dgm:pt modelId="{3728CDFD-8B3E-4D4B-ACC6-CC9D40232D8D}" type="parTrans" cxnId="{578C9550-B8BA-4644-BF17-A093B576ABB2}">
      <dgm:prSet/>
      <dgm:spPr/>
      <dgm:t>
        <a:bodyPr/>
        <a:lstStyle/>
        <a:p>
          <a:endParaRPr lang="en-ZA" b="1"/>
        </a:p>
      </dgm:t>
    </dgm:pt>
    <dgm:pt modelId="{54EC29DE-AE38-487D-B945-4DBAFF6EA740}" type="sibTrans" cxnId="{578C9550-B8BA-4644-BF17-A093B576ABB2}">
      <dgm:prSet/>
      <dgm:spPr/>
      <dgm:t>
        <a:bodyPr/>
        <a:lstStyle/>
        <a:p>
          <a:endParaRPr lang="en-ZA" b="1"/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Phase 4 (July-September, 1</a:t>
          </a:r>
          <a:r>
            <a:rPr lang="en-ZA" sz="1400" b="1" baseline="30000" dirty="0" smtClean="0">
              <a:solidFill>
                <a:schemeClr val="tx1"/>
              </a:solidFill>
            </a:rPr>
            <a:t>st</a:t>
          </a:r>
          <a:r>
            <a:rPr lang="en-ZA" sz="1400" b="1" dirty="0" smtClean="0">
              <a:solidFill>
                <a:schemeClr val="tx1"/>
              </a:solidFill>
            </a:rPr>
            <a:t> quarter)</a:t>
          </a:r>
        </a:p>
        <a:p>
          <a:r>
            <a:rPr lang="en-ZA" sz="1400" b="1" dirty="0" smtClean="0">
              <a:solidFill>
                <a:schemeClr val="tx1"/>
              </a:solidFill>
            </a:rPr>
            <a:t>Analyse section 32 report</a:t>
          </a:r>
        </a:p>
        <a:p>
          <a:r>
            <a:rPr lang="en-ZA" sz="1400" b="1" dirty="0" smtClean="0">
              <a:solidFill>
                <a:schemeClr val="tx1"/>
              </a:solidFill>
            </a:rPr>
            <a:t>Conduct oversight, briefings, site visits</a:t>
          </a:r>
        </a:p>
        <a:p>
          <a:r>
            <a:rPr lang="en-ZA" sz="1400" b="1" dirty="0" smtClean="0">
              <a:solidFill>
                <a:schemeClr val="tx1"/>
              </a:solidFill>
            </a:rPr>
            <a:t>Report on Annual report and financial statements</a:t>
          </a:r>
        </a:p>
      </dgm:t>
    </dgm:pt>
    <dgm:pt modelId="{25EC3961-CEA9-4F50-AC10-041B0312E5E4}" type="parTrans" cxnId="{56DCB1FA-AA23-4066-B0DE-5571EBD1D671}">
      <dgm:prSet/>
      <dgm:spPr/>
      <dgm:t>
        <a:bodyPr/>
        <a:lstStyle/>
        <a:p>
          <a:endParaRPr lang="en-ZA" b="1"/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b="1"/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Phase 5 (October)</a:t>
          </a:r>
        </a:p>
        <a:p>
          <a:r>
            <a:rPr lang="en-ZA" sz="1600" b="1" dirty="0" smtClean="0">
              <a:solidFill>
                <a:schemeClr val="tx1"/>
              </a:solidFill>
            </a:rPr>
            <a:t>Consider BRR Report</a:t>
          </a:r>
        </a:p>
        <a:p>
          <a:r>
            <a:rPr lang="en-ZA" sz="1600" b="1" dirty="0" smtClean="0">
              <a:solidFill>
                <a:schemeClr val="tx1"/>
              </a:solidFill>
            </a:rPr>
            <a:t>Adopt BRR Report</a:t>
          </a:r>
        </a:p>
        <a:p>
          <a:r>
            <a:rPr lang="en-ZA" sz="1600" b="1" dirty="0" smtClean="0">
              <a:solidFill>
                <a:schemeClr val="tx1"/>
              </a:solidFill>
            </a:rPr>
            <a:t>Table BRR Report</a:t>
          </a:r>
          <a:endParaRPr lang="en-ZA" sz="16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/>
      <dgm:spPr/>
      <dgm:t>
        <a:bodyPr/>
        <a:lstStyle/>
        <a:p>
          <a:endParaRPr lang="en-ZA" b="1"/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b="1"/>
        </a:p>
      </dgm:t>
    </dgm:pt>
    <dgm:pt modelId="{4D080EB1-223F-401E-9F98-6A199CA28F2B}">
      <dgm:prSet custT="1"/>
      <dgm:spPr/>
      <dgm:t>
        <a:bodyPr/>
        <a:lstStyle/>
        <a:p>
          <a:r>
            <a:rPr lang="en-ZA" sz="2000" b="1" dirty="0" smtClean="0">
              <a:solidFill>
                <a:schemeClr val="tx1"/>
              </a:solidFill>
            </a:rPr>
            <a:t>Phase 1 (November-December) </a:t>
          </a:r>
        </a:p>
        <a:p>
          <a:r>
            <a:rPr lang="en-ZA" sz="2000" b="1" dirty="0" smtClean="0">
              <a:solidFill>
                <a:schemeClr val="tx1"/>
              </a:solidFill>
            </a:rPr>
            <a:t>DIRCO 2</a:t>
          </a:r>
          <a:r>
            <a:rPr lang="en-ZA" sz="2000" b="1" baseline="30000" dirty="0" smtClean="0">
              <a:solidFill>
                <a:schemeClr val="tx1"/>
              </a:solidFill>
            </a:rPr>
            <a:t>nd</a:t>
          </a:r>
          <a:r>
            <a:rPr lang="en-ZA" sz="2000" b="1" dirty="0" smtClean="0">
              <a:solidFill>
                <a:schemeClr val="tx1"/>
              </a:solidFill>
            </a:rPr>
            <a:t> quarter </a:t>
          </a:r>
        </a:p>
      </dgm:t>
    </dgm:pt>
    <dgm:pt modelId="{A5D80D9E-AF8D-4FDF-8A87-42578B0E3761}" type="parTrans" cxnId="{1BF0A12C-7778-45C8-B9A6-C8C861A89B01}">
      <dgm:prSet/>
      <dgm:spPr/>
      <dgm:t>
        <a:bodyPr/>
        <a:lstStyle/>
        <a:p>
          <a:endParaRPr lang="en-ZA" b="1"/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b="1"/>
        </a:p>
      </dgm:t>
    </dgm:pt>
    <dgm:pt modelId="{57C52D85-FF02-4CFE-A146-4E9AC6E6DA13}">
      <dgm:prSet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Phase 2 (January-March, 3</a:t>
          </a:r>
          <a:r>
            <a:rPr lang="en-ZA" sz="1400" b="1" baseline="30000" dirty="0" smtClean="0">
              <a:solidFill>
                <a:schemeClr val="tx1"/>
              </a:solidFill>
            </a:rPr>
            <a:t>rd</a:t>
          </a:r>
          <a:r>
            <a:rPr lang="en-ZA" sz="1400" b="1" dirty="0" smtClean="0">
              <a:solidFill>
                <a:schemeClr val="tx1"/>
              </a:solidFill>
            </a:rPr>
            <a:t> quarter)</a:t>
          </a:r>
        </a:p>
        <a:p>
          <a:r>
            <a:rPr lang="en-ZA" sz="1400" b="1" dirty="0" smtClean="0">
              <a:solidFill>
                <a:schemeClr val="tx1"/>
              </a:solidFill>
            </a:rPr>
            <a:t>Analyse section 32 reports</a:t>
          </a:r>
        </a:p>
        <a:p>
          <a:r>
            <a:rPr lang="en-ZA" sz="1400" b="1" dirty="0" smtClean="0">
              <a:solidFill>
                <a:schemeClr val="tx1"/>
              </a:solidFill>
            </a:rPr>
            <a:t>Conduct oversight, briefings, site visits</a:t>
          </a:r>
        </a:p>
        <a:p>
          <a:r>
            <a:rPr lang="en-ZA" sz="1400" b="1" dirty="0" smtClean="0">
              <a:solidFill>
                <a:schemeClr val="tx1"/>
              </a:solidFill>
            </a:rPr>
            <a:t>Report on Budget Vote</a:t>
          </a:r>
        </a:p>
        <a:p>
          <a:r>
            <a:rPr lang="en-ZA" sz="1400" b="1" dirty="0" smtClean="0">
              <a:solidFill>
                <a:schemeClr val="tx1"/>
              </a:solidFill>
            </a:rPr>
            <a:t>Evaluate Strategic Plans</a:t>
          </a:r>
          <a:endParaRPr lang="en-ZA" sz="1400" b="1" dirty="0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/>
      <dgm:spPr/>
      <dgm:t>
        <a:bodyPr/>
        <a:lstStyle/>
        <a:p>
          <a:endParaRPr lang="en-ZA" b="1"/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b="1"/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5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5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5" custScaleX="177141" custScaleY="132631" custRadScaleRad="101583" custRadScaleInc="830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1" presStyleCnt="5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1" presStyleCnt="5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1" presStyleCnt="5" custScaleX="191978" custScaleY="111989" custRadScaleRad="129636" custRadScaleInc="40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49D3C8-1A6B-4B61-9B40-80DA6F9ECF24}" type="pres">
      <dgm:prSet presAssocID="{3728CDFD-8B3E-4D4B-ACC6-CC9D40232D8D}" presName="Name9" presStyleLbl="parChTrans1D2" presStyleIdx="2" presStyleCnt="5"/>
      <dgm:spPr/>
      <dgm:t>
        <a:bodyPr/>
        <a:lstStyle/>
        <a:p>
          <a:endParaRPr lang="en-ZA"/>
        </a:p>
      </dgm:t>
    </dgm:pt>
    <dgm:pt modelId="{E20FAD4F-24D1-404D-863A-16D349C17928}" type="pres">
      <dgm:prSet presAssocID="{3728CDFD-8B3E-4D4B-ACC6-CC9D40232D8D}" presName="connTx" presStyleLbl="parChTrans1D2" presStyleIdx="2" presStyleCnt="5"/>
      <dgm:spPr/>
      <dgm:t>
        <a:bodyPr/>
        <a:lstStyle/>
        <a:p>
          <a:endParaRPr lang="en-ZA"/>
        </a:p>
      </dgm:t>
    </dgm:pt>
    <dgm:pt modelId="{EBE10128-2A11-4C37-B171-AB96875F3A90}" type="pres">
      <dgm:prSet presAssocID="{8214A46B-28A8-4A53-95E2-D43AFC4BAD95}" presName="node" presStyleLbl="node1" presStyleIdx="2" presStyleCnt="5" custScaleX="170892" custRadScaleRad="106908" custRadScaleInc="-164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2593B9-A825-4394-A9A6-D149F4DA0C15}" type="pres">
      <dgm:prSet presAssocID="{25EC3961-CEA9-4F50-AC10-041B0312E5E4}" presName="Name9" presStyleLbl="parChTrans1D2" presStyleIdx="3" presStyleCnt="5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3" presStyleCnt="5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3" presStyleCnt="5" custScaleX="176995" custScaleY="116641" custRadScaleRad="119513" custRadScaleInc="268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4" presStyleCnt="5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4" presStyleCnt="5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4" presStyleCnt="5" custScaleX="139483" custRadScaleRad="133441" custRadScaleInc="-1218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C19C116-F1AA-4153-94B7-FD8DC1F85E76}" type="presOf" srcId="{57C52D85-FF02-4CFE-A146-4E9AC6E6DA13}" destId="{F2B1486F-734A-4124-A3DA-F282F00287AD}" srcOrd="0" destOrd="0" presId="urn:microsoft.com/office/officeart/2005/8/layout/radial1"/>
    <dgm:cxn modelId="{C7ADADD7-B10B-455E-B945-12ECC5D242A0}" type="presOf" srcId="{4D762366-379C-4AD1-96A7-8AA78882C29F}" destId="{CE86434E-A78E-4C8E-A537-23D769F88050}" srcOrd="0" destOrd="0" presId="urn:microsoft.com/office/officeart/2005/8/layout/radial1"/>
    <dgm:cxn modelId="{BE7352B9-6B92-410B-A0E6-74248CB5F9BF}" type="presOf" srcId="{66A5DD7F-24AE-46C7-BF32-34821454E78D}" destId="{B3893759-0A47-4F7D-8754-4FF8643EEE2A}" srcOrd="0" destOrd="0" presId="urn:microsoft.com/office/officeart/2005/8/layout/radial1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A6B85D26-AF1F-467E-AD7C-2F54D5797495}" type="presOf" srcId="{99D71A8A-5AF5-4B61-BE18-ABF80AEB8968}" destId="{F23708A0-34CC-416F-97EC-2E5CA7FCA722}" srcOrd="0" destOrd="0" presId="urn:microsoft.com/office/officeart/2005/8/layout/radial1"/>
    <dgm:cxn modelId="{A9C4BA4C-CE1B-4802-9D40-156E35691B3D}" type="presOf" srcId="{8FB4694B-BC4E-4EB0-8650-F1104D064912}" destId="{96CFA7A0-38F1-4217-ACB2-A9975A5F9C43}" srcOrd="0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0DDF7E19-2319-4402-8FBD-28AB6036C341}" type="presOf" srcId="{99D71A8A-5AF5-4B61-BE18-ABF80AEB8968}" destId="{21002FB1-27DA-41B2-A763-B1A1E533CB75}" srcOrd="1" destOrd="0" presId="urn:microsoft.com/office/officeart/2005/8/layout/radial1"/>
    <dgm:cxn modelId="{D0CF36FA-D26F-4474-9E6C-197FED50A802}" type="presOf" srcId="{A5D80D9E-AF8D-4FDF-8A87-42578B0E3761}" destId="{6256A408-878C-49A3-A800-449EC0301CF1}" srcOrd="0" destOrd="0" presId="urn:microsoft.com/office/officeart/2005/8/layout/radial1"/>
    <dgm:cxn modelId="{56DCB1FA-AA23-4066-B0DE-5571EBD1D671}" srcId="{66A5DD7F-24AE-46C7-BF32-34821454E78D}" destId="{B1D4A960-E5FF-4FB7-AEE9-17A7CE09F8F9}" srcOrd="3" destOrd="0" parTransId="{25EC3961-CEA9-4F50-AC10-041B0312E5E4}" sibTransId="{5621AA89-6481-479B-AC6D-CB4F37B7C9BF}"/>
    <dgm:cxn modelId="{A7DC4E6D-57A0-4FF6-882F-2985C0DBB0BC}" type="presOf" srcId="{FA27C176-758D-4934-AF43-7AA81569EBC8}" destId="{434D4719-1590-418E-A650-33126FDE6965}" srcOrd="0" destOrd="0" presId="urn:microsoft.com/office/officeart/2005/8/layout/radial1"/>
    <dgm:cxn modelId="{792CF95C-7865-4707-9192-E9559998D3AD}" srcId="{66A5DD7F-24AE-46C7-BF32-34821454E78D}" destId="{57C52D85-FF02-4CFE-A146-4E9AC6E6DA13}" srcOrd="1" destOrd="0" parTransId="{8FB4694B-BC4E-4EB0-8650-F1104D064912}" sibTransId="{B329FF6D-9642-4AEC-914D-1ADFE0BEEB0D}"/>
    <dgm:cxn modelId="{1922C8F9-2FF1-4D83-BCD7-F030993043CB}" type="presOf" srcId="{25EC3961-CEA9-4F50-AC10-041B0312E5E4}" destId="{A6C09D7B-1E1C-4E95-849B-0C4159BABD32}" srcOrd="1" destOrd="0" presId="urn:microsoft.com/office/officeart/2005/8/layout/radial1"/>
    <dgm:cxn modelId="{6E7E62DF-FDE0-4B08-98BF-232EFF86D416}" srcId="{66A5DD7F-24AE-46C7-BF32-34821454E78D}" destId="{FA27C176-758D-4934-AF43-7AA81569EBC8}" srcOrd="4" destOrd="0" parTransId="{99D71A8A-5AF5-4B61-BE18-ABF80AEB8968}" sibTransId="{11A95789-5948-4E4B-9450-D516957038E1}"/>
    <dgm:cxn modelId="{578C9550-B8BA-4644-BF17-A093B576ABB2}" srcId="{66A5DD7F-24AE-46C7-BF32-34821454E78D}" destId="{8214A46B-28A8-4A53-95E2-D43AFC4BAD95}" srcOrd="2" destOrd="0" parTransId="{3728CDFD-8B3E-4D4B-ACC6-CC9D40232D8D}" sibTransId="{54EC29DE-AE38-487D-B945-4DBAFF6EA740}"/>
    <dgm:cxn modelId="{7258328D-18D5-40F2-BD56-44EC76D58823}" type="presOf" srcId="{3728CDFD-8B3E-4D4B-ACC6-CC9D40232D8D}" destId="{E20FAD4F-24D1-404D-863A-16D349C17928}" srcOrd="1" destOrd="0" presId="urn:microsoft.com/office/officeart/2005/8/layout/radial1"/>
    <dgm:cxn modelId="{85C89C7C-9271-4B95-8D7E-8B1731413F86}" type="presOf" srcId="{25EC3961-CEA9-4F50-AC10-041B0312E5E4}" destId="{B32593B9-A825-4394-A9A6-D149F4DA0C15}" srcOrd="0" destOrd="0" presId="urn:microsoft.com/office/officeart/2005/8/layout/radial1"/>
    <dgm:cxn modelId="{7590B786-4F9E-446F-866D-943665FF5986}" type="presOf" srcId="{3728CDFD-8B3E-4D4B-ACC6-CC9D40232D8D}" destId="{5749D3C8-1A6B-4B61-9B40-80DA6F9ECF24}" srcOrd="0" destOrd="0" presId="urn:microsoft.com/office/officeart/2005/8/layout/radial1"/>
    <dgm:cxn modelId="{8A31CA83-1BDC-44E1-A395-788BB4C255DE}" type="presOf" srcId="{8214A46B-28A8-4A53-95E2-D43AFC4BAD95}" destId="{EBE10128-2A11-4C37-B171-AB96875F3A90}" srcOrd="0" destOrd="0" presId="urn:microsoft.com/office/officeart/2005/8/layout/radial1"/>
    <dgm:cxn modelId="{AED24EEB-A136-40A6-866C-B35E7D16CC6A}" type="presOf" srcId="{B1D4A960-E5FF-4FB7-AEE9-17A7CE09F8F9}" destId="{B98328AC-7452-486B-B686-6FAAEACBD164}" srcOrd="0" destOrd="0" presId="urn:microsoft.com/office/officeart/2005/8/layout/radial1"/>
    <dgm:cxn modelId="{FD00D3BF-26DB-4362-8317-BD801AC16B85}" type="presOf" srcId="{4D080EB1-223F-401E-9F98-6A199CA28F2B}" destId="{00D92A99-5D04-460B-BFF9-392371AF5B4D}" srcOrd="0" destOrd="0" presId="urn:microsoft.com/office/officeart/2005/8/layout/radial1"/>
    <dgm:cxn modelId="{32606A8C-7690-41F9-A3A0-877B59BA1032}" type="presOf" srcId="{8FB4694B-BC4E-4EB0-8650-F1104D064912}" destId="{020113E7-0768-4C5A-84F0-C9F8C47207BE}" srcOrd="1" destOrd="0" presId="urn:microsoft.com/office/officeart/2005/8/layout/radial1"/>
    <dgm:cxn modelId="{8C1719A9-E74D-4B13-A2B9-CCC214D7EABC}" type="presOf" srcId="{A5D80D9E-AF8D-4FDF-8A87-42578B0E3761}" destId="{1741F47D-2A43-4279-8959-872758A5A7AD}" srcOrd="1" destOrd="0" presId="urn:microsoft.com/office/officeart/2005/8/layout/radial1"/>
    <dgm:cxn modelId="{E0854F7E-8055-4980-B3F2-1287BA98F349}" type="presParOf" srcId="{CE86434E-A78E-4C8E-A537-23D769F88050}" destId="{B3893759-0A47-4F7D-8754-4FF8643EEE2A}" srcOrd="0" destOrd="0" presId="urn:microsoft.com/office/officeart/2005/8/layout/radial1"/>
    <dgm:cxn modelId="{D34A1016-F020-4CFA-AC15-AE7E99D61A83}" type="presParOf" srcId="{CE86434E-A78E-4C8E-A537-23D769F88050}" destId="{6256A408-878C-49A3-A800-449EC0301CF1}" srcOrd="1" destOrd="0" presId="urn:microsoft.com/office/officeart/2005/8/layout/radial1"/>
    <dgm:cxn modelId="{C7A06188-E6A7-4A79-841D-E174B83568EF}" type="presParOf" srcId="{6256A408-878C-49A3-A800-449EC0301CF1}" destId="{1741F47D-2A43-4279-8959-872758A5A7AD}" srcOrd="0" destOrd="0" presId="urn:microsoft.com/office/officeart/2005/8/layout/radial1"/>
    <dgm:cxn modelId="{9D166F30-C046-4981-8DFD-2E543629BBB9}" type="presParOf" srcId="{CE86434E-A78E-4C8E-A537-23D769F88050}" destId="{00D92A99-5D04-460B-BFF9-392371AF5B4D}" srcOrd="2" destOrd="0" presId="urn:microsoft.com/office/officeart/2005/8/layout/radial1"/>
    <dgm:cxn modelId="{A699D939-D042-409B-BE5C-65A6EC984DAA}" type="presParOf" srcId="{CE86434E-A78E-4C8E-A537-23D769F88050}" destId="{96CFA7A0-38F1-4217-ACB2-A9975A5F9C43}" srcOrd="3" destOrd="0" presId="urn:microsoft.com/office/officeart/2005/8/layout/radial1"/>
    <dgm:cxn modelId="{76869582-8B28-49C3-BE78-E91605281917}" type="presParOf" srcId="{96CFA7A0-38F1-4217-ACB2-A9975A5F9C43}" destId="{020113E7-0768-4C5A-84F0-C9F8C47207BE}" srcOrd="0" destOrd="0" presId="urn:microsoft.com/office/officeart/2005/8/layout/radial1"/>
    <dgm:cxn modelId="{E5DC22C6-4752-4265-B0BF-0174E710BC10}" type="presParOf" srcId="{CE86434E-A78E-4C8E-A537-23D769F88050}" destId="{F2B1486F-734A-4124-A3DA-F282F00287AD}" srcOrd="4" destOrd="0" presId="urn:microsoft.com/office/officeart/2005/8/layout/radial1"/>
    <dgm:cxn modelId="{D847D89F-C32E-4B33-B500-C8F05F0F11B3}" type="presParOf" srcId="{CE86434E-A78E-4C8E-A537-23D769F88050}" destId="{5749D3C8-1A6B-4B61-9B40-80DA6F9ECF24}" srcOrd="5" destOrd="0" presId="urn:microsoft.com/office/officeart/2005/8/layout/radial1"/>
    <dgm:cxn modelId="{438422CB-F331-48A9-BC3F-CF3803B7ADDD}" type="presParOf" srcId="{5749D3C8-1A6B-4B61-9B40-80DA6F9ECF24}" destId="{E20FAD4F-24D1-404D-863A-16D349C17928}" srcOrd="0" destOrd="0" presId="urn:microsoft.com/office/officeart/2005/8/layout/radial1"/>
    <dgm:cxn modelId="{4DF2F9E6-F667-491A-ACAD-7E7752497A91}" type="presParOf" srcId="{CE86434E-A78E-4C8E-A537-23D769F88050}" destId="{EBE10128-2A11-4C37-B171-AB96875F3A90}" srcOrd="6" destOrd="0" presId="urn:microsoft.com/office/officeart/2005/8/layout/radial1"/>
    <dgm:cxn modelId="{05E561BA-AAD9-4369-8F1D-2CF92078926D}" type="presParOf" srcId="{CE86434E-A78E-4C8E-A537-23D769F88050}" destId="{B32593B9-A825-4394-A9A6-D149F4DA0C15}" srcOrd="7" destOrd="0" presId="urn:microsoft.com/office/officeart/2005/8/layout/radial1"/>
    <dgm:cxn modelId="{2DAE03C7-EF78-4C41-AD57-5A430160B612}" type="presParOf" srcId="{B32593B9-A825-4394-A9A6-D149F4DA0C15}" destId="{A6C09D7B-1E1C-4E95-849B-0C4159BABD32}" srcOrd="0" destOrd="0" presId="urn:microsoft.com/office/officeart/2005/8/layout/radial1"/>
    <dgm:cxn modelId="{F035A61E-8A83-4FAB-8647-33DDE23F41E1}" type="presParOf" srcId="{CE86434E-A78E-4C8E-A537-23D769F88050}" destId="{B98328AC-7452-486B-B686-6FAAEACBD164}" srcOrd="8" destOrd="0" presId="urn:microsoft.com/office/officeart/2005/8/layout/radial1"/>
    <dgm:cxn modelId="{2834562E-56D8-4FCC-A0F5-A4D57593836C}" type="presParOf" srcId="{CE86434E-A78E-4C8E-A537-23D769F88050}" destId="{F23708A0-34CC-416F-97EC-2E5CA7FCA722}" srcOrd="9" destOrd="0" presId="urn:microsoft.com/office/officeart/2005/8/layout/radial1"/>
    <dgm:cxn modelId="{E21F9BC6-E5D2-482A-B046-A1688EA10779}" type="presParOf" srcId="{F23708A0-34CC-416F-97EC-2E5CA7FCA722}" destId="{21002FB1-27DA-41B2-A763-B1A1E533CB75}" srcOrd="0" destOrd="0" presId="urn:microsoft.com/office/officeart/2005/8/layout/radial1"/>
    <dgm:cxn modelId="{52F4FE1A-CF02-4454-8542-5BED131EC323}" type="presParOf" srcId="{CE86434E-A78E-4C8E-A537-23D769F88050}" destId="{434D4719-1590-418E-A650-33126FDE696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 Oversight on Department</a:t>
          </a:r>
        </a:p>
        <a:p>
          <a:r>
            <a:rPr lang="en-ZA" sz="1400" b="1" dirty="0" smtClean="0">
              <a:solidFill>
                <a:schemeClr val="tx1"/>
              </a:solidFill>
            </a:rPr>
            <a:t>Volatile, uncertain, complex, ambiguous (VUCA) environment</a:t>
          </a:r>
          <a:endParaRPr lang="en-ZA" sz="1400" b="1" dirty="0">
            <a:solidFill>
              <a:schemeClr val="tx1"/>
            </a:solidFill>
          </a:endParaRP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AC5DFA67-657E-44ED-B4F1-D24AD1799B5F}">
      <dgm:prSet phldrT="[Text]" custT="1"/>
      <dgm:spPr/>
      <dgm:t>
        <a:bodyPr/>
        <a:lstStyle/>
        <a:p>
          <a:r>
            <a:rPr lang="en-ZA" sz="1200" b="1" dirty="0" err="1" smtClean="0">
              <a:solidFill>
                <a:schemeClr val="tx1"/>
              </a:solidFill>
            </a:rPr>
            <a:t>Prog</a:t>
          </a:r>
          <a:r>
            <a:rPr lang="en-ZA" sz="1200" b="1" dirty="0" smtClean="0">
              <a:solidFill>
                <a:schemeClr val="tx1"/>
              </a:solidFill>
            </a:rPr>
            <a:t> 3: International Cooperation: promotion and protection of human rights, disarmament, economic and social, environment, continental cooperation, south-south cooperation, north-south dialogue</a:t>
          </a:r>
          <a:endParaRPr lang="en-ZA" sz="1200" b="1" dirty="0">
            <a:solidFill>
              <a:schemeClr val="tx1"/>
            </a:solidFill>
          </a:endParaRPr>
        </a:p>
      </dgm:t>
    </dgm:pt>
    <dgm:pt modelId="{6C8E7C17-8E3F-44C9-8696-72B4CB2B8510}" type="parTrans" cxnId="{2E603595-D1F0-49C8-AEF6-E26FDBD5D4A6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776A09C1-7A11-4C87-B72B-C6F55C915EF4}" type="sibTrans" cxnId="{2E603595-D1F0-49C8-AEF6-E26FDBD5D4A6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8214A46B-28A8-4A53-95E2-D43AFC4BAD95}">
      <dgm:prSet phldrT="[Text]" custT="1"/>
      <dgm:spPr/>
      <dgm:t>
        <a:bodyPr/>
        <a:lstStyle/>
        <a:p>
          <a:r>
            <a:rPr lang="en-ZA" sz="1400" b="1" dirty="0" err="1" smtClean="0">
              <a:solidFill>
                <a:schemeClr val="tx1"/>
              </a:solidFill>
            </a:rPr>
            <a:t>Prog</a:t>
          </a:r>
          <a:r>
            <a:rPr lang="en-ZA" sz="1400" b="1" dirty="0" smtClean="0">
              <a:solidFill>
                <a:schemeClr val="tx1"/>
              </a:solidFill>
            </a:rPr>
            <a:t> 5: International Transfers: membership fees to international organisations, transfers to ARF</a:t>
          </a:r>
          <a:endParaRPr lang="en-ZA" sz="1400" b="1" dirty="0">
            <a:solidFill>
              <a:schemeClr val="tx1"/>
            </a:solidFill>
          </a:endParaRPr>
        </a:p>
      </dgm:t>
    </dgm:pt>
    <dgm:pt modelId="{3728CDFD-8B3E-4D4B-ACC6-CC9D40232D8D}" type="parTrans" cxnId="{578C9550-B8BA-4644-BF17-A093B576ABB2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54EC29DE-AE38-487D-B945-4DBAFF6EA740}" type="sibTrans" cxnId="{578C9550-B8BA-4644-BF17-A093B576ABB2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200" b="1" dirty="0" err="1" smtClean="0">
              <a:solidFill>
                <a:schemeClr val="tx1"/>
              </a:solidFill>
            </a:rPr>
            <a:t>Prog</a:t>
          </a:r>
          <a:r>
            <a:rPr lang="en-ZA" sz="1200" b="1" dirty="0" smtClean="0">
              <a:solidFill>
                <a:schemeClr val="tx1"/>
              </a:solidFill>
            </a:rPr>
            <a:t> 4: Public Diplomacy and Protocol Services: Ensure communication of South Africa’s role and position in international relations, PD and communication strategies, public participation forums. Provide protocol services, immunities and privileges to diplomatic corps, provided consular services</a:t>
          </a:r>
          <a:endParaRPr lang="en-ZA" sz="1200" b="1" dirty="0">
            <a:solidFill>
              <a:schemeClr val="tx1"/>
            </a:solidFill>
          </a:endParaRPr>
        </a:p>
      </dgm:t>
    </dgm:pt>
    <dgm:pt modelId="{25EC3961-CEA9-4F50-AC10-041B0312E5E4}" type="parTrans" cxnId="{56DCB1FA-AA23-4066-B0DE-5571EBD1D671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200" b="1" dirty="0" smtClean="0">
              <a:solidFill>
                <a:schemeClr val="tx1"/>
              </a:solidFill>
            </a:rPr>
            <a:t>Emerging trends: BREXIT, Political situations in Libya, Sudan, Algeria, Zimbabwe, conflict hotspots in Africa, trade war, Iran Nuclear deal, emergence of far-right parties in the EU, economic  embargo on Cuba, Israeli/Palestine conflict, self-determination for Western Sahara, elections in African countries</a:t>
          </a:r>
          <a:endParaRPr lang="en-ZA" sz="12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4D080EB1-223F-401E-9F98-6A199CA28F2B}">
      <dgm:prSet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Challenges with Oversight Model </a:t>
          </a:r>
          <a:endParaRPr lang="en-ZA" sz="1400" b="1" dirty="0">
            <a:solidFill>
              <a:schemeClr val="tx1"/>
            </a:solidFill>
          </a:endParaRPr>
        </a:p>
      </dgm:t>
    </dgm:pt>
    <dgm:pt modelId="{A5D80D9E-AF8D-4FDF-8A87-42578B0E3761}" type="parTrans" cxnId="{1BF0A12C-7778-45C8-B9A6-C8C861A89B01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51DF7957-893B-481E-B695-EF66A469947D}">
      <dgm:prSet custT="1"/>
      <dgm:spPr/>
      <dgm:t>
        <a:bodyPr/>
        <a:lstStyle/>
        <a:p>
          <a:r>
            <a:rPr lang="en-ZA" sz="1400" b="1" dirty="0" err="1" smtClean="0">
              <a:solidFill>
                <a:schemeClr val="tx1"/>
              </a:solidFill>
            </a:rPr>
            <a:t>Progr</a:t>
          </a:r>
          <a:r>
            <a:rPr lang="en-ZA" sz="1400" b="1" dirty="0" smtClean="0">
              <a:solidFill>
                <a:schemeClr val="tx1"/>
              </a:solidFill>
            </a:rPr>
            <a:t> 1: Administration</a:t>
          </a:r>
        </a:p>
        <a:p>
          <a:r>
            <a:rPr lang="en-ZA" sz="1400" b="1" dirty="0" smtClean="0">
              <a:solidFill>
                <a:schemeClr val="tx1"/>
              </a:solidFill>
            </a:rPr>
            <a:t>Reduced budget</a:t>
          </a:r>
        </a:p>
        <a:p>
          <a:r>
            <a:rPr lang="en-ZA" sz="1400" b="1" dirty="0" smtClean="0">
              <a:solidFill>
                <a:schemeClr val="tx1"/>
              </a:solidFill>
            </a:rPr>
            <a:t>Foreign exchange fluctuations</a:t>
          </a:r>
        </a:p>
        <a:p>
          <a:r>
            <a:rPr lang="en-ZA" sz="1400" b="1" dirty="0" smtClean="0">
              <a:solidFill>
                <a:schemeClr val="tx1"/>
              </a:solidFill>
            </a:rPr>
            <a:t>Compensation of employees, SCM issues, assets, ICT systems, LRPs, Foreign Service Bill, high cost on leases, PAP, migration to SADPA, quotas, professional diplomatic academy, vacant properties abroad</a:t>
          </a:r>
          <a:endParaRPr lang="en-ZA" sz="1400" b="1" dirty="0">
            <a:solidFill>
              <a:schemeClr val="tx1"/>
            </a:solidFill>
          </a:endParaRPr>
        </a:p>
      </dgm:t>
    </dgm:pt>
    <dgm:pt modelId="{0D520320-9F7F-45AC-BB7C-8AC8294AAD78}" type="sibTrans" cxnId="{85D16B97-DEF8-4FB6-BB83-EC7998ACF241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4FC150BA-C7FD-4E8E-817B-43D44D874A2A}" type="parTrans" cxnId="{85D16B97-DEF8-4FB6-BB83-EC7998ACF241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57C52D85-FF02-4CFE-A146-4E9AC6E6DA13}">
      <dgm:prSet custT="1"/>
      <dgm:spPr/>
      <dgm:t>
        <a:bodyPr/>
        <a:lstStyle/>
        <a:p>
          <a:r>
            <a:rPr lang="en-ZA" sz="1200" b="1" dirty="0" err="1" smtClean="0">
              <a:solidFill>
                <a:schemeClr val="tx1"/>
              </a:solidFill>
            </a:rPr>
            <a:t>Prog</a:t>
          </a:r>
          <a:r>
            <a:rPr lang="en-ZA" sz="1200" b="1" dirty="0" smtClean="0">
              <a:solidFill>
                <a:schemeClr val="tx1"/>
              </a:solidFill>
            </a:rPr>
            <a:t> 2: International Relations, political, economic, social relations: Economic Diplomacy,  through structured bilateral mechanisms, as international agreements. Ensure </a:t>
          </a:r>
          <a:r>
            <a:rPr lang="en-ZA" sz="1200" b="1" dirty="0" err="1" smtClean="0">
              <a:solidFill>
                <a:schemeClr val="tx1"/>
              </a:solidFill>
            </a:rPr>
            <a:t>bilaterals</a:t>
          </a:r>
          <a:r>
            <a:rPr lang="en-ZA" sz="1200" b="1" dirty="0" smtClean="0">
              <a:solidFill>
                <a:schemeClr val="tx1"/>
              </a:solidFill>
            </a:rPr>
            <a:t> respond to national priorities; has bulk of the budget cos its 125 South African Missions abroad, transactions in foreign exchange, economic integration </a:t>
          </a:r>
          <a:r>
            <a:rPr lang="en-ZA" sz="1200" b="1" smtClean="0">
              <a:solidFill>
                <a:schemeClr val="tx1"/>
              </a:solidFill>
            </a:rPr>
            <a:t>of SADC</a:t>
          </a:r>
          <a:endParaRPr lang="en-ZA" sz="1200" b="1" dirty="0">
            <a:solidFill>
              <a:schemeClr val="tx1"/>
            </a:solidFill>
          </a:endParaRPr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 custT="1"/>
      <dgm:spPr/>
      <dgm:t>
        <a:bodyPr/>
        <a:lstStyle/>
        <a:p>
          <a:endParaRPr lang="en-ZA" sz="1000" b="1">
            <a:solidFill>
              <a:schemeClr val="tx1"/>
            </a:solidFill>
          </a:endParaRPr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 custScaleX="147265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7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7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0BA585-EF16-4C99-8EBA-A063D16381C7}" type="pres">
      <dgm:prSet presAssocID="{4FC150BA-C7FD-4E8E-817B-43D44D874A2A}" presName="Name9" presStyleLbl="parChTrans1D2" presStyleIdx="1" presStyleCnt="7"/>
      <dgm:spPr/>
      <dgm:t>
        <a:bodyPr/>
        <a:lstStyle/>
        <a:p>
          <a:endParaRPr lang="en-ZA"/>
        </a:p>
      </dgm:t>
    </dgm:pt>
    <dgm:pt modelId="{C888AFFF-B1AF-4D53-8707-47DD1470A3C3}" type="pres">
      <dgm:prSet presAssocID="{4FC150BA-C7FD-4E8E-817B-43D44D874A2A}" presName="connTx" presStyleLbl="parChTrans1D2" presStyleIdx="1" presStyleCnt="7"/>
      <dgm:spPr/>
      <dgm:t>
        <a:bodyPr/>
        <a:lstStyle/>
        <a:p>
          <a:endParaRPr lang="en-ZA"/>
        </a:p>
      </dgm:t>
    </dgm:pt>
    <dgm:pt modelId="{92AA594F-54C0-4F04-84EB-03BCCBEADFBD}" type="pres">
      <dgm:prSet presAssocID="{51DF7957-893B-481E-B695-EF66A469947D}" presName="node" presStyleLbl="node1" presStyleIdx="1" presStyleCnt="7" custScaleX="213221" custScaleY="160446" custRadScaleRad="133190" custRadScaleInc="302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2" presStyleCnt="7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2" presStyleCnt="7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2" presStyleCnt="7" custAng="10800000" custFlipVert="1" custScaleX="205694" custScaleY="136310" custRadScaleRad="132772" custRadScaleInc="2094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F0FDB6-C833-4C75-BB86-309C44014F02}" type="pres">
      <dgm:prSet presAssocID="{6C8E7C17-8E3F-44C9-8696-72B4CB2B8510}" presName="Name9" presStyleLbl="parChTrans1D2" presStyleIdx="3" presStyleCnt="7"/>
      <dgm:spPr/>
      <dgm:t>
        <a:bodyPr/>
        <a:lstStyle/>
        <a:p>
          <a:endParaRPr lang="en-ZA"/>
        </a:p>
      </dgm:t>
    </dgm:pt>
    <dgm:pt modelId="{19B447C8-17BB-45FB-8739-EFFA5BF24B7D}" type="pres">
      <dgm:prSet presAssocID="{6C8E7C17-8E3F-44C9-8696-72B4CB2B8510}" presName="connTx" presStyleLbl="parChTrans1D2" presStyleIdx="3" presStyleCnt="7"/>
      <dgm:spPr/>
      <dgm:t>
        <a:bodyPr/>
        <a:lstStyle/>
        <a:p>
          <a:endParaRPr lang="en-ZA"/>
        </a:p>
      </dgm:t>
    </dgm:pt>
    <dgm:pt modelId="{8EB401C9-2881-4719-B9A9-07983344805A}" type="pres">
      <dgm:prSet presAssocID="{AC5DFA67-657E-44ED-B4F1-D24AD1799B5F}" presName="node" presStyleLbl="node1" presStyleIdx="3" presStyleCnt="7" custScaleX="163359" custScaleY="112886" custRadScaleRad="99593" custRadScaleInc="217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49D3C8-1A6B-4B61-9B40-80DA6F9ECF24}" type="pres">
      <dgm:prSet presAssocID="{3728CDFD-8B3E-4D4B-ACC6-CC9D40232D8D}" presName="Name9" presStyleLbl="parChTrans1D2" presStyleIdx="4" presStyleCnt="7"/>
      <dgm:spPr/>
      <dgm:t>
        <a:bodyPr/>
        <a:lstStyle/>
        <a:p>
          <a:endParaRPr lang="en-ZA"/>
        </a:p>
      </dgm:t>
    </dgm:pt>
    <dgm:pt modelId="{E20FAD4F-24D1-404D-863A-16D349C17928}" type="pres">
      <dgm:prSet presAssocID="{3728CDFD-8B3E-4D4B-ACC6-CC9D40232D8D}" presName="connTx" presStyleLbl="parChTrans1D2" presStyleIdx="4" presStyleCnt="7"/>
      <dgm:spPr/>
      <dgm:t>
        <a:bodyPr/>
        <a:lstStyle/>
        <a:p>
          <a:endParaRPr lang="en-ZA"/>
        </a:p>
      </dgm:t>
    </dgm:pt>
    <dgm:pt modelId="{EBE10128-2A11-4C37-B171-AB96875F3A90}" type="pres">
      <dgm:prSet presAssocID="{8214A46B-28A8-4A53-95E2-D43AFC4BAD95}" presName="node" presStyleLbl="node1" presStyleIdx="4" presStyleCnt="7" custScaleX="126158" custRadScaleRad="110782" custRadScaleInc="3526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2593B9-A825-4394-A9A6-D149F4DA0C15}" type="pres">
      <dgm:prSet presAssocID="{25EC3961-CEA9-4F50-AC10-041B0312E5E4}" presName="Name9" presStyleLbl="parChTrans1D2" presStyleIdx="5" presStyleCnt="7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5" presStyleCnt="7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5" presStyleCnt="7" custScaleX="190796" custScaleY="121778" custRadScaleRad="115584" custRadScaleInc="419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6" presStyleCnt="7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6" presStyleCnt="7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6" presStyleCnt="7" custScaleX="194724" custScaleY="135079" custRadScaleRad="125377" custRadScaleInc="-2568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D1986CE-5C1B-4777-A2BF-0D1E08B1CEC6}" type="presOf" srcId="{4FC150BA-C7FD-4E8E-817B-43D44D874A2A}" destId="{330BA585-EF16-4C99-8EBA-A063D16381C7}" srcOrd="0" destOrd="0" presId="urn:microsoft.com/office/officeart/2005/8/layout/radial1"/>
    <dgm:cxn modelId="{792CF95C-7865-4707-9192-E9559998D3AD}" srcId="{66A5DD7F-24AE-46C7-BF32-34821454E78D}" destId="{57C52D85-FF02-4CFE-A146-4E9AC6E6DA13}" srcOrd="2" destOrd="0" parTransId="{8FB4694B-BC4E-4EB0-8650-F1104D064912}" sibTransId="{B329FF6D-9642-4AEC-914D-1ADFE0BEEB0D}"/>
    <dgm:cxn modelId="{F2940467-87FB-4B94-93D6-F77B7FDE7934}" type="presOf" srcId="{4FC150BA-C7FD-4E8E-817B-43D44D874A2A}" destId="{C888AFFF-B1AF-4D53-8707-47DD1470A3C3}" srcOrd="1" destOrd="0" presId="urn:microsoft.com/office/officeart/2005/8/layout/radial1"/>
    <dgm:cxn modelId="{1B1B6DB8-CDB4-4FBA-98E6-DA0ADDDB01E1}" type="presOf" srcId="{51DF7957-893B-481E-B695-EF66A469947D}" destId="{92AA594F-54C0-4F04-84EB-03BCCBEADFBD}" srcOrd="0" destOrd="0" presId="urn:microsoft.com/office/officeart/2005/8/layout/radial1"/>
    <dgm:cxn modelId="{15EFF289-32BD-4226-BF8B-54E000C3F6A8}" type="presOf" srcId="{8214A46B-28A8-4A53-95E2-D43AFC4BAD95}" destId="{EBE10128-2A11-4C37-B171-AB96875F3A90}" srcOrd="0" destOrd="0" presId="urn:microsoft.com/office/officeart/2005/8/layout/radial1"/>
    <dgm:cxn modelId="{7D9771ED-A941-4FB2-A41C-C8AE501D2836}" type="presOf" srcId="{4D080EB1-223F-401E-9F98-6A199CA28F2B}" destId="{00D92A99-5D04-460B-BFF9-392371AF5B4D}" srcOrd="0" destOrd="0" presId="urn:microsoft.com/office/officeart/2005/8/layout/radial1"/>
    <dgm:cxn modelId="{51F8583A-43DA-474E-9C41-7DFE9CB142FC}" type="presOf" srcId="{25EC3961-CEA9-4F50-AC10-041B0312E5E4}" destId="{A6C09D7B-1E1C-4E95-849B-0C4159BABD32}" srcOrd="1" destOrd="0" presId="urn:microsoft.com/office/officeart/2005/8/layout/radial1"/>
    <dgm:cxn modelId="{C0EEC576-8495-42FF-9D89-A009ECCB043C}" type="presOf" srcId="{B1D4A960-E5FF-4FB7-AEE9-17A7CE09F8F9}" destId="{B98328AC-7452-486B-B686-6FAAEACBD164}" srcOrd="0" destOrd="0" presId="urn:microsoft.com/office/officeart/2005/8/layout/radial1"/>
    <dgm:cxn modelId="{1E30A06A-5AC3-4BB3-9BBF-6D098E1EB9AA}" type="presOf" srcId="{8FB4694B-BC4E-4EB0-8650-F1104D064912}" destId="{020113E7-0768-4C5A-84F0-C9F8C47207BE}" srcOrd="1" destOrd="0" presId="urn:microsoft.com/office/officeart/2005/8/layout/radial1"/>
    <dgm:cxn modelId="{9ED1AF50-50CA-4BDD-B22A-E745045E3641}" type="presOf" srcId="{FA27C176-758D-4934-AF43-7AA81569EBC8}" destId="{434D4719-1590-418E-A650-33126FDE6965}" srcOrd="0" destOrd="0" presId="urn:microsoft.com/office/officeart/2005/8/layout/radial1"/>
    <dgm:cxn modelId="{A6C8E49E-8059-4240-929F-6B49C293B5DB}" type="presOf" srcId="{AC5DFA67-657E-44ED-B4F1-D24AD1799B5F}" destId="{8EB401C9-2881-4719-B9A9-07983344805A}" srcOrd="0" destOrd="0" presId="urn:microsoft.com/office/officeart/2005/8/layout/radial1"/>
    <dgm:cxn modelId="{56FAD20F-A1D5-4384-9674-7B4BED796246}" type="presOf" srcId="{99D71A8A-5AF5-4B61-BE18-ABF80AEB8968}" destId="{21002FB1-27DA-41B2-A763-B1A1E533CB75}" srcOrd="1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6E7E62DF-FDE0-4B08-98BF-232EFF86D416}" srcId="{66A5DD7F-24AE-46C7-BF32-34821454E78D}" destId="{FA27C176-758D-4934-AF43-7AA81569EBC8}" srcOrd="6" destOrd="0" parTransId="{99D71A8A-5AF5-4B61-BE18-ABF80AEB8968}" sibTransId="{11A95789-5948-4E4B-9450-D516957038E1}"/>
    <dgm:cxn modelId="{E3B7A374-59EC-465F-B67C-97CE983FA0CC}" type="presOf" srcId="{3728CDFD-8B3E-4D4B-ACC6-CC9D40232D8D}" destId="{E20FAD4F-24D1-404D-863A-16D349C17928}" srcOrd="1" destOrd="0" presId="urn:microsoft.com/office/officeart/2005/8/layout/radial1"/>
    <dgm:cxn modelId="{4DF58BA5-AA82-4800-86C9-278705A73CFD}" type="presOf" srcId="{A5D80D9E-AF8D-4FDF-8A87-42578B0E3761}" destId="{1741F47D-2A43-4279-8959-872758A5A7AD}" srcOrd="1" destOrd="0" presId="urn:microsoft.com/office/officeart/2005/8/layout/radial1"/>
    <dgm:cxn modelId="{2E603595-D1F0-49C8-AEF6-E26FDBD5D4A6}" srcId="{66A5DD7F-24AE-46C7-BF32-34821454E78D}" destId="{AC5DFA67-657E-44ED-B4F1-D24AD1799B5F}" srcOrd="3" destOrd="0" parTransId="{6C8E7C17-8E3F-44C9-8696-72B4CB2B8510}" sibTransId="{776A09C1-7A11-4C87-B72B-C6F55C915EF4}"/>
    <dgm:cxn modelId="{578C9550-B8BA-4644-BF17-A093B576ABB2}" srcId="{66A5DD7F-24AE-46C7-BF32-34821454E78D}" destId="{8214A46B-28A8-4A53-95E2-D43AFC4BAD95}" srcOrd="4" destOrd="0" parTransId="{3728CDFD-8B3E-4D4B-ACC6-CC9D40232D8D}" sibTransId="{54EC29DE-AE38-487D-B945-4DBAFF6EA740}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85D16B97-DEF8-4FB6-BB83-EC7998ACF241}" srcId="{66A5DD7F-24AE-46C7-BF32-34821454E78D}" destId="{51DF7957-893B-481E-B695-EF66A469947D}" srcOrd="1" destOrd="0" parTransId="{4FC150BA-C7FD-4E8E-817B-43D44D874A2A}" sibTransId="{0D520320-9F7F-45AC-BB7C-8AC8294AAD78}"/>
    <dgm:cxn modelId="{987A5F0B-D907-42D7-A1D1-C29CFF8C9011}" type="presOf" srcId="{3728CDFD-8B3E-4D4B-ACC6-CC9D40232D8D}" destId="{5749D3C8-1A6B-4B61-9B40-80DA6F9ECF24}" srcOrd="0" destOrd="0" presId="urn:microsoft.com/office/officeart/2005/8/layout/radial1"/>
    <dgm:cxn modelId="{74A6C7EC-EB23-4A48-A0C8-834EB09F9729}" type="presOf" srcId="{25EC3961-CEA9-4F50-AC10-041B0312E5E4}" destId="{B32593B9-A825-4394-A9A6-D149F4DA0C15}" srcOrd="0" destOrd="0" presId="urn:microsoft.com/office/officeart/2005/8/layout/radial1"/>
    <dgm:cxn modelId="{11D5D901-000E-4185-9929-1E2CF8BF7B7F}" type="presOf" srcId="{4D762366-379C-4AD1-96A7-8AA78882C29F}" destId="{CE86434E-A78E-4C8E-A537-23D769F88050}" srcOrd="0" destOrd="0" presId="urn:microsoft.com/office/officeart/2005/8/layout/radial1"/>
    <dgm:cxn modelId="{5F23AD93-E377-437C-94FF-E6BDE6756992}" type="presOf" srcId="{66A5DD7F-24AE-46C7-BF32-34821454E78D}" destId="{B3893759-0A47-4F7D-8754-4FF8643EEE2A}" srcOrd="0" destOrd="0" presId="urn:microsoft.com/office/officeart/2005/8/layout/radial1"/>
    <dgm:cxn modelId="{56DCB1FA-AA23-4066-B0DE-5571EBD1D671}" srcId="{66A5DD7F-24AE-46C7-BF32-34821454E78D}" destId="{B1D4A960-E5FF-4FB7-AEE9-17A7CE09F8F9}" srcOrd="5" destOrd="0" parTransId="{25EC3961-CEA9-4F50-AC10-041B0312E5E4}" sibTransId="{5621AA89-6481-479B-AC6D-CB4F37B7C9BF}"/>
    <dgm:cxn modelId="{925F8EB0-CAEE-4CA7-8F4A-CA3ABF0B2107}" type="presOf" srcId="{8FB4694B-BC4E-4EB0-8650-F1104D064912}" destId="{96CFA7A0-38F1-4217-ACB2-A9975A5F9C43}" srcOrd="0" destOrd="0" presId="urn:microsoft.com/office/officeart/2005/8/layout/radial1"/>
    <dgm:cxn modelId="{F36CF556-B2AE-4FC1-9AAF-7CE8CA3E4EBA}" type="presOf" srcId="{57C52D85-FF02-4CFE-A146-4E9AC6E6DA13}" destId="{F2B1486F-734A-4124-A3DA-F282F00287AD}" srcOrd="0" destOrd="0" presId="urn:microsoft.com/office/officeart/2005/8/layout/radial1"/>
    <dgm:cxn modelId="{AA8636C1-D2DC-4474-ADCC-8A53A97BB461}" type="presOf" srcId="{A5D80D9E-AF8D-4FDF-8A87-42578B0E3761}" destId="{6256A408-878C-49A3-A800-449EC0301CF1}" srcOrd="0" destOrd="0" presId="urn:microsoft.com/office/officeart/2005/8/layout/radial1"/>
    <dgm:cxn modelId="{2F3EC14B-C7D1-4D21-9ACA-2D1619EB0060}" type="presOf" srcId="{6C8E7C17-8E3F-44C9-8696-72B4CB2B8510}" destId="{19B447C8-17BB-45FB-8739-EFFA5BF24B7D}" srcOrd="1" destOrd="0" presId="urn:microsoft.com/office/officeart/2005/8/layout/radial1"/>
    <dgm:cxn modelId="{8C6014C0-986F-4F3B-9A84-D098477F31A5}" type="presOf" srcId="{6C8E7C17-8E3F-44C9-8696-72B4CB2B8510}" destId="{77F0FDB6-C833-4C75-BB86-309C44014F02}" srcOrd="0" destOrd="0" presId="urn:microsoft.com/office/officeart/2005/8/layout/radial1"/>
    <dgm:cxn modelId="{9AD204CF-0C57-42B0-A421-1050C90B8B1C}" type="presOf" srcId="{99D71A8A-5AF5-4B61-BE18-ABF80AEB8968}" destId="{F23708A0-34CC-416F-97EC-2E5CA7FCA722}" srcOrd="0" destOrd="0" presId="urn:microsoft.com/office/officeart/2005/8/layout/radial1"/>
    <dgm:cxn modelId="{65828F06-110D-4713-8443-345E68BDE21C}" type="presParOf" srcId="{CE86434E-A78E-4C8E-A537-23D769F88050}" destId="{B3893759-0A47-4F7D-8754-4FF8643EEE2A}" srcOrd="0" destOrd="0" presId="urn:microsoft.com/office/officeart/2005/8/layout/radial1"/>
    <dgm:cxn modelId="{8E06DF95-DAC5-4E98-9F2E-68E1893A0F3F}" type="presParOf" srcId="{CE86434E-A78E-4C8E-A537-23D769F88050}" destId="{6256A408-878C-49A3-A800-449EC0301CF1}" srcOrd="1" destOrd="0" presId="urn:microsoft.com/office/officeart/2005/8/layout/radial1"/>
    <dgm:cxn modelId="{D1F40B0B-CDCA-47C9-B303-95109282D367}" type="presParOf" srcId="{6256A408-878C-49A3-A800-449EC0301CF1}" destId="{1741F47D-2A43-4279-8959-872758A5A7AD}" srcOrd="0" destOrd="0" presId="urn:microsoft.com/office/officeart/2005/8/layout/radial1"/>
    <dgm:cxn modelId="{CE145BA1-8408-4DB3-A2F6-E4A5B32A9949}" type="presParOf" srcId="{CE86434E-A78E-4C8E-A537-23D769F88050}" destId="{00D92A99-5D04-460B-BFF9-392371AF5B4D}" srcOrd="2" destOrd="0" presId="urn:microsoft.com/office/officeart/2005/8/layout/radial1"/>
    <dgm:cxn modelId="{3C1CE2DC-82C3-483D-883D-A46D03338367}" type="presParOf" srcId="{CE86434E-A78E-4C8E-A537-23D769F88050}" destId="{330BA585-EF16-4C99-8EBA-A063D16381C7}" srcOrd="3" destOrd="0" presId="urn:microsoft.com/office/officeart/2005/8/layout/radial1"/>
    <dgm:cxn modelId="{C8EC03CC-064A-4679-BEE3-42072D5D8603}" type="presParOf" srcId="{330BA585-EF16-4C99-8EBA-A063D16381C7}" destId="{C888AFFF-B1AF-4D53-8707-47DD1470A3C3}" srcOrd="0" destOrd="0" presId="urn:microsoft.com/office/officeart/2005/8/layout/radial1"/>
    <dgm:cxn modelId="{16C70AF0-9251-419E-948D-4CF1DFCDD8F6}" type="presParOf" srcId="{CE86434E-A78E-4C8E-A537-23D769F88050}" destId="{92AA594F-54C0-4F04-84EB-03BCCBEADFBD}" srcOrd="4" destOrd="0" presId="urn:microsoft.com/office/officeart/2005/8/layout/radial1"/>
    <dgm:cxn modelId="{FFCB6E3D-C62A-4F5C-90D4-01453ED6274F}" type="presParOf" srcId="{CE86434E-A78E-4C8E-A537-23D769F88050}" destId="{96CFA7A0-38F1-4217-ACB2-A9975A5F9C43}" srcOrd="5" destOrd="0" presId="urn:microsoft.com/office/officeart/2005/8/layout/radial1"/>
    <dgm:cxn modelId="{C4F4CC9C-6187-4A4C-8DFC-EF428B92B0C1}" type="presParOf" srcId="{96CFA7A0-38F1-4217-ACB2-A9975A5F9C43}" destId="{020113E7-0768-4C5A-84F0-C9F8C47207BE}" srcOrd="0" destOrd="0" presId="urn:microsoft.com/office/officeart/2005/8/layout/radial1"/>
    <dgm:cxn modelId="{1607BEAF-7F9D-4EF6-AFEA-6650C1D6A619}" type="presParOf" srcId="{CE86434E-A78E-4C8E-A537-23D769F88050}" destId="{F2B1486F-734A-4124-A3DA-F282F00287AD}" srcOrd="6" destOrd="0" presId="urn:microsoft.com/office/officeart/2005/8/layout/radial1"/>
    <dgm:cxn modelId="{4C20F31F-DEDC-4ED5-83E7-48C4F99F010B}" type="presParOf" srcId="{CE86434E-A78E-4C8E-A537-23D769F88050}" destId="{77F0FDB6-C833-4C75-BB86-309C44014F02}" srcOrd="7" destOrd="0" presId="urn:microsoft.com/office/officeart/2005/8/layout/radial1"/>
    <dgm:cxn modelId="{D245E31E-49EA-482F-8125-B7F9960F0512}" type="presParOf" srcId="{77F0FDB6-C833-4C75-BB86-309C44014F02}" destId="{19B447C8-17BB-45FB-8739-EFFA5BF24B7D}" srcOrd="0" destOrd="0" presId="urn:microsoft.com/office/officeart/2005/8/layout/radial1"/>
    <dgm:cxn modelId="{C81E7357-1D4A-40BA-95A6-B7D04457256F}" type="presParOf" srcId="{CE86434E-A78E-4C8E-A537-23D769F88050}" destId="{8EB401C9-2881-4719-B9A9-07983344805A}" srcOrd="8" destOrd="0" presId="urn:microsoft.com/office/officeart/2005/8/layout/radial1"/>
    <dgm:cxn modelId="{C57F6203-F83E-4401-BDE3-743E8066A9EA}" type="presParOf" srcId="{CE86434E-A78E-4C8E-A537-23D769F88050}" destId="{5749D3C8-1A6B-4B61-9B40-80DA6F9ECF24}" srcOrd="9" destOrd="0" presId="urn:microsoft.com/office/officeart/2005/8/layout/radial1"/>
    <dgm:cxn modelId="{4B0F7906-1E1A-41A7-8C2A-FA7176EBFF8B}" type="presParOf" srcId="{5749D3C8-1A6B-4B61-9B40-80DA6F9ECF24}" destId="{E20FAD4F-24D1-404D-863A-16D349C17928}" srcOrd="0" destOrd="0" presId="urn:microsoft.com/office/officeart/2005/8/layout/radial1"/>
    <dgm:cxn modelId="{2A0C0EEB-0F09-4D23-A86F-743F9F2B5E84}" type="presParOf" srcId="{CE86434E-A78E-4C8E-A537-23D769F88050}" destId="{EBE10128-2A11-4C37-B171-AB96875F3A90}" srcOrd="10" destOrd="0" presId="urn:microsoft.com/office/officeart/2005/8/layout/radial1"/>
    <dgm:cxn modelId="{4DEC3494-9E3D-499F-B71E-77A00CE92F5C}" type="presParOf" srcId="{CE86434E-A78E-4C8E-A537-23D769F88050}" destId="{B32593B9-A825-4394-A9A6-D149F4DA0C15}" srcOrd="11" destOrd="0" presId="urn:microsoft.com/office/officeart/2005/8/layout/radial1"/>
    <dgm:cxn modelId="{80D21696-0134-4F13-B875-8DB052D5FB7D}" type="presParOf" srcId="{B32593B9-A825-4394-A9A6-D149F4DA0C15}" destId="{A6C09D7B-1E1C-4E95-849B-0C4159BABD32}" srcOrd="0" destOrd="0" presId="urn:microsoft.com/office/officeart/2005/8/layout/radial1"/>
    <dgm:cxn modelId="{446D34FE-A115-412A-84F0-B54A7B30D753}" type="presParOf" srcId="{CE86434E-A78E-4C8E-A537-23D769F88050}" destId="{B98328AC-7452-486B-B686-6FAAEACBD164}" srcOrd="12" destOrd="0" presId="urn:microsoft.com/office/officeart/2005/8/layout/radial1"/>
    <dgm:cxn modelId="{7A8B702D-0E6C-4390-AFDA-F9FBA73D91E3}" type="presParOf" srcId="{CE86434E-A78E-4C8E-A537-23D769F88050}" destId="{F23708A0-34CC-416F-97EC-2E5CA7FCA722}" srcOrd="13" destOrd="0" presId="urn:microsoft.com/office/officeart/2005/8/layout/radial1"/>
    <dgm:cxn modelId="{3BE4008E-C174-4210-8465-20B4D98EB035}" type="presParOf" srcId="{F23708A0-34CC-416F-97EC-2E5CA7FCA722}" destId="{21002FB1-27DA-41B2-A763-B1A1E533CB75}" srcOrd="0" destOrd="0" presId="urn:microsoft.com/office/officeart/2005/8/layout/radial1"/>
    <dgm:cxn modelId="{3DE185B8-12D1-4BA4-9F42-C37D42A411D9}" type="presParOf" srcId="{CE86434E-A78E-4C8E-A537-23D769F88050}" destId="{434D4719-1590-418E-A650-33126FDE69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Oversight on African Renaissance and International Cooperation Fund 2000</a:t>
          </a:r>
          <a:endParaRPr lang="en-ZA" sz="1600" b="1" dirty="0">
            <a:solidFill>
              <a:schemeClr val="tx1"/>
            </a:solidFill>
          </a:endParaRP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Demand-driven or proactive</a:t>
          </a:r>
          <a:endParaRPr lang="en-ZA" sz="1800" b="1" dirty="0">
            <a:solidFill>
              <a:schemeClr val="tx1"/>
            </a:solidFill>
          </a:endParaRPr>
        </a:p>
      </dgm:t>
    </dgm:pt>
    <dgm:pt modelId="{25EC3961-CEA9-4F50-AC10-041B0312E5E4}" type="parTrans" cxnId="{56DCB1FA-AA23-4066-B0DE-5571EBD1D671}">
      <dgm:prSet custT="1"/>
      <dgm:spPr/>
      <dgm:t>
        <a:bodyPr/>
        <a:lstStyle/>
        <a:p>
          <a:endParaRPr lang="en-ZA" sz="900" b="1">
            <a:solidFill>
              <a:schemeClr val="tx1"/>
            </a:solidFill>
          </a:endParaRPr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Promotion of democracy (Elections), good governance, prevention and resolution of conflict, socio-economic development and integration, humanitarian assistance, human resource development, post-conflict reconstruction &amp;development</a:t>
          </a:r>
        </a:p>
        <a:p>
          <a:endParaRPr lang="en-ZA" sz="11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 custT="1"/>
      <dgm:spPr/>
      <dgm:t>
        <a:bodyPr/>
        <a:lstStyle/>
        <a:p>
          <a:endParaRPr lang="en-ZA" sz="600" b="1">
            <a:solidFill>
              <a:schemeClr val="tx1"/>
            </a:solidFill>
          </a:endParaRPr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51DF7957-893B-481E-B695-EF66A469947D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Irregular expenditure due to lack of operational policies- 3 quotes as per PFMA; and procedures, low disbursement, unused funds kept by </a:t>
          </a:r>
          <a:r>
            <a:rPr lang="en-ZA" sz="1600" b="1" dirty="0" err="1" smtClean="0">
              <a:solidFill>
                <a:schemeClr val="tx1"/>
              </a:solidFill>
            </a:rPr>
            <a:t>Dirco</a:t>
          </a:r>
          <a:r>
            <a:rPr lang="en-ZA" sz="1600" b="1" dirty="0" smtClean="0">
              <a:solidFill>
                <a:schemeClr val="tx1"/>
              </a:solidFill>
            </a:rPr>
            <a:t>, surplus funds back to Treasury</a:t>
          </a:r>
          <a:endParaRPr lang="en-ZA" sz="1600" b="1" dirty="0">
            <a:solidFill>
              <a:schemeClr val="tx1"/>
            </a:solidFill>
          </a:endParaRPr>
        </a:p>
      </dgm:t>
    </dgm:pt>
    <dgm:pt modelId="{4FC150BA-C7FD-4E8E-817B-43D44D874A2A}" type="parTrans" cxnId="{85D16B97-DEF8-4FB6-BB83-EC7998ACF241}">
      <dgm:prSet custT="1"/>
      <dgm:spPr/>
      <dgm:t>
        <a:bodyPr/>
        <a:lstStyle/>
        <a:p>
          <a:endParaRPr lang="en-ZA" sz="600" b="1">
            <a:solidFill>
              <a:schemeClr val="tx1"/>
            </a:solidFill>
          </a:endParaRPr>
        </a:p>
      </dgm:t>
    </dgm:pt>
    <dgm:pt modelId="{0D520320-9F7F-45AC-BB7C-8AC8294AAD78}" type="sibTrans" cxnId="{85D16B97-DEF8-4FB6-BB83-EC7998ACF241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57C52D85-FF02-4CFE-A146-4E9AC6E6DA13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Governance issues: Reporting to the DG; unto him/herself</a:t>
          </a:r>
        </a:p>
        <a:p>
          <a:r>
            <a:rPr lang="en-ZA" sz="1600" b="1" dirty="0" smtClean="0">
              <a:solidFill>
                <a:schemeClr val="tx1"/>
              </a:solidFill>
            </a:rPr>
            <a:t>Migration from ARF to South African Development Partnership Agency (SADPA) since 2009</a:t>
          </a:r>
          <a:endParaRPr lang="en-ZA" sz="1600" b="1" dirty="0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 custT="1"/>
      <dgm:spPr/>
      <dgm:t>
        <a:bodyPr/>
        <a:lstStyle/>
        <a:p>
          <a:endParaRPr lang="en-ZA" sz="600" b="1">
            <a:solidFill>
              <a:schemeClr val="tx1"/>
            </a:solidFill>
          </a:endParaRPr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4D080EB1-223F-401E-9F98-6A199CA28F2B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Oversight Model Challenges</a:t>
          </a:r>
        </a:p>
        <a:p>
          <a:r>
            <a:rPr lang="en-ZA" sz="1600" b="1" dirty="0" smtClean="0">
              <a:solidFill>
                <a:schemeClr val="tx1"/>
              </a:solidFill>
            </a:rPr>
            <a:t>Verification visits</a:t>
          </a:r>
          <a:endParaRPr lang="en-ZA" sz="1600" b="1" dirty="0">
            <a:solidFill>
              <a:schemeClr val="tx1"/>
            </a:solidFill>
          </a:endParaRPr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sz="2000" b="1">
            <a:solidFill>
              <a:schemeClr val="tx1"/>
            </a:solidFill>
          </a:endParaRPr>
        </a:p>
      </dgm:t>
    </dgm:pt>
    <dgm:pt modelId="{A5D80D9E-AF8D-4FDF-8A87-42578B0E3761}" type="parTrans" cxnId="{1BF0A12C-7778-45C8-B9A6-C8C861A89B01}">
      <dgm:prSet custT="1"/>
      <dgm:spPr/>
      <dgm:t>
        <a:bodyPr/>
        <a:lstStyle/>
        <a:p>
          <a:endParaRPr lang="en-ZA" sz="600" b="1">
            <a:solidFill>
              <a:schemeClr val="tx1"/>
            </a:solidFill>
          </a:endParaRPr>
        </a:p>
      </dgm:t>
    </dgm:pt>
    <dgm:pt modelId="{3F75C1C0-4A89-45E3-BAC4-8B9C0A6BEC23}">
      <dgm:prSet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Governance issues, set up as a public entity, though still within </a:t>
          </a:r>
          <a:r>
            <a:rPr lang="en-ZA" sz="1800" b="1" dirty="0" err="1" smtClean="0">
              <a:solidFill>
                <a:schemeClr val="tx1"/>
              </a:solidFill>
            </a:rPr>
            <a:t>Dirco</a:t>
          </a:r>
          <a:r>
            <a:rPr lang="en-ZA" sz="1800" b="1" dirty="0" smtClean="0">
              <a:solidFill>
                <a:schemeClr val="tx1"/>
              </a:solidFill>
            </a:rPr>
            <a:t>  structures, consultation of 2 Ministers. </a:t>
          </a:r>
          <a:endParaRPr lang="en-US" sz="1800" b="1" dirty="0">
            <a:solidFill>
              <a:schemeClr val="tx1"/>
            </a:solidFill>
          </a:endParaRPr>
        </a:p>
      </dgm:t>
    </dgm:pt>
    <dgm:pt modelId="{962EAEEE-818D-41FA-9241-DD5A1475D346}" type="parTrans" cxnId="{B4110444-F1FA-4839-86C9-1D5656685924}">
      <dgm:prSet custT="1"/>
      <dgm:spPr/>
      <dgm:t>
        <a:bodyPr/>
        <a:lstStyle/>
        <a:p>
          <a:endParaRPr lang="en-US" sz="600" b="1">
            <a:solidFill>
              <a:schemeClr val="tx1"/>
            </a:solidFill>
          </a:endParaRPr>
        </a:p>
      </dgm:t>
    </dgm:pt>
    <dgm:pt modelId="{55F80834-D3E4-4D80-9041-BD7DA36A0429}" type="sibTrans" cxnId="{B4110444-F1FA-4839-86C9-1D5656685924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 custScaleY="136055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6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6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6" custScaleX="1261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0BA585-EF16-4C99-8EBA-A063D16381C7}" type="pres">
      <dgm:prSet presAssocID="{4FC150BA-C7FD-4E8E-817B-43D44D874A2A}" presName="Name9" presStyleLbl="parChTrans1D2" presStyleIdx="1" presStyleCnt="6"/>
      <dgm:spPr/>
      <dgm:t>
        <a:bodyPr/>
        <a:lstStyle/>
        <a:p>
          <a:endParaRPr lang="en-ZA"/>
        </a:p>
      </dgm:t>
    </dgm:pt>
    <dgm:pt modelId="{C888AFFF-B1AF-4D53-8707-47DD1470A3C3}" type="pres">
      <dgm:prSet presAssocID="{4FC150BA-C7FD-4E8E-817B-43D44D874A2A}" presName="connTx" presStyleLbl="parChTrans1D2" presStyleIdx="1" presStyleCnt="6"/>
      <dgm:spPr/>
      <dgm:t>
        <a:bodyPr/>
        <a:lstStyle/>
        <a:p>
          <a:endParaRPr lang="en-ZA"/>
        </a:p>
      </dgm:t>
    </dgm:pt>
    <dgm:pt modelId="{92AA594F-54C0-4F04-84EB-03BCCBEADFBD}" type="pres">
      <dgm:prSet presAssocID="{51DF7957-893B-481E-B695-EF66A469947D}" presName="node" presStyleLbl="node1" presStyleIdx="1" presStyleCnt="6" custScaleX="218585" custScaleY="162758" custRadScaleRad="172108" custRadScaleInc="514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2" presStyleCnt="6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2" presStyleCnt="6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2" presStyleCnt="6" custScaleX="214588" custScaleY="120216" custRadScaleRad="179877" custRadScaleInc="-251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4C235D0-1A1C-48A3-9A21-9640DDF280E5}" type="pres">
      <dgm:prSet presAssocID="{962EAEEE-818D-41FA-9241-DD5A1475D346}" presName="Name9" presStyleLbl="parChTrans1D2" presStyleIdx="3" presStyleCnt="6"/>
      <dgm:spPr/>
      <dgm:t>
        <a:bodyPr/>
        <a:lstStyle/>
        <a:p>
          <a:endParaRPr lang="en-US"/>
        </a:p>
      </dgm:t>
    </dgm:pt>
    <dgm:pt modelId="{A7F690CB-9ADA-4A2D-818E-2792BF63BA11}" type="pres">
      <dgm:prSet presAssocID="{962EAEEE-818D-41FA-9241-DD5A1475D34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FC18E000-DAF8-4DE5-AAC8-E9197E2EB984}" type="pres">
      <dgm:prSet presAssocID="{3F75C1C0-4A89-45E3-BAC4-8B9C0A6BEC23}" presName="node" presStyleLbl="node1" presStyleIdx="3" presStyleCnt="6" custScaleX="225609" custScaleY="102974" custRadScaleRad="109056" custRadScaleInc="16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593B9-A825-4394-A9A6-D149F4DA0C15}" type="pres">
      <dgm:prSet presAssocID="{25EC3961-CEA9-4F50-AC10-041B0312E5E4}" presName="Name9" presStyleLbl="parChTrans1D2" presStyleIdx="4" presStyleCnt="6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4" presStyleCnt="6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4" presStyleCnt="6" custScaleX="103634" custScaleY="91091" custRadScaleRad="184349" custRadScaleInc="665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5" presStyleCnt="6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5" presStyleCnt="6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5" presStyleCnt="6" custScaleX="211889" custScaleY="190382" custRadScaleRad="149822" custRadScaleInc="-4975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0533303-EBA6-42A8-B96E-2095B291220D}" type="presOf" srcId="{25EC3961-CEA9-4F50-AC10-041B0312E5E4}" destId="{A6C09D7B-1E1C-4E95-849B-0C4159BABD32}" srcOrd="1" destOrd="0" presId="urn:microsoft.com/office/officeart/2005/8/layout/radial1"/>
    <dgm:cxn modelId="{792CF95C-7865-4707-9192-E9559998D3AD}" srcId="{66A5DD7F-24AE-46C7-BF32-34821454E78D}" destId="{57C52D85-FF02-4CFE-A146-4E9AC6E6DA13}" srcOrd="2" destOrd="0" parTransId="{8FB4694B-BC4E-4EB0-8650-F1104D064912}" sibTransId="{B329FF6D-9642-4AEC-914D-1ADFE0BEEB0D}"/>
    <dgm:cxn modelId="{6E32F91B-3CCB-4EA8-8298-9389467C44A1}" type="presOf" srcId="{4D080EB1-223F-401E-9F98-6A199CA28F2B}" destId="{00D92A99-5D04-460B-BFF9-392371AF5B4D}" srcOrd="0" destOrd="0" presId="urn:microsoft.com/office/officeart/2005/8/layout/radial1"/>
    <dgm:cxn modelId="{6BBC276D-DBC9-4057-9E18-D3D6E64BD71D}" type="presOf" srcId="{99D71A8A-5AF5-4B61-BE18-ABF80AEB8968}" destId="{21002FB1-27DA-41B2-A763-B1A1E533CB75}" srcOrd="1" destOrd="0" presId="urn:microsoft.com/office/officeart/2005/8/layout/radial1"/>
    <dgm:cxn modelId="{172C2E61-9767-4530-99BE-97F07D2BEB3C}" type="presOf" srcId="{57C52D85-FF02-4CFE-A146-4E9AC6E6DA13}" destId="{F2B1486F-734A-4124-A3DA-F282F00287AD}" srcOrd="0" destOrd="0" presId="urn:microsoft.com/office/officeart/2005/8/layout/radial1"/>
    <dgm:cxn modelId="{0F573595-D7FE-4C62-B90F-9C15ABF1BC44}" type="presOf" srcId="{A5D80D9E-AF8D-4FDF-8A87-42578B0E3761}" destId="{1741F47D-2A43-4279-8959-872758A5A7AD}" srcOrd="1" destOrd="0" presId="urn:microsoft.com/office/officeart/2005/8/layout/radial1"/>
    <dgm:cxn modelId="{494A6FA1-3996-4ADD-A5E2-78D54966B363}" type="presOf" srcId="{25EC3961-CEA9-4F50-AC10-041B0312E5E4}" destId="{B32593B9-A825-4394-A9A6-D149F4DA0C15}" srcOrd="0" destOrd="0" presId="urn:microsoft.com/office/officeart/2005/8/layout/radial1"/>
    <dgm:cxn modelId="{047D983C-3F5C-4837-AD2C-42EEE3B06024}" type="presOf" srcId="{FA27C176-758D-4934-AF43-7AA81569EBC8}" destId="{434D4719-1590-418E-A650-33126FDE6965}" srcOrd="0" destOrd="0" presId="urn:microsoft.com/office/officeart/2005/8/layout/radial1"/>
    <dgm:cxn modelId="{68D6D7EA-3E1D-4990-B471-7AA250D7EA63}" type="presOf" srcId="{99D71A8A-5AF5-4B61-BE18-ABF80AEB8968}" destId="{F23708A0-34CC-416F-97EC-2E5CA7FCA722}" srcOrd="0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293E4041-01EC-4D61-B5AD-43A1FBF66819}" type="presOf" srcId="{B1D4A960-E5FF-4FB7-AEE9-17A7CE09F8F9}" destId="{B98328AC-7452-486B-B686-6FAAEACBD164}" srcOrd="0" destOrd="0" presId="urn:microsoft.com/office/officeart/2005/8/layout/radial1"/>
    <dgm:cxn modelId="{1835FC58-A6BA-4D8B-96F6-9AF87F067EE9}" type="presOf" srcId="{3F75C1C0-4A89-45E3-BAC4-8B9C0A6BEC23}" destId="{FC18E000-DAF8-4DE5-AAC8-E9197E2EB984}" srcOrd="0" destOrd="0" presId="urn:microsoft.com/office/officeart/2005/8/layout/radial1"/>
    <dgm:cxn modelId="{6E7E62DF-FDE0-4B08-98BF-232EFF86D416}" srcId="{66A5DD7F-24AE-46C7-BF32-34821454E78D}" destId="{FA27C176-758D-4934-AF43-7AA81569EBC8}" srcOrd="5" destOrd="0" parTransId="{99D71A8A-5AF5-4B61-BE18-ABF80AEB8968}" sibTransId="{11A95789-5948-4E4B-9450-D516957038E1}"/>
    <dgm:cxn modelId="{B4110444-F1FA-4839-86C9-1D5656685924}" srcId="{66A5DD7F-24AE-46C7-BF32-34821454E78D}" destId="{3F75C1C0-4A89-45E3-BAC4-8B9C0A6BEC23}" srcOrd="3" destOrd="0" parTransId="{962EAEEE-818D-41FA-9241-DD5A1475D346}" sibTransId="{55F80834-D3E4-4D80-9041-BD7DA36A0429}"/>
    <dgm:cxn modelId="{6F388B73-0418-4F89-9485-126AD4C9D241}" type="presOf" srcId="{4D762366-379C-4AD1-96A7-8AA78882C29F}" destId="{CE86434E-A78E-4C8E-A537-23D769F88050}" srcOrd="0" destOrd="0" presId="urn:microsoft.com/office/officeart/2005/8/layout/radial1"/>
    <dgm:cxn modelId="{21E658E5-0849-42D4-9D9F-F6310B39E136}" type="presOf" srcId="{66A5DD7F-24AE-46C7-BF32-34821454E78D}" destId="{B3893759-0A47-4F7D-8754-4FF8643EEE2A}" srcOrd="0" destOrd="0" presId="urn:microsoft.com/office/officeart/2005/8/layout/radial1"/>
    <dgm:cxn modelId="{0C4E783D-E6B7-4C75-9534-9DB0486549AF}" type="presOf" srcId="{A5D80D9E-AF8D-4FDF-8A87-42578B0E3761}" destId="{6256A408-878C-49A3-A800-449EC0301CF1}" srcOrd="0" destOrd="0" presId="urn:microsoft.com/office/officeart/2005/8/layout/radial1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85D16B97-DEF8-4FB6-BB83-EC7998ACF241}" srcId="{66A5DD7F-24AE-46C7-BF32-34821454E78D}" destId="{51DF7957-893B-481E-B695-EF66A469947D}" srcOrd="1" destOrd="0" parTransId="{4FC150BA-C7FD-4E8E-817B-43D44D874A2A}" sibTransId="{0D520320-9F7F-45AC-BB7C-8AC8294AAD78}"/>
    <dgm:cxn modelId="{0FAF5CBB-C4E3-4826-AC5E-2E3B9E73B4F6}" type="presOf" srcId="{4FC150BA-C7FD-4E8E-817B-43D44D874A2A}" destId="{C888AFFF-B1AF-4D53-8707-47DD1470A3C3}" srcOrd="1" destOrd="0" presId="urn:microsoft.com/office/officeart/2005/8/layout/radial1"/>
    <dgm:cxn modelId="{A89863AF-8E88-4ADE-836B-C5528B0B1CBE}" type="presOf" srcId="{962EAEEE-818D-41FA-9241-DD5A1475D346}" destId="{94C235D0-1A1C-48A3-9A21-9640DDF280E5}" srcOrd="0" destOrd="0" presId="urn:microsoft.com/office/officeart/2005/8/layout/radial1"/>
    <dgm:cxn modelId="{56DCB1FA-AA23-4066-B0DE-5571EBD1D671}" srcId="{66A5DD7F-24AE-46C7-BF32-34821454E78D}" destId="{B1D4A960-E5FF-4FB7-AEE9-17A7CE09F8F9}" srcOrd="4" destOrd="0" parTransId="{25EC3961-CEA9-4F50-AC10-041B0312E5E4}" sibTransId="{5621AA89-6481-479B-AC6D-CB4F37B7C9BF}"/>
    <dgm:cxn modelId="{33520A0F-95E8-4FB4-8213-BF868CB564BA}" type="presOf" srcId="{8FB4694B-BC4E-4EB0-8650-F1104D064912}" destId="{020113E7-0768-4C5A-84F0-C9F8C47207BE}" srcOrd="1" destOrd="0" presId="urn:microsoft.com/office/officeart/2005/8/layout/radial1"/>
    <dgm:cxn modelId="{8A3B6F50-FA2B-4448-BF49-1071DBB984E6}" type="presOf" srcId="{962EAEEE-818D-41FA-9241-DD5A1475D346}" destId="{A7F690CB-9ADA-4A2D-818E-2792BF63BA11}" srcOrd="1" destOrd="0" presId="urn:microsoft.com/office/officeart/2005/8/layout/radial1"/>
    <dgm:cxn modelId="{17920478-138B-421D-B869-674019104FCB}" type="presOf" srcId="{8FB4694B-BC4E-4EB0-8650-F1104D064912}" destId="{96CFA7A0-38F1-4217-ACB2-A9975A5F9C43}" srcOrd="0" destOrd="0" presId="urn:microsoft.com/office/officeart/2005/8/layout/radial1"/>
    <dgm:cxn modelId="{E55DA139-E2A5-43D7-9D84-8538267E2FE6}" type="presOf" srcId="{4FC150BA-C7FD-4E8E-817B-43D44D874A2A}" destId="{330BA585-EF16-4C99-8EBA-A063D16381C7}" srcOrd="0" destOrd="0" presId="urn:microsoft.com/office/officeart/2005/8/layout/radial1"/>
    <dgm:cxn modelId="{ACC6552B-69B8-4D03-B402-7B6AF6292828}" type="presOf" srcId="{51DF7957-893B-481E-B695-EF66A469947D}" destId="{92AA594F-54C0-4F04-84EB-03BCCBEADFBD}" srcOrd="0" destOrd="0" presId="urn:microsoft.com/office/officeart/2005/8/layout/radial1"/>
    <dgm:cxn modelId="{30D0BF66-C488-4689-88E2-283E5F48FD1E}" type="presParOf" srcId="{CE86434E-A78E-4C8E-A537-23D769F88050}" destId="{B3893759-0A47-4F7D-8754-4FF8643EEE2A}" srcOrd="0" destOrd="0" presId="urn:microsoft.com/office/officeart/2005/8/layout/radial1"/>
    <dgm:cxn modelId="{F8F97866-AF88-49BF-B4EB-0500CE64BE51}" type="presParOf" srcId="{CE86434E-A78E-4C8E-A537-23D769F88050}" destId="{6256A408-878C-49A3-A800-449EC0301CF1}" srcOrd="1" destOrd="0" presId="urn:microsoft.com/office/officeart/2005/8/layout/radial1"/>
    <dgm:cxn modelId="{1718792A-2436-43CF-BDC9-B14D5CAF5BCA}" type="presParOf" srcId="{6256A408-878C-49A3-A800-449EC0301CF1}" destId="{1741F47D-2A43-4279-8959-872758A5A7AD}" srcOrd="0" destOrd="0" presId="urn:microsoft.com/office/officeart/2005/8/layout/radial1"/>
    <dgm:cxn modelId="{0E40CC44-E986-49D9-B5D9-86EA9C4A79D9}" type="presParOf" srcId="{CE86434E-A78E-4C8E-A537-23D769F88050}" destId="{00D92A99-5D04-460B-BFF9-392371AF5B4D}" srcOrd="2" destOrd="0" presId="urn:microsoft.com/office/officeart/2005/8/layout/radial1"/>
    <dgm:cxn modelId="{44FF31E5-D919-4E9D-BD1B-25922BAD0B0F}" type="presParOf" srcId="{CE86434E-A78E-4C8E-A537-23D769F88050}" destId="{330BA585-EF16-4C99-8EBA-A063D16381C7}" srcOrd="3" destOrd="0" presId="urn:microsoft.com/office/officeart/2005/8/layout/radial1"/>
    <dgm:cxn modelId="{B8EA3FC3-996E-4B1F-8F81-DA4D58C53D34}" type="presParOf" srcId="{330BA585-EF16-4C99-8EBA-A063D16381C7}" destId="{C888AFFF-B1AF-4D53-8707-47DD1470A3C3}" srcOrd="0" destOrd="0" presId="urn:microsoft.com/office/officeart/2005/8/layout/radial1"/>
    <dgm:cxn modelId="{EF5230EE-F0A0-4F0B-86F4-C7F21C3A4DE7}" type="presParOf" srcId="{CE86434E-A78E-4C8E-A537-23D769F88050}" destId="{92AA594F-54C0-4F04-84EB-03BCCBEADFBD}" srcOrd="4" destOrd="0" presId="urn:microsoft.com/office/officeart/2005/8/layout/radial1"/>
    <dgm:cxn modelId="{E31CF181-68DD-401D-A73F-778BB00C0FDA}" type="presParOf" srcId="{CE86434E-A78E-4C8E-A537-23D769F88050}" destId="{96CFA7A0-38F1-4217-ACB2-A9975A5F9C43}" srcOrd="5" destOrd="0" presId="urn:microsoft.com/office/officeart/2005/8/layout/radial1"/>
    <dgm:cxn modelId="{38BA0993-AF27-4B09-8D37-8DDACE4CA855}" type="presParOf" srcId="{96CFA7A0-38F1-4217-ACB2-A9975A5F9C43}" destId="{020113E7-0768-4C5A-84F0-C9F8C47207BE}" srcOrd="0" destOrd="0" presId="urn:microsoft.com/office/officeart/2005/8/layout/radial1"/>
    <dgm:cxn modelId="{0DDFDAB9-C7D6-46FA-8E4E-8C2A26DA59CF}" type="presParOf" srcId="{CE86434E-A78E-4C8E-A537-23D769F88050}" destId="{F2B1486F-734A-4124-A3DA-F282F00287AD}" srcOrd="6" destOrd="0" presId="urn:microsoft.com/office/officeart/2005/8/layout/radial1"/>
    <dgm:cxn modelId="{50C2EB74-9A34-4528-A873-CA0768F2AD80}" type="presParOf" srcId="{CE86434E-A78E-4C8E-A537-23D769F88050}" destId="{94C235D0-1A1C-48A3-9A21-9640DDF280E5}" srcOrd="7" destOrd="0" presId="urn:microsoft.com/office/officeart/2005/8/layout/radial1"/>
    <dgm:cxn modelId="{09B665DC-840A-4746-A93F-0471DA090FC2}" type="presParOf" srcId="{94C235D0-1A1C-48A3-9A21-9640DDF280E5}" destId="{A7F690CB-9ADA-4A2D-818E-2792BF63BA11}" srcOrd="0" destOrd="0" presId="urn:microsoft.com/office/officeart/2005/8/layout/radial1"/>
    <dgm:cxn modelId="{D2C4ECE9-4CE4-4B6B-928F-939F3299CC9F}" type="presParOf" srcId="{CE86434E-A78E-4C8E-A537-23D769F88050}" destId="{FC18E000-DAF8-4DE5-AAC8-E9197E2EB984}" srcOrd="8" destOrd="0" presId="urn:microsoft.com/office/officeart/2005/8/layout/radial1"/>
    <dgm:cxn modelId="{FA7A7F40-5249-46ED-8A14-63DF5D308066}" type="presParOf" srcId="{CE86434E-A78E-4C8E-A537-23D769F88050}" destId="{B32593B9-A825-4394-A9A6-D149F4DA0C15}" srcOrd="9" destOrd="0" presId="urn:microsoft.com/office/officeart/2005/8/layout/radial1"/>
    <dgm:cxn modelId="{95539B33-8640-40F2-B1CC-F56997FE92BD}" type="presParOf" srcId="{B32593B9-A825-4394-A9A6-D149F4DA0C15}" destId="{A6C09D7B-1E1C-4E95-849B-0C4159BABD32}" srcOrd="0" destOrd="0" presId="urn:microsoft.com/office/officeart/2005/8/layout/radial1"/>
    <dgm:cxn modelId="{AE4EFEE8-5359-47FB-8720-EC306C1FD65C}" type="presParOf" srcId="{CE86434E-A78E-4C8E-A537-23D769F88050}" destId="{B98328AC-7452-486B-B686-6FAAEACBD164}" srcOrd="10" destOrd="0" presId="urn:microsoft.com/office/officeart/2005/8/layout/radial1"/>
    <dgm:cxn modelId="{3154A0EE-EE95-42E2-A0FD-EABB039AFC0B}" type="presParOf" srcId="{CE86434E-A78E-4C8E-A537-23D769F88050}" destId="{F23708A0-34CC-416F-97EC-2E5CA7FCA722}" srcOrd="11" destOrd="0" presId="urn:microsoft.com/office/officeart/2005/8/layout/radial1"/>
    <dgm:cxn modelId="{4D29608B-AD38-49F3-B08A-95562B3A34FA}" type="presParOf" srcId="{F23708A0-34CC-416F-97EC-2E5CA7FCA722}" destId="{21002FB1-27DA-41B2-A763-B1A1E533CB75}" srcOrd="0" destOrd="0" presId="urn:microsoft.com/office/officeart/2005/8/layout/radial1"/>
    <dgm:cxn modelId="{80995D45-8A7D-4385-8D29-DA11D0AEC693}" type="presParOf" srcId="{CE86434E-A78E-4C8E-A537-23D769F88050}" destId="{434D4719-1590-418E-A650-33126FDE696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Areas  for urgent  Oversight  visits</a:t>
          </a: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AC5DFA67-657E-44ED-B4F1-D24AD1799B5F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Investigative Oversight on the political situations in Western Sahara and Palestine towards self-determination</a:t>
          </a:r>
          <a:endParaRPr lang="en-ZA" sz="1400" b="1" dirty="0">
            <a:solidFill>
              <a:schemeClr val="tx1"/>
            </a:solidFill>
          </a:endParaRPr>
        </a:p>
      </dgm:t>
    </dgm:pt>
    <dgm:pt modelId="{6C8E7C17-8E3F-44C9-8696-72B4CB2B8510}" type="parTrans" cxnId="{2E603595-D1F0-49C8-AEF6-E26FDBD5D4A6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776A09C1-7A11-4C87-B72B-C6F55C915EF4}" type="sibTrans" cxnId="{2E603595-D1F0-49C8-AEF6-E26FDBD5D4A6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8214A46B-28A8-4A53-95E2-D43AFC4BAD95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Headquarters of DIRCO , its diplomatic academy, lounges, guesthouses Pan African Parliament , UN offices, NEPAD, APRM</a:t>
          </a:r>
          <a:endParaRPr lang="en-ZA" sz="1400" b="1" dirty="0">
            <a:solidFill>
              <a:schemeClr val="tx1"/>
            </a:solidFill>
          </a:endParaRPr>
        </a:p>
      </dgm:t>
    </dgm:pt>
    <dgm:pt modelId="{3728CDFD-8B3E-4D4B-ACC6-CC9D40232D8D}" type="parTrans" cxnId="{578C9550-B8BA-4644-BF17-A093B576ABB2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54EC29DE-AE38-487D-B945-4DBAFF6EA740}" type="sibTrans" cxnId="{578C9550-B8BA-4644-BF17-A093B576ABB2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Follow-your-Aid visit to ARF project area</a:t>
          </a:r>
          <a:endParaRPr lang="en-ZA" sz="1400" b="1" dirty="0">
            <a:solidFill>
              <a:schemeClr val="tx1"/>
            </a:solidFill>
          </a:endParaRPr>
        </a:p>
      </dgm:t>
    </dgm:pt>
    <dgm:pt modelId="{25EC3961-CEA9-4F50-AC10-041B0312E5E4}" type="parTrans" cxnId="{56DCB1FA-AA23-4066-B0DE-5571EBD1D671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South Africa in UN Security Council (2019-2020); SCM issues in New York</a:t>
          </a:r>
          <a:endParaRPr lang="en-ZA" sz="14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4D080EB1-223F-401E-9F98-6A199CA28F2B}">
      <dgm:prSet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Progress on vacant properties in Namibia and elsewhere, Study Tour on SADPA and oversight on IR</a:t>
          </a:r>
          <a:endParaRPr lang="en-ZA" sz="1400" b="1" dirty="0">
            <a:solidFill>
              <a:schemeClr val="tx1"/>
            </a:solidFill>
          </a:endParaRPr>
        </a:p>
      </dgm:t>
    </dgm:pt>
    <dgm:pt modelId="{A5D80D9E-AF8D-4FDF-8A87-42578B0E3761}" type="parTrans" cxnId="{1BF0A12C-7778-45C8-B9A6-C8C861A89B01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51DF7957-893B-481E-B695-EF66A469947D}">
      <dgm:prSet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South Africa as Chairperson of the African Union (2020), peace-keeping diplomacy </a:t>
          </a:r>
        </a:p>
        <a:p>
          <a:r>
            <a:rPr lang="en-ZA" sz="1400" b="1" dirty="0" smtClean="0">
              <a:solidFill>
                <a:schemeClr val="tx1"/>
              </a:solidFill>
            </a:rPr>
            <a:t>Impact oversight on participation in SADC, AU, UN</a:t>
          </a:r>
          <a:endParaRPr lang="en-ZA" sz="1400" b="1" dirty="0">
            <a:solidFill>
              <a:schemeClr val="tx1"/>
            </a:solidFill>
          </a:endParaRPr>
        </a:p>
      </dgm:t>
    </dgm:pt>
    <dgm:pt modelId="{4FC150BA-C7FD-4E8E-817B-43D44D874A2A}" type="parTrans" cxnId="{85D16B97-DEF8-4FB6-BB83-EC7998ACF241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0D520320-9F7F-45AC-BB7C-8AC8294AAD78}" type="sibTrans" cxnId="{85D16B97-DEF8-4FB6-BB83-EC7998ACF241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57C52D85-FF02-4CFE-A146-4E9AC6E6DA13}">
      <dgm:prSet custT="1"/>
      <dgm:spPr/>
      <dgm:t>
        <a:bodyPr/>
        <a:lstStyle/>
        <a:p>
          <a:r>
            <a:rPr lang="en-ZA" sz="1400" b="1" dirty="0" smtClean="0">
              <a:solidFill>
                <a:schemeClr val="tx1"/>
              </a:solidFill>
            </a:rPr>
            <a:t>South African Missions abroad (125) and on implementation of a Bilateral Commission with counterpart committee, Economic Diplomacy</a:t>
          </a:r>
          <a:endParaRPr lang="en-ZA" sz="1400" b="1" dirty="0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 custT="1"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sz="1400" b="1">
            <a:solidFill>
              <a:schemeClr val="tx1"/>
            </a:solidFill>
          </a:endParaRPr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7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7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7" custScaleX="135118" custRadScaleRad="105259" custRadScaleInc="2183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0BA585-EF16-4C99-8EBA-A063D16381C7}" type="pres">
      <dgm:prSet presAssocID="{4FC150BA-C7FD-4E8E-817B-43D44D874A2A}" presName="Name9" presStyleLbl="parChTrans1D2" presStyleIdx="1" presStyleCnt="7"/>
      <dgm:spPr/>
      <dgm:t>
        <a:bodyPr/>
        <a:lstStyle/>
        <a:p>
          <a:endParaRPr lang="en-ZA"/>
        </a:p>
      </dgm:t>
    </dgm:pt>
    <dgm:pt modelId="{C888AFFF-B1AF-4D53-8707-47DD1470A3C3}" type="pres">
      <dgm:prSet presAssocID="{4FC150BA-C7FD-4E8E-817B-43D44D874A2A}" presName="connTx" presStyleLbl="parChTrans1D2" presStyleIdx="1" presStyleCnt="7"/>
      <dgm:spPr/>
      <dgm:t>
        <a:bodyPr/>
        <a:lstStyle/>
        <a:p>
          <a:endParaRPr lang="en-ZA"/>
        </a:p>
      </dgm:t>
    </dgm:pt>
    <dgm:pt modelId="{92AA594F-54C0-4F04-84EB-03BCCBEADFBD}" type="pres">
      <dgm:prSet presAssocID="{51DF7957-893B-481E-B695-EF66A469947D}" presName="node" presStyleLbl="node1" presStyleIdx="1" presStyleCnt="7" custScaleX="170537" custScaleY="125181" custRadScaleRad="130366" custRadScaleInc="559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2" presStyleCnt="7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2" presStyleCnt="7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2" presStyleCnt="7" custScaleX="19673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F0FDB6-C833-4C75-BB86-309C44014F02}" type="pres">
      <dgm:prSet presAssocID="{6C8E7C17-8E3F-44C9-8696-72B4CB2B8510}" presName="Name9" presStyleLbl="parChTrans1D2" presStyleIdx="3" presStyleCnt="7"/>
      <dgm:spPr/>
      <dgm:t>
        <a:bodyPr/>
        <a:lstStyle/>
        <a:p>
          <a:endParaRPr lang="en-ZA"/>
        </a:p>
      </dgm:t>
    </dgm:pt>
    <dgm:pt modelId="{19B447C8-17BB-45FB-8739-EFFA5BF24B7D}" type="pres">
      <dgm:prSet presAssocID="{6C8E7C17-8E3F-44C9-8696-72B4CB2B8510}" presName="connTx" presStyleLbl="parChTrans1D2" presStyleIdx="3" presStyleCnt="7"/>
      <dgm:spPr/>
      <dgm:t>
        <a:bodyPr/>
        <a:lstStyle/>
        <a:p>
          <a:endParaRPr lang="en-ZA"/>
        </a:p>
      </dgm:t>
    </dgm:pt>
    <dgm:pt modelId="{8EB401C9-2881-4719-B9A9-07983344805A}" type="pres">
      <dgm:prSet presAssocID="{AC5DFA67-657E-44ED-B4F1-D24AD1799B5F}" presName="node" presStyleLbl="node1" presStyleIdx="3" presStyleCnt="7" custScaleX="1683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49D3C8-1A6B-4B61-9B40-80DA6F9ECF24}" type="pres">
      <dgm:prSet presAssocID="{3728CDFD-8B3E-4D4B-ACC6-CC9D40232D8D}" presName="Name9" presStyleLbl="parChTrans1D2" presStyleIdx="4" presStyleCnt="7"/>
      <dgm:spPr/>
      <dgm:t>
        <a:bodyPr/>
        <a:lstStyle/>
        <a:p>
          <a:endParaRPr lang="en-ZA"/>
        </a:p>
      </dgm:t>
    </dgm:pt>
    <dgm:pt modelId="{E20FAD4F-24D1-404D-863A-16D349C17928}" type="pres">
      <dgm:prSet presAssocID="{3728CDFD-8B3E-4D4B-ACC6-CC9D40232D8D}" presName="connTx" presStyleLbl="parChTrans1D2" presStyleIdx="4" presStyleCnt="7"/>
      <dgm:spPr/>
      <dgm:t>
        <a:bodyPr/>
        <a:lstStyle/>
        <a:p>
          <a:endParaRPr lang="en-ZA"/>
        </a:p>
      </dgm:t>
    </dgm:pt>
    <dgm:pt modelId="{EBE10128-2A11-4C37-B171-AB96875F3A90}" type="pres">
      <dgm:prSet presAssocID="{8214A46B-28A8-4A53-95E2-D43AFC4BAD95}" presName="node" presStyleLbl="node1" presStyleIdx="4" presStyleCnt="7" custScaleX="179452" custRadScaleRad="120671" custRadScaleInc="7657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2593B9-A825-4394-A9A6-D149F4DA0C15}" type="pres">
      <dgm:prSet presAssocID="{25EC3961-CEA9-4F50-AC10-041B0312E5E4}" presName="Name9" presStyleLbl="parChTrans1D2" presStyleIdx="5" presStyleCnt="7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5" presStyleCnt="7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5" presStyleCnt="7" custScaleX="171628" custRadScaleRad="97178" custRadScaleInc="2562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6" presStyleCnt="7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6" presStyleCnt="7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6" presStyleCnt="7" custScaleX="175402" custRadScaleRad="128608" custRadScaleInc="-3006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24815BC-B893-4CEC-BB58-C5FEC04DEEFE}" type="presOf" srcId="{66A5DD7F-24AE-46C7-BF32-34821454E78D}" destId="{B3893759-0A47-4F7D-8754-4FF8643EEE2A}" srcOrd="0" destOrd="0" presId="urn:microsoft.com/office/officeart/2005/8/layout/radial1"/>
    <dgm:cxn modelId="{64527F2A-8958-43BC-B5F7-E32A2826D7C6}" type="presOf" srcId="{4FC150BA-C7FD-4E8E-817B-43D44D874A2A}" destId="{330BA585-EF16-4C99-8EBA-A063D16381C7}" srcOrd="0" destOrd="0" presId="urn:microsoft.com/office/officeart/2005/8/layout/radial1"/>
    <dgm:cxn modelId="{C0AE5C86-3A6D-4AF2-949C-EA9DC60E44BE}" type="presOf" srcId="{3728CDFD-8B3E-4D4B-ACC6-CC9D40232D8D}" destId="{E20FAD4F-24D1-404D-863A-16D349C17928}" srcOrd="1" destOrd="0" presId="urn:microsoft.com/office/officeart/2005/8/layout/radial1"/>
    <dgm:cxn modelId="{792CF95C-7865-4707-9192-E9559998D3AD}" srcId="{66A5DD7F-24AE-46C7-BF32-34821454E78D}" destId="{57C52D85-FF02-4CFE-A146-4E9AC6E6DA13}" srcOrd="2" destOrd="0" parTransId="{8FB4694B-BC4E-4EB0-8650-F1104D064912}" sibTransId="{B329FF6D-9642-4AEC-914D-1ADFE0BEEB0D}"/>
    <dgm:cxn modelId="{335BDBD7-B89A-4B19-BA25-75AAAECCBBD1}" type="presOf" srcId="{3728CDFD-8B3E-4D4B-ACC6-CC9D40232D8D}" destId="{5749D3C8-1A6B-4B61-9B40-80DA6F9ECF24}" srcOrd="0" destOrd="0" presId="urn:microsoft.com/office/officeart/2005/8/layout/radial1"/>
    <dgm:cxn modelId="{E01796CD-98D4-4F7A-B3C0-FEB8410FC4C5}" type="presOf" srcId="{8FB4694B-BC4E-4EB0-8650-F1104D064912}" destId="{020113E7-0768-4C5A-84F0-C9F8C47207BE}" srcOrd="1" destOrd="0" presId="urn:microsoft.com/office/officeart/2005/8/layout/radial1"/>
    <dgm:cxn modelId="{BBF4754D-C008-4574-8D3F-D8C465A9212D}" type="presOf" srcId="{8FB4694B-BC4E-4EB0-8650-F1104D064912}" destId="{96CFA7A0-38F1-4217-ACB2-A9975A5F9C43}" srcOrd="0" destOrd="0" presId="urn:microsoft.com/office/officeart/2005/8/layout/radial1"/>
    <dgm:cxn modelId="{A51EC3E5-F014-4122-97A1-BDB9AA705EBB}" type="presOf" srcId="{4D080EB1-223F-401E-9F98-6A199CA28F2B}" destId="{00D92A99-5D04-460B-BFF9-392371AF5B4D}" srcOrd="0" destOrd="0" presId="urn:microsoft.com/office/officeart/2005/8/layout/radial1"/>
    <dgm:cxn modelId="{C425B741-F80E-4435-BF08-1A84B5009DE7}" type="presOf" srcId="{A5D80D9E-AF8D-4FDF-8A87-42578B0E3761}" destId="{6256A408-878C-49A3-A800-449EC0301CF1}" srcOrd="0" destOrd="0" presId="urn:microsoft.com/office/officeart/2005/8/layout/radial1"/>
    <dgm:cxn modelId="{26ABA30A-1FC4-45F3-8B90-7B3703619BE0}" type="presOf" srcId="{4D762366-379C-4AD1-96A7-8AA78882C29F}" destId="{CE86434E-A78E-4C8E-A537-23D769F88050}" srcOrd="0" destOrd="0" presId="urn:microsoft.com/office/officeart/2005/8/layout/radial1"/>
    <dgm:cxn modelId="{E933E5A2-20F8-493F-90BA-0B5DB2CB5D8E}" type="presOf" srcId="{B1D4A960-E5FF-4FB7-AEE9-17A7CE09F8F9}" destId="{B98328AC-7452-486B-B686-6FAAEACBD164}" srcOrd="0" destOrd="0" presId="urn:microsoft.com/office/officeart/2005/8/layout/radial1"/>
    <dgm:cxn modelId="{9E657F32-BD8F-44C6-8976-2418AF123208}" type="presOf" srcId="{FA27C176-758D-4934-AF43-7AA81569EBC8}" destId="{434D4719-1590-418E-A650-33126FDE6965}" srcOrd="0" destOrd="0" presId="urn:microsoft.com/office/officeart/2005/8/layout/radial1"/>
    <dgm:cxn modelId="{17A70F1C-54E4-4419-9F45-F86F70973041}" type="presOf" srcId="{AC5DFA67-657E-44ED-B4F1-D24AD1799B5F}" destId="{8EB401C9-2881-4719-B9A9-07983344805A}" srcOrd="0" destOrd="0" presId="urn:microsoft.com/office/officeart/2005/8/layout/radial1"/>
    <dgm:cxn modelId="{850EA179-B78A-46EF-943C-4E463E2F3049}" type="presOf" srcId="{99D71A8A-5AF5-4B61-BE18-ABF80AEB8968}" destId="{F23708A0-34CC-416F-97EC-2E5CA7FCA722}" srcOrd="0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6E7E62DF-FDE0-4B08-98BF-232EFF86D416}" srcId="{66A5DD7F-24AE-46C7-BF32-34821454E78D}" destId="{FA27C176-758D-4934-AF43-7AA81569EBC8}" srcOrd="6" destOrd="0" parTransId="{99D71A8A-5AF5-4B61-BE18-ABF80AEB8968}" sibTransId="{11A95789-5948-4E4B-9450-D516957038E1}"/>
    <dgm:cxn modelId="{B643E401-739E-4FF1-BC97-DF395128CF57}" type="presOf" srcId="{25EC3961-CEA9-4F50-AC10-041B0312E5E4}" destId="{B32593B9-A825-4394-A9A6-D149F4DA0C15}" srcOrd="0" destOrd="0" presId="urn:microsoft.com/office/officeart/2005/8/layout/radial1"/>
    <dgm:cxn modelId="{56027074-E1FB-496B-80FD-8ED95C69A089}" type="presOf" srcId="{25EC3961-CEA9-4F50-AC10-041B0312E5E4}" destId="{A6C09D7B-1E1C-4E95-849B-0C4159BABD32}" srcOrd="1" destOrd="0" presId="urn:microsoft.com/office/officeart/2005/8/layout/radial1"/>
    <dgm:cxn modelId="{F2B3DFAC-1A8A-463E-AD55-D1D103CAFD98}" type="presOf" srcId="{8214A46B-28A8-4A53-95E2-D43AFC4BAD95}" destId="{EBE10128-2A11-4C37-B171-AB96875F3A90}" srcOrd="0" destOrd="0" presId="urn:microsoft.com/office/officeart/2005/8/layout/radial1"/>
    <dgm:cxn modelId="{578C9550-B8BA-4644-BF17-A093B576ABB2}" srcId="{66A5DD7F-24AE-46C7-BF32-34821454E78D}" destId="{8214A46B-28A8-4A53-95E2-D43AFC4BAD95}" srcOrd="4" destOrd="0" parTransId="{3728CDFD-8B3E-4D4B-ACC6-CC9D40232D8D}" sibTransId="{54EC29DE-AE38-487D-B945-4DBAFF6EA740}"/>
    <dgm:cxn modelId="{2E603595-D1F0-49C8-AEF6-E26FDBD5D4A6}" srcId="{66A5DD7F-24AE-46C7-BF32-34821454E78D}" destId="{AC5DFA67-657E-44ED-B4F1-D24AD1799B5F}" srcOrd="3" destOrd="0" parTransId="{6C8E7C17-8E3F-44C9-8696-72B4CB2B8510}" sibTransId="{776A09C1-7A11-4C87-B72B-C6F55C915EF4}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85D16B97-DEF8-4FB6-BB83-EC7998ACF241}" srcId="{66A5DD7F-24AE-46C7-BF32-34821454E78D}" destId="{51DF7957-893B-481E-B695-EF66A469947D}" srcOrd="1" destOrd="0" parTransId="{4FC150BA-C7FD-4E8E-817B-43D44D874A2A}" sibTransId="{0D520320-9F7F-45AC-BB7C-8AC8294AAD78}"/>
    <dgm:cxn modelId="{56DCB1FA-AA23-4066-B0DE-5571EBD1D671}" srcId="{66A5DD7F-24AE-46C7-BF32-34821454E78D}" destId="{B1D4A960-E5FF-4FB7-AEE9-17A7CE09F8F9}" srcOrd="5" destOrd="0" parTransId="{25EC3961-CEA9-4F50-AC10-041B0312E5E4}" sibTransId="{5621AA89-6481-479B-AC6D-CB4F37B7C9BF}"/>
    <dgm:cxn modelId="{889E6828-A655-4539-990A-BC8C0B6B27B2}" type="presOf" srcId="{A5D80D9E-AF8D-4FDF-8A87-42578B0E3761}" destId="{1741F47D-2A43-4279-8959-872758A5A7AD}" srcOrd="1" destOrd="0" presId="urn:microsoft.com/office/officeart/2005/8/layout/radial1"/>
    <dgm:cxn modelId="{1FD436A7-D49E-403E-AA64-483A1C5F38A4}" type="presOf" srcId="{51DF7957-893B-481E-B695-EF66A469947D}" destId="{92AA594F-54C0-4F04-84EB-03BCCBEADFBD}" srcOrd="0" destOrd="0" presId="urn:microsoft.com/office/officeart/2005/8/layout/radial1"/>
    <dgm:cxn modelId="{3BADF8AA-E7F9-4B73-82B6-479B68FBBA3D}" type="presOf" srcId="{57C52D85-FF02-4CFE-A146-4E9AC6E6DA13}" destId="{F2B1486F-734A-4124-A3DA-F282F00287AD}" srcOrd="0" destOrd="0" presId="urn:microsoft.com/office/officeart/2005/8/layout/radial1"/>
    <dgm:cxn modelId="{0C800BC0-F722-4353-9DEB-22D3764A930E}" type="presOf" srcId="{6C8E7C17-8E3F-44C9-8696-72B4CB2B8510}" destId="{19B447C8-17BB-45FB-8739-EFFA5BF24B7D}" srcOrd="1" destOrd="0" presId="urn:microsoft.com/office/officeart/2005/8/layout/radial1"/>
    <dgm:cxn modelId="{0CCE081B-3D93-4118-B27D-604A173B9991}" type="presOf" srcId="{99D71A8A-5AF5-4B61-BE18-ABF80AEB8968}" destId="{21002FB1-27DA-41B2-A763-B1A1E533CB75}" srcOrd="1" destOrd="0" presId="urn:microsoft.com/office/officeart/2005/8/layout/radial1"/>
    <dgm:cxn modelId="{73899D61-0C8D-4EF7-BA56-196BECDFA89D}" type="presOf" srcId="{6C8E7C17-8E3F-44C9-8696-72B4CB2B8510}" destId="{77F0FDB6-C833-4C75-BB86-309C44014F02}" srcOrd="0" destOrd="0" presId="urn:microsoft.com/office/officeart/2005/8/layout/radial1"/>
    <dgm:cxn modelId="{B27FF33B-BBA3-4D5B-A21D-465E27EA273E}" type="presOf" srcId="{4FC150BA-C7FD-4E8E-817B-43D44D874A2A}" destId="{C888AFFF-B1AF-4D53-8707-47DD1470A3C3}" srcOrd="1" destOrd="0" presId="urn:microsoft.com/office/officeart/2005/8/layout/radial1"/>
    <dgm:cxn modelId="{604CABBE-3F01-4141-A8D7-534C28B67196}" type="presParOf" srcId="{CE86434E-A78E-4C8E-A537-23D769F88050}" destId="{B3893759-0A47-4F7D-8754-4FF8643EEE2A}" srcOrd="0" destOrd="0" presId="urn:microsoft.com/office/officeart/2005/8/layout/radial1"/>
    <dgm:cxn modelId="{111523C2-9565-4EE0-9062-F7E0BE3BC350}" type="presParOf" srcId="{CE86434E-A78E-4C8E-A537-23D769F88050}" destId="{6256A408-878C-49A3-A800-449EC0301CF1}" srcOrd="1" destOrd="0" presId="urn:microsoft.com/office/officeart/2005/8/layout/radial1"/>
    <dgm:cxn modelId="{A9676E5C-5880-4035-A5DB-45F4AA053437}" type="presParOf" srcId="{6256A408-878C-49A3-A800-449EC0301CF1}" destId="{1741F47D-2A43-4279-8959-872758A5A7AD}" srcOrd="0" destOrd="0" presId="urn:microsoft.com/office/officeart/2005/8/layout/radial1"/>
    <dgm:cxn modelId="{7710E858-DBB9-49E3-86CF-66522B2F6424}" type="presParOf" srcId="{CE86434E-A78E-4C8E-A537-23D769F88050}" destId="{00D92A99-5D04-460B-BFF9-392371AF5B4D}" srcOrd="2" destOrd="0" presId="urn:microsoft.com/office/officeart/2005/8/layout/radial1"/>
    <dgm:cxn modelId="{FEAFA297-B782-4983-A270-E005A18FA06E}" type="presParOf" srcId="{CE86434E-A78E-4C8E-A537-23D769F88050}" destId="{330BA585-EF16-4C99-8EBA-A063D16381C7}" srcOrd="3" destOrd="0" presId="urn:microsoft.com/office/officeart/2005/8/layout/radial1"/>
    <dgm:cxn modelId="{83E5F39E-C79A-48BE-90DF-607E5482DB6D}" type="presParOf" srcId="{330BA585-EF16-4C99-8EBA-A063D16381C7}" destId="{C888AFFF-B1AF-4D53-8707-47DD1470A3C3}" srcOrd="0" destOrd="0" presId="urn:microsoft.com/office/officeart/2005/8/layout/radial1"/>
    <dgm:cxn modelId="{99F79455-4D35-4898-9CD9-6D8ABC423B28}" type="presParOf" srcId="{CE86434E-A78E-4C8E-A537-23D769F88050}" destId="{92AA594F-54C0-4F04-84EB-03BCCBEADFBD}" srcOrd="4" destOrd="0" presId="urn:microsoft.com/office/officeart/2005/8/layout/radial1"/>
    <dgm:cxn modelId="{7782E298-EF72-4C57-B0EF-B0DE9381E51C}" type="presParOf" srcId="{CE86434E-A78E-4C8E-A537-23D769F88050}" destId="{96CFA7A0-38F1-4217-ACB2-A9975A5F9C43}" srcOrd="5" destOrd="0" presId="urn:microsoft.com/office/officeart/2005/8/layout/radial1"/>
    <dgm:cxn modelId="{7CA1A47E-84AA-49CE-A13E-B9B535992CCF}" type="presParOf" srcId="{96CFA7A0-38F1-4217-ACB2-A9975A5F9C43}" destId="{020113E7-0768-4C5A-84F0-C9F8C47207BE}" srcOrd="0" destOrd="0" presId="urn:microsoft.com/office/officeart/2005/8/layout/radial1"/>
    <dgm:cxn modelId="{D9ACBF71-8D97-49D3-B7CC-9FAE410209BB}" type="presParOf" srcId="{CE86434E-A78E-4C8E-A537-23D769F88050}" destId="{F2B1486F-734A-4124-A3DA-F282F00287AD}" srcOrd="6" destOrd="0" presId="urn:microsoft.com/office/officeart/2005/8/layout/radial1"/>
    <dgm:cxn modelId="{EFD0403B-A1C7-4356-9A9D-DE393B19C842}" type="presParOf" srcId="{CE86434E-A78E-4C8E-A537-23D769F88050}" destId="{77F0FDB6-C833-4C75-BB86-309C44014F02}" srcOrd="7" destOrd="0" presId="urn:microsoft.com/office/officeart/2005/8/layout/radial1"/>
    <dgm:cxn modelId="{79F97B2D-C096-448A-880E-B37CD5049A4B}" type="presParOf" srcId="{77F0FDB6-C833-4C75-BB86-309C44014F02}" destId="{19B447C8-17BB-45FB-8739-EFFA5BF24B7D}" srcOrd="0" destOrd="0" presId="urn:microsoft.com/office/officeart/2005/8/layout/radial1"/>
    <dgm:cxn modelId="{5EE8395B-6CCF-469E-B23D-CFE5D5DC23D0}" type="presParOf" srcId="{CE86434E-A78E-4C8E-A537-23D769F88050}" destId="{8EB401C9-2881-4719-B9A9-07983344805A}" srcOrd="8" destOrd="0" presId="urn:microsoft.com/office/officeart/2005/8/layout/radial1"/>
    <dgm:cxn modelId="{FA3FD3D0-6F8D-4014-B6A9-DAEBF06877D5}" type="presParOf" srcId="{CE86434E-A78E-4C8E-A537-23D769F88050}" destId="{5749D3C8-1A6B-4B61-9B40-80DA6F9ECF24}" srcOrd="9" destOrd="0" presId="urn:microsoft.com/office/officeart/2005/8/layout/radial1"/>
    <dgm:cxn modelId="{AF71DA53-C08A-488C-9B50-8A8DADA98FB2}" type="presParOf" srcId="{5749D3C8-1A6B-4B61-9B40-80DA6F9ECF24}" destId="{E20FAD4F-24D1-404D-863A-16D349C17928}" srcOrd="0" destOrd="0" presId="urn:microsoft.com/office/officeart/2005/8/layout/radial1"/>
    <dgm:cxn modelId="{E6FEC71A-C827-4849-B270-179950A6610B}" type="presParOf" srcId="{CE86434E-A78E-4C8E-A537-23D769F88050}" destId="{EBE10128-2A11-4C37-B171-AB96875F3A90}" srcOrd="10" destOrd="0" presId="urn:microsoft.com/office/officeart/2005/8/layout/radial1"/>
    <dgm:cxn modelId="{1C07963E-D780-4F29-A236-902B71F15239}" type="presParOf" srcId="{CE86434E-A78E-4C8E-A537-23D769F88050}" destId="{B32593B9-A825-4394-A9A6-D149F4DA0C15}" srcOrd="11" destOrd="0" presId="urn:microsoft.com/office/officeart/2005/8/layout/radial1"/>
    <dgm:cxn modelId="{3720EE3E-9535-4069-AD6F-DCCA3F4FD359}" type="presParOf" srcId="{B32593B9-A825-4394-A9A6-D149F4DA0C15}" destId="{A6C09D7B-1E1C-4E95-849B-0C4159BABD32}" srcOrd="0" destOrd="0" presId="urn:microsoft.com/office/officeart/2005/8/layout/radial1"/>
    <dgm:cxn modelId="{4FB0C5C3-619C-481D-840E-6E0F133AFF25}" type="presParOf" srcId="{CE86434E-A78E-4C8E-A537-23D769F88050}" destId="{B98328AC-7452-486B-B686-6FAAEACBD164}" srcOrd="12" destOrd="0" presId="urn:microsoft.com/office/officeart/2005/8/layout/radial1"/>
    <dgm:cxn modelId="{F7BF6FC1-C66C-4355-97EE-71D2CF1E069C}" type="presParOf" srcId="{CE86434E-A78E-4C8E-A537-23D769F88050}" destId="{F23708A0-34CC-416F-97EC-2E5CA7FCA722}" srcOrd="13" destOrd="0" presId="urn:microsoft.com/office/officeart/2005/8/layout/radial1"/>
    <dgm:cxn modelId="{B8598F43-25EB-4B26-813A-2CD963588329}" type="presParOf" srcId="{F23708A0-34CC-416F-97EC-2E5CA7FCA722}" destId="{21002FB1-27DA-41B2-A763-B1A1E533CB75}" srcOrd="0" destOrd="0" presId="urn:microsoft.com/office/officeart/2005/8/layout/radial1"/>
    <dgm:cxn modelId="{8BF0AD08-CA68-4A8D-9937-878B282AB8A4}" type="presParOf" srcId="{CE86434E-A78E-4C8E-A537-23D769F88050}" destId="{434D4719-1590-418E-A650-33126FDE69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Programme 1</a:t>
          </a:r>
          <a:endParaRPr lang="en-ZA" sz="1800" b="1" dirty="0">
            <a:solidFill>
              <a:schemeClr val="tx1"/>
            </a:solidFill>
          </a:endParaRP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AC5DFA67-657E-44ED-B4F1-D24AD1799B5F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Compensation</a:t>
          </a:r>
        </a:p>
        <a:p>
          <a:r>
            <a:rPr lang="en-ZA" sz="1800" b="1" dirty="0" smtClean="0">
              <a:solidFill>
                <a:schemeClr val="tx1"/>
              </a:solidFill>
            </a:rPr>
            <a:t> of employees</a:t>
          </a:r>
          <a:endParaRPr lang="en-ZA" sz="1800" b="1" dirty="0">
            <a:solidFill>
              <a:schemeClr val="tx1"/>
            </a:solidFill>
          </a:endParaRPr>
        </a:p>
      </dgm:t>
    </dgm:pt>
    <dgm:pt modelId="{6C8E7C17-8E3F-44C9-8696-72B4CB2B8510}" type="parTrans" cxnId="{2E603595-D1F0-49C8-AEF6-E26FDBD5D4A6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776A09C1-7A11-4C87-B72B-C6F55C915EF4}" type="sibTrans" cxnId="{2E603595-D1F0-49C8-AEF6-E26FDBD5D4A6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8214A46B-28A8-4A53-95E2-D43AFC4BAD95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Foreign Service Bill,</a:t>
          </a:r>
        </a:p>
        <a:p>
          <a:r>
            <a:rPr lang="en-ZA" sz="1800" b="1" dirty="0" smtClean="0">
              <a:solidFill>
                <a:schemeClr val="tx1"/>
              </a:solidFill>
            </a:rPr>
            <a:t>Diplomatic Academy</a:t>
          </a:r>
          <a:endParaRPr lang="en-ZA" sz="1800" b="1" dirty="0">
            <a:solidFill>
              <a:schemeClr val="tx1"/>
            </a:solidFill>
          </a:endParaRPr>
        </a:p>
      </dgm:t>
    </dgm:pt>
    <dgm:pt modelId="{3728CDFD-8B3E-4D4B-ACC6-CC9D40232D8D}" type="parTrans" cxnId="{578C9550-B8BA-4644-BF17-A093B576ABB2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54EC29DE-AE38-487D-B945-4DBAFF6EA740}" type="sibTrans" cxnId="{578C9550-B8BA-4644-BF17-A093B576ABB2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PAP, quotas, SADPA</a:t>
          </a:r>
          <a:endParaRPr lang="en-ZA" sz="1800" b="1" dirty="0">
            <a:solidFill>
              <a:schemeClr val="tx1"/>
            </a:solidFill>
          </a:endParaRPr>
        </a:p>
      </dgm:t>
    </dgm:pt>
    <dgm:pt modelId="{25EC3961-CEA9-4F50-AC10-041B0312E5E4}" type="parTrans" cxnId="{56DCB1FA-AA23-4066-B0DE-5571EBD1D671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ICT issues, Supply Chain management, assets</a:t>
          </a:r>
          <a:endParaRPr lang="en-ZA" sz="18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4D080EB1-223F-401E-9F98-6A199CA28F2B}">
      <dgm:prSet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Operating leases vs property acquisition model</a:t>
          </a:r>
          <a:endParaRPr lang="en-ZA" sz="1800" b="1" dirty="0">
            <a:solidFill>
              <a:schemeClr val="tx1"/>
            </a:solidFill>
          </a:endParaRPr>
        </a:p>
      </dgm:t>
    </dgm:pt>
    <dgm:pt modelId="{A5D80D9E-AF8D-4FDF-8A87-42578B0E3761}" type="parTrans" cxnId="{1BF0A12C-7778-45C8-B9A6-C8C861A89B01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51DF7957-893B-481E-B695-EF66A469947D}">
      <dgm:prSet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Reduced budget, foreign exchange fluctuation</a:t>
          </a:r>
          <a:endParaRPr lang="en-ZA" sz="1800" b="1" dirty="0">
            <a:solidFill>
              <a:schemeClr val="tx1"/>
            </a:solidFill>
          </a:endParaRPr>
        </a:p>
      </dgm:t>
    </dgm:pt>
    <dgm:pt modelId="{4FC150BA-C7FD-4E8E-817B-43D44D874A2A}" type="parTrans" cxnId="{85D16B97-DEF8-4FB6-BB83-EC7998ACF241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0D520320-9F7F-45AC-BB7C-8AC8294AAD78}" type="sibTrans" cxnId="{85D16B97-DEF8-4FB6-BB83-EC7998ACF241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57C52D85-FF02-4CFE-A146-4E9AC6E6DA13}">
      <dgm:prSet custT="1"/>
      <dgm:spPr/>
      <dgm:t>
        <a:bodyPr/>
        <a:lstStyle/>
        <a:p>
          <a:r>
            <a:rPr lang="en-ZA" sz="1800" b="1" dirty="0" smtClean="0">
              <a:solidFill>
                <a:schemeClr val="tx1"/>
              </a:solidFill>
            </a:rPr>
            <a:t>Vacant properties and land parcels abroad- management</a:t>
          </a:r>
          <a:endParaRPr lang="en-ZA" sz="1800" b="1" dirty="0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 custT="1"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sz="1800" b="1">
            <a:solidFill>
              <a:schemeClr val="tx1"/>
            </a:solidFill>
          </a:endParaRPr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7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7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7" custScaleX="18509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0BA585-EF16-4C99-8EBA-A063D16381C7}" type="pres">
      <dgm:prSet presAssocID="{4FC150BA-C7FD-4E8E-817B-43D44D874A2A}" presName="Name9" presStyleLbl="parChTrans1D2" presStyleIdx="1" presStyleCnt="7"/>
      <dgm:spPr/>
      <dgm:t>
        <a:bodyPr/>
        <a:lstStyle/>
        <a:p>
          <a:endParaRPr lang="en-ZA"/>
        </a:p>
      </dgm:t>
    </dgm:pt>
    <dgm:pt modelId="{C888AFFF-B1AF-4D53-8707-47DD1470A3C3}" type="pres">
      <dgm:prSet presAssocID="{4FC150BA-C7FD-4E8E-817B-43D44D874A2A}" presName="connTx" presStyleLbl="parChTrans1D2" presStyleIdx="1" presStyleCnt="7"/>
      <dgm:spPr/>
      <dgm:t>
        <a:bodyPr/>
        <a:lstStyle/>
        <a:p>
          <a:endParaRPr lang="en-ZA"/>
        </a:p>
      </dgm:t>
    </dgm:pt>
    <dgm:pt modelId="{92AA594F-54C0-4F04-84EB-03BCCBEADFBD}" type="pres">
      <dgm:prSet presAssocID="{51DF7957-893B-481E-B695-EF66A469947D}" presName="node" presStyleLbl="node1" presStyleIdx="1" presStyleCnt="7" custScaleX="182800" custRadScaleRad="118429" custRadScaleInc="714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2" presStyleCnt="7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2" presStyleCnt="7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2" presStyleCnt="7" custScaleX="153533" custRadScaleRad="136679" custRadScaleInc="4125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F0FDB6-C833-4C75-BB86-309C44014F02}" type="pres">
      <dgm:prSet presAssocID="{6C8E7C17-8E3F-44C9-8696-72B4CB2B8510}" presName="Name9" presStyleLbl="parChTrans1D2" presStyleIdx="3" presStyleCnt="7"/>
      <dgm:spPr/>
      <dgm:t>
        <a:bodyPr/>
        <a:lstStyle/>
        <a:p>
          <a:endParaRPr lang="en-ZA"/>
        </a:p>
      </dgm:t>
    </dgm:pt>
    <dgm:pt modelId="{19B447C8-17BB-45FB-8739-EFFA5BF24B7D}" type="pres">
      <dgm:prSet presAssocID="{6C8E7C17-8E3F-44C9-8696-72B4CB2B8510}" presName="connTx" presStyleLbl="parChTrans1D2" presStyleIdx="3" presStyleCnt="7"/>
      <dgm:spPr/>
      <dgm:t>
        <a:bodyPr/>
        <a:lstStyle/>
        <a:p>
          <a:endParaRPr lang="en-ZA"/>
        </a:p>
      </dgm:t>
    </dgm:pt>
    <dgm:pt modelId="{8EB401C9-2881-4719-B9A9-07983344805A}" type="pres">
      <dgm:prSet presAssocID="{AC5DFA67-657E-44ED-B4F1-D24AD1799B5F}" presName="node" presStyleLbl="node1" presStyleIdx="3" presStyleCnt="7" custScaleX="133805" custScaleY="157676" custRadScaleRad="100968" custRadScaleInc="126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49D3C8-1A6B-4B61-9B40-80DA6F9ECF24}" type="pres">
      <dgm:prSet presAssocID="{3728CDFD-8B3E-4D4B-ACC6-CC9D40232D8D}" presName="Name9" presStyleLbl="parChTrans1D2" presStyleIdx="4" presStyleCnt="7"/>
      <dgm:spPr/>
      <dgm:t>
        <a:bodyPr/>
        <a:lstStyle/>
        <a:p>
          <a:endParaRPr lang="en-ZA"/>
        </a:p>
      </dgm:t>
    </dgm:pt>
    <dgm:pt modelId="{E20FAD4F-24D1-404D-863A-16D349C17928}" type="pres">
      <dgm:prSet presAssocID="{3728CDFD-8B3E-4D4B-ACC6-CC9D40232D8D}" presName="connTx" presStyleLbl="parChTrans1D2" presStyleIdx="4" presStyleCnt="7"/>
      <dgm:spPr/>
      <dgm:t>
        <a:bodyPr/>
        <a:lstStyle/>
        <a:p>
          <a:endParaRPr lang="en-ZA"/>
        </a:p>
      </dgm:t>
    </dgm:pt>
    <dgm:pt modelId="{EBE10128-2A11-4C37-B171-AB96875F3A90}" type="pres">
      <dgm:prSet presAssocID="{8214A46B-28A8-4A53-95E2-D43AFC4BAD95}" presName="node" presStyleLbl="node1" presStyleIdx="4" presStyleCnt="7" custScaleY="15428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2593B9-A825-4394-A9A6-D149F4DA0C15}" type="pres">
      <dgm:prSet presAssocID="{25EC3961-CEA9-4F50-AC10-041B0312E5E4}" presName="Name9" presStyleLbl="parChTrans1D2" presStyleIdx="5" presStyleCnt="7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5" presStyleCnt="7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5" presStyleCnt="7" custScaleY="158264" custRadScaleRad="143180" custRadScaleInc="-866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6" presStyleCnt="7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6" presStyleCnt="7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6" presStyleCnt="7" custScaleX="246188" custRadScaleRad="102852" custRadScaleInc="-4474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8CF94B54-602F-4DD2-A098-4B502B62DC65}" type="presOf" srcId="{AC5DFA67-657E-44ED-B4F1-D24AD1799B5F}" destId="{8EB401C9-2881-4719-B9A9-07983344805A}" srcOrd="0" destOrd="0" presId="urn:microsoft.com/office/officeart/2005/8/layout/radial1"/>
    <dgm:cxn modelId="{AE74E68E-1E06-494F-8600-8DD78BCD8FF4}" type="presOf" srcId="{8FB4694B-BC4E-4EB0-8650-F1104D064912}" destId="{96CFA7A0-38F1-4217-ACB2-A9975A5F9C43}" srcOrd="0" destOrd="0" presId="urn:microsoft.com/office/officeart/2005/8/layout/radial1"/>
    <dgm:cxn modelId="{792CF95C-7865-4707-9192-E9559998D3AD}" srcId="{66A5DD7F-24AE-46C7-BF32-34821454E78D}" destId="{57C52D85-FF02-4CFE-A146-4E9AC6E6DA13}" srcOrd="2" destOrd="0" parTransId="{8FB4694B-BC4E-4EB0-8650-F1104D064912}" sibTransId="{B329FF6D-9642-4AEC-914D-1ADFE0BEEB0D}"/>
    <dgm:cxn modelId="{E29F29B9-F41F-468B-A2D0-8505C1DF3936}" type="presOf" srcId="{57C52D85-FF02-4CFE-A146-4E9AC6E6DA13}" destId="{F2B1486F-734A-4124-A3DA-F282F00287AD}" srcOrd="0" destOrd="0" presId="urn:microsoft.com/office/officeart/2005/8/layout/radial1"/>
    <dgm:cxn modelId="{26B07C4C-720C-4AF1-A297-AA7ED30B950B}" type="presOf" srcId="{66A5DD7F-24AE-46C7-BF32-34821454E78D}" destId="{B3893759-0A47-4F7D-8754-4FF8643EEE2A}" srcOrd="0" destOrd="0" presId="urn:microsoft.com/office/officeart/2005/8/layout/radial1"/>
    <dgm:cxn modelId="{879EF7BD-A9FC-44C6-84AF-2E0A0D944056}" type="presOf" srcId="{3728CDFD-8B3E-4D4B-ACC6-CC9D40232D8D}" destId="{E20FAD4F-24D1-404D-863A-16D349C17928}" srcOrd="1" destOrd="0" presId="urn:microsoft.com/office/officeart/2005/8/layout/radial1"/>
    <dgm:cxn modelId="{32C41D71-473E-4E8C-977A-22054E4725FD}" type="presOf" srcId="{4D762366-379C-4AD1-96A7-8AA78882C29F}" destId="{CE86434E-A78E-4C8E-A537-23D769F88050}" srcOrd="0" destOrd="0" presId="urn:microsoft.com/office/officeart/2005/8/layout/radial1"/>
    <dgm:cxn modelId="{9FC94359-DDB6-49EF-9F6D-7CA31EA64715}" type="presOf" srcId="{99D71A8A-5AF5-4B61-BE18-ABF80AEB8968}" destId="{21002FB1-27DA-41B2-A763-B1A1E533CB75}" srcOrd="1" destOrd="0" presId="urn:microsoft.com/office/officeart/2005/8/layout/radial1"/>
    <dgm:cxn modelId="{B80500BF-B08B-4DBD-844B-6D7365903E4C}" type="presOf" srcId="{25EC3961-CEA9-4F50-AC10-041B0312E5E4}" destId="{B32593B9-A825-4394-A9A6-D149F4DA0C15}" srcOrd="0" destOrd="0" presId="urn:microsoft.com/office/officeart/2005/8/layout/radial1"/>
    <dgm:cxn modelId="{3A1BCC64-06F1-42AF-B138-83485CC96361}" type="presOf" srcId="{8FB4694B-BC4E-4EB0-8650-F1104D064912}" destId="{020113E7-0768-4C5A-84F0-C9F8C47207BE}" srcOrd="1" destOrd="0" presId="urn:microsoft.com/office/officeart/2005/8/layout/radial1"/>
    <dgm:cxn modelId="{BD418A68-4DEE-4991-B3E6-D11106CF0131}" type="presOf" srcId="{25EC3961-CEA9-4F50-AC10-041B0312E5E4}" destId="{A6C09D7B-1E1C-4E95-849B-0C4159BABD32}" srcOrd="1" destOrd="0" presId="urn:microsoft.com/office/officeart/2005/8/layout/radial1"/>
    <dgm:cxn modelId="{C1E0120B-B166-4958-9CB0-D5BD4971122C}" type="presOf" srcId="{8214A46B-28A8-4A53-95E2-D43AFC4BAD95}" destId="{EBE10128-2A11-4C37-B171-AB96875F3A90}" srcOrd="0" destOrd="0" presId="urn:microsoft.com/office/officeart/2005/8/layout/radial1"/>
    <dgm:cxn modelId="{BBF38361-59E9-4193-A879-2B1B0A6826DA}" type="presOf" srcId="{B1D4A960-E5FF-4FB7-AEE9-17A7CE09F8F9}" destId="{B98328AC-7452-486B-B686-6FAAEACBD164}" srcOrd="0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6982BDDE-9096-49FD-9C00-596B321C039C}" type="presOf" srcId="{3728CDFD-8B3E-4D4B-ACC6-CC9D40232D8D}" destId="{5749D3C8-1A6B-4B61-9B40-80DA6F9ECF24}" srcOrd="0" destOrd="0" presId="urn:microsoft.com/office/officeart/2005/8/layout/radial1"/>
    <dgm:cxn modelId="{6E7E62DF-FDE0-4B08-98BF-232EFF86D416}" srcId="{66A5DD7F-24AE-46C7-BF32-34821454E78D}" destId="{FA27C176-758D-4934-AF43-7AA81569EBC8}" srcOrd="6" destOrd="0" parTransId="{99D71A8A-5AF5-4B61-BE18-ABF80AEB8968}" sibTransId="{11A95789-5948-4E4B-9450-D516957038E1}"/>
    <dgm:cxn modelId="{89EAE8FA-7434-4EB4-9A4E-4D47FFC310AA}" type="presOf" srcId="{A5D80D9E-AF8D-4FDF-8A87-42578B0E3761}" destId="{6256A408-878C-49A3-A800-449EC0301CF1}" srcOrd="0" destOrd="0" presId="urn:microsoft.com/office/officeart/2005/8/layout/radial1"/>
    <dgm:cxn modelId="{2E603595-D1F0-49C8-AEF6-E26FDBD5D4A6}" srcId="{66A5DD7F-24AE-46C7-BF32-34821454E78D}" destId="{AC5DFA67-657E-44ED-B4F1-D24AD1799B5F}" srcOrd="3" destOrd="0" parTransId="{6C8E7C17-8E3F-44C9-8696-72B4CB2B8510}" sibTransId="{776A09C1-7A11-4C87-B72B-C6F55C915EF4}"/>
    <dgm:cxn modelId="{00395551-B010-425B-9B7D-957860BEA736}" type="presOf" srcId="{4D080EB1-223F-401E-9F98-6A199CA28F2B}" destId="{00D92A99-5D04-460B-BFF9-392371AF5B4D}" srcOrd="0" destOrd="0" presId="urn:microsoft.com/office/officeart/2005/8/layout/radial1"/>
    <dgm:cxn modelId="{578C9550-B8BA-4644-BF17-A093B576ABB2}" srcId="{66A5DD7F-24AE-46C7-BF32-34821454E78D}" destId="{8214A46B-28A8-4A53-95E2-D43AFC4BAD95}" srcOrd="4" destOrd="0" parTransId="{3728CDFD-8B3E-4D4B-ACC6-CC9D40232D8D}" sibTransId="{54EC29DE-AE38-487D-B945-4DBAFF6EA740}"/>
    <dgm:cxn modelId="{4F0E8AF2-960F-4462-8A70-9DDD94A65D8B}" type="presOf" srcId="{A5D80D9E-AF8D-4FDF-8A87-42578B0E3761}" destId="{1741F47D-2A43-4279-8959-872758A5A7AD}" srcOrd="1" destOrd="0" presId="urn:microsoft.com/office/officeart/2005/8/layout/radial1"/>
    <dgm:cxn modelId="{729727B6-6499-4F24-A08E-45289121BAEF}" type="presOf" srcId="{99D71A8A-5AF5-4B61-BE18-ABF80AEB8968}" destId="{F23708A0-34CC-416F-97EC-2E5CA7FCA722}" srcOrd="0" destOrd="0" presId="urn:microsoft.com/office/officeart/2005/8/layout/radial1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85D16B97-DEF8-4FB6-BB83-EC7998ACF241}" srcId="{66A5DD7F-24AE-46C7-BF32-34821454E78D}" destId="{51DF7957-893B-481E-B695-EF66A469947D}" srcOrd="1" destOrd="0" parTransId="{4FC150BA-C7FD-4E8E-817B-43D44D874A2A}" sibTransId="{0D520320-9F7F-45AC-BB7C-8AC8294AAD78}"/>
    <dgm:cxn modelId="{7837C10B-ED17-43D4-A0EE-0B223BD62F60}" type="presOf" srcId="{FA27C176-758D-4934-AF43-7AA81569EBC8}" destId="{434D4719-1590-418E-A650-33126FDE6965}" srcOrd="0" destOrd="0" presId="urn:microsoft.com/office/officeart/2005/8/layout/radial1"/>
    <dgm:cxn modelId="{0A9A8C86-E554-41E8-BAE3-0B20152FCF1F}" type="presOf" srcId="{4FC150BA-C7FD-4E8E-817B-43D44D874A2A}" destId="{330BA585-EF16-4C99-8EBA-A063D16381C7}" srcOrd="0" destOrd="0" presId="urn:microsoft.com/office/officeart/2005/8/layout/radial1"/>
    <dgm:cxn modelId="{56DCB1FA-AA23-4066-B0DE-5571EBD1D671}" srcId="{66A5DD7F-24AE-46C7-BF32-34821454E78D}" destId="{B1D4A960-E5FF-4FB7-AEE9-17A7CE09F8F9}" srcOrd="5" destOrd="0" parTransId="{25EC3961-CEA9-4F50-AC10-041B0312E5E4}" sibTransId="{5621AA89-6481-479B-AC6D-CB4F37B7C9BF}"/>
    <dgm:cxn modelId="{E112E08A-4FE2-4D94-AC9F-CA999F55C88A}" type="presOf" srcId="{6C8E7C17-8E3F-44C9-8696-72B4CB2B8510}" destId="{19B447C8-17BB-45FB-8739-EFFA5BF24B7D}" srcOrd="1" destOrd="0" presId="urn:microsoft.com/office/officeart/2005/8/layout/radial1"/>
    <dgm:cxn modelId="{5B8BAC07-D8AB-476F-AC15-3970DB502ADF}" type="presOf" srcId="{51DF7957-893B-481E-B695-EF66A469947D}" destId="{92AA594F-54C0-4F04-84EB-03BCCBEADFBD}" srcOrd="0" destOrd="0" presId="urn:microsoft.com/office/officeart/2005/8/layout/radial1"/>
    <dgm:cxn modelId="{876D9A96-CDF9-472B-86AF-C0BAB9FC6389}" type="presOf" srcId="{6C8E7C17-8E3F-44C9-8696-72B4CB2B8510}" destId="{77F0FDB6-C833-4C75-BB86-309C44014F02}" srcOrd="0" destOrd="0" presId="urn:microsoft.com/office/officeart/2005/8/layout/radial1"/>
    <dgm:cxn modelId="{553C49B1-2585-43DE-98FC-8E67DE03E994}" type="presOf" srcId="{4FC150BA-C7FD-4E8E-817B-43D44D874A2A}" destId="{C888AFFF-B1AF-4D53-8707-47DD1470A3C3}" srcOrd="1" destOrd="0" presId="urn:microsoft.com/office/officeart/2005/8/layout/radial1"/>
    <dgm:cxn modelId="{149C5B1F-F103-4C18-9C3D-CC9A11C2E439}" type="presParOf" srcId="{CE86434E-A78E-4C8E-A537-23D769F88050}" destId="{B3893759-0A47-4F7D-8754-4FF8643EEE2A}" srcOrd="0" destOrd="0" presId="urn:microsoft.com/office/officeart/2005/8/layout/radial1"/>
    <dgm:cxn modelId="{2F309663-7381-459B-85AF-AAA19715D52E}" type="presParOf" srcId="{CE86434E-A78E-4C8E-A537-23D769F88050}" destId="{6256A408-878C-49A3-A800-449EC0301CF1}" srcOrd="1" destOrd="0" presId="urn:microsoft.com/office/officeart/2005/8/layout/radial1"/>
    <dgm:cxn modelId="{B27FBE77-66D1-455A-A2D6-C36FC50F2591}" type="presParOf" srcId="{6256A408-878C-49A3-A800-449EC0301CF1}" destId="{1741F47D-2A43-4279-8959-872758A5A7AD}" srcOrd="0" destOrd="0" presId="urn:microsoft.com/office/officeart/2005/8/layout/radial1"/>
    <dgm:cxn modelId="{ADDC4D63-7B06-44F9-93C6-06DB12386217}" type="presParOf" srcId="{CE86434E-A78E-4C8E-A537-23D769F88050}" destId="{00D92A99-5D04-460B-BFF9-392371AF5B4D}" srcOrd="2" destOrd="0" presId="urn:microsoft.com/office/officeart/2005/8/layout/radial1"/>
    <dgm:cxn modelId="{1F5C89DE-8DB4-4249-A93C-DD74FE53AAC0}" type="presParOf" srcId="{CE86434E-A78E-4C8E-A537-23D769F88050}" destId="{330BA585-EF16-4C99-8EBA-A063D16381C7}" srcOrd="3" destOrd="0" presId="urn:microsoft.com/office/officeart/2005/8/layout/radial1"/>
    <dgm:cxn modelId="{CF0DFC89-5F5A-4B32-8461-A220F1FEA217}" type="presParOf" srcId="{330BA585-EF16-4C99-8EBA-A063D16381C7}" destId="{C888AFFF-B1AF-4D53-8707-47DD1470A3C3}" srcOrd="0" destOrd="0" presId="urn:microsoft.com/office/officeart/2005/8/layout/radial1"/>
    <dgm:cxn modelId="{27DF13B6-9704-4ED3-A635-CD05C812CF07}" type="presParOf" srcId="{CE86434E-A78E-4C8E-A537-23D769F88050}" destId="{92AA594F-54C0-4F04-84EB-03BCCBEADFBD}" srcOrd="4" destOrd="0" presId="urn:microsoft.com/office/officeart/2005/8/layout/radial1"/>
    <dgm:cxn modelId="{DE705DBC-5382-4C9D-AF3A-120761580B7D}" type="presParOf" srcId="{CE86434E-A78E-4C8E-A537-23D769F88050}" destId="{96CFA7A0-38F1-4217-ACB2-A9975A5F9C43}" srcOrd="5" destOrd="0" presId="urn:microsoft.com/office/officeart/2005/8/layout/radial1"/>
    <dgm:cxn modelId="{C3D79CD6-8642-4918-AB9F-7E6C3E23B6F8}" type="presParOf" srcId="{96CFA7A0-38F1-4217-ACB2-A9975A5F9C43}" destId="{020113E7-0768-4C5A-84F0-C9F8C47207BE}" srcOrd="0" destOrd="0" presId="urn:microsoft.com/office/officeart/2005/8/layout/radial1"/>
    <dgm:cxn modelId="{9270AEF2-EC6D-467D-BEB5-84EA8B1AC936}" type="presParOf" srcId="{CE86434E-A78E-4C8E-A537-23D769F88050}" destId="{F2B1486F-734A-4124-A3DA-F282F00287AD}" srcOrd="6" destOrd="0" presId="urn:microsoft.com/office/officeart/2005/8/layout/radial1"/>
    <dgm:cxn modelId="{9D317982-E3A2-4ADB-ACAC-9520646E0B4E}" type="presParOf" srcId="{CE86434E-A78E-4C8E-A537-23D769F88050}" destId="{77F0FDB6-C833-4C75-BB86-309C44014F02}" srcOrd="7" destOrd="0" presId="urn:microsoft.com/office/officeart/2005/8/layout/radial1"/>
    <dgm:cxn modelId="{C27F4E5F-F42F-4023-94B1-FCC5611D6ABB}" type="presParOf" srcId="{77F0FDB6-C833-4C75-BB86-309C44014F02}" destId="{19B447C8-17BB-45FB-8739-EFFA5BF24B7D}" srcOrd="0" destOrd="0" presId="urn:microsoft.com/office/officeart/2005/8/layout/radial1"/>
    <dgm:cxn modelId="{FF82FB61-A219-44FC-BFF9-6DB035EFE0F2}" type="presParOf" srcId="{CE86434E-A78E-4C8E-A537-23D769F88050}" destId="{8EB401C9-2881-4719-B9A9-07983344805A}" srcOrd="8" destOrd="0" presId="urn:microsoft.com/office/officeart/2005/8/layout/radial1"/>
    <dgm:cxn modelId="{86B48C74-D2D6-4DD1-AE02-EDB3805AFA01}" type="presParOf" srcId="{CE86434E-A78E-4C8E-A537-23D769F88050}" destId="{5749D3C8-1A6B-4B61-9B40-80DA6F9ECF24}" srcOrd="9" destOrd="0" presId="urn:microsoft.com/office/officeart/2005/8/layout/radial1"/>
    <dgm:cxn modelId="{96C0B941-C0A9-4F89-A478-48CD8036C1CC}" type="presParOf" srcId="{5749D3C8-1A6B-4B61-9B40-80DA6F9ECF24}" destId="{E20FAD4F-24D1-404D-863A-16D349C17928}" srcOrd="0" destOrd="0" presId="urn:microsoft.com/office/officeart/2005/8/layout/radial1"/>
    <dgm:cxn modelId="{F04187BF-7A67-46C6-855D-BF06EB73306C}" type="presParOf" srcId="{CE86434E-A78E-4C8E-A537-23D769F88050}" destId="{EBE10128-2A11-4C37-B171-AB96875F3A90}" srcOrd="10" destOrd="0" presId="urn:microsoft.com/office/officeart/2005/8/layout/radial1"/>
    <dgm:cxn modelId="{BAC22856-7221-4D43-AA08-E1A5A4517F92}" type="presParOf" srcId="{CE86434E-A78E-4C8E-A537-23D769F88050}" destId="{B32593B9-A825-4394-A9A6-D149F4DA0C15}" srcOrd="11" destOrd="0" presId="urn:microsoft.com/office/officeart/2005/8/layout/radial1"/>
    <dgm:cxn modelId="{CECDCA79-39FC-41BC-9DDF-AA8F7D265734}" type="presParOf" srcId="{B32593B9-A825-4394-A9A6-D149F4DA0C15}" destId="{A6C09D7B-1E1C-4E95-849B-0C4159BABD32}" srcOrd="0" destOrd="0" presId="urn:microsoft.com/office/officeart/2005/8/layout/radial1"/>
    <dgm:cxn modelId="{8CCEF16E-2179-4235-B928-730F5E8C3B1B}" type="presParOf" srcId="{CE86434E-A78E-4C8E-A537-23D769F88050}" destId="{B98328AC-7452-486B-B686-6FAAEACBD164}" srcOrd="12" destOrd="0" presId="urn:microsoft.com/office/officeart/2005/8/layout/radial1"/>
    <dgm:cxn modelId="{69BB312E-4760-409A-A3A4-4E0D04464A9D}" type="presParOf" srcId="{CE86434E-A78E-4C8E-A537-23D769F88050}" destId="{F23708A0-34CC-416F-97EC-2E5CA7FCA722}" srcOrd="13" destOrd="0" presId="urn:microsoft.com/office/officeart/2005/8/layout/radial1"/>
    <dgm:cxn modelId="{6D1A0C29-CC79-4D21-92BB-6CCF1295B19E}" type="presParOf" srcId="{F23708A0-34CC-416F-97EC-2E5CA7FCA722}" destId="{21002FB1-27DA-41B2-A763-B1A1E533CB75}" srcOrd="0" destOrd="0" presId="urn:microsoft.com/office/officeart/2005/8/layout/radial1"/>
    <dgm:cxn modelId="{1D1B2939-17E1-4BA6-88C9-121D2C1B0054}" type="presParOf" srcId="{CE86434E-A78E-4C8E-A537-23D769F88050}" destId="{434D4719-1590-418E-A650-33126FDE69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762366-379C-4AD1-96A7-8AA78882C29F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n-ZA"/>
        </a:p>
      </dgm:t>
    </dgm:pt>
    <dgm:pt modelId="{66A5DD7F-24AE-46C7-BF32-34821454E78D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Public Diplomacy: Domestic oversight, with Select Committee</a:t>
          </a:r>
          <a:endParaRPr lang="en-ZA" sz="1600" b="1" dirty="0">
            <a:solidFill>
              <a:schemeClr val="tx1"/>
            </a:solidFill>
          </a:endParaRPr>
        </a:p>
      </dgm:t>
    </dgm:pt>
    <dgm:pt modelId="{9C631C87-FA74-4AF6-9C57-3DFABAD7196D}" type="parTrans" cxnId="{3580C228-E32D-469A-B733-3A75D95788B0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0EA81FD8-841E-45E9-B940-862F3E024263}" type="sibTrans" cxnId="{3580C228-E32D-469A-B733-3A75D95788B0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AC5DFA67-657E-44ED-B4F1-D24AD1799B5F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Ensure Knowledge and understanding of SA Foreign Policy, outreach programmes, Africa as centre of SA Foreign Policy (xenophobia)</a:t>
          </a:r>
          <a:endParaRPr lang="en-ZA" sz="1600" b="1" dirty="0">
            <a:solidFill>
              <a:schemeClr val="tx1"/>
            </a:solidFill>
          </a:endParaRPr>
        </a:p>
      </dgm:t>
    </dgm:pt>
    <dgm:pt modelId="{6C8E7C17-8E3F-44C9-8696-72B4CB2B8510}" type="parTrans" cxnId="{2E603595-D1F0-49C8-AEF6-E26FDBD5D4A6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776A09C1-7A11-4C87-B72B-C6F55C915EF4}" type="sibTrans" cxnId="{2E603595-D1F0-49C8-AEF6-E26FDBD5D4A6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8214A46B-28A8-4A53-95E2-D43AFC4BAD95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Ensure Popularisation of activities of the ARF, funded projects and impact on lives abroad</a:t>
          </a:r>
        </a:p>
      </dgm:t>
    </dgm:pt>
    <dgm:pt modelId="{3728CDFD-8B3E-4D4B-ACC6-CC9D40232D8D}" type="parTrans" cxnId="{578C9550-B8BA-4644-BF17-A093B576ABB2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54EC29DE-AE38-487D-B945-4DBAFF6EA740}" type="sibTrans" cxnId="{578C9550-B8BA-4644-BF17-A093B576ABB2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B1D4A960-E5FF-4FB7-AEE9-17A7CE09F8F9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Explain voting patterns, postures and decisions taken abroad for buy-in</a:t>
          </a:r>
        </a:p>
      </dgm:t>
    </dgm:pt>
    <dgm:pt modelId="{25EC3961-CEA9-4F50-AC10-041B0312E5E4}" type="parTrans" cxnId="{56DCB1FA-AA23-4066-B0DE-5571EBD1D671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5621AA89-6481-479B-AC6D-CB4F37B7C9BF}" type="sibTrans" cxnId="{56DCB1FA-AA23-4066-B0DE-5571EBD1D671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FA27C176-758D-4934-AF43-7AA81569EBC8}">
      <dgm:prSet phldrT="[Text]"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 Ensure Popularisation of SDGs, AU Agenda 2063, SADC Revised Regional Indicative Strategic Development Plan 2015-2020</a:t>
          </a:r>
          <a:endParaRPr lang="en-ZA" sz="1600" b="1" dirty="0">
            <a:solidFill>
              <a:schemeClr val="tx1"/>
            </a:solidFill>
          </a:endParaRPr>
        </a:p>
      </dgm:t>
    </dgm:pt>
    <dgm:pt modelId="{99D71A8A-5AF5-4B61-BE18-ABF80AEB8968}" type="parTrans" cxnId="{6E7E62DF-FDE0-4B08-98BF-232EFF86D416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11A95789-5948-4E4B-9450-D516957038E1}" type="sibTrans" cxnId="{6E7E62DF-FDE0-4B08-98BF-232EFF86D416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4D080EB1-223F-401E-9F98-6A199CA28F2B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Consular matters for South Africans abroad. Detainees, prisoners, kidnapped, death, registration when abroad,</a:t>
          </a:r>
          <a:endParaRPr lang="en-ZA" sz="1600" b="1" dirty="0">
            <a:solidFill>
              <a:schemeClr val="tx1"/>
            </a:solidFill>
          </a:endParaRPr>
        </a:p>
      </dgm:t>
    </dgm:pt>
    <dgm:pt modelId="{A5D80D9E-AF8D-4FDF-8A87-42578B0E3761}" type="parTrans" cxnId="{1BF0A12C-7778-45C8-B9A6-C8C861A89B01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CE882FB6-3E0A-431E-8AC4-BFAF6B0FFE03}" type="sibTrans" cxnId="{1BF0A12C-7778-45C8-B9A6-C8C861A89B01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51DF7957-893B-481E-B695-EF66A469947D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 Ensure Public Diplomacy strategy working along with communication strategy; ensure proactive public diplomacy</a:t>
          </a:r>
          <a:endParaRPr lang="en-ZA" sz="1600" b="1" dirty="0">
            <a:solidFill>
              <a:schemeClr val="tx1"/>
            </a:solidFill>
          </a:endParaRPr>
        </a:p>
      </dgm:t>
    </dgm:pt>
    <dgm:pt modelId="{4FC150BA-C7FD-4E8E-817B-43D44D874A2A}" type="parTrans" cxnId="{85D16B97-DEF8-4FB6-BB83-EC7998ACF241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0D520320-9F7F-45AC-BB7C-8AC8294AAD78}" type="sibTrans" cxnId="{85D16B97-DEF8-4FB6-BB83-EC7998ACF241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57C52D85-FF02-4CFE-A146-4E9AC6E6DA13}">
      <dgm:prSet custT="1"/>
      <dgm:spPr/>
      <dgm:t>
        <a:bodyPr/>
        <a:lstStyle/>
        <a:p>
          <a:r>
            <a:rPr lang="en-ZA" sz="1600" b="1" dirty="0" smtClean="0">
              <a:solidFill>
                <a:schemeClr val="tx1"/>
              </a:solidFill>
            </a:rPr>
            <a:t>Ensure compliance with Consultative mechanism on international activities</a:t>
          </a:r>
          <a:endParaRPr lang="en-ZA" sz="1600" b="1" dirty="0">
            <a:solidFill>
              <a:schemeClr val="tx1"/>
            </a:solidFill>
          </a:endParaRPr>
        </a:p>
      </dgm:t>
    </dgm:pt>
    <dgm:pt modelId="{8FB4694B-BC4E-4EB0-8650-F1104D064912}" type="parTrans" cxnId="{792CF95C-7865-4707-9192-E9559998D3AD}">
      <dgm:prSet custT="1"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B329FF6D-9642-4AEC-914D-1ADFE0BEEB0D}" type="sibTrans" cxnId="{792CF95C-7865-4707-9192-E9559998D3AD}">
      <dgm:prSet/>
      <dgm:spPr/>
      <dgm:t>
        <a:bodyPr/>
        <a:lstStyle/>
        <a:p>
          <a:endParaRPr lang="en-ZA" sz="1600" b="1">
            <a:solidFill>
              <a:schemeClr val="tx1"/>
            </a:solidFill>
          </a:endParaRPr>
        </a:p>
      </dgm:t>
    </dgm:pt>
    <dgm:pt modelId="{CE86434E-A78E-4C8E-A537-23D769F88050}" type="pres">
      <dgm:prSet presAssocID="{4D762366-379C-4AD1-96A7-8AA78882C2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3893759-0A47-4F7D-8754-4FF8643EEE2A}" type="pres">
      <dgm:prSet presAssocID="{66A5DD7F-24AE-46C7-BF32-34821454E78D}" presName="centerShape" presStyleLbl="node0" presStyleIdx="0" presStyleCnt="1"/>
      <dgm:spPr/>
      <dgm:t>
        <a:bodyPr/>
        <a:lstStyle/>
        <a:p>
          <a:endParaRPr lang="en-ZA"/>
        </a:p>
      </dgm:t>
    </dgm:pt>
    <dgm:pt modelId="{6256A408-878C-49A3-A800-449EC0301CF1}" type="pres">
      <dgm:prSet presAssocID="{A5D80D9E-AF8D-4FDF-8A87-42578B0E3761}" presName="Name9" presStyleLbl="parChTrans1D2" presStyleIdx="0" presStyleCnt="7"/>
      <dgm:spPr/>
      <dgm:t>
        <a:bodyPr/>
        <a:lstStyle/>
        <a:p>
          <a:endParaRPr lang="en-ZA"/>
        </a:p>
      </dgm:t>
    </dgm:pt>
    <dgm:pt modelId="{1741F47D-2A43-4279-8959-872758A5A7AD}" type="pres">
      <dgm:prSet presAssocID="{A5D80D9E-AF8D-4FDF-8A87-42578B0E3761}" presName="connTx" presStyleLbl="parChTrans1D2" presStyleIdx="0" presStyleCnt="7"/>
      <dgm:spPr/>
      <dgm:t>
        <a:bodyPr/>
        <a:lstStyle/>
        <a:p>
          <a:endParaRPr lang="en-ZA"/>
        </a:p>
      </dgm:t>
    </dgm:pt>
    <dgm:pt modelId="{00D92A99-5D04-460B-BFF9-392371AF5B4D}" type="pres">
      <dgm:prSet presAssocID="{4D080EB1-223F-401E-9F98-6A199CA28F2B}" presName="node" presStyleLbl="node1" presStyleIdx="0" presStyleCnt="7" custScaleX="16729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30BA585-EF16-4C99-8EBA-A063D16381C7}" type="pres">
      <dgm:prSet presAssocID="{4FC150BA-C7FD-4E8E-817B-43D44D874A2A}" presName="Name9" presStyleLbl="parChTrans1D2" presStyleIdx="1" presStyleCnt="7"/>
      <dgm:spPr/>
      <dgm:t>
        <a:bodyPr/>
        <a:lstStyle/>
        <a:p>
          <a:endParaRPr lang="en-ZA"/>
        </a:p>
      </dgm:t>
    </dgm:pt>
    <dgm:pt modelId="{C888AFFF-B1AF-4D53-8707-47DD1470A3C3}" type="pres">
      <dgm:prSet presAssocID="{4FC150BA-C7FD-4E8E-817B-43D44D874A2A}" presName="connTx" presStyleLbl="parChTrans1D2" presStyleIdx="1" presStyleCnt="7"/>
      <dgm:spPr/>
      <dgm:t>
        <a:bodyPr/>
        <a:lstStyle/>
        <a:p>
          <a:endParaRPr lang="en-ZA"/>
        </a:p>
      </dgm:t>
    </dgm:pt>
    <dgm:pt modelId="{92AA594F-54C0-4F04-84EB-03BCCBEADFBD}" type="pres">
      <dgm:prSet presAssocID="{51DF7957-893B-481E-B695-EF66A469947D}" presName="node" presStyleLbl="node1" presStyleIdx="1" presStyleCnt="7" custScaleX="210321" custRadScaleRad="114422" custRadScaleInc="3386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CFA7A0-38F1-4217-ACB2-A9975A5F9C43}" type="pres">
      <dgm:prSet presAssocID="{8FB4694B-BC4E-4EB0-8650-F1104D064912}" presName="Name9" presStyleLbl="parChTrans1D2" presStyleIdx="2" presStyleCnt="7"/>
      <dgm:spPr/>
      <dgm:t>
        <a:bodyPr/>
        <a:lstStyle/>
        <a:p>
          <a:endParaRPr lang="en-ZA"/>
        </a:p>
      </dgm:t>
    </dgm:pt>
    <dgm:pt modelId="{020113E7-0768-4C5A-84F0-C9F8C47207BE}" type="pres">
      <dgm:prSet presAssocID="{8FB4694B-BC4E-4EB0-8650-F1104D064912}" presName="connTx" presStyleLbl="parChTrans1D2" presStyleIdx="2" presStyleCnt="7"/>
      <dgm:spPr/>
      <dgm:t>
        <a:bodyPr/>
        <a:lstStyle/>
        <a:p>
          <a:endParaRPr lang="en-ZA"/>
        </a:p>
      </dgm:t>
    </dgm:pt>
    <dgm:pt modelId="{F2B1486F-734A-4124-A3DA-F282F00287AD}" type="pres">
      <dgm:prSet presAssocID="{57C52D85-FF02-4CFE-A146-4E9AC6E6DA13}" presName="node" presStyleLbl="node1" presStyleIdx="2" presStyleCnt="7" custScaleX="188043" custRadScaleRad="122179" custRadScaleInc="-191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7F0FDB6-C833-4C75-BB86-309C44014F02}" type="pres">
      <dgm:prSet presAssocID="{6C8E7C17-8E3F-44C9-8696-72B4CB2B8510}" presName="Name9" presStyleLbl="parChTrans1D2" presStyleIdx="3" presStyleCnt="7"/>
      <dgm:spPr/>
      <dgm:t>
        <a:bodyPr/>
        <a:lstStyle/>
        <a:p>
          <a:endParaRPr lang="en-ZA"/>
        </a:p>
      </dgm:t>
    </dgm:pt>
    <dgm:pt modelId="{19B447C8-17BB-45FB-8739-EFFA5BF24B7D}" type="pres">
      <dgm:prSet presAssocID="{6C8E7C17-8E3F-44C9-8696-72B4CB2B8510}" presName="connTx" presStyleLbl="parChTrans1D2" presStyleIdx="3" presStyleCnt="7"/>
      <dgm:spPr/>
      <dgm:t>
        <a:bodyPr/>
        <a:lstStyle/>
        <a:p>
          <a:endParaRPr lang="en-ZA"/>
        </a:p>
      </dgm:t>
    </dgm:pt>
    <dgm:pt modelId="{8EB401C9-2881-4719-B9A9-07983344805A}" type="pres">
      <dgm:prSet presAssocID="{AC5DFA67-657E-44ED-B4F1-D24AD1799B5F}" presName="node" presStyleLbl="node1" presStyleIdx="3" presStyleCnt="7" custScaleX="175704" custRadScaleRad="124983" custRadScaleInc="-7673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749D3C8-1A6B-4B61-9B40-80DA6F9ECF24}" type="pres">
      <dgm:prSet presAssocID="{3728CDFD-8B3E-4D4B-ACC6-CC9D40232D8D}" presName="Name9" presStyleLbl="parChTrans1D2" presStyleIdx="4" presStyleCnt="7"/>
      <dgm:spPr/>
      <dgm:t>
        <a:bodyPr/>
        <a:lstStyle/>
        <a:p>
          <a:endParaRPr lang="en-ZA"/>
        </a:p>
      </dgm:t>
    </dgm:pt>
    <dgm:pt modelId="{E20FAD4F-24D1-404D-863A-16D349C17928}" type="pres">
      <dgm:prSet presAssocID="{3728CDFD-8B3E-4D4B-ACC6-CC9D40232D8D}" presName="connTx" presStyleLbl="parChTrans1D2" presStyleIdx="4" presStyleCnt="7"/>
      <dgm:spPr/>
      <dgm:t>
        <a:bodyPr/>
        <a:lstStyle/>
        <a:p>
          <a:endParaRPr lang="en-ZA"/>
        </a:p>
      </dgm:t>
    </dgm:pt>
    <dgm:pt modelId="{EBE10128-2A11-4C37-B171-AB96875F3A90}" type="pres">
      <dgm:prSet presAssocID="{8214A46B-28A8-4A53-95E2-D43AFC4BAD95}" presName="node" presStyleLbl="node1" presStyleIdx="4" presStyleCnt="7" custScaleX="237888" custRadScaleRad="109935" custRadScaleInc="451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32593B9-A825-4394-A9A6-D149F4DA0C15}" type="pres">
      <dgm:prSet presAssocID="{25EC3961-CEA9-4F50-AC10-041B0312E5E4}" presName="Name9" presStyleLbl="parChTrans1D2" presStyleIdx="5" presStyleCnt="7"/>
      <dgm:spPr/>
      <dgm:t>
        <a:bodyPr/>
        <a:lstStyle/>
        <a:p>
          <a:endParaRPr lang="en-ZA"/>
        </a:p>
      </dgm:t>
    </dgm:pt>
    <dgm:pt modelId="{A6C09D7B-1E1C-4E95-849B-0C4159BABD32}" type="pres">
      <dgm:prSet presAssocID="{25EC3961-CEA9-4F50-AC10-041B0312E5E4}" presName="connTx" presStyleLbl="parChTrans1D2" presStyleIdx="5" presStyleCnt="7"/>
      <dgm:spPr/>
      <dgm:t>
        <a:bodyPr/>
        <a:lstStyle/>
        <a:p>
          <a:endParaRPr lang="en-ZA"/>
        </a:p>
      </dgm:t>
    </dgm:pt>
    <dgm:pt modelId="{B98328AC-7452-486B-B686-6FAAEACBD164}" type="pres">
      <dgm:prSet presAssocID="{B1D4A960-E5FF-4FB7-AEE9-17A7CE09F8F9}" presName="node" presStyleLbl="node1" presStyleIdx="5" presStyleCnt="7" custScaleX="178657" custRadScaleRad="106375" custRadScaleInc="49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23708A0-34CC-416F-97EC-2E5CA7FCA722}" type="pres">
      <dgm:prSet presAssocID="{99D71A8A-5AF5-4B61-BE18-ABF80AEB8968}" presName="Name9" presStyleLbl="parChTrans1D2" presStyleIdx="6" presStyleCnt="7"/>
      <dgm:spPr/>
      <dgm:t>
        <a:bodyPr/>
        <a:lstStyle/>
        <a:p>
          <a:endParaRPr lang="en-ZA"/>
        </a:p>
      </dgm:t>
    </dgm:pt>
    <dgm:pt modelId="{21002FB1-27DA-41B2-A763-B1A1E533CB75}" type="pres">
      <dgm:prSet presAssocID="{99D71A8A-5AF5-4B61-BE18-ABF80AEB8968}" presName="connTx" presStyleLbl="parChTrans1D2" presStyleIdx="6" presStyleCnt="7"/>
      <dgm:spPr/>
      <dgm:t>
        <a:bodyPr/>
        <a:lstStyle/>
        <a:p>
          <a:endParaRPr lang="en-ZA"/>
        </a:p>
      </dgm:t>
    </dgm:pt>
    <dgm:pt modelId="{434D4719-1590-418E-A650-33126FDE6965}" type="pres">
      <dgm:prSet presAssocID="{FA27C176-758D-4934-AF43-7AA81569EBC8}" presName="node" presStyleLbl="node1" presStyleIdx="6" presStyleCnt="7" custScaleX="169842" custScaleY="160449" custRadScaleRad="119902" custRadScaleInc="-232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8DC77CF-5079-4B4C-99A3-4A4F789C627E}" type="presOf" srcId="{57C52D85-FF02-4CFE-A146-4E9AC6E6DA13}" destId="{F2B1486F-734A-4124-A3DA-F282F00287AD}" srcOrd="0" destOrd="0" presId="urn:microsoft.com/office/officeart/2005/8/layout/radial1"/>
    <dgm:cxn modelId="{1718612F-FA2B-401F-9AC2-5B1D37F5F68F}" type="presOf" srcId="{A5D80D9E-AF8D-4FDF-8A87-42578B0E3761}" destId="{1741F47D-2A43-4279-8959-872758A5A7AD}" srcOrd="1" destOrd="0" presId="urn:microsoft.com/office/officeart/2005/8/layout/radial1"/>
    <dgm:cxn modelId="{792CF95C-7865-4707-9192-E9559998D3AD}" srcId="{66A5DD7F-24AE-46C7-BF32-34821454E78D}" destId="{57C52D85-FF02-4CFE-A146-4E9AC6E6DA13}" srcOrd="2" destOrd="0" parTransId="{8FB4694B-BC4E-4EB0-8650-F1104D064912}" sibTransId="{B329FF6D-9642-4AEC-914D-1ADFE0BEEB0D}"/>
    <dgm:cxn modelId="{05804BE5-41DE-4759-8CCD-B6A7BD3336F5}" type="presOf" srcId="{99D71A8A-5AF5-4B61-BE18-ABF80AEB8968}" destId="{F23708A0-34CC-416F-97EC-2E5CA7FCA722}" srcOrd="0" destOrd="0" presId="urn:microsoft.com/office/officeart/2005/8/layout/radial1"/>
    <dgm:cxn modelId="{E6CA5A28-3528-4ECB-9AED-6CDE3D1AA423}" type="presOf" srcId="{4D080EB1-223F-401E-9F98-6A199CA28F2B}" destId="{00D92A99-5D04-460B-BFF9-392371AF5B4D}" srcOrd="0" destOrd="0" presId="urn:microsoft.com/office/officeart/2005/8/layout/radial1"/>
    <dgm:cxn modelId="{E531E00A-577F-4001-82FC-801DEF349BD8}" type="presOf" srcId="{51DF7957-893B-481E-B695-EF66A469947D}" destId="{92AA594F-54C0-4F04-84EB-03BCCBEADFBD}" srcOrd="0" destOrd="0" presId="urn:microsoft.com/office/officeart/2005/8/layout/radial1"/>
    <dgm:cxn modelId="{9BF168B5-8DB9-458E-AD44-30A1B7B9142C}" type="presOf" srcId="{A5D80D9E-AF8D-4FDF-8A87-42578B0E3761}" destId="{6256A408-878C-49A3-A800-449EC0301CF1}" srcOrd="0" destOrd="0" presId="urn:microsoft.com/office/officeart/2005/8/layout/radial1"/>
    <dgm:cxn modelId="{9302E2E1-9748-4676-BD04-B714668E4C90}" type="presOf" srcId="{99D71A8A-5AF5-4B61-BE18-ABF80AEB8968}" destId="{21002FB1-27DA-41B2-A763-B1A1E533CB75}" srcOrd="1" destOrd="0" presId="urn:microsoft.com/office/officeart/2005/8/layout/radial1"/>
    <dgm:cxn modelId="{1F677F59-8BDF-43A4-AD7C-685ED37C1563}" type="presOf" srcId="{3728CDFD-8B3E-4D4B-ACC6-CC9D40232D8D}" destId="{5749D3C8-1A6B-4B61-9B40-80DA6F9ECF24}" srcOrd="0" destOrd="0" presId="urn:microsoft.com/office/officeart/2005/8/layout/radial1"/>
    <dgm:cxn modelId="{7D34B6AE-6F71-43CF-AE55-E271006219C5}" type="presOf" srcId="{AC5DFA67-657E-44ED-B4F1-D24AD1799B5F}" destId="{8EB401C9-2881-4719-B9A9-07983344805A}" srcOrd="0" destOrd="0" presId="urn:microsoft.com/office/officeart/2005/8/layout/radial1"/>
    <dgm:cxn modelId="{18E4DD58-98CE-4BF8-B58F-03403942B4E5}" type="presOf" srcId="{4D762366-379C-4AD1-96A7-8AA78882C29F}" destId="{CE86434E-A78E-4C8E-A537-23D769F88050}" srcOrd="0" destOrd="0" presId="urn:microsoft.com/office/officeart/2005/8/layout/radial1"/>
    <dgm:cxn modelId="{65A1B64C-6230-4E8C-AB65-A3AA28D20798}" type="presOf" srcId="{6C8E7C17-8E3F-44C9-8696-72B4CB2B8510}" destId="{77F0FDB6-C833-4C75-BB86-309C44014F02}" srcOrd="0" destOrd="0" presId="urn:microsoft.com/office/officeart/2005/8/layout/radial1"/>
    <dgm:cxn modelId="{1BF0A12C-7778-45C8-B9A6-C8C861A89B01}" srcId="{66A5DD7F-24AE-46C7-BF32-34821454E78D}" destId="{4D080EB1-223F-401E-9F98-6A199CA28F2B}" srcOrd="0" destOrd="0" parTransId="{A5D80D9E-AF8D-4FDF-8A87-42578B0E3761}" sibTransId="{CE882FB6-3E0A-431E-8AC4-BFAF6B0FFE03}"/>
    <dgm:cxn modelId="{256B088C-A43E-48B0-BBFE-3297B26AD33E}" type="presOf" srcId="{25EC3961-CEA9-4F50-AC10-041B0312E5E4}" destId="{A6C09D7B-1E1C-4E95-849B-0C4159BABD32}" srcOrd="1" destOrd="0" presId="urn:microsoft.com/office/officeart/2005/8/layout/radial1"/>
    <dgm:cxn modelId="{D310C579-F2B8-4842-B5D6-BF6CF38A35B5}" type="presOf" srcId="{B1D4A960-E5FF-4FB7-AEE9-17A7CE09F8F9}" destId="{B98328AC-7452-486B-B686-6FAAEACBD164}" srcOrd="0" destOrd="0" presId="urn:microsoft.com/office/officeart/2005/8/layout/radial1"/>
    <dgm:cxn modelId="{6E7E62DF-FDE0-4B08-98BF-232EFF86D416}" srcId="{66A5DD7F-24AE-46C7-BF32-34821454E78D}" destId="{FA27C176-758D-4934-AF43-7AA81569EBC8}" srcOrd="6" destOrd="0" parTransId="{99D71A8A-5AF5-4B61-BE18-ABF80AEB8968}" sibTransId="{11A95789-5948-4E4B-9450-D516957038E1}"/>
    <dgm:cxn modelId="{32FA135A-180D-4F22-A6FF-08593B666864}" type="presOf" srcId="{4FC150BA-C7FD-4E8E-817B-43D44D874A2A}" destId="{C888AFFF-B1AF-4D53-8707-47DD1470A3C3}" srcOrd="1" destOrd="0" presId="urn:microsoft.com/office/officeart/2005/8/layout/radial1"/>
    <dgm:cxn modelId="{252A75F8-7E96-4C5B-8EDF-9F40250CF507}" type="presOf" srcId="{3728CDFD-8B3E-4D4B-ACC6-CC9D40232D8D}" destId="{E20FAD4F-24D1-404D-863A-16D349C17928}" srcOrd="1" destOrd="0" presId="urn:microsoft.com/office/officeart/2005/8/layout/radial1"/>
    <dgm:cxn modelId="{D7871015-117E-411E-B026-D50C01238F96}" type="presOf" srcId="{8FB4694B-BC4E-4EB0-8650-F1104D064912}" destId="{020113E7-0768-4C5A-84F0-C9F8C47207BE}" srcOrd="1" destOrd="0" presId="urn:microsoft.com/office/officeart/2005/8/layout/radial1"/>
    <dgm:cxn modelId="{8131A8E7-FF9F-4FFB-80AB-15C73BC3B702}" type="presOf" srcId="{FA27C176-758D-4934-AF43-7AA81569EBC8}" destId="{434D4719-1590-418E-A650-33126FDE6965}" srcOrd="0" destOrd="0" presId="urn:microsoft.com/office/officeart/2005/8/layout/radial1"/>
    <dgm:cxn modelId="{6798B227-5438-4A1D-9887-2190CB604AA7}" type="presOf" srcId="{66A5DD7F-24AE-46C7-BF32-34821454E78D}" destId="{B3893759-0A47-4F7D-8754-4FF8643EEE2A}" srcOrd="0" destOrd="0" presId="urn:microsoft.com/office/officeart/2005/8/layout/radial1"/>
    <dgm:cxn modelId="{9F23DA7C-FDE8-40A9-9A54-8EBD7A434655}" type="presOf" srcId="{6C8E7C17-8E3F-44C9-8696-72B4CB2B8510}" destId="{19B447C8-17BB-45FB-8739-EFFA5BF24B7D}" srcOrd="1" destOrd="0" presId="urn:microsoft.com/office/officeart/2005/8/layout/radial1"/>
    <dgm:cxn modelId="{2E603595-D1F0-49C8-AEF6-E26FDBD5D4A6}" srcId="{66A5DD7F-24AE-46C7-BF32-34821454E78D}" destId="{AC5DFA67-657E-44ED-B4F1-D24AD1799B5F}" srcOrd="3" destOrd="0" parTransId="{6C8E7C17-8E3F-44C9-8696-72B4CB2B8510}" sibTransId="{776A09C1-7A11-4C87-B72B-C6F55C915EF4}"/>
    <dgm:cxn modelId="{578C9550-B8BA-4644-BF17-A093B576ABB2}" srcId="{66A5DD7F-24AE-46C7-BF32-34821454E78D}" destId="{8214A46B-28A8-4A53-95E2-D43AFC4BAD95}" srcOrd="4" destOrd="0" parTransId="{3728CDFD-8B3E-4D4B-ACC6-CC9D40232D8D}" sibTransId="{54EC29DE-AE38-487D-B945-4DBAFF6EA740}"/>
    <dgm:cxn modelId="{3580C228-E32D-469A-B733-3A75D95788B0}" srcId="{4D762366-379C-4AD1-96A7-8AA78882C29F}" destId="{66A5DD7F-24AE-46C7-BF32-34821454E78D}" srcOrd="0" destOrd="0" parTransId="{9C631C87-FA74-4AF6-9C57-3DFABAD7196D}" sibTransId="{0EA81FD8-841E-45E9-B940-862F3E024263}"/>
    <dgm:cxn modelId="{85D16B97-DEF8-4FB6-BB83-EC7998ACF241}" srcId="{66A5DD7F-24AE-46C7-BF32-34821454E78D}" destId="{51DF7957-893B-481E-B695-EF66A469947D}" srcOrd="1" destOrd="0" parTransId="{4FC150BA-C7FD-4E8E-817B-43D44D874A2A}" sibTransId="{0D520320-9F7F-45AC-BB7C-8AC8294AAD78}"/>
    <dgm:cxn modelId="{ED8D579E-82F0-4B2C-B261-FF9188638C08}" type="presOf" srcId="{25EC3961-CEA9-4F50-AC10-041B0312E5E4}" destId="{B32593B9-A825-4394-A9A6-D149F4DA0C15}" srcOrd="0" destOrd="0" presId="urn:microsoft.com/office/officeart/2005/8/layout/radial1"/>
    <dgm:cxn modelId="{2CBDE6C2-98CD-45F6-AB58-B2094578B720}" type="presOf" srcId="{4FC150BA-C7FD-4E8E-817B-43D44D874A2A}" destId="{330BA585-EF16-4C99-8EBA-A063D16381C7}" srcOrd="0" destOrd="0" presId="urn:microsoft.com/office/officeart/2005/8/layout/radial1"/>
    <dgm:cxn modelId="{56DCB1FA-AA23-4066-B0DE-5571EBD1D671}" srcId="{66A5DD7F-24AE-46C7-BF32-34821454E78D}" destId="{B1D4A960-E5FF-4FB7-AEE9-17A7CE09F8F9}" srcOrd="5" destOrd="0" parTransId="{25EC3961-CEA9-4F50-AC10-041B0312E5E4}" sibTransId="{5621AA89-6481-479B-AC6D-CB4F37B7C9BF}"/>
    <dgm:cxn modelId="{C44A98C3-EEBE-4F34-89C8-D1F95E4691A3}" type="presOf" srcId="{8214A46B-28A8-4A53-95E2-D43AFC4BAD95}" destId="{EBE10128-2A11-4C37-B171-AB96875F3A90}" srcOrd="0" destOrd="0" presId="urn:microsoft.com/office/officeart/2005/8/layout/radial1"/>
    <dgm:cxn modelId="{ED5E4F4C-6003-4F35-902D-302717641B52}" type="presOf" srcId="{8FB4694B-BC4E-4EB0-8650-F1104D064912}" destId="{96CFA7A0-38F1-4217-ACB2-A9975A5F9C43}" srcOrd="0" destOrd="0" presId="urn:microsoft.com/office/officeart/2005/8/layout/radial1"/>
    <dgm:cxn modelId="{CD3E2225-5BDF-40AD-8D49-3D4E89C5DD72}" type="presParOf" srcId="{CE86434E-A78E-4C8E-A537-23D769F88050}" destId="{B3893759-0A47-4F7D-8754-4FF8643EEE2A}" srcOrd="0" destOrd="0" presId="urn:microsoft.com/office/officeart/2005/8/layout/radial1"/>
    <dgm:cxn modelId="{35DA0FFD-8B48-460D-B789-D64C319C771A}" type="presParOf" srcId="{CE86434E-A78E-4C8E-A537-23D769F88050}" destId="{6256A408-878C-49A3-A800-449EC0301CF1}" srcOrd="1" destOrd="0" presId="urn:microsoft.com/office/officeart/2005/8/layout/radial1"/>
    <dgm:cxn modelId="{49BC9C99-4250-47F1-B6E3-F2A37FF3BC94}" type="presParOf" srcId="{6256A408-878C-49A3-A800-449EC0301CF1}" destId="{1741F47D-2A43-4279-8959-872758A5A7AD}" srcOrd="0" destOrd="0" presId="urn:microsoft.com/office/officeart/2005/8/layout/radial1"/>
    <dgm:cxn modelId="{0ED9A9E7-0A8E-4410-897A-A991C6F07F61}" type="presParOf" srcId="{CE86434E-A78E-4C8E-A537-23D769F88050}" destId="{00D92A99-5D04-460B-BFF9-392371AF5B4D}" srcOrd="2" destOrd="0" presId="urn:microsoft.com/office/officeart/2005/8/layout/radial1"/>
    <dgm:cxn modelId="{458311DD-4915-42D4-9163-3E1217AFF82B}" type="presParOf" srcId="{CE86434E-A78E-4C8E-A537-23D769F88050}" destId="{330BA585-EF16-4C99-8EBA-A063D16381C7}" srcOrd="3" destOrd="0" presId="urn:microsoft.com/office/officeart/2005/8/layout/radial1"/>
    <dgm:cxn modelId="{5A7018FC-CFD1-4FDC-9BAB-02F0A9C1B0FB}" type="presParOf" srcId="{330BA585-EF16-4C99-8EBA-A063D16381C7}" destId="{C888AFFF-B1AF-4D53-8707-47DD1470A3C3}" srcOrd="0" destOrd="0" presId="urn:microsoft.com/office/officeart/2005/8/layout/radial1"/>
    <dgm:cxn modelId="{AE611BA4-8A87-4F2A-B123-7604A2003DFF}" type="presParOf" srcId="{CE86434E-A78E-4C8E-A537-23D769F88050}" destId="{92AA594F-54C0-4F04-84EB-03BCCBEADFBD}" srcOrd="4" destOrd="0" presId="urn:microsoft.com/office/officeart/2005/8/layout/radial1"/>
    <dgm:cxn modelId="{CCF0626F-B2EF-4E67-8156-4DC55BE6DD23}" type="presParOf" srcId="{CE86434E-A78E-4C8E-A537-23D769F88050}" destId="{96CFA7A0-38F1-4217-ACB2-A9975A5F9C43}" srcOrd="5" destOrd="0" presId="urn:microsoft.com/office/officeart/2005/8/layout/radial1"/>
    <dgm:cxn modelId="{FF2D3B48-6533-44EF-8DD5-F225A0F1FD82}" type="presParOf" srcId="{96CFA7A0-38F1-4217-ACB2-A9975A5F9C43}" destId="{020113E7-0768-4C5A-84F0-C9F8C47207BE}" srcOrd="0" destOrd="0" presId="urn:microsoft.com/office/officeart/2005/8/layout/radial1"/>
    <dgm:cxn modelId="{578A198A-A8B6-4E07-85A9-E77038AAE9F4}" type="presParOf" srcId="{CE86434E-A78E-4C8E-A537-23D769F88050}" destId="{F2B1486F-734A-4124-A3DA-F282F00287AD}" srcOrd="6" destOrd="0" presId="urn:microsoft.com/office/officeart/2005/8/layout/radial1"/>
    <dgm:cxn modelId="{E2E43C1A-4F2B-4C12-B26A-B1404252F653}" type="presParOf" srcId="{CE86434E-A78E-4C8E-A537-23D769F88050}" destId="{77F0FDB6-C833-4C75-BB86-309C44014F02}" srcOrd="7" destOrd="0" presId="urn:microsoft.com/office/officeart/2005/8/layout/radial1"/>
    <dgm:cxn modelId="{E6DB6ACF-42D7-40C2-B751-01CFDE68A165}" type="presParOf" srcId="{77F0FDB6-C833-4C75-BB86-309C44014F02}" destId="{19B447C8-17BB-45FB-8739-EFFA5BF24B7D}" srcOrd="0" destOrd="0" presId="urn:microsoft.com/office/officeart/2005/8/layout/radial1"/>
    <dgm:cxn modelId="{7FF56943-F9E8-4DD9-9983-B8E057A23D5B}" type="presParOf" srcId="{CE86434E-A78E-4C8E-A537-23D769F88050}" destId="{8EB401C9-2881-4719-B9A9-07983344805A}" srcOrd="8" destOrd="0" presId="urn:microsoft.com/office/officeart/2005/8/layout/radial1"/>
    <dgm:cxn modelId="{AAFA5474-8E54-47F8-B75C-E889BCE90ADA}" type="presParOf" srcId="{CE86434E-A78E-4C8E-A537-23D769F88050}" destId="{5749D3C8-1A6B-4B61-9B40-80DA6F9ECF24}" srcOrd="9" destOrd="0" presId="urn:microsoft.com/office/officeart/2005/8/layout/radial1"/>
    <dgm:cxn modelId="{F251A953-A7CC-479A-8331-D123964D8EB5}" type="presParOf" srcId="{5749D3C8-1A6B-4B61-9B40-80DA6F9ECF24}" destId="{E20FAD4F-24D1-404D-863A-16D349C17928}" srcOrd="0" destOrd="0" presId="urn:microsoft.com/office/officeart/2005/8/layout/radial1"/>
    <dgm:cxn modelId="{6B1D2D1F-7837-411E-BCE5-9CB1F7CA804B}" type="presParOf" srcId="{CE86434E-A78E-4C8E-A537-23D769F88050}" destId="{EBE10128-2A11-4C37-B171-AB96875F3A90}" srcOrd="10" destOrd="0" presId="urn:microsoft.com/office/officeart/2005/8/layout/radial1"/>
    <dgm:cxn modelId="{319AAFAB-99FF-483A-873D-C74A42CAC35F}" type="presParOf" srcId="{CE86434E-A78E-4C8E-A537-23D769F88050}" destId="{B32593B9-A825-4394-A9A6-D149F4DA0C15}" srcOrd="11" destOrd="0" presId="urn:microsoft.com/office/officeart/2005/8/layout/radial1"/>
    <dgm:cxn modelId="{C2752F27-AFA1-48B9-98EE-51F21B680CD2}" type="presParOf" srcId="{B32593B9-A825-4394-A9A6-D149F4DA0C15}" destId="{A6C09D7B-1E1C-4E95-849B-0C4159BABD32}" srcOrd="0" destOrd="0" presId="urn:microsoft.com/office/officeart/2005/8/layout/radial1"/>
    <dgm:cxn modelId="{45D34E2F-6270-4690-B64D-3DEFD4F01CD8}" type="presParOf" srcId="{CE86434E-A78E-4C8E-A537-23D769F88050}" destId="{B98328AC-7452-486B-B686-6FAAEACBD164}" srcOrd="12" destOrd="0" presId="urn:microsoft.com/office/officeart/2005/8/layout/radial1"/>
    <dgm:cxn modelId="{C365B4CE-A129-4BE1-B02A-6629D5A838EF}" type="presParOf" srcId="{CE86434E-A78E-4C8E-A537-23D769F88050}" destId="{F23708A0-34CC-416F-97EC-2E5CA7FCA722}" srcOrd="13" destOrd="0" presId="urn:microsoft.com/office/officeart/2005/8/layout/radial1"/>
    <dgm:cxn modelId="{403A39B3-7166-4DEE-99BC-A208E0872ECE}" type="presParOf" srcId="{F23708A0-34CC-416F-97EC-2E5CA7FCA722}" destId="{21002FB1-27DA-41B2-A763-B1A1E533CB75}" srcOrd="0" destOrd="0" presId="urn:microsoft.com/office/officeart/2005/8/layout/radial1"/>
    <dgm:cxn modelId="{8F9E24B6-84F1-4328-B335-10728AA0FDAE}" type="presParOf" srcId="{CE86434E-A78E-4C8E-A537-23D769F88050}" destId="{434D4719-1590-418E-A650-33126FDE69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B0439A-22E6-4CDD-9083-70FF01F8838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47E65A-4B83-4817-9CE0-3A213096BEEA}">
      <dgm:prSet phldrT="[Text]" custT="1"/>
      <dgm:spPr/>
      <dgm:t>
        <a:bodyPr/>
        <a:lstStyle/>
        <a:p>
          <a:r>
            <a:rPr lang="en-US" sz="2400" dirty="0" smtClean="0"/>
            <a:t>Political interventions</a:t>
          </a:r>
          <a:endParaRPr lang="en-US" sz="2400" dirty="0"/>
        </a:p>
      </dgm:t>
    </dgm:pt>
    <dgm:pt modelId="{43A87485-F7F5-45B2-AA29-80C4C9A8484F}" type="parTrans" cxnId="{A004F14A-C73F-4450-BD0B-D92D1056B458}">
      <dgm:prSet/>
      <dgm:spPr/>
      <dgm:t>
        <a:bodyPr/>
        <a:lstStyle/>
        <a:p>
          <a:endParaRPr lang="en-US"/>
        </a:p>
      </dgm:t>
    </dgm:pt>
    <dgm:pt modelId="{36025519-B63A-4AA0-A56D-B3C4C6EEADCC}" type="sibTrans" cxnId="{A004F14A-C73F-4450-BD0B-D92D1056B458}">
      <dgm:prSet custT="1"/>
      <dgm:spPr/>
      <dgm:t>
        <a:bodyPr/>
        <a:lstStyle/>
        <a:p>
          <a:r>
            <a:rPr lang="en-US" sz="2400" dirty="0" smtClean="0"/>
            <a:t>Bilateral agreements</a:t>
          </a:r>
          <a:endParaRPr lang="en-US" sz="2400" dirty="0"/>
        </a:p>
      </dgm:t>
    </dgm:pt>
    <dgm:pt modelId="{48CE77FC-6315-4981-BA49-B6729C44D913}">
      <dgm:prSet phldrT="[Text]" phldr="1"/>
      <dgm:spPr/>
      <dgm:t>
        <a:bodyPr/>
        <a:lstStyle/>
        <a:p>
          <a:endParaRPr lang="en-US" dirty="0"/>
        </a:p>
      </dgm:t>
    </dgm:pt>
    <dgm:pt modelId="{24166860-EA7C-4A48-9E9F-EF066B12008A}" type="parTrans" cxnId="{D3F4A798-CA32-4973-884B-0AB6034E6E6A}">
      <dgm:prSet/>
      <dgm:spPr/>
      <dgm:t>
        <a:bodyPr/>
        <a:lstStyle/>
        <a:p>
          <a:endParaRPr lang="en-US"/>
        </a:p>
      </dgm:t>
    </dgm:pt>
    <dgm:pt modelId="{FFDEDB94-B00C-4014-9FFE-CC1F88C17F55}" type="sibTrans" cxnId="{D3F4A798-CA32-4973-884B-0AB6034E6E6A}">
      <dgm:prSet/>
      <dgm:spPr/>
      <dgm:t>
        <a:bodyPr/>
        <a:lstStyle/>
        <a:p>
          <a:endParaRPr lang="en-US"/>
        </a:p>
      </dgm:t>
    </dgm:pt>
    <dgm:pt modelId="{DAFD554C-B530-47E2-B943-6BAE329F3E77}">
      <dgm:prSet phldrT="[Text]" custT="1"/>
      <dgm:spPr/>
      <dgm:t>
        <a:bodyPr/>
        <a:lstStyle/>
        <a:p>
          <a:r>
            <a:rPr lang="en-US" sz="2400" dirty="0" err="1" smtClean="0"/>
            <a:t>Programme</a:t>
          </a:r>
          <a:r>
            <a:rPr lang="en-US" sz="2400" dirty="0" smtClean="0"/>
            <a:t> 2</a:t>
          </a:r>
          <a:endParaRPr lang="en-US" sz="2400" dirty="0"/>
        </a:p>
      </dgm:t>
    </dgm:pt>
    <dgm:pt modelId="{48218703-CAE4-4924-821A-B332DD321E13}" type="parTrans" cxnId="{EFE14035-2101-45BB-BEC2-FA98F630EC13}">
      <dgm:prSet/>
      <dgm:spPr/>
      <dgm:t>
        <a:bodyPr/>
        <a:lstStyle/>
        <a:p>
          <a:endParaRPr lang="en-US"/>
        </a:p>
      </dgm:t>
    </dgm:pt>
    <dgm:pt modelId="{EA235069-5C66-4214-88D4-5435A4256AD8}" type="sibTrans" cxnId="{EFE14035-2101-45BB-BEC2-FA98F630EC13}">
      <dgm:prSet/>
      <dgm:spPr/>
      <dgm:t>
        <a:bodyPr/>
        <a:lstStyle/>
        <a:p>
          <a:r>
            <a:rPr lang="en-US" dirty="0" smtClean="0"/>
            <a:t>Economic diplomacy</a:t>
          </a:r>
          <a:endParaRPr lang="en-US" dirty="0"/>
        </a:p>
      </dgm:t>
    </dgm:pt>
    <dgm:pt modelId="{6F6655D4-31E0-4F38-AC4B-D2B5A3DAB10E}">
      <dgm:prSet phldrT="[Text]" phldr="1"/>
      <dgm:spPr/>
      <dgm:t>
        <a:bodyPr/>
        <a:lstStyle/>
        <a:p>
          <a:endParaRPr lang="en-US" dirty="0"/>
        </a:p>
      </dgm:t>
    </dgm:pt>
    <dgm:pt modelId="{E5F83B9B-CEA4-4245-B3E3-96B0D97E3AF2}" type="parTrans" cxnId="{43E19940-3F01-4C21-B588-B9D422321C64}">
      <dgm:prSet/>
      <dgm:spPr/>
      <dgm:t>
        <a:bodyPr/>
        <a:lstStyle/>
        <a:p>
          <a:endParaRPr lang="en-US"/>
        </a:p>
      </dgm:t>
    </dgm:pt>
    <dgm:pt modelId="{3891977F-3D2F-492A-8744-15A86EEFB2C4}" type="sibTrans" cxnId="{43E19940-3F01-4C21-B588-B9D422321C64}">
      <dgm:prSet/>
      <dgm:spPr/>
      <dgm:t>
        <a:bodyPr/>
        <a:lstStyle/>
        <a:p>
          <a:endParaRPr lang="en-US"/>
        </a:p>
      </dgm:t>
    </dgm:pt>
    <dgm:pt modelId="{DBAE9AC6-A0C7-476C-8F6E-F0E2E42155DB}">
      <dgm:prSet phldrT="[Text]" custT="1"/>
      <dgm:spPr/>
      <dgm:t>
        <a:bodyPr/>
        <a:lstStyle/>
        <a:p>
          <a:r>
            <a:rPr lang="en-US" sz="2400" dirty="0" smtClean="0"/>
            <a:t>Social interventions</a:t>
          </a:r>
          <a:endParaRPr lang="en-US" sz="2400" dirty="0"/>
        </a:p>
      </dgm:t>
    </dgm:pt>
    <dgm:pt modelId="{7DC3B37B-B83F-44C1-9C1A-BF542EFF0551}" type="parTrans" cxnId="{D08EEBFF-D569-44CE-ADB5-E1F32FB597B3}">
      <dgm:prSet/>
      <dgm:spPr/>
      <dgm:t>
        <a:bodyPr/>
        <a:lstStyle/>
        <a:p>
          <a:endParaRPr lang="en-US"/>
        </a:p>
      </dgm:t>
    </dgm:pt>
    <dgm:pt modelId="{79539969-AF9C-4215-9EAD-45B4CB52B5FB}" type="sibTrans" cxnId="{D08EEBFF-D569-44CE-ADB5-E1F32FB597B3}">
      <dgm:prSet custT="1"/>
      <dgm:spPr/>
      <dgm:t>
        <a:bodyPr/>
        <a:lstStyle/>
        <a:p>
          <a:r>
            <a:rPr lang="en-US" sz="2400" dirty="0" smtClean="0"/>
            <a:t>Geopolitical engagements</a:t>
          </a:r>
          <a:endParaRPr lang="en-US" sz="2400" dirty="0"/>
        </a:p>
      </dgm:t>
    </dgm:pt>
    <dgm:pt modelId="{40221B5E-F010-44E2-AFBA-6F1B606BF73C}">
      <dgm:prSet phldrT="[Text]" phldr="1"/>
      <dgm:spPr/>
      <dgm:t>
        <a:bodyPr/>
        <a:lstStyle/>
        <a:p>
          <a:endParaRPr lang="en-US" dirty="0"/>
        </a:p>
      </dgm:t>
    </dgm:pt>
    <dgm:pt modelId="{D6CF6134-D095-4A86-AE37-B91E8F0775AA}" type="parTrans" cxnId="{03ED3DD3-EC4B-4646-8A7E-80EF5EF8A925}">
      <dgm:prSet/>
      <dgm:spPr/>
      <dgm:t>
        <a:bodyPr/>
        <a:lstStyle/>
        <a:p>
          <a:endParaRPr lang="en-US"/>
        </a:p>
      </dgm:t>
    </dgm:pt>
    <dgm:pt modelId="{9969BDA5-FC29-4117-877B-82E425EABA13}" type="sibTrans" cxnId="{03ED3DD3-EC4B-4646-8A7E-80EF5EF8A925}">
      <dgm:prSet/>
      <dgm:spPr/>
      <dgm:t>
        <a:bodyPr/>
        <a:lstStyle/>
        <a:p>
          <a:endParaRPr lang="en-US"/>
        </a:p>
      </dgm:t>
    </dgm:pt>
    <dgm:pt modelId="{7DA5600B-357E-42D5-81D0-52BA77D0DA87}" type="pres">
      <dgm:prSet presAssocID="{5FB0439A-22E6-4CDD-9083-70FF01F8838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A57197-0ECE-4975-A4DF-C5981F35829B}" type="pres">
      <dgm:prSet presAssocID="{CE47E65A-4B83-4817-9CE0-3A213096BEEA}" presName="composite" presStyleCnt="0"/>
      <dgm:spPr/>
    </dgm:pt>
    <dgm:pt modelId="{FD962EB5-F01B-4880-A82B-439E59A5CC53}" type="pres">
      <dgm:prSet presAssocID="{CE47E65A-4B83-4817-9CE0-3A213096BEE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3E6B2-962A-4A9C-981D-037C6EF8CE8F}" type="pres">
      <dgm:prSet presAssocID="{CE47E65A-4B83-4817-9CE0-3A213096BEE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91541-2BE6-4498-BFC3-FA5A4ACBCB87}" type="pres">
      <dgm:prSet presAssocID="{CE47E65A-4B83-4817-9CE0-3A213096BEEA}" presName="BalanceSpacing" presStyleCnt="0"/>
      <dgm:spPr/>
    </dgm:pt>
    <dgm:pt modelId="{4C8D3962-26CF-4BA6-8198-AA51A1D2F7B6}" type="pres">
      <dgm:prSet presAssocID="{CE47E65A-4B83-4817-9CE0-3A213096BEEA}" presName="BalanceSpacing1" presStyleCnt="0"/>
      <dgm:spPr/>
    </dgm:pt>
    <dgm:pt modelId="{756E3030-EA00-4FA5-BFC7-4F9381E07C3C}" type="pres">
      <dgm:prSet presAssocID="{36025519-B63A-4AA0-A56D-B3C4C6EEADCC}" presName="Accent1Text" presStyleLbl="node1" presStyleIdx="1" presStyleCnt="6"/>
      <dgm:spPr/>
      <dgm:t>
        <a:bodyPr/>
        <a:lstStyle/>
        <a:p>
          <a:endParaRPr lang="en-US"/>
        </a:p>
      </dgm:t>
    </dgm:pt>
    <dgm:pt modelId="{3E80A4BD-8EB1-46B1-8D30-ED9CFEDE2482}" type="pres">
      <dgm:prSet presAssocID="{36025519-B63A-4AA0-A56D-B3C4C6EEADCC}" presName="spaceBetweenRectangles" presStyleCnt="0"/>
      <dgm:spPr/>
    </dgm:pt>
    <dgm:pt modelId="{C6A21CEA-BDC6-41BE-979A-F8C7D2212E13}" type="pres">
      <dgm:prSet presAssocID="{DAFD554C-B530-47E2-B943-6BAE329F3E77}" presName="composite" presStyleCnt="0"/>
      <dgm:spPr/>
    </dgm:pt>
    <dgm:pt modelId="{845DDA74-15AF-46E3-839C-6AEE3D385314}" type="pres">
      <dgm:prSet presAssocID="{DAFD554C-B530-47E2-B943-6BAE329F3E7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290C1-F487-473C-B064-E6A71A0FCCC4}" type="pres">
      <dgm:prSet presAssocID="{DAFD554C-B530-47E2-B943-6BAE329F3E7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5BB3B-5401-4E64-8E41-9F9B9A8A7BFF}" type="pres">
      <dgm:prSet presAssocID="{DAFD554C-B530-47E2-B943-6BAE329F3E77}" presName="BalanceSpacing" presStyleCnt="0"/>
      <dgm:spPr/>
    </dgm:pt>
    <dgm:pt modelId="{6F0CC2D3-B6BF-438F-A879-E8C315B2A69B}" type="pres">
      <dgm:prSet presAssocID="{DAFD554C-B530-47E2-B943-6BAE329F3E77}" presName="BalanceSpacing1" presStyleCnt="0"/>
      <dgm:spPr/>
    </dgm:pt>
    <dgm:pt modelId="{E0BE63EA-DE39-44A4-A0C3-F197084690A0}" type="pres">
      <dgm:prSet presAssocID="{EA235069-5C66-4214-88D4-5435A4256AD8}" presName="Accent1Text" presStyleLbl="node1" presStyleIdx="3" presStyleCnt="6"/>
      <dgm:spPr/>
      <dgm:t>
        <a:bodyPr/>
        <a:lstStyle/>
        <a:p>
          <a:endParaRPr lang="en-US"/>
        </a:p>
      </dgm:t>
    </dgm:pt>
    <dgm:pt modelId="{0301CBB5-FEBB-4426-B28C-86932543072A}" type="pres">
      <dgm:prSet presAssocID="{EA235069-5C66-4214-88D4-5435A4256AD8}" presName="spaceBetweenRectangles" presStyleCnt="0"/>
      <dgm:spPr/>
    </dgm:pt>
    <dgm:pt modelId="{C5B238B8-613B-48FB-9F64-597BA93961F1}" type="pres">
      <dgm:prSet presAssocID="{DBAE9AC6-A0C7-476C-8F6E-F0E2E42155DB}" presName="composite" presStyleCnt="0"/>
      <dgm:spPr/>
    </dgm:pt>
    <dgm:pt modelId="{1564CC77-0F37-45E1-84EF-BB07CD4FFDFB}" type="pres">
      <dgm:prSet presAssocID="{DBAE9AC6-A0C7-476C-8F6E-F0E2E42155D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6C667-8497-4516-B929-00D89F0FE182}" type="pres">
      <dgm:prSet presAssocID="{DBAE9AC6-A0C7-476C-8F6E-F0E2E42155D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BAF29-35A4-4E84-955F-2AD25197D148}" type="pres">
      <dgm:prSet presAssocID="{DBAE9AC6-A0C7-476C-8F6E-F0E2E42155DB}" presName="BalanceSpacing" presStyleCnt="0"/>
      <dgm:spPr/>
    </dgm:pt>
    <dgm:pt modelId="{06BA3002-09A0-4DC6-9B26-A79FA0CF8CBE}" type="pres">
      <dgm:prSet presAssocID="{DBAE9AC6-A0C7-476C-8F6E-F0E2E42155DB}" presName="BalanceSpacing1" presStyleCnt="0"/>
      <dgm:spPr/>
    </dgm:pt>
    <dgm:pt modelId="{D34344B6-418C-46AC-ADD1-192064DDC65B}" type="pres">
      <dgm:prSet presAssocID="{79539969-AF9C-4215-9EAD-45B4CB52B5FB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BB32C10-9756-454B-B48A-4A2FA60DC4EB}" type="presOf" srcId="{CE47E65A-4B83-4817-9CE0-3A213096BEEA}" destId="{FD962EB5-F01B-4880-A82B-439E59A5CC53}" srcOrd="0" destOrd="0" presId="urn:microsoft.com/office/officeart/2008/layout/AlternatingHexagons"/>
    <dgm:cxn modelId="{D08EEBFF-D569-44CE-ADB5-E1F32FB597B3}" srcId="{5FB0439A-22E6-4CDD-9083-70FF01F8838D}" destId="{DBAE9AC6-A0C7-476C-8F6E-F0E2E42155DB}" srcOrd="2" destOrd="0" parTransId="{7DC3B37B-B83F-44C1-9C1A-BF542EFF0551}" sibTransId="{79539969-AF9C-4215-9EAD-45B4CB52B5FB}"/>
    <dgm:cxn modelId="{D87021E8-1B56-426E-B6EE-4D89051F62C2}" type="presOf" srcId="{EA235069-5C66-4214-88D4-5435A4256AD8}" destId="{E0BE63EA-DE39-44A4-A0C3-F197084690A0}" srcOrd="0" destOrd="0" presId="urn:microsoft.com/office/officeart/2008/layout/AlternatingHexagons"/>
    <dgm:cxn modelId="{2AEDB475-28DA-46AA-B556-BA8E46464D87}" type="presOf" srcId="{DBAE9AC6-A0C7-476C-8F6E-F0E2E42155DB}" destId="{1564CC77-0F37-45E1-84EF-BB07CD4FFDFB}" srcOrd="0" destOrd="0" presId="urn:microsoft.com/office/officeart/2008/layout/AlternatingHexagons"/>
    <dgm:cxn modelId="{03ED3DD3-EC4B-4646-8A7E-80EF5EF8A925}" srcId="{DBAE9AC6-A0C7-476C-8F6E-F0E2E42155DB}" destId="{40221B5E-F010-44E2-AFBA-6F1B606BF73C}" srcOrd="0" destOrd="0" parTransId="{D6CF6134-D095-4A86-AE37-B91E8F0775AA}" sibTransId="{9969BDA5-FC29-4117-877B-82E425EABA13}"/>
    <dgm:cxn modelId="{ED522148-7228-449C-A9B2-1716BE0E74D8}" type="presOf" srcId="{DAFD554C-B530-47E2-B943-6BAE329F3E77}" destId="{845DDA74-15AF-46E3-839C-6AEE3D385314}" srcOrd="0" destOrd="0" presId="urn:microsoft.com/office/officeart/2008/layout/AlternatingHexagons"/>
    <dgm:cxn modelId="{90746F30-02C4-4915-85F5-500DD2127A1E}" type="presOf" srcId="{40221B5E-F010-44E2-AFBA-6F1B606BF73C}" destId="{B526C667-8497-4516-B929-00D89F0FE182}" srcOrd="0" destOrd="0" presId="urn:microsoft.com/office/officeart/2008/layout/AlternatingHexagons"/>
    <dgm:cxn modelId="{9176CC5D-EE13-443A-9B67-2465C2E4F8B0}" type="presOf" srcId="{79539969-AF9C-4215-9EAD-45B4CB52B5FB}" destId="{D34344B6-418C-46AC-ADD1-192064DDC65B}" srcOrd="0" destOrd="0" presId="urn:microsoft.com/office/officeart/2008/layout/AlternatingHexagons"/>
    <dgm:cxn modelId="{1FEA1F54-6F85-469C-889D-E37CCB2F45CA}" type="presOf" srcId="{6F6655D4-31E0-4F38-AC4B-D2B5A3DAB10E}" destId="{223290C1-F487-473C-B064-E6A71A0FCCC4}" srcOrd="0" destOrd="0" presId="urn:microsoft.com/office/officeart/2008/layout/AlternatingHexagons"/>
    <dgm:cxn modelId="{02F0656F-573E-457A-B3D4-8BE78905AE33}" type="presOf" srcId="{48CE77FC-6315-4981-BA49-B6729C44D913}" destId="{2553E6B2-962A-4A9C-981D-037C6EF8CE8F}" srcOrd="0" destOrd="0" presId="urn:microsoft.com/office/officeart/2008/layout/AlternatingHexagons"/>
    <dgm:cxn modelId="{769E69E2-58DB-4F94-A681-FE9BDA81D46E}" type="presOf" srcId="{36025519-B63A-4AA0-A56D-B3C4C6EEADCC}" destId="{756E3030-EA00-4FA5-BFC7-4F9381E07C3C}" srcOrd="0" destOrd="0" presId="urn:microsoft.com/office/officeart/2008/layout/AlternatingHexagons"/>
    <dgm:cxn modelId="{A004F14A-C73F-4450-BD0B-D92D1056B458}" srcId="{5FB0439A-22E6-4CDD-9083-70FF01F8838D}" destId="{CE47E65A-4B83-4817-9CE0-3A213096BEEA}" srcOrd="0" destOrd="0" parTransId="{43A87485-F7F5-45B2-AA29-80C4C9A8484F}" sibTransId="{36025519-B63A-4AA0-A56D-B3C4C6EEADCC}"/>
    <dgm:cxn modelId="{43E19940-3F01-4C21-B588-B9D422321C64}" srcId="{DAFD554C-B530-47E2-B943-6BAE329F3E77}" destId="{6F6655D4-31E0-4F38-AC4B-D2B5A3DAB10E}" srcOrd="0" destOrd="0" parTransId="{E5F83B9B-CEA4-4245-B3E3-96B0D97E3AF2}" sibTransId="{3891977F-3D2F-492A-8744-15A86EEFB2C4}"/>
    <dgm:cxn modelId="{D3F4A798-CA32-4973-884B-0AB6034E6E6A}" srcId="{CE47E65A-4B83-4817-9CE0-3A213096BEEA}" destId="{48CE77FC-6315-4981-BA49-B6729C44D913}" srcOrd="0" destOrd="0" parTransId="{24166860-EA7C-4A48-9E9F-EF066B12008A}" sibTransId="{FFDEDB94-B00C-4014-9FFE-CC1F88C17F55}"/>
    <dgm:cxn modelId="{F14F3109-AC9B-4749-8604-6AFF0629735C}" type="presOf" srcId="{5FB0439A-22E6-4CDD-9083-70FF01F8838D}" destId="{7DA5600B-357E-42D5-81D0-52BA77D0DA87}" srcOrd="0" destOrd="0" presId="urn:microsoft.com/office/officeart/2008/layout/AlternatingHexagons"/>
    <dgm:cxn modelId="{EFE14035-2101-45BB-BEC2-FA98F630EC13}" srcId="{5FB0439A-22E6-4CDD-9083-70FF01F8838D}" destId="{DAFD554C-B530-47E2-B943-6BAE329F3E77}" srcOrd="1" destOrd="0" parTransId="{48218703-CAE4-4924-821A-B332DD321E13}" sibTransId="{EA235069-5C66-4214-88D4-5435A4256AD8}"/>
    <dgm:cxn modelId="{2B734E1D-E559-43D2-BAF6-1A38A48FAE29}" type="presParOf" srcId="{7DA5600B-357E-42D5-81D0-52BA77D0DA87}" destId="{ECA57197-0ECE-4975-A4DF-C5981F35829B}" srcOrd="0" destOrd="0" presId="urn:microsoft.com/office/officeart/2008/layout/AlternatingHexagons"/>
    <dgm:cxn modelId="{ADB575B2-20AD-4609-997C-FBB2FA8A204D}" type="presParOf" srcId="{ECA57197-0ECE-4975-A4DF-C5981F35829B}" destId="{FD962EB5-F01B-4880-A82B-439E59A5CC53}" srcOrd="0" destOrd="0" presId="urn:microsoft.com/office/officeart/2008/layout/AlternatingHexagons"/>
    <dgm:cxn modelId="{E74F7881-7F98-4FC8-9C6B-C4083A456DBC}" type="presParOf" srcId="{ECA57197-0ECE-4975-A4DF-C5981F35829B}" destId="{2553E6B2-962A-4A9C-981D-037C6EF8CE8F}" srcOrd="1" destOrd="0" presId="urn:microsoft.com/office/officeart/2008/layout/AlternatingHexagons"/>
    <dgm:cxn modelId="{CA0398DC-6D4F-4C5F-91B8-29716DFEF91A}" type="presParOf" srcId="{ECA57197-0ECE-4975-A4DF-C5981F35829B}" destId="{E5C91541-2BE6-4498-BFC3-FA5A4ACBCB87}" srcOrd="2" destOrd="0" presId="urn:microsoft.com/office/officeart/2008/layout/AlternatingHexagons"/>
    <dgm:cxn modelId="{83198BA2-6BE1-41EF-9B3E-23B3EC3FDA31}" type="presParOf" srcId="{ECA57197-0ECE-4975-A4DF-C5981F35829B}" destId="{4C8D3962-26CF-4BA6-8198-AA51A1D2F7B6}" srcOrd="3" destOrd="0" presId="urn:microsoft.com/office/officeart/2008/layout/AlternatingHexagons"/>
    <dgm:cxn modelId="{19AE9D06-82A3-4232-B247-36B7E2C63943}" type="presParOf" srcId="{ECA57197-0ECE-4975-A4DF-C5981F35829B}" destId="{756E3030-EA00-4FA5-BFC7-4F9381E07C3C}" srcOrd="4" destOrd="0" presId="urn:microsoft.com/office/officeart/2008/layout/AlternatingHexagons"/>
    <dgm:cxn modelId="{7A01C24B-B132-4106-A8E9-2E78492179F5}" type="presParOf" srcId="{7DA5600B-357E-42D5-81D0-52BA77D0DA87}" destId="{3E80A4BD-8EB1-46B1-8D30-ED9CFEDE2482}" srcOrd="1" destOrd="0" presId="urn:microsoft.com/office/officeart/2008/layout/AlternatingHexagons"/>
    <dgm:cxn modelId="{120FA18E-5AD0-49CE-A6D8-ADE3C09D595A}" type="presParOf" srcId="{7DA5600B-357E-42D5-81D0-52BA77D0DA87}" destId="{C6A21CEA-BDC6-41BE-979A-F8C7D2212E13}" srcOrd="2" destOrd="0" presId="urn:microsoft.com/office/officeart/2008/layout/AlternatingHexagons"/>
    <dgm:cxn modelId="{4CB77BFC-92C6-4966-B8B7-44B43CB4237A}" type="presParOf" srcId="{C6A21CEA-BDC6-41BE-979A-F8C7D2212E13}" destId="{845DDA74-15AF-46E3-839C-6AEE3D385314}" srcOrd="0" destOrd="0" presId="urn:microsoft.com/office/officeart/2008/layout/AlternatingHexagons"/>
    <dgm:cxn modelId="{B35FD72F-3526-4511-A7E5-2BFB528898E9}" type="presParOf" srcId="{C6A21CEA-BDC6-41BE-979A-F8C7D2212E13}" destId="{223290C1-F487-473C-B064-E6A71A0FCCC4}" srcOrd="1" destOrd="0" presId="urn:microsoft.com/office/officeart/2008/layout/AlternatingHexagons"/>
    <dgm:cxn modelId="{104E032E-6E22-406A-B714-F631EC8F00A2}" type="presParOf" srcId="{C6A21CEA-BDC6-41BE-979A-F8C7D2212E13}" destId="{6C45BB3B-5401-4E64-8E41-9F9B9A8A7BFF}" srcOrd="2" destOrd="0" presId="urn:microsoft.com/office/officeart/2008/layout/AlternatingHexagons"/>
    <dgm:cxn modelId="{983E3A8D-9448-464B-82B1-3A39CFD9622A}" type="presParOf" srcId="{C6A21CEA-BDC6-41BE-979A-F8C7D2212E13}" destId="{6F0CC2D3-B6BF-438F-A879-E8C315B2A69B}" srcOrd="3" destOrd="0" presId="urn:microsoft.com/office/officeart/2008/layout/AlternatingHexagons"/>
    <dgm:cxn modelId="{D044E155-9E6A-44EB-A85E-677EFB2CBE59}" type="presParOf" srcId="{C6A21CEA-BDC6-41BE-979A-F8C7D2212E13}" destId="{E0BE63EA-DE39-44A4-A0C3-F197084690A0}" srcOrd="4" destOrd="0" presId="urn:microsoft.com/office/officeart/2008/layout/AlternatingHexagons"/>
    <dgm:cxn modelId="{D997B48A-2BF6-4D20-851D-68446D4E43CA}" type="presParOf" srcId="{7DA5600B-357E-42D5-81D0-52BA77D0DA87}" destId="{0301CBB5-FEBB-4426-B28C-86932543072A}" srcOrd="3" destOrd="0" presId="urn:microsoft.com/office/officeart/2008/layout/AlternatingHexagons"/>
    <dgm:cxn modelId="{CE53FAF0-7112-4DD3-BE2C-64E5E697A025}" type="presParOf" srcId="{7DA5600B-357E-42D5-81D0-52BA77D0DA87}" destId="{C5B238B8-613B-48FB-9F64-597BA93961F1}" srcOrd="4" destOrd="0" presId="urn:microsoft.com/office/officeart/2008/layout/AlternatingHexagons"/>
    <dgm:cxn modelId="{86236485-91D9-48AE-839B-9FE844AD4D81}" type="presParOf" srcId="{C5B238B8-613B-48FB-9F64-597BA93961F1}" destId="{1564CC77-0F37-45E1-84EF-BB07CD4FFDFB}" srcOrd="0" destOrd="0" presId="urn:microsoft.com/office/officeart/2008/layout/AlternatingHexagons"/>
    <dgm:cxn modelId="{C02EA5FA-208A-4178-874A-A7E5846ECBBB}" type="presParOf" srcId="{C5B238B8-613B-48FB-9F64-597BA93961F1}" destId="{B526C667-8497-4516-B929-00D89F0FE182}" srcOrd="1" destOrd="0" presId="urn:microsoft.com/office/officeart/2008/layout/AlternatingHexagons"/>
    <dgm:cxn modelId="{A67016F4-6995-43E5-A52A-8F32131F9E0C}" type="presParOf" srcId="{C5B238B8-613B-48FB-9F64-597BA93961F1}" destId="{A34BAF29-35A4-4E84-955F-2AD25197D148}" srcOrd="2" destOrd="0" presId="urn:microsoft.com/office/officeart/2008/layout/AlternatingHexagons"/>
    <dgm:cxn modelId="{DDED3F89-0807-4028-8927-226E7819147E}" type="presParOf" srcId="{C5B238B8-613B-48FB-9F64-597BA93961F1}" destId="{06BA3002-09A0-4DC6-9B26-A79FA0CF8CBE}" srcOrd="3" destOrd="0" presId="urn:microsoft.com/office/officeart/2008/layout/AlternatingHexagons"/>
    <dgm:cxn modelId="{F52E93C7-C1D1-4D30-B2AC-609AA31CAE2B}" type="presParOf" srcId="{C5B238B8-613B-48FB-9F64-597BA93961F1}" destId="{D34344B6-418C-46AC-ADD1-192064DDC6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3990674" y="2488510"/>
          <a:ext cx="1836243" cy="1836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300" b="1" kern="1200" dirty="0" smtClean="0">
              <a:solidFill>
                <a:schemeClr val="tx1"/>
              </a:solidFill>
            </a:rPr>
            <a:t>BRRR Cycle</a:t>
          </a:r>
          <a:endParaRPr lang="en-ZA" sz="4300" b="1" kern="1200" dirty="0">
            <a:solidFill>
              <a:schemeClr val="tx1"/>
            </a:solidFill>
          </a:endParaRPr>
        </a:p>
      </dsp:txBody>
      <dsp:txXfrm>
        <a:off x="3990674" y="2488510"/>
        <a:ext cx="1836243" cy="1836243"/>
      </dsp:txXfrm>
    </dsp:sp>
    <dsp:sp modelId="{6256A408-878C-49A3-A800-449EC0301CF1}">
      <dsp:nvSpPr>
        <dsp:cNvPr id="0" name=""/>
        <dsp:cNvSpPr/>
      </dsp:nvSpPr>
      <dsp:spPr>
        <a:xfrm rot="16381909">
          <a:off x="4835449" y="2345216"/>
          <a:ext cx="257427" cy="32091"/>
        </a:xfrm>
        <a:custGeom>
          <a:avLst/>
          <a:gdLst/>
          <a:ahLst/>
          <a:cxnLst/>
          <a:rect l="0" t="0" r="0" b="0"/>
          <a:pathLst>
            <a:path>
              <a:moveTo>
                <a:pt x="0" y="16045"/>
              </a:moveTo>
              <a:lnTo>
                <a:pt x="257427" y="160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16381909">
        <a:off x="4957728" y="2354826"/>
        <a:ext cx="12871" cy="12871"/>
      </dsp:txXfrm>
    </dsp:sp>
    <dsp:sp modelId="{00D92A99-5D04-460B-BFF9-392371AF5B4D}">
      <dsp:nvSpPr>
        <dsp:cNvPr id="0" name=""/>
        <dsp:cNvSpPr/>
      </dsp:nvSpPr>
      <dsp:spPr>
        <a:xfrm>
          <a:off x="3409046" y="-201743"/>
          <a:ext cx="3252740" cy="2435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solidFill>
                <a:schemeClr val="tx1"/>
              </a:solidFill>
            </a:rPr>
            <a:t>Phase 1 (November-December)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solidFill>
                <a:schemeClr val="tx1"/>
              </a:solidFill>
            </a:rPr>
            <a:t>DIRCO 2</a:t>
          </a:r>
          <a:r>
            <a:rPr lang="en-ZA" sz="2000" b="1" kern="1200" baseline="30000" dirty="0" smtClean="0">
              <a:solidFill>
                <a:schemeClr val="tx1"/>
              </a:solidFill>
            </a:rPr>
            <a:t>nd</a:t>
          </a:r>
          <a:r>
            <a:rPr lang="en-ZA" sz="2000" b="1" kern="1200" dirty="0" smtClean="0">
              <a:solidFill>
                <a:schemeClr val="tx1"/>
              </a:solidFill>
            </a:rPr>
            <a:t> quarter </a:t>
          </a:r>
        </a:p>
      </dsp:txBody>
      <dsp:txXfrm>
        <a:off x="3409046" y="-201743"/>
        <a:ext cx="3252740" cy="2435428"/>
      </dsp:txXfrm>
    </dsp:sp>
    <dsp:sp modelId="{96CFA7A0-38F1-4217-ACB2-A9975A5F9C43}">
      <dsp:nvSpPr>
        <dsp:cNvPr id="0" name=""/>
        <dsp:cNvSpPr/>
      </dsp:nvSpPr>
      <dsp:spPr>
        <a:xfrm rot="20607696">
          <a:off x="5777713" y="3052028"/>
          <a:ext cx="542455" cy="32091"/>
        </a:xfrm>
        <a:custGeom>
          <a:avLst/>
          <a:gdLst/>
          <a:ahLst/>
          <a:cxnLst/>
          <a:rect l="0" t="0" r="0" b="0"/>
          <a:pathLst>
            <a:path>
              <a:moveTo>
                <a:pt x="0" y="16045"/>
              </a:moveTo>
              <a:lnTo>
                <a:pt x="542455" y="160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20607696">
        <a:off x="6035379" y="3054513"/>
        <a:ext cx="27122" cy="27122"/>
      </dsp:txXfrm>
    </dsp:sp>
    <dsp:sp modelId="{F2B1486F-734A-4124-A3DA-F282F00287AD}">
      <dsp:nvSpPr>
        <dsp:cNvPr id="0" name=""/>
        <dsp:cNvSpPr/>
      </dsp:nvSpPr>
      <dsp:spPr>
        <a:xfrm>
          <a:off x="6117147" y="1496236"/>
          <a:ext cx="3525183" cy="20563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Phase 2 (January-March, 3</a:t>
          </a:r>
          <a:r>
            <a:rPr lang="en-ZA" sz="1400" b="1" kern="1200" baseline="30000" dirty="0" smtClean="0">
              <a:solidFill>
                <a:schemeClr val="tx1"/>
              </a:solidFill>
            </a:rPr>
            <a:t>rd</a:t>
          </a:r>
          <a:r>
            <a:rPr lang="en-ZA" sz="1400" b="1" kern="1200" dirty="0" smtClean="0">
              <a:solidFill>
                <a:schemeClr val="tx1"/>
              </a:solidFill>
            </a:rPr>
            <a:t> quarter)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Analyse section 32 reports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Conduct oversight, briefings, site visits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Report on Budget Vote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Evaluate Strategic Plans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6117147" y="1496236"/>
        <a:ext cx="3525183" cy="2056390"/>
      </dsp:txXfrm>
    </dsp:sp>
    <dsp:sp modelId="{5749D3C8-1A6B-4B61-9B40-80DA6F9ECF24}">
      <dsp:nvSpPr>
        <dsp:cNvPr id="0" name=""/>
        <dsp:cNvSpPr/>
      </dsp:nvSpPr>
      <dsp:spPr>
        <a:xfrm rot="2884723">
          <a:off x="5431700" y="4276619"/>
          <a:ext cx="545362" cy="32091"/>
        </a:xfrm>
        <a:custGeom>
          <a:avLst/>
          <a:gdLst/>
          <a:ahLst/>
          <a:cxnLst/>
          <a:rect l="0" t="0" r="0" b="0"/>
          <a:pathLst>
            <a:path>
              <a:moveTo>
                <a:pt x="0" y="16045"/>
              </a:moveTo>
              <a:lnTo>
                <a:pt x="545362" y="160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2884723">
        <a:off x="5690748" y="4279031"/>
        <a:ext cx="27268" cy="27268"/>
      </dsp:txXfrm>
    </dsp:sp>
    <dsp:sp modelId="{EBE10128-2A11-4C37-B171-AB96875F3A90}">
      <dsp:nvSpPr>
        <dsp:cNvPr id="0" name=""/>
        <dsp:cNvSpPr/>
      </dsp:nvSpPr>
      <dsp:spPr>
        <a:xfrm>
          <a:off x="5047358" y="4390194"/>
          <a:ext cx="3137993" cy="18362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Phase 3 (April-June, 4</a:t>
          </a:r>
          <a:r>
            <a:rPr lang="en-ZA" sz="1400" b="1" kern="1200" baseline="30000" dirty="0" smtClean="0">
              <a:solidFill>
                <a:schemeClr val="tx1"/>
              </a:solidFill>
            </a:rPr>
            <a:t>th</a:t>
          </a:r>
          <a:r>
            <a:rPr lang="en-ZA" sz="1400" b="1" kern="1200" dirty="0" smtClean="0">
              <a:solidFill>
                <a:schemeClr val="tx1"/>
              </a:solidFill>
            </a:rPr>
            <a:t> quarter)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Analyse section 32 reports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Conduct oversight, briefings, site visits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Evaluate strategic plans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5047358" y="4390194"/>
        <a:ext cx="3137993" cy="1836243"/>
      </dsp:txXfrm>
    </dsp:sp>
    <dsp:sp modelId="{B32593B9-A825-4394-A9A6-D149F4DA0C15}">
      <dsp:nvSpPr>
        <dsp:cNvPr id="0" name=""/>
        <dsp:cNvSpPr/>
      </dsp:nvSpPr>
      <dsp:spPr>
        <a:xfrm rot="8194642">
          <a:off x="3709335" y="4233759"/>
          <a:ext cx="617071" cy="32091"/>
        </a:xfrm>
        <a:custGeom>
          <a:avLst/>
          <a:gdLst/>
          <a:ahLst/>
          <a:cxnLst/>
          <a:rect l="0" t="0" r="0" b="0"/>
          <a:pathLst>
            <a:path>
              <a:moveTo>
                <a:pt x="0" y="16045"/>
              </a:moveTo>
              <a:lnTo>
                <a:pt x="617071" y="160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8194642">
        <a:off x="4002444" y="4234378"/>
        <a:ext cx="30853" cy="30853"/>
      </dsp:txXfrm>
    </dsp:sp>
    <dsp:sp modelId="{B98328AC-7452-486B-B686-6FAAEACBD164}">
      <dsp:nvSpPr>
        <dsp:cNvPr id="0" name=""/>
        <dsp:cNvSpPr/>
      </dsp:nvSpPr>
      <dsp:spPr>
        <a:xfrm>
          <a:off x="1240145" y="4269811"/>
          <a:ext cx="3250059" cy="21418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Phase 4 (July-September, 1</a:t>
          </a:r>
          <a:r>
            <a:rPr lang="en-ZA" sz="1400" b="1" kern="1200" baseline="30000" dirty="0" smtClean="0">
              <a:solidFill>
                <a:schemeClr val="tx1"/>
              </a:solidFill>
            </a:rPr>
            <a:t>st</a:t>
          </a:r>
          <a:r>
            <a:rPr lang="en-ZA" sz="1400" b="1" kern="1200" dirty="0" smtClean="0">
              <a:solidFill>
                <a:schemeClr val="tx1"/>
              </a:solidFill>
            </a:rPr>
            <a:t> quarter)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Analyse section 32 report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Conduct oversight, briefings, site visits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Report on Annual report and financial statements</a:t>
          </a:r>
        </a:p>
      </dsp:txBody>
      <dsp:txXfrm>
        <a:off x="1240145" y="4269811"/>
        <a:ext cx="3250059" cy="2141812"/>
      </dsp:txXfrm>
    </dsp:sp>
    <dsp:sp modelId="{F23708A0-34CC-416F-97EC-2E5CA7FCA722}">
      <dsp:nvSpPr>
        <dsp:cNvPr id="0" name=""/>
        <dsp:cNvSpPr/>
      </dsp:nvSpPr>
      <dsp:spPr>
        <a:xfrm rot="11616739">
          <a:off x="3007189" y="3054047"/>
          <a:ext cx="1023651" cy="32091"/>
        </a:xfrm>
        <a:custGeom>
          <a:avLst/>
          <a:gdLst/>
          <a:ahLst/>
          <a:cxnLst/>
          <a:rect l="0" t="0" r="0" b="0"/>
          <a:pathLst>
            <a:path>
              <a:moveTo>
                <a:pt x="0" y="16045"/>
              </a:moveTo>
              <a:lnTo>
                <a:pt x="1023651" y="1604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11616739">
        <a:off x="3493423" y="3044501"/>
        <a:ext cx="51182" cy="51182"/>
      </dsp:txXfrm>
    </dsp:sp>
    <dsp:sp modelId="{434D4719-1590-418E-A650-33126FDE6965}">
      <dsp:nvSpPr>
        <dsp:cNvPr id="0" name=""/>
        <dsp:cNvSpPr/>
      </dsp:nvSpPr>
      <dsp:spPr>
        <a:xfrm>
          <a:off x="527658" y="1737711"/>
          <a:ext cx="2561247" cy="183624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Phase 5 (October)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Consider BRR Report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Adopt BRR Report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Table BRR Report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527658" y="1737711"/>
        <a:ext cx="2561247" cy="18362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4175681" y="2387778"/>
          <a:ext cx="2370882" cy="1609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 Oversight on Department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Volatile, uncertain, complex, ambiguous (VUCA) environment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4175681" y="2387778"/>
        <a:ext cx="2370882" cy="1609942"/>
      </dsp:txXfrm>
    </dsp:sp>
    <dsp:sp modelId="{6256A408-878C-49A3-A800-449EC0301CF1}">
      <dsp:nvSpPr>
        <dsp:cNvPr id="0" name=""/>
        <dsp:cNvSpPr/>
      </dsp:nvSpPr>
      <dsp:spPr>
        <a:xfrm rot="16200000">
          <a:off x="4958618" y="1971910"/>
          <a:ext cx="805007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805007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16200000">
        <a:off x="5340997" y="1965149"/>
        <a:ext cx="40250" cy="40250"/>
      </dsp:txXfrm>
    </dsp:sp>
    <dsp:sp modelId="{00D92A99-5D04-460B-BFF9-392371AF5B4D}">
      <dsp:nvSpPr>
        <dsp:cNvPr id="0" name=""/>
        <dsp:cNvSpPr/>
      </dsp:nvSpPr>
      <dsp:spPr>
        <a:xfrm>
          <a:off x="4556151" y="-27172"/>
          <a:ext cx="1609942" cy="16099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Challenges with Oversight Model 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4556151" y="-27172"/>
        <a:ext cx="1609942" cy="1609942"/>
      </dsp:txXfrm>
    </dsp:sp>
    <dsp:sp modelId="{330BA585-EF16-4C99-8EBA-A063D16381C7}">
      <dsp:nvSpPr>
        <dsp:cNvPr id="0" name=""/>
        <dsp:cNvSpPr/>
      </dsp:nvSpPr>
      <dsp:spPr>
        <a:xfrm rot="19752830">
          <a:off x="6209019" y="2491647"/>
          <a:ext cx="612855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612855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19752830">
        <a:off x="6500125" y="2489690"/>
        <a:ext cx="30642" cy="30642"/>
      </dsp:txXfrm>
    </dsp:sp>
    <dsp:sp modelId="{92AA594F-54C0-4F04-84EB-03BCCBEADFBD}">
      <dsp:nvSpPr>
        <dsp:cNvPr id="0" name=""/>
        <dsp:cNvSpPr/>
      </dsp:nvSpPr>
      <dsp:spPr>
        <a:xfrm>
          <a:off x="6407973" y="254900"/>
          <a:ext cx="3432736" cy="25830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err="1" smtClean="0">
              <a:solidFill>
                <a:schemeClr val="tx1"/>
              </a:solidFill>
            </a:rPr>
            <a:t>Progr</a:t>
          </a:r>
          <a:r>
            <a:rPr lang="en-ZA" sz="1400" b="1" kern="1200" dirty="0" smtClean="0">
              <a:solidFill>
                <a:schemeClr val="tx1"/>
              </a:solidFill>
            </a:rPr>
            <a:t> 1: Administration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Reduced budget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Foreign exchange fluctuations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Compensation of employees, SCM issues, assets, ICT systems, LRPs, Foreign Service Bill, high cost on leases, PAP, migration to SADPA, quotas, professional diplomatic academy, vacant properties abroad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6407973" y="254900"/>
        <a:ext cx="3432736" cy="2583089"/>
      </dsp:txXfrm>
    </dsp:sp>
    <dsp:sp modelId="{96CFA7A0-38F1-4217-ACB2-A9975A5F9C43}">
      <dsp:nvSpPr>
        <dsp:cNvPr id="0" name=""/>
        <dsp:cNvSpPr/>
      </dsp:nvSpPr>
      <dsp:spPr>
        <a:xfrm rot="1094549">
          <a:off x="6414440" y="3612676"/>
          <a:ext cx="522515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522515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1094549">
        <a:off x="6662635" y="3612977"/>
        <a:ext cx="26125" cy="26125"/>
      </dsp:txXfrm>
    </dsp:sp>
    <dsp:sp modelId="{F2B1486F-734A-4124-A3DA-F282F00287AD}">
      <dsp:nvSpPr>
        <dsp:cNvPr id="0" name=""/>
        <dsp:cNvSpPr/>
      </dsp:nvSpPr>
      <dsp:spPr>
        <a:xfrm rot="10800000" flipV="1">
          <a:off x="6750571" y="3099215"/>
          <a:ext cx="3311556" cy="21945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err="1" smtClean="0">
              <a:solidFill>
                <a:schemeClr val="tx1"/>
              </a:solidFill>
            </a:rPr>
            <a:t>Prog</a:t>
          </a:r>
          <a:r>
            <a:rPr lang="en-ZA" sz="1200" b="1" kern="1200" dirty="0" smtClean="0">
              <a:solidFill>
                <a:schemeClr val="tx1"/>
              </a:solidFill>
            </a:rPr>
            <a:t> 2: International Relations, political, economic, social relations: Economic Diplomacy,  through structured bilateral mechanisms, as international agreements. Ensure </a:t>
          </a:r>
          <a:r>
            <a:rPr lang="en-ZA" sz="1200" b="1" kern="1200" dirty="0" err="1" smtClean="0">
              <a:solidFill>
                <a:schemeClr val="tx1"/>
              </a:solidFill>
            </a:rPr>
            <a:t>bilaterals</a:t>
          </a:r>
          <a:r>
            <a:rPr lang="en-ZA" sz="1200" b="1" kern="1200" dirty="0" smtClean="0">
              <a:solidFill>
                <a:schemeClr val="tx1"/>
              </a:solidFill>
            </a:rPr>
            <a:t> respond to national priorities; has bulk of the budget cos its 125 South African Missions abroad, transactions in foreign exchange, economic integration </a:t>
          </a:r>
          <a:r>
            <a:rPr lang="en-ZA" sz="1200" b="1" kern="1200" smtClean="0">
              <a:solidFill>
                <a:schemeClr val="tx1"/>
              </a:solidFill>
            </a:rPr>
            <a:t>of SADC</a:t>
          </a:r>
          <a:endParaRPr lang="en-ZA" sz="1200" b="1" kern="1200" dirty="0">
            <a:solidFill>
              <a:schemeClr val="tx1"/>
            </a:solidFill>
          </a:endParaRPr>
        </a:p>
      </dsp:txBody>
      <dsp:txXfrm rot="10800000" flipV="1">
        <a:off x="6750571" y="3099215"/>
        <a:ext cx="3311556" cy="2194513"/>
      </dsp:txXfrm>
    </dsp:sp>
    <dsp:sp modelId="{77F0FDB6-C833-4C75-BB86-309C44014F02}">
      <dsp:nvSpPr>
        <dsp:cNvPr id="0" name=""/>
        <dsp:cNvSpPr/>
      </dsp:nvSpPr>
      <dsp:spPr>
        <a:xfrm rot="4150644">
          <a:off x="5479102" y="4217555"/>
          <a:ext cx="553704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553704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4150644">
        <a:off x="5742112" y="4217077"/>
        <a:ext cx="27685" cy="27685"/>
      </dsp:txXfrm>
    </dsp:sp>
    <dsp:sp modelId="{8EB401C9-2881-4719-B9A9-07983344805A}">
      <dsp:nvSpPr>
        <dsp:cNvPr id="0" name=""/>
        <dsp:cNvSpPr/>
      </dsp:nvSpPr>
      <dsp:spPr>
        <a:xfrm>
          <a:off x="4873618" y="4459845"/>
          <a:ext cx="2629986" cy="18174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err="1" smtClean="0">
              <a:solidFill>
                <a:schemeClr val="tx1"/>
              </a:solidFill>
            </a:rPr>
            <a:t>Prog</a:t>
          </a:r>
          <a:r>
            <a:rPr lang="en-ZA" sz="1200" b="1" kern="1200" dirty="0" smtClean="0">
              <a:solidFill>
                <a:schemeClr val="tx1"/>
              </a:solidFill>
            </a:rPr>
            <a:t> 3: International Cooperation: promotion and protection of human rights, disarmament, economic and social, environment, continental cooperation, south-south cooperation, north-south dialogue</a:t>
          </a:r>
          <a:endParaRPr lang="en-ZA" sz="1200" b="1" kern="1200" dirty="0">
            <a:solidFill>
              <a:schemeClr val="tx1"/>
            </a:solidFill>
          </a:endParaRPr>
        </a:p>
      </dsp:txBody>
      <dsp:txXfrm>
        <a:off x="4873618" y="4459845"/>
        <a:ext cx="2629986" cy="1817400"/>
      </dsp:txXfrm>
    </dsp:sp>
    <dsp:sp modelId="{5749D3C8-1A6B-4B61-9B40-80DA6F9ECF24}">
      <dsp:nvSpPr>
        <dsp:cNvPr id="0" name=""/>
        <dsp:cNvSpPr/>
      </dsp:nvSpPr>
      <dsp:spPr>
        <a:xfrm rot="7486992">
          <a:off x="4124914" y="4289479"/>
          <a:ext cx="930310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930310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7486992">
        <a:off x="4566812" y="4279585"/>
        <a:ext cx="46515" cy="46515"/>
      </dsp:txXfrm>
    </dsp:sp>
    <dsp:sp modelId="{EBE10128-2A11-4C37-B171-AB96875F3A90}">
      <dsp:nvSpPr>
        <dsp:cNvPr id="0" name=""/>
        <dsp:cNvSpPr/>
      </dsp:nvSpPr>
      <dsp:spPr>
        <a:xfrm>
          <a:off x="2819383" y="4585071"/>
          <a:ext cx="2031071" cy="16099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err="1" smtClean="0">
              <a:solidFill>
                <a:schemeClr val="tx1"/>
              </a:solidFill>
            </a:rPr>
            <a:t>Prog</a:t>
          </a:r>
          <a:r>
            <a:rPr lang="en-ZA" sz="1400" b="1" kern="1200" dirty="0" smtClean="0">
              <a:solidFill>
                <a:schemeClr val="tx1"/>
              </a:solidFill>
            </a:rPr>
            <a:t> 5: International Transfers: membership fees to international organisations, transfers to ARF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2819383" y="4585071"/>
        <a:ext cx="2031071" cy="1609942"/>
      </dsp:txXfrm>
    </dsp:sp>
    <dsp:sp modelId="{B32593B9-A825-4394-A9A6-D149F4DA0C15}">
      <dsp:nvSpPr>
        <dsp:cNvPr id="0" name=""/>
        <dsp:cNvSpPr/>
      </dsp:nvSpPr>
      <dsp:spPr>
        <a:xfrm rot="10093279">
          <a:off x="4087018" y="3430219"/>
          <a:ext cx="142389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142389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10093279">
        <a:off x="4154653" y="3440024"/>
        <a:ext cx="7119" cy="7119"/>
      </dsp:txXfrm>
    </dsp:sp>
    <dsp:sp modelId="{B98328AC-7452-486B-B686-6FAAEACBD164}">
      <dsp:nvSpPr>
        <dsp:cNvPr id="0" name=""/>
        <dsp:cNvSpPr/>
      </dsp:nvSpPr>
      <dsp:spPr>
        <a:xfrm>
          <a:off x="1092747" y="2782264"/>
          <a:ext cx="3071706" cy="19605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err="1" smtClean="0">
              <a:solidFill>
                <a:schemeClr val="tx1"/>
              </a:solidFill>
            </a:rPr>
            <a:t>Prog</a:t>
          </a:r>
          <a:r>
            <a:rPr lang="en-ZA" sz="1200" b="1" kern="1200" dirty="0" smtClean="0">
              <a:solidFill>
                <a:schemeClr val="tx1"/>
              </a:solidFill>
            </a:rPr>
            <a:t> 4: Public Diplomacy and Protocol Services: Ensure communication of South Africa’s role and position in international relations, PD and communication strategies, public participation forums. Provide protocol services, immunities and privileges to diplomatic corps, provided consular services</a:t>
          </a:r>
          <a:endParaRPr lang="en-ZA" sz="1200" b="1" kern="1200" dirty="0">
            <a:solidFill>
              <a:schemeClr val="tx1"/>
            </a:solidFill>
          </a:endParaRPr>
        </a:p>
      </dsp:txBody>
      <dsp:txXfrm>
        <a:off x="1092747" y="2782264"/>
        <a:ext cx="3071706" cy="1960556"/>
      </dsp:txXfrm>
    </dsp:sp>
    <dsp:sp modelId="{F23708A0-34CC-416F-97EC-2E5CA7FCA722}">
      <dsp:nvSpPr>
        <dsp:cNvPr id="0" name=""/>
        <dsp:cNvSpPr/>
      </dsp:nvSpPr>
      <dsp:spPr>
        <a:xfrm rot="12717941">
          <a:off x="3910372" y="2469174"/>
          <a:ext cx="625317" cy="26728"/>
        </a:xfrm>
        <a:custGeom>
          <a:avLst/>
          <a:gdLst/>
          <a:ahLst/>
          <a:cxnLst/>
          <a:rect l="0" t="0" r="0" b="0"/>
          <a:pathLst>
            <a:path>
              <a:moveTo>
                <a:pt x="0" y="13364"/>
              </a:moveTo>
              <a:lnTo>
                <a:pt x="625317" y="133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b="1" kern="1200">
            <a:solidFill>
              <a:schemeClr val="tx1"/>
            </a:solidFill>
          </a:endParaRPr>
        </a:p>
      </dsp:txBody>
      <dsp:txXfrm rot="12717941">
        <a:off x="4207398" y="2466905"/>
        <a:ext cx="31265" cy="31265"/>
      </dsp:txXfrm>
    </dsp:sp>
    <dsp:sp modelId="{434D4719-1590-418E-A650-33126FDE6965}">
      <dsp:nvSpPr>
        <dsp:cNvPr id="0" name=""/>
        <dsp:cNvSpPr/>
      </dsp:nvSpPr>
      <dsp:spPr>
        <a:xfrm>
          <a:off x="1224975" y="502454"/>
          <a:ext cx="3134945" cy="21746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 dirty="0" smtClean="0">
              <a:solidFill>
                <a:schemeClr val="tx1"/>
              </a:solidFill>
            </a:rPr>
            <a:t>Emerging trends: BREXIT, Political situations in Libya, Sudan, Algeria, Zimbabwe, conflict hotspots in Africa, trade war, Iran Nuclear deal, emergence of far-right parties in the EU, economic  embargo on Cuba, Israeli/Palestine conflict, self-determination for Western Sahara, elections in African countries</a:t>
          </a:r>
          <a:endParaRPr lang="en-ZA" sz="1200" b="1" kern="1200" dirty="0">
            <a:solidFill>
              <a:schemeClr val="tx1"/>
            </a:solidFill>
          </a:endParaRPr>
        </a:p>
      </dsp:txBody>
      <dsp:txXfrm>
        <a:off x="1224975" y="502454"/>
        <a:ext cx="3134945" cy="21746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4398691" y="1926472"/>
          <a:ext cx="1706306" cy="2321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Oversight on African Renaissance and International Cooperation Fund 2000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4398691" y="1926472"/>
        <a:ext cx="1706306" cy="2321515"/>
      </dsp:txXfrm>
    </dsp:sp>
    <dsp:sp modelId="{6256A408-878C-49A3-A800-449EC0301CF1}">
      <dsp:nvSpPr>
        <dsp:cNvPr id="0" name=""/>
        <dsp:cNvSpPr/>
      </dsp:nvSpPr>
      <dsp:spPr>
        <a:xfrm rot="16200000">
          <a:off x="5147732" y="1807818"/>
          <a:ext cx="208225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208225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600" b="1" kern="1200">
            <a:solidFill>
              <a:schemeClr val="tx1"/>
            </a:solidFill>
          </a:endParaRPr>
        </a:p>
      </dsp:txBody>
      <dsp:txXfrm rot="16200000">
        <a:off x="5246639" y="1817153"/>
        <a:ext cx="10411" cy="10411"/>
      </dsp:txXfrm>
    </dsp:sp>
    <dsp:sp modelId="{00D92A99-5D04-460B-BFF9-392371AF5B4D}">
      <dsp:nvSpPr>
        <dsp:cNvPr id="0" name=""/>
        <dsp:cNvSpPr/>
      </dsp:nvSpPr>
      <dsp:spPr>
        <a:xfrm>
          <a:off x="4175506" y="11940"/>
          <a:ext cx="2152676" cy="17063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Oversight Model Challenges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Verification visits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4175506" y="11940"/>
        <a:ext cx="2152676" cy="1706306"/>
      </dsp:txXfrm>
    </dsp:sp>
    <dsp:sp modelId="{330BA585-EF16-4C99-8EBA-A063D16381C7}">
      <dsp:nvSpPr>
        <dsp:cNvPr id="0" name=""/>
        <dsp:cNvSpPr/>
      </dsp:nvSpPr>
      <dsp:spPr>
        <a:xfrm rot="20664031">
          <a:off x="6071096" y="2718991"/>
          <a:ext cx="895192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895192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600" b="1" kern="1200">
            <a:solidFill>
              <a:schemeClr val="tx1"/>
            </a:solidFill>
          </a:endParaRPr>
        </a:p>
      </dsp:txBody>
      <dsp:txXfrm rot="20664031">
        <a:off x="6496312" y="2711152"/>
        <a:ext cx="44759" cy="44759"/>
      </dsp:txXfrm>
    </dsp:sp>
    <dsp:sp modelId="{92AA594F-54C0-4F04-84EB-03BCCBEADFBD}">
      <dsp:nvSpPr>
        <dsp:cNvPr id="0" name=""/>
        <dsp:cNvSpPr/>
      </dsp:nvSpPr>
      <dsp:spPr>
        <a:xfrm>
          <a:off x="6831085" y="737076"/>
          <a:ext cx="3729731" cy="27771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Irregular expenditure due to lack of operational policies- 3 quotes as per PFMA; and procedures, low disbursement, unused funds kept by </a:t>
          </a:r>
          <a:r>
            <a:rPr lang="en-ZA" sz="1600" b="1" kern="1200" dirty="0" err="1" smtClean="0">
              <a:solidFill>
                <a:schemeClr val="tx1"/>
              </a:solidFill>
            </a:rPr>
            <a:t>Dirco</a:t>
          </a:r>
          <a:r>
            <a:rPr lang="en-ZA" sz="1600" b="1" kern="1200" dirty="0" smtClean="0">
              <a:solidFill>
                <a:schemeClr val="tx1"/>
              </a:solidFill>
            </a:rPr>
            <a:t>, surplus funds back to Treasury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6831085" y="737076"/>
        <a:ext cx="3729731" cy="2777151"/>
      </dsp:txXfrm>
    </dsp:sp>
    <dsp:sp modelId="{96CFA7A0-38F1-4217-ACB2-A9975A5F9C43}">
      <dsp:nvSpPr>
        <dsp:cNvPr id="0" name=""/>
        <dsp:cNvSpPr/>
      </dsp:nvSpPr>
      <dsp:spPr>
        <a:xfrm rot="1421550">
          <a:off x="6007436" y="3697759"/>
          <a:ext cx="1337731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1337731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600" b="1" kern="1200">
            <a:solidFill>
              <a:schemeClr val="tx1"/>
            </a:solidFill>
          </a:endParaRPr>
        </a:p>
      </dsp:txBody>
      <dsp:txXfrm rot="1421550">
        <a:off x="6642858" y="3678857"/>
        <a:ext cx="66886" cy="66886"/>
      </dsp:txXfrm>
    </dsp:sp>
    <dsp:sp modelId="{F2B1486F-734A-4124-A3DA-F282F00287AD}">
      <dsp:nvSpPr>
        <dsp:cNvPr id="0" name=""/>
        <dsp:cNvSpPr/>
      </dsp:nvSpPr>
      <dsp:spPr>
        <a:xfrm>
          <a:off x="6899287" y="3587886"/>
          <a:ext cx="3661529" cy="20512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Governance issues: Reporting to the DG; unto him/herself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Migration from ARF to South African Development Partnership Agency (SADPA) since 2009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6899287" y="3587886"/>
        <a:ext cx="3661529" cy="2051253"/>
      </dsp:txXfrm>
    </dsp:sp>
    <dsp:sp modelId="{94C235D0-1A1C-48A3-9A21-9640DDF280E5}">
      <dsp:nvSpPr>
        <dsp:cNvPr id="0" name=""/>
        <dsp:cNvSpPr/>
      </dsp:nvSpPr>
      <dsp:spPr>
        <a:xfrm rot="5725322">
          <a:off x="5029792" y="4326474"/>
          <a:ext cx="206097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206097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>
            <a:solidFill>
              <a:schemeClr val="tx1"/>
            </a:solidFill>
          </a:endParaRPr>
        </a:p>
      </dsp:txBody>
      <dsp:txXfrm rot="5725322">
        <a:off x="5127688" y="4335863"/>
        <a:ext cx="10304" cy="10304"/>
      </dsp:txXfrm>
    </dsp:sp>
    <dsp:sp modelId="{FC18E000-DAF8-4DE5-AAC8-E9197E2EB984}">
      <dsp:nvSpPr>
        <dsp:cNvPr id="0" name=""/>
        <dsp:cNvSpPr/>
      </dsp:nvSpPr>
      <dsp:spPr>
        <a:xfrm>
          <a:off x="3115004" y="4442780"/>
          <a:ext cx="3849581" cy="17570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Governance issues, set up as a public entity, though still within </a:t>
          </a:r>
          <a:r>
            <a:rPr lang="en-ZA" sz="1800" b="1" kern="1200" dirty="0" err="1" smtClean="0">
              <a:solidFill>
                <a:schemeClr val="tx1"/>
              </a:solidFill>
            </a:rPr>
            <a:t>Dirco</a:t>
          </a:r>
          <a:r>
            <a:rPr lang="en-ZA" sz="1800" b="1" kern="1200" dirty="0" smtClean="0">
              <a:solidFill>
                <a:schemeClr val="tx1"/>
              </a:solidFill>
            </a:rPr>
            <a:t>  structures, consultation of 2 Ministers.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115004" y="4442780"/>
        <a:ext cx="3849581" cy="1757052"/>
      </dsp:txXfrm>
    </dsp:sp>
    <dsp:sp modelId="{B32593B9-A825-4394-A9A6-D149F4DA0C15}">
      <dsp:nvSpPr>
        <dsp:cNvPr id="0" name=""/>
        <dsp:cNvSpPr/>
      </dsp:nvSpPr>
      <dsp:spPr>
        <a:xfrm rot="9119718">
          <a:off x="2254510" y="4044570"/>
          <a:ext cx="2339706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2339706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900" b="1" kern="1200">
            <a:solidFill>
              <a:schemeClr val="tx1"/>
            </a:solidFill>
          </a:endParaRPr>
        </a:p>
      </dsp:txBody>
      <dsp:txXfrm rot="9119718">
        <a:off x="3365871" y="4000618"/>
        <a:ext cx="116985" cy="116985"/>
      </dsp:txXfrm>
    </dsp:sp>
    <dsp:sp modelId="{B98328AC-7452-486B-B686-6FAAEACBD164}">
      <dsp:nvSpPr>
        <dsp:cNvPr id="0" name=""/>
        <dsp:cNvSpPr/>
      </dsp:nvSpPr>
      <dsp:spPr>
        <a:xfrm>
          <a:off x="750862" y="4233564"/>
          <a:ext cx="1768314" cy="155429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Demand-driven or proactive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750862" y="4233564"/>
        <a:ext cx="1768314" cy="1554292"/>
      </dsp:txXfrm>
    </dsp:sp>
    <dsp:sp modelId="{F23708A0-34CC-416F-97EC-2E5CA7FCA722}">
      <dsp:nvSpPr>
        <dsp:cNvPr id="0" name=""/>
        <dsp:cNvSpPr/>
      </dsp:nvSpPr>
      <dsp:spPr>
        <a:xfrm rot="11704374">
          <a:off x="3757248" y="2760285"/>
          <a:ext cx="669192" cy="29082"/>
        </a:xfrm>
        <a:custGeom>
          <a:avLst/>
          <a:gdLst/>
          <a:ahLst/>
          <a:cxnLst/>
          <a:rect l="0" t="0" r="0" b="0"/>
          <a:pathLst>
            <a:path>
              <a:moveTo>
                <a:pt x="0" y="14541"/>
              </a:moveTo>
              <a:lnTo>
                <a:pt x="669192" y="1454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600" b="1" kern="1200">
            <a:solidFill>
              <a:schemeClr val="tx1"/>
            </a:solidFill>
          </a:endParaRPr>
        </a:p>
      </dsp:txBody>
      <dsp:txXfrm rot="11704374">
        <a:off x="4075115" y="2758096"/>
        <a:ext cx="33459" cy="33459"/>
      </dsp:txXfrm>
    </dsp:sp>
    <dsp:sp modelId="{434D4719-1590-418E-A650-33126FDE6965}">
      <dsp:nvSpPr>
        <dsp:cNvPr id="0" name=""/>
        <dsp:cNvSpPr/>
      </dsp:nvSpPr>
      <dsp:spPr>
        <a:xfrm>
          <a:off x="229397" y="597215"/>
          <a:ext cx="3615476" cy="32485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Promotion of democracy (Elections), good governance, prevention and resolution of conflict, socio-economic development and integration, humanitarian assistance, human resource development, post-conflict reconstruction &amp;development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100" b="1" kern="1200" dirty="0">
            <a:solidFill>
              <a:schemeClr val="tx1"/>
            </a:solidFill>
          </a:endParaRPr>
        </a:p>
      </dsp:txBody>
      <dsp:txXfrm>
        <a:off x="229397" y="597215"/>
        <a:ext cx="3615476" cy="324850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3989602" y="2358711"/>
          <a:ext cx="1570545" cy="1570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Areas  for urgent  Oversight  visits</a:t>
          </a:r>
        </a:p>
      </dsp:txBody>
      <dsp:txXfrm>
        <a:off x="3989602" y="2358711"/>
        <a:ext cx="1570545" cy="1570545"/>
      </dsp:txXfrm>
    </dsp:sp>
    <dsp:sp modelId="{6256A408-878C-49A3-A800-449EC0301CF1}">
      <dsp:nvSpPr>
        <dsp:cNvPr id="0" name=""/>
        <dsp:cNvSpPr/>
      </dsp:nvSpPr>
      <dsp:spPr>
        <a:xfrm rot="16552031">
          <a:off x="4496609" y="1951052"/>
          <a:ext cx="798724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798724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16552031">
        <a:off x="4876003" y="1945586"/>
        <a:ext cx="39936" cy="39936"/>
      </dsp:txXfrm>
    </dsp:sp>
    <dsp:sp modelId="{00D92A99-5D04-460B-BFF9-392371AF5B4D}">
      <dsp:nvSpPr>
        <dsp:cNvPr id="0" name=""/>
        <dsp:cNvSpPr/>
      </dsp:nvSpPr>
      <dsp:spPr>
        <a:xfrm>
          <a:off x="3956214" y="0"/>
          <a:ext cx="2122089" cy="15705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Progress on vacant properties in Namibia and elsewhere, Study Tour on SADPA and oversight on IR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3956214" y="0"/>
        <a:ext cx="2122089" cy="1570545"/>
      </dsp:txXfrm>
    </dsp:sp>
    <dsp:sp modelId="{330BA585-EF16-4C99-8EBA-A063D16381C7}">
      <dsp:nvSpPr>
        <dsp:cNvPr id="0" name=""/>
        <dsp:cNvSpPr/>
      </dsp:nvSpPr>
      <dsp:spPr>
        <a:xfrm rot="20149344">
          <a:off x="5446062" y="2596810"/>
          <a:ext cx="1030601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1030601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20149344">
        <a:off x="5935598" y="2585547"/>
        <a:ext cx="51530" cy="51530"/>
      </dsp:txXfrm>
    </dsp:sp>
    <dsp:sp modelId="{92AA594F-54C0-4F04-84EB-03BCCBEADFBD}">
      <dsp:nvSpPr>
        <dsp:cNvPr id="0" name=""/>
        <dsp:cNvSpPr/>
      </dsp:nvSpPr>
      <dsp:spPr>
        <a:xfrm>
          <a:off x="6234725" y="904352"/>
          <a:ext cx="2678361" cy="19660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South Africa as Chairperson of the African Union (2020), peace-keeping diplomacy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Impact oversight on participation in SADC, AU, UN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6234725" y="904352"/>
        <a:ext cx="2678361" cy="1966024"/>
      </dsp:txXfrm>
    </dsp:sp>
    <dsp:sp modelId="{96CFA7A0-38F1-4217-ACB2-A9975A5F9C43}">
      <dsp:nvSpPr>
        <dsp:cNvPr id="0" name=""/>
        <dsp:cNvSpPr/>
      </dsp:nvSpPr>
      <dsp:spPr>
        <a:xfrm rot="771429">
          <a:off x="5538921" y="3317868"/>
          <a:ext cx="122651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122651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771429">
        <a:off x="5597181" y="3329303"/>
        <a:ext cx="6132" cy="6132"/>
      </dsp:txXfrm>
    </dsp:sp>
    <dsp:sp modelId="{F2B1486F-734A-4124-A3DA-F282F00287AD}">
      <dsp:nvSpPr>
        <dsp:cNvPr id="0" name=""/>
        <dsp:cNvSpPr/>
      </dsp:nvSpPr>
      <dsp:spPr>
        <a:xfrm>
          <a:off x="5524473" y="2882415"/>
          <a:ext cx="3089797" cy="15705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South African Missions abroad (125) and on implementation of a Bilateral Commission with counterpart committee, Economic Diplomacy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5524473" y="2882415"/>
        <a:ext cx="3089797" cy="1570545"/>
      </dsp:txXfrm>
    </dsp:sp>
    <dsp:sp modelId="{77F0FDB6-C833-4C75-BB86-309C44014F02}">
      <dsp:nvSpPr>
        <dsp:cNvPr id="0" name=""/>
        <dsp:cNvSpPr/>
      </dsp:nvSpPr>
      <dsp:spPr>
        <a:xfrm rot="3857143">
          <a:off x="4908891" y="4165951"/>
          <a:ext cx="730242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730242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3857143">
        <a:off x="5255756" y="4162197"/>
        <a:ext cx="36512" cy="36512"/>
      </dsp:txXfrm>
    </dsp:sp>
    <dsp:sp modelId="{8EB401C9-2881-4719-B9A9-07983344805A}">
      <dsp:nvSpPr>
        <dsp:cNvPr id="0" name=""/>
        <dsp:cNvSpPr/>
      </dsp:nvSpPr>
      <dsp:spPr>
        <a:xfrm>
          <a:off x="4473756" y="4479145"/>
          <a:ext cx="2644531" cy="15705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Investigative Oversight on the political situations in Western Sahara and Palestine towards self-determination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4473756" y="4479145"/>
        <a:ext cx="2644531" cy="1570545"/>
      </dsp:txXfrm>
    </dsp:sp>
    <dsp:sp modelId="{5749D3C8-1A6B-4B61-9B40-80DA6F9ECF24}">
      <dsp:nvSpPr>
        <dsp:cNvPr id="0" name=""/>
        <dsp:cNvSpPr/>
      </dsp:nvSpPr>
      <dsp:spPr>
        <a:xfrm rot="8124238">
          <a:off x="3290312" y="4060317"/>
          <a:ext cx="1081015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1081015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8124238">
        <a:off x="3803794" y="4047794"/>
        <a:ext cx="54050" cy="54050"/>
      </dsp:txXfrm>
    </dsp:sp>
    <dsp:sp modelId="{EBE10128-2A11-4C37-B171-AB96875F3A90}">
      <dsp:nvSpPr>
        <dsp:cNvPr id="0" name=""/>
        <dsp:cNvSpPr/>
      </dsp:nvSpPr>
      <dsp:spPr>
        <a:xfrm>
          <a:off x="1343397" y="4352683"/>
          <a:ext cx="2818375" cy="157054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Headquarters of DIRCO , its diplomatic academy, lounges, guesthouses Pan African Parliament , UN offices, NEPAD, APRM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1343397" y="4352683"/>
        <a:ext cx="2818375" cy="1570545"/>
      </dsp:txXfrm>
    </dsp:sp>
    <dsp:sp modelId="{B32593B9-A825-4394-A9A6-D149F4DA0C15}">
      <dsp:nvSpPr>
        <dsp:cNvPr id="0" name=""/>
        <dsp:cNvSpPr/>
      </dsp:nvSpPr>
      <dsp:spPr>
        <a:xfrm rot="10423913">
          <a:off x="3825373" y="3224468"/>
          <a:ext cx="169429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169429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10423913">
        <a:off x="3905852" y="3234734"/>
        <a:ext cx="8471" cy="8471"/>
      </dsp:txXfrm>
    </dsp:sp>
    <dsp:sp modelId="{B98328AC-7452-486B-B686-6FAAEACBD164}">
      <dsp:nvSpPr>
        <dsp:cNvPr id="0" name=""/>
        <dsp:cNvSpPr/>
      </dsp:nvSpPr>
      <dsp:spPr>
        <a:xfrm>
          <a:off x="1153711" y="2608418"/>
          <a:ext cx="2695495" cy="15705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Follow-your-Aid visit to ARF project area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1153711" y="2608418"/>
        <a:ext cx="2695495" cy="1570545"/>
      </dsp:txXfrm>
    </dsp:sp>
    <dsp:sp modelId="{F23708A0-34CC-416F-97EC-2E5CA7FCA722}">
      <dsp:nvSpPr>
        <dsp:cNvPr id="0" name=""/>
        <dsp:cNvSpPr/>
      </dsp:nvSpPr>
      <dsp:spPr>
        <a:xfrm rot="12650441">
          <a:off x="3047133" y="2436322"/>
          <a:ext cx="1133661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1133661" y="1450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400" b="1" kern="1200">
            <a:solidFill>
              <a:schemeClr val="tx1"/>
            </a:solidFill>
          </a:endParaRPr>
        </a:p>
      </dsp:txBody>
      <dsp:txXfrm rot="12650441">
        <a:off x="3585622" y="2422483"/>
        <a:ext cx="56683" cy="56683"/>
      </dsp:txXfrm>
    </dsp:sp>
    <dsp:sp modelId="{434D4719-1590-418E-A650-33126FDE6965}">
      <dsp:nvSpPr>
        <dsp:cNvPr id="0" name=""/>
        <dsp:cNvSpPr/>
      </dsp:nvSpPr>
      <dsp:spPr>
        <a:xfrm>
          <a:off x="798696" y="807016"/>
          <a:ext cx="2754768" cy="15705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solidFill>
                <a:schemeClr val="tx1"/>
              </a:solidFill>
            </a:rPr>
            <a:t>South Africa in UN Security Council (2019-2020); SCM issues in New York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798696" y="807016"/>
        <a:ext cx="2754768" cy="15705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4318202" y="2243180"/>
          <a:ext cx="1635541" cy="1635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Programme 1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4318202" y="2243180"/>
        <a:ext cx="1635541" cy="1635541"/>
      </dsp:txXfrm>
    </dsp:sp>
    <dsp:sp modelId="{6256A408-878C-49A3-A800-449EC0301CF1}">
      <dsp:nvSpPr>
        <dsp:cNvPr id="0" name=""/>
        <dsp:cNvSpPr/>
      </dsp:nvSpPr>
      <dsp:spPr>
        <a:xfrm rot="16200000">
          <a:off x="4726846" y="1819315"/>
          <a:ext cx="818253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818253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16200000">
        <a:off x="5115517" y="1813597"/>
        <a:ext cx="40912" cy="40912"/>
      </dsp:txXfrm>
    </dsp:sp>
    <dsp:sp modelId="{00D92A99-5D04-460B-BFF9-392371AF5B4D}">
      <dsp:nvSpPr>
        <dsp:cNvPr id="0" name=""/>
        <dsp:cNvSpPr/>
      </dsp:nvSpPr>
      <dsp:spPr>
        <a:xfrm>
          <a:off x="3622328" y="-210615"/>
          <a:ext cx="3027289" cy="16355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Operating leases vs property acquisition model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3622328" y="-210615"/>
        <a:ext cx="3027289" cy="1635541"/>
      </dsp:txXfrm>
    </dsp:sp>
    <dsp:sp modelId="{330BA585-EF16-4C99-8EBA-A063D16381C7}">
      <dsp:nvSpPr>
        <dsp:cNvPr id="0" name=""/>
        <dsp:cNvSpPr/>
      </dsp:nvSpPr>
      <dsp:spPr>
        <a:xfrm rot="20387793">
          <a:off x="5879846" y="2631425"/>
          <a:ext cx="766558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766558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20387793">
        <a:off x="6243962" y="2626998"/>
        <a:ext cx="38327" cy="38327"/>
      </dsp:txXfrm>
    </dsp:sp>
    <dsp:sp modelId="{92AA594F-54C0-4F04-84EB-03BCCBEADFBD}">
      <dsp:nvSpPr>
        <dsp:cNvPr id="0" name=""/>
        <dsp:cNvSpPr/>
      </dsp:nvSpPr>
      <dsp:spPr>
        <a:xfrm>
          <a:off x="6368293" y="1239577"/>
          <a:ext cx="2989770" cy="16355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Reduced budget, foreign exchange fluctuation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6368293" y="1239577"/>
        <a:ext cx="2989770" cy="1635541"/>
      </dsp:txXfrm>
    </dsp:sp>
    <dsp:sp modelId="{96CFA7A0-38F1-4217-ACB2-A9975A5F9C43}">
      <dsp:nvSpPr>
        <dsp:cNvPr id="0" name=""/>
        <dsp:cNvSpPr/>
      </dsp:nvSpPr>
      <dsp:spPr>
        <a:xfrm rot="1407919">
          <a:off x="5828347" y="3650001"/>
          <a:ext cx="1397090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1397090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1407919">
        <a:off x="6491965" y="3629811"/>
        <a:ext cx="69854" cy="69854"/>
      </dsp:txXfrm>
    </dsp:sp>
    <dsp:sp modelId="{F2B1486F-734A-4124-A3DA-F282F00287AD}">
      <dsp:nvSpPr>
        <dsp:cNvPr id="0" name=""/>
        <dsp:cNvSpPr/>
      </dsp:nvSpPr>
      <dsp:spPr>
        <a:xfrm>
          <a:off x="6956892" y="3578652"/>
          <a:ext cx="2511096" cy="16355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Vacant properties and land parcels abroad- management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6956892" y="3578652"/>
        <a:ext cx="2511096" cy="1635541"/>
      </dsp:txXfrm>
    </dsp:sp>
    <dsp:sp modelId="{77F0FDB6-C833-4C75-BB86-309C44014F02}">
      <dsp:nvSpPr>
        <dsp:cNvPr id="0" name=""/>
        <dsp:cNvSpPr/>
      </dsp:nvSpPr>
      <dsp:spPr>
        <a:xfrm rot="4009722">
          <a:off x="5356248" y="3951870"/>
          <a:ext cx="334707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334707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4009722">
        <a:off x="5515234" y="3958240"/>
        <a:ext cx="16735" cy="16735"/>
      </dsp:txXfrm>
    </dsp:sp>
    <dsp:sp modelId="{8EB401C9-2881-4719-B9A9-07983344805A}">
      <dsp:nvSpPr>
        <dsp:cNvPr id="0" name=""/>
        <dsp:cNvSpPr/>
      </dsp:nvSpPr>
      <dsp:spPr>
        <a:xfrm>
          <a:off x="4987991" y="3982316"/>
          <a:ext cx="2188436" cy="25788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Compensation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 of employees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4987991" y="3982316"/>
        <a:ext cx="2188436" cy="2578857"/>
      </dsp:txXfrm>
    </dsp:sp>
    <dsp:sp modelId="{5749D3C8-1A6B-4B61-9B40-80DA6F9ECF24}">
      <dsp:nvSpPr>
        <dsp:cNvPr id="0" name=""/>
        <dsp:cNvSpPr/>
      </dsp:nvSpPr>
      <dsp:spPr>
        <a:xfrm rot="6942857">
          <a:off x="4414124" y="4013621"/>
          <a:ext cx="511940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511940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6942857">
        <a:off x="4657296" y="4015560"/>
        <a:ext cx="25597" cy="25597"/>
      </dsp:txXfrm>
    </dsp:sp>
    <dsp:sp modelId="{EBE10128-2A11-4C37-B171-AB96875F3A90}">
      <dsp:nvSpPr>
        <dsp:cNvPr id="0" name=""/>
        <dsp:cNvSpPr/>
      </dsp:nvSpPr>
      <dsp:spPr>
        <a:xfrm>
          <a:off x="3253540" y="4010022"/>
          <a:ext cx="1635541" cy="25234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Foreign Service Bill,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Diplomatic Academy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3253540" y="4010022"/>
        <a:ext cx="1635541" cy="2523444"/>
      </dsp:txXfrm>
    </dsp:sp>
    <dsp:sp modelId="{B32593B9-A825-4394-A9A6-D149F4DA0C15}">
      <dsp:nvSpPr>
        <dsp:cNvPr id="0" name=""/>
        <dsp:cNvSpPr/>
      </dsp:nvSpPr>
      <dsp:spPr>
        <a:xfrm rot="9894821">
          <a:off x="2517814" y="3501195"/>
          <a:ext cx="1860636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1860636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9894821">
        <a:off x="3401616" y="3469417"/>
        <a:ext cx="93031" cy="93031"/>
      </dsp:txXfrm>
    </dsp:sp>
    <dsp:sp modelId="{B98328AC-7452-486B-B686-6FAAEACBD164}">
      <dsp:nvSpPr>
        <dsp:cNvPr id="0" name=""/>
        <dsp:cNvSpPr/>
      </dsp:nvSpPr>
      <dsp:spPr>
        <a:xfrm>
          <a:off x="925946" y="2681146"/>
          <a:ext cx="1635541" cy="25884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PAP, quotas, SADPA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925946" y="2681146"/>
        <a:ext cx="1635541" cy="2588474"/>
      </dsp:txXfrm>
    </dsp:sp>
    <dsp:sp modelId="{F23708A0-34CC-416F-97EC-2E5CA7FCA722}">
      <dsp:nvSpPr>
        <dsp:cNvPr id="0" name=""/>
        <dsp:cNvSpPr/>
      </dsp:nvSpPr>
      <dsp:spPr>
        <a:xfrm rot="12423934">
          <a:off x="4125015" y="2606067"/>
          <a:ext cx="299123" cy="29474"/>
        </a:xfrm>
        <a:custGeom>
          <a:avLst/>
          <a:gdLst/>
          <a:ahLst/>
          <a:cxnLst/>
          <a:rect l="0" t="0" r="0" b="0"/>
          <a:pathLst>
            <a:path>
              <a:moveTo>
                <a:pt x="0" y="14737"/>
              </a:moveTo>
              <a:lnTo>
                <a:pt x="299123" y="147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800" b="1" kern="1200">
            <a:solidFill>
              <a:schemeClr val="tx1"/>
            </a:solidFill>
          </a:endParaRPr>
        </a:p>
      </dsp:txBody>
      <dsp:txXfrm rot="12423934">
        <a:off x="4267099" y="2613327"/>
        <a:ext cx="14956" cy="14956"/>
      </dsp:txXfrm>
    </dsp:sp>
    <dsp:sp modelId="{434D4719-1590-418E-A650-33126FDE6965}">
      <dsp:nvSpPr>
        <dsp:cNvPr id="0" name=""/>
        <dsp:cNvSpPr/>
      </dsp:nvSpPr>
      <dsp:spPr>
        <a:xfrm>
          <a:off x="875329" y="1094836"/>
          <a:ext cx="4026507" cy="16355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 smtClean="0">
              <a:solidFill>
                <a:schemeClr val="tx1"/>
              </a:solidFill>
            </a:rPr>
            <a:t>ICT issues, Supply Chain management, assets</a:t>
          </a:r>
          <a:endParaRPr lang="en-ZA" sz="1800" b="1" kern="1200" dirty="0">
            <a:solidFill>
              <a:schemeClr val="tx1"/>
            </a:solidFill>
          </a:endParaRPr>
        </a:p>
      </dsp:txBody>
      <dsp:txXfrm>
        <a:off x="875329" y="1094836"/>
        <a:ext cx="4026507" cy="163554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93759-0A47-4F7D-8754-4FF8643EEE2A}">
      <dsp:nvSpPr>
        <dsp:cNvPr id="0" name=""/>
        <dsp:cNvSpPr/>
      </dsp:nvSpPr>
      <dsp:spPr>
        <a:xfrm>
          <a:off x="3909930" y="2498039"/>
          <a:ext cx="1648700" cy="1648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Public Diplomacy: Domestic oversight, with Select Committee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3909930" y="2498039"/>
        <a:ext cx="1648700" cy="1648700"/>
      </dsp:txXfrm>
    </dsp:sp>
    <dsp:sp modelId="{6256A408-878C-49A3-A800-449EC0301CF1}">
      <dsp:nvSpPr>
        <dsp:cNvPr id="0" name=""/>
        <dsp:cNvSpPr/>
      </dsp:nvSpPr>
      <dsp:spPr>
        <a:xfrm rot="16200000">
          <a:off x="4322394" y="2070609"/>
          <a:ext cx="823772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823772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16200000">
        <a:off x="4713685" y="2065559"/>
        <a:ext cx="41188" cy="41188"/>
      </dsp:txXfrm>
    </dsp:sp>
    <dsp:sp modelId="{00D92A99-5D04-460B-BFF9-392371AF5B4D}">
      <dsp:nvSpPr>
        <dsp:cNvPr id="0" name=""/>
        <dsp:cNvSpPr/>
      </dsp:nvSpPr>
      <dsp:spPr>
        <a:xfrm>
          <a:off x="3355167" y="25566"/>
          <a:ext cx="2758226" cy="1648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Consular matters for South Africans abroad. Detainees, prisoners, kidnapped, death, registration when abroad,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3355167" y="25566"/>
        <a:ext cx="2758226" cy="1648700"/>
      </dsp:txXfrm>
    </dsp:sp>
    <dsp:sp modelId="{330BA585-EF16-4C99-8EBA-A063D16381C7}">
      <dsp:nvSpPr>
        <dsp:cNvPr id="0" name=""/>
        <dsp:cNvSpPr/>
      </dsp:nvSpPr>
      <dsp:spPr>
        <a:xfrm rot="19808157">
          <a:off x="5400722" y="2714714"/>
          <a:ext cx="729603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729603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19808157">
        <a:off x="5747284" y="2712018"/>
        <a:ext cx="36480" cy="36480"/>
      </dsp:txXfrm>
    </dsp:sp>
    <dsp:sp modelId="{92AA594F-54C0-4F04-84EB-03BCCBEADFBD}">
      <dsp:nvSpPr>
        <dsp:cNvPr id="0" name=""/>
        <dsp:cNvSpPr/>
      </dsp:nvSpPr>
      <dsp:spPr>
        <a:xfrm>
          <a:off x="5453879" y="1089330"/>
          <a:ext cx="3467563" cy="16487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 Ensure Public Diplomacy strategy working along with communication strategy; ensure proactive public diplomacy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5453879" y="1089330"/>
        <a:ext cx="3467563" cy="1648700"/>
      </dsp:txXfrm>
    </dsp:sp>
    <dsp:sp modelId="{96CFA7A0-38F1-4217-ACB2-A9975A5F9C43}">
      <dsp:nvSpPr>
        <dsp:cNvPr id="0" name=""/>
        <dsp:cNvSpPr/>
      </dsp:nvSpPr>
      <dsp:spPr>
        <a:xfrm rot="476450">
          <a:off x="5547453" y="3467878"/>
          <a:ext cx="682564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682564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476450">
        <a:off x="5871671" y="3466358"/>
        <a:ext cx="34128" cy="34128"/>
      </dsp:txXfrm>
    </dsp:sp>
    <dsp:sp modelId="{F2B1486F-734A-4124-A3DA-F282F00287AD}">
      <dsp:nvSpPr>
        <dsp:cNvPr id="0" name=""/>
        <dsp:cNvSpPr/>
      </dsp:nvSpPr>
      <dsp:spPr>
        <a:xfrm>
          <a:off x="6176023" y="2915370"/>
          <a:ext cx="3100265" cy="16487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Ensure compliance with Consultative mechanism on international activities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6176023" y="2915370"/>
        <a:ext cx="3100265" cy="1648700"/>
      </dsp:txXfrm>
    </dsp:sp>
    <dsp:sp modelId="{77F0FDB6-C833-4C75-BB86-309C44014F02}">
      <dsp:nvSpPr>
        <dsp:cNvPr id="0" name=""/>
        <dsp:cNvSpPr/>
      </dsp:nvSpPr>
      <dsp:spPr>
        <a:xfrm rot="2673278">
          <a:off x="5142266" y="4323193"/>
          <a:ext cx="1248572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1248572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2673278">
        <a:off x="5735338" y="4307523"/>
        <a:ext cx="62428" cy="62428"/>
      </dsp:txXfrm>
    </dsp:sp>
    <dsp:sp modelId="{8EB401C9-2881-4719-B9A9-07983344805A}">
      <dsp:nvSpPr>
        <dsp:cNvPr id="0" name=""/>
        <dsp:cNvSpPr/>
      </dsp:nvSpPr>
      <dsp:spPr>
        <a:xfrm>
          <a:off x="5487863" y="4666069"/>
          <a:ext cx="2896832" cy="16487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Ensure Knowledge and understanding of SA Foreign Policy, outreach programmes, Africa as centre of SA Foreign Policy (xenophobia)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5487863" y="4666069"/>
        <a:ext cx="2896832" cy="1648700"/>
      </dsp:txXfrm>
    </dsp:sp>
    <dsp:sp modelId="{5749D3C8-1A6B-4B61-9B40-80DA6F9ECF24}">
      <dsp:nvSpPr>
        <dsp:cNvPr id="0" name=""/>
        <dsp:cNvSpPr/>
      </dsp:nvSpPr>
      <dsp:spPr>
        <a:xfrm rot="7640074">
          <a:off x="3506212" y="4322672"/>
          <a:ext cx="906492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906492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7640074">
        <a:off x="3936796" y="4315554"/>
        <a:ext cx="45324" cy="45324"/>
      </dsp:txXfrm>
    </dsp:sp>
    <dsp:sp modelId="{EBE10128-2A11-4C37-B171-AB96875F3A90}">
      <dsp:nvSpPr>
        <dsp:cNvPr id="0" name=""/>
        <dsp:cNvSpPr/>
      </dsp:nvSpPr>
      <dsp:spPr>
        <a:xfrm>
          <a:off x="1124800" y="4659232"/>
          <a:ext cx="3922060" cy="16487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Ensure Popularisation of activities of the ARF, funded projects and impact on lives abroad</a:t>
          </a:r>
        </a:p>
      </dsp:txBody>
      <dsp:txXfrm>
        <a:off x="1124800" y="4659232"/>
        <a:ext cx="3922060" cy="1648700"/>
      </dsp:txXfrm>
    </dsp:sp>
    <dsp:sp modelId="{B32593B9-A825-4394-A9A6-D149F4DA0C15}">
      <dsp:nvSpPr>
        <dsp:cNvPr id="0" name=""/>
        <dsp:cNvSpPr/>
      </dsp:nvSpPr>
      <dsp:spPr>
        <a:xfrm rot="10105097">
          <a:off x="3536702" y="3511899"/>
          <a:ext cx="394023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394023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10105097">
        <a:off x="3723863" y="3517593"/>
        <a:ext cx="19701" cy="19701"/>
      </dsp:txXfrm>
    </dsp:sp>
    <dsp:sp modelId="{B98328AC-7452-486B-B686-6FAAEACBD164}">
      <dsp:nvSpPr>
        <dsp:cNvPr id="0" name=""/>
        <dsp:cNvSpPr/>
      </dsp:nvSpPr>
      <dsp:spPr>
        <a:xfrm>
          <a:off x="684978" y="3026071"/>
          <a:ext cx="2945518" cy="1648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Explain voting patterns, postures and decisions taken abroad for buy-in</a:t>
          </a:r>
        </a:p>
      </dsp:txBody>
      <dsp:txXfrm>
        <a:off x="684978" y="3026071"/>
        <a:ext cx="2945518" cy="1648700"/>
      </dsp:txXfrm>
    </dsp:sp>
    <dsp:sp modelId="{F23708A0-34CC-416F-97EC-2E5CA7FCA722}">
      <dsp:nvSpPr>
        <dsp:cNvPr id="0" name=""/>
        <dsp:cNvSpPr/>
      </dsp:nvSpPr>
      <dsp:spPr>
        <a:xfrm rot="12755602">
          <a:off x="3335952" y="2657028"/>
          <a:ext cx="763956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763956" y="1554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>
            <a:solidFill>
              <a:schemeClr val="tx1"/>
            </a:solidFill>
          </a:endParaRPr>
        </a:p>
      </dsp:txBody>
      <dsp:txXfrm rot="12755602">
        <a:off x="3698831" y="2653473"/>
        <a:ext cx="38197" cy="38197"/>
      </dsp:txXfrm>
    </dsp:sp>
    <dsp:sp modelId="{434D4719-1590-418E-A650-33126FDE6965}">
      <dsp:nvSpPr>
        <dsp:cNvPr id="0" name=""/>
        <dsp:cNvSpPr/>
      </dsp:nvSpPr>
      <dsp:spPr>
        <a:xfrm>
          <a:off x="836515" y="402807"/>
          <a:ext cx="2800185" cy="26453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 smtClean="0">
              <a:solidFill>
                <a:schemeClr val="tx1"/>
              </a:solidFill>
            </a:rPr>
            <a:t> Ensure Popularisation of SDGs, AU Agenda 2063, SADC Revised Regional Indicative Strategic Development Plan 2015-2020</a:t>
          </a:r>
          <a:endParaRPr lang="en-ZA" sz="1600" b="1" kern="1200" dirty="0">
            <a:solidFill>
              <a:schemeClr val="tx1"/>
            </a:solidFill>
          </a:endParaRPr>
        </a:p>
      </dsp:txBody>
      <dsp:txXfrm>
        <a:off x="836515" y="402807"/>
        <a:ext cx="2800185" cy="264532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962EB5-F01B-4880-A82B-439E59A5CC53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Political interventions</a:t>
          </a:r>
          <a:endParaRPr lang="en-US" sz="2400" kern="1200" dirty="0"/>
        </a:p>
      </dsp:txBody>
      <dsp:txXfrm rot="5400000">
        <a:off x="3506806" y="130656"/>
        <a:ext cx="2008628" cy="1747506"/>
      </dsp:txXfrm>
    </dsp:sp>
    <dsp:sp modelId="{2553E6B2-962A-4A9C-981D-037C6EF8CE8F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5437901" y="401821"/>
        <a:ext cx="2241629" cy="1205177"/>
      </dsp:txXfrm>
    </dsp:sp>
    <dsp:sp modelId="{756E3030-EA00-4FA5-BFC7-4F9381E07C3C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Bilateral agreements</a:t>
          </a:r>
          <a:endParaRPr lang="en-US" sz="2400" kern="1200" dirty="0"/>
        </a:p>
      </dsp:txBody>
      <dsp:txXfrm rot="5400000">
        <a:off x="1619499" y="130656"/>
        <a:ext cx="2008628" cy="1747506"/>
      </dsp:txXfrm>
    </dsp:sp>
    <dsp:sp modelId="{845DDA74-15AF-46E3-839C-6AEE3D385314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Programme</a:t>
          </a:r>
          <a:r>
            <a:rPr lang="en-US" sz="2400" kern="1200" dirty="0" smtClean="0"/>
            <a:t> 2</a:t>
          </a:r>
          <a:endParaRPr lang="en-US" sz="2400" kern="1200" dirty="0"/>
        </a:p>
      </dsp:txBody>
      <dsp:txXfrm rot="5400000">
        <a:off x="2559537" y="1835580"/>
        <a:ext cx="2008628" cy="1747506"/>
      </dsp:txXfrm>
    </dsp:sp>
    <dsp:sp modelId="{223290C1-F487-473C-B064-E6A71A0FCCC4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48468" y="2106744"/>
        <a:ext cx="2169318" cy="1205177"/>
      </dsp:txXfrm>
    </dsp:sp>
    <dsp:sp modelId="{E0BE63EA-DE39-44A4-A0C3-F197084690A0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Economic diplomacy</a:t>
          </a:r>
          <a:endParaRPr lang="en-US" sz="2200" kern="1200" dirty="0"/>
        </a:p>
      </dsp:txBody>
      <dsp:txXfrm rot="5400000">
        <a:off x="4446844" y="1835580"/>
        <a:ext cx="2008628" cy="1747506"/>
      </dsp:txXfrm>
    </dsp:sp>
    <dsp:sp modelId="{1564CC77-0F37-45E1-84EF-BB07CD4FFDFB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Social interventions</a:t>
          </a:r>
          <a:endParaRPr lang="en-US" sz="2400" kern="1200" dirty="0"/>
        </a:p>
      </dsp:txBody>
      <dsp:txXfrm rot="5400000">
        <a:off x="3506806" y="3540503"/>
        <a:ext cx="2008628" cy="1747506"/>
      </dsp:txXfrm>
    </dsp:sp>
    <dsp:sp modelId="{B526C667-8497-4516-B929-00D89F0FE182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5437901" y="3811668"/>
        <a:ext cx="2241629" cy="1205177"/>
      </dsp:txXfrm>
    </dsp:sp>
    <dsp:sp modelId="{D34344B6-418C-46AC-ADD1-192064DDC65B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Geopolitical engagements</a:t>
          </a:r>
          <a:endParaRPr lang="en-US" sz="2400" kern="1200" dirty="0"/>
        </a:p>
      </dsp:txBody>
      <dsp:txXfrm rot="5400000">
        <a:off x="1619499" y="3540503"/>
        <a:ext cx="2008628" cy="1747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940FA-A5AF-47CB-8202-92A8D8799FB5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6118D-634B-4E36-9C4A-0DECAB462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14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1BEA1-E33F-4CFB-92CE-DEA021864436}" type="datetimeFigureOut">
              <a:rPr lang="en-ZA" smtClean="0"/>
              <a:pPr/>
              <a:t>2019/08/23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E32BF-07D4-4AD8-880E-856540A7327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7404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8712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ZA" sz="1200" dirty="0" smtClean="0">
                <a:solidFill>
                  <a:schemeClr val="tx1"/>
                </a:solidFill>
              </a:rPr>
              <a:t>Phase 1 (November-December, 2</a:t>
            </a:r>
            <a:r>
              <a:rPr lang="en-ZA" sz="1200" baseline="30000" dirty="0" smtClean="0">
                <a:solidFill>
                  <a:schemeClr val="tx1"/>
                </a:solidFill>
              </a:rPr>
              <a:t>nd</a:t>
            </a:r>
            <a:r>
              <a:rPr lang="en-ZA" sz="1200" dirty="0" smtClean="0">
                <a:solidFill>
                  <a:schemeClr val="tx1"/>
                </a:solidFill>
              </a:rPr>
              <a:t> quarter)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Analyse section 32 reports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Conduct oversight, briefings, site visits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Evaluate Strategic Plans</a:t>
            </a:r>
          </a:p>
          <a:p>
            <a:endParaRPr lang="en-US" dirty="0" smtClean="0"/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Phase 2 (January-March, 3</a:t>
            </a:r>
            <a:r>
              <a:rPr lang="en-ZA" sz="1200" baseline="30000" dirty="0" smtClean="0">
                <a:solidFill>
                  <a:schemeClr val="tx1"/>
                </a:solidFill>
              </a:rPr>
              <a:t>rd</a:t>
            </a:r>
            <a:r>
              <a:rPr lang="en-ZA" sz="1200" dirty="0" smtClean="0">
                <a:solidFill>
                  <a:schemeClr val="tx1"/>
                </a:solidFill>
              </a:rPr>
              <a:t> quarter)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Analyse section 32 reports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Conduct oversight, briefings, site visits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Report on Budget Vote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schemeClr val="tx1"/>
                </a:solidFill>
              </a:rPr>
              <a:t>Evaluate Strategic Plans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Phase 3 (April-June, 4</a:t>
            </a:r>
            <a:r>
              <a:rPr lang="en-ZA" sz="1200" baseline="30000" dirty="0" smtClean="0">
                <a:solidFill>
                  <a:schemeClr val="tx1"/>
                </a:solidFill>
              </a:rPr>
              <a:t>th</a:t>
            </a:r>
            <a:r>
              <a:rPr lang="en-ZA" sz="1200" dirty="0" smtClean="0">
                <a:solidFill>
                  <a:schemeClr val="tx1"/>
                </a:solidFill>
              </a:rPr>
              <a:t> quarter)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Analyse section 32 reports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Conduct oversight, briefings, site visits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Evaluate strategic plans</a:t>
            </a:r>
          </a:p>
          <a:p>
            <a:pPr lvl="0"/>
            <a:r>
              <a:rPr lang="en-ZA" sz="1200" dirty="0" smtClean="0">
                <a:solidFill>
                  <a:schemeClr val="bg1"/>
                </a:solidFill>
              </a:rPr>
              <a:t>Phase 4 (July-September, 1</a:t>
            </a:r>
            <a:r>
              <a:rPr lang="en-ZA" sz="1200" baseline="30000" dirty="0" smtClean="0">
                <a:solidFill>
                  <a:schemeClr val="bg1"/>
                </a:solidFill>
              </a:rPr>
              <a:t>st</a:t>
            </a:r>
            <a:r>
              <a:rPr lang="en-ZA" sz="1200" dirty="0" smtClean="0">
                <a:solidFill>
                  <a:schemeClr val="bg1"/>
                </a:solidFill>
              </a:rPr>
              <a:t> quarter)</a:t>
            </a:r>
          </a:p>
          <a:p>
            <a:pPr lvl="0"/>
            <a:r>
              <a:rPr lang="en-ZA" sz="1200" dirty="0" smtClean="0">
                <a:solidFill>
                  <a:schemeClr val="bg1"/>
                </a:solidFill>
              </a:rPr>
              <a:t>Analyse section 32 report</a:t>
            </a:r>
          </a:p>
          <a:p>
            <a:pPr lvl="0"/>
            <a:r>
              <a:rPr lang="en-ZA" sz="1200" dirty="0" smtClean="0">
                <a:solidFill>
                  <a:schemeClr val="bg1"/>
                </a:solidFill>
              </a:rPr>
              <a:t>Conduct oversight, briefings, site visits</a:t>
            </a:r>
          </a:p>
          <a:p>
            <a:pPr lvl="0"/>
            <a:r>
              <a:rPr lang="en-ZA" sz="1200" dirty="0" smtClean="0">
                <a:solidFill>
                  <a:schemeClr val="bg1"/>
                </a:solidFill>
              </a:rPr>
              <a:t>Report on Annual report and financial statements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Phase 5 (October)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Consider BRR Report</a:t>
            </a:r>
          </a:p>
          <a:p>
            <a:pPr lvl="0"/>
            <a:r>
              <a:rPr lang="en-ZA" sz="1200" dirty="0" smtClean="0">
                <a:solidFill>
                  <a:schemeClr val="tx1"/>
                </a:solidFill>
              </a:rPr>
              <a:t>Adopt BRR Report</a:t>
            </a:r>
          </a:p>
          <a:p>
            <a:pPr lvl="0"/>
            <a:r>
              <a:rPr lang="en-ZA" sz="1200" smtClean="0">
                <a:solidFill>
                  <a:schemeClr val="tx1"/>
                </a:solidFill>
              </a:rPr>
              <a:t>Table BRR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044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ZA" sz="1200" dirty="0" err="1" smtClean="0"/>
              <a:t>Progr</a:t>
            </a:r>
            <a:r>
              <a:rPr lang="en-ZA" sz="1200" dirty="0" smtClean="0"/>
              <a:t> 1: Administration</a:t>
            </a:r>
          </a:p>
          <a:p>
            <a:pPr lvl="0"/>
            <a:r>
              <a:rPr lang="en-ZA" sz="1200" dirty="0" smtClean="0"/>
              <a:t>Reduced budget</a:t>
            </a:r>
          </a:p>
          <a:p>
            <a:pPr lvl="0"/>
            <a:r>
              <a:rPr lang="en-ZA" sz="1200" dirty="0" smtClean="0"/>
              <a:t>Foreign exchange fluctuations</a:t>
            </a:r>
          </a:p>
          <a:p>
            <a:pPr lvl="0"/>
            <a:r>
              <a:rPr lang="en-ZA" sz="1200" dirty="0" smtClean="0"/>
              <a:t>Compensation of employees, SCM issues, assets, ICT systems, LRPs, Foreign Service Bill, high cost on leases, PAP, migration to SADPA, quota, professional diplomatic academy, vacant properties abroad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5108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72509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1361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Reduced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79613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E32BF-07D4-4AD8-880E-856540A73278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878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A4D9-061E-49CF-BE6E-B96341DD4E2D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048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EC4-F7E2-4153-873E-F5AA6F01B819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2593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3403-CE08-4274-B46A-E87D5916D252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8687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6F0-1269-4356-B44C-600C63409083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664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186B-5CBB-4A36-A433-8A4B2A4D43E9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8572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BAA9-87FE-4221-B55A-B8E779563EE7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597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4BFF-6335-4983-AB53-486FA16767DC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7171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4B35-1607-4FD7-8F4D-1BDF4EAF0ED0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5829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1C24-104B-42F9-BE2C-45E92E79AD03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734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C3D5-EF74-49F3-A424-062124B4325F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436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201-1D71-411F-90F4-D90EF2549B66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011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5A46-70AB-4FD4-AE02-CD9DB3DC56E7}" type="datetime1">
              <a:rPr lang="en-ZA" smtClean="0"/>
              <a:pPr/>
              <a:t>2019/08/23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FD1B-C864-410F-955E-41F0970189E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77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000" b="1" dirty="0" smtClean="0"/>
              <a:t>LEGACY REPORT 2014-2019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Presentation by</a:t>
            </a:r>
          </a:p>
          <a:p>
            <a:r>
              <a:rPr lang="en-ZA" dirty="0" smtClean="0"/>
              <a:t>L Mosala</a:t>
            </a:r>
          </a:p>
          <a:p>
            <a:r>
              <a:rPr lang="en-ZA" dirty="0" smtClean="0"/>
              <a:t>Content Adviser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461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978384336"/>
              </p:ext>
            </p:extLst>
          </p:nvPr>
        </p:nvGraphicFramePr>
        <p:xfrm>
          <a:off x="904352" y="281354"/>
          <a:ext cx="10299560" cy="620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027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70628756"/>
              </p:ext>
            </p:extLst>
          </p:nvPr>
        </p:nvGraphicFramePr>
        <p:xfrm>
          <a:off x="1349830" y="361741"/>
          <a:ext cx="10842170" cy="625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533" y="361741"/>
            <a:ext cx="2166594" cy="324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37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81266424"/>
              </p:ext>
            </p:extLst>
          </p:nvPr>
        </p:nvGraphicFramePr>
        <p:xfrm>
          <a:off x="894303" y="341644"/>
          <a:ext cx="10560817" cy="619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42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409925911"/>
              </p:ext>
            </p:extLst>
          </p:nvPr>
        </p:nvGraphicFramePr>
        <p:xfrm>
          <a:off x="1105319" y="301452"/>
          <a:ext cx="9746901" cy="605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5305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70881611"/>
              </p:ext>
            </p:extLst>
          </p:nvPr>
        </p:nvGraphicFramePr>
        <p:xfrm>
          <a:off x="1014883" y="231112"/>
          <a:ext cx="9988061" cy="635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118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04082434"/>
              </p:ext>
            </p:extLst>
          </p:nvPr>
        </p:nvGraphicFramePr>
        <p:xfrm>
          <a:off x="1155561" y="321548"/>
          <a:ext cx="9545934" cy="6399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96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FD1B-C864-410F-955E-41F0970189E6}" type="slidenum">
              <a:rPr lang="en-ZA" smtClean="0"/>
              <a:pPr/>
              <a:t>8</a:t>
            </a:fld>
            <a:endParaRPr lang="en-ZA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194910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908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958</Words>
  <Application>Microsoft Office PowerPoint</Application>
  <PresentationFormat>Custom</PresentationFormat>
  <Paragraphs>120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LEGACY REPORT 2014-2019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</dc:title>
  <dc:creator>Margot Sheldon</dc:creator>
  <cp:lastModifiedBy>PUMZA</cp:lastModifiedBy>
  <cp:revision>273</cp:revision>
  <cp:lastPrinted>2019-08-20T15:23:45Z</cp:lastPrinted>
  <dcterms:created xsi:type="dcterms:W3CDTF">2017-03-16T10:58:15Z</dcterms:created>
  <dcterms:modified xsi:type="dcterms:W3CDTF">2019-08-23T11:17:52Z</dcterms:modified>
</cp:coreProperties>
</file>