
<file path=[Content_Types].xml><?xml version="1.0" encoding="utf-8"?>
<Types xmlns="http://schemas.openxmlformats.org/package/2006/content-types">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heme/themeOverride1.xml" ContentType="application/vnd.openxmlformats-officedocument.themeOverride+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Layouts/slideLayout69.xml" ContentType="application/vnd.openxmlformats-officedocument.presentationml.slideLayout+xml"/>
  <Override PartName="/ppt/slideLayouts/slideLayout78.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slideLayouts/slideLayout67.xml" ContentType="application/vnd.openxmlformats-officedocument.presentationml.slideLayout+xml"/>
  <Override PartName="/ppt/slideLayouts/slideLayout76.xml" ContentType="application/vnd.openxmlformats-officedocument.presentationml.slideLayout+xml"/>
  <Default Extension="png" ContentType="image/png"/>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slideLayouts/slideLayout72.xml" ContentType="application/vnd.openxmlformats-officedocument.presentationml.slideLayout+xml"/>
  <Override PartName="/ppt/slideLayouts/slideLayout81.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charts/colors1.xml" ContentType="application/vnd.ms-office.chartcolorstyle+xml"/>
  <Override PartName="/ppt/slideLayouts/slideLayout10.xml" ContentType="application/vnd.openxmlformats-officedocument.presentationml.slideLayout+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handoutMasterIdLst>
    <p:handoutMasterId r:id="rId32"/>
  </p:handoutMasterIdLst>
  <p:sldIdLst>
    <p:sldId id="256" r:id="rId2"/>
    <p:sldId id="257" r:id="rId3"/>
    <p:sldId id="285" r:id="rId4"/>
    <p:sldId id="286" r:id="rId5"/>
    <p:sldId id="287" r:id="rId6"/>
    <p:sldId id="288" r:id="rId7"/>
    <p:sldId id="289" r:id="rId8"/>
    <p:sldId id="291" r:id="rId9"/>
    <p:sldId id="292" r:id="rId10"/>
    <p:sldId id="294" r:id="rId11"/>
    <p:sldId id="290" r:id="rId12"/>
    <p:sldId id="295" r:id="rId13"/>
    <p:sldId id="296" r:id="rId14"/>
    <p:sldId id="303" r:id="rId15"/>
    <p:sldId id="304" r:id="rId16"/>
    <p:sldId id="301" r:id="rId17"/>
    <p:sldId id="316" r:id="rId18"/>
    <p:sldId id="317" r:id="rId19"/>
    <p:sldId id="318" r:id="rId20"/>
    <p:sldId id="319" r:id="rId21"/>
    <p:sldId id="298" r:id="rId22"/>
    <p:sldId id="299" r:id="rId23"/>
    <p:sldId id="305" r:id="rId24"/>
    <p:sldId id="306" r:id="rId25"/>
    <p:sldId id="307" r:id="rId26"/>
    <p:sldId id="308" r:id="rId27"/>
    <p:sldId id="302" r:id="rId28"/>
    <p:sldId id="282" r:id="rId29"/>
    <p:sldId id="283" r:id="rId30"/>
  </p:sldIdLst>
  <p:sldSz cx="24371300" cy="13716000"/>
  <p:notesSz cx="6797675" cy="9926638"/>
  <p:defaultTextStyle>
    <a:lvl1pPr defTabSz="1828432">
      <a:defRPr sz="3600">
        <a:solidFill>
          <a:srgbClr val="737572"/>
        </a:solidFill>
        <a:latin typeface="+mj-lt"/>
        <a:ea typeface="+mj-ea"/>
        <a:cs typeface="+mj-cs"/>
        <a:sym typeface="Helvetica Neue"/>
      </a:defRPr>
    </a:lvl1pPr>
    <a:lvl2pPr defTabSz="1828432">
      <a:defRPr sz="3600">
        <a:solidFill>
          <a:srgbClr val="737572"/>
        </a:solidFill>
        <a:latin typeface="+mj-lt"/>
        <a:ea typeface="+mj-ea"/>
        <a:cs typeface="+mj-cs"/>
        <a:sym typeface="Helvetica Neue"/>
      </a:defRPr>
    </a:lvl2pPr>
    <a:lvl3pPr defTabSz="1828432">
      <a:defRPr sz="3600">
        <a:solidFill>
          <a:srgbClr val="737572"/>
        </a:solidFill>
        <a:latin typeface="+mj-lt"/>
        <a:ea typeface="+mj-ea"/>
        <a:cs typeface="+mj-cs"/>
        <a:sym typeface="Helvetica Neue"/>
      </a:defRPr>
    </a:lvl3pPr>
    <a:lvl4pPr defTabSz="1828432">
      <a:defRPr sz="3600">
        <a:solidFill>
          <a:srgbClr val="737572"/>
        </a:solidFill>
        <a:latin typeface="+mj-lt"/>
        <a:ea typeface="+mj-ea"/>
        <a:cs typeface="+mj-cs"/>
        <a:sym typeface="Helvetica Neue"/>
      </a:defRPr>
    </a:lvl4pPr>
    <a:lvl5pPr defTabSz="1828432">
      <a:defRPr sz="3600">
        <a:solidFill>
          <a:srgbClr val="737572"/>
        </a:solidFill>
        <a:latin typeface="+mj-lt"/>
        <a:ea typeface="+mj-ea"/>
        <a:cs typeface="+mj-cs"/>
        <a:sym typeface="Helvetica Neue"/>
      </a:defRPr>
    </a:lvl5pPr>
    <a:lvl6pPr defTabSz="1828432">
      <a:defRPr sz="3600">
        <a:solidFill>
          <a:srgbClr val="737572"/>
        </a:solidFill>
        <a:latin typeface="+mj-lt"/>
        <a:ea typeface="+mj-ea"/>
        <a:cs typeface="+mj-cs"/>
        <a:sym typeface="Helvetica Neue"/>
      </a:defRPr>
    </a:lvl6pPr>
    <a:lvl7pPr defTabSz="1828432">
      <a:defRPr sz="3600">
        <a:solidFill>
          <a:srgbClr val="737572"/>
        </a:solidFill>
        <a:latin typeface="+mj-lt"/>
        <a:ea typeface="+mj-ea"/>
        <a:cs typeface="+mj-cs"/>
        <a:sym typeface="Helvetica Neue"/>
      </a:defRPr>
    </a:lvl7pPr>
    <a:lvl8pPr defTabSz="1828432">
      <a:defRPr sz="3600">
        <a:solidFill>
          <a:srgbClr val="737572"/>
        </a:solidFill>
        <a:latin typeface="+mj-lt"/>
        <a:ea typeface="+mj-ea"/>
        <a:cs typeface="+mj-cs"/>
        <a:sym typeface="Helvetica Neue"/>
      </a:defRPr>
    </a:lvl8pPr>
    <a:lvl9pPr defTabSz="1828432">
      <a:defRPr sz="3600">
        <a:solidFill>
          <a:srgbClr val="737572"/>
        </a:solidFill>
        <a:latin typeface="+mj-lt"/>
        <a:ea typeface="+mj-ea"/>
        <a:cs typeface="+mj-cs"/>
        <a:sym typeface="Helvetica Neue"/>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0D7E40"/>
    <a:srgbClr val="B0DD7F"/>
    <a:srgbClr val="FF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737572"/>
        </a:fontRef>
        <a:srgbClr val="737572"/>
      </a:tcTxStyle>
      <a:tcStyle>
        <a:tcBdr>
          <a:left>
            <a:ln w="12700" cap="flat">
              <a:solidFill>
                <a:srgbClr val="FAFCFF"/>
              </a:solidFill>
              <a:prstDash val="solid"/>
              <a:bevel/>
            </a:ln>
          </a:left>
          <a:right>
            <a:ln w="12700" cap="flat">
              <a:solidFill>
                <a:srgbClr val="FAFCFF"/>
              </a:solidFill>
              <a:prstDash val="solid"/>
              <a:bevel/>
            </a:ln>
          </a:right>
          <a:top>
            <a:ln w="12700" cap="flat">
              <a:solidFill>
                <a:srgbClr val="FAFCFF"/>
              </a:solidFill>
              <a:prstDash val="solid"/>
              <a:bevel/>
            </a:ln>
          </a:top>
          <a:bottom>
            <a:ln w="12700" cap="flat">
              <a:solidFill>
                <a:srgbClr val="FAFCFF"/>
              </a:solidFill>
              <a:prstDash val="solid"/>
              <a:bevel/>
            </a:ln>
          </a:bottom>
          <a:insideH>
            <a:ln w="12700" cap="flat">
              <a:solidFill>
                <a:srgbClr val="FAFCFF"/>
              </a:solidFill>
              <a:prstDash val="solid"/>
              <a:bevel/>
            </a:ln>
          </a:insideH>
          <a:insideV>
            <a:ln w="12700" cap="flat">
              <a:solidFill>
                <a:srgbClr val="FAFCFF"/>
              </a:solidFill>
              <a:prstDash val="solid"/>
              <a:bevel/>
            </a:ln>
          </a:insideV>
        </a:tcBdr>
        <a:fill>
          <a:solidFill>
            <a:srgbClr val="F4E7CB"/>
          </a:solidFill>
        </a:fill>
      </a:tcStyle>
    </a:wholeTbl>
    <a:band2H>
      <a:tcTxStyle/>
      <a:tcStyle>
        <a:tcBdr/>
        <a:fill>
          <a:solidFill>
            <a:srgbClr val="FAF3E7"/>
          </a:solidFill>
        </a:fill>
      </a:tcStyle>
    </a:band2H>
    <a:firstCol>
      <a:tcTxStyle b="on" i="on">
        <a:fontRef idx="major">
          <a:srgbClr val="FAFCFF"/>
        </a:fontRef>
        <a:srgbClr val="FAFCFF"/>
      </a:tcTxStyle>
      <a:tcStyle>
        <a:tcBdr>
          <a:left>
            <a:ln w="12700" cap="flat">
              <a:solidFill>
                <a:srgbClr val="FAFCFF"/>
              </a:solidFill>
              <a:prstDash val="solid"/>
              <a:bevel/>
            </a:ln>
          </a:left>
          <a:right>
            <a:ln w="12700" cap="flat">
              <a:solidFill>
                <a:srgbClr val="FAFCFF"/>
              </a:solidFill>
              <a:prstDash val="solid"/>
              <a:bevel/>
            </a:ln>
          </a:right>
          <a:top>
            <a:ln w="12700" cap="flat">
              <a:solidFill>
                <a:srgbClr val="FAFCFF"/>
              </a:solidFill>
              <a:prstDash val="solid"/>
              <a:bevel/>
            </a:ln>
          </a:top>
          <a:bottom>
            <a:ln w="12700" cap="flat">
              <a:solidFill>
                <a:srgbClr val="FAFCFF"/>
              </a:solidFill>
              <a:prstDash val="solid"/>
              <a:bevel/>
            </a:ln>
          </a:bottom>
          <a:insideH>
            <a:ln w="12700" cap="flat">
              <a:solidFill>
                <a:srgbClr val="FAFCFF"/>
              </a:solidFill>
              <a:prstDash val="solid"/>
              <a:bevel/>
            </a:ln>
          </a:insideH>
          <a:insideV>
            <a:ln w="12700" cap="flat">
              <a:solidFill>
                <a:srgbClr val="FAFCFF"/>
              </a:solidFill>
              <a:prstDash val="solid"/>
              <a:bevel/>
            </a:ln>
          </a:insideV>
        </a:tcBdr>
        <a:fill>
          <a:solidFill>
            <a:srgbClr val="E2BB19"/>
          </a:solidFill>
        </a:fill>
      </a:tcStyle>
    </a:firstCol>
    <a:lastRow>
      <a:tcTxStyle b="on" i="on">
        <a:fontRef idx="major">
          <a:srgbClr val="FAFCFF"/>
        </a:fontRef>
        <a:srgbClr val="FAFCFF"/>
      </a:tcTxStyle>
      <a:tcStyle>
        <a:tcBdr>
          <a:left>
            <a:ln w="12700" cap="flat">
              <a:solidFill>
                <a:srgbClr val="FAFCFF"/>
              </a:solidFill>
              <a:prstDash val="solid"/>
              <a:bevel/>
            </a:ln>
          </a:left>
          <a:right>
            <a:ln w="12700" cap="flat">
              <a:solidFill>
                <a:srgbClr val="FAFCFF"/>
              </a:solidFill>
              <a:prstDash val="solid"/>
              <a:bevel/>
            </a:ln>
          </a:right>
          <a:top>
            <a:ln w="38100" cap="flat">
              <a:solidFill>
                <a:srgbClr val="FAFCFF"/>
              </a:solidFill>
              <a:prstDash val="solid"/>
              <a:bevel/>
            </a:ln>
          </a:top>
          <a:bottom>
            <a:ln w="12700" cap="flat">
              <a:solidFill>
                <a:srgbClr val="FAFCFF"/>
              </a:solidFill>
              <a:prstDash val="solid"/>
              <a:bevel/>
            </a:ln>
          </a:bottom>
          <a:insideH>
            <a:ln w="12700" cap="flat">
              <a:solidFill>
                <a:srgbClr val="FAFCFF"/>
              </a:solidFill>
              <a:prstDash val="solid"/>
              <a:bevel/>
            </a:ln>
          </a:insideH>
          <a:insideV>
            <a:ln w="12700" cap="flat">
              <a:solidFill>
                <a:srgbClr val="FAFCFF"/>
              </a:solidFill>
              <a:prstDash val="solid"/>
              <a:bevel/>
            </a:ln>
          </a:insideV>
        </a:tcBdr>
        <a:fill>
          <a:solidFill>
            <a:srgbClr val="E2BB19"/>
          </a:solidFill>
        </a:fill>
      </a:tcStyle>
    </a:lastRow>
    <a:firstRow>
      <a:tcTxStyle b="on" i="on">
        <a:fontRef idx="major">
          <a:srgbClr val="FAFCFF"/>
        </a:fontRef>
        <a:srgbClr val="FAFCFF"/>
      </a:tcTxStyle>
      <a:tcStyle>
        <a:tcBdr>
          <a:left>
            <a:ln w="12700" cap="flat">
              <a:solidFill>
                <a:srgbClr val="FAFCFF"/>
              </a:solidFill>
              <a:prstDash val="solid"/>
              <a:bevel/>
            </a:ln>
          </a:left>
          <a:right>
            <a:ln w="12700" cap="flat">
              <a:solidFill>
                <a:srgbClr val="FAFCFF"/>
              </a:solidFill>
              <a:prstDash val="solid"/>
              <a:bevel/>
            </a:ln>
          </a:right>
          <a:top>
            <a:ln w="12700" cap="flat">
              <a:solidFill>
                <a:srgbClr val="FAFCFF"/>
              </a:solidFill>
              <a:prstDash val="solid"/>
              <a:bevel/>
            </a:ln>
          </a:top>
          <a:bottom>
            <a:ln w="38100" cap="flat">
              <a:solidFill>
                <a:srgbClr val="FAFCFF"/>
              </a:solidFill>
              <a:prstDash val="solid"/>
              <a:bevel/>
            </a:ln>
          </a:bottom>
          <a:insideH>
            <a:ln w="12700" cap="flat">
              <a:solidFill>
                <a:srgbClr val="FAFCFF"/>
              </a:solidFill>
              <a:prstDash val="solid"/>
              <a:bevel/>
            </a:ln>
          </a:insideH>
          <a:insideV>
            <a:ln w="12700" cap="flat">
              <a:solidFill>
                <a:srgbClr val="FAFCFF"/>
              </a:solidFill>
              <a:prstDash val="solid"/>
              <a:bevel/>
            </a:ln>
          </a:insideV>
        </a:tcBdr>
        <a:fill>
          <a:solidFill>
            <a:srgbClr val="E2BB19"/>
          </a:solidFill>
        </a:fill>
      </a:tcStyle>
    </a:firstRow>
  </a:tblStyle>
  <a:tblStyle styleId="{C7B018BB-80A7-4F77-B60F-C8B233D01FF8}" styleName="">
    <a:tblBg/>
    <a:wholeTbl>
      <a:tcTxStyle b="on" i="on">
        <a:fontRef idx="major">
          <a:srgbClr val="737572"/>
        </a:fontRef>
        <a:srgbClr val="737572"/>
      </a:tcTxStyle>
      <a:tcStyle>
        <a:tcBdr>
          <a:left>
            <a:ln w="12700" cap="flat">
              <a:solidFill>
                <a:srgbClr val="FAFCFF"/>
              </a:solidFill>
              <a:prstDash val="solid"/>
              <a:bevel/>
            </a:ln>
          </a:left>
          <a:right>
            <a:ln w="12700" cap="flat">
              <a:solidFill>
                <a:srgbClr val="FAFCFF"/>
              </a:solidFill>
              <a:prstDash val="solid"/>
              <a:bevel/>
            </a:ln>
          </a:right>
          <a:top>
            <a:ln w="12700" cap="flat">
              <a:solidFill>
                <a:srgbClr val="FAFCFF"/>
              </a:solidFill>
              <a:prstDash val="solid"/>
              <a:bevel/>
            </a:ln>
          </a:top>
          <a:bottom>
            <a:ln w="12700" cap="flat">
              <a:solidFill>
                <a:srgbClr val="FAFCFF"/>
              </a:solidFill>
              <a:prstDash val="solid"/>
              <a:bevel/>
            </a:ln>
          </a:bottom>
          <a:insideH>
            <a:ln w="12700" cap="flat">
              <a:solidFill>
                <a:srgbClr val="FAFCFF"/>
              </a:solidFill>
              <a:prstDash val="solid"/>
              <a:bevel/>
            </a:ln>
          </a:insideH>
          <a:insideV>
            <a:ln w="12700" cap="flat">
              <a:solidFill>
                <a:srgbClr val="FAFCFF"/>
              </a:solidFill>
              <a:prstDash val="solid"/>
              <a:bevel/>
            </a:ln>
          </a:insideV>
        </a:tcBdr>
        <a:fill>
          <a:solidFill>
            <a:srgbClr val="E2DACA"/>
          </a:solidFill>
        </a:fill>
      </a:tcStyle>
    </a:wholeTbl>
    <a:band2H>
      <a:tcTxStyle/>
      <a:tcStyle>
        <a:tcBdr/>
        <a:fill>
          <a:solidFill>
            <a:srgbClr val="F1EDE7"/>
          </a:solidFill>
        </a:fill>
      </a:tcStyle>
    </a:band2H>
    <a:firstCol>
      <a:tcTxStyle b="on" i="on">
        <a:fontRef idx="major">
          <a:srgbClr val="FAFCFF"/>
        </a:fontRef>
        <a:srgbClr val="FAFCFF"/>
      </a:tcTxStyle>
      <a:tcStyle>
        <a:tcBdr>
          <a:left>
            <a:ln w="12700" cap="flat">
              <a:solidFill>
                <a:srgbClr val="FAFCFF"/>
              </a:solidFill>
              <a:prstDash val="solid"/>
              <a:bevel/>
            </a:ln>
          </a:left>
          <a:right>
            <a:ln w="12700" cap="flat">
              <a:solidFill>
                <a:srgbClr val="FAFCFF"/>
              </a:solidFill>
              <a:prstDash val="solid"/>
              <a:bevel/>
            </a:ln>
          </a:right>
          <a:top>
            <a:ln w="12700" cap="flat">
              <a:solidFill>
                <a:srgbClr val="FAFCFF"/>
              </a:solidFill>
              <a:prstDash val="solid"/>
              <a:bevel/>
            </a:ln>
          </a:top>
          <a:bottom>
            <a:ln w="12700" cap="flat">
              <a:solidFill>
                <a:srgbClr val="FAFCFF"/>
              </a:solidFill>
              <a:prstDash val="solid"/>
              <a:bevel/>
            </a:ln>
          </a:bottom>
          <a:insideH>
            <a:ln w="12700" cap="flat">
              <a:solidFill>
                <a:srgbClr val="FAFCFF"/>
              </a:solidFill>
              <a:prstDash val="solid"/>
              <a:bevel/>
            </a:ln>
          </a:insideH>
          <a:insideV>
            <a:ln w="12700" cap="flat">
              <a:solidFill>
                <a:srgbClr val="FAFCFF"/>
              </a:solidFill>
              <a:prstDash val="solid"/>
              <a:bevel/>
            </a:ln>
          </a:insideV>
        </a:tcBdr>
        <a:fill>
          <a:solidFill>
            <a:srgbClr val="AA8C14"/>
          </a:solidFill>
        </a:fill>
      </a:tcStyle>
    </a:firstCol>
    <a:lastRow>
      <a:tcTxStyle b="on" i="on">
        <a:fontRef idx="major">
          <a:srgbClr val="FAFCFF"/>
        </a:fontRef>
        <a:srgbClr val="FAFCFF"/>
      </a:tcTxStyle>
      <a:tcStyle>
        <a:tcBdr>
          <a:left>
            <a:ln w="12700" cap="flat">
              <a:solidFill>
                <a:srgbClr val="FAFCFF"/>
              </a:solidFill>
              <a:prstDash val="solid"/>
              <a:bevel/>
            </a:ln>
          </a:left>
          <a:right>
            <a:ln w="12700" cap="flat">
              <a:solidFill>
                <a:srgbClr val="FAFCFF"/>
              </a:solidFill>
              <a:prstDash val="solid"/>
              <a:bevel/>
            </a:ln>
          </a:right>
          <a:top>
            <a:ln w="38100" cap="flat">
              <a:solidFill>
                <a:srgbClr val="FAFCFF"/>
              </a:solidFill>
              <a:prstDash val="solid"/>
              <a:bevel/>
            </a:ln>
          </a:top>
          <a:bottom>
            <a:ln w="12700" cap="flat">
              <a:solidFill>
                <a:srgbClr val="FAFCFF"/>
              </a:solidFill>
              <a:prstDash val="solid"/>
              <a:bevel/>
            </a:ln>
          </a:bottom>
          <a:insideH>
            <a:ln w="12700" cap="flat">
              <a:solidFill>
                <a:srgbClr val="FAFCFF"/>
              </a:solidFill>
              <a:prstDash val="solid"/>
              <a:bevel/>
            </a:ln>
          </a:insideH>
          <a:insideV>
            <a:ln w="12700" cap="flat">
              <a:solidFill>
                <a:srgbClr val="FAFCFF"/>
              </a:solidFill>
              <a:prstDash val="solid"/>
              <a:bevel/>
            </a:ln>
          </a:insideV>
        </a:tcBdr>
        <a:fill>
          <a:solidFill>
            <a:srgbClr val="AA8C14"/>
          </a:solidFill>
        </a:fill>
      </a:tcStyle>
    </a:lastRow>
    <a:firstRow>
      <a:tcTxStyle b="on" i="on">
        <a:fontRef idx="major">
          <a:srgbClr val="FAFCFF"/>
        </a:fontRef>
        <a:srgbClr val="FAFCFF"/>
      </a:tcTxStyle>
      <a:tcStyle>
        <a:tcBdr>
          <a:left>
            <a:ln w="12700" cap="flat">
              <a:solidFill>
                <a:srgbClr val="FAFCFF"/>
              </a:solidFill>
              <a:prstDash val="solid"/>
              <a:bevel/>
            </a:ln>
          </a:left>
          <a:right>
            <a:ln w="12700" cap="flat">
              <a:solidFill>
                <a:srgbClr val="FAFCFF"/>
              </a:solidFill>
              <a:prstDash val="solid"/>
              <a:bevel/>
            </a:ln>
          </a:right>
          <a:top>
            <a:ln w="12700" cap="flat">
              <a:solidFill>
                <a:srgbClr val="FAFCFF"/>
              </a:solidFill>
              <a:prstDash val="solid"/>
              <a:bevel/>
            </a:ln>
          </a:top>
          <a:bottom>
            <a:ln w="38100" cap="flat">
              <a:solidFill>
                <a:srgbClr val="FAFCFF"/>
              </a:solidFill>
              <a:prstDash val="solid"/>
              <a:bevel/>
            </a:ln>
          </a:bottom>
          <a:insideH>
            <a:ln w="12700" cap="flat">
              <a:solidFill>
                <a:srgbClr val="FAFCFF"/>
              </a:solidFill>
              <a:prstDash val="solid"/>
              <a:bevel/>
            </a:ln>
          </a:insideH>
          <a:insideV>
            <a:ln w="12700" cap="flat">
              <a:solidFill>
                <a:srgbClr val="FAFCFF"/>
              </a:solidFill>
              <a:prstDash val="solid"/>
              <a:bevel/>
            </a:ln>
          </a:insideV>
        </a:tcBdr>
        <a:fill>
          <a:solidFill>
            <a:srgbClr val="AA8C14"/>
          </a:solidFill>
        </a:fill>
      </a:tcStyle>
    </a:firstRow>
  </a:tblStyle>
  <a:tblStyle styleId="{EEE7283C-3CF3-47DC-8721-378D4A62B228}" styleName="">
    <a:tblBg/>
    <a:wholeTbl>
      <a:tcTxStyle b="on" i="on">
        <a:fontRef idx="major">
          <a:srgbClr val="737572"/>
        </a:fontRef>
        <a:srgbClr val="737572"/>
      </a:tcTxStyle>
      <a:tcStyle>
        <a:tcBdr>
          <a:left>
            <a:ln w="12700" cap="flat">
              <a:solidFill>
                <a:srgbClr val="FAFCFF"/>
              </a:solidFill>
              <a:prstDash val="solid"/>
              <a:bevel/>
            </a:ln>
          </a:left>
          <a:right>
            <a:ln w="12700" cap="flat">
              <a:solidFill>
                <a:srgbClr val="FAFCFF"/>
              </a:solidFill>
              <a:prstDash val="solid"/>
              <a:bevel/>
            </a:ln>
          </a:right>
          <a:top>
            <a:ln w="12700" cap="flat">
              <a:solidFill>
                <a:srgbClr val="FAFCFF"/>
              </a:solidFill>
              <a:prstDash val="solid"/>
              <a:bevel/>
            </a:ln>
          </a:top>
          <a:bottom>
            <a:ln w="12700" cap="flat">
              <a:solidFill>
                <a:srgbClr val="FAFCFF"/>
              </a:solidFill>
              <a:prstDash val="solid"/>
              <a:bevel/>
            </a:ln>
          </a:bottom>
          <a:insideH>
            <a:ln w="12700" cap="flat">
              <a:solidFill>
                <a:srgbClr val="FAFCFF"/>
              </a:solidFill>
              <a:prstDash val="solid"/>
              <a:bevel/>
            </a:ln>
          </a:insideH>
          <a:insideV>
            <a:ln w="12700" cap="flat">
              <a:solidFill>
                <a:srgbClr val="FAFCFF"/>
              </a:solidFill>
              <a:prstDash val="solid"/>
              <a:bevel/>
            </a:ln>
          </a:insideV>
        </a:tcBdr>
        <a:fill>
          <a:solidFill>
            <a:srgbClr val="CCCDCD"/>
          </a:solidFill>
        </a:fill>
      </a:tcStyle>
    </a:wholeTbl>
    <a:band2H>
      <a:tcTxStyle/>
      <a:tcStyle>
        <a:tcBdr/>
        <a:fill>
          <a:solidFill>
            <a:srgbClr val="E7E7E7"/>
          </a:solidFill>
        </a:fill>
      </a:tcStyle>
    </a:band2H>
    <a:firstCol>
      <a:tcTxStyle b="on" i="on">
        <a:fontRef idx="major">
          <a:srgbClr val="FAFCFF"/>
        </a:fontRef>
        <a:srgbClr val="FAFCFF"/>
      </a:tcTxStyle>
      <a:tcStyle>
        <a:tcBdr>
          <a:left>
            <a:ln w="12700" cap="flat">
              <a:solidFill>
                <a:srgbClr val="FAFCFF"/>
              </a:solidFill>
              <a:prstDash val="solid"/>
              <a:bevel/>
            </a:ln>
          </a:left>
          <a:right>
            <a:ln w="12700" cap="flat">
              <a:solidFill>
                <a:srgbClr val="FAFCFF"/>
              </a:solidFill>
              <a:prstDash val="solid"/>
              <a:bevel/>
            </a:ln>
          </a:right>
          <a:top>
            <a:ln w="12700" cap="flat">
              <a:solidFill>
                <a:srgbClr val="FAFCFF"/>
              </a:solidFill>
              <a:prstDash val="solid"/>
              <a:bevel/>
            </a:ln>
          </a:top>
          <a:bottom>
            <a:ln w="12700" cap="flat">
              <a:solidFill>
                <a:srgbClr val="FAFCFF"/>
              </a:solidFill>
              <a:prstDash val="solid"/>
              <a:bevel/>
            </a:ln>
          </a:bottom>
          <a:insideH>
            <a:ln w="12700" cap="flat">
              <a:solidFill>
                <a:srgbClr val="FAFCFF"/>
              </a:solidFill>
              <a:prstDash val="solid"/>
              <a:bevel/>
            </a:ln>
          </a:insideH>
          <a:insideV>
            <a:ln w="12700" cap="flat">
              <a:solidFill>
                <a:srgbClr val="FAFCFF"/>
              </a:solidFill>
              <a:prstDash val="solid"/>
              <a:bevel/>
            </a:ln>
          </a:insideV>
        </a:tcBdr>
        <a:fill>
          <a:solidFill>
            <a:srgbClr val="333C3C"/>
          </a:solidFill>
        </a:fill>
      </a:tcStyle>
    </a:firstCol>
    <a:lastRow>
      <a:tcTxStyle b="on" i="on">
        <a:fontRef idx="major">
          <a:srgbClr val="FAFCFF"/>
        </a:fontRef>
        <a:srgbClr val="FAFCFF"/>
      </a:tcTxStyle>
      <a:tcStyle>
        <a:tcBdr>
          <a:left>
            <a:ln w="12700" cap="flat">
              <a:solidFill>
                <a:srgbClr val="FAFCFF"/>
              </a:solidFill>
              <a:prstDash val="solid"/>
              <a:bevel/>
            </a:ln>
          </a:left>
          <a:right>
            <a:ln w="12700" cap="flat">
              <a:solidFill>
                <a:srgbClr val="FAFCFF"/>
              </a:solidFill>
              <a:prstDash val="solid"/>
              <a:bevel/>
            </a:ln>
          </a:right>
          <a:top>
            <a:ln w="38100" cap="flat">
              <a:solidFill>
                <a:srgbClr val="FAFCFF"/>
              </a:solidFill>
              <a:prstDash val="solid"/>
              <a:bevel/>
            </a:ln>
          </a:top>
          <a:bottom>
            <a:ln w="12700" cap="flat">
              <a:solidFill>
                <a:srgbClr val="FAFCFF"/>
              </a:solidFill>
              <a:prstDash val="solid"/>
              <a:bevel/>
            </a:ln>
          </a:bottom>
          <a:insideH>
            <a:ln w="12700" cap="flat">
              <a:solidFill>
                <a:srgbClr val="FAFCFF"/>
              </a:solidFill>
              <a:prstDash val="solid"/>
              <a:bevel/>
            </a:ln>
          </a:insideH>
          <a:insideV>
            <a:ln w="12700" cap="flat">
              <a:solidFill>
                <a:srgbClr val="FAFCFF"/>
              </a:solidFill>
              <a:prstDash val="solid"/>
              <a:bevel/>
            </a:ln>
          </a:insideV>
        </a:tcBdr>
        <a:fill>
          <a:solidFill>
            <a:srgbClr val="333C3C"/>
          </a:solidFill>
        </a:fill>
      </a:tcStyle>
    </a:lastRow>
    <a:firstRow>
      <a:tcTxStyle b="on" i="on">
        <a:fontRef idx="major">
          <a:srgbClr val="FAFCFF"/>
        </a:fontRef>
        <a:srgbClr val="FAFCFF"/>
      </a:tcTxStyle>
      <a:tcStyle>
        <a:tcBdr>
          <a:left>
            <a:ln w="12700" cap="flat">
              <a:solidFill>
                <a:srgbClr val="FAFCFF"/>
              </a:solidFill>
              <a:prstDash val="solid"/>
              <a:bevel/>
            </a:ln>
          </a:left>
          <a:right>
            <a:ln w="12700" cap="flat">
              <a:solidFill>
                <a:srgbClr val="FAFCFF"/>
              </a:solidFill>
              <a:prstDash val="solid"/>
              <a:bevel/>
            </a:ln>
          </a:right>
          <a:top>
            <a:ln w="12700" cap="flat">
              <a:solidFill>
                <a:srgbClr val="FAFCFF"/>
              </a:solidFill>
              <a:prstDash val="solid"/>
              <a:bevel/>
            </a:ln>
          </a:top>
          <a:bottom>
            <a:ln w="38100" cap="flat">
              <a:solidFill>
                <a:srgbClr val="FAFCFF"/>
              </a:solidFill>
              <a:prstDash val="solid"/>
              <a:bevel/>
            </a:ln>
          </a:bottom>
          <a:insideH>
            <a:ln w="12700" cap="flat">
              <a:solidFill>
                <a:srgbClr val="FAFCFF"/>
              </a:solidFill>
              <a:prstDash val="solid"/>
              <a:bevel/>
            </a:ln>
          </a:insideH>
          <a:insideV>
            <a:ln w="12700" cap="flat">
              <a:solidFill>
                <a:srgbClr val="FAFCFF"/>
              </a:solidFill>
              <a:prstDash val="solid"/>
              <a:bevel/>
            </a:ln>
          </a:insideV>
        </a:tcBdr>
        <a:fill>
          <a:solidFill>
            <a:srgbClr val="333C3C"/>
          </a:solidFill>
        </a:fill>
      </a:tcStyle>
    </a:firstRow>
  </a:tblStyle>
  <a:tblStyle styleId="{CF821DB8-F4EB-4A41-A1BA-3FCAFE7338EE}" styleName="">
    <a:tblBg/>
    <a:wholeTbl>
      <a:tcTxStyle b="on" i="on">
        <a:fontRef idx="major">
          <a:srgbClr val="737572"/>
        </a:fontRef>
        <a:srgbClr val="73757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BEBEB"/>
          </a:solidFill>
        </a:fill>
      </a:tcStyle>
    </a:wholeTbl>
    <a:band2H>
      <a:tcTxStyle/>
      <a:tcStyle>
        <a:tcBdr/>
        <a:fill>
          <a:solidFill>
            <a:srgbClr val="FAFCFF"/>
          </a:solidFill>
        </a:fill>
      </a:tcStyle>
    </a:band2H>
    <a:firstCol>
      <a:tcTxStyle b="on" i="on">
        <a:fontRef idx="major">
          <a:srgbClr val="FAFCFF"/>
        </a:fontRef>
        <a:srgbClr val="FAFC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2BB19"/>
          </a:solidFill>
        </a:fill>
      </a:tcStyle>
    </a:firstCol>
    <a:lastRow>
      <a:tcTxStyle b="on" i="on">
        <a:fontRef idx="major">
          <a:srgbClr val="737572"/>
        </a:fontRef>
        <a:srgbClr val="737572"/>
      </a:tcTxStyle>
      <a:tcStyle>
        <a:tcBdr>
          <a:left>
            <a:ln w="12700" cap="flat">
              <a:noFill/>
              <a:miter lim="400000"/>
            </a:ln>
          </a:left>
          <a:right>
            <a:ln w="12700" cap="flat">
              <a:noFill/>
              <a:miter lim="400000"/>
            </a:ln>
          </a:right>
          <a:top>
            <a:ln w="50800" cap="flat">
              <a:solidFill>
                <a:srgbClr val="737572"/>
              </a:solidFill>
              <a:prstDash val="solid"/>
              <a:bevel/>
            </a:ln>
          </a:top>
          <a:bottom>
            <a:ln w="25400" cap="flat">
              <a:solidFill>
                <a:srgbClr val="737572"/>
              </a:solidFill>
              <a:prstDash val="solid"/>
              <a:bevel/>
            </a:ln>
          </a:bottom>
          <a:insideH>
            <a:ln w="12700" cap="flat">
              <a:noFill/>
              <a:miter lim="400000"/>
            </a:ln>
          </a:insideH>
          <a:insideV>
            <a:ln w="12700" cap="flat">
              <a:noFill/>
              <a:miter lim="400000"/>
            </a:ln>
          </a:insideV>
        </a:tcBdr>
        <a:fill>
          <a:solidFill>
            <a:srgbClr val="FAFCFF"/>
          </a:solidFill>
        </a:fill>
      </a:tcStyle>
    </a:lastRow>
    <a:firstRow>
      <a:tcTxStyle b="on" i="on">
        <a:fontRef idx="major">
          <a:srgbClr val="FAFCFF"/>
        </a:fontRef>
        <a:srgbClr val="FAFCFF"/>
      </a:tcTxStyle>
      <a:tcStyle>
        <a:tcBdr>
          <a:left>
            <a:ln w="12700" cap="flat">
              <a:noFill/>
              <a:miter lim="400000"/>
            </a:ln>
          </a:left>
          <a:right>
            <a:ln w="12700" cap="flat">
              <a:noFill/>
              <a:miter lim="400000"/>
            </a:ln>
          </a:right>
          <a:top>
            <a:ln w="25400" cap="flat">
              <a:solidFill>
                <a:srgbClr val="737572"/>
              </a:solidFill>
              <a:prstDash val="solid"/>
              <a:bevel/>
            </a:ln>
          </a:top>
          <a:bottom>
            <a:ln w="25400" cap="flat">
              <a:solidFill>
                <a:srgbClr val="737572"/>
              </a:solidFill>
              <a:prstDash val="solid"/>
              <a:bevel/>
            </a:ln>
          </a:bottom>
          <a:insideH>
            <a:ln w="12700" cap="flat">
              <a:noFill/>
              <a:miter lim="400000"/>
            </a:ln>
          </a:insideH>
          <a:insideV>
            <a:ln w="12700" cap="flat">
              <a:noFill/>
              <a:miter lim="400000"/>
            </a:ln>
          </a:insideV>
        </a:tcBdr>
        <a:fill>
          <a:solidFill>
            <a:srgbClr val="E2BB19"/>
          </a:solidFill>
        </a:fill>
      </a:tcStyle>
    </a:firstRow>
  </a:tblStyle>
  <a:tblStyle styleId="{33BA23B1-9221-436E-865A-0063620EA4FD}" styleName="">
    <a:tblBg/>
    <a:wholeTbl>
      <a:tcTxStyle b="on" i="on">
        <a:fontRef idx="major">
          <a:srgbClr val="737572"/>
        </a:fontRef>
        <a:srgbClr val="737572"/>
      </a:tcTxStyle>
      <a:tcStyle>
        <a:tcBdr>
          <a:left>
            <a:ln w="12700" cap="flat">
              <a:solidFill>
                <a:srgbClr val="FAFCFF"/>
              </a:solidFill>
              <a:prstDash val="solid"/>
              <a:bevel/>
            </a:ln>
          </a:left>
          <a:right>
            <a:ln w="12700" cap="flat">
              <a:solidFill>
                <a:srgbClr val="FAFCFF"/>
              </a:solidFill>
              <a:prstDash val="solid"/>
              <a:bevel/>
            </a:ln>
          </a:right>
          <a:top>
            <a:ln w="12700" cap="flat">
              <a:solidFill>
                <a:srgbClr val="FAFCFF"/>
              </a:solidFill>
              <a:prstDash val="solid"/>
              <a:bevel/>
            </a:ln>
          </a:top>
          <a:bottom>
            <a:ln w="12700" cap="flat">
              <a:solidFill>
                <a:srgbClr val="FAFCFF"/>
              </a:solidFill>
              <a:prstDash val="solid"/>
              <a:bevel/>
            </a:ln>
          </a:bottom>
          <a:insideH>
            <a:ln w="12700" cap="flat">
              <a:solidFill>
                <a:srgbClr val="FAFCFF"/>
              </a:solidFill>
              <a:prstDash val="solid"/>
              <a:bevel/>
            </a:ln>
          </a:insideH>
          <a:insideV>
            <a:ln w="12700" cap="flat">
              <a:solidFill>
                <a:srgbClr val="FAFCFF"/>
              </a:solidFill>
              <a:prstDash val="solid"/>
              <a:bevel/>
            </a:ln>
          </a:insideV>
        </a:tcBdr>
        <a:fill>
          <a:solidFill>
            <a:srgbClr val="D4D5D4"/>
          </a:solidFill>
        </a:fill>
      </a:tcStyle>
    </a:wholeTbl>
    <a:band2H>
      <a:tcTxStyle/>
      <a:tcStyle>
        <a:tcBdr/>
        <a:fill>
          <a:solidFill>
            <a:srgbClr val="EBEBEB"/>
          </a:solidFill>
        </a:fill>
      </a:tcStyle>
    </a:band2H>
    <a:firstCol>
      <a:tcTxStyle b="on" i="on">
        <a:fontRef idx="major">
          <a:srgbClr val="FAFCFF"/>
        </a:fontRef>
        <a:srgbClr val="FAFCFF"/>
      </a:tcTxStyle>
      <a:tcStyle>
        <a:tcBdr>
          <a:left>
            <a:ln w="12700" cap="flat">
              <a:solidFill>
                <a:srgbClr val="FAFCFF"/>
              </a:solidFill>
              <a:prstDash val="solid"/>
              <a:bevel/>
            </a:ln>
          </a:left>
          <a:right>
            <a:ln w="12700" cap="flat">
              <a:solidFill>
                <a:srgbClr val="FAFCFF"/>
              </a:solidFill>
              <a:prstDash val="solid"/>
              <a:bevel/>
            </a:ln>
          </a:right>
          <a:top>
            <a:ln w="12700" cap="flat">
              <a:solidFill>
                <a:srgbClr val="FAFCFF"/>
              </a:solidFill>
              <a:prstDash val="solid"/>
              <a:bevel/>
            </a:ln>
          </a:top>
          <a:bottom>
            <a:ln w="12700" cap="flat">
              <a:solidFill>
                <a:srgbClr val="FAFCFF"/>
              </a:solidFill>
              <a:prstDash val="solid"/>
              <a:bevel/>
            </a:ln>
          </a:bottom>
          <a:insideH>
            <a:ln w="12700" cap="flat">
              <a:solidFill>
                <a:srgbClr val="FAFCFF"/>
              </a:solidFill>
              <a:prstDash val="solid"/>
              <a:bevel/>
            </a:ln>
          </a:insideH>
          <a:insideV>
            <a:ln w="12700" cap="flat">
              <a:solidFill>
                <a:srgbClr val="FAFCFF"/>
              </a:solidFill>
              <a:prstDash val="solid"/>
              <a:bevel/>
            </a:ln>
          </a:insideV>
        </a:tcBdr>
        <a:fill>
          <a:solidFill>
            <a:srgbClr val="737572"/>
          </a:solidFill>
        </a:fill>
      </a:tcStyle>
    </a:firstCol>
    <a:lastRow>
      <a:tcTxStyle b="on" i="on">
        <a:fontRef idx="major">
          <a:srgbClr val="FAFCFF"/>
        </a:fontRef>
        <a:srgbClr val="FAFCFF"/>
      </a:tcTxStyle>
      <a:tcStyle>
        <a:tcBdr>
          <a:left>
            <a:ln w="12700" cap="flat">
              <a:solidFill>
                <a:srgbClr val="FAFCFF"/>
              </a:solidFill>
              <a:prstDash val="solid"/>
              <a:bevel/>
            </a:ln>
          </a:left>
          <a:right>
            <a:ln w="12700" cap="flat">
              <a:solidFill>
                <a:srgbClr val="FAFCFF"/>
              </a:solidFill>
              <a:prstDash val="solid"/>
              <a:bevel/>
            </a:ln>
          </a:right>
          <a:top>
            <a:ln w="38100" cap="flat">
              <a:solidFill>
                <a:srgbClr val="FAFCFF"/>
              </a:solidFill>
              <a:prstDash val="solid"/>
              <a:bevel/>
            </a:ln>
          </a:top>
          <a:bottom>
            <a:ln w="12700" cap="flat">
              <a:solidFill>
                <a:srgbClr val="FAFCFF"/>
              </a:solidFill>
              <a:prstDash val="solid"/>
              <a:bevel/>
            </a:ln>
          </a:bottom>
          <a:insideH>
            <a:ln w="12700" cap="flat">
              <a:solidFill>
                <a:srgbClr val="FAFCFF"/>
              </a:solidFill>
              <a:prstDash val="solid"/>
              <a:bevel/>
            </a:ln>
          </a:insideH>
          <a:insideV>
            <a:ln w="12700" cap="flat">
              <a:solidFill>
                <a:srgbClr val="FAFCFF"/>
              </a:solidFill>
              <a:prstDash val="solid"/>
              <a:bevel/>
            </a:ln>
          </a:insideV>
        </a:tcBdr>
        <a:fill>
          <a:solidFill>
            <a:srgbClr val="737572"/>
          </a:solidFill>
        </a:fill>
      </a:tcStyle>
    </a:lastRow>
    <a:firstRow>
      <a:tcTxStyle b="on" i="on">
        <a:fontRef idx="major">
          <a:srgbClr val="FAFCFF"/>
        </a:fontRef>
        <a:srgbClr val="FAFCFF"/>
      </a:tcTxStyle>
      <a:tcStyle>
        <a:tcBdr>
          <a:left>
            <a:ln w="12700" cap="flat">
              <a:solidFill>
                <a:srgbClr val="FAFCFF"/>
              </a:solidFill>
              <a:prstDash val="solid"/>
              <a:bevel/>
            </a:ln>
          </a:left>
          <a:right>
            <a:ln w="12700" cap="flat">
              <a:solidFill>
                <a:srgbClr val="FAFCFF"/>
              </a:solidFill>
              <a:prstDash val="solid"/>
              <a:bevel/>
            </a:ln>
          </a:right>
          <a:top>
            <a:ln w="12700" cap="flat">
              <a:solidFill>
                <a:srgbClr val="FAFCFF"/>
              </a:solidFill>
              <a:prstDash val="solid"/>
              <a:bevel/>
            </a:ln>
          </a:top>
          <a:bottom>
            <a:ln w="38100" cap="flat">
              <a:solidFill>
                <a:srgbClr val="FAFCFF"/>
              </a:solidFill>
              <a:prstDash val="solid"/>
              <a:bevel/>
            </a:ln>
          </a:bottom>
          <a:insideH>
            <a:ln w="12700" cap="flat">
              <a:solidFill>
                <a:srgbClr val="FAFCFF"/>
              </a:solidFill>
              <a:prstDash val="solid"/>
              <a:bevel/>
            </a:ln>
          </a:insideH>
          <a:insideV>
            <a:ln w="12700" cap="flat">
              <a:solidFill>
                <a:srgbClr val="FAFCFF"/>
              </a:solidFill>
              <a:prstDash val="solid"/>
              <a:bevel/>
            </a:ln>
          </a:insideV>
        </a:tcBdr>
        <a:fill>
          <a:solidFill>
            <a:srgbClr val="737572"/>
          </a:solidFill>
        </a:fill>
      </a:tcStyle>
    </a:firstRow>
  </a:tblStyle>
  <a:tblStyle styleId="{2708684C-4D16-4618-839F-0558EEFCDFE6}" styleName="">
    <a:tblBg/>
    <a:wholeTbl>
      <a:tcTxStyle b="on" i="on">
        <a:fontRef idx="major">
          <a:srgbClr val="737572"/>
        </a:fontRef>
        <a:srgbClr val="737572"/>
      </a:tcTxStyle>
      <a:tcStyle>
        <a:tcBdr>
          <a:left>
            <a:ln w="12700" cap="flat">
              <a:solidFill>
                <a:srgbClr val="737572"/>
              </a:solidFill>
              <a:prstDash val="solid"/>
              <a:bevel/>
            </a:ln>
          </a:left>
          <a:right>
            <a:ln w="12700" cap="flat">
              <a:solidFill>
                <a:srgbClr val="737572"/>
              </a:solidFill>
              <a:prstDash val="solid"/>
              <a:bevel/>
            </a:ln>
          </a:right>
          <a:top>
            <a:ln w="12700" cap="flat">
              <a:solidFill>
                <a:srgbClr val="737572"/>
              </a:solidFill>
              <a:prstDash val="solid"/>
              <a:bevel/>
            </a:ln>
          </a:top>
          <a:bottom>
            <a:ln w="12700" cap="flat">
              <a:solidFill>
                <a:srgbClr val="737572"/>
              </a:solidFill>
              <a:prstDash val="solid"/>
              <a:bevel/>
            </a:ln>
          </a:bottom>
          <a:insideH>
            <a:ln w="12700" cap="flat">
              <a:solidFill>
                <a:srgbClr val="737572"/>
              </a:solidFill>
              <a:prstDash val="solid"/>
              <a:bevel/>
            </a:ln>
          </a:insideH>
          <a:insideV>
            <a:ln w="12700" cap="flat">
              <a:solidFill>
                <a:srgbClr val="737572"/>
              </a:solidFill>
              <a:prstDash val="solid"/>
              <a:bevel/>
            </a:ln>
          </a:insideV>
        </a:tcBdr>
        <a:fill>
          <a:solidFill>
            <a:srgbClr val="737572">
              <a:alpha val="20000"/>
            </a:srgbClr>
          </a:solidFill>
        </a:fill>
      </a:tcStyle>
    </a:wholeTbl>
    <a:band2H>
      <a:tcTxStyle/>
      <a:tcStyle>
        <a:tcBdr/>
        <a:fill>
          <a:solidFill>
            <a:srgbClr val="FFFFFF"/>
          </a:solidFill>
        </a:fill>
      </a:tcStyle>
    </a:band2H>
    <a:firstCol>
      <a:tcTxStyle b="on" i="on">
        <a:fontRef idx="major">
          <a:srgbClr val="737572"/>
        </a:fontRef>
        <a:srgbClr val="737572"/>
      </a:tcTxStyle>
      <a:tcStyle>
        <a:tcBdr>
          <a:left>
            <a:ln w="12700" cap="flat">
              <a:solidFill>
                <a:srgbClr val="737572"/>
              </a:solidFill>
              <a:prstDash val="solid"/>
              <a:bevel/>
            </a:ln>
          </a:left>
          <a:right>
            <a:ln w="12700" cap="flat">
              <a:solidFill>
                <a:srgbClr val="737572"/>
              </a:solidFill>
              <a:prstDash val="solid"/>
              <a:bevel/>
            </a:ln>
          </a:right>
          <a:top>
            <a:ln w="12700" cap="flat">
              <a:solidFill>
                <a:srgbClr val="737572"/>
              </a:solidFill>
              <a:prstDash val="solid"/>
              <a:bevel/>
            </a:ln>
          </a:top>
          <a:bottom>
            <a:ln w="12700" cap="flat">
              <a:solidFill>
                <a:srgbClr val="737572"/>
              </a:solidFill>
              <a:prstDash val="solid"/>
              <a:bevel/>
            </a:ln>
          </a:bottom>
          <a:insideH>
            <a:ln w="12700" cap="flat">
              <a:solidFill>
                <a:srgbClr val="737572"/>
              </a:solidFill>
              <a:prstDash val="solid"/>
              <a:bevel/>
            </a:ln>
          </a:insideH>
          <a:insideV>
            <a:ln w="12700" cap="flat">
              <a:solidFill>
                <a:srgbClr val="737572"/>
              </a:solidFill>
              <a:prstDash val="solid"/>
              <a:bevel/>
            </a:ln>
          </a:insideV>
        </a:tcBdr>
        <a:fill>
          <a:solidFill>
            <a:srgbClr val="737572">
              <a:alpha val="20000"/>
            </a:srgbClr>
          </a:solidFill>
        </a:fill>
      </a:tcStyle>
    </a:firstCol>
    <a:lastRow>
      <a:tcTxStyle b="on" i="on">
        <a:fontRef idx="major">
          <a:srgbClr val="737572"/>
        </a:fontRef>
        <a:srgbClr val="737572"/>
      </a:tcTxStyle>
      <a:tcStyle>
        <a:tcBdr>
          <a:left>
            <a:ln w="12700" cap="flat">
              <a:solidFill>
                <a:srgbClr val="737572"/>
              </a:solidFill>
              <a:prstDash val="solid"/>
              <a:bevel/>
            </a:ln>
          </a:left>
          <a:right>
            <a:ln w="12700" cap="flat">
              <a:solidFill>
                <a:srgbClr val="737572"/>
              </a:solidFill>
              <a:prstDash val="solid"/>
              <a:bevel/>
            </a:ln>
          </a:right>
          <a:top>
            <a:ln w="50800" cap="flat">
              <a:solidFill>
                <a:srgbClr val="737572"/>
              </a:solidFill>
              <a:prstDash val="solid"/>
              <a:bevel/>
            </a:ln>
          </a:top>
          <a:bottom>
            <a:ln w="12700" cap="flat">
              <a:solidFill>
                <a:srgbClr val="737572"/>
              </a:solidFill>
              <a:prstDash val="solid"/>
              <a:bevel/>
            </a:ln>
          </a:bottom>
          <a:insideH>
            <a:ln w="12700" cap="flat">
              <a:solidFill>
                <a:srgbClr val="737572"/>
              </a:solidFill>
              <a:prstDash val="solid"/>
              <a:bevel/>
            </a:ln>
          </a:insideH>
          <a:insideV>
            <a:ln w="12700" cap="flat">
              <a:solidFill>
                <a:srgbClr val="737572"/>
              </a:solidFill>
              <a:prstDash val="solid"/>
              <a:bevel/>
            </a:ln>
          </a:insideV>
        </a:tcBdr>
        <a:fill>
          <a:noFill/>
        </a:fill>
      </a:tcStyle>
    </a:lastRow>
    <a:firstRow>
      <a:tcTxStyle b="on" i="on">
        <a:fontRef idx="major">
          <a:srgbClr val="737572"/>
        </a:fontRef>
        <a:srgbClr val="737572"/>
      </a:tcTxStyle>
      <a:tcStyle>
        <a:tcBdr>
          <a:left>
            <a:ln w="12700" cap="flat">
              <a:solidFill>
                <a:srgbClr val="737572"/>
              </a:solidFill>
              <a:prstDash val="solid"/>
              <a:bevel/>
            </a:ln>
          </a:left>
          <a:right>
            <a:ln w="12700" cap="flat">
              <a:solidFill>
                <a:srgbClr val="737572"/>
              </a:solidFill>
              <a:prstDash val="solid"/>
              <a:bevel/>
            </a:ln>
          </a:right>
          <a:top>
            <a:ln w="12700" cap="flat">
              <a:solidFill>
                <a:srgbClr val="737572"/>
              </a:solidFill>
              <a:prstDash val="solid"/>
              <a:bevel/>
            </a:ln>
          </a:top>
          <a:bottom>
            <a:ln w="25400" cap="flat">
              <a:solidFill>
                <a:srgbClr val="737572"/>
              </a:solidFill>
              <a:prstDash val="solid"/>
              <a:bevel/>
            </a:ln>
          </a:bottom>
          <a:insideH>
            <a:ln w="12700" cap="flat">
              <a:solidFill>
                <a:srgbClr val="737572"/>
              </a:solidFill>
              <a:prstDash val="solid"/>
              <a:bevel/>
            </a:ln>
          </a:insideH>
          <a:insideV>
            <a:ln w="12700" cap="flat">
              <a:solidFill>
                <a:srgbClr val="737572"/>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79" autoAdjust="0"/>
    <p:restoredTop sz="94660"/>
  </p:normalViewPr>
  <p:slideViewPr>
    <p:cSldViewPr snapToGrid="0">
      <p:cViewPr varScale="1">
        <p:scale>
          <a:sx n="32" d="100"/>
          <a:sy n="32" d="100"/>
        </p:scale>
        <p:origin x="-1032" y="-102"/>
      </p:cViewPr>
      <p:guideLst>
        <p:guide orient="horz" pos="4320"/>
        <p:guide pos="7676"/>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package" Target="../embeddings/Microsoft_Office_Excel_Worksheet1.xlsx"/><Relationship Id="rId1" Type="http://schemas.openxmlformats.org/officeDocument/2006/relationships/themeOverride" Target="../theme/themeOverride1.xml"/><Relationship Id="rId4" Type="http://schemas.microsoft.com/office/2011/relationships/chartStyle" Target="style1.xm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package" Target="../embeddings/Microsoft_Office_Excel_Worksheet2.xlsx"/><Relationship Id="rId1" Type="http://schemas.openxmlformats.org/officeDocument/2006/relationships/themeOverride" Target="../theme/themeOverride2.xml"/><Relationship Id="rId4"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lang val="en-ZA"/>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800" dirty="0">
                <a:latin typeface="Arial" panose="020B0604020202020204" pitchFamily="34" charset="0"/>
                <a:cs typeface="Arial" panose="020B0604020202020204" pitchFamily="34" charset="0"/>
              </a:rPr>
              <a:t>Total Complaints Received v </a:t>
            </a:r>
            <a:r>
              <a:rPr lang="en-US" sz="2800" dirty="0" err="1">
                <a:latin typeface="Arial" panose="020B0604020202020204" pitchFamily="34" charset="0"/>
                <a:cs typeface="Arial" panose="020B0604020202020204" pitchFamily="34" charset="0"/>
              </a:rPr>
              <a:t>Finalised</a:t>
            </a:r>
            <a:r>
              <a:rPr lang="en-US" sz="2800" dirty="0">
                <a:latin typeface="Arial" panose="020B0604020202020204" pitchFamily="34" charset="0"/>
                <a:cs typeface="Arial" panose="020B0604020202020204" pitchFamily="34" charset="0"/>
              </a:rPr>
              <a:t> </a:t>
            </a:r>
          </a:p>
        </c:rich>
      </c:tx>
      <c:spPr>
        <a:noFill/>
        <a:ln>
          <a:noFill/>
        </a:ln>
        <a:effectLst/>
      </c:spPr>
    </c:title>
    <c:plotArea>
      <c:layout/>
      <c:barChart>
        <c:barDir val="bar"/>
        <c:grouping val="clustered"/>
        <c:ser>
          <c:idx val="0"/>
          <c:order val="0"/>
          <c:tx>
            <c:strRef>
              <c:f>Sheet1!$B$1</c:f>
              <c:strCache>
                <c:ptCount val="1"/>
                <c:pt idx="0">
                  <c:v>Total No Received v No. of Finalised Complaints</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cat>
            <c:strRef>
              <c:f>Sheet1!$A$2:$A$3</c:f>
              <c:strCache>
                <c:ptCount val="2"/>
                <c:pt idx="0">
                  <c:v>Received</c:v>
                </c:pt>
                <c:pt idx="1">
                  <c:v>Finalised</c:v>
                </c:pt>
              </c:strCache>
            </c:strRef>
          </c:cat>
          <c:val>
            <c:numRef>
              <c:f>Sheet1!$B$2:$B$3</c:f>
              <c:numCache>
                <c:formatCode>General</c:formatCode>
                <c:ptCount val="2"/>
                <c:pt idx="0">
                  <c:v>2564</c:v>
                </c:pt>
                <c:pt idx="1">
                  <c:v>2281</c:v>
                </c:pt>
              </c:numCache>
            </c:numRef>
          </c:val>
          <c:extLst xmlns:c16r2="http://schemas.microsoft.com/office/drawing/2015/06/chart">
            <c:ext xmlns:c16="http://schemas.microsoft.com/office/drawing/2014/chart" uri="{C3380CC4-5D6E-409C-BE32-E72D297353CC}">
              <c16:uniqueId val="{00000000-454D-4C62-AF9F-32AC60FF0712}"/>
            </c:ext>
          </c:extLst>
        </c:ser>
        <c:dLbls/>
        <c:gapWidth val="115"/>
        <c:overlap val="-20"/>
        <c:axId val="111621248"/>
        <c:axId val="111622784"/>
      </c:barChart>
      <c:catAx>
        <c:axId val="111621248"/>
        <c:scaling>
          <c:orientation val="minMax"/>
        </c:scaling>
        <c:axPos val="l"/>
        <c:numFmt formatCode="General" sourceLinked="1"/>
        <c:maj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32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n-US"/>
          </a:p>
        </c:txPr>
        <c:crossAx val="111622784"/>
        <c:crosses val="autoZero"/>
        <c:auto val="1"/>
        <c:lblAlgn val="ctr"/>
        <c:lblOffset val="100"/>
      </c:catAx>
      <c:valAx>
        <c:axId val="111622784"/>
        <c:scaling>
          <c:orientation val="minMax"/>
        </c:scaling>
        <c:axPos val="b"/>
        <c:majorGridlines>
          <c:spPr>
            <a:ln w="9525" cap="flat" cmpd="sng" algn="ctr">
              <a:solidFill>
                <a:schemeClr val="lt1">
                  <a:lumMod val="95000"/>
                  <a:alpha val="10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lt1">
                    <a:lumMod val="85000"/>
                  </a:schemeClr>
                </a:solidFill>
                <a:latin typeface="+mn-lt"/>
                <a:ea typeface="+mn-ea"/>
                <a:cs typeface="+mn-cs"/>
              </a:defRPr>
            </a:pPr>
            <a:endParaRPr lang="en-US"/>
          </a:p>
        </c:txPr>
        <c:crossAx val="111621248"/>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28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n-US"/>
          </a:p>
        </c:txPr>
      </c:dTable>
      <c:spPr>
        <a:noFill/>
        <a:ln>
          <a:noFill/>
        </a:ln>
        <a:effectLst/>
      </c:spPr>
    </c:plotArea>
    <c:plotVisOnly val="1"/>
    <c:dispBlanksAs val="gap"/>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en-ZA"/>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200" b="1"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r>
              <a:rPr lang="en-US" sz="3200">
                <a:latin typeface="Arial" panose="020B0604020202020204" pitchFamily="34" charset="0"/>
                <a:cs typeface="Arial" panose="020B0604020202020204" pitchFamily="34" charset="0"/>
              </a:rPr>
              <a:t>Nature of Complaints</a:t>
            </a:r>
          </a:p>
        </c:rich>
      </c:tx>
      <c:spPr>
        <a:noFill/>
        <a:ln>
          <a:noFill/>
        </a:ln>
        <a:effectLst/>
      </c:spPr>
    </c:title>
    <c:plotArea>
      <c:layout/>
      <c:doughnutChart>
        <c:varyColors val="1"/>
        <c:ser>
          <c:idx val="0"/>
          <c:order val="0"/>
          <c:tx>
            <c:strRef>
              <c:f>Sheet1!$B$1</c:f>
              <c:strCache>
                <c:ptCount val="1"/>
                <c:pt idx="0">
                  <c:v>Nature of Complaint</c:v>
                </c:pt>
              </c:strCache>
            </c:strRef>
          </c:tx>
          <c:dPt>
            <c:idx val="0"/>
            <c:spPr>
              <a:solidFill>
                <a:schemeClr val="accent6"/>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1-C8C7-4771-B5F9-6B5A25206E9C}"/>
              </c:ext>
            </c:extLst>
          </c:dPt>
          <c:dPt>
            <c:idx val="1"/>
            <c:spPr>
              <a:solidFill>
                <a:schemeClr val="accent5"/>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3-C8C7-4771-B5F9-6B5A25206E9C}"/>
              </c:ext>
            </c:extLst>
          </c:dPt>
          <c:dLbls>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showPercent val="1"/>
            <c:showLeaderLines val="1"/>
            <c:leaderLines>
              <c:spPr>
                <a:ln w="9525" cap="flat" cmpd="sng" algn="ctr">
                  <a:solidFill>
                    <a:schemeClr val="dk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Conditions of Service</c:v>
                </c:pt>
                <c:pt idx="1">
                  <c:v>Official Conduct of Member</c:v>
                </c:pt>
              </c:strCache>
            </c:strRef>
          </c:cat>
          <c:val>
            <c:numRef>
              <c:f>Sheet1!$B$2:$B$3</c:f>
              <c:numCache>
                <c:formatCode>General</c:formatCode>
                <c:ptCount val="2"/>
                <c:pt idx="0">
                  <c:v>282</c:v>
                </c:pt>
                <c:pt idx="1">
                  <c:v>2</c:v>
                </c:pt>
              </c:numCache>
            </c:numRef>
          </c:val>
          <c:extLst xmlns:c16r2="http://schemas.microsoft.com/office/drawing/2015/06/chart">
            <c:ext xmlns:c16="http://schemas.microsoft.com/office/drawing/2014/chart" uri="{C3380CC4-5D6E-409C-BE32-E72D297353CC}">
              <c16:uniqueId val="{00000004-C8C7-4771-B5F9-6B5A25206E9C}"/>
            </c:ext>
          </c:extLst>
        </c:ser>
        <c:dLbls>
          <c:showPercent val="1"/>
        </c:dLbls>
        <c:firstSliceAng val="0"/>
        <c:holeSize val="70"/>
      </c:doughnutChart>
      <c:spPr>
        <a:noFill/>
        <a:ln>
          <a:noFill/>
        </a:ln>
        <a:effectLst/>
      </c:spPr>
    </c:plotArea>
    <c:legend>
      <c:legendPos val="b"/>
      <c:spPr>
        <a:solidFill>
          <a:schemeClr val="lt1">
            <a:alpha val="78000"/>
          </a:schemeClr>
        </a:solidFill>
        <a:ln>
          <a:noFill/>
        </a:ln>
        <a:effectLst/>
      </c:spPr>
      <c:txPr>
        <a:bodyPr rot="0" spcFirstLastPara="1" vertOverflow="ellipsis" vert="horz" wrap="square" anchor="ctr" anchorCtr="1"/>
        <a:lstStyle/>
        <a:p>
          <a:pPr>
            <a:defRPr sz="28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zero"/>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2"/>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B59F71F8-24A1-47E2-9564-16634130E6FA}" type="datetimeFigureOut">
              <a:rPr lang="en-ZA" smtClean="0"/>
              <a:pPr/>
              <a:t>2019/08/23</a:t>
            </a:fld>
            <a:endParaRPr lang="en-ZA"/>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CAC40E50-959D-4227-882A-38B7DAD5DED0}" type="slidenum">
              <a:rPr lang="en-ZA" smtClean="0"/>
              <a:pPr/>
              <a:t>‹#›</a:t>
            </a:fld>
            <a:endParaRPr lang="en-ZA"/>
          </a:p>
        </p:txBody>
      </p:sp>
    </p:spTree>
    <p:extLst>
      <p:ext uri="{BB962C8B-B14F-4D97-AF65-F5344CB8AC3E}">
        <p14:creationId xmlns:p14="http://schemas.microsoft.com/office/powerpoint/2010/main" xmlns="" val="2378285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xfrm>
            <a:off x="92075" y="744538"/>
            <a:ext cx="6613525" cy="3722687"/>
          </a:xfrm>
          <a:prstGeom prst="rect">
            <a:avLst/>
          </a:prstGeom>
        </p:spPr>
        <p:txBody>
          <a:bodyPr/>
          <a:lstStyle/>
          <a:p>
            <a:pPr lvl="0"/>
            <a:endParaRPr/>
          </a:p>
        </p:txBody>
      </p:sp>
      <p:sp>
        <p:nvSpPr>
          <p:cNvPr id="278" name="Shape 278"/>
          <p:cNvSpPr>
            <a:spLocks noGrp="1"/>
          </p:cNvSpPr>
          <p:nvPr>
            <p:ph type="body" sz="quarter" idx="1"/>
          </p:nvPr>
        </p:nvSpPr>
        <p:spPr>
          <a:xfrm>
            <a:off x="906357" y="4715153"/>
            <a:ext cx="4984962" cy="4466987"/>
          </a:xfrm>
          <a:prstGeom prst="rect">
            <a:avLst/>
          </a:prstGeom>
        </p:spPr>
        <p:txBody>
          <a:bodyPr/>
          <a:lstStyle/>
          <a:p>
            <a:pPr lvl="0"/>
            <a:endParaRPr/>
          </a:p>
        </p:txBody>
      </p:sp>
    </p:spTree>
    <p:extLst>
      <p:ext uri="{BB962C8B-B14F-4D97-AF65-F5344CB8AC3E}">
        <p14:creationId xmlns:p14="http://schemas.microsoft.com/office/powerpoint/2010/main" xmlns="" val="1255236062"/>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AFC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ig Image &amp; Text">
    <p:spTree>
      <p:nvGrpSpPr>
        <p:cNvPr id="1" name=""/>
        <p:cNvGrpSpPr/>
        <p:nvPr/>
      </p:nvGrpSpPr>
      <p:grpSpPr>
        <a:xfrm>
          <a:off x="0" y="0"/>
          <a:ext cx="0" cy="0"/>
          <a:chOff x="0" y="0"/>
          <a:chExt cx="0" cy="0"/>
        </a:xfrm>
      </p:grpSpPr>
      <p:sp>
        <p:nvSpPr>
          <p:cNvPr id="57" name="Shape 57"/>
          <p:cNvSpPr/>
          <p:nvPr/>
        </p:nvSpPr>
        <p:spPr>
          <a:xfrm>
            <a:off x="22044295" y="12200437"/>
            <a:ext cx="579152" cy="57915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BB8D1"/>
          </a:solidFill>
          <a:ln w="12700">
            <a:miter lim="400000"/>
          </a:ln>
        </p:spPr>
        <p:txBody>
          <a:bodyPr lIns="0" tIns="0" rIns="0" bIns="0" anchor="ctr"/>
          <a:lstStyle/>
          <a:p>
            <a:pPr lvl="0" algn="ctr" defTabSz="1632753">
              <a:defRPr sz="4200">
                <a:solidFill>
                  <a:srgbClr val="FFFFFF"/>
                </a:solidFill>
                <a:latin typeface="Open Sans"/>
                <a:ea typeface="Open Sans"/>
                <a:cs typeface="Open Sans"/>
                <a:sym typeface="Open Sans"/>
              </a:defRPr>
            </a:pPr>
            <a:endParaRPr/>
          </a:p>
        </p:txBody>
      </p:sp>
      <p:sp>
        <p:nvSpPr>
          <p:cNvPr id="58" name="Shape 58"/>
          <p:cNvSpPr/>
          <p:nvPr/>
        </p:nvSpPr>
        <p:spPr>
          <a:xfrm>
            <a:off x="22870288" y="12218850"/>
            <a:ext cx="1440054" cy="1440129"/>
          </a:xfrm>
          <a:custGeom>
            <a:avLst/>
            <a:gdLst/>
            <a:ahLst/>
            <a:cxnLst>
              <a:cxn ang="0">
                <a:pos x="wd2" y="hd2"/>
              </a:cxn>
              <a:cxn ang="5400000">
                <a:pos x="wd2" y="hd2"/>
              </a:cxn>
              <a:cxn ang="10800000">
                <a:pos x="wd2" y="hd2"/>
              </a:cxn>
              <a:cxn ang="16200000">
                <a:pos x="wd2" y="hd2"/>
              </a:cxn>
            </a:cxnLst>
            <a:rect l="0" t="0" r="r" b="b"/>
            <a:pathLst>
              <a:path w="19679"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7C32F"/>
          </a:solidFill>
          <a:ln w="50800">
            <a:solidFill>
              <a:srgbClr val="FFFFFF"/>
            </a:solidFill>
          </a:ln>
          <a:effectLst>
            <a:outerShdw blurRad="50800" dist="25400" dir="5400000" rotWithShape="0">
              <a:srgbClr val="000000">
                <a:alpha val="38000"/>
              </a:srgbClr>
            </a:outerShdw>
          </a:effectLst>
        </p:spPr>
        <p:txBody>
          <a:bodyPr lIns="0" tIns="0" rIns="0" bIns="0" anchor="ctr"/>
          <a:lstStyle/>
          <a:p>
            <a:pPr lvl="0" defTabSz="1632753">
              <a:defRPr sz="4200">
                <a:solidFill>
                  <a:srgbClr val="FFFFFF"/>
                </a:solidFill>
                <a:latin typeface="Open Sans"/>
                <a:ea typeface="Open Sans"/>
                <a:cs typeface="Open Sans"/>
                <a:sym typeface="Open Sans"/>
              </a:defRPr>
            </a:pPr>
            <a:endParaRPr/>
          </a:p>
        </p:txBody>
      </p:sp>
      <p:sp>
        <p:nvSpPr>
          <p:cNvPr id="59" name="Shape 59"/>
          <p:cNvSpPr/>
          <p:nvPr/>
        </p:nvSpPr>
        <p:spPr>
          <a:xfrm>
            <a:off x="21721401" y="12938986"/>
            <a:ext cx="960112" cy="7770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5975"/>
                  <a:pt x="21600" y="13345"/>
                </a:cubicBezTo>
                <a:cubicBezTo>
                  <a:pt x="21600" y="16478"/>
                  <a:pt x="20726" y="19360"/>
                  <a:pt x="19225" y="21600"/>
                </a:cubicBezTo>
                <a:lnTo>
                  <a:pt x="2375" y="21600"/>
                </a:lnTo>
                <a:cubicBezTo>
                  <a:pt x="874" y="19360"/>
                  <a:pt x="0" y="16478"/>
                  <a:pt x="0" y="13345"/>
                </a:cubicBezTo>
                <a:cubicBezTo>
                  <a:pt x="0" y="5975"/>
                  <a:pt x="4835" y="0"/>
                  <a:pt x="10800" y="0"/>
                </a:cubicBezTo>
                <a:close/>
              </a:path>
            </a:pathLst>
          </a:custGeom>
          <a:gradFill>
            <a:gsLst>
              <a:gs pos="0">
                <a:srgbClr val="CA7D00"/>
              </a:gs>
              <a:gs pos="80000">
                <a:srgbClr val="FFA20A"/>
              </a:gs>
              <a:gs pos="100000">
                <a:srgbClr val="FFA20B"/>
              </a:gs>
            </a:gsLst>
            <a:lin ang="16200000"/>
          </a:gradFill>
          <a:ln w="12700">
            <a:solidFill>
              <a:srgbClr val="FFA30D"/>
            </a:solidFill>
          </a:ln>
          <a:effectLst>
            <a:outerShdw blurRad="50800" dist="25400" dir="5400000" rotWithShape="0">
              <a:srgbClr val="000000">
                <a:alpha val="35000"/>
              </a:srgbClr>
            </a:outerShdw>
          </a:effectLst>
        </p:spPr>
        <p:txBody>
          <a:bodyPr lIns="0" tIns="0" rIns="0" bIns="0" anchor="ctr"/>
          <a:lstStyle/>
          <a:p>
            <a:pPr lvl="0" defTabSz="1632753">
              <a:defRPr sz="4200">
                <a:solidFill>
                  <a:srgbClr val="FFFFFF"/>
                </a:solidFill>
                <a:latin typeface="Open Sans"/>
                <a:ea typeface="Open Sans"/>
                <a:cs typeface="Open Sans"/>
                <a:sym typeface="Open Sans"/>
              </a:defRPr>
            </a:pPr>
            <a:endParaRPr/>
          </a:p>
        </p:txBody>
      </p:sp>
      <p:sp>
        <p:nvSpPr>
          <p:cNvPr id="60" name="Shape 60"/>
          <p:cNvSpPr/>
          <p:nvPr/>
        </p:nvSpPr>
        <p:spPr>
          <a:xfrm>
            <a:off x="2112" y="-3"/>
            <a:ext cx="12189894" cy="13716005"/>
          </a:xfrm>
          <a:prstGeom prst="rect">
            <a:avLst/>
          </a:prstGeom>
          <a:solidFill>
            <a:srgbClr val="87C32F"/>
          </a:solidFill>
          <a:ln w="50800">
            <a:solidFill>
              <a:srgbClr val="FFFFFF"/>
            </a:solidFill>
          </a:ln>
          <a:effectLst>
            <a:outerShdw blurRad="50800" dist="25400" dir="5400000" rotWithShape="0">
              <a:srgbClr val="000000">
                <a:alpha val="38000"/>
              </a:srgbClr>
            </a:outerShdw>
          </a:effectLst>
        </p:spPr>
        <p:txBody>
          <a:bodyPr lIns="0" tIns="0" rIns="0" bIns="0" anchor="ctr"/>
          <a:lstStyle/>
          <a:p>
            <a:pPr lvl="0" defTabSz="1632753">
              <a:defRPr sz="4200">
                <a:solidFill>
                  <a:srgbClr val="FFFFFF"/>
                </a:solidFill>
                <a:latin typeface="Open Sans"/>
                <a:ea typeface="Open Sans"/>
                <a:cs typeface="Open Sans"/>
                <a:sym typeface="Open Sans"/>
              </a:defRPr>
            </a:pPr>
            <a:endParaRPr/>
          </a:p>
        </p:txBody>
      </p:sp>
      <p:sp>
        <p:nvSpPr>
          <p:cNvPr id="61" name="Shape 61"/>
          <p:cNvSpPr>
            <a:spLocks noGrp="1"/>
          </p:cNvSpPr>
          <p:nvPr>
            <p:ph type="title"/>
          </p:nvPr>
        </p:nvSpPr>
        <p:spPr>
          <a:xfrm>
            <a:off x="12797562" y="-1822893"/>
            <a:ext cx="10654618" cy="5948441"/>
          </a:xfrm>
          <a:prstGeom prst="rect">
            <a:avLst/>
          </a:prstGeom>
        </p:spPr>
        <p:txBody>
          <a:bodyPr anchor="b"/>
          <a:lstStyle/>
          <a:p>
            <a:pPr lvl="0">
              <a:defRPr sz="1800">
                <a:solidFill>
                  <a:srgbClr val="000000"/>
                </a:solidFill>
              </a:defRPr>
            </a:pPr>
            <a:r>
              <a:rPr sz="8000">
                <a:solidFill>
                  <a:srgbClr val="555555"/>
                </a:solidFill>
              </a:rPr>
              <a:t>Title Text</a:t>
            </a:r>
          </a:p>
        </p:txBody>
      </p:sp>
      <p:sp>
        <p:nvSpPr>
          <p:cNvPr id="62" name="Shape 62"/>
          <p:cNvSpPr/>
          <p:nvPr/>
        </p:nvSpPr>
        <p:spPr>
          <a:xfrm>
            <a:off x="12961142" y="4472518"/>
            <a:ext cx="4320485" cy="96015"/>
          </a:xfrm>
          <a:prstGeom prst="rect">
            <a:avLst/>
          </a:prstGeom>
          <a:solidFill>
            <a:srgbClr val="87C32F"/>
          </a:solidFill>
          <a:ln w="12700">
            <a:miter lim="400000"/>
          </a:ln>
          <a:effectLst>
            <a:outerShdw blurRad="50800" dist="25400" dir="5400000" rotWithShape="0">
              <a:srgbClr val="000000">
                <a:alpha val="38000"/>
              </a:srgbClr>
            </a:outerShdw>
          </a:effectLst>
        </p:spPr>
        <p:txBody>
          <a:bodyPr lIns="0" tIns="0" rIns="0" bIns="0" anchor="ctr"/>
          <a:lstStyle/>
          <a:p>
            <a:pPr lvl="0" defTabSz="1632753">
              <a:defRPr sz="4200">
                <a:solidFill>
                  <a:srgbClr val="FFFFFF"/>
                </a:solidFill>
                <a:latin typeface="Open Sans"/>
                <a:ea typeface="Open Sans"/>
                <a:cs typeface="Open Sans"/>
                <a:sym typeface="Open Sans"/>
              </a:defRPr>
            </a:pPr>
            <a:endParaRPr/>
          </a:p>
        </p:txBody>
      </p:sp>
      <p:sp>
        <p:nvSpPr>
          <p:cNvPr id="63" name="Shape 63"/>
          <p:cNvSpPr>
            <a:spLocks noGrp="1"/>
          </p:cNvSpPr>
          <p:nvPr>
            <p:ph type="body" idx="1"/>
          </p:nvPr>
        </p:nvSpPr>
        <p:spPr>
          <a:xfrm>
            <a:off x="12794039" y="5084833"/>
            <a:ext cx="9003394" cy="8631168"/>
          </a:xfrm>
          <a:prstGeom prst="rect">
            <a:avLst/>
          </a:prstGeom>
        </p:spPr>
        <p:txBody>
          <a:bodyPr>
            <a:noAutofit/>
          </a:bodyPr>
          <a:lstStyle>
            <a:lvl1pPr>
              <a:defRPr sz="2600">
                <a:solidFill>
                  <a:srgbClr val="545454"/>
                </a:solidFill>
              </a:defRPr>
            </a:lvl1pPr>
            <a:lvl2pPr marL="1081698" indent="-265318">
              <a:defRPr sz="2600">
                <a:solidFill>
                  <a:srgbClr val="545454"/>
                </a:solidFill>
              </a:defRPr>
            </a:lvl2pPr>
            <a:lvl3pPr marL="1879561" indent="-246807">
              <a:defRPr sz="2600">
                <a:solidFill>
                  <a:srgbClr val="545454"/>
                </a:solidFill>
              </a:defRPr>
            </a:lvl3pPr>
            <a:lvl4pPr marL="2743930" indent="-294801">
              <a:defRPr sz="2600">
                <a:solidFill>
                  <a:srgbClr val="545454"/>
                </a:solidFill>
              </a:defRPr>
            </a:lvl4pPr>
            <a:lvl5pPr marL="3560305" indent="-294802">
              <a:defRPr sz="2600">
                <a:solidFill>
                  <a:srgbClr val="545454"/>
                </a:solidFill>
              </a:defRPr>
            </a:lvl5pPr>
          </a:lstStyle>
          <a:p>
            <a:pPr lvl="0">
              <a:defRPr sz="1800">
                <a:solidFill>
                  <a:srgbClr val="000000"/>
                </a:solidFill>
              </a:defRPr>
            </a:pPr>
            <a:r>
              <a:rPr sz="2600">
                <a:solidFill>
                  <a:srgbClr val="545454"/>
                </a:solidFill>
              </a:rPr>
              <a:t>Body Level One</a:t>
            </a:r>
          </a:p>
          <a:p>
            <a:pPr lvl="1">
              <a:defRPr sz="1800">
                <a:solidFill>
                  <a:srgbClr val="000000"/>
                </a:solidFill>
              </a:defRPr>
            </a:pPr>
            <a:r>
              <a:rPr sz="2600">
                <a:solidFill>
                  <a:srgbClr val="545454"/>
                </a:solidFill>
              </a:rPr>
              <a:t>Body Level Two</a:t>
            </a:r>
          </a:p>
          <a:p>
            <a:pPr lvl="2">
              <a:defRPr sz="1800">
                <a:solidFill>
                  <a:srgbClr val="000000"/>
                </a:solidFill>
              </a:defRPr>
            </a:pPr>
            <a:r>
              <a:rPr sz="2600">
                <a:solidFill>
                  <a:srgbClr val="545454"/>
                </a:solidFill>
              </a:rPr>
              <a:t>Body Level Three</a:t>
            </a:r>
          </a:p>
          <a:p>
            <a:pPr lvl="3">
              <a:defRPr sz="1800">
                <a:solidFill>
                  <a:srgbClr val="000000"/>
                </a:solidFill>
              </a:defRPr>
            </a:pPr>
            <a:r>
              <a:rPr sz="2600">
                <a:solidFill>
                  <a:srgbClr val="545454"/>
                </a:solidFill>
              </a:rPr>
              <a:t>Body Level Four</a:t>
            </a:r>
          </a:p>
          <a:p>
            <a:pPr lvl="4">
              <a:defRPr sz="1800">
                <a:solidFill>
                  <a:srgbClr val="000000"/>
                </a:solidFill>
              </a:defRPr>
            </a:pPr>
            <a:r>
              <a:rPr sz="2600">
                <a:solidFill>
                  <a:srgbClr val="545454"/>
                </a:solidFill>
              </a:rPr>
              <a:t>Body Level Five</a:t>
            </a:r>
          </a:p>
        </p:txBody>
      </p:sp>
      <p:sp>
        <p:nvSpPr>
          <p:cNvPr id="64" name="Shape 64"/>
          <p:cNvSpPr>
            <a:spLocks noGrp="1"/>
          </p:cNvSpPr>
          <p:nvPr>
            <p:ph type="sldNum" sz="quarter" idx="2"/>
          </p:nvPr>
        </p:nvSpPr>
        <p:spPr>
          <a:xfrm>
            <a:off x="22870343" y="12518990"/>
            <a:ext cx="1440165" cy="839995"/>
          </a:xfrm>
          <a:prstGeom prst="rect">
            <a:avLst/>
          </a:prstGeom>
        </p:spPr>
        <p:txBody>
          <a:bodyPr/>
          <a:lstStyle/>
          <a:p>
            <a:pPr lvl="0"/>
            <a:fld id="{86CB4B4D-7CA3-9044-876B-883B54F8677D}" type="slidenum">
              <a:rPr/>
              <a:pPr lvl="0"/>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Missions">
    <p:spTree>
      <p:nvGrpSpPr>
        <p:cNvPr id="1" name=""/>
        <p:cNvGrpSpPr/>
        <p:nvPr/>
      </p:nvGrpSpPr>
      <p:grpSpPr>
        <a:xfrm>
          <a:off x="0" y="0"/>
          <a:ext cx="0" cy="0"/>
          <a:chOff x="0" y="0"/>
          <a:chExt cx="0" cy="0"/>
        </a:xfrm>
      </p:grpSpPr>
      <p:sp>
        <p:nvSpPr>
          <p:cNvPr id="66" name="Shape 66"/>
          <p:cNvSpPr/>
          <p:nvPr/>
        </p:nvSpPr>
        <p:spPr>
          <a:xfrm>
            <a:off x="2111" y="-4"/>
            <a:ext cx="24381892" cy="149099"/>
          </a:xfrm>
          <a:prstGeom prst="rect">
            <a:avLst/>
          </a:prstGeom>
          <a:solidFill>
            <a:srgbClr val="545454"/>
          </a:solidFill>
          <a:ln w="12700">
            <a:miter lim="400000"/>
          </a:ln>
        </p:spPr>
        <p:txBody>
          <a:bodyPr lIns="0" tIns="0" rIns="0" bIns="0" anchor="ctr"/>
          <a:lstStyle/>
          <a:p>
            <a:pPr lvl="0" algn="ctr" defTabSz="1632753">
              <a:defRPr sz="4200">
                <a:solidFill>
                  <a:srgbClr val="FFFFFF"/>
                </a:solidFill>
                <a:latin typeface="Open Sans"/>
                <a:ea typeface="Open Sans"/>
                <a:cs typeface="Open Sans"/>
                <a:sym typeface="Open Sans"/>
              </a:defRPr>
            </a:pPr>
            <a:endParaRPr/>
          </a:p>
        </p:txBody>
      </p:sp>
      <p:grpSp>
        <p:nvGrpSpPr>
          <p:cNvPr id="70" name="Group 70"/>
          <p:cNvGrpSpPr/>
          <p:nvPr/>
        </p:nvGrpSpPr>
        <p:grpSpPr>
          <a:xfrm>
            <a:off x="8049695" y="4185384"/>
            <a:ext cx="8055408" cy="1210865"/>
            <a:chOff x="-16" y="-16"/>
            <a:chExt cx="8055407" cy="1210863"/>
          </a:xfrm>
        </p:grpSpPr>
        <p:sp>
          <p:nvSpPr>
            <p:cNvPr id="67" name="Shape 67"/>
            <p:cNvSpPr/>
            <p:nvPr/>
          </p:nvSpPr>
          <p:spPr>
            <a:xfrm>
              <a:off x="605434" y="33"/>
              <a:ext cx="6793766" cy="1210815"/>
            </a:xfrm>
            <a:prstGeom prst="rect">
              <a:avLst/>
            </a:prstGeom>
            <a:gradFill flip="none" rotWithShape="1">
              <a:gsLst>
                <a:gs pos="0">
                  <a:srgbClr val="FFA513"/>
                </a:gs>
                <a:gs pos="100000">
                  <a:srgbClr val="FFD8BA"/>
                </a:gs>
              </a:gsLst>
              <a:lin ang="16200000" scaled="0"/>
            </a:gradFill>
            <a:ln w="12700" cap="flat">
              <a:solidFill>
                <a:srgbClr val="FFA30D"/>
              </a:solidFill>
              <a:prstDash val="solid"/>
              <a:bevel/>
            </a:ln>
            <a:effectLst/>
          </p:spPr>
          <p:txBody>
            <a:bodyPr wrap="square" lIns="0" tIns="0" rIns="0" bIns="0" numCol="1" anchor="ctr">
              <a:noAutofit/>
            </a:bodyPr>
            <a:lstStyle/>
            <a:p>
              <a:pPr lvl="0" defTabSz="1632753">
                <a:defRPr sz="4200">
                  <a:solidFill>
                    <a:srgbClr val="F7F7F7"/>
                  </a:solidFill>
                </a:defRPr>
              </a:pPr>
              <a:endParaRPr/>
            </a:p>
          </p:txBody>
        </p:sp>
        <p:sp>
          <p:nvSpPr>
            <p:cNvPr id="68" name="Shape 68"/>
            <p:cNvSpPr/>
            <p:nvPr/>
          </p:nvSpPr>
          <p:spPr>
            <a:xfrm>
              <a:off x="6844548" y="15"/>
              <a:ext cx="1210844" cy="1210787"/>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FFA513"/>
                </a:gs>
                <a:gs pos="100000">
                  <a:srgbClr val="FFD8BA"/>
                </a:gs>
              </a:gsLst>
              <a:lin ang="16200000" scaled="0"/>
            </a:gradFill>
            <a:ln w="12700" cap="flat">
              <a:noFill/>
              <a:miter lim="400000"/>
            </a:ln>
            <a:effectLst/>
          </p:spPr>
          <p:txBody>
            <a:bodyPr wrap="square" lIns="0" tIns="0" rIns="0" bIns="0" numCol="1" anchor="ctr">
              <a:noAutofit/>
            </a:bodyPr>
            <a:lstStyle/>
            <a:p>
              <a:pPr lvl="0" defTabSz="1632753">
                <a:defRPr sz="4200">
                  <a:solidFill>
                    <a:srgbClr val="F7F7F7"/>
                  </a:solidFill>
                </a:defRPr>
              </a:pPr>
              <a:endParaRPr/>
            </a:p>
          </p:txBody>
        </p:sp>
        <p:sp>
          <p:nvSpPr>
            <p:cNvPr id="69" name="Shape 69"/>
            <p:cNvSpPr/>
            <p:nvPr/>
          </p:nvSpPr>
          <p:spPr>
            <a:xfrm>
              <a:off x="-17" y="-17"/>
              <a:ext cx="1210844" cy="1210787"/>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FFA513"/>
                </a:gs>
                <a:gs pos="100000">
                  <a:srgbClr val="FFD8BA"/>
                </a:gs>
              </a:gsLst>
              <a:lin ang="16200000" scaled="0"/>
            </a:gradFill>
            <a:ln w="12700" cap="flat">
              <a:noFill/>
              <a:miter lim="400000"/>
            </a:ln>
            <a:effectLst/>
          </p:spPr>
          <p:txBody>
            <a:bodyPr wrap="square" lIns="0" tIns="0" rIns="0" bIns="0" numCol="1" anchor="ctr">
              <a:noAutofit/>
            </a:bodyPr>
            <a:lstStyle/>
            <a:p>
              <a:pPr lvl="0" defTabSz="1632753">
                <a:defRPr sz="4200">
                  <a:solidFill>
                    <a:srgbClr val="F7F7F7"/>
                  </a:solidFill>
                </a:defRPr>
              </a:pPr>
              <a:endParaRPr/>
            </a:p>
          </p:txBody>
        </p:sp>
      </p:grpSp>
      <p:grpSp>
        <p:nvGrpSpPr>
          <p:cNvPr id="74" name="Group 74"/>
          <p:cNvGrpSpPr/>
          <p:nvPr/>
        </p:nvGrpSpPr>
        <p:grpSpPr>
          <a:xfrm>
            <a:off x="4519245" y="6775402"/>
            <a:ext cx="8004608" cy="1210862"/>
            <a:chOff x="-16" y="-16"/>
            <a:chExt cx="8004606" cy="1210860"/>
          </a:xfrm>
        </p:grpSpPr>
        <p:sp>
          <p:nvSpPr>
            <p:cNvPr id="71" name="Shape 71"/>
            <p:cNvSpPr/>
            <p:nvPr/>
          </p:nvSpPr>
          <p:spPr>
            <a:xfrm>
              <a:off x="605434" y="33"/>
              <a:ext cx="6793766" cy="1210812"/>
            </a:xfrm>
            <a:prstGeom prst="rect">
              <a:avLst/>
            </a:prstGeom>
            <a:solidFill>
              <a:srgbClr val="E7F5D4"/>
            </a:solidFill>
            <a:ln w="12700" cap="flat">
              <a:noFill/>
              <a:miter lim="400000"/>
            </a:ln>
            <a:effectLst/>
          </p:spPr>
          <p:txBody>
            <a:bodyPr wrap="square" lIns="0" tIns="0" rIns="0" bIns="0" numCol="1" anchor="ctr">
              <a:noAutofit/>
            </a:bodyPr>
            <a:lstStyle/>
            <a:p>
              <a:pPr lvl="0" algn="ctr" defTabSz="1632753">
                <a:defRPr sz="4200">
                  <a:solidFill>
                    <a:srgbClr val="FFFFFF"/>
                  </a:solidFill>
                  <a:latin typeface="Open Sans"/>
                  <a:ea typeface="Open Sans"/>
                  <a:cs typeface="Open Sans"/>
                  <a:sym typeface="Open Sans"/>
                </a:defRPr>
              </a:pPr>
              <a:endParaRPr/>
            </a:p>
          </p:txBody>
        </p:sp>
        <p:sp>
          <p:nvSpPr>
            <p:cNvPr id="72" name="Shape 72"/>
            <p:cNvSpPr/>
            <p:nvPr/>
          </p:nvSpPr>
          <p:spPr>
            <a:xfrm>
              <a:off x="6793747" y="-16"/>
              <a:ext cx="1210844" cy="121078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7F5D4"/>
            </a:solidFill>
            <a:ln w="12700" cap="flat">
              <a:noFill/>
              <a:miter lim="400000"/>
            </a:ln>
            <a:effectLst/>
          </p:spPr>
          <p:txBody>
            <a:bodyPr wrap="square" lIns="0" tIns="0" rIns="0" bIns="0" numCol="1" anchor="ctr">
              <a:noAutofit/>
            </a:bodyPr>
            <a:lstStyle/>
            <a:p>
              <a:pPr lvl="0" algn="ctr" defTabSz="1632753">
                <a:defRPr sz="4200">
                  <a:solidFill>
                    <a:srgbClr val="FFFFFF"/>
                  </a:solidFill>
                  <a:latin typeface="Open Sans"/>
                  <a:ea typeface="Open Sans"/>
                  <a:cs typeface="Open Sans"/>
                  <a:sym typeface="Open Sans"/>
                </a:defRPr>
              </a:pPr>
              <a:endParaRPr/>
            </a:p>
          </p:txBody>
        </p:sp>
        <p:sp>
          <p:nvSpPr>
            <p:cNvPr id="73" name="Shape 73"/>
            <p:cNvSpPr/>
            <p:nvPr/>
          </p:nvSpPr>
          <p:spPr>
            <a:xfrm>
              <a:off x="-17" y="-17"/>
              <a:ext cx="1210844" cy="121078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7F5D4"/>
            </a:solidFill>
            <a:ln w="12700" cap="flat">
              <a:noFill/>
              <a:miter lim="400000"/>
            </a:ln>
            <a:effectLst/>
          </p:spPr>
          <p:txBody>
            <a:bodyPr wrap="square" lIns="0" tIns="0" rIns="0" bIns="0" numCol="1" anchor="ctr">
              <a:noAutofit/>
            </a:bodyPr>
            <a:lstStyle/>
            <a:p>
              <a:pPr lvl="0" algn="ctr" defTabSz="1632753">
                <a:defRPr sz="4200">
                  <a:solidFill>
                    <a:srgbClr val="FFFFFF"/>
                  </a:solidFill>
                  <a:latin typeface="Open Sans"/>
                  <a:ea typeface="Open Sans"/>
                  <a:cs typeface="Open Sans"/>
                  <a:sym typeface="Open Sans"/>
                </a:defRPr>
              </a:pPr>
              <a:endParaRPr/>
            </a:p>
          </p:txBody>
        </p:sp>
      </p:grpSp>
      <p:grpSp>
        <p:nvGrpSpPr>
          <p:cNvPr id="78" name="Group 78"/>
          <p:cNvGrpSpPr/>
          <p:nvPr/>
        </p:nvGrpSpPr>
        <p:grpSpPr>
          <a:xfrm>
            <a:off x="1020465" y="9365423"/>
            <a:ext cx="8004608" cy="1210864"/>
            <a:chOff x="-16" y="-16"/>
            <a:chExt cx="8004606" cy="1210863"/>
          </a:xfrm>
        </p:grpSpPr>
        <p:sp>
          <p:nvSpPr>
            <p:cNvPr id="75" name="Shape 75"/>
            <p:cNvSpPr/>
            <p:nvPr/>
          </p:nvSpPr>
          <p:spPr>
            <a:xfrm>
              <a:off x="605434" y="33"/>
              <a:ext cx="6793766" cy="1210815"/>
            </a:xfrm>
            <a:prstGeom prst="rect">
              <a:avLst/>
            </a:prstGeom>
            <a:solidFill>
              <a:srgbClr val="C6F1FF"/>
            </a:solidFill>
            <a:ln w="12700" cap="flat">
              <a:noFill/>
              <a:miter lim="400000"/>
            </a:ln>
            <a:effectLst/>
          </p:spPr>
          <p:txBody>
            <a:bodyPr wrap="square" lIns="0" tIns="0" rIns="0" bIns="0" numCol="1" anchor="ctr">
              <a:noAutofit/>
            </a:bodyPr>
            <a:lstStyle/>
            <a:p>
              <a:pPr lvl="0" algn="ctr" defTabSz="1632753">
                <a:defRPr sz="4200">
                  <a:solidFill>
                    <a:srgbClr val="FFFFFF"/>
                  </a:solidFill>
                  <a:latin typeface="Open Sans"/>
                  <a:ea typeface="Open Sans"/>
                  <a:cs typeface="Open Sans"/>
                  <a:sym typeface="Open Sans"/>
                </a:defRPr>
              </a:pPr>
              <a:endParaRPr/>
            </a:p>
          </p:txBody>
        </p:sp>
        <p:sp>
          <p:nvSpPr>
            <p:cNvPr id="76" name="Shape 76"/>
            <p:cNvSpPr/>
            <p:nvPr/>
          </p:nvSpPr>
          <p:spPr>
            <a:xfrm>
              <a:off x="6793747" y="-16"/>
              <a:ext cx="1210844" cy="1210787"/>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6F1FF"/>
            </a:solidFill>
            <a:ln w="12700" cap="flat">
              <a:noFill/>
              <a:miter lim="400000"/>
            </a:ln>
            <a:effectLst/>
          </p:spPr>
          <p:txBody>
            <a:bodyPr wrap="square" lIns="0" tIns="0" rIns="0" bIns="0" numCol="1" anchor="ctr">
              <a:noAutofit/>
            </a:bodyPr>
            <a:lstStyle/>
            <a:p>
              <a:pPr lvl="0" algn="ctr" defTabSz="1632753">
                <a:defRPr sz="4200">
                  <a:solidFill>
                    <a:srgbClr val="FFFFFF"/>
                  </a:solidFill>
                  <a:latin typeface="Open Sans"/>
                  <a:ea typeface="Open Sans"/>
                  <a:cs typeface="Open Sans"/>
                  <a:sym typeface="Open Sans"/>
                </a:defRPr>
              </a:pPr>
              <a:endParaRPr/>
            </a:p>
          </p:txBody>
        </p:sp>
        <p:sp>
          <p:nvSpPr>
            <p:cNvPr id="77" name="Shape 77"/>
            <p:cNvSpPr/>
            <p:nvPr/>
          </p:nvSpPr>
          <p:spPr>
            <a:xfrm>
              <a:off x="-17" y="-17"/>
              <a:ext cx="1210844" cy="1210787"/>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6F1FF"/>
            </a:solidFill>
            <a:ln w="12700" cap="flat">
              <a:noFill/>
              <a:miter lim="400000"/>
            </a:ln>
            <a:effectLst/>
          </p:spPr>
          <p:txBody>
            <a:bodyPr wrap="square" lIns="0" tIns="0" rIns="0" bIns="0" numCol="1" anchor="ctr">
              <a:noAutofit/>
            </a:bodyPr>
            <a:lstStyle/>
            <a:p>
              <a:pPr lvl="0" algn="ctr" defTabSz="1632753">
                <a:defRPr sz="4200">
                  <a:solidFill>
                    <a:srgbClr val="FFFFFF"/>
                  </a:solidFill>
                  <a:latin typeface="Open Sans"/>
                  <a:ea typeface="Open Sans"/>
                  <a:cs typeface="Open Sans"/>
                  <a:sym typeface="Open Sans"/>
                </a:defRPr>
              </a:pPr>
              <a:endParaRPr/>
            </a:p>
          </p:txBody>
        </p:sp>
      </p:grpSp>
      <p:sp>
        <p:nvSpPr>
          <p:cNvPr id="79" name="Shape 79"/>
          <p:cNvSpPr>
            <a:spLocks noGrp="1"/>
          </p:cNvSpPr>
          <p:nvPr>
            <p:ph type="title"/>
          </p:nvPr>
        </p:nvSpPr>
        <p:spPr>
          <a:xfrm>
            <a:off x="4098956" y="-2"/>
            <a:ext cx="19132760" cy="2262756"/>
          </a:xfrm>
          <a:prstGeom prst="rect">
            <a:avLst/>
          </a:prstGeom>
        </p:spPr>
        <p:txBody>
          <a:bodyPr/>
          <a:lstStyle/>
          <a:p>
            <a:pPr lvl="0">
              <a:defRPr sz="1800">
                <a:solidFill>
                  <a:srgbClr val="000000"/>
                </a:solidFill>
              </a:defRPr>
            </a:pPr>
            <a:r>
              <a:rPr sz="8000">
                <a:solidFill>
                  <a:srgbClr val="555555"/>
                </a:solidFill>
              </a:rPr>
              <a:t>Title Text</a:t>
            </a:r>
          </a:p>
        </p:txBody>
      </p:sp>
      <p:sp>
        <p:nvSpPr>
          <p:cNvPr id="80" name="Shape 80"/>
          <p:cNvSpPr/>
          <p:nvPr/>
        </p:nvSpPr>
        <p:spPr>
          <a:xfrm>
            <a:off x="4322112" y="1865442"/>
            <a:ext cx="4320487" cy="96016"/>
          </a:xfrm>
          <a:prstGeom prst="rect">
            <a:avLst/>
          </a:prstGeom>
          <a:solidFill>
            <a:srgbClr val="6C9C26"/>
          </a:solidFill>
          <a:ln w="12700">
            <a:miter lim="400000"/>
          </a:ln>
        </p:spPr>
        <p:txBody>
          <a:bodyPr lIns="0" tIns="0" rIns="0" bIns="0" anchor="ctr"/>
          <a:lstStyle/>
          <a:p>
            <a:pPr lvl="0" algn="ctr" defTabSz="1632753">
              <a:defRPr sz="4200">
                <a:solidFill>
                  <a:srgbClr val="FFFFFF"/>
                </a:solidFill>
                <a:latin typeface="Open Sans"/>
                <a:ea typeface="Open Sans"/>
                <a:cs typeface="Open Sans"/>
                <a:sym typeface="Open Sans"/>
              </a:defRPr>
            </a:pPr>
            <a:endParaRPr/>
          </a:p>
        </p:txBody>
      </p:sp>
      <p:grpSp>
        <p:nvGrpSpPr>
          <p:cNvPr id="107" name="Group 107"/>
          <p:cNvGrpSpPr/>
          <p:nvPr/>
        </p:nvGrpSpPr>
        <p:grpSpPr>
          <a:xfrm>
            <a:off x="-3506863" y="16118809"/>
            <a:ext cx="3309970" cy="3001869"/>
            <a:chOff x="-23" y="9"/>
            <a:chExt cx="3309968" cy="3001867"/>
          </a:xfrm>
        </p:grpSpPr>
        <p:grpSp>
          <p:nvGrpSpPr>
            <p:cNvPr id="83" name="Group 83"/>
            <p:cNvGrpSpPr/>
            <p:nvPr/>
          </p:nvGrpSpPr>
          <p:grpSpPr>
            <a:xfrm>
              <a:off x="-24" y="1403859"/>
              <a:ext cx="1651286" cy="1439879"/>
              <a:chOff x="-22" y="-18"/>
              <a:chExt cx="1651284" cy="1439878"/>
            </a:xfrm>
          </p:grpSpPr>
          <p:sp>
            <p:nvSpPr>
              <p:cNvPr id="81" name="Shape 81"/>
              <p:cNvSpPr/>
              <p:nvPr/>
            </p:nvSpPr>
            <p:spPr>
              <a:xfrm rot="3180000">
                <a:off x="542331" y="-100424"/>
                <a:ext cx="566578" cy="1640688"/>
              </a:xfrm>
              <a:custGeom>
                <a:avLst/>
                <a:gdLst/>
                <a:ahLst/>
                <a:cxnLst>
                  <a:cxn ang="0">
                    <a:pos x="wd2" y="hd2"/>
                  </a:cxn>
                  <a:cxn ang="5400000">
                    <a:pos x="wd2" y="hd2"/>
                  </a:cxn>
                  <a:cxn ang="10800000">
                    <a:pos x="wd2" y="hd2"/>
                  </a:cxn>
                  <a:cxn ang="16200000">
                    <a:pos x="wd2" y="hd2"/>
                  </a:cxn>
                </a:cxnLst>
                <a:rect l="0" t="0" r="r" b="b"/>
                <a:pathLst>
                  <a:path w="19679"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DBA1"/>
              </a:solidFill>
              <a:ln w="12700" cap="flat">
                <a:noFill/>
                <a:miter lim="400000"/>
              </a:ln>
              <a:effectLst/>
            </p:spPr>
            <p:txBody>
              <a:bodyPr wrap="square" lIns="0" tIns="0" rIns="0" bIns="0" numCol="1" anchor="ctr">
                <a:noAutofit/>
              </a:bodyPr>
              <a:lstStyle/>
              <a:p>
                <a:pPr lvl="0" algn="ctr" defTabSz="1632753">
                  <a:defRPr sz="4200">
                    <a:solidFill>
                      <a:srgbClr val="FFFFFF"/>
                    </a:solidFill>
                    <a:latin typeface="Open Sans"/>
                    <a:ea typeface="Open Sans"/>
                    <a:cs typeface="Open Sans"/>
                    <a:sym typeface="Open Sans"/>
                  </a:defRPr>
                </a:pPr>
                <a:endParaRPr/>
              </a:p>
            </p:txBody>
          </p:sp>
          <p:sp>
            <p:nvSpPr>
              <p:cNvPr id="82" name="Shape 82"/>
              <p:cNvSpPr/>
              <p:nvPr/>
            </p:nvSpPr>
            <p:spPr>
              <a:xfrm rot="3180000">
                <a:off x="694575" y="52310"/>
                <a:ext cx="420284" cy="121692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A513"/>
              </a:solidFill>
              <a:ln w="12700" cap="flat">
                <a:noFill/>
                <a:miter lim="400000"/>
              </a:ln>
              <a:effectLst/>
            </p:spPr>
            <p:txBody>
              <a:bodyPr wrap="square" lIns="0" tIns="0" rIns="0" bIns="0" numCol="1" anchor="ctr">
                <a:noAutofit/>
              </a:bodyPr>
              <a:lstStyle/>
              <a:p>
                <a:pPr lvl="0" algn="ctr" defTabSz="1632753">
                  <a:defRPr sz="4200">
                    <a:solidFill>
                      <a:srgbClr val="FFFFFF"/>
                    </a:solidFill>
                    <a:latin typeface="Open Sans"/>
                    <a:ea typeface="Open Sans"/>
                    <a:cs typeface="Open Sans"/>
                    <a:sym typeface="Open Sans"/>
                  </a:defRPr>
                </a:pPr>
                <a:endParaRPr/>
              </a:p>
            </p:txBody>
          </p:sp>
        </p:grpSp>
        <p:sp>
          <p:nvSpPr>
            <p:cNvPr id="84" name="Shape 84"/>
            <p:cNvSpPr/>
            <p:nvPr/>
          </p:nvSpPr>
          <p:spPr>
            <a:xfrm rot="13980000">
              <a:off x="1045920" y="677270"/>
              <a:ext cx="1064956" cy="1759566"/>
            </a:xfrm>
            <a:custGeom>
              <a:avLst/>
              <a:gdLst/>
              <a:ahLst/>
              <a:cxnLst>
                <a:cxn ang="0">
                  <a:pos x="wd2" y="hd2"/>
                </a:cxn>
                <a:cxn ang="5400000">
                  <a:pos x="wd2" y="hd2"/>
                </a:cxn>
                <a:cxn ang="10800000">
                  <a:pos x="wd2" y="hd2"/>
                </a:cxn>
                <a:cxn ang="16200000">
                  <a:pos x="wd2" y="hd2"/>
                </a:cxn>
              </a:cxnLst>
              <a:rect l="0" t="0" r="r" b="b"/>
              <a:pathLst>
                <a:path w="21529" h="21600" extrusionOk="0">
                  <a:moveTo>
                    <a:pt x="10764" y="21600"/>
                  </a:moveTo>
                  <a:cubicBezTo>
                    <a:pt x="3961" y="18664"/>
                    <a:pt x="-43" y="14006"/>
                    <a:pt x="0" y="9046"/>
                  </a:cubicBezTo>
                  <a:cubicBezTo>
                    <a:pt x="28" y="5742"/>
                    <a:pt x="1850" y="2582"/>
                    <a:pt x="5123" y="0"/>
                  </a:cubicBezTo>
                  <a:lnTo>
                    <a:pt x="16402" y="0"/>
                  </a:lnTo>
                  <a:cubicBezTo>
                    <a:pt x="19731" y="2625"/>
                    <a:pt x="21557" y="5845"/>
                    <a:pt x="21528" y="9203"/>
                  </a:cubicBezTo>
                  <a:cubicBezTo>
                    <a:pt x="21486" y="14110"/>
                    <a:pt x="17488" y="18699"/>
                    <a:pt x="10764" y="21600"/>
                  </a:cubicBezTo>
                  <a:close/>
                </a:path>
              </a:pathLst>
            </a:custGeom>
            <a:solidFill>
              <a:srgbClr val="545454"/>
            </a:solidFill>
            <a:ln w="12700" cap="flat">
              <a:noFill/>
              <a:miter lim="400000"/>
            </a:ln>
            <a:effectLst/>
          </p:spPr>
          <p:txBody>
            <a:bodyPr wrap="square" lIns="0" tIns="0" rIns="0" bIns="0" numCol="1" anchor="ctr">
              <a:noAutofit/>
            </a:bodyPr>
            <a:lstStyle/>
            <a:p>
              <a:pPr lvl="0" algn="ctr" defTabSz="1632753">
                <a:defRPr sz="4200">
                  <a:solidFill>
                    <a:srgbClr val="FFFFFF"/>
                  </a:solidFill>
                  <a:latin typeface="Open Sans"/>
                  <a:ea typeface="Open Sans"/>
                  <a:cs typeface="Open Sans"/>
                  <a:sym typeface="Open Sans"/>
                </a:defRPr>
              </a:pPr>
              <a:endParaRPr/>
            </a:p>
          </p:txBody>
        </p:sp>
        <p:grpSp>
          <p:nvGrpSpPr>
            <p:cNvPr id="89" name="Group 89"/>
            <p:cNvGrpSpPr/>
            <p:nvPr/>
          </p:nvGrpSpPr>
          <p:grpSpPr>
            <a:xfrm>
              <a:off x="993197" y="1594848"/>
              <a:ext cx="1135240" cy="1407029"/>
              <a:chOff x="0" y="0"/>
              <a:chExt cx="1135239" cy="1407028"/>
            </a:xfrm>
          </p:grpSpPr>
          <p:sp>
            <p:nvSpPr>
              <p:cNvPr id="85" name="Shape 85"/>
              <p:cNvSpPr/>
              <p:nvPr/>
            </p:nvSpPr>
            <p:spPr>
              <a:xfrm rot="19380000" flipH="1">
                <a:off x="186732" y="993526"/>
                <a:ext cx="344522" cy="3445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1022F"/>
              </a:solidFill>
              <a:ln w="12700" cap="flat">
                <a:noFill/>
                <a:miter lim="400000"/>
              </a:ln>
              <a:effectLst/>
            </p:spPr>
            <p:txBody>
              <a:bodyPr wrap="square" lIns="0" tIns="0" rIns="0" bIns="0" numCol="1" anchor="ctr">
                <a:noAutofit/>
              </a:bodyPr>
              <a:lstStyle/>
              <a:p>
                <a:pPr lvl="0" algn="ctr" defTabSz="1632753">
                  <a:defRPr sz="4200">
                    <a:solidFill>
                      <a:srgbClr val="FFFFFF"/>
                    </a:solidFill>
                    <a:latin typeface="Open Sans"/>
                    <a:ea typeface="Open Sans"/>
                    <a:cs typeface="Open Sans"/>
                    <a:sym typeface="Open Sans"/>
                  </a:defRPr>
                </a:pPr>
                <a:endParaRPr/>
              </a:p>
            </p:txBody>
          </p:sp>
          <p:sp>
            <p:nvSpPr>
              <p:cNvPr id="86" name="Shape 86"/>
              <p:cNvSpPr/>
              <p:nvPr/>
            </p:nvSpPr>
            <p:spPr>
              <a:xfrm rot="8580000" flipH="1">
                <a:off x="721735" y="590372"/>
                <a:ext cx="344524" cy="34452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1022F"/>
              </a:solidFill>
              <a:ln w="12700" cap="flat">
                <a:noFill/>
                <a:miter lim="400000"/>
              </a:ln>
              <a:effectLst/>
            </p:spPr>
            <p:txBody>
              <a:bodyPr wrap="square" lIns="0" tIns="0" rIns="0" bIns="0" numCol="1" anchor="ctr">
                <a:noAutofit/>
              </a:bodyPr>
              <a:lstStyle/>
              <a:p>
                <a:pPr lvl="0" algn="ctr" defTabSz="1632753">
                  <a:defRPr sz="4200">
                    <a:solidFill>
                      <a:srgbClr val="FFFFFF"/>
                    </a:solidFill>
                    <a:latin typeface="Open Sans"/>
                    <a:ea typeface="Open Sans"/>
                    <a:cs typeface="Open Sans"/>
                    <a:sym typeface="Open Sans"/>
                  </a:defRPr>
                </a:pPr>
                <a:endParaRPr/>
              </a:p>
            </p:txBody>
          </p:sp>
          <p:sp>
            <p:nvSpPr>
              <p:cNvPr id="87" name="Shape 87"/>
              <p:cNvSpPr/>
              <p:nvPr/>
            </p:nvSpPr>
            <p:spPr>
              <a:xfrm rot="3180000" flipH="1">
                <a:off x="454237" y="801518"/>
                <a:ext cx="344520" cy="325381"/>
              </a:xfrm>
              <a:prstGeom prst="rect">
                <a:avLst/>
              </a:prstGeom>
              <a:solidFill>
                <a:srgbClr val="A1022F"/>
              </a:solidFill>
              <a:ln w="12700" cap="flat">
                <a:noFill/>
                <a:miter lim="400000"/>
              </a:ln>
              <a:effectLst/>
            </p:spPr>
            <p:txBody>
              <a:bodyPr wrap="square" lIns="0" tIns="0" rIns="0" bIns="0" numCol="1" anchor="ctr">
                <a:noAutofit/>
              </a:bodyPr>
              <a:lstStyle/>
              <a:p>
                <a:pPr lvl="0" algn="ctr" defTabSz="1632753">
                  <a:defRPr sz="4200">
                    <a:solidFill>
                      <a:srgbClr val="FFFFFF"/>
                    </a:solidFill>
                    <a:latin typeface="Open Sans"/>
                    <a:ea typeface="Open Sans"/>
                    <a:cs typeface="Open Sans"/>
                    <a:sym typeface="Open Sans"/>
                  </a:defRPr>
                </a:pPr>
                <a:endParaRPr/>
              </a:p>
            </p:txBody>
          </p:sp>
          <p:sp>
            <p:nvSpPr>
              <p:cNvPr id="88" name="Shape 88"/>
              <p:cNvSpPr/>
              <p:nvPr/>
            </p:nvSpPr>
            <p:spPr>
              <a:xfrm rot="3180000" flipH="1">
                <a:off x="137525" y="127324"/>
                <a:ext cx="652855" cy="669900"/>
              </a:xfrm>
              <a:prstGeom prst="rect">
                <a:avLst/>
              </a:prstGeom>
              <a:solidFill>
                <a:srgbClr val="A1022F"/>
              </a:solidFill>
              <a:ln w="12700" cap="flat">
                <a:noFill/>
                <a:miter lim="400000"/>
              </a:ln>
              <a:effectLst/>
            </p:spPr>
            <p:txBody>
              <a:bodyPr wrap="square" lIns="0" tIns="0" rIns="0" bIns="0" numCol="1" anchor="ctr">
                <a:noAutofit/>
              </a:bodyPr>
              <a:lstStyle/>
              <a:p>
                <a:pPr lvl="0" algn="ctr" defTabSz="1632753">
                  <a:defRPr sz="4200">
                    <a:solidFill>
                      <a:srgbClr val="FFFFFF"/>
                    </a:solidFill>
                    <a:latin typeface="Open Sans"/>
                    <a:ea typeface="Open Sans"/>
                    <a:cs typeface="Open Sans"/>
                    <a:sym typeface="Open Sans"/>
                  </a:defRPr>
                </a:pPr>
                <a:endParaRPr/>
              </a:p>
            </p:txBody>
          </p:sp>
        </p:grpSp>
        <p:grpSp>
          <p:nvGrpSpPr>
            <p:cNvPr id="94" name="Group 94"/>
            <p:cNvGrpSpPr/>
            <p:nvPr/>
          </p:nvGrpSpPr>
          <p:grpSpPr>
            <a:xfrm>
              <a:off x="117610" y="798037"/>
              <a:ext cx="1410388" cy="1199694"/>
              <a:chOff x="-1" y="0"/>
              <a:chExt cx="1410386" cy="1199692"/>
            </a:xfrm>
          </p:grpSpPr>
          <p:sp>
            <p:nvSpPr>
              <p:cNvPr id="90" name="Shape 90"/>
              <p:cNvSpPr/>
              <p:nvPr/>
            </p:nvSpPr>
            <p:spPr>
              <a:xfrm rot="8580000">
                <a:off x="68981" y="472133"/>
                <a:ext cx="344521" cy="3445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1022F"/>
              </a:solidFill>
              <a:ln w="12700" cap="flat">
                <a:noFill/>
                <a:miter lim="400000"/>
              </a:ln>
              <a:effectLst/>
            </p:spPr>
            <p:txBody>
              <a:bodyPr wrap="square" lIns="0" tIns="0" rIns="0" bIns="0" numCol="1" anchor="ctr">
                <a:noAutofit/>
              </a:bodyPr>
              <a:lstStyle/>
              <a:p>
                <a:pPr lvl="0" algn="ctr" defTabSz="1632753">
                  <a:defRPr sz="4200">
                    <a:solidFill>
                      <a:srgbClr val="FFFFFF"/>
                    </a:solidFill>
                    <a:latin typeface="Open Sans"/>
                    <a:ea typeface="Open Sans"/>
                    <a:cs typeface="Open Sans"/>
                    <a:sym typeface="Open Sans"/>
                  </a:defRPr>
                </a:pPr>
                <a:endParaRPr/>
              </a:p>
            </p:txBody>
          </p:sp>
          <p:sp>
            <p:nvSpPr>
              <p:cNvPr id="91" name="Shape 91"/>
              <p:cNvSpPr/>
              <p:nvPr/>
            </p:nvSpPr>
            <p:spPr>
              <a:xfrm rot="19380000">
                <a:off x="603983" y="68981"/>
                <a:ext cx="344521" cy="3445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1022F"/>
              </a:solidFill>
              <a:ln w="12700" cap="flat">
                <a:noFill/>
                <a:miter lim="400000"/>
              </a:ln>
              <a:effectLst/>
            </p:spPr>
            <p:txBody>
              <a:bodyPr wrap="square" lIns="0" tIns="0" rIns="0" bIns="0" numCol="1" anchor="ctr">
                <a:noAutofit/>
              </a:bodyPr>
              <a:lstStyle/>
              <a:p>
                <a:pPr lvl="0" algn="ctr" defTabSz="1632753">
                  <a:defRPr sz="4200">
                    <a:solidFill>
                      <a:srgbClr val="FFFFFF"/>
                    </a:solidFill>
                    <a:latin typeface="Open Sans"/>
                    <a:ea typeface="Open Sans"/>
                    <a:cs typeface="Open Sans"/>
                    <a:sym typeface="Open Sans"/>
                  </a:defRPr>
                </a:pPr>
                <a:endParaRPr/>
              </a:p>
            </p:txBody>
          </p:sp>
          <p:sp>
            <p:nvSpPr>
              <p:cNvPr id="92" name="Shape 92"/>
              <p:cNvSpPr/>
              <p:nvPr/>
            </p:nvSpPr>
            <p:spPr>
              <a:xfrm rot="3180000">
                <a:off x="336481" y="280126"/>
                <a:ext cx="344521" cy="325381"/>
              </a:xfrm>
              <a:prstGeom prst="rect">
                <a:avLst/>
              </a:prstGeom>
              <a:solidFill>
                <a:srgbClr val="A1022F"/>
              </a:solidFill>
              <a:ln w="12700" cap="flat">
                <a:noFill/>
                <a:miter lim="400000"/>
              </a:ln>
              <a:effectLst/>
            </p:spPr>
            <p:txBody>
              <a:bodyPr wrap="square" lIns="0" tIns="0" rIns="0" bIns="0" numCol="1" anchor="ctr">
                <a:noAutofit/>
              </a:bodyPr>
              <a:lstStyle/>
              <a:p>
                <a:pPr lvl="0" algn="ctr" defTabSz="1632753">
                  <a:defRPr sz="4200">
                    <a:solidFill>
                      <a:srgbClr val="FFFFFF"/>
                    </a:solidFill>
                    <a:latin typeface="Open Sans"/>
                    <a:ea typeface="Open Sans"/>
                    <a:cs typeface="Open Sans"/>
                    <a:sym typeface="Open Sans"/>
                  </a:defRPr>
                </a:pPr>
                <a:endParaRPr/>
              </a:p>
            </p:txBody>
          </p:sp>
          <p:sp>
            <p:nvSpPr>
              <p:cNvPr id="93" name="Shape 93"/>
              <p:cNvSpPr/>
              <p:nvPr/>
            </p:nvSpPr>
            <p:spPr>
              <a:xfrm rot="3180000">
                <a:off x="620005" y="402469"/>
                <a:ext cx="652857" cy="669899"/>
              </a:xfrm>
              <a:prstGeom prst="rect">
                <a:avLst/>
              </a:prstGeom>
              <a:solidFill>
                <a:srgbClr val="A1022F"/>
              </a:solidFill>
              <a:ln w="12700" cap="flat">
                <a:noFill/>
                <a:miter lim="400000"/>
              </a:ln>
              <a:effectLst/>
            </p:spPr>
            <p:txBody>
              <a:bodyPr wrap="square" lIns="0" tIns="0" rIns="0" bIns="0" numCol="1" anchor="ctr">
                <a:noAutofit/>
              </a:bodyPr>
              <a:lstStyle/>
              <a:p>
                <a:pPr lvl="0" algn="ctr" defTabSz="1632753">
                  <a:defRPr sz="4200">
                    <a:solidFill>
                      <a:srgbClr val="FFFFFF"/>
                    </a:solidFill>
                    <a:latin typeface="Open Sans"/>
                    <a:ea typeface="Open Sans"/>
                    <a:cs typeface="Open Sans"/>
                    <a:sym typeface="Open Sans"/>
                  </a:defRPr>
                </a:pPr>
                <a:endParaRPr/>
              </a:p>
            </p:txBody>
          </p:sp>
        </p:grpSp>
        <p:grpSp>
          <p:nvGrpSpPr>
            <p:cNvPr id="97" name="Group 97"/>
            <p:cNvGrpSpPr/>
            <p:nvPr/>
          </p:nvGrpSpPr>
          <p:grpSpPr>
            <a:xfrm>
              <a:off x="501802" y="9"/>
              <a:ext cx="2808144" cy="2620527"/>
              <a:chOff x="6" y="9"/>
              <a:chExt cx="2808143" cy="2620526"/>
            </a:xfrm>
          </p:grpSpPr>
          <p:sp>
            <p:nvSpPr>
              <p:cNvPr id="95" name="Shape 95"/>
              <p:cNvSpPr/>
              <p:nvPr/>
            </p:nvSpPr>
            <p:spPr>
              <a:xfrm rot="13980000">
                <a:off x="1258569" y="394676"/>
                <a:ext cx="730802" cy="2414808"/>
              </a:xfrm>
              <a:custGeom>
                <a:avLst/>
                <a:gdLst/>
                <a:ahLst/>
                <a:cxnLst>
                  <a:cxn ang="0">
                    <a:pos x="wd2" y="hd2"/>
                  </a:cxn>
                  <a:cxn ang="5400000">
                    <a:pos x="wd2" y="hd2"/>
                  </a:cxn>
                  <a:cxn ang="10800000">
                    <a:pos x="wd2" y="hd2"/>
                  </a:cxn>
                  <a:cxn ang="16200000">
                    <a:pos x="wd2" y="hd2"/>
                  </a:cxn>
                </a:cxnLst>
                <a:rect l="0" t="0" r="r" b="b"/>
                <a:pathLst>
                  <a:path w="21516" h="21600" extrusionOk="0">
                    <a:moveTo>
                      <a:pt x="21516" y="21600"/>
                    </a:moveTo>
                    <a:cubicBezTo>
                      <a:pt x="7919" y="18664"/>
                      <a:pt x="-84" y="14006"/>
                      <a:pt x="1" y="9046"/>
                    </a:cubicBezTo>
                    <a:cubicBezTo>
                      <a:pt x="58" y="5742"/>
                      <a:pt x="3700" y="2582"/>
                      <a:pt x="10242" y="0"/>
                    </a:cubicBezTo>
                    <a:lnTo>
                      <a:pt x="21516" y="0"/>
                    </a:lnTo>
                    <a:close/>
                  </a:path>
                </a:pathLst>
              </a:custGeom>
              <a:solidFill>
                <a:srgbClr val="BFBFBF"/>
              </a:solidFill>
              <a:ln w="12700" cap="flat">
                <a:noFill/>
                <a:miter lim="400000"/>
              </a:ln>
              <a:effectLst/>
            </p:spPr>
            <p:txBody>
              <a:bodyPr wrap="square" lIns="0" tIns="0" rIns="0" bIns="0" numCol="1" anchor="ctr">
                <a:noAutofit/>
              </a:bodyPr>
              <a:lstStyle/>
              <a:p>
                <a:pPr lvl="0" algn="ctr" defTabSz="1632753">
                  <a:defRPr sz="4200">
                    <a:solidFill>
                      <a:srgbClr val="FFFFFF"/>
                    </a:solidFill>
                    <a:latin typeface="Open Sans"/>
                    <a:ea typeface="Open Sans"/>
                    <a:cs typeface="Open Sans"/>
                    <a:sym typeface="Open Sans"/>
                  </a:defRPr>
                </a:pPr>
                <a:endParaRPr/>
              </a:p>
            </p:txBody>
          </p:sp>
          <p:sp>
            <p:nvSpPr>
              <p:cNvPr id="96" name="Shape 96"/>
              <p:cNvSpPr/>
              <p:nvPr/>
            </p:nvSpPr>
            <p:spPr>
              <a:xfrm rot="3180000">
                <a:off x="818790" y="-188952"/>
                <a:ext cx="730770" cy="2414807"/>
              </a:xfrm>
              <a:custGeom>
                <a:avLst/>
                <a:gdLst/>
                <a:ahLst/>
                <a:cxnLst>
                  <a:cxn ang="0">
                    <a:pos x="wd2" y="hd2"/>
                  </a:cxn>
                  <a:cxn ang="5400000">
                    <a:pos x="wd2" y="hd2"/>
                  </a:cxn>
                  <a:cxn ang="10800000">
                    <a:pos x="wd2" y="hd2"/>
                  </a:cxn>
                  <a:cxn ang="16200000">
                    <a:pos x="wd2" y="hd2"/>
                  </a:cxn>
                </a:cxnLst>
                <a:rect l="0" t="0" r="r" b="b"/>
                <a:pathLst>
                  <a:path w="21543" h="21600" extrusionOk="0">
                    <a:moveTo>
                      <a:pt x="21543" y="0"/>
                    </a:moveTo>
                    <a:lnTo>
                      <a:pt x="21543" y="21600"/>
                    </a:lnTo>
                    <a:lnTo>
                      <a:pt x="10260" y="21600"/>
                    </a:lnTo>
                    <a:cubicBezTo>
                      <a:pt x="3598" y="18975"/>
                      <a:pt x="-57" y="15755"/>
                      <a:pt x="1" y="12397"/>
                    </a:cubicBezTo>
                    <a:cubicBezTo>
                      <a:pt x="85" y="7490"/>
                      <a:pt x="8087" y="2901"/>
                      <a:pt x="21543" y="0"/>
                    </a:cubicBezTo>
                    <a:close/>
                  </a:path>
                </a:pathLst>
              </a:custGeom>
              <a:solidFill>
                <a:srgbClr val="D9D9D9"/>
              </a:solidFill>
              <a:ln w="12700" cap="flat">
                <a:noFill/>
                <a:miter lim="400000"/>
              </a:ln>
              <a:effectLst/>
            </p:spPr>
            <p:txBody>
              <a:bodyPr wrap="square" lIns="0" tIns="0" rIns="0" bIns="0" numCol="1" anchor="ctr">
                <a:noAutofit/>
              </a:bodyPr>
              <a:lstStyle/>
              <a:p>
                <a:pPr lvl="0" algn="ctr" defTabSz="1632753">
                  <a:defRPr sz="4200">
                    <a:solidFill>
                      <a:srgbClr val="FFFFFF"/>
                    </a:solidFill>
                    <a:latin typeface="Open Sans"/>
                    <a:ea typeface="Open Sans"/>
                    <a:cs typeface="Open Sans"/>
                    <a:sym typeface="Open Sans"/>
                  </a:defRPr>
                </a:pPr>
                <a:endParaRPr/>
              </a:p>
            </p:txBody>
          </p:sp>
        </p:grpSp>
        <p:grpSp>
          <p:nvGrpSpPr>
            <p:cNvPr id="100" name="Group 100"/>
            <p:cNvGrpSpPr/>
            <p:nvPr/>
          </p:nvGrpSpPr>
          <p:grpSpPr>
            <a:xfrm>
              <a:off x="1890635" y="98090"/>
              <a:ext cx="1345787" cy="1434007"/>
              <a:chOff x="0" y="0"/>
              <a:chExt cx="1345785" cy="1434006"/>
            </a:xfrm>
          </p:grpSpPr>
          <p:sp>
            <p:nvSpPr>
              <p:cNvPr id="98" name="Shape 98"/>
              <p:cNvSpPr/>
              <p:nvPr/>
            </p:nvSpPr>
            <p:spPr>
              <a:xfrm rot="13980000">
                <a:off x="551516" y="575597"/>
                <a:ext cx="608629" cy="76834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1726" y="16042"/>
                      <a:pt x="4299" y="8519"/>
                      <a:pt x="0" y="0"/>
                    </a:cubicBezTo>
                    <a:lnTo>
                      <a:pt x="21600" y="0"/>
                    </a:lnTo>
                    <a:close/>
                  </a:path>
                </a:pathLst>
              </a:custGeom>
              <a:solidFill>
                <a:srgbClr val="A1022F"/>
              </a:solidFill>
              <a:ln w="12700" cap="flat">
                <a:noFill/>
                <a:miter lim="400000"/>
              </a:ln>
              <a:effectLst/>
            </p:spPr>
            <p:txBody>
              <a:bodyPr wrap="square" lIns="0" tIns="0" rIns="0" bIns="0" numCol="1" anchor="ctr">
                <a:noAutofit/>
              </a:bodyPr>
              <a:lstStyle/>
              <a:p>
                <a:pPr lvl="0" algn="ctr" defTabSz="1632753">
                  <a:defRPr sz="4200">
                    <a:solidFill>
                      <a:srgbClr val="FFFFFF"/>
                    </a:solidFill>
                    <a:latin typeface="Open Sans"/>
                    <a:ea typeface="Open Sans"/>
                    <a:cs typeface="Open Sans"/>
                    <a:sym typeface="Open Sans"/>
                  </a:defRPr>
                </a:pPr>
                <a:endParaRPr/>
              </a:p>
            </p:txBody>
          </p:sp>
          <p:sp>
            <p:nvSpPr>
              <p:cNvPr id="99" name="Shape 99"/>
              <p:cNvSpPr/>
              <p:nvPr/>
            </p:nvSpPr>
            <p:spPr>
              <a:xfrm rot="3180000">
                <a:off x="185771" y="89796"/>
                <a:ext cx="607960" cy="7683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ubicBezTo>
                      <a:pt x="4286" y="13072"/>
                      <a:pt x="11724" y="5552"/>
                      <a:pt x="21600" y="0"/>
                    </a:cubicBezTo>
                    <a:close/>
                  </a:path>
                </a:pathLst>
              </a:custGeom>
              <a:solidFill>
                <a:srgbClr val="F20346"/>
              </a:solidFill>
              <a:ln w="12700" cap="flat">
                <a:noFill/>
                <a:miter lim="400000"/>
              </a:ln>
              <a:effectLst/>
            </p:spPr>
            <p:txBody>
              <a:bodyPr wrap="square" lIns="0" tIns="0" rIns="0" bIns="0" numCol="1" anchor="ctr">
                <a:noAutofit/>
              </a:bodyPr>
              <a:lstStyle/>
              <a:p>
                <a:pPr lvl="0" algn="ctr" defTabSz="1632753">
                  <a:defRPr sz="4200">
                    <a:solidFill>
                      <a:srgbClr val="FFFFFF"/>
                    </a:solidFill>
                    <a:latin typeface="Open Sans"/>
                    <a:ea typeface="Open Sans"/>
                    <a:cs typeface="Open Sans"/>
                    <a:sym typeface="Open Sans"/>
                  </a:defRPr>
                </a:pPr>
                <a:endParaRPr/>
              </a:p>
            </p:txBody>
          </p:sp>
        </p:grpSp>
        <p:grpSp>
          <p:nvGrpSpPr>
            <p:cNvPr id="103" name="Group 103"/>
            <p:cNvGrpSpPr/>
            <p:nvPr/>
          </p:nvGrpSpPr>
          <p:grpSpPr>
            <a:xfrm>
              <a:off x="1796988" y="643676"/>
              <a:ext cx="853331" cy="853331"/>
              <a:chOff x="-12" y="-11"/>
              <a:chExt cx="853330" cy="853330"/>
            </a:xfrm>
          </p:grpSpPr>
          <p:sp>
            <p:nvSpPr>
              <p:cNvPr id="101" name="Shape 101"/>
              <p:cNvSpPr/>
              <p:nvPr/>
            </p:nvSpPr>
            <p:spPr>
              <a:xfrm rot="3180000">
                <a:off x="121990" y="121990"/>
                <a:ext cx="609326" cy="609327"/>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45454"/>
              </a:solidFill>
              <a:ln w="12700" cap="flat">
                <a:noFill/>
                <a:miter lim="400000"/>
              </a:ln>
              <a:effectLst/>
            </p:spPr>
            <p:txBody>
              <a:bodyPr wrap="square" lIns="0" tIns="0" rIns="0" bIns="0" numCol="1" anchor="ctr">
                <a:noAutofit/>
              </a:bodyPr>
              <a:lstStyle/>
              <a:p>
                <a:pPr lvl="0" algn="ctr" defTabSz="1632753">
                  <a:defRPr sz="4200">
                    <a:solidFill>
                      <a:srgbClr val="FFFFFF"/>
                    </a:solidFill>
                    <a:latin typeface="Open Sans"/>
                    <a:ea typeface="Open Sans"/>
                    <a:cs typeface="Open Sans"/>
                    <a:sym typeface="Open Sans"/>
                  </a:defRPr>
                </a:pPr>
                <a:endParaRPr/>
              </a:p>
            </p:txBody>
          </p:sp>
          <p:sp>
            <p:nvSpPr>
              <p:cNvPr id="102" name="Shape 102"/>
              <p:cNvSpPr/>
              <p:nvPr/>
            </p:nvSpPr>
            <p:spPr>
              <a:xfrm rot="3180000">
                <a:off x="176593" y="176559"/>
                <a:ext cx="500127" cy="50012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ACE2"/>
              </a:solidFill>
              <a:ln w="12700" cap="flat">
                <a:noFill/>
                <a:miter lim="400000"/>
              </a:ln>
              <a:effectLst/>
            </p:spPr>
            <p:txBody>
              <a:bodyPr wrap="square" lIns="0" tIns="0" rIns="0" bIns="0" numCol="1" anchor="ctr">
                <a:noAutofit/>
              </a:bodyPr>
              <a:lstStyle/>
              <a:p>
                <a:pPr lvl="0" algn="ctr" defTabSz="1632753">
                  <a:defRPr sz="4200">
                    <a:solidFill>
                      <a:srgbClr val="FFFFFF"/>
                    </a:solidFill>
                    <a:latin typeface="Open Sans"/>
                    <a:ea typeface="Open Sans"/>
                    <a:cs typeface="Open Sans"/>
                    <a:sym typeface="Open Sans"/>
                  </a:defRPr>
                </a:pPr>
                <a:endParaRPr/>
              </a:p>
            </p:txBody>
          </p:sp>
        </p:grpSp>
        <p:grpSp>
          <p:nvGrpSpPr>
            <p:cNvPr id="106" name="Group 106"/>
            <p:cNvGrpSpPr/>
            <p:nvPr/>
          </p:nvGrpSpPr>
          <p:grpSpPr>
            <a:xfrm>
              <a:off x="687326" y="1542231"/>
              <a:ext cx="880496" cy="708167"/>
              <a:chOff x="-1" y="0"/>
              <a:chExt cx="880495" cy="708165"/>
            </a:xfrm>
          </p:grpSpPr>
          <p:sp>
            <p:nvSpPr>
              <p:cNvPr id="104" name="Shape 104"/>
              <p:cNvSpPr/>
              <p:nvPr/>
            </p:nvSpPr>
            <p:spPr>
              <a:xfrm rot="13980000">
                <a:off x="427362" y="-122571"/>
                <a:ext cx="64709" cy="10049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10800" y="0"/>
                    </a:lnTo>
                    <a:lnTo>
                      <a:pt x="21600" y="0"/>
                    </a:lnTo>
                    <a:close/>
                  </a:path>
                </a:pathLst>
              </a:custGeom>
              <a:solidFill>
                <a:srgbClr val="A1022F"/>
              </a:solidFill>
              <a:ln w="12700" cap="flat">
                <a:noFill/>
                <a:miter lim="400000"/>
              </a:ln>
              <a:effectLst/>
            </p:spPr>
            <p:txBody>
              <a:bodyPr wrap="square" lIns="0" tIns="0" rIns="0" bIns="0" numCol="1" anchor="ctr">
                <a:noAutofit/>
              </a:bodyPr>
              <a:lstStyle/>
              <a:p>
                <a:pPr lvl="0" algn="ctr" defTabSz="1632753">
                  <a:defRPr sz="4200">
                    <a:solidFill>
                      <a:srgbClr val="FFFFFF"/>
                    </a:solidFill>
                    <a:latin typeface="Open Sans"/>
                    <a:ea typeface="Open Sans"/>
                    <a:cs typeface="Open Sans"/>
                    <a:sym typeface="Open Sans"/>
                  </a:defRPr>
                </a:pPr>
                <a:endParaRPr/>
              </a:p>
            </p:txBody>
          </p:sp>
          <p:sp>
            <p:nvSpPr>
              <p:cNvPr id="105" name="Shape 105"/>
              <p:cNvSpPr/>
              <p:nvPr/>
            </p:nvSpPr>
            <p:spPr>
              <a:xfrm rot="13980000" flipH="1">
                <a:off x="388422" y="-174246"/>
                <a:ext cx="64709" cy="10049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10800" y="0"/>
                    </a:lnTo>
                    <a:lnTo>
                      <a:pt x="21600" y="0"/>
                    </a:lnTo>
                    <a:close/>
                  </a:path>
                </a:pathLst>
              </a:custGeom>
              <a:solidFill>
                <a:srgbClr val="F20346"/>
              </a:solidFill>
              <a:ln w="12700" cap="flat">
                <a:noFill/>
                <a:miter lim="400000"/>
              </a:ln>
              <a:effectLst/>
            </p:spPr>
            <p:txBody>
              <a:bodyPr wrap="square" lIns="0" tIns="0" rIns="0" bIns="0" numCol="1" anchor="ctr">
                <a:noAutofit/>
              </a:bodyPr>
              <a:lstStyle/>
              <a:p>
                <a:pPr lvl="0" algn="ctr" defTabSz="1632753">
                  <a:defRPr sz="4200">
                    <a:solidFill>
                      <a:srgbClr val="FFFFFF"/>
                    </a:solidFill>
                    <a:latin typeface="Open Sans"/>
                    <a:ea typeface="Open Sans"/>
                    <a:cs typeface="Open Sans"/>
                    <a:sym typeface="Open Sans"/>
                  </a:defRPr>
                </a:pPr>
                <a:endParaRPr/>
              </a:p>
            </p:txBody>
          </p:sp>
        </p:grpSp>
      </p:grpSp>
      <p:sp>
        <p:nvSpPr>
          <p:cNvPr id="108" name="Shape 108"/>
          <p:cNvSpPr/>
          <p:nvPr/>
        </p:nvSpPr>
        <p:spPr>
          <a:xfrm flipH="1">
            <a:off x="4234345" y="3286738"/>
            <a:ext cx="13163873" cy="9749324"/>
          </a:xfrm>
          <a:prstGeom prst="line">
            <a:avLst/>
          </a:prstGeom>
          <a:ln w="38100">
            <a:solidFill>
              <a:srgbClr val="545454"/>
            </a:solidFill>
            <a:prstDash val="sysDot"/>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109" name="Shape 109"/>
          <p:cNvSpPr/>
          <p:nvPr/>
        </p:nvSpPr>
        <p:spPr>
          <a:xfrm>
            <a:off x="8146119" y="9697317"/>
            <a:ext cx="547096" cy="54709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ACE2"/>
          </a:solidFill>
          <a:ln w="12700">
            <a:miter lim="400000"/>
          </a:ln>
        </p:spPr>
        <p:txBody>
          <a:bodyPr lIns="0" tIns="0" rIns="0" bIns="0" anchor="ctr"/>
          <a:lstStyle/>
          <a:p>
            <a:pPr lvl="0" algn="ctr" defTabSz="1632753">
              <a:defRPr sz="4200">
                <a:solidFill>
                  <a:srgbClr val="FFFFFF"/>
                </a:solidFill>
                <a:latin typeface="Open Sans"/>
                <a:ea typeface="Open Sans"/>
                <a:cs typeface="Open Sans"/>
                <a:sym typeface="Open Sans"/>
              </a:defRPr>
            </a:pPr>
            <a:endParaRPr/>
          </a:p>
        </p:txBody>
      </p:sp>
      <p:sp>
        <p:nvSpPr>
          <p:cNvPr id="110" name="Shape 110"/>
          <p:cNvSpPr/>
          <p:nvPr/>
        </p:nvSpPr>
        <p:spPr>
          <a:xfrm>
            <a:off x="15176840" y="4517283"/>
            <a:ext cx="547097" cy="547097"/>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C840F"/>
          </a:solidFill>
          <a:ln w="12700">
            <a:miter lim="400000"/>
          </a:ln>
        </p:spPr>
        <p:txBody>
          <a:bodyPr lIns="0" tIns="0" rIns="0" bIns="0" anchor="ctr"/>
          <a:lstStyle/>
          <a:p>
            <a:pPr lvl="0" defTabSz="1632753">
              <a:defRPr sz="4200">
                <a:solidFill>
                  <a:srgbClr val="F7F7F7"/>
                </a:solidFill>
              </a:defRPr>
            </a:pPr>
            <a:endParaRPr/>
          </a:p>
        </p:txBody>
      </p:sp>
      <p:sp>
        <p:nvSpPr>
          <p:cNvPr id="111" name="Shape 111"/>
          <p:cNvSpPr/>
          <p:nvPr/>
        </p:nvSpPr>
        <p:spPr>
          <a:xfrm>
            <a:off x="11661478" y="7107298"/>
            <a:ext cx="547097" cy="547095"/>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7C32F"/>
          </a:solidFill>
          <a:ln w="12700">
            <a:miter lim="400000"/>
          </a:ln>
        </p:spPr>
        <p:txBody>
          <a:bodyPr lIns="0" tIns="0" rIns="0" bIns="0" anchor="ctr"/>
          <a:lstStyle/>
          <a:p>
            <a:pPr lvl="0" algn="ctr" defTabSz="1632753">
              <a:defRPr sz="4200">
                <a:solidFill>
                  <a:srgbClr val="FFFFFF"/>
                </a:solidFill>
                <a:latin typeface="Open Sans"/>
                <a:ea typeface="Open Sans"/>
                <a:cs typeface="Open Sans"/>
                <a:sym typeface="Open Sans"/>
              </a:defRPr>
            </a:pPr>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114" name="Shape 114"/>
          <p:cNvSpPr>
            <a:spLocks noGrp="1"/>
          </p:cNvSpPr>
          <p:nvPr>
            <p:ph type="sldNum" sz="quarter" idx="2"/>
          </p:nvPr>
        </p:nvSpPr>
        <p:spPr>
          <a:xfrm>
            <a:off x="16243300" y="12224384"/>
            <a:ext cx="1111250" cy="449579"/>
          </a:xfrm>
          <a:prstGeom prst="rect">
            <a:avLst/>
          </a:prstGeom>
        </p:spPr>
        <p:txBody>
          <a:bodyPr lIns="91438" tIns="91438" rIns="91438" bIns="91438"/>
          <a:lstStyle>
            <a:lvl1pPr algn="r" defTabSz="457200">
              <a:defRPr sz="1800">
                <a:solidFill>
                  <a:srgbClr val="90C226"/>
                </a:solidFill>
                <a:latin typeface="Trebuchet MS"/>
                <a:ea typeface="Trebuchet MS"/>
                <a:cs typeface="Trebuchet MS"/>
                <a:sym typeface="Trebuchet MS"/>
              </a:defRPr>
            </a:lvl1pPr>
          </a:lstStyle>
          <a:p>
            <a:pPr lvl="0"/>
            <a:fld id="{86CB4B4D-7CA3-9044-876B-883B54F8677D}" type="slidenum">
              <a:rPr/>
              <a:pPr lvl="0"/>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FFFFFF"/>
        </a:solidFill>
        <a:effectLst/>
      </p:bgPr>
    </p:bg>
    <p:spTree>
      <p:nvGrpSpPr>
        <p:cNvPr id="1" name=""/>
        <p:cNvGrpSpPr/>
        <p:nvPr/>
      </p:nvGrpSpPr>
      <p:grpSpPr>
        <a:xfrm>
          <a:off x="0" y="0"/>
          <a:ext cx="0" cy="0"/>
          <a:chOff x="0" y="0"/>
          <a:chExt cx="0" cy="0"/>
        </a:xfrm>
      </p:grpSpPr>
      <p:sp>
        <p:nvSpPr>
          <p:cNvPr id="118" name="Shape 118"/>
          <p:cNvSpPr/>
          <p:nvPr/>
        </p:nvSpPr>
        <p:spPr>
          <a:xfrm>
            <a:off x="22932678" y="729713"/>
            <a:ext cx="804075" cy="804493"/>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B9D2"/>
          </a:solidFill>
          <a:ln w="12700">
            <a:miter lim="400000"/>
          </a:ln>
        </p:spPr>
        <p:txBody>
          <a:bodyPr lIns="0" tIns="0" rIns="0" bIns="0" anchor="ctr"/>
          <a:lstStyle/>
          <a:p>
            <a:pPr lvl="0" algn="ctr" defTabSz="1827885">
              <a:defRPr sz="3500">
                <a:solidFill>
                  <a:srgbClr val="FFFFFF"/>
                </a:solidFill>
                <a:latin typeface="Lora"/>
                <a:ea typeface="Lora"/>
                <a:cs typeface="Lora"/>
                <a:sym typeface="Lora"/>
              </a:defRPr>
            </a:pPr>
            <a:endParaRPr/>
          </a:p>
        </p:txBody>
      </p:sp>
      <p:sp>
        <p:nvSpPr>
          <p:cNvPr id="119" name="Shape 119"/>
          <p:cNvSpPr/>
          <p:nvPr/>
        </p:nvSpPr>
        <p:spPr>
          <a:xfrm>
            <a:off x="23056755" y="865277"/>
            <a:ext cx="555955" cy="5334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ctr" defTabSz="1827885">
              <a:defRPr sz="3500">
                <a:solidFill>
                  <a:srgbClr val="000000"/>
                </a:solidFill>
                <a:latin typeface="Dosis"/>
                <a:ea typeface="Dosis"/>
                <a:cs typeface="Dosis"/>
                <a:sym typeface="Dosis"/>
              </a:defRPr>
            </a:lvl1pPr>
          </a:lstStyle>
          <a:p>
            <a:pPr lvl="0">
              <a:defRPr sz="1800"/>
            </a:pPr>
            <a:r>
              <a:rPr sz="3500"/>
              <a:t>‹#›</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Custom Layou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2_Custom Layou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4_Custom Layou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Layout 01">
    <p:bg>
      <p:bgPr>
        <a:solidFill>
          <a:srgbClr val="FAFC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5_Custom Layou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6_Custom Layou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7_Custom Layou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8_Custom Layou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Slide">
    <p:bg>
      <p:bgPr>
        <a:solidFill>
          <a:srgbClr val="FFFFFF"/>
        </a:solidFill>
        <a:effectLst/>
      </p:bgPr>
    </p:bg>
    <p:spTree>
      <p:nvGrpSpPr>
        <p:cNvPr id="1" name=""/>
        <p:cNvGrpSpPr/>
        <p:nvPr/>
      </p:nvGrpSpPr>
      <p:grpSpPr>
        <a:xfrm>
          <a:off x="0" y="0"/>
          <a:ext cx="0" cy="0"/>
          <a:chOff x="0" y="0"/>
          <a:chExt cx="0" cy="0"/>
        </a:xfrm>
      </p:grpSpPr>
      <p:sp>
        <p:nvSpPr>
          <p:cNvPr id="130" name="Shape 130"/>
          <p:cNvSpPr/>
          <p:nvPr/>
        </p:nvSpPr>
        <p:spPr>
          <a:xfrm>
            <a:off x="23488425" y="610540"/>
            <a:ext cx="924316" cy="317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ctr">
              <a:defRPr sz="1800">
                <a:solidFill>
                  <a:srgbClr val="000000"/>
                </a:solidFill>
              </a:defRPr>
            </a:pPr>
            <a:r>
              <a:rPr sz="1900">
                <a:solidFill>
                  <a:srgbClr val="FFFFFF"/>
                </a:solidFill>
                <a:latin typeface="Roboto Regular"/>
                <a:ea typeface="Roboto Regular"/>
                <a:cs typeface="Roboto Regular"/>
                <a:sym typeface="Roboto Regular"/>
              </a:rPr>
              <a:t>‹#›</a:t>
            </a:r>
            <a:r>
              <a:rPr sz="1900">
                <a:solidFill>
                  <a:srgbClr val="FFFFFF"/>
                </a:solidFill>
                <a:latin typeface="Montserrat Bold"/>
                <a:ea typeface="Montserrat Bold"/>
                <a:cs typeface="Montserrat Bold"/>
                <a:sym typeface="Montserrat Bold"/>
              </a:rPr>
              <a:t>  </a:t>
            </a: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Layout 01">
    <p:bg>
      <p:bgPr>
        <a:solidFill>
          <a:srgbClr val="FAFC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9_Custom Layou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Square Images 1">
    <p:bg>
      <p:bgPr>
        <a:solidFill>
          <a:srgbClr val="545454"/>
        </a:solidFill>
        <a:effectLst/>
      </p:bgPr>
    </p:bg>
    <p:spTree>
      <p:nvGrpSpPr>
        <p:cNvPr id="1" name=""/>
        <p:cNvGrpSpPr/>
        <p:nvPr/>
      </p:nvGrpSpPr>
      <p:grpSpPr>
        <a:xfrm>
          <a:off x="0" y="0"/>
          <a:ext cx="0" cy="0"/>
          <a:chOff x="0" y="0"/>
          <a:chExt cx="0" cy="0"/>
        </a:xfrm>
      </p:grpSpPr>
      <p:sp>
        <p:nvSpPr>
          <p:cNvPr id="134" name="Shape 134"/>
          <p:cNvSpPr/>
          <p:nvPr/>
        </p:nvSpPr>
        <p:spPr>
          <a:xfrm>
            <a:off x="11165438" y="8818340"/>
            <a:ext cx="4318233" cy="96013"/>
          </a:xfrm>
          <a:prstGeom prst="rect">
            <a:avLst/>
          </a:prstGeom>
          <a:solidFill>
            <a:srgbClr val="E2BB19"/>
          </a:solidFill>
          <a:ln w="12700">
            <a:miter lim="400000"/>
          </a:ln>
        </p:spPr>
        <p:txBody>
          <a:bodyPr lIns="0" tIns="0" rIns="0" bIns="0" anchor="ctr"/>
          <a:lstStyle/>
          <a:p>
            <a:pPr lvl="0" algn="ctr" defTabSz="3263872">
              <a:defRPr sz="3900">
                <a:solidFill>
                  <a:srgbClr val="E2BB19"/>
                </a:solidFill>
                <a:latin typeface="Open Sans"/>
                <a:ea typeface="Open Sans"/>
                <a:cs typeface="Open Sans"/>
                <a:sym typeface="Open Sans"/>
              </a:defRPr>
            </a:pPr>
            <a:endParaRPr/>
          </a:p>
        </p:txBody>
      </p:sp>
      <p:sp>
        <p:nvSpPr>
          <p:cNvPr id="135" name="Shape 135"/>
          <p:cNvSpPr>
            <a:spLocks noGrp="1"/>
          </p:cNvSpPr>
          <p:nvPr>
            <p:ph type="title"/>
          </p:nvPr>
        </p:nvSpPr>
        <p:spPr>
          <a:xfrm>
            <a:off x="10973517" y="0"/>
            <a:ext cx="12762770" cy="8544045"/>
          </a:xfrm>
          <a:prstGeom prst="rect">
            <a:avLst/>
          </a:prstGeom>
        </p:spPr>
        <p:txBody>
          <a:bodyPr lIns="54425" tIns="54425" rIns="54425" bIns="54425" anchor="b"/>
          <a:lstStyle>
            <a:lvl1pPr defTabSz="3263872">
              <a:defRPr sz="8700">
                <a:solidFill>
                  <a:srgbClr val="FFFFFF"/>
                </a:solidFill>
              </a:defRPr>
            </a:lvl1pPr>
          </a:lstStyle>
          <a:p>
            <a:pPr lvl="0">
              <a:defRPr sz="1800">
                <a:solidFill>
                  <a:srgbClr val="000000"/>
                </a:solidFill>
              </a:defRPr>
            </a:pPr>
            <a:r>
              <a:rPr sz="8700">
                <a:solidFill>
                  <a:srgbClr val="FFFFFF"/>
                </a:solidFill>
              </a:rPr>
              <a:t>Title Text</a:t>
            </a:r>
          </a:p>
        </p:txBody>
      </p:sp>
      <p:sp>
        <p:nvSpPr>
          <p:cNvPr id="136" name="Shape 136"/>
          <p:cNvSpPr>
            <a:spLocks noGrp="1"/>
          </p:cNvSpPr>
          <p:nvPr>
            <p:ph type="body" idx="1"/>
          </p:nvPr>
        </p:nvSpPr>
        <p:spPr>
          <a:xfrm>
            <a:off x="10973517" y="9188647"/>
            <a:ext cx="12762770" cy="4676261"/>
          </a:xfrm>
          <a:prstGeom prst="rect">
            <a:avLst/>
          </a:prstGeom>
        </p:spPr>
        <p:txBody>
          <a:bodyPr lIns="54425" tIns="54425" rIns="54425" bIns="54425">
            <a:noAutofit/>
          </a:bodyPr>
          <a:lstStyle>
            <a:lvl1pPr defTabSz="3263872">
              <a:spcBef>
                <a:spcPts val="2300"/>
              </a:spcBef>
              <a:defRPr sz="3900">
                <a:solidFill>
                  <a:srgbClr val="E2BB19"/>
                </a:solidFill>
              </a:defRPr>
            </a:lvl1pPr>
            <a:lvl2pPr marL="2039920" indent="-407982" defTabSz="3263872">
              <a:spcBef>
                <a:spcPts val="2300"/>
              </a:spcBef>
              <a:defRPr sz="3900">
                <a:solidFill>
                  <a:srgbClr val="E2BB19"/>
                </a:solidFill>
              </a:defRPr>
            </a:lvl2pPr>
            <a:lvl3pPr marL="3643391" indent="-379517" defTabSz="3263872">
              <a:spcBef>
                <a:spcPts val="2300"/>
              </a:spcBef>
              <a:defRPr sz="3900">
                <a:solidFill>
                  <a:srgbClr val="E2BB19"/>
                </a:solidFill>
              </a:defRPr>
            </a:lvl3pPr>
            <a:lvl4pPr marL="5349121" indent="-453313" defTabSz="3263872">
              <a:spcBef>
                <a:spcPts val="2300"/>
              </a:spcBef>
              <a:defRPr sz="3900">
                <a:solidFill>
                  <a:srgbClr val="E2BB19"/>
                </a:solidFill>
              </a:defRPr>
            </a:lvl4pPr>
            <a:lvl5pPr marL="6981058" indent="-453314" defTabSz="3263872">
              <a:spcBef>
                <a:spcPts val="2300"/>
              </a:spcBef>
              <a:defRPr sz="3900">
                <a:solidFill>
                  <a:srgbClr val="E2BB19"/>
                </a:solidFill>
              </a:defRPr>
            </a:lvl5pPr>
          </a:lstStyle>
          <a:p>
            <a:pPr lvl="0">
              <a:defRPr sz="1800">
                <a:solidFill>
                  <a:srgbClr val="000000"/>
                </a:solidFill>
              </a:defRPr>
            </a:pPr>
            <a:r>
              <a:rPr sz="3900">
                <a:solidFill>
                  <a:srgbClr val="E2BB19"/>
                </a:solidFill>
              </a:rPr>
              <a:t>Body Level One</a:t>
            </a:r>
          </a:p>
          <a:p>
            <a:pPr lvl="1">
              <a:defRPr sz="1800">
                <a:solidFill>
                  <a:srgbClr val="000000"/>
                </a:solidFill>
              </a:defRPr>
            </a:pPr>
            <a:r>
              <a:rPr sz="3900">
                <a:solidFill>
                  <a:srgbClr val="E2BB19"/>
                </a:solidFill>
              </a:rPr>
              <a:t>Body Level Two</a:t>
            </a:r>
          </a:p>
          <a:p>
            <a:pPr lvl="2">
              <a:defRPr sz="1800">
                <a:solidFill>
                  <a:srgbClr val="000000"/>
                </a:solidFill>
              </a:defRPr>
            </a:pPr>
            <a:r>
              <a:rPr sz="3900">
                <a:solidFill>
                  <a:srgbClr val="E2BB19"/>
                </a:solidFill>
              </a:rPr>
              <a:t>Body Level Three</a:t>
            </a:r>
          </a:p>
          <a:p>
            <a:pPr lvl="3">
              <a:defRPr sz="1800">
                <a:solidFill>
                  <a:srgbClr val="000000"/>
                </a:solidFill>
              </a:defRPr>
            </a:pPr>
            <a:r>
              <a:rPr sz="3900">
                <a:solidFill>
                  <a:srgbClr val="E2BB19"/>
                </a:solidFill>
              </a:rPr>
              <a:t>Body Level Four</a:t>
            </a:r>
          </a:p>
          <a:p>
            <a:pPr lvl="4">
              <a:defRPr sz="1800">
                <a:solidFill>
                  <a:srgbClr val="000000"/>
                </a:solidFill>
              </a:defRPr>
            </a:pPr>
            <a:r>
              <a:rPr sz="3900">
                <a:solidFill>
                  <a:srgbClr val="E2BB19"/>
                </a:solidFill>
              </a:rPr>
              <a:t>Body Level Five</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10_Custom Layout">
    <p:bg>
      <p:bgPr>
        <a:solidFill>
          <a:srgbClr val="FFFFFF"/>
        </a:solidFill>
        <a:effectLst/>
      </p:bgPr>
    </p:bg>
    <p:spTree>
      <p:nvGrpSpPr>
        <p:cNvPr id="1" name=""/>
        <p:cNvGrpSpPr/>
        <p:nvPr/>
      </p:nvGrpSpPr>
      <p:grpSpPr>
        <a:xfrm>
          <a:off x="0" y="0"/>
          <a:ext cx="0" cy="0"/>
          <a:chOff x="0" y="0"/>
          <a:chExt cx="0" cy="0"/>
        </a:xfrm>
      </p:grpSpPr>
      <p:sp>
        <p:nvSpPr>
          <p:cNvPr id="138" name="Shape 138"/>
          <p:cNvSpPr>
            <a:spLocks noGrp="1"/>
          </p:cNvSpPr>
          <p:nvPr>
            <p:ph type="title"/>
          </p:nvPr>
        </p:nvSpPr>
        <p:spPr>
          <a:xfrm>
            <a:off x="3196163" y="4779905"/>
            <a:ext cx="8366025" cy="6992247"/>
          </a:xfrm>
          <a:prstGeom prst="rect">
            <a:avLst/>
          </a:prstGeom>
        </p:spPr>
        <p:txBody>
          <a:bodyPr lIns="0" tIns="0" rIns="0" bIns="0" anchor="t">
            <a:noAutofit/>
          </a:bodyPr>
          <a:lstStyle>
            <a:lvl1pPr defTabSz="1827721">
              <a:lnSpc>
                <a:spcPct val="75000"/>
              </a:lnSpc>
              <a:defRPr sz="7900" spc="-302">
                <a:solidFill>
                  <a:srgbClr val="000000"/>
                </a:solidFill>
                <a:latin typeface="Montserrat Bold"/>
                <a:ea typeface="Montserrat Bold"/>
                <a:cs typeface="Montserrat Bold"/>
                <a:sym typeface="Montserrat Bold"/>
              </a:defRPr>
            </a:lvl1pPr>
          </a:lstStyle>
          <a:p>
            <a:pPr lvl="0">
              <a:defRPr sz="1800" spc="0"/>
            </a:pPr>
            <a:r>
              <a:rPr sz="7900" spc="-302"/>
              <a:t>Title Text</a:t>
            </a:r>
          </a:p>
        </p:txBody>
      </p:sp>
      <p:sp>
        <p:nvSpPr>
          <p:cNvPr id="139" name="Shape 139"/>
          <p:cNvSpPr>
            <a:spLocks noGrp="1"/>
          </p:cNvSpPr>
          <p:nvPr>
            <p:ph type="body" idx="1"/>
          </p:nvPr>
        </p:nvSpPr>
        <p:spPr>
          <a:xfrm>
            <a:off x="3196164" y="946131"/>
            <a:ext cx="6006590" cy="3833779"/>
          </a:xfrm>
          <a:prstGeom prst="rect">
            <a:avLst/>
          </a:prstGeom>
        </p:spPr>
        <p:txBody>
          <a:bodyPr lIns="0" tIns="0" rIns="0" bIns="0"/>
          <a:lstStyle>
            <a:lvl1pPr defTabSz="1827721">
              <a:lnSpc>
                <a:spcPct val="100000"/>
              </a:lnSpc>
              <a:spcBef>
                <a:spcPts val="1900"/>
              </a:spcBef>
              <a:defRPr sz="1700">
                <a:solidFill>
                  <a:srgbClr val="000000">
                    <a:alpha val="70000"/>
                  </a:srgbClr>
                </a:solidFill>
              </a:defRPr>
            </a:lvl1pPr>
            <a:lvl2pPr marL="0" indent="0" defTabSz="1827721">
              <a:lnSpc>
                <a:spcPct val="100000"/>
              </a:lnSpc>
              <a:spcBef>
                <a:spcPts val="1900"/>
              </a:spcBef>
              <a:buSzTx/>
              <a:buNone/>
              <a:defRPr sz="1700">
                <a:solidFill>
                  <a:srgbClr val="000000">
                    <a:alpha val="70000"/>
                  </a:srgbClr>
                </a:solidFill>
              </a:defRPr>
            </a:lvl2pPr>
            <a:lvl3pPr marL="0" indent="0" defTabSz="1827721">
              <a:lnSpc>
                <a:spcPct val="100000"/>
              </a:lnSpc>
              <a:spcBef>
                <a:spcPts val="1900"/>
              </a:spcBef>
              <a:buSzTx/>
              <a:buNone/>
              <a:defRPr sz="1700">
                <a:solidFill>
                  <a:srgbClr val="000000">
                    <a:alpha val="70000"/>
                  </a:srgbClr>
                </a:solidFill>
              </a:defRPr>
            </a:lvl3pPr>
            <a:lvl4pPr marL="0" indent="0" defTabSz="1827721">
              <a:lnSpc>
                <a:spcPct val="100000"/>
              </a:lnSpc>
              <a:spcBef>
                <a:spcPts val="1900"/>
              </a:spcBef>
              <a:buSzTx/>
              <a:buNone/>
              <a:defRPr sz="1700">
                <a:solidFill>
                  <a:srgbClr val="000000">
                    <a:alpha val="70000"/>
                  </a:srgbClr>
                </a:solidFill>
              </a:defRPr>
            </a:lvl4pPr>
            <a:lvl5pPr marL="0" indent="0" defTabSz="1827721">
              <a:lnSpc>
                <a:spcPct val="100000"/>
              </a:lnSpc>
              <a:spcBef>
                <a:spcPts val="1900"/>
              </a:spcBef>
              <a:buSzTx/>
              <a:buNone/>
              <a:defRPr sz="1700">
                <a:solidFill>
                  <a:srgbClr val="000000">
                    <a:alpha val="70000"/>
                  </a:srgbClr>
                </a:solidFill>
              </a:defRPr>
            </a:lvl5pPr>
          </a:lstStyle>
          <a:p>
            <a:pPr lvl="0">
              <a:defRPr sz="1800">
                <a:solidFill>
                  <a:srgbClr val="000000"/>
                </a:solidFill>
              </a:defRPr>
            </a:pPr>
            <a:r>
              <a:rPr sz="1700">
                <a:solidFill>
                  <a:srgbClr val="000000">
                    <a:alpha val="70000"/>
                  </a:srgbClr>
                </a:solidFill>
              </a:rPr>
              <a:t>Body Level One</a:t>
            </a:r>
          </a:p>
          <a:p>
            <a:pPr lvl="1">
              <a:defRPr sz="1800">
                <a:solidFill>
                  <a:srgbClr val="000000"/>
                </a:solidFill>
              </a:defRPr>
            </a:pPr>
            <a:r>
              <a:rPr sz="1700">
                <a:solidFill>
                  <a:srgbClr val="000000">
                    <a:alpha val="70000"/>
                  </a:srgbClr>
                </a:solidFill>
              </a:rPr>
              <a:t>Body Level Two</a:t>
            </a:r>
          </a:p>
          <a:p>
            <a:pPr lvl="2">
              <a:defRPr sz="1800">
                <a:solidFill>
                  <a:srgbClr val="000000"/>
                </a:solidFill>
              </a:defRPr>
            </a:pPr>
            <a:r>
              <a:rPr sz="1700">
                <a:solidFill>
                  <a:srgbClr val="000000">
                    <a:alpha val="70000"/>
                  </a:srgbClr>
                </a:solidFill>
              </a:rPr>
              <a:t>Body Level Three</a:t>
            </a:r>
          </a:p>
          <a:p>
            <a:pPr lvl="3">
              <a:defRPr sz="1800">
                <a:solidFill>
                  <a:srgbClr val="000000"/>
                </a:solidFill>
              </a:defRPr>
            </a:pPr>
            <a:r>
              <a:rPr sz="1700">
                <a:solidFill>
                  <a:srgbClr val="000000">
                    <a:alpha val="70000"/>
                  </a:srgbClr>
                </a:solidFill>
              </a:rPr>
              <a:t>Body Level Four</a:t>
            </a:r>
          </a:p>
          <a:p>
            <a:pPr lvl="4">
              <a:defRPr sz="1800">
                <a:solidFill>
                  <a:srgbClr val="000000"/>
                </a:solidFill>
              </a:defRPr>
            </a:pPr>
            <a:r>
              <a:rPr sz="1700">
                <a:solidFill>
                  <a:srgbClr val="000000">
                    <a:alpha val="70000"/>
                  </a:srgbClr>
                </a:solidFill>
              </a:rPr>
              <a:t>Body Level Five</a:t>
            </a: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11_Custom Layout">
    <p:bg>
      <p:bgPr>
        <a:solidFill>
          <a:srgbClr val="FFFFFF"/>
        </a:solidFill>
        <a:effectLst/>
      </p:bgPr>
    </p:bg>
    <p:spTree>
      <p:nvGrpSpPr>
        <p:cNvPr id="1" name=""/>
        <p:cNvGrpSpPr/>
        <p:nvPr/>
      </p:nvGrpSpPr>
      <p:grpSpPr>
        <a:xfrm>
          <a:off x="0" y="0"/>
          <a:ext cx="0" cy="0"/>
          <a:chOff x="0" y="0"/>
          <a:chExt cx="0" cy="0"/>
        </a:xfrm>
      </p:grpSpPr>
      <p:sp>
        <p:nvSpPr>
          <p:cNvPr id="141" name="Shape 141"/>
          <p:cNvSpPr>
            <a:spLocks noGrp="1"/>
          </p:cNvSpPr>
          <p:nvPr>
            <p:ph type="title"/>
          </p:nvPr>
        </p:nvSpPr>
        <p:spPr>
          <a:xfrm>
            <a:off x="3196163" y="4779905"/>
            <a:ext cx="8366025" cy="6992247"/>
          </a:xfrm>
          <a:prstGeom prst="rect">
            <a:avLst/>
          </a:prstGeom>
        </p:spPr>
        <p:txBody>
          <a:bodyPr lIns="0" tIns="0" rIns="0" bIns="0" anchor="t">
            <a:noAutofit/>
          </a:bodyPr>
          <a:lstStyle>
            <a:lvl1pPr defTabSz="1827721">
              <a:lnSpc>
                <a:spcPct val="75000"/>
              </a:lnSpc>
              <a:defRPr sz="7900" spc="-302">
                <a:solidFill>
                  <a:srgbClr val="000000"/>
                </a:solidFill>
                <a:latin typeface="Montserrat Bold"/>
                <a:ea typeface="Montserrat Bold"/>
                <a:cs typeface="Montserrat Bold"/>
                <a:sym typeface="Montserrat Bold"/>
              </a:defRPr>
            </a:lvl1pPr>
          </a:lstStyle>
          <a:p>
            <a:pPr lvl="0">
              <a:defRPr sz="1800" spc="0"/>
            </a:pPr>
            <a:r>
              <a:rPr sz="7900" spc="-302"/>
              <a:t>Title Text</a:t>
            </a:r>
          </a:p>
        </p:txBody>
      </p:sp>
      <p:sp>
        <p:nvSpPr>
          <p:cNvPr id="142" name="Shape 142"/>
          <p:cNvSpPr>
            <a:spLocks noGrp="1"/>
          </p:cNvSpPr>
          <p:nvPr>
            <p:ph type="body" idx="1"/>
          </p:nvPr>
        </p:nvSpPr>
        <p:spPr>
          <a:xfrm>
            <a:off x="3196164" y="946131"/>
            <a:ext cx="6006590" cy="3833779"/>
          </a:xfrm>
          <a:prstGeom prst="rect">
            <a:avLst/>
          </a:prstGeom>
        </p:spPr>
        <p:txBody>
          <a:bodyPr lIns="0" tIns="0" rIns="0" bIns="0"/>
          <a:lstStyle>
            <a:lvl1pPr defTabSz="1827721">
              <a:lnSpc>
                <a:spcPct val="100000"/>
              </a:lnSpc>
              <a:spcBef>
                <a:spcPts val="1900"/>
              </a:spcBef>
              <a:defRPr sz="1700">
                <a:solidFill>
                  <a:srgbClr val="000000">
                    <a:alpha val="70000"/>
                  </a:srgbClr>
                </a:solidFill>
              </a:defRPr>
            </a:lvl1pPr>
            <a:lvl2pPr marL="0" indent="0" defTabSz="1827721">
              <a:lnSpc>
                <a:spcPct val="100000"/>
              </a:lnSpc>
              <a:spcBef>
                <a:spcPts val="1900"/>
              </a:spcBef>
              <a:buSzTx/>
              <a:buNone/>
              <a:defRPr sz="1700">
                <a:solidFill>
                  <a:srgbClr val="000000">
                    <a:alpha val="70000"/>
                  </a:srgbClr>
                </a:solidFill>
              </a:defRPr>
            </a:lvl2pPr>
            <a:lvl3pPr marL="0" indent="0" defTabSz="1827721">
              <a:lnSpc>
                <a:spcPct val="100000"/>
              </a:lnSpc>
              <a:spcBef>
                <a:spcPts val="1900"/>
              </a:spcBef>
              <a:buSzTx/>
              <a:buNone/>
              <a:defRPr sz="1700">
                <a:solidFill>
                  <a:srgbClr val="000000">
                    <a:alpha val="70000"/>
                  </a:srgbClr>
                </a:solidFill>
              </a:defRPr>
            </a:lvl3pPr>
            <a:lvl4pPr marL="0" indent="0" defTabSz="1827721">
              <a:lnSpc>
                <a:spcPct val="100000"/>
              </a:lnSpc>
              <a:spcBef>
                <a:spcPts val="1900"/>
              </a:spcBef>
              <a:buSzTx/>
              <a:buNone/>
              <a:defRPr sz="1700">
                <a:solidFill>
                  <a:srgbClr val="000000">
                    <a:alpha val="70000"/>
                  </a:srgbClr>
                </a:solidFill>
              </a:defRPr>
            </a:lvl4pPr>
            <a:lvl5pPr marL="0" indent="0" defTabSz="1827721">
              <a:lnSpc>
                <a:spcPct val="100000"/>
              </a:lnSpc>
              <a:spcBef>
                <a:spcPts val="1900"/>
              </a:spcBef>
              <a:buSzTx/>
              <a:buNone/>
              <a:defRPr sz="1700">
                <a:solidFill>
                  <a:srgbClr val="000000">
                    <a:alpha val="70000"/>
                  </a:srgbClr>
                </a:solidFill>
              </a:defRPr>
            </a:lvl5pPr>
          </a:lstStyle>
          <a:p>
            <a:pPr lvl="0">
              <a:defRPr sz="1800">
                <a:solidFill>
                  <a:srgbClr val="000000"/>
                </a:solidFill>
              </a:defRPr>
            </a:pPr>
            <a:r>
              <a:rPr sz="1700">
                <a:solidFill>
                  <a:srgbClr val="000000">
                    <a:alpha val="70000"/>
                  </a:srgbClr>
                </a:solidFill>
              </a:rPr>
              <a:t>Body Level One</a:t>
            </a:r>
          </a:p>
          <a:p>
            <a:pPr lvl="1">
              <a:defRPr sz="1800">
                <a:solidFill>
                  <a:srgbClr val="000000"/>
                </a:solidFill>
              </a:defRPr>
            </a:pPr>
            <a:r>
              <a:rPr sz="1700">
                <a:solidFill>
                  <a:srgbClr val="000000">
                    <a:alpha val="70000"/>
                  </a:srgbClr>
                </a:solidFill>
              </a:rPr>
              <a:t>Body Level Two</a:t>
            </a:r>
          </a:p>
          <a:p>
            <a:pPr lvl="2">
              <a:defRPr sz="1800">
                <a:solidFill>
                  <a:srgbClr val="000000"/>
                </a:solidFill>
              </a:defRPr>
            </a:pPr>
            <a:r>
              <a:rPr sz="1700">
                <a:solidFill>
                  <a:srgbClr val="000000">
                    <a:alpha val="70000"/>
                  </a:srgbClr>
                </a:solidFill>
              </a:rPr>
              <a:t>Body Level Three</a:t>
            </a:r>
          </a:p>
          <a:p>
            <a:pPr lvl="3">
              <a:defRPr sz="1800">
                <a:solidFill>
                  <a:srgbClr val="000000"/>
                </a:solidFill>
              </a:defRPr>
            </a:pPr>
            <a:r>
              <a:rPr sz="1700">
                <a:solidFill>
                  <a:srgbClr val="000000">
                    <a:alpha val="70000"/>
                  </a:srgbClr>
                </a:solidFill>
              </a:rPr>
              <a:t>Body Level Four</a:t>
            </a:r>
          </a:p>
          <a:p>
            <a:pPr lvl="4">
              <a:defRPr sz="1800">
                <a:solidFill>
                  <a:srgbClr val="000000"/>
                </a:solidFill>
              </a:defRPr>
            </a:pPr>
            <a:r>
              <a:rPr sz="1700">
                <a:solidFill>
                  <a:srgbClr val="000000">
                    <a:alpha val="70000"/>
                  </a:srgbClr>
                </a:solidFill>
              </a:rP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Layout 11">
    <p:bg>
      <p:bgPr>
        <a:solidFill>
          <a:srgbClr val="FAFC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5_Style slide layou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12_Custom Layout">
    <p:bg>
      <p:bgPr>
        <a:solidFill>
          <a:srgbClr val="F7F8FC"/>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13_Custom Layou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14_Custom Layout">
    <p:bg>
      <p:bgPr>
        <a:solidFill>
          <a:srgbClr val="FFFFFF"/>
        </a:solidFill>
        <a:effectLst/>
      </p:bgPr>
    </p:bg>
    <p:spTree>
      <p:nvGrpSpPr>
        <p:cNvPr id="1" name=""/>
        <p:cNvGrpSpPr/>
        <p:nvPr/>
      </p:nvGrpSpPr>
      <p:grpSpPr>
        <a:xfrm>
          <a:off x="0" y="0"/>
          <a:ext cx="0" cy="0"/>
          <a:chOff x="0" y="0"/>
          <a:chExt cx="0" cy="0"/>
        </a:xfrm>
      </p:grpSpPr>
      <p:sp>
        <p:nvSpPr>
          <p:cNvPr id="147" name="Shape 147"/>
          <p:cNvSpPr>
            <a:spLocks noGrp="1"/>
          </p:cNvSpPr>
          <p:nvPr>
            <p:ph type="title"/>
          </p:nvPr>
        </p:nvSpPr>
        <p:spPr>
          <a:xfrm>
            <a:off x="3196165" y="2867740"/>
            <a:ext cx="10127989" cy="5483545"/>
          </a:xfrm>
          <a:prstGeom prst="rect">
            <a:avLst/>
          </a:prstGeom>
        </p:spPr>
        <p:txBody>
          <a:bodyPr lIns="0" tIns="0" rIns="0" bIns="0" anchor="t">
            <a:noAutofit/>
          </a:bodyPr>
          <a:lstStyle>
            <a:lvl1pPr defTabSz="1827721">
              <a:lnSpc>
                <a:spcPct val="75000"/>
              </a:lnSpc>
              <a:defRPr sz="7100" spc="-302">
                <a:solidFill>
                  <a:srgbClr val="000000"/>
                </a:solidFill>
                <a:latin typeface="Montserrat Bold"/>
                <a:ea typeface="Montserrat Bold"/>
                <a:cs typeface="Montserrat Bold"/>
                <a:sym typeface="Montserrat Bold"/>
              </a:defRPr>
            </a:lvl1pPr>
          </a:lstStyle>
          <a:p>
            <a:pPr lvl="0">
              <a:defRPr sz="1800" spc="0"/>
            </a:pPr>
            <a:r>
              <a:rPr sz="7100" spc="-302"/>
              <a:t>Title Text</a:t>
            </a:r>
          </a:p>
        </p:txBody>
      </p:sp>
      <p:sp>
        <p:nvSpPr>
          <p:cNvPr id="148" name="Shape 148"/>
          <p:cNvSpPr>
            <a:spLocks noGrp="1"/>
          </p:cNvSpPr>
          <p:nvPr>
            <p:ph type="body" idx="1"/>
          </p:nvPr>
        </p:nvSpPr>
        <p:spPr>
          <a:xfrm>
            <a:off x="3196164" y="946131"/>
            <a:ext cx="6006590" cy="1921614"/>
          </a:xfrm>
          <a:prstGeom prst="rect">
            <a:avLst/>
          </a:prstGeom>
        </p:spPr>
        <p:txBody>
          <a:bodyPr lIns="0" tIns="0" rIns="0" bIns="0"/>
          <a:lstStyle>
            <a:lvl1pPr defTabSz="1827721">
              <a:lnSpc>
                <a:spcPct val="100000"/>
              </a:lnSpc>
              <a:spcBef>
                <a:spcPts val="1900"/>
              </a:spcBef>
              <a:defRPr sz="1700">
                <a:solidFill>
                  <a:srgbClr val="000000">
                    <a:alpha val="70000"/>
                  </a:srgbClr>
                </a:solidFill>
              </a:defRPr>
            </a:lvl1pPr>
            <a:lvl2pPr marL="0" indent="0" defTabSz="1827721">
              <a:lnSpc>
                <a:spcPct val="100000"/>
              </a:lnSpc>
              <a:spcBef>
                <a:spcPts val="1900"/>
              </a:spcBef>
              <a:buSzTx/>
              <a:buNone/>
              <a:defRPr sz="1700">
                <a:solidFill>
                  <a:srgbClr val="000000">
                    <a:alpha val="70000"/>
                  </a:srgbClr>
                </a:solidFill>
              </a:defRPr>
            </a:lvl2pPr>
            <a:lvl3pPr marL="0" indent="0" defTabSz="1827721">
              <a:lnSpc>
                <a:spcPct val="100000"/>
              </a:lnSpc>
              <a:spcBef>
                <a:spcPts val="1900"/>
              </a:spcBef>
              <a:buSzTx/>
              <a:buNone/>
              <a:defRPr sz="1700">
                <a:solidFill>
                  <a:srgbClr val="000000">
                    <a:alpha val="70000"/>
                  </a:srgbClr>
                </a:solidFill>
              </a:defRPr>
            </a:lvl3pPr>
            <a:lvl4pPr marL="0" indent="0" defTabSz="1827721">
              <a:lnSpc>
                <a:spcPct val="100000"/>
              </a:lnSpc>
              <a:spcBef>
                <a:spcPts val="1900"/>
              </a:spcBef>
              <a:buSzTx/>
              <a:buNone/>
              <a:defRPr sz="1700">
                <a:solidFill>
                  <a:srgbClr val="000000">
                    <a:alpha val="70000"/>
                  </a:srgbClr>
                </a:solidFill>
              </a:defRPr>
            </a:lvl4pPr>
            <a:lvl5pPr marL="0" indent="0" defTabSz="1827721">
              <a:lnSpc>
                <a:spcPct val="100000"/>
              </a:lnSpc>
              <a:spcBef>
                <a:spcPts val="1900"/>
              </a:spcBef>
              <a:buSzTx/>
              <a:buNone/>
              <a:defRPr sz="1700">
                <a:solidFill>
                  <a:srgbClr val="000000">
                    <a:alpha val="70000"/>
                  </a:srgbClr>
                </a:solidFill>
              </a:defRPr>
            </a:lvl5pPr>
          </a:lstStyle>
          <a:p>
            <a:pPr lvl="0">
              <a:defRPr sz="1800">
                <a:solidFill>
                  <a:srgbClr val="000000"/>
                </a:solidFill>
              </a:defRPr>
            </a:pPr>
            <a:r>
              <a:rPr sz="1700">
                <a:solidFill>
                  <a:srgbClr val="000000">
                    <a:alpha val="70000"/>
                  </a:srgbClr>
                </a:solidFill>
              </a:rPr>
              <a:t>Body Level One</a:t>
            </a:r>
          </a:p>
          <a:p>
            <a:pPr lvl="1">
              <a:defRPr sz="1800">
                <a:solidFill>
                  <a:srgbClr val="000000"/>
                </a:solidFill>
              </a:defRPr>
            </a:pPr>
            <a:r>
              <a:rPr sz="1700">
                <a:solidFill>
                  <a:srgbClr val="000000">
                    <a:alpha val="70000"/>
                  </a:srgbClr>
                </a:solidFill>
              </a:rPr>
              <a:t>Body Level Two</a:t>
            </a:r>
          </a:p>
          <a:p>
            <a:pPr lvl="2">
              <a:defRPr sz="1800">
                <a:solidFill>
                  <a:srgbClr val="000000"/>
                </a:solidFill>
              </a:defRPr>
            </a:pPr>
            <a:r>
              <a:rPr sz="1700">
                <a:solidFill>
                  <a:srgbClr val="000000">
                    <a:alpha val="70000"/>
                  </a:srgbClr>
                </a:solidFill>
              </a:rPr>
              <a:t>Body Level Three</a:t>
            </a:r>
          </a:p>
          <a:p>
            <a:pPr lvl="3">
              <a:defRPr sz="1800">
                <a:solidFill>
                  <a:srgbClr val="000000"/>
                </a:solidFill>
              </a:defRPr>
            </a:pPr>
            <a:r>
              <a:rPr sz="1700">
                <a:solidFill>
                  <a:srgbClr val="000000">
                    <a:alpha val="70000"/>
                  </a:srgbClr>
                </a:solidFill>
              </a:rPr>
              <a:t>Body Level Four</a:t>
            </a:r>
          </a:p>
          <a:p>
            <a:pPr lvl="4">
              <a:defRPr sz="1800">
                <a:solidFill>
                  <a:srgbClr val="000000"/>
                </a:solidFill>
              </a:defRPr>
            </a:pPr>
            <a:r>
              <a:rPr sz="1700">
                <a:solidFill>
                  <a:srgbClr val="000000">
                    <a:alpha val="70000"/>
                  </a:srgbClr>
                </a:solidFill>
              </a:rPr>
              <a:t>Body Level Five</a:t>
            </a: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rgbClr val="222A35"/>
        </a:solidFill>
        <a:effectLst/>
      </p:bgPr>
    </p:bg>
    <p:spTree>
      <p:nvGrpSpPr>
        <p:cNvPr id="1" name=""/>
        <p:cNvGrpSpPr/>
        <p:nvPr/>
      </p:nvGrpSpPr>
      <p:grpSpPr>
        <a:xfrm>
          <a:off x="0" y="0"/>
          <a:ext cx="0" cy="0"/>
          <a:chOff x="0" y="0"/>
          <a:chExt cx="0" cy="0"/>
        </a:xfrm>
      </p:grpSpPr>
      <p:sp>
        <p:nvSpPr>
          <p:cNvPr id="150" name="Shape 150"/>
          <p:cNvSpPr/>
          <p:nvPr/>
        </p:nvSpPr>
        <p:spPr>
          <a:xfrm>
            <a:off x="20894215" y="899500"/>
            <a:ext cx="506071" cy="506334"/>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4546A"/>
          </a:solidFill>
          <a:ln w="12700">
            <a:miter lim="400000"/>
          </a:ln>
        </p:spPr>
        <p:txBody>
          <a:bodyPr lIns="0" tIns="0" rIns="0" bIns="0" anchor="ctr"/>
          <a:lstStyle/>
          <a:p>
            <a:pPr lvl="0" algn="ctr" defTabSz="1827885">
              <a:defRPr sz="3500">
                <a:solidFill>
                  <a:srgbClr val="FFFFFF"/>
                </a:solidFill>
                <a:latin typeface="Lato Regular"/>
                <a:ea typeface="Lato Regular"/>
                <a:cs typeface="Lato Regular"/>
                <a:sym typeface="Lato Regular"/>
              </a:defRPr>
            </a:pPr>
            <a:endParaRPr/>
          </a:p>
        </p:txBody>
      </p:sp>
      <p:sp>
        <p:nvSpPr>
          <p:cNvPr id="151" name="Shape 151"/>
          <p:cNvSpPr/>
          <p:nvPr/>
        </p:nvSpPr>
        <p:spPr>
          <a:xfrm>
            <a:off x="21477698" y="899500"/>
            <a:ext cx="506070" cy="506334"/>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DD6B0"/>
          </a:solidFill>
          <a:ln w="12700">
            <a:miter lim="400000"/>
          </a:ln>
        </p:spPr>
        <p:txBody>
          <a:bodyPr lIns="0" tIns="0" rIns="0" bIns="0" anchor="ctr"/>
          <a:lstStyle/>
          <a:p>
            <a:pPr lvl="0" algn="ctr" defTabSz="1827885">
              <a:defRPr sz="3500">
                <a:solidFill>
                  <a:srgbClr val="FFFFFF"/>
                </a:solidFill>
                <a:latin typeface="Lato Regular"/>
                <a:ea typeface="Lato Regular"/>
                <a:cs typeface="Lato Regular"/>
                <a:sym typeface="Lato Regular"/>
              </a:defRPr>
            </a:pPr>
            <a:endParaRPr/>
          </a:p>
        </p:txBody>
      </p:sp>
      <p:sp>
        <p:nvSpPr>
          <p:cNvPr id="152" name="Shape 152"/>
          <p:cNvSpPr/>
          <p:nvPr/>
        </p:nvSpPr>
        <p:spPr>
          <a:xfrm>
            <a:off x="22037364" y="899500"/>
            <a:ext cx="506070" cy="506334"/>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4546A"/>
          </a:solidFill>
          <a:ln w="12700">
            <a:miter lim="400000"/>
          </a:ln>
        </p:spPr>
        <p:txBody>
          <a:bodyPr lIns="0" tIns="0" rIns="0" bIns="0" anchor="ctr"/>
          <a:lstStyle/>
          <a:p>
            <a:pPr lvl="0" algn="ctr" defTabSz="1827885">
              <a:defRPr sz="3500">
                <a:solidFill>
                  <a:srgbClr val="FFFFFF"/>
                </a:solidFill>
                <a:latin typeface="Lato Regular"/>
                <a:ea typeface="Lato Regular"/>
                <a:cs typeface="Lato Regular"/>
                <a:sym typeface="Lato Regular"/>
              </a:defRPr>
            </a:pPr>
            <a:endParaRPr/>
          </a:p>
        </p:txBody>
      </p:sp>
      <p:sp>
        <p:nvSpPr>
          <p:cNvPr id="153" name="Shape 153"/>
          <p:cNvSpPr/>
          <p:nvPr/>
        </p:nvSpPr>
        <p:spPr>
          <a:xfrm>
            <a:off x="1827841" y="12857120"/>
            <a:ext cx="506068" cy="506334"/>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DD6B0"/>
          </a:solidFill>
          <a:ln w="12700">
            <a:miter lim="400000"/>
          </a:ln>
        </p:spPr>
        <p:txBody>
          <a:bodyPr lIns="0" tIns="0" rIns="0" bIns="0" anchor="ctr"/>
          <a:lstStyle/>
          <a:p>
            <a:pPr lvl="0" algn="ctr" defTabSz="1827885">
              <a:defRPr sz="3500">
                <a:solidFill>
                  <a:srgbClr val="FFFFFF"/>
                </a:solidFill>
                <a:latin typeface="Lato Regular"/>
                <a:ea typeface="Lato Regular"/>
                <a:cs typeface="Lato Regular"/>
                <a:sym typeface="Lato Regular"/>
              </a:defRPr>
            </a:pPr>
            <a:endParaRPr/>
          </a:p>
        </p:txBody>
      </p:sp>
      <p:sp>
        <p:nvSpPr>
          <p:cNvPr id="154" name="Shape 154"/>
          <p:cNvSpPr/>
          <p:nvPr/>
        </p:nvSpPr>
        <p:spPr>
          <a:xfrm>
            <a:off x="2411324" y="12857120"/>
            <a:ext cx="506070" cy="506334"/>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DD6B0"/>
          </a:solidFill>
          <a:ln w="12700">
            <a:miter lim="400000"/>
          </a:ln>
        </p:spPr>
        <p:txBody>
          <a:bodyPr lIns="0" tIns="0" rIns="0" bIns="0" anchor="ctr"/>
          <a:lstStyle/>
          <a:p>
            <a:pPr lvl="0" algn="ctr" defTabSz="1827885">
              <a:defRPr sz="3500">
                <a:solidFill>
                  <a:srgbClr val="FFFFFF"/>
                </a:solidFill>
                <a:latin typeface="Lato Regular"/>
                <a:ea typeface="Lato Regular"/>
                <a:cs typeface="Lato Regular"/>
                <a:sym typeface="Lato Regular"/>
              </a:defRPr>
            </a:pPr>
            <a:endParaRPr/>
          </a:p>
        </p:txBody>
      </p:sp>
      <p:sp>
        <p:nvSpPr>
          <p:cNvPr id="155" name="Shape 155"/>
          <p:cNvSpPr/>
          <p:nvPr/>
        </p:nvSpPr>
        <p:spPr>
          <a:xfrm>
            <a:off x="2970988" y="12857120"/>
            <a:ext cx="506070" cy="506334"/>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DD6B0"/>
          </a:solidFill>
          <a:ln w="12700">
            <a:miter lim="400000"/>
          </a:ln>
        </p:spPr>
        <p:txBody>
          <a:bodyPr lIns="0" tIns="0" rIns="0" bIns="0" anchor="ctr"/>
          <a:lstStyle/>
          <a:p>
            <a:pPr lvl="0" algn="ctr" defTabSz="1827885">
              <a:defRPr sz="3500">
                <a:solidFill>
                  <a:srgbClr val="FFFFFF"/>
                </a:solidFill>
                <a:latin typeface="Lato Regular"/>
                <a:ea typeface="Lato Regular"/>
                <a:cs typeface="Lato Regular"/>
                <a:sym typeface="Lato Regular"/>
              </a:defRPr>
            </a:pPr>
            <a:endParaRPr/>
          </a:p>
        </p:txBody>
      </p:sp>
      <p:sp>
        <p:nvSpPr>
          <p:cNvPr id="156" name="Shape 156"/>
          <p:cNvSpPr/>
          <p:nvPr/>
        </p:nvSpPr>
        <p:spPr>
          <a:xfrm>
            <a:off x="3411801" y="12843598"/>
            <a:ext cx="3124868" cy="5334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1827885">
              <a:defRPr sz="3500">
                <a:solidFill>
                  <a:srgbClr val="000000"/>
                </a:solidFill>
                <a:latin typeface="Lato Bold"/>
                <a:ea typeface="Lato Bold"/>
                <a:cs typeface="Lato Bold"/>
                <a:sym typeface="Lato Bold"/>
              </a:defRPr>
            </a:lvl1pPr>
          </a:lstStyle>
          <a:p>
            <a:pPr lvl="0">
              <a:defRPr sz="1800"/>
            </a:pPr>
            <a:r>
              <a:rPr sz="3500"/>
              <a:t>GRAPHICBULB</a:t>
            </a:r>
          </a:p>
        </p:txBody>
      </p:sp>
      <p:sp>
        <p:nvSpPr>
          <p:cNvPr id="157" name="Shape 157"/>
          <p:cNvSpPr/>
          <p:nvPr/>
        </p:nvSpPr>
        <p:spPr>
          <a:xfrm>
            <a:off x="22231712" y="1026266"/>
            <a:ext cx="151128" cy="262193"/>
          </a:xfrm>
          <a:custGeom>
            <a:avLst/>
            <a:gdLst/>
            <a:ahLst/>
            <a:cxnLst>
              <a:cxn ang="0">
                <a:pos x="wd2" y="hd2"/>
              </a:cxn>
              <a:cxn ang="5400000">
                <a:pos x="wd2" y="hd2"/>
              </a:cxn>
              <a:cxn ang="10800000">
                <a:pos x="wd2" y="hd2"/>
              </a:cxn>
              <a:cxn ang="16200000">
                <a:pos x="wd2" y="hd2"/>
              </a:cxn>
            </a:cxnLst>
            <a:rect l="0" t="0" r="r" b="b"/>
            <a:pathLst>
              <a:path w="21600" h="21600" extrusionOk="0">
                <a:moveTo>
                  <a:pt x="666" y="2679"/>
                </a:moveTo>
                <a:cubicBezTo>
                  <a:pt x="14844" y="10773"/>
                  <a:pt x="14844" y="10773"/>
                  <a:pt x="14844" y="10773"/>
                </a:cubicBezTo>
                <a:cubicBezTo>
                  <a:pt x="666" y="19303"/>
                  <a:pt x="666" y="19303"/>
                  <a:pt x="666" y="19303"/>
                </a:cubicBezTo>
                <a:cubicBezTo>
                  <a:pt x="0" y="19303"/>
                  <a:pt x="0" y="19686"/>
                  <a:pt x="0" y="20069"/>
                </a:cubicBezTo>
                <a:cubicBezTo>
                  <a:pt x="0" y="21217"/>
                  <a:pt x="1427" y="21600"/>
                  <a:pt x="2759" y="21600"/>
                </a:cubicBezTo>
                <a:cubicBezTo>
                  <a:pt x="3426" y="21600"/>
                  <a:pt x="4092" y="21600"/>
                  <a:pt x="4758" y="21217"/>
                </a:cubicBezTo>
                <a:cubicBezTo>
                  <a:pt x="20934" y="11976"/>
                  <a:pt x="20934" y="11976"/>
                  <a:pt x="20934" y="11976"/>
                </a:cubicBezTo>
                <a:cubicBezTo>
                  <a:pt x="21600" y="11593"/>
                  <a:pt x="21600" y="11210"/>
                  <a:pt x="21600" y="10773"/>
                </a:cubicBezTo>
                <a:cubicBezTo>
                  <a:pt x="21600" y="10390"/>
                  <a:pt x="21600" y="10007"/>
                  <a:pt x="20934" y="9624"/>
                </a:cubicBezTo>
                <a:cubicBezTo>
                  <a:pt x="4758" y="383"/>
                  <a:pt x="4758" y="383"/>
                  <a:pt x="4758" y="383"/>
                </a:cubicBezTo>
                <a:cubicBezTo>
                  <a:pt x="4092" y="383"/>
                  <a:pt x="3426" y="0"/>
                  <a:pt x="2759" y="0"/>
                </a:cubicBezTo>
                <a:cubicBezTo>
                  <a:pt x="1427" y="0"/>
                  <a:pt x="0" y="766"/>
                  <a:pt x="0" y="1531"/>
                </a:cubicBezTo>
                <a:cubicBezTo>
                  <a:pt x="0" y="2297"/>
                  <a:pt x="666" y="2679"/>
                  <a:pt x="666" y="2679"/>
                </a:cubicBezTo>
              </a:path>
            </a:pathLst>
          </a:custGeom>
          <a:solidFill>
            <a:srgbClr val="222A35"/>
          </a:solidFill>
          <a:ln w="12700">
            <a:miter lim="400000"/>
          </a:ln>
        </p:spPr>
        <p:txBody>
          <a:bodyPr lIns="0" tIns="0" rIns="0" bIns="0" anchor="ctr"/>
          <a:lstStyle/>
          <a:p>
            <a:pPr lvl="0" defTabSz="1827885">
              <a:defRPr sz="3500">
                <a:solidFill>
                  <a:srgbClr val="000000"/>
                </a:solidFill>
                <a:latin typeface="Lato Regular"/>
                <a:ea typeface="Lato Regular"/>
                <a:cs typeface="Lato Regular"/>
                <a:sym typeface="Lato Regular"/>
              </a:defRPr>
            </a:pPr>
            <a:endParaRPr/>
          </a:p>
        </p:txBody>
      </p:sp>
      <p:sp>
        <p:nvSpPr>
          <p:cNvPr id="158" name="Shape 158"/>
          <p:cNvSpPr/>
          <p:nvPr/>
        </p:nvSpPr>
        <p:spPr>
          <a:xfrm>
            <a:off x="21057379" y="1026266"/>
            <a:ext cx="151128" cy="262193"/>
          </a:xfrm>
          <a:custGeom>
            <a:avLst/>
            <a:gdLst/>
            <a:ahLst/>
            <a:cxnLst>
              <a:cxn ang="0">
                <a:pos x="wd2" y="hd2"/>
              </a:cxn>
              <a:cxn ang="5400000">
                <a:pos x="wd2" y="hd2"/>
              </a:cxn>
              <a:cxn ang="10800000">
                <a:pos x="wd2" y="hd2"/>
              </a:cxn>
              <a:cxn ang="16200000">
                <a:pos x="wd2" y="hd2"/>
              </a:cxn>
            </a:cxnLst>
            <a:rect l="0" t="0" r="r" b="b"/>
            <a:pathLst>
              <a:path w="21600" h="21600" extrusionOk="0">
                <a:moveTo>
                  <a:pt x="20173" y="2679"/>
                </a:moveTo>
                <a:cubicBezTo>
                  <a:pt x="6090" y="10773"/>
                  <a:pt x="6090" y="10773"/>
                  <a:pt x="6090" y="10773"/>
                </a:cubicBezTo>
                <a:cubicBezTo>
                  <a:pt x="20934" y="19303"/>
                  <a:pt x="20934" y="19303"/>
                  <a:pt x="20934" y="19303"/>
                </a:cubicBezTo>
                <a:cubicBezTo>
                  <a:pt x="20934" y="19303"/>
                  <a:pt x="21600" y="19686"/>
                  <a:pt x="21600" y="20069"/>
                </a:cubicBezTo>
                <a:cubicBezTo>
                  <a:pt x="21600" y="21217"/>
                  <a:pt x="20173" y="21600"/>
                  <a:pt x="18841" y="21600"/>
                </a:cubicBezTo>
                <a:cubicBezTo>
                  <a:pt x="18174" y="21600"/>
                  <a:pt x="17508" y="21600"/>
                  <a:pt x="16842" y="21217"/>
                </a:cubicBezTo>
                <a:cubicBezTo>
                  <a:pt x="666" y="11976"/>
                  <a:pt x="666" y="11976"/>
                  <a:pt x="666" y="11976"/>
                </a:cubicBezTo>
                <a:cubicBezTo>
                  <a:pt x="0" y="11593"/>
                  <a:pt x="0" y="11210"/>
                  <a:pt x="0" y="10773"/>
                </a:cubicBezTo>
                <a:cubicBezTo>
                  <a:pt x="0" y="10390"/>
                  <a:pt x="0" y="10007"/>
                  <a:pt x="666" y="9624"/>
                </a:cubicBezTo>
                <a:cubicBezTo>
                  <a:pt x="16842" y="383"/>
                  <a:pt x="16842" y="383"/>
                  <a:pt x="16842" y="383"/>
                </a:cubicBezTo>
                <a:cubicBezTo>
                  <a:pt x="17508" y="383"/>
                  <a:pt x="18174" y="0"/>
                  <a:pt x="18841" y="0"/>
                </a:cubicBezTo>
                <a:cubicBezTo>
                  <a:pt x="20173" y="0"/>
                  <a:pt x="21600" y="766"/>
                  <a:pt x="21600" y="1531"/>
                </a:cubicBezTo>
                <a:cubicBezTo>
                  <a:pt x="21600" y="2297"/>
                  <a:pt x="20934" y="2679"/>
                  <a:pt x="20173" y="2679"/>
                </a:cubicBezTo>
              </a:path>
            </a:pathLst>
          </a:custGeom>
          <a:solidFill>
            <a:srgbClr val="222A35"/>
          </a:solidFill>
          <a:ln w="12700">
            <a:miter lim="400000"/>
          </a:ln>
        </p:spPr>
        <p:txBody>
          <a:bodyPr lIns="0" tIns="0" rIns="0" bIns="0" anchor="ctr"/>
          <a:lstStyle/>
          <a:p>
            <a:pPr lvl="0" defTabSz="1827885">
              <a:defRPr sz="3500">
                <a:solidFill>
                  <a:srgbClr val="000000"/>
                </a:solidFill>
                <a:latin typeface="Lato Regular"/>
                <a:ea typeface="Lato Regular"/>
                <a:cs typeface="Lato Regular"/>
                <a:sym typeface="Lato Regular"/>
              </a:defRPr>
            </a:pPr>
            <a:endParaRPr/>
          </a:p>
        </p:txBody>
      </p:sp>
      <p:sp>
        <p:nvSpPr>
          <p:cNvPr id="159" name="Shape 159"/>
          <p:cNvSpPr/>
          <p:nvPr/>
        </p:nvSpPr>
        <p:spPr>
          <a:xfrm>
            <a:off x="3089275" y="13013898"/>
            <a:ext cx="282582" cy="187226"/>
          </a:xfrm>
          <a:custGeom>
            <a:avLst/>
            <a:gdLst/>
            <a:ahLst/>
            <a:cxnLst>
              <a:cxn ang="0">
                <a:pos x="wd2" y="hd2"/>
              </a:cxn>
              <a:cxn ang="5400000">
                <a:pos x="wd2" y="hd2"/>
              </a:cxn>
              <a:cxn ang="10800000">
                <a:pos x="wd2" y="hd2"/>
              </a:cxn>
              <a:cxn ang="16200000">
                <a:pos x="wd2" y="hd2"/>
              </a:cxn>
            </a:cxnLst>
            <a:rect l="0" t="0" r="r" b="b"/>
            <a:pathLst>
              <a:path w="20918" h="21037" extrusionOk="0">
                <a:moveTo>
                  <a:pt x="8547" y="9101"/>
                </a:moveTo>
                <a:cubicBezTo>
                  <a:pt x="8547" y="9101"/>
                  <a:pt x="10400" y="9101"/>
                  <a:pt x="10400" y="5704"/>
                </a:cubicBezTo>
                <a:cubicBezTo>
                  <a:pt x="10400" y="1731"/>
                  <a:pt x="8926" y="0"/>
                  <a:pt x="6695" y="0"/>
                </a:cubicBezTo>
                <a:cubicBezTo>
                  <a:pt x="0" y="0"/>
                  <a:pt x="0" y="0"/>
                  <a:pt x="0" y="0"/>
                </a:cubicBezTo>
                <a:cubicBezTo>
                  <a:pt x="0" y="20446"/>
                  <a:pt x="0" y="20446"/>
                  <a:pt x="0" y="20446"/>
                </a:cubicBezTo>
                <a:cubicBezTo>
                  <a:pt x="6695" y="20446"/>
                  <a:pt x="6695" y="20446"/>
                  <a:pt x="6695" y="20446"/>
                </a:cubicBezTo>
                <a:cubicBezTo>
                  <a:pt x="6695" y="20446"/>
                  <a:pt x="10779" y="21023"/>
                  <a:pt x="10779" y="14229"/>
                </a:cubicBezTo>
                <a:cubicBezTo>
                  <a:pt x="10779" y="14229"/>
                  <a:pt x="11158" y="9101"/>
                  <a:pt x="8547" y="9101"/>
                </a:cubicBezTo>
                <a:close/>
                <a:moveTo>
                  <a:pt x="2989" y="3397"/>
                </a:moveTo>
                <a:cubicBezTo>
                  <a:pt x="6695" y="3397"/>
                  <a:pt x="6695" y="3397"/>
                  <a:pt x="6695" y="3397"/>
                </a:cubicBezTo>
                <a:cubicBezTo>
                  <a:pt x="6695" y="3397"/>
                  <a:pt x="7832" y="3397"/>
                  <a:pt x="7832" y="5704"/>
                </a:cubicBezTo>
                <a:cubicBezTo>
                  <a:pt x="7832" y="8012"/>
                  <a:pt x="7074" y="8012"/>
                  <a:pt x="6316" y="8012"/>
                </a:cubicBezTo>
                <a:cubicBezTo>
                  <a:pt x="2989" y="8012"/>
                  <a:pt x="2989" y="8012"/>
                  <a:pt x="2989" y="8012"/>
                </a:cubicBezTo>
                <a:lnTo>
                  <a:pt x="2989" y="3397"/>
                </a:lnTo>
                <a:close/>
                <a:moveTo>
                  <a:pt x="6695" y="17049"/>
                </a:moveTo>
                <a:cubicBezTo>
                  <a:pt x="2989" y="17049"/>
                  <a:pt x="2989" y="17049"/>
                  <a:pt x="2989" y="17049"/>
                </a:cubicBezTo>
                <a:cubicBezTo>
                  <a:pt x="2989" y="11409"/>
                  <a:pt x="2989" y="11409"/>
                  <a:pt x="2989" y="11409"/>
                </a:cubicBezTo>
                <a:cubicBezTo>
                  <a:pt x="6695" y="11409"/>
                  <a:pt x="6695" y="11409"/>
                  <a:pt x="6695" y="11409"/>
                </a:cubicBezTo>
                <a:cubicBezTo>
                  <a:pt x="6695" y="11409"/>
                  <a:pt x="8168" y="11409"/>
                  <a:pt x="8168" y="14229"/>
                </a:cubicBezTo>
                <a:cubicBezTo>
                  <a:pt x="8168" y="16472"/>
                  <a:pt x="7074" y="17049"/>
                  <a:pt x="6695" y="17049"/>
                </a:cubicBezTo>
                <a:close/>
                <a:moveTo>
                  <a:pt x="16421" y="5128"/>
                </a:moveTo>
                <a:cubicBezTo>
                  <a:pt x="11158" y="5128"/>
                  <a:pt x="11158" y="13075"/>
                  <a:pt x="11158" y="13075"/>
                </a:cubicBezTo>
                <a:cubicBezTo>
                  <a:pt x="11158" y="13075"/>
                  <a:pt x="11158" y="21023"/>
                  <a:pt x="16421" y="21023"/>
                </a:cubicBezTo>
                <a:cubicBezTo>
                  <a:pt x="16421" y="21023"/>
                  <a:pt x="20884" y="21600"/>
                  <a:pt x="20884" y="15383"/>
                </a:cubicBezTo>
                <a:cubicBezTo>
                  <a:pt x="18653" y="15383"/>
                  <a:pt x="18653" y="15383"/>
                  <a:pt x="18653" y="15383"/>
                </a:cubicBezTo>
                <a:cubicBezTo>
                  <a:pt x="18653" y="15383"/>
                  <a:pt x="18653" y="17626"/>
                  <a:pt x="16421" y="17626"/>
                </a:cubicBezTo>
                <a:cubicBezTo>
                  <a:pt x="16421" y="17626"/>
                  <a:pt x="14189" y="18203"/>
                  <a:pt x="14189" y="14229"/>
                </a:cubicBezTo>
                <a:cubicBezTo>
                  <a:pt x="20884" y="14229"/>
                  <a:pt x="20884" y="14229"/>
                  <a:pt x="20884" y="14229"/>
                </a:cubicBezTo>
                <a:cubicBezTo>
                  <a:pt x="20884" y="14229"/>
                  <a:pt x="21600" y="5128"/>
                  <a:pt x="16421" y="5128"/>
                </a:cubicBezTo>
                <a:close/>
                <a:moveTo>
                  <a:pt x="18274" y="11409"/>
                </a:moveTo>
                <a:cubicBezTo>
                  <a:pt x="14189" y="11409"/>
                  <a:pt x="14189" y="11409"/>
                  <a:pt x="14189" y="11409"/>
                </a:cubicBezTo>
                <a:cubicBezTo>
                  <a:pt x="14189" y="11409"/>
                  <a:pt x="14526" y="8012"/>
                  <a:pt x="16421" y="8012"/>
                </a:cubicBezTo>
                <a:cubicBezTo>
                  <a:pt x="18274" y="8012"/>
                  <a:pt x="18274" y="11409"/>
                  <a:pt x="18274" y="11409"/>
                </a:cubicBezTo>
                <a:close/>
                <a:moveTo>
                  <a:pt x="19032" y="1154"/>
                </a:moveTo>
                <a:cubicBezTo>
                  <a:pt x="13432" y="1154"/>
                  <a:pt x="13432" y="1154"/>
                  <a:pt x="13432" y="1154"/>
                </a:cubicBezTo>
                <a:cubicBezTo>
                  <a:pt x="13432" y="3974"/>
                  <a:pt x="13432" y="3974"/>
                  <a:pt x="13432" y="3974"/>
                </a:cubicBezTo>
                <a:cubicBezTo>
                  <a:pt x="19032" y="3974"/>
                  <a:pt x="19032" y="3974"/>
                  <a:pt x="19032" y="3974"/>
                </a:cubicBezTo>
                <a:lnTo>
                  <a:pt x="19032" y="1154"/>
                </a:lnTo>
                <a:close/>
              </a:path>
            </a:pathLst>
          </a:custGeom>
          <a:solidFill>
            <a:srgbClr val="222A35"/>
          </a:solidFill>
          <a:ln w="12700">
            <a:miter lim="400000"/>
          </a:ln>
        </p:spPr>
        <p:txBody>
          <a:bodyPr lIns="0" tIns="0" rIns="0" bIns="0" anchor="ctr"/>
          <a:lstStyle/>
          <a:p>
            <a:pPr lvl="0" defTabSz="1827885">
              <a:defRPr sz="3500">
                <a:solidFill>
                  <a:srgbClr val="000000"/>
                </a:solidFill>
                <a:latin typeface="Lato Regular"/>
                <a:ea typeface="Lato Regular"/>
                <a:cs typeface="Lato Regular"/>
                <a:sym typeface="Lato Regular"/>
              </a:defRPr>
            </a:pPr>
            <a:endParaRPr/>
          </a:p>
        </p:txBody>
      </p:sp>
      <p:sp>
        <p:nvSpPr>
          <p:cNvPr id="160" name="Shape 160"/>
          <p:cNvSpPr/>
          <p:nvPr/>
        </p:nvSpPr>
        <p:spPr>
          <a:xfrm>
            <a:off x="2598764" y="12980658"/>
            <a:ext cx="138985" cy="258711"/>
          </a:xfrm>
          <a:custGeom>
            <a:avLst/>
            <a:gdLst/>
            <a:ahLst/>
            <a:cxnLst>
              <a:cxn ang="0">
                <a:pos x="wd2" y="hd2"/>
              </a:cxn>
              <a:cxn ang="5400000">
                <a:pos x="wd2" y="hd2"/>
              </a:cxn>
              <a:cxn ang="10800000">
                <a:pos x="wd2" y="hd2"/>
              </a:cxn>
              <a:cxn ang="16200000">
                <a:pos x="wd2" y="hd2"/>
              </a:cxn>
            </a:cxnLst>
            <a:rect l="0" t="0" r="r" b="b"/>
            <a:pathLst>
              <a:path w="21600" h="21600" extrusionOk="0">
                <a:moveTo>
                  <a:pt x="21600" y="3823"/>
                </a:moveTo>
                <a:cubicBezTo>
                  <a:pt x="15416" y="3823"/>
                  <a:pt x="15416" y="3823"/>
                  <a:pt x="15416" y="3823"/>
                </a:cubicBezTo>
                <a:cubicBezTo>
                  <a:pt x="14719" y="3823"/>
                  <a:pt x="13935" y="4253"/>
                  <a:pt x="13935" y="5113"/>
                </a:cubicBezTo>
                <a:cubicBezTo>
                  <a:pt x="13935" y="7646"/>
                  <a:pt x="13935" y="7646"/>
                  <a:pt x="13935" y="7646"/>
                </a:cubicBezTo>
                <a:cubicBezTo>
                  <a:pt x="21600" y="7646"/>
                  <a:pt x="21600" y="7646"/>
                  <a:pt x="21600" y="7646"/>
                </a:cubicBezTo>
                <a:cubicBezTo>
                  <a:pt x="21600" y="11039"/>
                  <a:pt x="21600" y="11039"/>
                  <a:pt x="21600" y="11039"/>
                </a:cubicBezTo>
                <a:cubicBezTo>
                  <a:pt x="13935" y="11039"/>
                  <a:pt x="13935" y="11039"/>
                  <a:pt x="13935" y="11039"/>
                </a:cubicBezTo>
                <a:cubicBezTo>
                  <a:pt x="13935" y="21600"/>
                  <a:pt x="13935" y="21600"/>
                  <a:pt x="13935" y="21600"/>
                </a:cubicBezTo>
                <a:cubicBezTo>
                  <a:pt x="6881" y="21600"/>
                  <a:pt x="6881" y="21600"/>
                  <a:pt x="6881" y="21600"/>
                </a:cubicBezTo>
                <a:cubicBezTo>
                  <a:pt x="6881" y="11039"/>
                  <a:pt x="6881" y="11039"/>
                  <a:pt x="6881" y="11039"/>
                </a:cubicBezTo>
                <a:cubicBezTo>
                  <a:pt x="0" y="11039"/>
                  <a:pt x="0" y="11039"/>
                  <a:pt x="0" y="11039"/>
                </a:cubicBezTo>
                <a:cubicBezTo>
                  <a:pt x="0" y="7646"/>
                  <a:pt x="0" y="7646"/>
                  <a:pt x="0" y="7646"/>
                </a:cubicBezTo>
                <a:cubicBezTo>
                  <a:pt x="6881" y="7646"/>
                  <a:pt x="6881" y="7646"/>
                  <a:pt x="6881" y="7646"/>
                </a:cubicBezTo>
                <a:cubicBezTo>
                  <a:pt x="6881" y="5543"/>
                  <a:pt x="6881" y="5543"/>
                  <a:pt x="6881" y="5543"/>
                </a:cubicBezTo>
                <a:cubicBezTo>
                  <a:pt x="6881" y="2581"/>
                  <a:pt x="10016" y="0"/>
                  <a:pt x="15416" y="0"/>
                </a:cubicBezTo>
                <a:cubicBezTo>
                  <a:pt x="21600" y="0"/>
                  <a:pt x="21600" y="0"/>
                  <a:pt x="21600" y="0"/>
                </a:cubicBezTo>
                <a:lnTo>
                  <a:pt x="21600" y="3823"/>
                </a:lnTo>
              </a:path>
            </a:pathLst>
          </a:custGeom>
          <a:solidFill>
            <a:srgbClr val="222A35"/>
          </a:solidFill>
          <a:ln w="12700">
            <a:miter lim="400000"/>
          </a:ln>
        </p:spPr>
        <p:txBody>
          <a:bodyPr lIns="0" tIns="0" rIns="0" bIns="0" anchor="ctr"/>
          <a:lstStyle/>
          <a:p>
            <a:pPr lvl="0" defTabSz="1827885">
              <a:defRPr sz="3500">
                <a:solidFill>
                  <a:srgbClr val="000000"/>
                </a:solidFill>
                <a:latin typeface="Lato Regular"/>
                <a:ea typeface="Lato Regular"/>
                <a:cs typeface="Lato Regular"/>
                <a:sym typeface="Lato Regular"/>
              </a:defRPr>
            </a:pPr>
            <a:endParaRPr/>
          </a:p>
        </p:txBody>
      </p:sp>
      <p:sp>
        <p:nvSpPr>
          <p:cNvPr id="161" name="Shape 161"/>
          <p:cNvSpPr/>
          <p:nvPr/>
        </p:nvSpPr>
        <p:spPr>
          <a:xfrm>
            <a:off x="1955302" y="13004758"/>
            <a:ext cx="261905" cy="210519"/>
          </a:xfrm>
          <a:custGeom>
            <a:avLst/>
            <a:gdLst/>
            <a:ahLst/>
            <a:cxnLst>
              <a:cxn ang="0">
                <a:pos x="wd2" y="hd2"/>
              </a:cxn>
              <a:cxn ang="5400000">
                <a:pos x="wd2" y="hd2"/>
              </a:cxn>
              <a:cxn ang="10800000">
                <a:pos x="wd2" y="hd2"/>
              </a:cxn>
              <a:cxn ang="16200000">
                <a:pos x="wd2" y="hd2"/>
              </a:cxn>
            </a:cxnLst>
            <a:rect l="0" t="0" r="r" b="b"/>
            <a:pathLst>
              <a:path w="21600" h="21600" extrusionOk="0">
                <a:moveTo>
                  <a:pt x="21600" y="2606"/>
                </a:moveTo>
                <a:cubicBezTo>
                  <a:pt x="20757" y="3127"/>
                  <a:pt x="19913" y="3648"/>
                  <a:pt x="19117" y="3648"/>
                </a:cubicBezTo>
                <a:cubicBezTo>
                  <a:pt x="19913" y="3127"/>
                  <a:pt x="20757" y="2085"/>
                  <a:pt x="20757" y="579"/>
                </a:cubicBezTo>
                <a:cubicBezTo>
                  <a:pt x="19913" y="1100"/>
                  <a:pt x="19117" y="1564"/>
                  <a:pt x="18226" y="2085"/>
                </a:cubicBezTo>
                <a:cubicBezTo>
                  <a:pt x="17430" y="1100"/>
                  <a:pt x="16165" y="0"/>
                  <a:pt x="14947" y="0"/>
                </a:cubicBezTo>
                <a:cubicBezTo>
                  <a:pt x="12416" y="0"/>
                  <a:pt x="10355" y="2606"/>
                  <a:pt x="10355" y="5675"/>
                </a:cubicBezTo>
                <a:cubicBezTo>
                  <a:pt x="10355" y="6196"/>
                  <a:pt x="10355" y="6717"/>
                  <a:pt x="10777" y="6717"/>
                </a:cubicBezTo>
                <a:cubicBezTo>
                  <a:pt x="7075" y="6717"/>
                  <a:pt x="3702" y="4691"/>
                  <a:pt x="1640" y="1100"/>
                </a:cubicBezTo>
                <a:cubicBezTo>
                  <a:pt x="1218" y="2085"/>
                  <a:pt x="797" y="3127"/>
                  <a:pt x="797" y="4169"/>
                </a:cubicBezTo>
                <a:cubicBezTo>
                  <a:pt x="797" y="5675"/>
                  <a:pt x="1640" y="7760"/>
                  <a:pt x="2858" y="8744"/>
                </a:cubicBezTo>
                <a:cubicBezTo>
                  <a:pt x="2062" y="8281"/>
                  <a:pt x="1640" y="8281"/>
                  <a:pt x="797" y="7760"/>
                </a:cubicBezTo>
                <a:cubicBezTo>
                  <a:pt x="797" y="10308"/>
                  <a:pt x="2483" y="12856"/>
                  <a:pt x="4592" y="13377"/>
                </a:cubicBezTo>
                <a:cubicBezTo>
                  <a:pt x="4170" y="13377"/>
                  <a:pt x="3702" y="13377"/>
                  <a:pt x="3280" y="13377"/>
                </a:cubicBezTo>
                <a:cubicBezTo>
                  <a:pt x="2858" y="13377"/>
                  <a:pt x="2858" y="13377"/>
                  <a:pt x="2483" y="13377"/>
                </a:cubicBezTo>
                <a:cubicBezTo>
                  <a:pt x="2858" y="15404"/>
                  <a:pt x="4592" y="17025"/>
                  <a:pt x="6653" y="17025"/>
                </a:cubicBezTo>
                <a:cubicBezTo>
                  <a:pt x="4967" y="18473"/>
                  <a:pt x="3280" y="19573"/>
                  <a:pt x="1218" y="19573"/>
                </a:cubicBezTo>
                <a:cubicBezTo>
                  <a:pt x="797" y="19573"/>
                  <a:pt x="375" y="19573"/>
                  <a:pt x="0" y="19573"/>
                </a:cubicBezTo>
                <a:cubicBezTo>
                  <a:pt x="2062" y="21079"/>
                  <a:pt x="4170" y="21600"/>
                  <a:pt x="6653" y="21600"/>
                </a:cubicBezTo>
                <a:cubicBezTo>
                  <a:pt x="14947" y="21600"/>
                  <a:pt x="19117" y="13377"/>
                  <a:pt x="19117" y="6196"/>
                </a:cubicBezTo>
                <a:lnTo>
                  <a:pt x="19117" y="5675"/>
                </a:lnTo>
                <a:cubicBezTo>
                  <a:pt x="20335" y="4691"/>
                  <a:pt x="20757" y="4169"/>
                  <a:pt x="21600" y="2606"/>
                </a:cubicBezTo>
              </a:path>
            </a:pathLst>
          </a:custGeom>
          <a:solidFill>
            <a:srgbClr val="222A35"/>
          </a:solidFill>
          <a:ln w="12700">
            <a:miter lim="400000"/>
          </a:ln>
        </p:spPr>
        <p:txBody>
          <a:bodyPr lIns="0" tIns="0" rIns="0" bIns="0" anchor="ctr"/>
          <a:lstStyle/>
          <a:p>
            <a:pPr lvl="0" defTabSz="1827885">
              <a:defRPr sz="3500">
                <a:solidFill>
                  <a:srgbClr val="000000"/>
                </a:solidFill>
                <a:latin typeface="Lato Regular"/>
                <a:ea typeface="Lato Regular"/>
                <a:cs typeface="Lato Regular"/>
                <a:sym typeface="Lato Regular"/>
              </a:defRPr>
            </a:pPr>
            <a:endParaRPr/>
          </a:p>
        </p:txBody>
      </p:sp>
      <p:sp>
        <p:nvSpPr>
          <p:cNvPr id="162" name="Shape 162"/>
          <p:cNvSpPr/>
          <p:nvPr/>
        </p:nvSpPr>
        <p:spPr>
          <a:xfrm>
            <a:off x="21453481" y="885980"/>
            <a:ext cx="560325" cy="5334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ctr" defTabSz="1827885">
              <a:defRPr sz="3500">
                <a:solidFill>
                  <a:srgbClr val="000000"/>
                </a:solidFill>
                <a:latin typeface="Lato Black"/>
                <a:ea typeface="Lato Black"/>
                <a:cs typeface="Lato Black"/>
                <a:sym typeface="Lato Black"/>
              </a:defRPr>
            </a:lvl1pPr>
          </a:lstStyle>
          <a:p>
            <a:pPr lvl="0">
              <a:defRPr sz="1800"/>
            </a:pPr>
            <a:r>
              <a:rPr sz="3500"/>
              <a:t>‹#›</a:t>
            </a: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15_Custom Layout">
    <p:bg>
      <p:bgPr>
        <a:solidFill>
          <a:srgbClr val="FFFFFF"/>
        </a:solidFill>
        <a:effectLst/>
      </p:bgPr>
    </p:bg>
    <p:spTree>
      <p:nvGrpSpPr>
        <p:cNvPr id="1" name=""/>
        <p:cNvGrpSpPr/>
        <p:nvPr/>
      </p:nvGrpSpPr>
      <p:grpSpPr>
        <a:xfrm>
          <a:off x="0" y="0"/>
          <a:ext cx="0" cy="0"/>
          <a:chOff x="0" y="0"/>
          <a:chExt cx="0" cy="0"/>
        </a:xfrm>
      </p:grpSpPr>
      <p:sp>
        <p:nvSpPr>
          <p:cNvPr id="164" name="Shape 164"/>
          <p:cNvSpPr/>
          <p:nvPr/>
        </p:nvSpPr>
        <p:spPr>
          <a:xfrm flipH="1">
            <a:off x="1975254" y="3569"/>
            <a:ext cx="3" cy="13708861"/>
          </a:xfrm>
          <a:prstGeom prst="line">
            <a:avLst/>
          </a:prstGeom>
          <a:ln w="3175">
            <a:solidFill>
              <a:srgbClr val="1F1F1F">
                <a:alpha val="20000"/>
              </a:srgbClr>
            </a:solidFill>
            <a:miter/>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165" name="Shape 165"/>
          <p:cNvSpPr/>
          <p:nvPr/>
        </p:nvSpPr>
        <p:spPr>
          <a:xfrm flipH="1">
            <a:off x="943143" y="6525666"/>
            <a:ext cx="5" cy="689601"/>
          </a:xfrm>
          <a:prstGeom prst="line">
            <a:avLst/>
          </a:prstGeom>
          <a:ln w="12700">
            <a:solidFill>
              <a:srgbClr val="FE1C1D"/>
            </a:solidFill>
            <a:miter/>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166" name="Shape 166"/>
          <p:cNvSpPr/>
          <p:nvPr/>
        </p:nvSpPr>
        <p:spPr>
          <a:xfrm flipH="1">
            <a:off x="1038455" y="6525666"/>
            <a:ext cx="5" cy="689601"/>
          </a:xfrm>
          <a:prstGeom prst="line">
            <a:avLst/>
          </a:prstGeom>
          <a:ln w="12700">
            <a:solidFill>
              <a:srgbClr val="FE1C1D"/>
            </a:solidFill>
            <a:miter/>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167" name="Shape 167"/>
          <p:cNvSpPr>
            <a:spLocks noGrp="1"/>
          </p:cNvSpPr>
          <p:nvPr>
            <p:ph type="sldNum" sz="quarter" idx="2"/>
          </p:nvPr>
        </p:nvSpPr>
        <p:spPr>
          <a:xfrm>
            <a:off x="477600" y="12915638"/>
            <a:ext cx="1026404" cy="292101"/>
          </a:xfrm>
          <a:prstGeom prst="rect">
            <a:avLst/>
          </a:prstGeom>
        </p:spPr>
        <p:txBody>
          <a:bodyPr lIns="0" tIns="0" rIns="0" bIns="0"/>
          <a:lstStyle>
            <a:lvl1pPr defTabSz="1827745">
              <a:defRPr sz="1900">
                <a:solidFill>
                  <a:srgbClr val="1F1F1F">
                    <a:alpha val="70000"/>
                  </a:srgbClr>
                </a:solidFill>
                <a:latin typeface="Montserrat Medium"/>
                <a:ea typeface="Montserrat Medium"/>
                <a:cs typeface="Montserrat Medium"/>
                <a:sym typeface="Montserrat Medium"/>
              </a:defRPr>
            </a:lvl1pPr>
          </a:lstStyle>
          <a:p>
            <a:pPr lvl="0"/>
            <a:fld id="{86CB4B4D-7CA3-9044-876B-883B54F8677D}" type="slidenum">
              <a:rPr/>
              <a:pPr lvl="0"/>
              <a:t>‹#›</a:t>
            </a:fld>
            <a:endParaRPr/>
          </a:p>
        </p:txBody>
      </p:sp>
      <p:sp>
        <p:nvSpPr>
          <p:cNvPr id="168" name="Shape 168"/>
          <p:cNvSpPr>
            <a:spLocks noGrp="1"/>
          </p:cNvSpPr>
          <p:nvPr>
            <p:ph type="title"/>
          </p:nvPr>
        </p:nvSpPr>
        <p:spPr>
          <a:xfrm>
            <a:off x="3736256" y="5237224"/>
            <a:ext cx="8449394" cy="8478777"/>
          </a:xfrm>
          <a:prstGeom prst="rect">
            <a:avLst/>
          </a:prstGeom>
        </p:spPr>
        <p:txBody>
          <a:bodyPr lIns="0" tIns="0" rIns="0" bIns="0" anchor="t">
            <a:noAutofit/>
          </a:bodyPr>
          <a:lstStyle>
            <a:lvl1pPr defTabSz="1827721">
              <a:lnSpc>
                <a:spcPct val="80000"/>
              </a:lnSpc>
              <a:defRPr sz="7100" spc="-302">
                <a:solidFill>
                  <a:srgbClr val="1F1F1F"/>
                </a:solidFill>
                <a:latin typeface="Montserrat Bold"/>
                <a:ea typeface="Montserrat Bold"/>
                <a:cs typeface="Montserrat Bold"/>
                <a:sym typeface="Montserrat Bold"/>
              </a:defRPr>
            </a:lvl1pPr>
          </a:lstStyle>
          <a:p>
            <a:pPr lvl="0">
              <a:defRPr sz="1800" spc="0">
                <a:solidFill>
                  <a:srgbClr val="000000"/>
                </a:solidFill>
              </a:defRPr>
            </a:pPr>
            <a:r>
              <a:rPr sz="7100" spc="-302">
                <a:solidFill>
                  <a:srgbClr val="1F1F1F"/>
                </a:solidFill>
              </a:rPr>
              <a:t>Title Text</a:t>
            </a: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19_Images &amp; Contents Layout">
    <p:bg>
      <p:bgPr>
        <a:solidFill>
          <a:srgbClr val="FFFFFF"/>
        </a:solidFill>
        <a:effectLst/>
      </p:bgPr>
    </p:bg>
    <p:spTree>
      <p:nvGrpSpPr>
        <p:cNvPr id="1" name=""/>
        <p:cNvGrpSpPr/>
        <p:nvPr/>
      </p:nvGrpSpPr>
      <p:grpSpPr>
        <a:xfrm>
          <a:off x="0" y="0"/>
          <a:ext cx="0" cy="0"/>
          <a:chOff x="0" y="0"/>
          <a:chExt cx="0" cy="0"/>
        </a:xfrm>
      </p:grpSpPr>
      <p:sp>
        <p:nvSpPr>
          <p:cNvPr id="170" name="Shape 170"/>
          <p:cNvSpPr/>
          <p:nvPr/>
        </p:nvSpPr>
        <p:spPr>
          <a:xfrm>
            <a:off x="6346" y="536969"/>
            <a:ext cx="12179307" cy="13708861"/>
          </a:xfrm>
          <a:prstGeom prst="rect">
            <a:avLst/>
          </a:prstGeom>
          <a:solidFill>
            <a:srgbClr val="537152"/>
          </a:solidFill>
          <a:ln w="12700">
            <a:miter lim="400000"/>
          </a:ln>
        </p:spPr>
        <p:txBody>
          <a:bodyPr lIns="0" tIns="0" rIns="0" bIns="0" anchor="ctr"/>
          <a:lstStyle/>
          <a:p>
            <a:pPr lvl="0" algn="ctr" defTabSz="1827653">
              <a:defRPr sz="3500">
                <a:solidFill>
                  <a:srgbClr val="FFFFFF"/>
                </a:solidFill>
                <a:latin typeface="Arial"/>
                <a:ea typeface="Arial"/>
                <a:cs typeface="Arial"/>
                <a:sym typeface="Arial"/>
              </a:defRPr>
            </a:pPr>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24_Images &amp; Contents Layout">
    <p:bg>
      <p:bgPr>
        <a:solidFill>
          <a:srgbClr val="FFFFFF"/>
        </a:solidFill>
        <a:effectLst/>
      </p:bgPr>
    </p:bg>
    <p:spTree>
      <p:nvGrpSpPr>
        <p:cNvPr id="1" name=""/>
        <p:cNvGrpSpPr/>
        <p:nvPr/>
      </p:nvGrpSpPr>
      <p:grpSpPr>
        <a:xfrm>
          <a:off x="0" y="0"/>
          <a:ext cx="0" cy="0"/>
          <a:chOff x="0" y="0"/>
          <a:chExt cx="0" cy="0"/>
        </a:xfrm>
      </p:grpSpPr>
      <p:sp>
        <p:nvSpPr>
          <p:cNvPr id="172" name="Shape 172"/>
          <p:cNvSpPr/>
          <p:nvPr/>
        </p:nvSpPr>
        <p:spPr>
          <a:xfrm>
            <a:off x="2312655" y="2966514"/>
            <a:ext cx="8631006" cy="8635505"/>
          </a:xfrm>
          <a:prstGeom prst="rect">
            <a:avLst/>
          </a:prstGeom>
          <a:solidFill>
            <a:srgbClr val="00773B"/>
          </a:solidFill>
          <a:ln w="12700">
            <a:miter lim="400000"/>
          </a:ln>
        </p:spPr>
        <p:txBody>
          <a:bodyPr lIns="0" tIns="0" rIns="0" bIns="0" anchor="ctr"/>
          <a:lstStyle/>
          <a:p>
            <a:pPr lvl="0" algn="ctr" defTabSz="1827653">
              <a:defRPr sz="3500">
                <a:solidFill>
                  <a:srgbClr val="FFFFFF"/>
                </a:solidFill>
                <a:latin typeface="Arial"/>
                <a:ea typeface="Arial"/>
                <a:cs typeface="Arial"/>
                <a:sym typeface="Arial"/>
              </a:defRPr>
            </a:pPr>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FFFFFF"/>
        </a:solidFill>
        <a:effectLst/>
      </p:bgPr>
    </p:bg>
    <p:spTree>
      <p:nvGrpSpPr>
        <p:cNvPr id="1" name=""/>
        <p:cNvGrpSpPr/>
        <p:nvPr/>
      </p:nvGrpSpPr>
      <p:grpSpPr>
        <a:xfrm>
          <a:off x="0" y="0"/>
          <a:ext cx="0" cy="0"/>
          <a:chOff x="0" y="0"/>
          <a:chExt cx="0" cy="0"/>
        </a:xfrm>
      </p:grpSpPr>
      <p:sp>
        <p:nvSpPr>
          <p:cNvPr id="175" name="Shape 175"/>
          <p:cNvSpPr/>
          <p:nvPr/>
        </p:nvSpPr>
        <p:spPr>
          <a:xfrm>
            <a:off x="22932678" y="729713"/>
            <a:ext cx="804075" cy="804493"/>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B9D2"/>
          </a:solidFill>
          <a:ln w="12700">
            <a:miter lim="400000"/>
          </a:ln>
        </p:spPr>
        <p:txBody>
          <a:bodyPr lIns="0" tIns="0" rIns="0" bIns="0" anchor="ctr"/>
          <a:lstStyle/>
          <a:p>
            <a:pPr lvl="0" algn="ctr" defTabSz="1827885">
              <a:defRPr sz="3500">
                <a:solidFill>
                  <a:srgbClr val="FFFFFF"/>
                </a:solidFill>
                <a:latin typeface="Lora"/>
                <a:ea typeface="Lora"/>
                <a:cs typeface="Lora"/>
                <a:sym typeface="Lora"/>
              </a:defRPr>
            </a:pPr>
            <a:endParaRPr/>
          </a:p>
        </p:txBody>
      </p:sp>
      <p:sp>
        <p:nvSpPr>
          <p:cNvPr id="176" name="Shape 176"/>
          <p:cNvSpPr/>
          <p:nvPr/>
        </p:nvSpPr>
        <p:spPr>
          <a:xfrm>
            <a:off x="23056755" y="865277"/>
            <a:ext cx="555955" cy="5334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ctr" defTabSz="1827885">
              <a:defRPr sz="3500">
                <a:solidFill>
                  <a:srgbClr val="000000"/>
                </a:solidFill>
                <a:latin typeface="Dosis"/>
                <a:ea typeface="Dosis"/>
                <a:cs typeface="Dosis"/>
                <a:sym typeface="Dosis"/>
              </a:defRPr>
            </a:lvl1pPr>
          </a:lstStyle>
          <a:p>
            <a:pPr lvl="0">
              <a:defRPr sz="1800"/>
            </a:pPr>
            <a:r>
              <a:rPr sz="3500"/>
              <a: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4_Style slide layou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1_Custom Layou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2_Custom Layou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3_Custom Layou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4_Custom Layou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5_Custom Layou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6_Custom Layou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7_Custom Layou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8_Custom Layou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Slide">
    <p:bg>
      <p:bgPr>
        <a:solidFill>
          <a:srgbClr val="FFFFFF"/>
        </a:solidFill>
        <a:effectLst/>
      </p:bgPr>
    </p:bg>
    <p:spTree>
      <p:nvGrpSpPr>
        <p:cNvPr id="1" name=""/>
        <p:cNvGrpSpPr/>
        <p:nvPr/>
      </p:nvGrpSpPr>
      <p:grpSpPr>
        <a:xfrm>
          <a:off x="0" y="0"/>
          <a:ext cx="0" cy="0"/>
          <a:chOff x="0" y="0"/>
          <a:chExt cx="0" cy="0"/>
        </a:xfrm>
      </p:grpSpPr>
      <p:sp>
        <p:nvSpPr>
          <p:cNvPr id="187" name="Shape 187"/>
          <p:cNvSpPr/>
          <p:nvPr/>
        </p:nvSpPr>
        <p:spPr>
          <a:xfrm>
            <a:off x="23488425" y="610540"/>
            <a:ext cx="924316" cy="317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ctr">
              <a:defRPr sz="1800">
                <a:solidFill>
                  <a:srgbClr val="000000"/>
                </a:solidFill>
              </a:defRPr>
            </a:pPr>
            <a:r>
              <a:rPr sz="1900">
                <a:solidFill>
                  <a:srgbClr val="FFFFFF"/>
                </a:solidFill>
                <a:latin typeface="Roboto Regular"/>
                <a:ea typeface="Roboto Regular"/>
                <a:cs typeface="Roboto Regular"/>
                <a:sym typeface="Roboto Regular"/>
              </a:rPr>
              <a:t>‹#›</a:t>
            </a:r>
            <a:r>
              <a:rPr sz="1900">
                <a:solidFill>
                  <a:srgbClr val="FFFFFF"/>
                </a:solidFill>
                <a:latin typeface="Montserrat Bold"/>
                <a:ea typeface="Montserrat Bold"/>
                <a:cs typeface="Montserrat Bold"/>
                <a:sym typeface="Montserrat Bold"/>
              </a:rPr>
              <a:t>  </a:t>
            </a: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Layout 01">
    <p:bg>
      <p:bgPr>
        <a:solidFill>
          <a:srgbClr val="FAFC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5 Simple List">
    <p:bg>
      <p:bgPr>
        <a:solidFill>
          <a:srgbClr val="FFFFFF"/>
        </a:solidFill>
        <a:effectLst/>
      </p:bgPr>
    </p:bg>
    <p:spTree>
      <p:nvGrpSpPr>
        <p:cNvPr id="1" name=""/>
        <p:cNvGrpSpPr/>
        <p:nvPr/>
      </p:nvGrpSpPr>
      <p:grpSpPr>
        <a:xfrm>
          <a:off x="0" y="0"/>
          <a:ext cx="0" cy="0"/>
          <a:chOff x="0" y="0"/>
          <a:chExt cx="0" cy="0"/>
        </a:xfrm>
      </p:grpSpPr>
      <p:sp>
        <p:nvSpPr>
          <p:cNvPr id="26" name="Shape 26"/>
          <p:cNvSpPr/>
          <p:nvPr/>
        </p:nvSpPr>
        <p:spPr>
          <a:xfrm>
            <a:off x="22044294" y="12200437"/>
            <a:ext cx="579153" cy="579153"/>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BB8D1"/>
          </a:solidFill>
          <a:ln w="12700">
            <a:miter lim="400000"/>
          </a:ln>
        </p:spPr>
        <p:txBody>
          <a:bodyPr lIns="0" tIns="0" rIns="0" bIns="0" anchor="ctr"/>
          <a:lstStyle/>
          <a:p>
            <a:pPr lvl="0" algn="ctr" defTabSz="1632753">
              <a:defRPr sz="4200">
                <a:solidFill>
                  <a:srgbClr val="FFFFFF"/>
                </a:solidFill>
                <a:latin typeface="Open Sans"/>
                <a:ea typeface="Open Sans"/>
                <a:cs typeface="Open Sans"/>
                <a:sym typeface="Open Sans"/>
              </a:defRPr>
            </a:pPr>
            <a:endParaRPr/>
          </a:p>
        </p:txBody>
      </p:sp>
      <p:sp>
        <p:nvSpPr>
          <p:cNvPr id="27" name="Shape 27"/>
          <p:cNvSpPr/>
          <p:nvPr/>
        </p:nvSpPr>
        <p:spPr>
          <a:xfrm>
            <a:off x="22870287" y="12222040"/>
            <a:ext cx="1440055" cy="14400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7C32F"/>
          </a:solidFill>
          <a:ln w="50800">
            <a:solidFill>
              <a:srgbClr val="FFFFFF"/>
            </a:solidFill>
          </a:ln>
          <a:effectLst>
            <a:outerShdw blurRad="50800" dist="25400" dir="5400000" rotWithShape="0">
              <a:srgbClr val="000000">
                <a:alpha val="38000"/>
              </a:srgbClr>
            </a:outerShdw>
          </a:effectLst>
        </p:spPr>
        <p:txBody>
          <a:bodyPr lIns="0" tIns="0" rIns="0" bIns="0" anchor="ctr"/>
          <a:lstStyle/>
          <a:p>
            <a:pPr lvl="0" defTabSz="1632753">
              <a:defRPr sz="4200">
                <a:solidFill>
                  <a:srgbClr val="FFFFFF"/>
                </a:solidFill>
                <a:latin typeface="Open Sans"/>
                <a:ea typeface="Open Sans"/>
                <a:cs typeface="Open Sans"/>
                <a:sym typeface="Open Sans"/>
              </a:defRPr>
            </a:pPr>
            <a:endParaRPr/>
          </a:p>
        </p:txBody>
      </p:sp>
      <p:sp>
        <p:nvSpPr>
          <p:cNvPr id="28" name="Shape 28"/>
          <p:cNvSpPr/>
          <p:nvPr/>
        </p:nvSpPr>
        <p:spPr>
          <a:xfrm>
            <a:off x="21721401" y="12938986"/>
            <a:ext cx="960112" cy="7770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5975"/>
                  <a:pt x="21600" y="13345"/>
                </a:cubicBezTo>
                <a:cubicBezTo>
                  <a:pt x="21600" y="16478"/>
                  <a:pt x="20726" y="19360"/>
                  <a:pt x="19225" y="21600"/>
                </a:cubicBezTo>
                <a:lnTo>
                  <a:pt x="2375" y="21600"/>
                </a:lnTo>
                <a:cubicBezTo>
                  <a:pt x="874" y="19360"/>
                  <a:pt x="0" y="16478"/>
                  <a:pt x="0" y="13345"/>
                </a:cubicBezTo>
                <a:cubicBezTo>
                  <a:pt x="0" y="5975"/>
                  <a:pt x="4835" y="0"/>
                  <a:pt x="10800" y="0"/>
                </a:cubicBezTo>
                <a:close/>
              </a:path>
            </a:pathLst>
          </a:custGeom>
          <a:gradFill>
            <a:gsLst>
              <a:gs pos="0">
                <a:srgbClr val="CA7D00"/>
              </a:gs>
              <a:gs pos="80000">
                <a:srgbClr val="FFA20A"/>
              </a:gs>
              <a:gs pos="100000">
                <a:srgbClr val="FFA20B"/>
              </a:gs>
            </a:gsLst>
            <a:lin ang="16200000"/>
          </a:gradFill>
          <a:ln w="12700">
            <a:solidFill>
              <a:srgbClr val="FFA30D"/>
            </a:solidFill>
          </a:ln>
          <a:effectLst>
            <a:outerShdw blurRad="50800" dist="25400" dir="5400000" rotWithShape="0">
              <a:srgbClr val="000000">
                <a:alpha val="35000"/>
              </a:srgbClr>
            </a:outerShdw>
          </a:effectLst>
        </p:spPr>
        <p:txBody>
          <a:bodyPr lIns="0" tIns="0" rIns="0" bIns="0" anchor="ctr"/>
          <a:lstStyle/>
          <a:p>
            <a:pPr lvl="0" defTabSz="1632753">
              <a:defRPr sz="4200">
                <a:solidFill>
                  <a:srgbClr val="FFFFFF"/>
                </a:solidFill>
                <a:latin typeface="Open Sans"/>
                <a:ea typeface="Open Sans"/>
                <a:cs typeface="Open Sans"/>
                <a:sym typeface="Open Sans"/>
              </a:defRPr>
            </a:pPr>
            <a:endParaRPr/>
          </a:p>
        </p:txBody>
      </p:sp>
      <p:sp>
        <p:nvSpPr>
          <p:cNvPr id="29" name="Shape 29"/>
          <p:cNvSpPr>
            <a:spLocks noGrp="1"/>
          </p:cNvSpPr>
          <p:nvPr>
            <p:ph type="sldNum" sz="quarter" idx="2"/>
          </p:nvPr>
        </p:nvSpPr>
        <p:spPr>
          <a:xfrm>
            <a:off x="22870343" y="12522175"/>
            <a:ext cx="1440165" cy="839995"/>
          </a:xfrm>
          <a:prstGeom prst="rect">
            <a:avLst/>
          </a:prstGeom>
        </p:spPr>
        <p:txBody>
          <a:bodyPr/>
          <a:lstStyle/>
          <a:p>
            <a:pPr lvl="0"/>
            <a:fld id="{86CB4B4D-7CA3-9044-876B-883B54F8677D}" type="slidenum">
              <a:rPr/>
              <a:pPr lvl="0"/>
              <a:t>‹#›</a:t>
            </a:fld>
            <a:endParaRPr/>
          </a:p>
        </p:txBody>
      </p:sp>
      <p:sp>
        <p:nvSpPr>
          <p:cNvPr id="30" name="Shape 30"/>
          <p:cNvSpPr/>
          <p:nvPr/>
        </p:nvSpPr>
        <p:spPr>
          <a:xfrm>
            <a:off x="2111" y="-4"/>
            <a:ext cx="24381892" cy="149099"/>
          </a:xfrm>
          <a:prstGeom prst="rect">
            <a:avLst/>
          </a:prstGeom>
          <a:solidFill>
            <a:srgbClr val="545454"/>
          </a:solidFill>
          <a:ln w="12700">
            <a:miter lim="400000"/>
          </a:ln>
        </p:spPr>
        <p:txBody>
          <a:bodyPr lIns="0" tIns="0" rIns="0" bIns="0" anchor="ctr"/>
          <a:lstStyle/>
          <a:p>
            <a:pPr lvl="0" algn="ctr" defTabSz="1632753">
              <a:defRPr sz="4200">
                <a:solidFill>
                  <a:srgbClr val="FFFFFF"/>
                </a:solidFill>
                <a:latin typeface="Open Sans"/>
                <a:ea typeface="Open Sans"/>
                <a:cs typeface="Open Sans"/>
                <a:sym typeface="Open Sans"/>
              </a:defRPr>
            </a:pPr>
            <a:endParaRPr/>
          </a:p>
        </p:txBody>
      </p:sp>
      <p:sp>
        <p:nvSpPr>
          <p:cNvPr id="31" name="Shape 31"/>
          <p:cNvSpPr/>
          <p:nvPr/>
        </p:nvSpPr>
        <p:spPr>
          <a:xfrm>
            <a:off x="-5296" y="3856"/>
            <a:ext cx="24381892" cy="2689984"/>
          </a:xfrm>
          <a:prstGeom prst="rect">
            <a:avLst/>
          </a:prstGeom>
          <a:solidFill>
            <a:srgbClr val="007000"/>
          </a:solidFill>
          <a:ln w="50800">
            <a:solidFill>
              <a:srgbClr val="FFFFFF"/>
            </a:solidFill>
          </a:ln>
          <a:effectLst>
            <a:outerShdw blurRad="50800" dist="25400" dir="5400000" rotWithShape="0">
              <a:srgbClr val="000000">
                <a:alpha val="38000"/>
              </a:srgbClr>
            </a:outerShdw>
          </a:effectLst>
        </p:spPr>
        <p:txBody>
          <a:bodyPr lIns="0" tIns="0" rIns="0" bIns="0" anchor="ctr"/>
          <a:lstStyle/>
          <a:p>
            <a:pPr lvl="0" defTabSz="1632753">
              <a:defRPr sz="4200">
                <a:solidFill>
                  <a:srgbClr val="FFFFFF"/>
                </a:solidFill>
                <a:latin typeface="Open Sans"/>
                <a:ea typeface="Open Sans"/>
                <a:cs typeface="Open Sans"/>
                <a:sym typeface="Open Sans"/>
              </a:defRPr>
            </a:pPr>
            <a:endParaRPr/>
          </a:p>
        </p:txBody>
      </p:sp>
      <p:sp>
        <p:nvSpPr>
          <p:cNvPr id="32" name="Shape 32"/>
          <p:cNvSpPr>
            <a:spLocks noGrp="1"/>
          </p:cNvSpPr>
          <p:nvPr>
            <p:ph type="title"/>
          </p:nvPr>
        </p:nvSpPr>
        <p:spPr>
          <a:xfrm>
            <a:off x="1174441" y="-2"/>
            <a:ext cx="22022419" cy="2697702"/>
          </a:xfrm>
          <a:prstGeom prst="rect">
            <a:avLst/>
          </a:prstGeom>
        </p:spPr>
        <p:txBody>
          <a:bodyPr>
            <a:noAutofit/>
          </a:bodyPr>
          <a:lstStyle>
            <a:lvl1pPr algn="ctr">
              <a:defRPr sz="8800">
                <a:solidFill>
                  <a:srgbClr val="FFFFFF"/>
                </a:solidFill>
              </a:defRPr>
            </a:lvl1pPr>
          </a:lstStyle>
          <a:p>
            <a:pPr lvl="0">
              <a:defRPr sz="1800">
                <a:solidFill>
                  <a:srgbClr val="000000"/>
                </a:solidFill>
              </a:defRPr>
            </a:pPr>
            <a:r>
              <a:rPr sz="8800">
                <a:solidFill>
                  <a:srgbClr val="FFFFFF"/>
                </a:solidFill>
              </a:rPr>
              <a:t>Title Text</a:t>
            </a: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9_Custom Layou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Square Images 1">
    <p:bg>
      <p:bgPr>
        <a:solidFill>
          <a:srgbClr val="545454"/>
        </a:solidFill>
        <a:effectLst/>
      </p:bgPr>
    </p:bg>
    <p:spTree>
      <p:nvGrpSpPr>
        <p:cNvPr id="1" name=""/>
        <p:cNvGrpSpPr/>
        <p:nvPr/>
      </p:nvGrpSpPr>
      <p:grpSpPr>
        <a:xfrm>
          <a:off x="0" y="0"/>
          <a:ext cx="0" cy="0"/>
          <a:chOff x="0" y="0"/>
          <a:chExt cx="0" cy="0"/>
        </a:xfrm>
      </p:grpSpPr>
      <p:sp>
        <p:nvSpPr>
          <p:cNvPr id="191" name="Shape 191"/>
          <p:cNvSpPr/>
          <p:nvPr/>
        </p:nvSpPr>
        <p:spPr>
          <a:xfrm>
            <a:off x="11165438" y="8818340"/>
            <a:ext cx="4318233" cy="96013"/>
          </a:xfrm>
          <a:prstGeom prst="rect">
            <a:avLst/>
          </a:prstGeom>
          <a:solidFill>
            <a:srgbClr val="E2BB19"/>
          </a:solidFill>
          <a:ln w="12700">
            <a:miter lim="400000"/>
          </a:ln>
        </p:spPr>
        <p:txBody>
          <a:bodyPr lIns="0" tIns="0" rIns="0" bIns="0" anchor="ctr"/>
          <a:lstStyle/>
          <a:p>
            <a:pPr lvl="0" algn="ctr" defTabSz="3263872">
              <a:defRPr sz="3900">
                <a:solidFill>
                  <a:srgbClr val="E2BB19"/>
                </a:solidFill>
                <a:latin typeface="Open Sans"/>
                <a:ea typeface="Open Sans"/>
                <a:cs typeface="Open Sans"/>
                <a:sym typeface="Open Sans"/>
              </a:defRPr>
            </a:pPr>
            <a:endParaRPr/>
          </a:p>
        </p:txBody>
      </p:sp>
      <p:sp>
        <p:nvSpPr>
          <p:cNvPr id="192" name="Shape 192"/>
          <p:cNvSpPr>
            <a:spLocks noGrp="1"/>
          </p:cNvSpPr>
          <p:nvPr>
            <p:ph type="title"/>
          </p:nvPr>
        </p:nvSpPr>
        <p:spPr>
          <a:xfrm>
            <a:off x="10973517" y="0"/>
            <a:ext cx="12762770" cy="8544045"/>
          </a:xfrm>
          <a:prstGeom prst="rect">
            <a:avLst/>
          </a:prstGeom>
        </p:spPr>
        <p:txBody>
          <a:bodyPr lIns="54425" tIns="54425" rIns="54425" bIns="54425" anchor="b"/>
          <a:lstStyle>
            <a:lvl1pPr defTabSz="3263872">
              <a:defRPr sz="8700">
                <a:solidFill>
                  <a:srgbClr val="FFFFFF"/>
                </a:solidFill>
              </a:defRPr>
            </a:lvl1pPr>
          </a:lstStyle>
          <a:p>
            <a:pPr lvl="0">
              <a:defRPr sz="1800">
                <a:solidFill>
                  <a:srgbClr val="000000"/>
                </a:solidFill>
              </a:defRPr>
            </a:pPr>
            <a:r>
              <a:rPr sz="8700">
                <a:solidFill>
                  <a:srgbClr val="FFFFFF"/>
                </a:solidFill>
              </a:rPr>
              <a:t>Title Text</a:t>
            </a:r>
          </a:p>
        </p:txBody>
      </p:sp>
      <p:sp>
        <p:nvSpPr>
          <p:cNvPr id="193" name="Shape 193"/>
          <p:cNvSpPr>
            <a:spLocks noGrp="1"/>
          </p:cNvSpPr>
          <p:nvPr>
            <p:ph type="body" idx="1"/>
          </p:nvPr>
        </p:nvSpPr>
        <p:spPr>
          <a:xfrm>
            <a:off x="10973517" y="9188647"/>
            <a:ext cx="12762770" cy="4676261"/>
          </a:xfrm>
          <a:prstGeom prst="rect">
            <a:avLst/>
          </a:prstGeom>
        </p:spPr>
        <p:txBody>
          <a:bodyPr lIns="54425" tIns="54425" rIns="54425" bIns="54425">
            <a:noAutofit/>
          </a:bodyPr>
          <a:lstStyle>
            <a:lvl1pPr defTabSz="3263872">
              <a:spcBef>
                <a:spcPts val="2300"/>
              </a:spcBef>
              <a:defRPr sz="3900">
                <a:solidFill>
                  <a:srgbClr val="E2BB19"/>
                </a:solidFill>
              </a:defRPr>
            </a:lvl1pPr>
            <a:lvl2pPr marL="2039920" indent="-407982" defTabSz="3263872">
              <a:spcBef>
                <a:spcPts val="2300"/>
              </a:spcBef>
              <a:defRPr sz="3900">
                <a:solidFill>
                  <a:srgbClr val="E2BB19"/>
                </a:solidFill>
              </a:defRPr>
            </a:lvl2pPr>
            <a:lvl3pPr marL="3643391" indent="-379517" defTabSz="3263872">
              <a:spcBef>
                <a:spcPts val="2300"/>
              </a:spcBef>
              <a:defRPr sz="3900">
                <a:solidFill>
                  <a:srgbClr val="E2BB19"/>
                </a:solidFill>
              </a:defRPr>
            </a:lvl3pPr>
            <a:lvl4pPr marL="5349121" indent="-453313" defTabSz="3263872">
              <a:spcBef>
                <a:spcPts val="2300"/>
              </a:spcBef>
              <a:defRPr sz="3900">
                <a:solidFill>
                  <a:srgbClr val="E2BB19"/>
                </a:solidFill>
              </a:defRPr>
            </a:lvl4pPr>
            <a:lvl5pPr marL="6981058" indent="-453314" defTabSz="3263872">
              <a:spcBef>
                <a:spcPts val="2300"/>
              </a:spcBef>
              <a:defRPr sz="3900">
                <a:solidFill>
                  <a:srgbClr val="E2BB19"/>
                </a:solidFill>
              </a:defRPr>
            </a:lvl5pPr>
          </a:lstStyle>
          <a:p>
            <a:pPr lvl="0">
              <a:defRPr sz="1800">
                <a:solidFill>
                  <a:srgbClr val="000000"/>
                </a:solidFill>
              </a:defRPr>
            </a:pPr>
            <a:r>
              <a:rPr sz="3900">
                <a:solidFill>
                  <a:srgbClr val="E2BB19"/>
                </a:solidFill>
              </a:rPr>
              <a:t>Body Level One</a:t>
            </a:r>
          </a:p>
          <a:p>
            <a:pPr lvl="1">
              <a:defRPr sz="1800">
                <a:solidFill>
                  <a:srgbClr val="000000"/>
                </a:solidFill>
              </a:defRPr>
            </a:pPr>
            <a:r>
              <a:rPr sz="3900">
                <a:solidFill>
                  <a:srgbClr val="E2BB19"/>
                </a:solidFill>
              </a:rPr>
              <a:t>Body Level Two</a:t>
            </a:r>
          </a:p>
          <a:p>
            <a:pPr lvl="2">
              <a:defRPr sz="1800">
                <a:solidFill>
                  <a:srgbClr val="000000"/>
                </a:solidFill>
              </a:defRPr>
            </a:pPr>
            <a:r>
              <a:rPr sz="3900">
                <a:solidFill>
                  <a:srgbClr val="E2BB19"/>
                </a:solidFill>
              </a:rPr>
              <a:t>Body Level Three</a:t>
            </a:r>
          </a:p>
          <a:p>
            <a:pPr lvl="3">
              <a:defRPr sz="1800">
                <a:solidFill>
                  <a:srgbClr val="000000"/>
                </a:solidFill>
              </a:defRPr>
            </a:pPr>
            <a:r>
              <a:rPr sz="3900">
                <a:solidFill>
                  <a:srgbClr val="E2BB19"/>
                </a:solidFill>
              </a:rPr>
              <a:t>Body Level Four</a:t>
            </a:r>
          </a:p>
          <a:p>
            <a:pPr lvl="4">
              <a:defRPr sz="1800">
                <a:solidFill>
                  <a:srgbClr val="000000"/>
                </a:solidFill>
              </a:defRPr>
            </a:pPr>
            <a:r>
              <a:rPr sz="3900">
                <a:solidFill>
                  <a:srgbClr val="E2BB19"/>
                </a:solidFill>
              </a:rPr>
              <a:t>Body Level Five</a:t>
            </a: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10_Custom Layout">
    <p:bg>
      <p:bgPr>
        <a:solidFill>
          <a:srgbClr val="FFFFFF"/>
        </a:solidFill>
        <a:effectLst/>
      </p:bgPr>
    </p:bg>
    <p:spTree>
      <p:nvGrpSpPr>
        <p:cNvPr id="1" name=""/>
        <p:cNvGrpSpPr/>
        <p:nvPr/>
      </p:nvGrpSpPr>
      <p:grpSpPr>
        <a:xfrm>
          <a:off x="0" y="0"/>
          <a:ext cx="0" cy="0"/>
          <a:chOff x="0" y="0"/>
          <a:chExt cx="0" cy="0"/>
        </a:xfrm>
      </p:grpSpPr>
      <p:sp>
        <p:nvSpPr>
          <p:cNvPr id="195" name="Shape 195"/>
          <p:cNvSpPr>
            <a:spLocks noGrp="1"/>
          </p:cNvSpPr>
          <p:nvPr>
            <p:ph type="title"/>
          </p:nvPr>
        </p:nvSpPr>
        <p:spPr>
          <a:xfrm>
            <a:off x="3196163" y="4779905"/>
            <a:ext cx="8366025" cy="6992247"/>
          </a:xfrm>
          <a:prstGeom prst="rect">
            <a:avLst/>
          </a:prstGeom>
        </p:spPr>
        <p:txBody>
          <a:bodyPr lIns="0" tIns="0" rIns="0" bIns="0" anchor="t">
            <a:noAutofit/>
          </a:bodyPr>
          <a:lstStyle>
            <a:lvl1pPr defTabSz="1827721">
              <a:lnSpc>
                <a:spcPct val="75000"/>
              </a:lnSpc>
              <a:defRPr sz="7900" spc="-302">
                <a:solidFill>
                  <a:srgbClr val="000000"/>
                </a:solidFill>
                <a:latin typeface="Montserrat Bold"/>
                <a:ea typeface="Montserrat Bold"/>
                <a:cs typeface="Montserrat Bold"/>
                <a:sym typeface="Montserrat Bold"/>
              </a:defRPr>
            </a:lvl1pPr>
          </a:lstStyle>
          <a:p>
            <a:pPr lvl="0">
              <a:defRPr sz="1800" spc="0"/>
            </a:pPr>
            <a:r>
              <a:rPr sz="7900" spc="-302"/>
              <a:t>Title Text</a:t>
            </a:r>
          </a:p>
        </p:txBody>
      </p:sp>
      <p:sp>
        <p:nvSpPr>
          <p:cNvPr id="196" name="Shape 196"/>
          <p:cNvSpPr>
            <a:spLocks noGrp="1"/>
          </p:cNvSpPr>
          <p:nvPr>
            <p:ph type="body" idx="1"/>
          </p:nvPr>
        </p:nvSpPr>
        <p:spPr>
          <a:xfrm>
            <a:off x="3196164" y="946131"/>
            <a:ext cx="6006590" cy="3833779"/>
          </a:xfrm>
          <a:prstGeom prst="rect">
            <a:avLst/>
          </a:prstGeom>
        </p:spPr>
        <p:txBody>
          <a:bodyPr lIns="0" tIns="0" rIns="0" bIns="0"/>
          <a:lstStyle>
            <a:lvl1pPr defTabSz="1827721">
              <a:lnSpc>
                <a:spcPct val="100000"/>
              </a:lnSpc>
              <a:spcBef>
                <a:spcPts val="1900"/>
              </a:spcBef>
              <a:defRPr sz="1700">
                <a:solidFill>
                  <a:srgbClr val="000000">
                    <a:alpha val="70000"/>
                  </a:srgbClr>
                </a:solidFill>
              </a:defRPr>
            </a:lvl1pPr>
            <a:lvl2pPr marL="0" indent="0" defTabSz="1827721">
              <a:lnSpc>
                <a:spcPct val="100000"/>
              </a:lnSpc>
              <a:spcBef>
                <a:spcPts val="1900"/>
              </a:spcBef>
              <a:buSzTx/>
              <a:buNone/>
              <a:defRPr sz="1700">
                <a:solidFill>
                  <a:srgbClr val="000000">
                    <a:alpha val="70000"/>
                  </a:srgbClr>
                </a:solidFill>
              </a:defRPr>
            </a:lvl2pPr>
            <a:lvl3pPr marL="0" indent="0" defTabSz="1827721">
              <a:lnSpc>
                <a:spcPct val="100000"/>
              </a:lnSpc>
              <a:spcBef>
                <a:spcPts val="1900"/>
              </a:spcBef>
              <a:buSzTx/>
              <a:buNone/>
              <a:defRPr sz="1700">
                <a:solidFill>
                  <a:srgbClr val="000000">
                    <a:alpha val="70000"/>
                  </a:srgbClr>
                </a:solidFill>
              </a:defRPr>
            </a:lvl3pPr>
            <a:lvl4pPr marL="0" indent="0" defTabSz="1827721">
              <a:lnSpc>
                <a:spcPct val="100000"/>
              </a:lnSpc>
              <a:spcBef>
                <a:spcPts val="1900"/>
              </a:spcBef>
              <a:buSzTx/>
              <a:buNone/>
              <a:defRPr sz="1700">
                <a:solidFill>
                  <a:srgbClr val="000000">
                    <a:alpha val="70000"/>
                  </a:srgbClr>
                </a:solidFill>
              </a:defRPr>
            </a:lvl4pPr>
            <a:lvl5pPr marL="0" indent="0" defTabSz="1827721">
              <a:lnSpc>
                <a:spcPct val="100000"/>
              </a:lnSpc>
              <a:spcBef>
                <a:spcPts val="1900"/>
              </a:spcBef>
              <a:buSzTx/>
              <a:buNone/>
              <a:defRPr sz="1700">
                <a:solidFill>
                  <a:srgbClr val="000000">
                    <a:alpha val="70000"/>
                  </a:srgbClr>
                </a:solidFill>
              </a:defRPr>
            </a:lvl5pPr>
          </a:lstStyle>
          <a:p>
            <a:pPr lvl="0">
              <a:defRPr sz="1800">
                <a:solidFill>
                  <a:srgbClr val="000000"/>
                </a:solidFill>
              </a:defRPr>
            </a:pPr>
            <a:r>
              <a:rPr sz="1700">
                <a:solidFill>
                  <a:srgbClr val="000000">
                    <a:alpha val="70000"/>
                  </a:srgbClr>
                </a:solidFill>
              </a:rPr>
              <a:t>Body Level One</a:t>
            </a:r>
          </a:p>
          <a:p>
            <a:pPr lvl="1">
              <a:defRPr sz="1800">
                <a:solidFill>
                  <a:srgbClr val="000000"/>
                </a:solidFill>
              </a:defRPr>
            </a:pPr>
            <a:r>
              <a:rPr sz="1700">
                <a:solidFill>
                  <a:srgbClr val="000000">
                    <a:alpha val="70000"/>
                  </a:srgbClr>
                </a:solidFill>
              </a:rPr>
              <a:t>Body Level Two</a:t>
            </a:r>
          </a:p>
          <a:p>
            <a:pPr lvl="2">
              <a:defRPr sz="1800">
                <a:solidFill>
                  <a:srgbClr val="000000"/>
                </a:solidFill>
              </a:defRPr>
            </a:pPr>
            <a:r>
              <a:rPr sz="1700">
                <a:solidFill>
                  <a:srgbClr val="000000">
                    <a:alpha val="70000"/>
                  </a:srgbClr>
                </a:solidFill>
              </a:rPr>
              <a:t>Body Level Three</a:t>
            </a:r>
          </a:p>
          <a:p>
            <a:pPr lvl="3">
              <a:defRPr sz="1800">
                <a:solidFill>
                  <a:srgbClr val="000000"/>
                </a:solidFill>
              </a:defRPr>
            </a:pPr>
            <a:r>
              <a:rPr sz="1700">
                <a:solidFill>
                  <a:srgbClr val="000000">
                    <a:alpha val="70000"/>
                  </a:srgbClr>
                </a:solidFill>
              </a:rPr>
              <a:t>Body Level Four</a:t>
            </a:r>
          </a:p>
          <a:p>
            <a:pPr lvl="4">
              <a:defRPr sz="1800">
                <a:solidFill>
                  <a:srgbClr val="000000"/>
                </a:solidFill>
              </a:defRPr>
            </a:pPr>
            <a:r>
              <a:rPr sz="1700">
                <a:solidFill>
                  <a:srgbClr val="000000">
                    <a:alpha val="70000"/>
                  </a:srgbClr>
                </a:solidFill>
              </a:rPr>
              <a:t>Body Level Five</a:t>
            </a: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11_Custom Layout">
    <p:bg>
      <p:bgPr>
        <a:solidFill>
          <a:srgbClr val="FFFFFF"/>
        </a:solidFill>
        <a:effectLst/>
      </p:bgPr>
    </p:bg>
    <p:spTree>
      <p:nvGrpSpPr>
        <p:cNvPr id="1" name=""/>
        <p:cNvGrpSpPr/>
        <p:nvPr/>
      </p:nvGrpSpPr>
      <p:grpSpPr>
        <a:xfrm>
          <a:off x="0" y="0"/>
          <a:ext cx="0" cy="0"/>
          <a:chOff x="0" y="0"/>
          <a:chExt cx="0" cy="0"/>
        </a:xfrm>
      </p:grpSpPr>
      <p:sp>
        <p:nvSpPr>
          <p:cNvPr id="198" name="Shape 198"/>
          <p:cNvSpPr>
            <a:spLocks noGrp="1"/>
          </p:cNvSpPr>
          <p:nvPr>
            <p:ph type="title"/>
          </p:nvPr>
        </p:nvSpPr>
        <p:spPr>
          <a:xfrm>
            <a:off x="3196163" y="4779905"/>
            <a:ext cx="8366025" cy="6992247"/>
          </a:xfrm>
          <a:prstGeom prst="rect">
            <a:avLst/>
          </a:prstGeom>
        </p:spPr>
        <p:txBody>
          <a:bodyPr lIns="0" tIns="0" rIns="0" bIns="0" anchor="t">
            <a:noAutofit/>
          </a:bodyPr>
          <a:lstStyle>
            <a:lvl1pPr defTabSz="1827721">
              <a:lnSpc>
                <a:spcPct val="75000"/>
              </a:lnSpc>
              <a:defRPr sz="7900" spc="-302">
                <a:solidFill>
                  <a:srgbClr val="000000"/>
                </a:solidFill>
                <a:latin typeface="Montserrat Bold"/>
                <a:ea typeface="Montserrat Bold"/>
                <a:cs typeface="Montserrat Bold"/>
                <a:sym typeface="Montserrat Bold"/>
              </a:defRPr>
            </a:lvl1pPr>
          </a:lstStyle>
          <a:p>
            <a:pPr lvl="0">
              <a:defRPr sz="1800" spc="0"/>
            </a:pPr>
            <a:r>
              <a:rPr sz="7900" spc="-302"/>
              <a:t>Title Text</a:t>
            </a:r>
          </a:p>
        </p:txBody>
      </p:sp>
      <p:sp>
        <p:nvSpPr>
          <p:cNvPr id="199" name="Shape 199"/>
          <p:cNvSpPr>
            <a:spLocks noGrp="1"/>
          </p:cNvSpPr>
          <p:nvPr>
            <p:ph type="body" idx="1"/>
          </p:nvPr>
        </p:nvSpPr>
        <p:spPr>
          <a:xfrm>
            <a:off x="3196164" y="946131"/>
            <a:ext cx="6006590" cy="3833779"/>
          </a:xfrm>
          <a:prstGeom prst="rect">
            <a:avLst/>
          </a:prstGeom>
        </p:spPr>
        <p:txBody>
          <a:bodyPr lIns="0" tIns="0" rIns="0" bIns="0"/>
          <a:lstStyle>
            <a:lvl1pPr defTabSz="1827721">
              <a:lnSpc>
                <a:spcPct val="100000"/>
              </a:lnSpc>
              <a:spcBef>
                <a:spcPts val="1900"/>
              </a:spcBef>
              <a:defRPr sz="1700">
                <a:solidFill>
                  <a:srgbClr val="000000">
                    <a:alpha val="70000"/>
                  </a:srgbClr>
                </a:solidFill>
              </a:defRPr>
            </a:lvl1pPr>
            <a:lvl2pPr marL="0" indent="0" defTabSz="1827721">
              <a:lnSpc>
                <a:spcPct val="100000"/>
              </a:lnSpc>
              <a:spcBef>
                <a:spcPts val="1900"/>
              </a:spcBef>
              <a:buSzTx/>
              <a:buNone/>
              <a:defRPr sz="1700">
                <a:solidFill>
                  <a:srgbClr val="000000">
                    <a:alpha val="70000"/>
                  </a:srgbClr>
                </a:solidFill>
              </a:defRPr>
            </a:lvl2pPr>
            <a:lvl3pPr marL="0" indent="0" defTabSz="1827721">
              <a:lnSpc>
                <a:spcPct val="100000"/>
              </a:lnSpc>
              <a:spcBef>
                <a:spcPts val="1900"/>
              </a:spcBef>
              <a:buSzTx/>
              <a:buNone/>
              <a:defRPr sz="1700">
                <a:solidFill>
                  <a:srgbClr val="000000">
                    <a:alpha val="70000"/>
                  </a:srgbClr>
                </a:solidFill>
              </a:defRPr>
            </a:lvl3pPr>
            <a:lvl4pPr marL="0" indent="0" defTabSz="1827721">
              <a:lnSpc>
                <a:spcPct val="100000"/>
              </a:lnSpc>
              <a:spcBef>
                <a:spcPts val="1900"/>
              </a:spcBef>
              <a:buSzTx/>
              <a:buNone/>
              <a:defRPr sz="1700">
                <a:solidFill>
                  <a:srgbClr val="000000">
                    <a:alpha val="70000"/>
                  </a:srgbClr>
                </a:solidFill>
              </a:defRPr>
            </a:lvl4pPr>
            <a:lvl5pPr marL="0" indent="0" defTabSz="1827721">
              <a:lnSpc>
                <a:spcPct val="100000"/>
              </a:lnSpc>
              <a:spcBef>
                <a:spcPts val="1900"/>
              </a:spcBef>
              <a:buSzTx/>
              <a:buNone/>
              <a:defRPr sz="1700">
                <a:solidFill>
                  <a:srgbClr val="000000">
                    <a:alpha val="70000"/>
                  </a:srgbClr>
                </a:solidFill>
              </a:defRPr>
            </a:lvl5pPr>
          </a:lstStyle>
          <a:p>
            <a:pPr lvl="0">
              <a:defRPr sz="1800">
                <a:solidFill>
                  <a:srgbClr val="000000"/>
                </a:solidFill>
              </a:defRPr>
            </a:pPr>
            <a:r>
              <a:rPr sz="1700">
                <a:solidFill>
                  <a:srgbClr val="000000">
                    <a:alpha val="70000"/>
                  </a:srgbClr>
                </a:solidFill>
              </a:rPr>
              <a:t>Body Level One</a:t>
            </a:r>
          </a:p>
          <a:p>
            <a:pPr lvl="1">
              <a:defRPr sz="1800">
                <a:solidFill>
                  <a:srgbClr val="000000"/>
                </a:solidFill>
              </a:defRPr>
            </a:pPr>
            <a:r>
              <a:rPr sz="1700">
                <a:solidFill>
                  <a:srgbClr val="000000">
                    <a:alpha val="70000"/>
                  </a:srgbClr>
                </a:solidFill>
              </a:rPr>
              <a:t>Body Level Two</a:t>
            </a:r>
          </a:p>
          <a:p>
            <a:pPr lvl="2">
              <a:defRPr sz="1800">
                <a:solidFill>
                  <a:srgbClr val="000000"/>
                </a:solidFill>
              </a:defRPr>
            </a:pPr>
            <a:r>
              <a:rPr sz="1700">
                <a:solidFill>
                  <a:srgbClr val="000000">
                    <a:alpha val="70000"/>
                  </a:srgbClr>
                </a:solidFill>
              </a:rPr>
              <a:t>Body Level Three</a:t>
            </a:r>
          </a:p>
          <a:p>
            <a:pPr lvl="3">
              <a:defRPr sz="1800">
                <a:solidFill>
                  <a:srgbClr val="000000"/>
                </a:solidFill>
              </a:defRPr>
            </a:pPr>
            <a:r>
              <a:rPr sz="1700">
                <a:solidFill>
                  <a:srgbClr val="000000">
                    <a:alpha val="70000"/>
                  </a:srgbClr>
                </a:solidFill>
              </a:rPr>
              <a:t>Body Level Four</a:t>
            </a:r>
          </a:p>
          <a:p>
            <a:pPr lvl="4">
              <a:defRPr sz="1800">
                <a:solidFill>
                  <a:srgbClr val="000000"/>
                </a:solidFill>
              </a:defRPr>
            </a:pPr>
            <a:r>
              <a:rPr sz="1700">
                <a:solidFill>
                  <a:srgbClr val="000000">
                    <a:alpha val="70000"/>
                  </a:srgbClr>
                </a:solidFill>
              </a:rPr>
              <a:t>Body Level Five</a:t>
            </a: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5_Style slide layou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12_Custom Layout">
    <p:bg>
      <p:bgPr>
        <a:solidFill>
          <a:srgbClr val="F7F8FC"/>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13_Custom Layou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14_Custom Layout">
    <p:bg>
      <p:bgPr>
        <a:solidFill>
          <a:srgbClr val="FFFFFF"/>
        </a:solidFill>
        <a:effectLst/>
      </p:bgPr>
    </p:bg>
    <p:spTree>
      <p:nvGrpSpPr>
        <p:cNvPr id="1" name=""/>
        <p:cNvGrpSpPr/>
        <p:nvPr/>
      </p:nvGrpSpPr>
      <p:grpSpPr>
        <a:xfrm>
          <a:off x="0" y="0"/>
          <a:ext cx="0" cy="0"/>
          <a:chOff x="0" y="0"/>
          <a:chExt cx="0" cy="0"/>
        </a:xfrm>
      </p:grpSpPr>
      <p:sp>
        <p:nvSpPr>
          <p:cNvPr id="204" name="Shape 204"/>
          <p:cNvSpPr>
            <a:spLocks noGrp="1"/>
          </p:cNvSpPr>
          <p:nvPr>
            <p:ph type="title"/>
          </p:nvPr>
        </p:nvSpPr>
        <p:spPr>
          <a:xfrm>
            <a:off x="3196165" y="2867740"/>
            <a:ext cx="10127989" cy="5483545"/>
          </a:xfrm>
          <a:prstGeom prst="rect">
            <a:avLst/>
          </a:prstGeom>
        </p:spPr>
        <p:txBody>
          <a:bodyPr lIns="0" tIns="0" rIns="0" bIns="0" anchor="t">
            <a:noAutofit/>
          </a:bodyPr>
          <a:lstStyle>
            <a:lvl1pPr defTabSz="1827721">
              <a:lnSpc>
                <a:spcPct val="75000"/>
              </a:lnSpc>
              <a:defRPr sz="7100" spc="-302">
                <a:solidFill>
                  <a:srgbClr val="000000"/>
                </a:solidFill>
                <a:latin typeface="Montserrat Bold"/>
                <a:ea typeface="Montserrat Bold"/>
                <a:cs typeface="Montserrat Bold"/>
                <a:sym typeface="Montserrat Bold"/>
              </a:defRPr>
            </a:lvl1pPr>
          </a:lstStyle>
          <a:p>
            <a:pPr lvl="0">
              <a:defRPr sz="1800" spc="0"/>
            </a:pPr>
            <a:r>
              <a:rPr sz="7100" spc="-302"/>
              <a:t>Title Text</a:t>
            </a:r>
          </a:p>
        </p:txBody>
      </p:sp>
      <p:sp>
        <p:nvSpPr>
          <p:cNvPr id="205" name="Shape 205"/>
          <p:cNvSpPr>
            <a:spLocks noGrp="1"/>
          </p:cNvSpPr>
          <p:nvPr>
            <p:ph type="body" idx="1"/>
          </p:nvPr>
        </p:nvSpPr>
        <p:spPr>
          <a:xfrm>
            <a:off x="3196164" y="946131"/>
            <a:ext cx="6006590" cy="1921614"/>
          </a:xfrm>
          <a:prstGeom prst="rect">
            <a:avLst/>
          </a:prstGeom>
        </p:spPr>
        <p:txBody>
          <a:bodyPr lIns="0" tIns="0" rIns="0" bIns="0"/>
          <a:lstStyle>
            <a:lvl1pPr defTabSz="1827721">
              <a:lnSpc>
                <a:spcPct val="100000"/>
              </a:lnSpc>
              <a:spcBef>
                <a:spcPts val="1900"/>
              </a:spcBef>
              <a:defRPr sz="1700">
                <a:solidFill>
                  <a:srgbClr val="000000">
                    <a:alpha val="70000"/>
                  </a:srgbClr>
                </a:solidFill>
              </a:defRPr>
            </a:lvl1pPr>
            <a:lvl2pPr marL="0" indent="0" defTabSz="1827721">
              <a:lnSpc>
                <a:spcPct val="100000"/>
              </a:lnSpc>
              <a:spcBef>
                <a:spcPts val="1900"/>
              </a:spcBef>
              <a:buSzTx/>
              <a:buNone/>
              <a:defRPr sz="1700">
                <a:solidFill>
                  <a:srgbClr val="000000">
                    <a:alpha val="70000"/>
                  </a:srgbClr>
                </a:solidFill>
              </a:defRPr>
            </a:lvl2pPr>
            <a:lvl3pPr marL="0" indent="0" defTabSz="1827721">
              <a:lnSpc>
                <a:spcPct val="100000"/>
              </a:lnSpc>
              <a:spcBef>
                <a:spcPts val="1900"/>
              </a:spcBef>
              <a:buSzTx/>
              <a:buNone/>
              <a:defRPr sz="1700">
                <a:solidFill>
                  <a:srgbClr val="000000">
                    <a:alpha val="70000"/>
                  </a:srgbClr>
                </a:solidFill>
              </a:defRPr>
            </a:lvl3pPr>
            <a:lvl4pPr marL="0" indent="0" defTabSz="1827721">
              <a:lnSpc>
                <a:spcPct val="100000"/>
              </a:lnSpc>
              <a:spcBef>
                <a:spcPts val="1900"/>
              </a:spcBef>
              <a:buSzTx/>
              <a:buNone/>
              <a:defRPr sz="1700">
                <a:solidFill>
                  <a:srgbClr val="000000">
                    <a:alpha val="70000"/>
                  </a:srgbClr>
                </a:solidFill>
              </a:defRPr>
            </a:lvl4pPr>
            <a:lvl5pPr marL="0" indent="0" defTabSz="1827721">
              <a:lnSpc>
                <a:spcPct val="100000"/>
              </a:lnSpc>
              <a:spcBef>
                <a:spcPts val="1900"/>
              </a:spcBef>
              <a:buSzTx/>
              <a:buNone/>
              <a:defRPr sz="1700">
                <a:solidFill>
                  <a:srgbClr val="000000">
                    <a:alpha val="70000"/>
                  </a:srgbClr>
                </a:solidFill>
              </a:defRPr>
            </a:lvl5pPr>
          </a:lstStyle>
          <a:p>
            <a:pPr lvl="0">
              <a:defRPr sz="1800">
                <a:solidFill>
                  <a:srgbClr val="000000"/>
                </a:solidFill>
              </a:defRPr>
            </a:pPr>
            <a:r>
              <a:rPr sz="1700">
                <a:solidFill>
                  <a:srgbClr val="000000">
                    <a:alpha val="70000"/>
                  </a:srgbClr>
                </a:solidFill>
              </a:rPr>
              <a:t>Body Level One</a:t>
            </a:r>
          </a:p>
          <a:p>
            <a:pPr lvl="1">
              <a:defRPr sz="1800">
                <a:solidFill>
                  <a:srgbClr val="000000"/>
                </a:solidFill>
              </a:defRPr>
            </a:pPr>
            <a:r>
              <a:rPr sz="1700">
                <a:solidFill>
                  <a:srgbClr val="000000">
                    <a:alpha val="70000"/>
                  </a:srgbClr>
                </a:solidFill>
              </a:rPr>
              <a:t>Body Level Two</a:t>
            </a:r>
          </a:p>
          <a:p>
            <a:pPr lvl="2">
              <a:defRPr sz="1800">
                <a:solidFill>
                  <a:srgbClr val="000000"/>
                </a:solidFill>
              </a:defRPr>
            </a:pPr>
            <a:r>
              <a:rPr sz="1700">
                <a:solidFill>
                  <a:srgbClr val="000000">
                    <a:alpha val="70000"/>
                  </a:srgbClr>
                </a:solidFill>
              </a:rPr>
              <a:t>Body Level Three</a:t>
            </a:r>
          </a:p>
          <a:p>
            <a:pPr lvl="3">
              <a:defRPr sz="1800">
                <a:solidFill>
                  <a:srgbClr val="000000"/>
                </a:solidFill>
              </a:defRPr>
            </a:pPr>
            <a:r>
              <a:rPr sz="1700">
                <a:solidFill>
                  <a:srgbClr val="000000">
                    <a:alpha val="70000"/>
                  </a:srgbClr>
                </a:solidFill>
              </a:rPr>
              <a:t>Body Level Four</a:t>
            </a:r>
          </a:p>
          <a:p>
            <a:pPr lvl="4">
              <a:defRPr sz="1800">
                <a:solidFill>
                  <a:srgbClr val="000000"/>
                </a:solidFill>
              </a:defRPr>
            </a:pPr>
            <a:r>
              <a:rPr sz="1700">
                <a:solidFill>
                  <a:srgbClr val="000000">
                    <a:alpha val="70000"/>
                  </a:srgbClr>
                </a:solidFill>
              </a:rPr>
              <a:t>Body Level Five</a:t>
            </a: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rgbClr val="222A35"/>
        </a:solidFill>
        <a:effectLst/>
      </p:bgPr>
    </p:bg>
    <p:spTree>
      <p:nvGrpSpPr>
        <p:cNvPr id="1" name=""/>
        <p:cNvGrpSpPr/>
        <p:nvPr/>
      </p:nvGrpSpPr>
      <p:grpSpPr>
        <a:xfrm>
          <a:off x="0" y="0"/>
          <a:ext cx="0" cy="0"/>
          <a:chOff x="0" y="0"/>
          <a:chExt cx="0" cy="0"/>
        </a:xfrm>
      </p:grpSpPr>
      <p:sp>
        <p:nvSpPr>
          <p:cNvPr id="207" name="Shape 207"/>
          <p:cNvSpPr/>
          <p:nvPr/>
        </p:nvSpPr>
        <p:spPr>
          <a:xfrm>
            <a:off x="20894216" y="899500"/>
            <a:ext cx="506070" cy="50633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4546A"/>
          </a:solidFill>
          <a:ln w="12700">
            <a:miter lim="400000"/>
          </a:ln>
        </p:spPr>
        <p:txBody>
          <a:bodyPr lIns="0" tIns="0" rIns="0" bIns="0" anchor="ctr"/>
          <a:lstStyle/>
          <a:p>
            <a:pPr lvl="0" algn="ctr" defTabSz="1827885">
              <a:defRPr sz="3500">
                <a:solidFill>
                  <a:srgbClr val="FFFFFF"/>
                </a:solidFill>
                <a:latin typeface="Lato Regular"/>
                <a:ea typeface="Lato Regular"/>
                <a:cs typeface="Lato Regular"/>
                <a:sym typeface="Lato Regular"/>
              </a:defRPr>
            </a:pPr>
            <a:endParaRPr/>
          </a:p>
        </p:txBody>
      </p:sp>
      <p:sp>
        <p:nvSpPr>
          <p:cNvPr id="208" name="Shape 208"/>
          <p:cNvSpPr/>
          <p:nvPr/>
        </p:nvSpPr>
        <p:spPr>
          <a:xfrm>
            <a:off x="21477698" y="899500"/>
            <a:ext cx="506070" cy="50633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DD6B0"/>
          </a:solidFill>
          <a:ln w="12700">
            <a:miter lim="400000"/>
          </a:ln>
        </p:spPr>
        <p:txBody>
          <a:bodyPr lIns="0" tIns="0" rIns="0" bIns="0" anchor="ctr"/>
          <a:lstStyle/>
          <a:p>
            <a:pPr lvl="0" algn="ctr" defTabSz="1827885">
              <a:defRPr sz="3500">
                <a:solidFill>
                  <a:srgbClr val="FFFFFF"/>
                </a:solidFill>
                <a:latin typeface="Lato Regular"/>
                <a:ea typeface="Lato Regular"/>
                <a:cs typeface="Lato Regular"/>
                <a:sym typeface="Lato Regular"/>
              </a:defRPr>
            </a:pPr>
            <a:endParaRPr/>
          </a:p>
        </p:txBody>
      </p:sp>
      <p:sp>
        <p:nvSpPr>
          <p:cNvPr id="209" name="Shape 209"/>
          <p:cNvSpPr/>
          <p:nvPr/>
        </p:nvSpPr>
        <p:spPr>
          <a:xfrm>
            <a:off x="22037364" y="899500"/>
            <a:ext cx="506071" cy="50633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4546A"/>
          </a:solidFill>
          <a:ln w="12700">
            <a:miter lim="400000"/>
          </a:ln>
        </p:spPr>
        <p:txBody>
          <a:bodyPr lIns="0" tIns="0" rIns="0" bIns="0" anchor="ctr"/>
          <a:lstStyle/>
          <a:p>
            <a:pPr lvl="0" algn="ctr" defTabSz="1827885">
              <a:defRPr sz="3500">
                <a:solidFill>
                  <a:srgbClr val="FFFFFF"/>
                </a:solidFill>
                <a:latin typeface="Lato Regular"/>
                <a:ea typeface="Lato Regular"/>
                <a:cs typeface="Lato Regular"/>
                <a:sym typeface="Lato Regular"/>
              </a:defRPr>
            </a:pPr>
            <a:endParaRPr/>
          </a:p>
        </p:txBody>
      </p:sp>
      <p:sp>
        <p:nvSpPr>
          <p:cNvPr id="210" name="Shape 210"/>
          <p:cNvSpPr/>
          <p:nvPr/>
        </p:nvSpPr>
        <p:spPr>
          <a:xfrm>
            <a:off x="1827841" y="12857120"/>
            <a:ext cx="506068" cy="50633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DD6B0"/>
          </a:solidFill>
          <a:ln w="12700">
            <a:miter lim="400000"/>
          </a:ln>
        </p:spPr>
        <p:txBody>
          <a:bodyPr lIns="0" tIns="0" rIns="0" bIns="0" anchor="ctr"/>
          <a:lstStyle/>
          <a:p>
            <a:pPr lvl="0" algn="ctr" defTabSz="1827885">
              <a:defRPr sz="3500">
                <a:solidFill>
                  <a:srgbClr val="FFFFFF"/>
                </a:solidFill>
                <a:latin typeface="Lato Regular"/>
                <a:ea typeface="Lato Regular"/>
                <a:cs typeface="Lato Regular"/>
                <a:sym typeface="Lato Regular"/>
              </a:defRPr>
            </a:pPr>
            <a:endParaRPr/>
          </a:p>
        </p:txBody>
      </p:sp>
      <p:sp>
        <p:nvSpPr>
          <p:cNvPr id="211" name="Shape 211"/>
          <p:cNvSpPr/>
          <p:nvPr/>
        </p:nvSpPr>
        <p:spPr>
          <a:xfrm>
            <a:off x="2411324" y="12857120"/>
            <a:ext cx="506070" cy="50633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DD6B0"/>
          </a:solidFill>
          <a:ln w="12700">
            <a:miter lim="400000"/>
          </a:ln>
        </p:spPr>
        <p:txBody>
          <a:bodyPr lIns="0" tIns="0" rIns="0" bIns="0" anchor="ctr"/>
          <a:lstStyle/>
          <a:p>
            <a:pPr lvl="0" algn="ctr" defTabSz="1827885">
              <a:defRPr sz="3500">
                <a:solidFill>
                  <a:srgbClr val="FFFFFF"/>
                </a:solidFill>
                <a:latin typeface="Lato Regular"/>
                <a:ea typeface="Lato Regular"/>
                <a:cs typeface="Lato Regular"/>
                <a:sym typeface="Lato Regular"/>
              </a:defRPr>
            </a:pPr>
            <a:endParaRPr/>
          </a:p>
        </p:txBody>
      </p:sp>
      <p:sp>
        <p:nvSpPr>
          <p:cNvPr id="212" name="Shape 212"/>
          <p:cNvSpPr/>
          <p:nvPr/>
        </p:nvSpPr>
        <p:spPr>
          <a:xfrm>
            <a:off x="2970988" y="12857120"/>
            <a:ext cx="506070" cy="50633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DD6B0"/>
          </a:solidFill>
          <a:ln w="12700">
            <a:miter lim="400000"/>
          </a:ln>
        </p:spPr>
        <p:txBody>
          <a:bodyPr lIns="0" tIns="0" rIns="0" bIns="0" anchor="ctr"/>
          <a:lstStyle/>
          <a:p>
            <a:pPr lvl="0" algn="ctr" defTabSz="1827885">
              <a:defRPr sz="3500">
                <a:solidFill>
                  <a:srgbClr val="FFFFFF"/>
                </a:solidFill>
                <a:latin typeface="Lato Regular"/>
                <a:ea typeface="Lato Regular"/>
                <a:cs typeface="Lato Regular"/>
                <a:sym typeface="Lato Regular"/>
              </a:defRPr>
            </a:pPr>
            <a:endParaRPr/>
          </a:p>
        </p:txBody>
      </p:sp>
      <p:sp>
        <p:nvSpPr>
          <p:cNvPr id="213" name="Shape 213"/>
          <p:cNvSpPr/>
          <p:nvPr/>
        </p:nvSpPr>
        <p:spPr>
          <a:xfrm>
            <a:off x="3411801" y="12843598"/>
            <a:ext cx="3124868" cy="5334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1827885">
              <a:defRPr sz="3500">
                <a:solidFill>
                  <a:srgbClr val="000000"/>
                </a:solidFill>
                <a:latin typeface="Lato Bold"/>
                <a:ea typeface="Lato Bold"/>
                <a:cs typeface="Lato Bold"/>
                <a:sym typeface="Lato Bold"/>
              </a:defRPr>
            </a:lvl1pPr>
          </a:lstStyle>
          <a:p>
            <a:pPr lvl="0">
              <a:defRPr sz="1800"/>
            </a:pPr>
            <a:r>
              <a:rPr sz="3500"/>
              <a:t>GRAPHICBULB</a:t>
            </a:r>
          </a:p>
        </p:txBody>
      </p:sp>
      <p:sp>
        <p:nvSpPr>
          <p:cNvPr id="214" name="Shape 214"/>
          <p:cNvSpPr/>
          <p:nvPr/>
        </p:nvSpPr>
        <p:spPr>
          <a:xfrm>
            <a:off x="22231712" y="1026266"/>
            <a:ext cx="151128" cy="262193"/>
          </a:xfrm>
          <a:custGeom>
            <a:avLst/>
            <a:gdLst/>
            <a:ahLst/>
            <a:cxnLst>
              <a:cxn ang="0">
                <a:pos x="wd2" y="hd2"/>
              </a:cxn>
              <a:cxn ang="5400000">
                <a:pos x="wd2" y="hd2"/>
              </a:cxn>
              <a:cxn ang="10800000">
                <a:pos x="wd2" y="hd2"/>
              </a:cxn>
              <a:cxn ang="16200000">
                <a:pos x="wd2" y="hd2"/>
              </a:cxn>
            </a:cxnLst>
            <a:rect l="0" t="0" r="r" b="b"/>
            <a:pathLst>
              <a:path w="21600" h="21600" extrusionOk="0">
                <a:moveTo>
                  <a:pt x="666" y="2679"/>
                </a:moveTo>
                <a:cubicBezTo>
                  <a:pt x="14844" y="10773"/>
                  <a:pt x="14844" y="10773"/>
                  <a:pt x="14844" y="10773"/>
                </a:cubicBezTo>
                <a:cubicBezTo>
                  <a:pt x="666" y="19303"/>
                  <a:pt x="666" y="19303"/>
                  <a:pt x="666" y="19303"/>
                </a:cubicBezTo>
                <a:cubicBezTo>
                  <a:pt x="0" y="19303"/>
                  <a:pt x="0" y="19686"/>
                  <a:pt x="0" y="20069"/>
                </a:cubicBezTo>
                <a:cubicBezTo>
                  <a:pt x="0" y="21217"/>
                  <a:pt x="1427" y="21600"/>
                  <a:pt x="2759" y="21600"/>
                </a:cubicBezTo>
                <a:cubicBezTo>
                  <a:pt x="3426" y="21600"/>
                  <a:pt x="4092" y="21600"/>
                  <a:pt x="4758" y="21217"/>
                </a:cubicBezTo>
                <a:cubicBezTo>
                  <a:pt x="20934" y="11976"/>
                  <a:pt x="20934" y="11976"/>
                  <a:pt x="20934" y="11976"/>
                </a:cubicBezTo>
                <a:cubicBezTo>
                  <a:pt x="21600" y="11593"/>
                  <a:pt x="21600" y="11210"/>
                  <a:pt x="21600" y="10773"/>
                </a:cubicBezTo>
                <a:cubicBezTo>
                  <a:pt x="21600" y="10390"/>
                  <a:pt x="21600" y="10007"/>
                  <a:pt x="20934" y="9624"/>
                </a:cubicBezTo>
                <a:cubicBezTo>
                  <a:pt x="4758" y="383"/>
                  <a:pt x="4758" y="383"/>
                  <a:pt x="4758" y="383"/>
                </a:cubicBezTo>
                <a:cubicBezTo>
                  <a:pt x="4092" y="383"/>
                  <a:pt x="3426" y="0"/>
                  <a:pt x="2759" y="0"/>
                </a:cubicBezTo>
                <a:cubicBezTo>
                  <a:pt x="1427" y="0"/>
                  <a:pt x="0" y="766"/>
                  <a:pt x="0" y="1531"/>
                </a:cubicBezTo>
                <a:cubicBezTo>
                  <a:pt x="0" y="2297"/>
                  <a:pt x="666" y="2679"/>
                  <a:pt x="666" y="2679"/>
                </a:cubicBezTo>
              </a:path>
            </a:pathLst>
          </a:custGeom>
          <a:solidFill>
            <a:srgbClr val="222A35"/>
          </a:solidFill>
          <a:ln w="12700">
            <a:miter lim="400000"/>
          </a:ln>
        </p:spPr>
        <p:txBody>
          <a:bodyPr lIns="0" tIns="0" rIns="0" bIns="0" anchor="ctr"/>
          <a:lstStyle/>
          <a:p>
            <a:pPr lvl="0" defTabSz="1827885">
              <a:defRPr sz="3500">
                <a:solidFill>
                  <a:srgbClr val="000000"/>
                </a:solidFill>
                <a:latin typeface="Lato Regular"/>
                <a:ea typeface="Lato Regular"/>
                <a:cs typeface="Lato Regular"/>
                <a:sym typeface="Lato Regular"/>
              </a:defRPr>
            </a:pPr>
            <a:endParaRPr/>
          </a:p>
        </p:txBody>
      </p:sp>
      <p:sp>
        <p:nvSpPr>
          <p:cNvPr id="215" name="Shape 215"/>
          <p:cNvSpPr/>
          <p:nvPr/>
        </p:nvSpPr>
        <p:spPr>
          <a:xfrm>
            <a:off x="21057379" y="1026266"/>
            <a:ext cx="151128" cy="262193"/>
          </a:xfrm>
          <a:custGeom>
            <a:avLst/>
            <a:gdLst/>
            <a:ahLst/>
            <a:cxnLst>
              <a:cxn ang="0">
                <a:pos x="wd2" y="hd2"/>
              </a:cxn>
              <a:cxn ang="5400000">
                <a:pos x="wd2" y="hd2"/>
              </a:cxn>
              <a:cxn ang="10800000">
                <a:pos x="wd2" y="hd2"/>
              </a:cxn>
              <a:cxn ang="16200000">
                <a:pos x="wd2" y="hd2"/>
              </a:cxn>
            </a:cxnLst>
            <a:rect l="0" t="0" r="r" b="b"/>
            <a:pathLst>
              <a:path w="21600" h="21600" extrusionOk="0">
                <a:moveTo>
                  <a:pt x="20173" y="2679"/>
                </a:moveTo>
                <a:cubicBezTo>
                  <a:pt x="6090" y="10773"/>
                  <a:pt x="6090" y="10773"/>
                  <a:pt x="6090" y="10773"/>
                </a:cubicBezTo>
                <a:cubicBezTo>
                  <a:pt x="20934" y="19303"/>
                  <a:pt x="20934" y="19303"/>
                  <a:pt x="20934" y="19303"/>
                </a:cubicBezTo>
                <a:cubicBezTo>
                  <a:pt x="20934" y="19303"/>
                  <a:pt x="21600" y="19686"/>
                  <a:pt x="21600" y="20069"/>
                </a:cubicBezTo>
                <a:cubicBezTo>
                  <a:pt x="21600" y="21217"/>
                  <a:pt x="20173" y="21600"/>
                  <a:pt x="18841" y="21600"/>
                </a:cubicBezTo>
                <a:cubicBezTo>
                  <a:pt x="18174" y="21600"/>
                  <a:pt x="17508" y="21600"/>
                  <a:pt x="16842" y="21217"/>
                </a:cubicBezTo>
                <a:cubicBezTo>
                  <a:pt x="666" y="11976"/>
                  <a:pt x="666" y="11976"/>
                  <a:pt x="666" y="11976"/>
                </a:cubicBezTo>
                <a:cubicBezTo>
                  <a:pt x="0" y="11593"/>
                  <a:pt x="0" y="11210"/>
                  <a:pt x="0" y="10773"/>
                </a:cubicBezTo>
                <a:cubicBezTo>
                  <a:pt x="0" y="10390"/>
                  <a:pt x="0" y="10007"/>
                  <a:pt x="666" y="9624"/>
                </a:cubicBezTo>
                <a:cubicBezTo>
                  <a:pt x="16842" y="383"/>
                  <a:pt x="16842" y="383"/>
                  <a:pt x="16842" y="383"/>
                </a:cubicBezTo>
                <a:cubicBezTo>
                  <a:pt x="17508" y="383"/>
                  <a:pt x="18174" y="0"/>
                  <a:pt x="18841" y="0"/>
                </a:cubicBezTo>
                <a:cubicBezTo>
                  <a:pt x="20173" y="0"/>
                  <a:pt x="21600" y="766"/>
                  <a:pt x="21600" y="1531"/>
                </a:cubicBezTo>
                <a:cubicBezTo>
                  <a:pt x="21600" y="2297"/>
                  <a:pt x="20934" y="2679"/>
                  <a:pt x="20173" y="2679"/>
                </a:cubicBezTo>
              </a:path>
            </a:pathLst>
          </a:custGeom>
          <a:solidFill>
            <a:srgbClr val="222A35"/>
          </a:solidFill>
          <a:ln w="12700">
            <a:miter lim="400000"/>
          </a:ln>
        </p:spPr>
        <p:txBody>
          <a:bodyPr lIns="0" tIns="0" rIns="0" bIns="0" anchor="ctr"/>
          <a:lstStyle/>
          <a:p>
            <a:pPr lvl="0" defTabSz="1827885">
              <a:defRPr sz="3500">
                <a:solidFill>
                  <a:srgbClr val="000000"/>
                </a:solidFill>
                <a:latin typeface="Lato Regular"/>
                <a:ea typeface="Lato Regular"/>
                <a:cs typeface="Lato Regular"/>
                <a:sym typeface="Lato Regular"/>
              </a:defRPr>
            </a:pPr>
            <a:endParaRPr/>
          </a:p>
        </p:txBody>
      </p:sp>
      <p:sp>
        <p:nvSpPr>
          <p:cNvPr id="216" name="Shape 216"/>
          <p:cNvSpPr/>
          <p:nvPr/>
        </p:nvSpPr>
        <p:spPr>
          <a:xfrm>
            <a:off x="3089275" y="13013898"/>
            <a:ext cx="282582" cy="187226"/>
          </a:xfrm>
          <a:custGeom>
            <a:avLst/>
            <a:gdLst/>
            <a:ahLst/>
            <a:cxnLst>
              <a:cxn ang="0">
                <a:pos x="wd2" y="hd2"/>
              </a:cxn>
              <a:cxn ang="5400000">
                <a:pos x="wd2" y="hd2"/>
              </a:cxn>
              <a:cxn ang="10800000">
                <a:pos x="wd2" y="hd2"/>
              </a:cxn>
              <a:cxn ang="16200000">
                <a:pos x="wd2" y="hd2"/>
              </a:cxn>
            </a:cxnLst>
            <a:rect l="0" t="0" r="r" b="b"/>
            <a:pathLst>
              <a:path w="20918" h="21037" extrusionOk="0">
                <a:moveTo>
                  <a:pt x="8547" y="9101"/>
                </a:moveTo>
                <a:cubicBezTo>
                  <a:pt x="8547" y="9101"/>
                  <a:pt x="10400" y="9101"/>
                  <a:pt x="10400" y="5704"/>
                </a:cubicBezTo>
                <a:cubicBezTo>
                  <a:pt x="10400" y="1731"/>
                  <a:pt x="8926" y="0"/>
                  <a:pt x="6695" y="0"/>
                </a:cubicBezTo>
                <a:cubicBezTo>
                  <a:pt x="0" y="0"/>
                  <a:pt x="0" y="0"/>
                  <a:pt x="0" y="0"/>
                </a:cubicBezTo>
                <a:cubicBezTo>
                  <a:pt x="0" y="20446"/>
                  <a:pt x="0" y="20446"/>
                  <a:pt x="0" y="20446"/>
                </a:cubicBezTo>
                <a:cubicBezTo>
                  <a:pt x="6695" y="20446"/>
                  <a:pt x="6695" y="20446"/>
                  <a:pt x="6695" y="20446"/>
                </a:cubicBezTo>
                <a:cubicBezTo>
                  <a:pt x="6695" y="20446"/>
                  <a:pt x="10779" y="21023"/>
                  <a:pt x="10779" y="14229"/>
                </a:cubicBezTo>
                <a:cubicBezTo>
                  <a:pt x="10779" y="14229"/>
                  <a:pt x="11158" y="9101"/>
                  <a:pt x="8547" y="9101"/>
                </a:cubicBezTo>
                <a:close/>
                <a:moveTo>
                  <a:pt x="2989" y="3397"/>
                </a:moveTo>
                <a:cubicBezTo>
                  <a:pt x="6695" y="3397"/>
                  <a:pt x="6695" y="3397"/>
                  <a:pt x="6695" y="3397"/>
                </a:cubicBezTo>
                <a:cubicBezTo>
                  <a:pt x="6695" y="3397"/>
                  <a:pt x="7832" y="3397"/>
                  <a:pt x="7832" y="5704"/>
                </a:cubicBezTo>
                <a:cubicBezTo>
                  <a:pt x="7832" y="8012"/>
                  <a:pt x="7074" y="8012"/>
                  <a:pt x="6316" y="8012"/>
                </a:cubicBezTo>
                <a:cubicBezTo>
                  <a:pt x="2989" y="8012"/>
                  <a:pt x="2989" y="8012"/>
                  <a:pt x="2989" y="8012"/>
                </a:cubicBezTo>
                <a:lnTo>
                  <a:pt x="2989" y="3397"/>
                </a:lnTo>
                <a:close/>
                <a:moveTo>
                  <a:pt x="6695" y="17049"/>
                </a:moveTo>
                <a:cubicBezTo>
                  <a:pt x="2989" y="17049"/>
                  <a:pt x="2989" y="17049"/>
                  <a:pt x="2989" y="17049"/>
                </a:cubicBezTo>
                <a:cubicBezTo>
                  <a:pt x="2989" y="11409"/>
                  <a:pt x="2989" y="11409"/>
                  <a:pt x="2989" y="11409"/>
                </a:cubicBezTo>
                <a:cubicBezTo>
                  <a:pt x="6695" y="11409"/>
                  <a:pt x="6695" y="11409"/>
                  <a:pt x="6695" y="11409"/>
                </a:cubicBezTo>
                <a:cubicBezTo>
                  <a:pt x="6695" y="11409"/>
                  <a:pt x="8168" y="11409"/>
                  <a:pt x="8168" y="14229"/>
                </a:cubicBezTo>
                <a:cubicBezTo>
                  <a:pt x="8168" y="16472"/>
                  <a:pt x="7074" y="17049"/>
                  <a:pt x="6695" y="17049"/>
                </a:cubicBezTo>
                <a:close/>
                <a:moveTo>
                  <a:pt x="16421" y="5128"/>
                </a:moveTo>
                <a:cubicBezTo>
                  <a:pt x="11158" y="5128"/>
                  <a:pt x="11158" y="13075"/>
                  <a:pt x="11158" y="13075"/>
                </a:cubicBezTo>
                <a:cubicBezTo>
                  <a:pt x="11158" y="13075"/>
                  <a:pt x="11158" y="21023"/>
                  <a:pt x="16421" y="21023"/>
                </a:cubicBezTo>
                <a:cubicBezTo>
                  <a:pt x="16421" y="21023"/>
                  <a:pt x="20884" y="21600"/>
                  <a:pt x="20884" y="15383"/>
                </a:cubicBezTo>
                <a:cubicBezTo>
                  <a:pt x="18653" y="15383"/>
                  <a:pt x="18653" y="15383"/>
                  <a:pt x="18653" y="15383"/>
                </a:cubicBezTo>
                <a:cubicBezTo>
                  <a:pt x="18653" y="15383"/>
                  <a:pt x="18653" y="17626"/>
                  <a:pt x="16421" y="17626"/>
                </a:cubicBezTo>
                <a:cubicBezTo>
                  <a:pt x="16421" y="17626"/>
                  <a:pt x="14189" y="18203"/>
                  <a:pt x="14189" y="14229"/>
                </a:cubicBezTo>
                <a:cubicBezTo>
                  <a:pt x="20884" y="14229"/>
                  <a:pt x="20884" y="14229"/>
                  <a:pt x="20884" y="14229"/>
                </a:cubicBezTo>
                <a:cubicBezTo>
                  <a:pt x="20884" y="14229"/>
                  <a:pt x="21600" y="5128"/>
                  <a:pt x="16421" y="5128"/>
                </a:cubicBezTo>
                <a:close/>
                <a:moveTo>
                  <a:pt x="18274" y="11409"/>
                </a:moveTo>
                <a:cubicBezTo>
                  <a:pt x="14189" y="11409"/>
                  <a:pt x="14189" y="11409"/>
                  <a:pt x="14189" y="11409"/>
                </a:cubicBezTo>
                <a:cubicBezTo>
                  <a:pt x="14189" y="11409"/>
                  <a:pt x="14526" y="8012"/>
                  <a:pt x="16421" y="8012"/>
                </a:cubicBezTo>
                <a:cubicBezTo>
                  <a:pt x="18274" y="8012"/>
                  <a:pt x="18274" y="11409"/>
                  <a:pt x="18274" y="11409"/>
                </a:cubicBezTo>
                <a:close/>
                <a:moveTo>
                  <a:pt x="19032" y="1154"/>
                </a:moveTo>
                <a:cubicBezTo>
                  <a:pt x="13432" y="1154"/>
                  <a:pt x="13432" y="1154"/>
                  <a:pt x="13432" y="1154"/>
                </a:cubicBezTo>
                <a:cubicBezTo>
                  <a:pt x="13432" y="3974"/>
                  <a:pt x="13432" y="3974"/>
                  <a:pt x="13432" y="3974"/>
                </a:cubicBezTo>
                <a:cubicBezTo>
                  <a:pt x="19032" y="3974"/>
                  <a:pt x="19032" y="3974"/>
                  <a:pt x="19032" y="3974"/>
                </a:cubicBezTo>
                <a:lnTo>
                  <a:pt x="19032" y="1154"/>
                </a:lnTo>
                <a:close/>
              </a:path>
            </a:pathLst>
          </a:custGeom>
          <a:solidFill>
            <a:srgbClr val="222A35"/>
          </a:solidFill>
          <a:ln w="12700">
            <a:miter lim="400000"/>
          </a:ln>
        </p:spPr>
        <p:txBody>
          <a:bodyPr lIns="0" tIns="0" rIns="0" bIns="0" anchor="ctr"/>
          <a:lstStyle/>
          <a:p>
            <a:pPr lvl="0" defTabSz="1827885">
              <a:defRPr sz="3500">
                <a:solidFill>
                  <a:srgbClr val="000000"/>
                </a:solidFill>
                <a:latin typeface="Lato Regular"/>
                <a:ea typeface="Lato Regular"/>
                <a:cs typeface="Lato Regular"/>
                <a:sym typeface="Lato Regular"/>
              </a:defRPr>
            </a:pPr>
            <a:endParaRPr/>
          </a:p>
        </p:txBody>
      </p:sp>
      <p:sp>
        <p:nvSpPr>
          <p:cNvPr id="217" name="Shape 217"/>
          <p:cNvSpPr/>
          <p:nvPr/>
        </p:nvSpPr>
        <p:spPr>
          <a:xfrm>
            <a:off x="2598764" y="12980658"/>
            <a:ext cx="138985" cy="258711"/>
          </a:xfrm>
          <a:custGeom>
            <a:avLst/>
            <a:gdLst/>
            <a:ahLst/>
            <a:cxnLst>
              <a:cxn ang="0">
                <a:pos x="wd2" y="hd2"/>
              </a:cxn>
              <a:cxn ang="5400000">
                <a:pos x="wd2" y="hd2"/>
              </a:cxn>
              <a:cxn ang="10800000">
                <a:pos x="wd2" y="hd2"/>
              </a:cxn>
              <a:cxn ang="16200000">
                <a:pos x="wd2" y="hd2"/>
              </a:cxn>
            </a:cxnLst>
            <a:rect l="0" t="0" r="r" b="b"/>
            <a:pathLst>
              <a:path w="21600" h="21600" extrusionOk="0">
                <a:moveTo>
                  <a:pt x="21600" y="3823"/>
                </a:moveTo>
                <a:cubicBezTo>
                  <a:pt x="15416" y="3823"/>
                  <a:pt x="15416" y="3823"/>
                  <a:pt x="15416" y="3823"/>
                </a:cubicBezTo>
                <a:cubicBezTo>
                  <a:pt x="14719" y="3823"/>
                  <a:pt x="13935" y="4253"/>
                  <a:pt x="13935" y="5113"/>
                </a:cubicBezTo>
                <a:cubicBezTo>
                  <a:pt x="13935" y="7646"/>
                  <a:pt x="13935" y="7646"/>
                  <a:pt x="13935" y="7646"/>
                </a:cubicBezTo>
                <a:cubicBezTo>
                  <a:pt x="21600" y="7646"/>
                  <a:pt x="21600" y="7646"/>
                  <a:pt x="21600" y="7646"/>
                </a:cubicBezTo>
                <a:cubicBezTo>
                  <a:pt x="21600" y="11039"/>
                  <a:pt x="21600" y="11039"/>
                  <a:pt x="21600" y="11039"/>
                </a:cubicBezTo>
                <a:cubicBezTo>
                  <a:pt x="13935" y="11039"/>
                  <a:pt x="13935" y="11039"/>
                  <a:pt x="13935" y="11039"/>
                </a:cubicBezTo>
                <a:cubicBezTo>
                  <a:pt x="13935" y="21600"/>
                  <a:pt x="13935" y="21600"/>
                  <a:pt x="13935" y="21600"/>
                </a:cubicBezTo>
                <a:cubicBezTo>
                  <a:pt x="6881" y="21600"/>
                  <a:pt x="6881" y="21600"/>
                  <a:pt x="6881" y="21600"/>
                </a:cubicBezTo>
                <a:cubicBezTo>
                  <a:pt x="6881" y="11039"/>
                  <a:pt x="6881" y="11039"/>
                  <a:pt x="6881" y="11039"/>
                </a:cubicBezTo>
                <a:cubicBezTo>
                  <a:pt x="0" y="11039"/>
                  <a:pt x="0" y="11039"/>
                  <a:pt x="0" y="11039"/>
                </a:cubicBezTo>
                <a:cubicBezTo>
                  <a:pt x="0" y="7646"/>
                  <a:pt x="0" y="7646"/>
                  <a:pt x="0" y="7646"/>
                </a:cubicBezTo>
                <a:cubicBezTo>
                  <a:pt x="6881" y="7646"/>
                  <a:pt x="6881" y="7646"/>
                  <a:pt x="6881" y="7646"/>
                </a:cubicBezTo>
                <a:cubicBezTo>
                  <a:pt x="6881" y="5543"/>
                  <a:pt x="6881" y="5543"/>
                  <a:pt x="6881" y="5543"/>
                </a:cubicBezTo>
                <a:cubicBezTo>
                  <a:pt x="6881" y="2581"/>
                  <a:pt x="10016" y="0"/>
                  <a:pt x="15416" y="0"/>
                </a:cubicBezTo>
                <a:cubicBezTo>
                  <a:pt x="21600" y="0"/>
                  <a:pt x="21600" y="0"/>
                  <a:pt x="21600" y="0"/>
                </a:cubicBezTo>
                <a:lnTo>
                  <a:pt x="21600" y="3823"/>
                </a:lnTo>
              </a:path>
            </a:pathLst>
          </a:custGeom>
          <a:solidFill>
            <a:srgbClr val="222A35"/>
          </a:solidFill>
          <a:ln w="12700">
            <a:miter lim="400000"/>
          </a:ln>
        </p:spPr>
        <p:txBody>
          <a:bodyPr lIns="0" tIns="0" rIns="0" bIns="0" anchor="ctr"/>
          <a:lstStyle/>
          <a:p>
            <a:pPr lvl="0" defTabSz="1827885">
              <a:defRPr sz="3500">
                <a:solidFill>
                  <a:srgbClr val="000000"/>
                </a:solidFill>
                <a:latin typeface="Lato Regular"/>
                <a:ea typeface="Lato Regular"/>
                <a:cs typeface="Lato Regular"/>
                <a:sym typeface="Lato Regular"/>
              </a:defRPr>
            </a:pPr>
            <a:endParaRPr/>
          </a:p>
        </p:txBody>
      </p:sp>
      <p:sp>
        <p:nvSpPr>
          <p:cNvPr id="218" name="Shape 218"/>
          <p:cNvSpPr/>
          <p:nvPr/>
        </p:nvSpPr>
        <p:spPr>
          <a:xfrm>
            <a:off x="1955302" y="13004758"/>
            <a:ext cx="261905" cy="210519"/>
          </a:xfrm>
          <a:custGeom>
            <a:avLst/>
            <a:gdLst/>
            <a:ahLst/>
            <a:cxnLst>
              <a:cxn ang="0">
                <a:pos x="wd2" y="hd2"/>
              </a:cxn>
              <a:cxn ang="5400000">
                <a:pos x="wd2" y="hd2"/>
              </a:cxn>
              <a:cxn ang="10800000">
                <a:pos x="wd2" y="hd2"/>
              </a:cxn>
              <a:cxn ang="16200000">
                <a:pos x="wd2" y="hd2"/>
              </a:cxn>
            </a:cxnLst>
            <a:rect l="0" t="0" r="r" b="b"/>
            <a:pathLst>
              <a:path w="21600" h="21600" extrusionOk="0">
                <a:moveTo>
                  <a:pt x="21600" y="2606"/>
                </a:moveTo>
                <a:cubicBezTo>
                  <a:pt x="20757" y="3127"/>
                  <a:pt x="19913" y="3648"/>
                  <a:pt x="19117" y="3648"/>
                </a:cubicBezTo>
                <a:cubicBezTo>
                  <a:pt x="19913" y="3127"/>
                  <a:pt x="20757" y="2085"/>
                  <a:pt x="20757" y="579"/>
                </a:cubicBezTo>
                <a:cubicBezTo>
                  <a:pt x="19913" y="1100"/>
                  <a:pt x="19117" y="1564"/>
                  <a:pt x="18226" y="2085"/>
                </a:cubicBezTo>
                <a:cubicBezTo>
                  <a:pt x="17430" y="1100"/>
                  <a:pt x="16165" y="0"/>
                  <a:pt x="14947" y="0"/>
                </a:cubicBezTo>
                <a:cubicBezTo>
                  <a:pt x="12416" y="0"/>
                  <a:pt x="10355" y="2606"/>
                  <a:pt x="10355" y="5675"/>
                </a:cubicBezTo>
                <a:cubicBezTo>
                  <a:pt x="10355" y="6196"/>
                  <a:pt x="10355" y="6717"/>
                  <a:pt x="10777" y="6717"/>
                </a:cubicBezTo>
                <a:cubicBezTo>
                  <a:pt x="7075" y="6717"/>
                  <a:pt x="3702" y="4691"/>
                  <a:pt x="1640" y="1100"/>
                </a:cubicBezTo>
                <a:cubicBezTo>
                  <a:pt x="1218" y="2085"/>
                  <a:pt x="797" y="3127"/>
                  <a:pt x="797" y="4169"/>
                </a:cubicBezTo>
                <a:cubicBezTo>
                  <a:pt x="797" y="5675"/>
                  <a:pt x="1640" y="7760"/>
                  <a:pt x="2858" y="8744"/>
                </a:cubicBezTo>
                <a:cubicBezTo>
                  <a:pt x="2062" y="8281"/>
                  <a:pt x="1640" y="8281"/>
                  <a:pt x="797" y="7760"/>
                </a:cubicBezTo>
                <a:cubicBezTo>
                  <a:pt x="797" y="10308"/>
                  <a:pt x="2483" y="12856"/>
                  <a:pt x="4592" y="13377"/>
                </a:cubicBezTo>
                <a:cubicBezTo>
                  <a:pt x="4170" y="13377"/>
                  <a:pt x="3702" y="13377"/>
                  <a:pt x="3280" y="13377"/>
                </a:cubicBezTo>
                <a:cubicBezTo>
                  <a:pt x="2858" y="13377"/>
                  <a:pt x="2858" y="13377"/>
                  <a:pt x="2483" y="13377"/>
                </a:cubicBezTo>
                <a:cubicBezTo>
                  <a:pt x="2858" y="15404"/>
                  <a:pt x="4592" y="17025"/>
                  <a:pt x="6653" y="17025"/>
                </a:cubicBezTo>
                <a:cubicBezTo>
                  <a:pt x="4967" y="18473"/>
                  <a:pt x="3280" y="19573"/>
                  <a:pt x="1218" y="19573"/>
                </a:cubicBezTo>
                <a:cubicBezTo>
                  <a:pt x="797" y="19573"/>
                  <a:pt x="375" y="19573"/>
                  <a:pt x="0" y="19573"/>
                </a:cubicBezTo>
                <a:cubicBezTo>
                  <a:pt x="2062" y="21079"/>
                  <a:pt x="4170" y="21600"/>
                  <a:pt x="6653" y="21600"/>
                </a:cubicBezTo>
                <a:cubicBezTo>
                  <a:pt x="14947" y="21600"/>
                  <a:pt x="19117" y="13377"/>
                  <a:pt x="19117" y="6196"/>
                </a:cubicBezTo>
                <a:lnTo>
                  <a:pt x="19117" y="5675"/>
                </a:lnTo>
                <a:cubicBezTo>
                  <a:pt x="20335" y="4691"/>
                  <a:pt x="20757" y="4169"/>
                  <a:pt x="21600" y="2606"/>
                </a:cubicBezTo>
              </a:path>
            </a:pathLst>
          </a:custGeom>
          <a:solidFill>
            <a:srgbClr val="222A35"/>
          </a:solidFill>
          <a:ln w="12700">
            <a:miter lim="400000"/>
          </a:ln>
        </p:spPr>
        <p:txBody>
          <a:bodyPr lIns="0" tIns="0" rIns="0" bIns="0" anchor="ctr"/>
          <a:lstStyle/>
          <a:p>
            <a:pPr lvl="0" defTabSz="1827885">
              <a:defRPr sz="3500">
                <a:solidFill>
                  <a:srgbClr val="000000"/>
                </a:solidFill>
                <a:latin typeface="Lato Regular"/>
                <a:ea typeface="Lato Regular"/>
                <a:cs typeface="Lato Regular"/>
                <a:sym typeface="Lato Regular"/>
              </a:defRPr>
            </a:pPr>
            <a:endParaRPr/>
          </a:p>
        </p:txBody>
      </p:sp>
      <p:sp>
        <p:nvSpPr>
          <p:cNvPr id="219" name="Shape 219"/>
          <p:cNvSpPr/>
          <p:nvPr/>
        </p:nvSpPr>
        <p:spPr>
          <a:xfrm>
            <a:off x="21453481" y="885980"/>
            <a:ext cx="560325" cy="5334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ctr" defTabSz="1827885">
              <a:defRPr sz="3500">
                <a:solidFill>
                  <a:srgbClr val="000000"/>
                </a:solidFill>
                <a:latin typeface="Lato Black"/>
                <a:ea typeface="Lato Black"/>
                <a:cs typeface="Lato Black"/>
                <a:sym typeface="Lato Black"/>
              </a:defRPr>
            </a:lvl1pPr>
          </a:lstStyle>
          <a:p>
            <a:pPr lvl="0">
              <a:defRPr sz="1800"/>
            </a:pPr>
            <a:r>
              <a:rPr sz="3500"/>
              <a:t>‹#›</a:t>
            </a: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15_Custom Layout">
    <p:bg>
      <p:bgPr>
        <a:solidFill>
          <a:srgbClr val="FFFFFF"/>
        </a:solidFill>
        <a:effectLst/>
      </p:bgPr>
    </p:bg>
    <p:spTree>
      <p:nvGrpSpPr>
        <p:cNvPr id="1" name=""/>
        <p:cNvGrpSpPr/>
        <p:nvPr/>
      </p:nvGrpSpPr>
      <p:grpSpPr>
        <a:xfrm>
          <a:off x="0" y="0"/>
          <a:ext cx="0" cy="0"/>
          <a:chOff x="0" y="0"/>
          <a:chExt cx="0" cy="0"/>
        </a:xfrm>
      </p:grpSpPr>
      <p:sp>
        <p:nvSpPr>
          <p:cNvPr id="221" name="Shape 221"/>
          <p:cNvSpPr/>
          <p:nvPr/>
        </p:nvSpPr>
        <p:spPr>
          <a:xfrm flipH="1">
            <a:off x="1975254" y="3569"/>
            <a:ext cx="3" cy="13708861"/>
          </a:xfrm>
          <a:prstGeom prst="line">
            <a:avLst/>
          </a:prstGeom>
          <a:ln w="3175">
            <a:solidFill>
              <a:srgbClr val="1F1F1F">
                <a:alpha val="20000"/>
              </a:srgbClr>
            </a:solidFill>
            <a:miter/>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222" name="Shape 222"/>
          <p:cNvSpPr/>
          <p:nvPr/>
        </p:nvSpPr>
        <p:spPr>
          <a:xfrm flipH="1">
            <a:off x="943143" y="6525666"/>
            <a:ext cx="5" cy="689601"/>
          </a:xfrm>
          <a:prstGeom prst="line">
            <a:avLst/>
          </a:prstGeom>
          <a:ln w="12700">
            <a:solidFill>
              <a:srgbClr val="FE1C1D"/>
            </a:solidFill>
            <a:miter/>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223" name="Shape 223"/>
          <p:cNvSpPr/>
          <p:nvPr/>
        </p:nvSpPr>
        <p:spPr>
          <a:xfrm flipH="1">
            <a:off x="1038455" y="6525666"/>
            <a:ext cx="5" cy="689601"/>
          </a:xfrm>
          <a:prstGeom prst="line">
            <a:avLst/>
          </a:prstGeom>
          <a:ln w="12700">
            <a:solidFill>
              <a:srgbClr val="FE1C1D"/>
            </a:solidFill>
            <a:miter/>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224" name="Shape 224"/>
          <p:cNvSpPr>
            <a:spLocks noGrp="1"/>
          </p:cNvSpPr>
          <p:nvPr>
            <p:ph type="sldNum" sz="quarter" idx="2"/>
          </p:nvPr>
        </p:nvSpPr>
        <p:spPr>
          <a:xfrm>
            <a:off x="477600" y="12915638"/>
            <a:ext cx="1026404" cy="292101"/>
          </a:xfrm>
          <a:prstGeom prst="rect">
            <a:avLst/>
          </a:prstGeom>
        </p:spPr>
        <p:txBody>
          <a:bodyPr lIns="0" tIns="0" rIns="0" bIns="0"/>
          <a:lstStyle>
            <a:lvl1pPr defTabSz="1827745">
              <a:defRPr sz="1900">
                <a:solidFill>
                  <a:srgbClr val="1F1F1F">
                    <a:alpha val="70000"/>
                  </a:srgbClr>
                </a:solidFill>
                <a:latin typeface="Montserrat Medium"/>
                <a:ea typeface="Montserrat Medium"/>
                <a:cs typeface="Montserrat Medium"/>
                <a:sym typeface="Montserrat Medium"/>
              </a:defRPr>
            </a:lvl1pPr>
          </a:lstStyle>
          <a:p>
            <a:pPr lvl="0"/>
            <a:fld id="{86CB4B4D-7CA3-9044-876B-883B54F8677D}" type="slidenum">
              <a:rPr/>
              <a:pPr lvl="0"/>
              <a:t>‹#›</a:t>
            </a:fld>
            <a:endParaRPr/>
          </a:p>
        </p:txBody>
      </p:sp>
      <p:sp>
        <p:nvSpPr>
          <p:cNvPr id="225" name="Shape 225"/>
          <p:cNvSpPr>
            <a:spLocks noGrp="1"/>
          </p:cNvSpPr>
          <p:nvPr>
            <p:ph type="title"/>
          </p:nvPr>
        </p:nvSpPr>
        <p:spPr>
          <a:xfrm>
            <a:off x="3736256" y="5237224"/>
            <a:ext cx="8449394" cy="8478777"/>
          </a:xfrm>
          <a:prstGeom prst="rect">
            <a:avLst/>
          </a:prstGeom>
        </p:spPr>
        <p:txBody>
          <a:bodyPr lIns="0" tIns="0" rIns="0" bIns="0" anchor="t">
            <a:noAutofit/>
          </a:bodyPr>
          <a:lstStyle>
            <a:lvl1pPr defTabSz="1827721">
              <a:lnSpc>
                <a:spcPct val="80000"/>
              </a:lnSpc>
              <a:defRPr sz="7100" spc="-302">
                <a:solidFill>
                  <a:srgbClr val="1F1F1F"/>
                </a:solidFill>
                <a:latin typeface="Montserrat Bold"/>
                <a:ea typeface="Montserrat Bold"/>
                <a:cs typeface="Montserrat Bold"/>
                <a:sym typeface="Montserrat Bold"/>
              </a:defRPr>
            </a:lvl1pPr>
          </a:lstStyle>
          <a:p>
            <a:pPr lvl="0">
              <a:defRPr sz="1800" spc="0">
                <a:solidFill>
                  <a:srgbClr val="000000"/>
                </a:solidFill>
              </a:defRPr>
            </a:pPr>
            <a:r>
              <a:rPr sz="7100" spc="-302">
                <a:solidFill>
                  <a:srgbClr val="1F1F1F"/>
                </a:solidFill>
              </a:rPr>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Section Break Slide layou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19_Images &amp; Contents Layout">
    <p:bg>
      <p:bgPr>
        <a:solidFill>
          <a:srgbClr val="FFFFFF"/>
        </a:solidFill>
        <a:effectLst/>
      </p:bgPr>
    </p:bg>
    <p:spTree>
      <p:nvGrpSpPr>
        <p:cNvPr id="1" name=""/>
        <p:cNvGrpSpPr/>
        <p:nvPr/>
      </p:nvGrpSpPr>
      <p:grpSpPr>
        <a:xfrm>
          <a:off x="0" y="0"/>
          <a:ext cx="0" cy="0"/>
          <a:chOff x="0" y="0"/>
          <a:chExt cx="0" cy="0"/>
        </a:xfrm>
      </p:grpSpPr>
      <p:sp>
        <p:nvSpPr>
          <p:cNvPr id="227" name="Shape 227"/>
          <p:cNvSpPr/>
          <p:nvPr/>
        </p:nvSpPr>
        <p:spPr>
          <a:xfrm>
            <a:off x="6346" y="536969"/>
            <a:ext cx="12179307" cy="13708861"/>
          </a:xfrm>
          <a:prstGeom prst="rect">
            <a:avLst/>
          </a:prstGeom>
          <a:solidFill>
            <a:srgbClr val="537152"/>
          </a:solidFill>
          <a:ln w="12700">
            <a:miter lim="400000"/>
          </a:ln>
        </p:spPr>
        <p:txBody>
          <a:bodyPr lIns="0" tIns="0" rIns="0" bIns="0" anchor="ctr"/>
          <a:lstStyle/>
          <a:p>
            <a:pPr lvl="0" algn="ctr" defTabSz="1827653">
              <a:defRPr sz="3500">
                <a:solidFill>
                  <a:srgbClr val="FFFFFF"/>
                </a:solidFill>
                <a:latin typeface="Arial"/>
                <a:ea typeface="Arial"/>
                <a:cs typeface="Arial"/>
                <a:sym typeface="Arial"/>
              </a:defRPr>
            </a:pPr>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24_Images &amp; Contents Layout">
    <p:bg>
      <p:bgPr>
        <a:solidFill>
          <a:srgbClr val="FFFFFF"/>
        </a:solidFill>
        <a:effectLst/>
      </p:bgPr>
    </p:bg>
    <p:spTree>
      <p:nvGrpSpPr>
        <p:cNvPr id="1" name=""/>
        <p:cNvGrpSpPr/>
        <p:nvPr/>
      </p:nvGrpSpPr>
      <p:grpSpPr>
        <a:xfrm>
          <a:off x="0" y="0"/>
          <a:ext cx="0" cy="0"/>
          <a:chOff x="0" y="0"/>
          <a:chExt cx="0" cy="0"/>
        </a:xfrm>
      </p:grpSpPr>
      <p:sp>
        <p:nvSpPr>
          <p:cNvPr id="229" name="Shape 229"/>
          <p:cNvSpPr/>
          <p:nvPr/>
        </p:nvSpPr>
        <p:spPr>
          <a:xfrm>
            <a:off x="2312655" y="2966514"/>
            <a:ext cx="8631006" cy="8635505"/>
          </a:xfrm>
          <a:prstGeom prst="rect">
            <a:avLst/>
          </a:prstGeom>
          <a:solidFill>
            <a:srgbClr val="00773B"/>
          </a:solidFill>
          <a:ln w="12700">
            <a:miter lim="400000"/>
          </a:ln>
        </p:spPr>
        <p:txBody>
          <a:bodyPr lIns="0" tIns="0" rIns="0" bIns="0" anchor="ctr"/>
          <a:lstStyle/>
          <a:p>
            <a:pPr lvl="0" algn="ctr" defTabSz="1827653">
              <a:defRPr sz="3500">
                <a:solidFill>
                  <a:srgbClr val="FFFFFF"/>
                </a:solidFill>
                <a:latin typeface="Arial"/>
                <a:ea typeface="Arial"/>
                <a:cs typeface="Arial"/>
                <a:sym typeface="Arial"/>
              </a:defRPr>
            </a:pPr>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FFFFFF"/>
        </a:solidFill>
        <a:effectLst/>
      </p:bgPr>
    </p:bg>
    <p:spTree>
      <p:nvGrpSpPr>
        <p:cNvPr id="1" name=""/>
        <p:cNvGrpSpPr/>
        <p:nvPr/>
      </p:nvGrpSpPr>
      <p:grpSpPr>
        <a:xfrm>
          <a:off x="0" y="0"/>
          <a:ext cx="0" cy="0"/>
          <a:chOff x="0" y="0"/>
          <a:chExt cx="0" cy="0"/>
        </a:xfrm>
      </p:grpSpPr>
      <p:sp>
        <p:nvSpPr>
          <p:cNvPr id="231" name="Shape 231"/>
          <p:cNvSpPr/>
          <p:nvPr/>
        </p:nvSpPr>
        <p:spPr>
          <a:xfrm>
            <a:off x="22932677" y="729713"/>
            <a:ext cx="804076" cy="804493"/>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B9D2"/>
          </a:solidFill>
          <a:ln w="12700">
            <a:miter lim="400000"/>
          </a:ln>
        </p:spPr>
        <p:txBody>
          <a:bodyPr lIns="0" tIns="0" rIns="0" bIns="0" anchor="ctr"/>
          <a:lstStyle/>
          <a:p>
            <a:pPr lvl="0" algn="ctr" defTabSz="1827885">
              <a:defRPr sz="3500">
                <a:solidFill>
                  <a:srgbClr val="FFFFFF"/>
                </a:solidFill>
                <a:latin typeface="Lora"/>
                <a:ea typeface="Lora"/>
                <a:cs typeface="Lora"/>
                <a:sym typeface="Lora"/>
              </a:defRPr>
            </a:pPr>
            <a:endParaRPr/>
          </a:p>
        </p:txBody>
      </p:sp>
      <p:sp>
        <p:nvSpPr>
          <p:cNvPr id="232" name="Shape 232"/>
          <p:cNvSpPr/>
          <p:nvPr/>
        </p:nvSpPr>
        <p:spPr>
          <a:xfrm>
            <a:off x="23056755" y="865277"/>
            <a:ext cx="555955" cy="5334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ctr" defTabSz="1827885">
              <a:defRPr sz="3500">
                <a:solidFill>
                  <a:srgbClr val="000000"/>
                </a:solidFill>
                <a:latin typeface="Dosis"/>
                <a:ea typeface="Dosis"/>
                <a:cs typeface="Dosis"/>
                <a:sym typeface="Dosis"/>
              </a:defRPr>
            </a:lvl1pPr>
          </a:lstStyle>
          <a:p>
            <a:pPr lvl="0">
              <a:defRPr sz="1800"/>
            </a:pPr>
            <a:r>
              <a:rPr sz="3500"/>
              <a:t>‹#›</a:t>
            </a: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Custom Layou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2_Custom Layou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4_Custom Layou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5_Custom Layou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6_Custom Layou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7_Custom Layou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8_Custom Layou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1_Section Break Slide layout">
    <p:bg>
      <p:bgPr>
        <a:solidFill>
          <a:srgbClr val="FFFFFF"/>
        </a:solidFill>
        <a:effectLst/>
      </p:bgPr>
    </p:bg>
    <p:spTree>
      <p:nvGrpSpPr>
        <p:cNvPr id="1" name=""/>
        <p:cNvGrpSpPr/>
        <p:nvPr/>
      </p:nvGrpSpPr>
      <p:grpSpPr>
        <a:xfrm>
          <a:off x="0" y="0"/>
          <a:ext cx="0" cy="0"/>
          <a:chOff x="0" y="0"/>
          <a:chExt cx="0" cy="0"/>
        </a:xfrm>
      </p:grpSpPr>
      <p:sp>
        <p:nvSpPr>
          <p:cNvPr id="38" name="Shape 38"/>
          <p:cNvSpPr/>
          <p:nvPr/>
        </p:nvSpPr>
        <p:spPr>
          <a:xfrm>
            <a:off x="-2" y="3569"/>
            <a:ext cx="24371304" cy="8233999"/>
          </a:xfrm>
          <a:prstGeom prst="rect">
            <a:avLst/>
          </a:prstGeom>
          <a:solidFill>
            <a:srgbClr val="537152"/>
          </a:solidFill>
          <a:ln w="12700">
            <a:miter lim="400000"/>
          </a:ln>
        </p:spPr>
        <p:txBody>
          <a:bodyPr lIns="0" tIns="0" rIns="0" bIns="0" anchor="ctr"/>
          <a:lstStyle/>
          <a:p>
            <a:pPr lvl="0" algn="ctr" defTabSz="914284">
              <a:defRPr>
                <a:solidFill>
                  <a:srgbClr val="FFFFFF"/>
                </a:solidFill>
                <a:latin typeface="Arial"/>
                <a:ea typeface="Arial"/>
                <a:cs typeface="Arial"/>
                <a:sym typeface="Arial"/>
              </a:defRPr>
            </a:pPr>
            <a:endParaRPr/>
          </a:p>
        </p:txBody>
      </p:sp>
      <p:sp>
        <p:nvSpPr>
          <p:cNvPr id="39" name="Shape 39"/>
          <p:cNvSpPr/>
          <p:nvPr/>
        </p:nvSpPr>
        <p:spPr>
          <a:xfrm>
            <a:off x="-2" y="8237566"/>
            <a:ext cx="24371304" cy="5474866"/>
          </a:xfrm>
          <a:prstGeom prst="rect">
            <a:avLst/>
          </a:prstGeom>
          <a:solidFill>
            <a:srgbClr val="3F573C"/>
          </a:solidFill>
          <a:ln w="12700">
            <a:miter lim="400000"/>
          </a:ln>
        </p:spPr>
        <p:txBody>
          <a:bodyPr lIns="0" tIns="0" rIns="0" bIns="0" anchor="ctr"/>
          <a:lstStyle/>
          <a:p>
            <a:pPr lvl="0" algn="ctr" defTabSz="914284">
              <a:defRPr>
                <a:solidFill>
                  <a:srgbClr val="FFFFFF"/>
                </a:solidFill>
                <a:latin typeface="Arial"/>
                <a:ea typeface="Arial"/>
                <a:cs typeface="Arial"/>
                <a:sym typeface="Arial"/>
              </a:defRPr>
            </a:pPr>
            <a:endParaRPr/>
          </a:p>
        </p:txBody>
      </p:sp>
      <p:grpSp>
        <p:nvGrpSpPr>
          <p:cNvPr id="43" name="Group 43"/>
          <p:cNvGrpSpPr/>
          <p:nvPr/>
        </p:nvGrpSpPr>
        <p:grpSpPr>
          <a:xfrm>
            <a:off x="1044968" y="2653019"/>
            <a:ext cx="22233261" cy="8053076"/>
            <a:chOff x="0" y="0"/>
            <a:chExt cx="22233259" cy="8053075"/>
          </a:xfrm>
        </p:grpSpPr>
        <p:pic>
          <p:nvPicPr>
            <p:cNvPr id="40" name="image3.png"/>
            <p:cNvPicPr/>
            <p:nvPr/>
          </p:nvPicPr>
          <p:blipFill>
            <a:blip r:embed="rId2" cstate="print">
              <a:extLst/>
            </a:blip>
            <a:stretch>
              <a:fillRect/>
            </a:stretch>
          </p:blipFill>
          <p:spPr>
            <a:xfrm>
              <a:off x="-1" y="3952122"/>
              <a:ext cx="22233261" cy="4100954"/>
            </a:xfrm>
            <a:prstGeom prst="rect">
              <a:avLst/>
            </a:prstGeom>
            <a:ln w="12700" cap="flat">
              <a:noFill/>
              <a:miter lim="400000"/>
            </a:ln>
            <a:effectLst/>
          </p:spPr>
        </p:pic>
        <p:sp>
          <p:nvSpPr>
            <p:cNvPr id="41" name="Shape 41"/>
            <p:cNvSpPr/>
            <p:nvPr/>
          </p:nvSpPr>
          <p:spPr>
            <a:xfrm>
              <a:off x="5808890" y="0"/>
              <a:ext cx="10617127" cy="4768291"/>
            </a:xfrm>
            <a:custGeom>
              <a:avLst/>
              <a:gdLst/>
              <a:ahLst/>
              <a:cxnLst>
                <a:cxn ang="0">
                  <a:pos x="wd2" y="hd2"/>
                </a:cxn>
                <a:cxn ang="5400000">
                  <a:pos x="wd2" y="hd2"/>
                </a:cxn>
                <a:cxn ang="10800000">
                  <a:pos x="wd2" y="hd2"/>
                </a:cxn>
                <a:cxn ang="16200000">
                  <a:pos x="wd2" y="hd2"/>
                </a:cxn>
              </a:cxnLst>
              <a:rect l="0" t="0" r="r" b="b"/>
              <a:pathLst>
                <a:path w="21600" h="21600" extrusionOk="0">
                  <a:moveTo>
                    <a:pt x="9066" y="0"/>
                  </a:moveTo>
                  <a:cubicBezTo>
                    <a:pt x="9049" y="0"/>
                    <a:pt x="9029" y="15"/>
                    <a:pt x="9005" y="37"/>
                  </a:cubicBezTo>
                  <a:cubicBezTo>
                    <a:pt x="8941" y="105"/>
                    <a:pt x="8941" y="105"/>
                    <a:pt x="8998" y="666"/>
                  </a:cubicBezTo>
                  <a:cubicBezTo>
                    <a:pt x="9022" y="913"/>
                    <a:pt x="9049" y="1235"/>
                    <a:pt x="9055" y="1392"/>
                  </a:cubicBezTo>
                  <a:cubicBezTo>
                    <a:pt x="9062" y="1542"/>
                    <a:pt x="9072" y="1706"/>
                    <a:pt x="9079" y="1751"/>
                  </a:cubicBezTo>
                  <a:cubicBezTo>
                    <a:pt x="9086" y="1796"/>
                    <a:pt x="9096" y="1886"/>
                    <a:pt x="9103" y="1946"/>
                  </a:cubicBezTo>
                  <a:cubicBezTo>
                    <a:pt x="9123" y="2141"/>
                    <a:pt x="9160" y="2552"/>
                    <a:pt x="9173" y="2672"/>
                  </a:cubicBezTo>
                  <a:cubicBezTo>
                    <a:pt x="9180" y="2739"/>
                    <a:pt x="9193" y="2829"/>
                    <a:pt x="9207" y="2889"/>
                  </a:cubicBezTo>
                  <a:cubicBezTo>
                    <a:pt x="9304" y="3293"/>
                    <a:pt x="9378" y="4603"/>
                    <a:pt x="9304" y="4670"/>
                  </a:cubicBezTo>
                  <a:cubicBezTo>
                    <a:pt x="9287" y="4685"/>
                    <a:pt x="9271" y="4745"/>
                    <a:pt x="9271" y="4798"/>
                  </a:cubicBezTo>
                  <a:cubicBezTo>
                    <a:pt x="9271" y="4880"/>
                    <a:pt x="9257" y="4895"/>
                    <a:pt x="9200" y="4895"/>
                  </a:cubicBezTo>
                  <a:cubicBezTo>
                    <a:pt x="9059" y="4895"/>
                    <a:pt x="8961" y="5232"/>
                    <a:pt x="9025" y="5494"/>
                  </a:cubicBezTo>
                  <a:cubicBezTo>
                    <a:pt x="9045" y="5576"/>
                    <a:pt x="9035" y="5651"/>
                    <a:pt x="8941" y="5943"/>
                  </a:cubicBezTo>
                  <a:lnTo>
                    <a:pt x="8834" y="6287"/>
                  </a:lnTo>
                  <a:lnTo>
                    <a:pt x="8827" y="6751"/>
                  </a:lnTo>
                  <a:cubicBezTo>
                    <a:pt x="8820" y="7267"/>
                    <a:pt x="8861" y="7529"/>
                    <a:pt x="8948" y="7529"/>
                  </a:cubicBezTo>
                  <a:cubicBezTo>
                    <a:pt x="8995" y="7529"/>
                    <a:pt x="9180" y="7776"/>
                    <a:pt x="9210" y="7881"/>
                  </a:cubicBezTo>
                  <a:cubicBezTo>
                    <a:pt x="9220" y="7911"/>
                    <a:pt x="9250" y="7948"/>
                    <a:pt x="9281" y="7971"/>
                  </a:cubicBezTo>
                  <a:cubicBezTo>
                    <a:pt x="9345" y="8008"/>
                    <a:pt x="9371" y="8136"/>
                    <a:pt x="9338" y="8233"/>
                  </a:cubicBezTo>
                  <a:cubicBezTo>
                    <a:pt x="9318" y="8285"/>
                    <a:pt x="9321" y="8323"/>
                    <a:pt x="9345" y="8383"/>
                  </a:cubicBezTo>
                  <a:cubicBezTo>
                    <a:pt x="9388" y="8495"/>
                    <a:pt x="9439" y="8787"/>
                    <a:pt x="9422" y="8824"/>
                  </a:cubicBezTo>
                  <a:cubicBezTo>
                    <a:pt x="9415" y="8839"/>
                    <a:pt x="9408" y="8817"/>
                    <a:pt x="9408" y="8772"/>
                  </a:cubicBezTo>
                  <a:cubicBezTo>
                    <a:pt x="9408" y="8637"/>
                    <a:pt x="9334" y="8682"/>
                    <a:pt x="9227" y="8891"/>
                  </a:cubicBezTo>
                  <a:lnTo>
                    <a:pt x="9126" y="9086"/>
                  </a:lnTo>
                  <a:lnTo>
                    <a:pt x="9183" y="9183"/>
                  </a:lnTo>
                  <a:lnTo>
                    <a:pt x="9240" y="9281"/>
                  </a:lnTo>
                  <a:lnTo>
                    <a:pt x="9197" y="9520"/>
                  </a:lnTo>
                  <a:cubicBezTo>
                    <a:pt x="9136" y="9849"/>
                    <a:pt x="9123" y="10269"/>
                    <a:pt x="9170" y="10306"/>
                  </a:cubicBezTo>
                  <a:cubicBezTo>
                    <a:pt x="9210" y="10343"/>
                    <a:pt x="9321" y="10725"/>
                    <a:pt x="9321" y="10845"/>
                  </a:cubicBezTo>
                  <a:cubicBezTo>
                    <a:pt x="9321" y="10890"/>
                    <a:pt x="9294" y="11039"/>
                    <a:pt x="9264" y="11182"/>
                  </a:cubicBezTo>
                  <a:cubicBezTo>
                    <a:pt x="9166" y="11638"/>
                    <a:pt x="9166" y="11736"/>
                    <a:pt x="9264" y="11953"/>
                  </a:cubicBezTo>
                  <a:lnTo>
                    <a:pt x="9348" y="12140"/>
                  </a:lnTo>
                  <a:lnTo>
                    <a:pt x="9338" y="12694"/>
                  </a:lnTo>
                  <a:cubicBezTo>
                    <a:pt x="9331" y="13000"/>
                    <a:pt x="9314" y="13262"/>
                    <a:pt x="9304" y="13277"/>
                  </a:cubicBezTo>
                  <a:cubicBezTo>
                    <a:pt x="9284" y="13307"/>
                    <a:pt x="9274" y="13449"/>
                    <a:pt x="9237" y="14116"/>
                  </a:cubicBezTo>
                  <a:cubicBezTo>
                    <a:pt x="9230" y="14265"/>
                    <a:pt x="9237" y="14497"/>
                    <a:pt x="9250" y="14647"/>
                  </a:cubicBezTo>
                  <a:cubicBezTo>
                    <a:pt x="9274" y="14879"/>
                    <a:pt x="9287" y="14924"/>
                    <a:pt x="9351" y="14984"/>
                  </a:cubicBezTo>
                  <a:cubicBezTo>
                    <a:pt x="9445" y="15066"/>
                    <a:pt x="9472" y="15246"/>
                    <a:pt x="9496" y="15844"/>
                  </a:cubicBezTo>
                  <a:cubicBezTo>
                    <a:pt x="9506" y="16084"/>
                    <a:pt x="9519" y="16294"/>
                    <a:pt x="9526" y="16316"/>
                  </a:cubicBezTo>
                  <a:cubicBezTo>
                    <a:pt x="9533" y="16331"/>
                    <a:pt x="9529" y="16398"/>
                    <a:pt x="9516" y="16473"/>
                  </a:cubicBezTo>
                  <a:cubicBezTo>
                    <a:pt x="9503" y="16548"/>
                    <a:pt x="9489" y="16832"/>
                    <a:pt x="9482" y="17117"/>
                  </a:cubicBezTo>
                  <a:cubicBezTo>
                    <a:pt x="9476" y="17514"/>
                    <a:pt x="9482" y="17663"/>
                    <a:pt x="9513" y="17783"/>
                  </a:cubicBezTo>
                  <a:cubicBezTo>
                    <a:pt x="9533" y="17865"/>
                    <a:pt x="9556" y="17970"/>
                    <a:pt x="9566" y="18007"/>
                  </a:cubicBezTo>
                  <a:cubicBezTo>
                    <a:pt x="9576" y="18045"/>
                    <a:pt x="9603" y="18090"/>
                    <a:pt x="9627" y="18097"/>
                  </a:cubicBezTo>
                  <a:cubicBezTo>
                    <a:pt x="9664" y="18112"/>
                    <a:pt x="9674" y="18157"/>
                    <a:pt x="9684" y="18344"/>
                  </a:cubicBezTo>
                  <a:cubicBezTo>
                    <a:pt x="9701" y="18666"/>
                    <a:pt x="9671" y="18928"/>
                    <a:pt x="9600" y="19048"/>
                  </a:cubicBezTo>
                  <a:cubicBezTo>
                    <a:pt x="9566" y="19108"/>
                    <a:pt x="9543" y="19198"/>
                    <a:pt x="9543" y="19272"/>
                  </a:cubicBezTo>
                  <a:cubicBezTo>
                    <a:pt x="9543" y="19392"/>
                    <a:pt x="9543" y="19392"/>
                    <a:pt x="9301" y="19392"/>
                  </a:cubicBezTo>
                  <a:cubicBezTo>
                    <a:pt x="9166" y="19392"/>
                    <a:pt x="8988" y="19407"/>
                    <a:pt x="8904" y="19422"/>
                  </a:cubicBezTo>
                  <a:cubicBezTo>
                    <a:pt x="8780" y="19444"/>
                    <a:pt x="8750" y="19437"/>
                    <a:pt x="8756" y="19385"/>
                  </a:cubicBezTo>
                  <a:cubicBezTo>
                    <a:pt x="8766" y="19287"/>
                    <a:pt x="8592" y="19257"/>
                    <a:pt x="8561" y="19355"/>
                  </a:cubicBezTo>
                  <a:cubicBezTo>
                    <a:pt x="8545" y="19407"/>
                    <a:pt x="8437" y="19430"/>
                    <a:pt x="8084" y="19459"/>
                  </a:cubicBezTo>
                  <a:lnTo>
                    <a:pt x="7630" y="19489"/>
                  </a:lnTo>
                  <a:lnTo>
                    <a:pt x="7603" y="19295"/>
                  </a:lnTo>
                  <a:cubicBezTo>
                    <a:pt x="7587" y="19183"/>
                    <a:pt x="7550" y="19055"/>
                    <a:pt x="7513" y="18995"/>
                  </a:cubicBezTo>
                  <a:cubicBezTo>
                    <a:pt x="7466" y="18921"/>
                    <a:pt x="7442" y="18823"/>
                    <a:pt x="7422" y="18614"/>
                  </a:cubicBezTo>
                  <a:cubicBezTo>
                    <a:pt x="7385" y="18225"/>
                    <a:pt x="7395" y="18045"/>
                    <a:pt x="7462" y="18022"/>
                  </a:cubicBezTo>
                  <a:cubicBezTo>
                    <a:pt x="7529" y="18000"/>
                    <a:pt x="7556" y="17888"/>
                    <a:pt x="7573" y="17536"/>
                  </a:cubicBezTo>
                  <a:cubicBezTo>
                    <a:pt x="7587" y="17289"/>
                    <a:pt x="7576" y="17199"/>
                    <a:pt x="7516" y="16855"/>
                  </a:cubicBezTo>
                  <a:cubicBezTo>
                    <a:pt x="7452" y="16511"/>
                    <a:pt x="7405" y="15919"/>
                    <a:pt x="7398" y="15403"/>
                  </a:cubicBezTo>
                  <a:cubicBezTo>
                    <a:pt x="7395" y="15074"/>
                    <a:pt x="7442" y="14482"/>
                    <a:pt x="7499" y="14160"/>
                  </a:cubicBezTo>
                  <a:cubicBezTo>
                    <a:pt x="7563" y="13786"/>
                    <a:pt x="7563" y="13771"/>
                    <a:pt x="7529" y="13547"/>
                  </a:cubicBezTo>
                  <a:cubicBezTo>
                    <a:pt x="7489" y="13292"/>
                    <a:pt x="7482" y="13038"/>
                    <a:pt x="7516" y="12963"/>
                  </a:cubicBezTo>
                  <a:cubicBezTo>
                    <a:pt x="7526" y="12941"/>
                    <a:pt x="7543" y="12821"/>
                    <a:pt x="7550" y="12709"/>
                  </a:cubicBezTo>
                  <a:cubicBezTo>
                    <a:pt x="7563" y="12521"/>
                    <a:pt x="7560" y="12499"/>
                    <a:pt x="7519" y="12499"/>
                  </a:cubicBezTo>
                  <a:cubicBezTo>
                    <a:pt x="7482" y="12499"/>
                    <a:pt x="7476" y="12469"/>
                    <a:pt x="7476" y="12304"/>
                  </a:cubicBezTo>
                  <a:cubicBezTo>
                    <a:pt x="7476" y="12200"/>
                    <a:pt x="7486" y="12095"/>
                    <a:pt x="7499" y="12080"/>
                  </a:cubicBezTo>
                  <a:cubicBezTo>
                    <a:pt x="7513" y="12065"/>
                    <a:pt x="7523" y="12102"/>
                    <a:pt x="7523" y="12170"/>
                  </a:cubicBezTo>
                  <a:cubicBezTo>
                    <a:pt x="7523" y="12244"/>
                    <a:pt x="7546" y="12319"/>
                    <a:pt x="7580" y="12372"/>
                  </a:cubicBezTo>
                  <a:cubicBezTo>
                    <a:pt x="7654" y="12477"/>
                    <a:pt x="7697" y="12469"/>
                    <a:pt x="7731" y="12357"/>
                  </a:cubicBezTo>
                  <a:cubicBezTo>
                    <a:pt x="7745" y="12304"/>
                    <a:pt x="7771" y="12274"/>
                    <a:pt x="7785" y="12289"/>
                  </a:cubicBezTo>
                  <a:cubicBezTo>
                    <a:pt x="7825" y="12327"/>
                    <a:pt x="7852" y="12177"/>
                    <a:pt x="7882" y="11765"/>
                  </a:cubicBezTo>
                  <a:cubicBezTo>
                    <a:pt x="7913" y="11354"/>
                    <a:pt x="7923" y="11301"/>
                    <a:pt x="7963" y="11331"/>
                  </a:cubicBezTo>
                  <a:cubicBezTo>
                    <a:pt x="7997" y="11361"/>
                    <a:pt x="8034" y="10987"/>
                    <a:pt x="8013" y="10822"/>
                  </a:cubicBezTo>
                  <a:cubicBezTo>
                    <a:pt x="8007" y="10755"/>
                    <a:pt x="8013" y="10718"/>
                    <a:pt x="8040" y="10703"/>
                  </a:cubicBezTo>
                  <a:cubicBezTo>
                    <a:pt x="8064" y="10688"/>
                    <a:pt x="8097" y="10635"/>
                    <a:pt x="8118" y="10590"/>
                  </a:cubicBezTo>
                  <a:cubicBezTo>
                    <a:pt x="8148" y="10516"/>
                    <a:pt x="8151" y="10478"/>
                    <a:pt x="8128" y="10343"/>
                  </a:cubicBezTo>
                  <a:cubicBezTo>
                    <a:pt x="8108" y="10224"/>
                    <a:pt x="8108" y="10141"/>
                    <a:pt x="8128" y="9977"/>
                  </a:cubicBezTo>
                  <a:cubicBezTo>
                    <a:pt x="8145" y="9864"/>
                    <a:pt x="8165" y="9498"/>
                    <a:pt x="8175" y="9168"/>
                  </a:cubicBezTo>
                  <a:cubicBezTo>
                    <a:pt x="8192" y="8667"/>
                    <a:pt x="8202" y="8547"/>
                    <a:pt x="8245" y="8420"/>
                  </a:cubicBezTo>
                  <a:cubicBezTo>
                    <a:pt x="8296" y="8270"/>
                    <a:pt x="8296" y="8270"/>
                    <a:pt x="8255" y="7963"/>
                  </a:cubicBezTo>
                  <a:cubicBezTo>
                    <a:pt x="8235" y="7791"/>
                    <a:pt x="8202" y="7589"/>
                    <a:pt x="8185" y="7514"/>
                  </a:cubicBezTo>
                  <a:cubicBezTo>
                    <a:pt x="8158" y="7410"/>
                    <a:pt x="8158" y="7357"/>
                    <a:pt x="8178" y="7305"/>
                  </a:cubicBezTo>
                  <a:cubicBezTo>
                    <a:pt x="8198" y="7252"/>
                    <a:pt x="8198" y="7200"/>
                    <a:pt x="8168" y="7065"/>
                  </a:cubicBezTo>
                  <a:cubicBezTo>
                    <a:pt x="8148" y="6975"/>
                    <a:pt x="8131" y="6848"/>
                    <a:pt x="8131" y="6788"/>
                  </a:cubicBezTo>
                  <a:cubicBezTo>
                    <a:pt x="8131" y="6669"/>
                    <a:pt x="8047" y="6347"/>
                    <a:pt x="8017" y="6347"/>
                  </a:cubicBezTo>
                  <a:cubicBezTo>
                    <a:pt x="8007" y="6347"/>
                    <a:pt x="7926" y="6279"/>
                    <a:pt x="7842" y="6197"/>
                  </a:cubicBezTo>
                  <a:cubicBezTo>
                    <a:pt x="7741" y="6100"/>
                    <a:pt x="7677" y="6002"/>
                    <a:pt x="7661" y="5928"/>
                  </a:cubicBezTo>
                  <a:cubicBezTo>
                    <a:pt x="7630" y="5778"/>
                    <a:pt x="7503" y="5598"/>
                    <a:pt x="7449" y="5628"/>
                  </a:cubicBezTo>
                  <a:cubicBezTo>
                    <a:pt x="7418" y="5643"/>
                    <a:pt x="7408" y="5621"/>
                    <a:pt x="7408" y="5479"/>
                  </a:cubicBezTo>
                  <a:cubicBezTo>
                    <a:pt x="7408" y="5119"/>
                    <a:pt x="7560" y="4678"/>
                    <a:pt x="7681" y="4678"/>
                  </a:cubicBezTo>
                  <a:cubicBezTo>
                    <a:pt x="7745" y="4678"/>
                    <a:pt x="7745" y="4670"/>
                    <a:pt x="7731" y="4468"/>
                  </a:cubicBezTo>
                  <a:cubicBezTo>
                    <a:pt x="7724" y="4356"/>
                    <a:pt x="7708" y="4191"/>
                    <a:pt x="7691" y="4109"/>
                  </a:cubicBezTo>
                  <a:cubicBezTo>
                    <a:pt x="7674" y="4019"/>
                    <a:pt x="7674" y="3959"/>
                    <a:pt x="7687" y="3952"/>
                  </a:cubicBezTo>
                  <a:cubicBezTo>
                    <a:pt x="7798" y="3869"/>
                    <a:pt x="7822" y="3802"/>
                    <a:pt x="7829" y="3585"/>
                  </a:cubicBezTo>
                  <a:cubicBezTo>
                    <a:pt x="7835" y="3375"/>
                    <a:pt x="7829" y="3346"/>
                    <a:pt x="7758" y="3226"/>
                  </a:cubicBezTo>
                  <a:cubicBezTo>
                    <a:pt x="7701" y="3128"/>
                    <a:pt x="7647" y="3091"/>
                    <a:pt x="7550" y="3076"/>
                  </a:cubicBezTo>
                  <a:cubicBezTo>
                    <a:pt x="7422" y="3061"/>
                    <a:pt x="7187" y="2852"/>
                    <a:pt x="7220" y="2784"/>
                  </a:cubicBezTo>
                  <a:cubicBezTo>
                    <a:pt x="7250" y="2724"/>
                    <a:pt x="7173" y="2605"/>
                    <a:pt x="7103" y="2605"/>
                  </a:cubicBezTo>
                  <a:cubicBezTo>
                    <a:pt x="7049" y="2605"/>
                    <a:pt x="7025" y="2627"/>
                    <a:pt x="7012" y="2702"/>
                  </a:cubicBezTo>
                  <a:cubicBezTo>
                    <a:pt x="7005" y="2754"/>
                    <a:pt x="6965" y="2829"/>
                    <a:pt x="6924" y="2867"/>
                  </a:cubicBezTo>
                  <a:cubicBezTo>
                    <a:pt x="6824" y="2956"/>
                    <a:pt x="6692" y="3241"/>
                    <a:pt x="6679" y="3398"/>
                  </a:cubicBezTo>
                  <a:cubicBezTo>
                    <a:pt x="6672" y="3473"/>
                    <a:pt x="6679" y="3578"/>
                    <a:pt x="6692" y="3637"/>
                  </a:cubicBezTo>
                  <a:cubicBezTo>
                    <a:pt x="6713" y="3727"/>
                    <a:pt x="6713" y="3825"/>
                    <a:pt x="6679" y="4124"/>
                  </a:cubicBezTo>
                  <a:cubicBezTo>
                    <a:pt x="6655" y="4333"/>
                    <a:pt x="6639" y="4521"/>
                    <a:pt x="6639" y="4536"/>
                  </a:cubicBezTo>
                  <a:cubicBezTo>
                    <a:pt x="6639" y="4558"/>
                    <a:pt x="6679" y="4625"/>
                    <a:pt x="6729" y="4693"/>
                  </a:cubicBezTo>
                  <a:cubicBezTo>
                    <a:pt x="6783" y="4768"/>
                    <a:pt x="6820" y="4857"/>
                    <a:pt x="6820" y="4910"/>
                  </a:cubicBezTo>
                  <a:cubicBezTo>
                    <a:pt x="6820" y="4962"/>
                    <a:pt x="6830" y="5022"/>
                    <a:pt x="6844" y="5037"/>
                  </a:cubicBezTo>
                  <a:cubicBezTo>
                    <a:pt x="6874" y="5074"/>
                    <a:pt x="6874" y="5411"/>
                    <a:pt x="6844" y="5561"/>
                  </a:cubicBezTo>
                  <a:cubicBezTo>
                    <a:pt x="6830" y="5621"/>
                    <a:pt x="6797" y="5741"/>
                    <a:pt x="6766" y="5823"/>
                  </a:cubicBezTo>
                  <a:cubicBezTo>
                    <a:pt x="6719" y="5943"/>
                    <a:pt x="6696" y="5965"/>
                    <a:pt x="6608" y="5965"/>
                  </a:cubicBezTo>
                  <a:cubicBezTo>
                    <a:pt x="6528" y="5965"/>
                    <a:pt x="6494" y="5988"/>
                    <a:pt x="6454" y="6077"/>
                  </a:cubicBezTo>
                  <a:cubicBezTo>
                    <a:pt x="6427" y="6145"/>
                    <a:pt x="6393" y="6197"/>
                    <a:pt x="6380" y="6197"/>
                  </a:cubicBezTo>
                  <a:cubicBezTo>
                    <a:pt x="6366" y="6197"/>
                    <a:pt x="6323" y="6279"/>
                    <a:pt x="6279" y="6377"/>
                  </a:cubicBezTo>
                  <a:cubicBezTo>
                    <a:pt x="6205" y="6541"/>
                    <a:pt x="6034" y="6818"/>
                    <a:pt x="6024" y="6781"/>
                  </a:cubicBezTo>
                  <a:cubicBezTo>
                    <a:pt x="6000" y="6706"/>
                    <a:pt x="5939" y="6369"/>
                    <a:pt x="5926" y="6242"/>
                  </a:cubicBezTo>
                  <a:cubicBezTo>
                    <a:pt x="5916" y="6122"/>
                    <a:pt x="5923" y="6070"/>
                    <a:pt x="5950" y="6040"/>
                  </a:cubicBezTo>
                  <a:cubicBezTo>
                    <a:pt x="5970" y="6017"/>
                    <a:pt x="5980" y="5973"/>
                    <a:pt x="5976" y="5935"/>
                  </a:cubicBezTo>
                  <a:cubicBezTo>
                    <a:pt x="5943" y="5688"/>
                    <a:pt x="5943" y="5613"/>
                    <a:pt x="5987" y="5591"/>
                  </a:cubicBezTo>
                  <a:cubicBezTo>
                    <a:pt x="6020" y="5576"/>
                    <a:pt x="6030" y="5516"/>
                    <a:pt x="6030" y="5374"/>
                  </a:cubicBezTo>
                  <a:cubicBezTo>
                    <a:pt x="6030" y="5269"/>
                    <a:pt x="6017" y="5149"/>
                    <a:pt x="6000" y="5104"/>
                  </a:cubicBezTo>
                  <a:cubicBezTo>
                    <a:pt x="5983" y="5059"/>
                    <a:pt x="5953" y="4902"/>
                    <a:pt x="5936" y="4745"/>
                  </a:cubicBezTo>
                  <a:cubicBezTo>
                    <a:pt x="5892" y="4363"/>
                    <a:pt x="5889" y="4363"/>
                    <a:pt x="5795" y="4423"/>
                  </a:cubicBezTo>
                  <a:cubicBezTo>
                    <a:pt x="5697" y="4483"/>
                    <a:pt x="5681" y="4453"/>
                    <a:pt x="5664" y="4191"/>
                  </a:cubicBezTo>
                  <a:cubicBezTo>
                    <a:pt x="5657" y="4086"/>
                    <a:pt x="5624" y="3802"/>
                    <a:pt x="5587" y="3563"/>
                  </a:cubicBezTo>
                  <a:cubicBezTo>
                    <a:pt x="5550" y="3323"/>
                    <a:pt x="5526" y="3091"/>
                    <a:pt x="5529" y="3039"/>
                  </a:cubicBezTo>
                  <a:cubicBezTo>
                    <a:pt x="5536" y="2986"/>
                    <a:pt x="5519" y="2874"/>
                    <a:pt x="5496" y="2777"/>
                  </a:cubicBezTo>
                  <a:cubicBezTo>
                    <a:pt x="5466" y="2657"/>
                    <a:pt x="5455" y="2582"/>
                    <a:pt x="5472" y="2537"/>
                  </a:cubicBezTo>
                  <a:cubicBezTo>
                    <a:pt x="5516" y="2388"/>
                    <a:pt x="5496" y="2343"/>
                    <a:pt x="5398" y="2343"/>
                  </a:cubicBezTo>
                  <a:lnTo>
                    <a:pt x="5301" y="2343"/>
                  </a:lnTo>
                  <a:lnTo>
                    <a:pt x="5227" y="1834"/>
                  </a:lnTo>
                  <a:cubicBezTo>
                    <a:pt x="5106" y="1010"/>
                    <a:pt x="5086" y="913"/>
                    <a:pt x="5052" y="913"/>
                  </a:cubicBezTo>
                  <a:cubicBezTo>
                    <a:pt x="4998" y="913"/>
                    <a:pt x="4995" y="1040"/>
                    <a:pt x="5039" y="1287"/>
                  </a:cubicBezTo>
                  <a:cubicBezTo>
                    <a:pt x="5160" y="1938"/>
                    <a:pt x="5187" y="2133"/>
                    <a:pt x="5187" y="2305"/>
                  </a:cubicBezTo>
                  <a:cubicBezTo>
                    <a:pt x="5187" y="2410"/>
                    <a:pt x="5193" y="2492"/>
                    <a:pt x="5203" y="2492"/>
                  </a:cubicBezTo>
                  <a:cubicBezTo>
                    <a:pt x="5244" y="2492"/>
                    <a:pt x="5193" y="2642"/>
                    <a:pt x="5143" y="2672"/>
                  </a:cubicBezTo>
                  <a:cubicBezTo>
                    <a:pt x="5113" y="2687"/>
                    <a:pt x="5089" y="2709"/>
                    <a:pt x="5089" y="2717"/>
                  </a:cubicBezTo>
                  <a:cubicBezTo>
                    <a:pt x="5089" y="2724"/>
                    <a:pt x="5119" y="2896"/>
                    <a:pt x="5156" y="3091"/>
                  </a:cubicBezTo>
                  <a:lnTo>
                    <a:pt x="5224" y="3450"/>
                  </a:lnTo>
                  <a:lnTo>
                    <a:pt x="5129" y="3503"/>
                  </a:lnTo>
                  <a:cubicBezTo>
                    <a:pt x="5059" y="3540"/>
                    <a:pt x="5035" y="3578"/>
                    <a:pt x="5029" y="3660"/>
                  </a:cubicBezTo>
                  <a:cubicBezTo>
                    <a:pt x="5022" y="3780"/>
                    <a:pt x="5035" y="3787"/>
                    <a:pt x="5176" y="3772"/>
                  </a:cubicBezTo>
                  <a:cubicBezTo>
                    <a:pt x="5217" y="3765"/>
                    <a:pt x="5274" y="3802"/>
                    <a:pt x="5304" y="3839"/>
                  </a:cubicBezTo>
                  <a:cubicBezTo>
                    <a:pt x="5348" y="3899"/>
                    <a:pt x="5361" y="3907"/>
                    <a:pt x="5371" y="3854"/>
                  </a:cubicBezTo>
                  <a:cubicBezTo>
                    <a:pt x="5398" y="3697"/>
                    <a:pt x="5415" y="4206"/>
                    <a:pt x="5392" y="4453"/>
                  </a:cubicBezTo>
                  <a:cubicBezTo>
                    <a:pt x="5378" y="4603"/>
                    <a:pt x="5361" y="4917"/>
                    <a:pt x="5355" y="5149"/>
                  </a:cubicBezTo>
                  <a:cubicBezTo>
                    <a:pt x="5345" y="5568"/>
                    <a:pt x="5348" y="5583"/>
                    <a:pt x="5378" y="5224"/>
                  </a:cubicBezTo>
                  <a:lnTo>
                    <a:pt x="5392" y="5030"/>
                  </a:lnTo>
                  <a:lnTo>
                    <a:pt x="5425" y="5299"/>
                  </a:lnTo>
                  <a:cubicBezTo>
                    <a:pt x="5455" y="5561"/>
                    <a:pt x="5455" y="5576"/>
                    <a:pt x="5398" y="5838"/>
                  </a:cubicBezTo>
                  <a:cubicBezTo>
                    <a:pt x="5358" y="6017"/>
                    <a:pt x="5334" y="6085"/>
                    <a:pt x="5321" y="6040"/>
                  </a:cubicBezTo>
                  <a:cubicBezTo>
                    <a:pt x="5291" y="5935"/>
                    <a:pt x="5267" y="6504"/>
                    <a:pt x="5281" y="6983"/>
                  </a:cubicBezTo>
                  <a:cubicBezTo>
                    <a:pt x="5294" y="7395"/>
                    <a:pt x="5334" y="7709"/>
                    <a:pt x="5395" y="7866"/>
                  </a:cubicBezTo>
                  <a:cubicBezTo>
                    <a:pt x="5412" y="7911"/>
                    <a:pt x="5442" y="8091"/>
                    <a:pt x="5462" y="8278"/>
                  </a:cubicBezTo>
                  <a:cubicBezTo>
                    <a:pt x="5482" y="8465"/>
                    <a:pt x="5519" y="8697"/>
                    <a:pt x="5543" y="8794"/>
                  </a:cubicBezTo>
                  <a:cubicBezTo>
                    <a:pt x="5573" y="8929"/>
                    <a:pt x="5580" y="9041"/>
                    <a:pt x="5573" y="9266"/>
                  </a:cubicBezTo>
                  <a:cubicBezTo>
                    <a:pt x="5546" y="10014"/>
                    <a:pt x="5543" y="9977"/>
                    <a:pt x="5627" y="10156"/>
                  </a:cubicBezTo>
                  <a:cubicBezTo>
                    <a:pt x="5671" y="10246"/>
                    <a:pt x="5741" y="10351"/>
                    <a:pt x="5785" y="10381"/>
                  </a:cubicBezTo>
                  <a:cubicBezTo>
                    <a:pt x="5829" y="10411"/>
                    <a:pt x="5859" y="10463"/>
                    <a:pt x="5852" y="10493"/>
                  </a:cubicBezTo>
                  <a:cubicBezTo>
                    <a:pt x="5812" y="10725"/>
                    <a:pt x="5812" y="10770"/>
                    <a:pt x="5855" y="10815"/>
                  </a:cubicBezTo>
                  <a:cubicBezTo>
                    <a:pt x="5899" y="10867"/>
                    <a:pt x="5899" y="10882"/>
                    <a:pt x="5869" y="11062"/>
                  </a:cubicBezTo>
                  <a:cubicBezTo>
                    <a:pt x="5812" y="11429"/>
                    <a:pt x="5664" y="12851"/>
                    <a:pt x="5647" y="13232"/>
                  </a:cubicBezTo>
                  <a:cubicBezTo>
                    <a:pt x="5644" y="13300"/>
                    <a:pt x="5617" y="13435"/>
                    <a:pt x="5590" y="13517"/>
                  </a:cubicBezTo>
                  <a:cubicBezTo>
                    <a:pt x="5546" y="13659"/>
                    <a:pt x="5539" y="13711"/>
                    <a:pt x="5550" y="13981"/>
                  </a:cubicBezTo>
                  <a:cubicBezTo>
                    <a:pt x="5573" y="14550"/>
                    <a:pt x="5587" y="14669"/>
                    <a:pt x="5620" y="14752"/>
                  </a:cubicBezTo>
                  <a:cubicBezTo>
                    <a:pt x="5671" y="14872"/>
                    <a:pt x="5667" y="15395"/>
                    <a:pt x="5613" y="15627"/>
                  </a:cubicBezTo>
                  <a:cubicBezTo>
                    <a:pt x="5590" y="15725"/>
                    <a:pt x="5556" y="15912"/>
                    <a:pt x="5543" y="16032"/>
                  </a:cubicBezTo>
                  <a:cubicBezTo>
                    <a:pt x="5526" y="16151"/>
                    <a:pt x="5492" y="16301"/>
                    <a:pt x="5469" y="16368"/>
                  </a:cubicBezTo>
                  <a:cubicBezTo>
                    <a:pt x="5439" y="16443"/>
                    <a:pt x="5432" y="16496"/>
                    <a:pt x="5449" y="16533"/>
                  </a:cubicBezTo>
                  <a:cubicBezTo>
                    <a:pt x="5476" y="16593"/>
                    <a:pt x="5449" y="16922"/>
                    <a:pt x="5368" y="17514"/>
                  </a:cubicBezTo>
                  <a:lnTo>
                    <a:pt x="5318" y="17880"/>
                  </a:lnTo>
                  <a:lnTo>
                    <a:pt x="5378" y="17993"/>
                  </a:lnTo>
                  <a:cubicBezTo>
                    <a:pt x="5412" y="18052"/>
                    <a:pt x="5449" y="18112"/>
                    <a:pt x="5459" y="18120"/>
                  </a:cubicBezTo>
                  <a:cubicBezTo>
                    <a:pt x="5472" y="18127"/>
                    <a:pt x="5462" y="18247"/>
                    <a:pt x="5435" y="18404"/>
                  </a:cubicBezTo>
                  <a:cubicBezTo>
                    <a:pt x="5385" y="18696"/>
                    <a:pt x="5254" y="18995"/>
                    <a:pt x="5173" y="18995"/>
                  </a:cubicBezTo>
                  <a:cubicBezTo>
                    <a:pt x="5096" y="18995"/>
                    <a:pt x="5029" y="19130"/>
                    <a:pt x="5005" y="19332"/>
                  </a:cubicBezTo>
                  <a:lnTo>
                    <a:pt x="4982" y="19519"/>
                  </a:lnTo>
                  <a:lnTo>
                    <a:pt x="4770" y="19527"/>
                  </a:lnTo>
                  <a:cubicBezTo>
                    <a:pt x="4608" y="19534"/>
                    <a:pt x="4555" y="19519"/>
                    <a:pt x="4548" y="19467"/>
                  </a:cubicBezTo>
                  <a:cubicBezTo>
                    <a:pt x="4538" y="19415"/>
                    <a:pt x="4461" y="19400"/>
                    <a:pt x="4168" y="19407"/>
                  </a:cubicBezTo>
                  <a:cubicBezTo>
                    <a:pt x="3966" y="19407"/>
                    <a:pt x="3785" y="19430"/>
                    <a:pt x="3771" y="19452"/>
                  </a:cubicBezTo>
                  <a:cubicBezTo>
                    <a:pt x="3755" y="19474"/>
                    <a:pt x="3745" y="19467"/>
                    <a:pt x="3745" y="19415"/>
                  </a:cubicBezTo>
                  <a:cubicBezTo>
                    <a:pt x="3745" y="19332"/>
                    <a:pt x="3644" y="19302"/>
                    <a:pt x="3620" y="19385"/>
                  </a:cubicBezTo>
                  <a:cubicBezTo>
                    <a:pt x="3613" y="19407"/>
                    <a:pt x="3546" y="19430"/>
                    <a:pt x="3469" y="19437"/>
                  </a:cubicBezTo>
                  <a:cubicBezTo>
                    <a:pt x="3392" y="19437"/>
                    <a:pt x="3314" y="19452"/>
                    <a:pt x="3291" y="19467"/>
                  </a:cubicBezTo>
                  <a:cubicBezTo>
                    <a:pt x="3207" y="19527"/>
                    <a:pt x="3153" y="19115"/>
                    <a:pt x="3160" y="18509"/>
                  </a:cubicBezTo>
                  <a:lnTo>
                    <a:pt x="3166" y="18097"/>
                  </a:lnTo>
                  <a:lnTo>
                    <a:pt x="3291" y="18007"/>
                  </a:lnTo>
                  <a:cubicBezTo>
                    <a:pt x="3358" y="17955"/>
                    <a:pt x="3425" y="17895"/>
                    <a:pt x="3435" y="17865"/>
                  </a:cubicBezTo>
                  <a:cubicBezTo>
                    <a:pt x="3455" y="17820"/>
                    <a:pt x="3546" y="17139"/>
                    <a:pt x="3573" y="16810"/>
                  </a:cubicBezTo>
                  <a:cubicBezTo>
                    <a:pt x="3580" y="16728"/>
                    <a:pt x="3570" y="16570"/>
                    <a:pt x="3550" y="16451"/>
                  </a:cubicBezTo>
                  <a:cubicBezTo>
                    <a:pt x="3526" y="16309"/>
                    <a:pt x="3523" y="16211"/>
                    <a:pt x="3536" y="16151"/>
                  </a:cubicBezTo>
                  <a:cubicBezTo>
                    <a:pt x="3550" y="16106"/>
                    <a:pt x="3573" y="15987"/>
                    <a:pt x="3590" y="15882"/>
                  </a:cubicBezTo>
                  <a:cubicBezTo>
                    <a:pt x="3607" y="15777"/>
                    <a:pt x="3634" y="15695"/>
                    <a:pt x="3644" y="15695"/>
                  </a:cubicBezTo>
                  <a:cubicBezTo>
                    <a:pt x="3654" y="15695"/>
                    <a:pt x="3671" y="15627"/>
                    <a:pt x="3677" y="15553"/>
                  </a:cubicBezTo>
                  <a:cubicBezTo>
                    <a:pt x="3684" y="15478"/>
                    <a:pt x="3724" y="15336"/>
                    <a:pt x="3771" y="15238"/>
                  </a:cubicBezTo>
                  <a:cubicBezTo>
                    <a:pt x="3845" y="15081"/>
                    <a:pt x="3852" y="15036"/>
                    <a:pt x="3852" y="14789"/>
                  </a:cubicBezTo>
                  <a:cubicBezTo>
                    <a:pt x="3852" y="14640"/>
                    <a:pt x="3862" y="14505"/>
                    <a:pt x="3876" y="14482"/>
                  </a:cubicBezTo>
                  <a:cubicBezTo>
                    <a:pt x="3923" y="14422"/>
                    <a:pt x="3896" y="14131"/>
                    <a:pt x="3818" y="13816"/>
                  </a:cubicBezTo>
                  <a:cubicBezTo>
                    <a:pt x="3775" y="13637"/>
                    <a:pt x="3721" y="13412"/>
                    <a:pt x="3697" y="13300"/>
                  </a:cubicBezTo>
                  <a:cubicBezTo>
                    <a:pt x="3674" y="13195"/>
                    <a:pt x="3630" y="13045"/>
                    <a:pt x="3600" y="12978"/>
                  </a:cubicBezTo>
                  <a:cubicBezTo>
                    <a:pt x="3570" y="12911"/>
                    <a:pt x="3536" y="12806"/>
                    <a:pt x="3529" y="12746"/>
                  </a:cubicBezTo>
                  <a:cubicBezTo>
                    <a:pt x="3506" y="12589"/>
                    <a:pt x="3304" y="12177"/>
                    <a:pt x="3217" y="12110"/>
                  </a:cubicBezTo>
                  <a:cubicBezTo>
                    <a:pt x="3176" y="12080"/>
                    <a:pt x="3146" y="12027"/>
                    <a:pt x="3150" y="11998"/>
                  </a:cubicBezTo>
                  <a:cubicBezTo>
                    <a:pt x="3153" y="11968"/>
                    <a:pt x="3146" y="11953"/>
                    <a:pt x="3133" y="11975"/>
                  </a:cubicBezTo>
                  <a:cubicBezTo>
                    <a:pt x="3119" y="11990"/>
                    <a:pt x="3079" y="11983"/>
                    <a:pt x="3039" y="11945"/>
                  </a:cubicBezTo>
                  <a:cubicBezTo>
                    <a:pt x="2978" y="11893"/>
                    <a:pt x="2975" y="11878"/>
                    <a:pt x="3012" y="11848"/>
                  </a:cubicBezTo>
                  <a:cubicBezTo>
                    <a:pt x="3045" y="11818"/>
                    <a:pt x="3045" y="11810"/>
                    <a:pt x="3018" y="11810"/>
                  </a:cubicBezTo>
                  <a:cubicBezTo>
                    <a:pt x="2998" y="11810"/>
                    <a:pt x="2965" y="11758"/>
                    <a:pt x="2941" y="11706"/>
                  </a:cubicBezTo>
                  <a:cubicBezTo>
                    <a:pt x="2901" y="11601"/>
                    <a:pt x="2897" y="11601"/>
                    <a:pt x="2941" y="11533"/>
                  </a:cubicBezTo>
                  <a:cubicBezTo>
                    <a:pt x="2992" y="11451"/>
                    <a:pt x="2948" y="11444"/>
                    <a:pt x="2884" y="11518"/>
                  </a:cubicBezTo>
                  <a:cubicBezTo>
                    <a:pt x="2847" y="11563"/>
                    <a:pt x="2830" y="11548"/>
                    <a:pt x="2787" y="11444"/>
                  </a:cubicBezTo>
                  <a:cubicBezTo>
                    <a:pt x="2756" y="11376"/>
                    <a:pt x="2716" y="11316"/>
                    <a:pt x="2699" y="11316"/>
                  </a:cubicBezTo>
                  <a:cubicBezTo>
                    <a:pt x="2649" y="11316"/>
                    <a:pt x="2655" y="11137"/>
                    <a:pt x="2709" y="11025"/>
                  </a:cubicBezTo>
                  <a:cubicBezTo>
                    <a:pt x="2736" y="10965"/>
                    <a:pt x="2746" y="10897"/>
                    <a:pt x="2739" y="10845"/>
                  </a:cubicBezTo>
                  <a:cubicBezTo>
                    <a:pt x="2733" y="10800"/>
                    <a:pt x="2739" y="10748"/>
                    <a:pt x="2756" y="10718"/>
                  </a:cubicBezTo>
                  <a:cubicBezTo>
                    <a:pt x="2803" y="10650"/>
                    <a:pt x="2928" y="10665"/>
                    <a:pt x="2938" y="10733"/>
                  </a:cubicBezTo>
                  <a:cubicBezTo>
                    <a:pt x="2941" y="10763"/>
                    <a:pt x="2958" y="10778"/>
                    <a:pt x="2971" y="10755"/>
                  </a:cubicBezTo>
                  <a:cubicBezTo>
                    <a:pt x="2988" y="10733"/>
                    <a:pt x="2985" y="10650"/>
                    <a:pt x="2958" y="10486"/>
                  </a:cubicBezTo>
                  <a:cubicBezTo>
                    <a:pt x="2897" y="10134"/>
                    <a:pt x="2871" y="9894"/>
                    <a:pt x="2854" y="9535"/>
                  </a:cubicBezTo>
                  <a:cubicBezTo>
                    <a:pt x="2840" y="9221"/>
                    <a:pt x="2840" y="9213"/>
                    <a:pt x="2739" y="9079"/>
                  </a:cubicBezTo>
                  <a:cubicBezTo>
                    <a:pt x="2686" y="9004"/>
                    <a:pt x="2612" y="8921"/>
                    <a:pt x="2578" y="8906"/>
                  </a:cubicBezTo>
                  <a:cubicBezTo>
                    <a:pt x="2538" y="8884"/>
                    <a:pt x="2511" y="8824"/>
                    <a:pt x="2504" y="8749"/>
                  </a:cubicBezTo>
                  <a:cubicBezTo>
                    <a:pt x="2481" y="8540"/>
                    <a:pt x="2286" y="8600"/>
                    <a:pt x="2306" y="8809"/>
                  </a:cubicBezTo>
                  <a:cubicBezTo>
                    <a:pt x="2309" y="8847"/>
                    <a:pt x="2292" y="8877"/>
                    <a:pt x="2266" y="8884"/>
                  </a:cubicBezTo>
                  <a:cubicBezTo>
                    <a:pt x="2182" y="8921"/>
                    <a:pt x="1987" y="9101"/>
                    <a:pt x="1960" y="9176"/>
                  </a:cubicBezTo>
                  <a:cubicBezTo>
                    <a:pt x="1946" y="9213"/>
                    <a:pt x="1929" y="9311"/>
                    <a:pt x="1926" y="9378"/>
                  </a:cubicBezTo>
                  <a:cubicBezTo>
                    <a:pt x="1919" y="9535"/>
                    <a:pt x="1879" y="9924"/>
                    <a:pt x="1845" y="10186"/>
                  </a:cubicBezTo>
                  <a:cubicBezTo>
                    <a:pt x="1832" y="10291"/>
                    <a:pt x="1822" y="10471"/>
                    <a:pt x="1818" y="10583"/>
                  </a:cubicBezTo>
                  <a:cubicBezTo>
                    <a:pt x="1815" y="10793"/>
                    <a:pt x="1818" y="10793"/>
                    <a:pt x="1896" y="10793"/>
                  </a:cubicBezTo>
                  <a:cubicBezTo>
                    <a:pt x="1966" y="10793"/>
                    <a:pt x="1973" y="10807"/>
                    <a:pt x="1970" y="10927"/>
                  </a:cubicBezTo>
                  <a:cubicBezTo>
                    <a:pt x="1966" y="11032"/>
                    <a:pt x="1976" y="11062"/>
                    <a:pt x="2010" y="11062"/>
                  </a:cubicBezTo>
                  <a:cubicBezTo>
                    <a:pt x="2034" y="11062"/>
                    <a:pt x="2054" y="11084"/>
                    <a:pt x="2054" y="11114"/>
                  </a:cubicBezTo>
                  <a:cubicBezTo>
                    <a:pt x="2054" y="11144"/>
                    <a:pt x="2067" y="11167"/>
                    <a:pt x="2087" y="11167"/>
                  </a:cubicBezTo>
                  <a:cubicBezTo>
                    <a:pt x="2108" y="11167"/>
                    <a:pt x="2121" y="11212"/>
                    <a:pt x="2121" y="11272"/>
                  </a:cubicBezTo>
                  <a:cubicBezTo>
                    <a:pt x="2121" y="11324"/>
                    <a:pt x="2111" y="11361"/>
                    <a:pt x="2097" y="11339"/>
                  </a:cubicBezTo>
                  <a:cubicBezTo>
                    <a:pt x="2084" y="11324"/>
                    <a:pt x="2071" y="11376"/>
                    <a:pt x="2061" y="11451"/>
                  </a:cubicBezTo>
                  <a:cubicBezTo>
                    <a:pt x="2050" y="11578"/>
                    <a:pt x="2040" y="11593"/>
                    <a:pt x="1980" y="11571"/>
                  </a:cubicBezTo>
                  <a:cubicBezTo>
                    <a:pt x="1943" y="11556"/>
                    <a:pt x="1906" y="11511"/>
                    <a:pt x="1899" y="11466"/>
                  </a:cubicBezTo>
                  <a:cubicBezTo>
                    <a:pt x="1872" y="11309"/>
                    <a:pt x="1818" y="11212"/>
                    <a:pt x="1788" y="11272"/>
                  </a:cubicBezTo>
                  <a:cubicBezTo>
                    <a:pt x="1765" y="11309"/>
                    <a:pt x="1745" y="11272"/>
                    <a:pt x="1697" y="11114"/>
                  </a:cubicBezTo>
                  <a:cubicBezTo>
                    <a:pt x="1566" y="10665"/>
                    <a:pt x="840" y="8929"/>
                    <a:pt x="474" y="8188"/>
                  </a:cubicBezTo>
                  <a:cubicBezTo>
                    <a:pt x="424" y="8083"/>
                    <a:pt x="292" y="7784"/>
                    <a:pt x="151" y="7440"/>
                  </a:cubicBezTo>
                  <a:cubicBezTo>
                    <a:pt x="27" y="7185"/>
                    <a:pt x="0" y="7140"/>
                    <a:pt x="0" y="7215"/>
                  </a:cubicBezTo>
                  <a:cubicBezTo>
                    <a:pt x="0" y="7275"/>
                    <a:pt x="64" y="7469"/>
                    <a:pt x="148" y="7672"/>
                  </a:cubicBezTo>
                  <a:cubicBezTo>
                    <a:pt x="229" y="7866"/>
                    <a:pt x="282" y="8031"/>
                    <a:pt x="269" y="8046"/>
                  </a:cubicBezTo>
                  <a:cubicBezTo>
                    <a:pt x="255" y="8053"/>
                    <a:pt x="235" y="8038"/>
                    <a:pt x="225" y="8001"/>
                  </a:cubicBezTo>
                  <a:cubicBezTo>
                    <a:pt x="215" y="7963"/>
                    <a:pt x="195" y="7948"/>
                    <a:pt x="182" y="7956"/>
                  </a:cubicBezTo>
                  <a:cubicBezTo>
                    <a:pt x="168" y="7963"/>
                    <a:pt x="208" y="8106"/>
                    <a:pt x="269" y="8270"/>
                  </a:cubicBezTo>
                  <a:cubicBezTo>
                    <a:pt x="333" y="8435"/>
                    <a:pt x="383" y="8585"/>
                    <a:pt x="383" y="8615"/>
                  </a:cubicBezTo>
                  <a:cubicBezTo>
                    <a:pt x="383" y="8644"/>
                    <a:pt x="434" y="8794"/>
                    <a:pt x="497" y="8951"/>
                  </a:cubicBezTo>
                  <a:cubicBezTo>
                    <a:pt x="618" y="9266"/>
                    <a:pt x="625" y="9303"/>
                    <a:pt x="575" y="9408"/>
                  </a:cubicBezTo>
                  <a:cubicBezTo>
                    <a:pt x="531" y="9498"/>
                    <a:pt x="528" y="9752"/>
                    <a:pt x="558" y="10314"/>
                  </a:cubicBezTo>
                  <a:cubicBezTo>
                    <a:pt x="571" y="10575"/>
                    <a:pt x="578" y="10613"/>
                    <a:pt x="595" y="10508"/>
                  </a:cubicBezTo>
                  <a:cubicBezTo>
                    <a:pt x="612" y="10388"/>
                    <a:pt x="615" y="10396"/>
                    <a:pt x="632" y="10583"/>
                  </a:cubicBezTo>
                  <a:cubicBezTo>
                    <a:pt x="642" y="10688"/>
                    <a:pt x="662" y="10837"/>
                    <a:pt x="672" y="10912"/>
                  </a:cubicBezTo>
                  <a:cubicBezTo>
                    <a:pt x="696" y="11054"/>
                    <a:pt x="803" y="11234"/>
                    <a:pt x="827" y="11182"/>
                  </a:cubicBezTo>
                  <a:cubicBezTo>
                    <a:pt x="834" y="11167"/>
                    <a:pt x="830" y="11152"/>
                    <a:pt x="813" y="11152"/>
                  </a:cubicBezTo>
                  <a:cubicBezTo>
                    <a:pt x="770" y="11152"/>
                    <a:pt x="719" y="10935"/>
                    <a:pt x="686" y="10613"/>
                  </a:cubicBezTo>
                  <a:cubicBezTo>
                    <a:pt x="669" y="10448"/>
                    <a:pt x="632" y="10224"/>
                    <a:pt x="608" y="10126"/>
                  </a:cubicBezTo>
                  <a:cubicBezTo>
                    <a:pt x="568" y="9954"/>
                    <a:pt x="568" y="9932"/>
                    <a:pt x="598" y="9827"/>
                  </a:cubicBezTo>
                  <a:cubicBezTo>
                    <a:pt x="618" y="9767"/>
                    <a:pt x="635" y="9640"/>
                    <a:pt x="635" y="9550"/>
                  </a:cubicBezTo>
                  <a:cubicBezTo>
                    <a:pt x="635" y="9460"/>
                    <a:pt x="645" y="9378"/>
                    <a:pt x="652" y="9378"/>
                  </a:cubicBezTo>
                  <a:cubicBezTo>
                    <a:pt x="659" y="9378"/>
                    <a:pt x="787" y="9677"/>
                    <a:pt x="931" y="10044"/>
                  </a:cubicBezTo>
                  <a:cubicBezTo>
                    <a:pt x="1156" y="10613"/>
                    <a:pt x="1197" y="10748"/>
                    <a:pt x="1203" y="10905"/>
                  </a:cubicBezTo>
                  <a:cubicBezTo>
                    <a:pt x="1207" y="11010"/>
                    <a:pt x="1224" y="11144"/>
                    <a:pt x="1240" y="11204"/>
                  </a:cubicBezTo>
                  <a:cubicBezTo>
                    <a:pt x="1254" y="11264"/>
                    <a:pt x="1274" y="11406"/>
                    <a:pt x="1284" y="11511"/>
                  </a:cubicBezTo>
                  <a:cubicBezTo>
                    <a:pt x="1294" y="11616"/>
                    <a:pt x="1318" y="11848"/>
                    <a:pt x="1338" y="12020"/>
                  </a:cubicBezTo>
                  <a:cubicBezTo>
                    <a:pt x="1375" y="12327"/>
                    <a:pt x="1378" y="12327"/>
                    <a:pt x="1328" y="12424"/>
                  </a:cubicBezTo>
                  <a:cubicBezTo>
                    <a:pt x="1294" y="12499"/>
                    <a:pt x="1281" y="12581"/>
                    <a:pt x="1281" y="12738"/>
                  </a:cubicBezTo>
                  <a:cubicBezTo>
                    <a:pt x="1281" y="12941"/>
                    <a:pt x="1257" y="13045"/>
                    <a:pt x="1183" y="13143"/>
                  </a:cubicBezTo>
                  <a:cubicBezTo>
                    <a:pt x="1170" y="13165"/>
                    <a:pt x="1126" y="13262"/>
                    <a:pt x="1092" y="13360"/>
                  </a:cubicBezTo>
                  <a:cubicBezTo>
                    <a:pt x="1042" y="13509"/>
                    <a:pt x="1032" y="13599"/>
                    <a:pt x="1029" y="13854"/>
                  </a:cubicBezTo>
                  <a:cubicBezTo>
                    <a:pt x="1025" y="14026"/>
                    <a:pt x="1035" y="14213"/>
                    <a:pt x="1049" y="14265"/>
                  </a:cubicBezTo>
                  <a:cubicBezTo>
                    <a:pt x="1062" y="14318"/>
                    <a:pt x="1066" y="14422"/>
                    <a:pt x="1062" y="14490"/>
                  </a:cubicBezTo>
                  <a:cubicBezTo>
                    <a:pt x="1055" y="14572"/>
                    <a:pt x="1069" y="14692"/>
                    <a:pt x="1103" y="14819"/>
                  </a:cubicBezTo>
                  <a:cubicBezTo>
                    <a:pt x="1129" y="14931"/>
                    <a:pt x="1146" y="15036"/>
                    <a:pt x="1139" y="15051"/>
                  </a:cubicBezTo>
                  <a:cubicBezTo>
                    <a:pt x="1116" y="15104"/>
                    <a:pt x="887" y="14737"/>
                    <a:pt x="800" y="14505"/>
                  </a:cubicBezTo>
                  <a:cubicBezTo>
                    <a:pt x="699" y="14235"/>
                    <a:pt x="635" y="13741"/>
                    <a:pt x="618" y="13053"/>
                  </a:cubicBezTo>
                  <a:cubicBezTo>
                    <a:pt x="612" y="12768"/>
                    <a:pt x="598" y="12521"/>
                    <a:pt x="595" y="12506"/>
                  </a:cubicBezTo>
                  <a:cubicBezTo>
                    <a:pt x="588" y="12491"/>
                    <a:pt x="585" y="12282"/>
                    <a:pt x="585" y="12035"/>
                  </a:cubicBezTo>
                  <a:cubicBezTo>
                    <a:pt x="585" y="11795"/>
                    <a:pt x="578" y="11444"/>
                    <a:pt x="568" y="11257"/>
                  </a:cubicBezTo>
                  <a:lnTo>
                    <a:pt x="555" y="10912"/>
                  </a:lnTo>
                  <a:lnTo>
                    <a:pt x="528" y="11182"/>
                  </a:lnTo>
                  <a:cubicBezTo>
                    <a:pt x="457" y="11863"/>
                    <a:pt x="477" y="12888"/>
                    <a:pt x="582" y="13696"/>
                  </a:cubicBezTo>
                  <a:cubicBezTo>
                    <a:pt x="629" y="14078"/>
                    <a:pt x="800" y="14782"/>
                    <a:pt x="904" y="15044"/>
                  </a:cubicBezTo>
                  <a:lnTo>
                    <a:pt x="995" y="15261"/>
                  </a:lnTo>
                  <a:lnTo>
                    <a:pt x="938" y="15590"/>
                  </a:lnTo>
                  <a:cubicBezTo>
                    <a:pt x="867" y="15994"/>
                    <a:pt x="871" y="16009"/>
                    <a:pt x="938" y="16526"/>
                  </a:cubicBezTo>
                  <a:cubicBezTo>
                    <a:pt x="1002" y="17012"/>
                    <a:pt x="1039" y="17154"/>
                    <a:pt x="1143" y="17296"/>
                  </a:cubicBezTo>
                  <a:cubicBezTo>
                    <a:pt x="1187" y="17356"/>
                    <a:pt x="1220" y="17416"/>
                    <a:pt x="1220" y="17446"/>
                  </a:cubicBezTo>
                  <a:cubicBezTo>
                    <a:pt x="1220" y="17521"/>
                    <a:pt x="1385" y="17678"/>
                    <a:pt x="1529" y="17746"/>
                  </a:cubicBezTo>
                  <a:cubicBezTo>
                    <a:pt x="1613" y="17783"/>
                    <a:pt x="1664" y="17828"/>
                    <a:pt x="1657" y="17865"/>
                  </a:cubicBezTo>
                  <a:cubicBezTo>
                    <a:pt x="1650" y="17895"/>
                    <a:pt x="1711" y="17985"/>
                    <a:pt x="1788" y="18067"/>
                  </a:cubicBezTo>
                  <a:lnTo>
                    <a:pt x="1929" y="18210"/>
                  </a:lnTo>
                  <a:lnTo>
                    <a:pt x="1929" y="18442"/>
                  </a:lnTo>
                  <a:cubicBezTo>
                    <a:pt x="1929" y="18718"/>
                    <a:pt x="1866" y="19048"/>
                    <a:pt x="1792" y="19145"/>
                  </a:cubicBezTo>
                  <a:cubicBezTo>
                    <a:pt x="1761" y="19190"/>
                    <a:pt x="1738" y="19257"/>
                    <a:pt x="1738" y="19295"/>
                  </a:cubicBezTo>
                  <a:cubicBezTo>
                    <a:pt x="1738" y="19362"/>
                    <a:pt x="1704" y="19370"/>
                    <a:pt x="1519" y="19347"/>
                  </a:cubicBezTo>
                  <a:cubicBezTo>
                    <a:pt x="1398" y="19332"/>
                    <a:pt x="1261" y="19317"/>
                    <a:pt x="1207" y="19325"/>
                  </a:cubicBezTo>
                  <a:cubicBezTo>
                    <a:pt x="1150" y="19325"/>
                    <a:pt x="1103" y="19295"/>
                    <a:pt x="1086" y="19250"/>
                  </a:cubicBezTo>
                  <a:cubicBezTo>
                    <a:pt x="1022" y="19078"/>
                    <a:pt x="746" y="19033"/>
                    <a:pt x="746" y="19198"/>
                  </a:cubicBezTo>
                  <a:cubicBezTo>
                    <a:pt x="746" y="19287"/>
                    <a:pt x="582" y="19332"/>
                    <a:pt x="266" y="19340"/>
                  </a:cubicBezTo>
                  <a:lnTo>
                    <a:pt x="0" y="19340"/>
                  </a:lnTo>
                  <a:lnTo>
                    <a:pt x="0" y="21600"/>
                  </a:lnTo>
                  <a:lnTo>
                    <a:pt x="21597" y="21600"/>
                  </a:lnTo>
                  <a:cubicBezTo>
                    <a:pt x="21593" y="19901"/>
                    <a:pt x="21587" y="19736"/>
                    <a:pt x="21553" y="19594"/>
                  </a:cubicBezTo>
                  <a:cubicBezTo>
                    <a:pt x="21499" y="19370"/>
                    <a:pt x="21503" y="18951"/>
                    <a:pt x="21563" y="18756"/>
                  </a:cubicBezTo>
                  <a:cubicBezTo>
                    <a:pt x="21593" y="18651"/>
                    <a:pt x="21600" y="18419"/>
                    <a:pt x="21600" y="16945"/>
                  </a:cubicBezTo>
                  <a:lnTo>
                    <a:pt x="21600" y="15253"/>
                  </a:lnTo>
                  <a:lnTo>
                    <a:pt x="21519" y="15171"/>
                  </a:lnTo>
                  <a:cubicBezTo>
                    <a:pt x="21476" y="15126"/>
                    <a:pt x="21398" y="15074"/>
                    <a:pt x="21351" y="15059"/>
                  </a:cubicBezTo>
                  <a:cubicBezTo>
                    <a:pt x="21271" y="15029"/>
                    <a:pt x="21261" y="15014"/>
                    <a:pt x="21261" y="14872"/>
                  </a:cubicBezTo>
                  <a:cubicBezTo>
                    <a:pt x="21261" y="14602"/>
                    <a:pt x="21200" y="14153"/>
                    <a:pt x="21133" y="13921"/>
                  </a:cubicBezTo>
                  <a:cubicBezTo>
                    <a:pt x="21099" y="13794"/>
                    <a:pt x="21052" y="13637"/>
                    <a:pt x="21035" y="13569"/>
                  </a:cubicBezTo>
                  <a:cubicBezTo>
                    <a:pt x="20992" y="13405"/>
                    <a:pt x="20793" y="12963"/>
                    <a:pt x="20763" y="12963"/>
                  </a:cubicBezTo>
                  <a:cubicBezTo>
                    <a:pt x="20750" y="12963"/>
                    <a:pt x="20713" y="12918"/>
                    <a:pt x="20676" y="12858"/>
                  </a:cubicBezTo>
                  <a:cubicBezTo>
                    <a:pt x="20629" y="12783"/>
                    <a:pt x="20615" y="12723"/>
                    <a:pt x="20622" y="12641"/>
                  </a:cubicBezTo>
                  <a:cubicBezTo>
                    <a:pt x="20629" y="12574"/>
                    <a:pt x="20615" y="12454"/>
                    <a:pt x="20595" y="12364"/>
                  </a:cubicBezTo>
                  <a:cubicBezTo>
                    <a:pt x="20575" y="12274"/>
                    <a:pt x="20558" y="12185"/>
                    <a:pt x="20558" y="12162"/>
                  </a:cubicBezTo>
                  <a:cubicBezTo>
                    <a:pt x="20558" y="12140"/>
                    <a:pt x="20605" y="11945"/>
                    <a:pt x="20666" y="11736"/>
                  </a:cubicBezTo>
                  <a:cubicBezTo>
                    <a:pt x="20726" y="11526"/>
                    <a:pt x="20813" y="11182"/>
                    <a:pt x="20861" y="10972"/>
                  </a:cubicBezTo>
                  <a:lnTo>
                    <a:pt x="20945" y="10590"/>
                  </a:lnTo>
                  <a:lnTo>
                    <a:pt x="21022" y="10740"/>
                  </a:lnTo>
                  <a:cubicBezTo>
                    <a:pt x="21116" y="10920"/>
                    <a:pt x="21227" y="11047"/>
                    <a:pt x="21257" y="11010"/>
                  </a:cubicBezTo>
                  <a:cubicBezTo>
                    <a:pt x="21297" y="10957"/>
                    <a:pt x="21281" y="10800"/>
                    <a:pt x="21224" y="10718"/>
                  </a:cubicBezTo>
                  <a:cubicBezTo>
                    <a:pt x="21129" y="10583"/>
                    <a:pt x="21089" y="10418"/>
                    <a:pt x="21123" y="10291"/>
                  </a:cubicBezTo>
                  <a:cubicBezTo>
                    <a:pt x="21156" y="10149"/>
                    <a:pt x="21210" y="9647"/>
                    <a:pt x="21197" y="9595"/>
                  </a:cubicBezTo>
                  <a:cubicBezTo>
                    <a:pt x="21173" y="9513"/>
                    <a:pt x="21217" y="9348"/>
                    <a:pt x="21257" y="9370"/>
                  </a:cubicBezTo>
                  <a:cubicBezTo>
                    <a:pt x="21301" y="9393"/>
                    <a:pt x="21331" y="9303"/>
                    <a:pt x="21311" y="9191"/>
                  </a:cubicBezTo>
                  <a:cubicBezTo>
                    <a:pt x="21304" y="9153"/>
                    <a:pt x="21365" y="8966"/>
                    <a:pt x="21449" y="8779"/>
                  </a:cubicBezTo>
                  <a:cubicBezTo>
                    <a:pt x="21580" y="8465"/>
                    <a:pt x="21597" y="8412"/>
                    <a:pt x="21597" y="8233"/>
                  </a:cubicBezTo>
                  <a:cubicBezTo>
                    <a:pt x="21597" y="8016"/>
                    <a:pt x="21566" y="7971"/>
                    <a:pt x="21529" y="8128"/>
                  </a:cubicBezTo>
                  <a:cubicBezTo>
                    <a:pt x="21516" y="8180"/>
                    <a:pt x="21513" y="8225"/>
                    <a:pt x="21519" y="8225"/>
                  </a:cubicBezTo>
                  <a:cubicBezTo>
                    <a:pt x="21536" y="8225"/>
                    <a:pt x="21385" y="8697"/>
                    <a:pt x="21308" y="8884"/>
                  </a:cubicBezTo>
                  <a:cubicBezTo>
                    <a:pt x="21257" y="9004"/>
                    <a:pt x="21237" y="9019"/>
                    <a:pt x="21170" y="8989"/>
                  </a:cubicBezTo>
                  <a:cubicBezTo>
                    <a:pt x="21126" y="8974"/>
                    <a:pt x="21079" y="8936"/>
                    <a:pt x="21062" y="8906"/>
                  </a:cubicBezTo>
                  <a:cubicBezTo>
                    <a:pt x="21015" y="8817"/>
                    <a:pt x="20971" y="8891"/>
                    <a:pt x="20985" y="9041"/>
                  </a:cubicBezTo>
                  <a:cubicBezTo>
                    <a:pt x="20995" y="9161"/>
                    <a:pt x="20992" y="9176"/>
                    <a:pt x="20945" y="9146"/>
                  </a:cubicBezTo>
                  <a:cubicBezTo>
                    <a:pt x="20908" y="9123"/>
                    <a:pt x="20867" y="9161"/>
                    <a:pt x="20807" y="9273"/>
                  </a:cubicBezTo>
                  <a:cubicBezTo>
                    <a:pt x="20760" y="9356"/>
                    <a:pt x="20719" y="9445"/>
                    <a:pt x="20719" y="9468"/>
                  </a:cubicBezTo>
                  <a:cubicBezTo>
                    <a:pt x="20719" y="9490"/>
                    <a:pt x="20669" y="9647"/>
                    <a:pt x="20608" y="9812"/>
                  </a:cubicBezTo>
                  <a:cubicBezTo>
                    <a:pt x="20548" y="9977"/>
                    <a:pt x="20494" y="10149"/>
                    <a:pt x="20494" y="10209"/>
                  </a:cubicBezTo>
                  <a:cubicBezTo>
                    <a:pt x="20494" y="10306"/>
                    <a:pt x="20494" y="10306"/>
                    <a:pt x="20427" y="10201"/>
                  </a:cubicBezTo>
                  <a:lnTo>
                    <a:pt x="20360" y="10096"/>
                  </a:lnTo>
                  <a:lnTo>
                    <a:pt x="20292" y="10276"/>
                  </a:lnTo>
                  <a:cubicBezTo>
                    <a:pt x="20232" y="10433"/>
                    <a:pt x="20218" y="10448"/>
                    <a:pt x="20168" y="10403"/>
                  </a:cubicBezTo>
                  <a:cubicBezTo>
                    <a:pt x="20111" y="10358"/>
                    <a:pt x="20108" y="10336"/>
                    <a:pt x="20108" y="10037"/>
                  </a:cubicBezTo>
                  <a:cubicBezTo>
                    <a:pt x="20108" y="9617"/>
                    <a:pt x="20087" y="9580"/>
                    <a:pt x="19782" y="9430"/>
                  </a:cubicBezTo>
                  <a:cubicBezTo>
                    <a:pt x="19745" y="9415"/>
                    <a:pt x="19728" y="9385"/>
                    <a:pt x="19741" y="9370"/>
                  </a:cubicBezTo>
                  <a:cubicBezTo>
                    <a:pt x="19798" y="9326"/>
                    <a:pt x="19741" y="9258"/>
                    <a:pt x="19644" y="9258"/>
                  </a:cubicBezTo>
                  <a:cubicBezTo>
                    <a:pt x="19570" y="9258"/>
                    <a:pt x="19543" y="9281"/>
                    <a:pt x="19543" y="9333"/>
                  </a:cubicBezTo>
                  <a:cubicBezTo>
                    <a:pt x="19543" y="9370"/>
                    <a:pt x="19506" y="9460"/>
                    <a:pt x="19459" y="9528"/>
                  </a:cubicBezTo>
                  <a:cubicBezTo>
                    <a:pt x="19334" y="9700"/>
                    <a:pt x="19203" y="9977"/>
                    <a:pt x="19203" y="10067"/>
                  </a:cubicBezTo>
                  <a:cubicBezTo>
                    <a:pt x="19203" y="10111"/>
                    <a:pt x="19220" y="10164"/>
                    <a:pt x="19244" y="10194"/>
                  </a:cubicBezTo>
                  <a:cubicBezTo>
                    <a:pt x="19271" y="10231"/>
                    <a:pt x="19274" y="10254"/>
                    <a:pt x="19257" y="10284"/>
                  </a:cubicBezTo>
                  <a:cubicBezTo>
                    <a:pt x="19227" y="10328"/>
                    <a:pt x="19183" y="10972"/>
                    <a:pt x="19183" y="11376"/>
                  </a:cubicBezTo>
                  <a:cubicBezTo>
                    <a:pt x="19183" y="11661"/>
                    <a:pt x="19183" y="11661"/>
                    <a:pt x="19261" y="11691"/>
                  </a:cubicBezTo>
                  <a:cubicBezTo>
                    <a:pt x="19324" y="11721"/>
                    <a:pt x="19338" y="11743"/>
                    <a:pt x="19338" y="11855"/>
                  </a:cubicBezTo>
                  <a:cubicBezTo>
                    <a:pt x="19338" y="12050"/>
                    <a:pt x="19321" y="12080"/>
                    <a:pt x="19274" y="11990"/>
                  </a:cubicBezTo>
                  <a:cubicBezTo>
                    <a:pt x="19234" y="11915"/>
                    <a:pt x="19230" y="11915"/>
                    <a:pt x="19217" y="12050"/>
                  </a:cubicBezTo>
                  <a:cubicBezTo>
                    <a:pt x="19207" y="12125"/>
                    <a:pt x="19190" y="12222"/>
                    <a:pt x="19180" y="12252"/>
                  </a:cubicBezTo>
                  <a:cubicBezTo>
                    <a:pt x="19166" y="12289"/>
                    <a:pt x="19150" y="12387"/>
                    <a:pt x="19143" y="12477"/>
                  </a:cubicBezTo>
                  <a:cubicBezTo>
                    <a:pt x="19133" y="12581"/>
                    <a:pt x="19103" y="12671"/>
                    <a:pt x="19049" y="12746"/>
                  </a:cubicBezTo>
                  <a:cubicBezTo>
                    <a:pt x="18834" y="13045"/>
                    <a:pt x="18773" y="13255"/>
                    <a:pt x="18776" y="13667"/>
                  </a:cubicBezTo>
                  <a:cubicBezTo>
                    <a:pt x="18776" y="13794"/>
                    <a:pt x="18770" y="13988"/>
                    <a:pt x="18756" y="14101"/>
                  </a:cubicBezTo>
                  <a:cubicBezTo>
                    <a:pt x="18736" y="14273"/>
                    <a:pt x="18739" y="14318"/>
                    <a:pt x="18790" y="14512"/>
                  </a:cubicBezTo>
                  <a:cubicBezTo>
                    <a:pt x="18857" y="14767"/>
                    <a:pt x="18857" y="14774"/>
                    <a:pt x="18803" y="14804"/>
                  </a:cubicBezTo>
                  <a:cubicBezTo>
                    <a:pt x="18776" y="14819"/>
                    <a:pt x="18756" y="14894"/>
                    <a:pt x="18746" y="15006"/>
                  </a:cubicBezTo>
                  <a:cubicBezTo>
                    <a:pt x="18736" y="15104"/>
                    <a:pt x="18713" y="15261"/>
                    <a:pt x="18689" y="15343"/>
                  </a:cubicBezTo>
                  <a:cubicBezTo>
                    <a:pt x="18635" y="15538"/>
                    <a:pt x="18605" y="15919"/>
                    <a:pt x="18642" y="15919"/>
                  </a:cubicBezTo>
                  <a:cubicBezTo>
                    <a:pt x="18655" y="15919"/>
                    <a:pt x="18669" y="15852"/>
                    <a:pt x="18669" y="15777"/>
                  </a:cubicBezTo>
                  <a:cubicBezTo>
                    <a:pt x="18669" y="15545"/>
                    <a:pt x="18709" y="15553"/>
                    <a:pt x="18739" y="15785"/>
                  </a:cubicBezTo>
                  <a:cubicBezTo>
                    <a:pt x="18770" y="16017"/>
                    <a:pt x="18850" y="16219"/>
                    <a:pt x="18918" y="16219"/>
                  </a:cubicBezTo>
                  <a:cubicBezTo>
                    <a:pt x="18998" y="16219"/>
                    <a:pt x="18985" y="16301"/>
                    <a:pt x="18887" y="16398"/>
                  </a:cubicBezTo>
                  <a:cubicBezTo>
                    <a:pt x="18669" y="16608"/>
                    <a:pt x="18534" y="16975"/>
                    <a:pt x="18534" y="17356"/>
                  </a:cubicBezTo>
                  <a:cubicBezTo>
                    <a:pt x="18534" y="17566"/>
                    <a:pt x="18565" y="17671"/>
                    <a:pt x="18662" y="17798"/>
                  </a:cubicBezTo>
                  <a:cubicBezTo>
                    <a:pt x="18763" y="17933"/>
                    <a:pt x="18918" y="18239"/>
                    <a:pt x="18918" y="18307"/>
                  </a:cubicBezTo>
                  <a:cubicBezTo>
                    <a:pt x="18918" y="18337"/>
                    <a:pt x="18894" y="18419"/>
                    <a:pt x="18861" y="18501"/>
                  </a:cubicBezTo>
                  <a:cubicBezTo>
                    <a:pt x="18827" y="18584"/>
                    <a:pt x="18803" y="18674"/>
                    <a:pt x="18803" y="18704"/>
                  </a:cubicBezTo>
                  <a:cubicBezTo>
                    <a:pt x="18803" y="18808"/>
                    <a:pt x="18713" y="18823"/>
                    <a:pt x="18669" y="18726"/>
                  </a:cubicBezTo>
                  <a:cubicBezTo>
                    <a:pt x="18625" y="18636"/>
                    <a:pt x="18629" y="18382"/>
                    <a:pt x="18672" y="18382"/>
                  </a:cubicBezTo>
                  <a:cubicBezTo>
                    <a:pt x="18723" y="18382"/>
                    <a:pt x="18669" y="18262"/>
                    <a:pt x="18615" y="18247"/>
                  </a:cubicBezTo>
                  <a:cubicBezTo>
                    <a:pt x="18545" y="18232"/>
                    <a:pt x="18545" y="18247"/>
                    <a:pt x="18592" y="18404"/>
                  </a:cubicBezTo>
                  <a:cubicBezTo>
                    <a:pt x="18635" y="18546"/>
                    <a:pt x="18605" y="18561"/>
                    <a:pt x="18521" y="18449"/>
                  </a:cubicBezTo>
                  <a:cubicBezTo>
                    <a:pt x="18491" y="18404"/>
                    <a:pt x="18454" y="18389"/>
                    <a:pt x="18444" y="18404"/>
                  </a:cubicBezTo>
                  <a:cubicBezTo>
                    <a:pt x="18430" y="18419"/>
                    <a:pt x="18420" y="18412"/>
                    <a:pt x="18420" y="18382"/>
                  </a:cubicBezTo>
                  <a:cubicBezTo>
                    <a:pt x="18420" y="18352"/>
                    <a:pt x="18430" y="18329"/>
                    <a:pt x="18444" y="18329"/>
                  </a:cubicBezTo>
                  <a:cubicBezTo>
                    <a:pt x="18461" y="18329"/>
                    <a:pt x="18461" y="18307"/>
                    <a:pt x="18440" y="18254"/>
                  </a:cubicBezTo>
                  <a:cubicBezTo>
                    <a:pt x="18420" y="18202"/>
                    <a:pt x="18420" y="18180"/>
                    <a:pt x="18437" y="18180"/>
                  </a:cubicBezTo>
                  <a:cubicBezTo>
                    <a:pt x="18484" y="18180"/>
                    <a:pt x="18464" y="18030"/>
                    <a:pt x="18413" y="17993"/>
                  </a:cubicBezTo>
                  <a:cubicBezTo>
                    <a:pt x="18339" y="17933"/>
                    <a:pt x="18266" y="18067"/>
                    <a:pt x="18255" y="18277"/>
                  </a:cubicBezTo>
                  <a:lnTo>
                    <a:pt x="18249" y="18449"/>
                  </a:lnTo>
                  <a:lnTo>
                    <a:pt x="18205" y="18299"/>
                  </a:lnTo>
                  <a:cubicBezTo>
                    <a:pt x="18182" y="18217"/>
                    <a:pt x="18161" y="18127"/>
                    <a:pt x="18161" y="18090"/>
                  </a:cubicBezTo>
                  <a:cubicBezTo>
                    <a:pt x="18161" y="18052"/>
                    <a:pt x="18148" y="18030"/>
                    <a:pt x="18131" y="18030"/>
                  </a:cubicBezTo>
                  <a:cubicBezTo>
                    <a:pt x="18114" y="18030"/>
                    <a:pt x="18101" y="17978"/>
                    <a:pt x="18101" y="17910"/>
                  </a:cubicBezTo>
                  <a:cubicBezTo>
                    <a:pt x="18101" y="17843"/>
                    <a:pt x="18091" y="17790"/>
                    <a:pt x="18077" y="17790"/>
                  </a:cubicBezTo>
                  <a:cubicBezTo>
                    <a:pt x="18064" y="17790"/>
                    <a:pt x="18054" y="17843"/>
                    <a:pt x="18054" y="17918"/>
                  </a:cubicBezTo>
                  <a:cubicBezTo>
                    <a:pt x="18054" y="18030"/>
                    <a:pt x="18047" y="18037"/>
                    <a:pt x="18007" y="17985"/>
                  </a:cubicBezTo>
                  <a:cubicBezTo>
                    <a:pt x="17980" y="17955"/>
                    <a:pt x="17956" y="17940"/>
                    <a:pt x="17950" y="17955"/>
                  </a:cubicBezTo>
                  <a:cubicBezTo>
                    <a:pt x="17933" y="17993"/>
                    <a:pt x="18044" y="18232"/>
                    <a:pt x="18077" y="18232"/>
                  </a:cubicBezTo>
                  <a:cubicBezTo>
                    <a:pt x="18104" y="18232"/>
                    <a:pt x="18104" y="18239"/>
                    <a:pt x="18077" y="18277"/>
                  </a:cubicBezTo>
                  <a:cubicBezTo>
                    <a:pt x="18054" y="18314"/>
                    <a:pt x="18050" y="18337"/>
                    <a:pt x="18071" y="18389"/>
                  </a:cubicBezTo>
                  <a:cubicBezTo>
                    <a:pt x="18121" y="18524"/>
                    <a:pt x="18071" y="18516"/>
                    <a:pt x="17946" y="18367"/>
                  </a:cubicBezTo>
                  <a:cubicBezTo>
                    <a:pt x="17818" y="18217"/>
                    <a:pt x="17755" y="18202"/>
                    <a:pt x="17859" y="18352"/>
                  </a:cubicBezTo>
                  <a:cubicBezTo>
                    <a:pt x="17892" y="18397"/>
                    <a:pt x="17913" y="18449"/>
                    <a:pt x="17906" y="18472"/>
                  </a:cubicBezTo>
                  <a:cubicBezTo>
                    <a:pt x="17899" y="18494"/>
                    <a:pt x="17916" y="18546"/>
                    <a:pt x="17939" y="18599"/>
                  </a:cubicBezTo>
                  <a:cubicBezTo>
                    <a:pt x="17987" y="18696"/>
                    <a:pt x="17980" y="18786"/>
                    <a:pt x="17926" y="18741"/>
                  </a:cubicBezTo>
                  <a:cubicBezTo>
                    <a:pt x="17909" y="18726"/>
                    <a:pt x="17892" y="18741"/>
                    <a:pt x="17892" y="18771"/>
                  </a:cubicBezTo>
                  <a:cubicBezTo>
                    <a:pt x="17892" y="18943"/>
                    <a:pt x="17687" y="18419"/>
                    <a:pt x="17593" y="18007"/>
                  </a:cubicBezTo>
                  <a:cubicBezTo>
                    <a:pt x="17513" y="17648"/>
                    <a:pt x="17499" y="17499"/>
                    <a:pt x="17496" y="16600"/>
                  </a:cubicBezTo>
                  <a:cubicBezTo>
                    <a:pt x="17492" y="16151"/>
                    <a:pt x="17479" y="15665"/>
                    <a:pt x="17466" y="15515"/>
                  </a:cubicBezTo>
                  <a:cubicBezTo>
                    <a:pt x="17452" y="15365"/>
                    <a:pt x="17422" y="14946"/>
                    <a:pt x="17398" y="14580"/>
                  </a:cubicBezTo>
                  <a:cubicBezTo>
                    <a:pt x="17375" y="14213"/>
                    <a:pt x="17328" y="13674"/>
                    <a:pt x="17301" y="13382"/>
                  </a:cubicBezTo>
                  <a:lnTo>
                    <a:pt x="17247" y="12843"/>
                  </a:lnTo>
                  <a:lnTo>
                    <a:pt x="17318" y="12709"/>
                  </a:lnTo>
                  <a:cubicBezTo>
                    <a:pt x="17382" y="12589"/>
                    <a:pt x="17392" y="12581"/>
                    <a:pt x="17408" y="12649"/>
                  </a:cubicBezTo>
                  <a:cubicBezTo>
                    <a:pt x="17422" y="12694"/>
                    <a:pt x="17429" y="12903"/>
                    <a:pt x="17425" y="13113"/>
                  </a:cubicBezTo>
                  <a:cubicBezTo>
                    <a:pt x="17422" y="13472"/>
                    <a:pt x="17425" y="13502"/>
                    <a:pt x="17476" y="13577"/>
                  </a:cubicBezTo>
                  <a:cubicBezTo>
                    <a:pt x="17506" y="13622"/>
                    <a:pt x="17533" y="13689"/>
                    <a:pt x="17533" y="13726"/>
                  </a:cubicBezTo>
                  <a:cubicBezTo>
                    <a:pt x="17533" y="13816"/>
                    <a:pt x="17560" y="13816"/>
                    <a:pt x="17657" y="13726"/>
                  </a:cubicBezTo>
                  <a:cubicBezTo>
                    <a:pt x="17782" y="13614"/>
                    <a:pt x="17782" y="13599"/>
                    <a:pt x="17792" y="12664"/>
                  </a:cubicBezTo>
                  <a:cubicBezTo>
                    <a:pt x="17795" y="12289"/>
                    <a:pt x="17812" y="11930"/>
                    <a:pt x="17835" y="11743"/>
                  </a:cubicBezTo>
                  <a:cubicBezTo>
                    <a:pt x="17889" y="11316"/>
                    <a:pt x="17882" y="11189"/>
                    <a:pt x="17795" y="10770"/>
                  </a:cubicBezTo>
                  <a:cubicBezTo>
                    <a:pt x="17751" y="10568"/>
                    <a:pt x="17711" y="10328"/>
                    <a:pt x="17701" y="10239"/>
                  </a:cubicBezTo>
                  <a:cubicBezTo>
                    <a:pt x="17691" y="10149"/>
                    <a:pt x="17674" y="10029"/>
                    <a:pt x="17661" y="9977"/>
                  </a:cubicBezTo>
                  <a:cubicBezTo>
                    <a:pt x="17647" y="9924"/>
                    <a:pt x="17634" y="9820"/>
                    <a:pt x="17634" y="9752"/>
                  </a:cubicBezTo>
                  <a:cubicBezTo>
                    <a:pt x="17630" y="9685"/>
                    <a:pt x="17613" y="9565"/>
                    <a:pt x="17593" y="9483"/>
                  </a:cubicBezTo>
                  <a:cubicBezTo>
                    <a:pt x="17573" y="9400"/>
                    <a:pt x="17553" y="9258"/>
                    <a:pt x="17543" y="9168"/>
                  </a:cubicBezTo>
                  <a:cubicBezTo>
                    <a:pt x="17533" y="9071"/>
                    <a:pt x="17513" y="8951"/>
                    <a:pt x="17496" y="8899"/>
                  </a:cubicBezTo>
                  <a:cubicBezTo>
                    <a:pt x="17479" y="8847"/>
                    <a:pt x="17449" y="8689"/>
                    <a:pt x="17429" y="8555"/>
                  </a:cubicBezTo>
                  <a:cubicBezTo>
                    <a:pt x="17408" y="8420"/>
                    <a:pt x="17378" y="8278"/>
                    <a:pt x="17361" y="8233"/>
                  </a:cubicBezTo>
                  <a:cubicBezTo>
                    <a:pt x="17345" y="8195"/>
                    <a:pt x="17311" y="8061"/>
                    <a:pt x="17287" y="7933"/>
                  </a:cubicBezTo>
                  <a:cubicBezTo>
                    <a:pt x="17237" y="7686"/>
                    <a:pt x="17129" y="7454"/>
                    <a:pt x="17039" y="7410"/>
                  </a:cubicBezTo>
                  <a:cubicBezTo>
                    <a:pt x="16911" y="7350"/>
                    <a:pt x="16854" y="7275"/>
                    <a:pt x="16827" y="7133"/>
                  </a:cubicBezTo>
                  <a:cubicBezTo>
                    <a:pt x="16810" y="7050"/>
                    <a:pt x="16776" y="6975"/>
                    <a:pt x="16746" y="6960"/>
                  </a:cubicBezTo>
                  <a:cubicBezTo>
                    <a:pt x="16709" y="6938"/>
                    <a:pt x="16692" y="6886"/>
                    <a:pt x="16682" y="6736"/>
                  </a:cubicBezTo>
                  <a:cubicBezTo>
                    <a:pt x="16672" y="6601"/>
                    <a:pt x="16659" y="6549"/>
                    <a:pt x="16639" y="6571"/>
                  </a:cubicBezTo>
                  <a:cubicBezTo>
                    <a:pt x="16598" y="6609"/>
                    <a:pt x="16598" y="6549"/>
                    <a:pt x="16649" y="6392"/>
                  </a:cubicBezTo>
                  <a:cubicBezTo>
                    <a:pt x="16679" y="6287"/>
                    <a:pt x="16696" y="6272"/>
                    <a:pt x="16716" y="6317"/>
                  </a:cubicBezTo>
                  <a:cubicBezTo>
                    <a:pt x="16736" y="6362"/>
                    <a:pt x="16743" y="6354"/>
                    <a:pt x="16743" y="6294"/>
                  </a:cubicBezTo>
                  <a:cubicBezTo>
                    <a:pt x="16743" y="6249"/>
                    <a:pt x="16733" y="6205"/>
                    <a:pt x="16723" y="6190"/>
                  </a:cubicBezTo>
                  <a:cubicBezTo>
                    <a:pt x="16713" y="6175"/>
                    <a:pt x="16709" y="6107"/>
                    <a:pt x="16713" y="6040"/>
                  </a:cubicBezTo>
                  <a:cubicBezTo>
                    <a:pt x="16723" y="5943"/>
                    <a:pt x="16736" y="5913"/>
                    <a:pt x="16790" y="5913"/>
                  </a:cubicBezTo>
                  <a:cubicBezTo>
                    <a:pt x="16827" y="5913"/>
                    <a:pt x="16861" y="5883"/>
                    <a:pt x="16867" y="5838"/>
                  </a:cubicBezTo>
                  <a:cubicBezTo>
                    <a:pt x="16881" y="5756"/>
                    <a:pt x="16803" y="5142"/>
                    <a:pt x="16750" y="4910"/>
                  </a:cubicBezTo>
                  <a:cubicBezTo>
                    <a:pt x="16733" y="4835"/>
                    <a:pt x="16716" y="4738"/>
                    <a:pt x="16716" y="4700"/>
                  </a:cubicBezTo>
                  <a:cubicBezTo>
                    <a:pt x="16716" y="4663"/>
                    <a:pt x="16699" y="4633"/>
                    <a:pt x="16679" y="4633"/>
                  </a:cubicBezTo>
                  <a:cubicBezTo>
                    <a:pt x="16659" y="4633"/>
                    <a:pt x="16622" y="4595"/>
                    <a:pt x="16598" y="4543"/>
                  </a:cubicBezTo>
                  <a:cubicBezTo>
                    <a:pt x="16568" y="4483"/>
                    <a:pt x="16504" y="4453"/>
                    <a:pt x="16380" y="4438"/>
                  </a:cubicBezTo>
                  <a:cubicBezTo>
                    <a:pt x="16145" y="4416"/>
                    <a:pt x="16000" y="4543"/>
                    <a:pt x="15919" y="4850"/>
                  </a:cubicBezTo>
                  <a:cubicBezTo>
                    <a:pt x="15889" y="4970"/>
                    <a:pt x="15859" y="5104"/>
                    <a:pt x="15855" y="5157"/>
                  </a:cubicBezTo>
                  <a:cubicBezTo>
                    <a:pt x="15852" y="5209"/>
                    <a:pt x="15839" y="5291"/>
                    <a:pt x="15825" y="5344"/>
                  </a:cubicBezTo>
                  <a:cubicBezTo>
                    <a:pt x="15812" y="5396"/>
                    <a:pt x="15805" y="5576"/>
                    <a:pt x="15812" y="5748"/>
                  </a:cubicBezTo>
                  <a:cubicBezTo>
                    <a:pt x="15822" y="6040"/>
                    <a:pt x="15825" y="6055"/>
                    <a:pt x="15892" y="6085"/>
                  </a:cubicBezTo>
                  <a:cubicBezTo>
                    <a:pt x="15993" y="6130"/>
                    <a:pt x="15997" y="6145"/>
                    <a:pt x="15973" y="6279"/>
                  </a:cubicBezTo>
                  <a:cubicBezTo>
                    <a:pt x="15960" y="6347"/>
                    <a:pt x="15960" y="6407"/>
                    <a:pt x="15973" y="6429"/>
                  </a:cubicBezTo>
                  <a:cubicBezTo>
                    <a:pt x="15983" y="6444"/>
                    <a:pt x="15997" y="6429"/>
                    <a:pt x="16003" y="6399"/>
                  </a:cubicBezTo>
                  <a:cubicBezTo>
                    <a:pt x="16017" y="6317"/>
                    <a:pt x="16067" y="6392"/>
                    <a:pt x="16067" y="6496"/>
                  </a:cubicBezTo>
                  <a:cubicBezTo>
                    <a:pt x="16067" y="6564"/>
                    <a:pt x="16050" y="6579"/>
                    <a:pt x="15980" y="6571"/>
                  </a:cubicBezTo>
                  <a:cubicBezTo>
                    <a:pt x="15896" y="6564"/>
                    <a:pt x="15889" y="6571"/>
                    <a:pt x="15882" y="6714"/>
                  </a:cubicBezTo>
                  <a:cubicBezTo>
                    <a:pt x="15876" y="6848"/>
                    <a:pt x="15866" y="6871"/>
                    <a:pt x="15795" y="6886"/>
                  </a:cubicBezTo>
                  <a:cubicBezTo>
                    <a:pt x="15751" y="6893"/>
                    <a:pt x="15704" y="6923"/>
                    <a:pt x="15687" y="6953"/>
                  </a:cubicBezTo>
                  <a:cubicBezTo>
                    <a:pt x="15667" y="6990"/>
                    <a:pt x="15657" y="6975"/>
                    <a:pt x="15657" y="6901"/>
                  </a:cubicBezTo>
                  <a:cubicBezTo>
                    <a:pt x="15657" y="6841"/>
                    <a:pt x="15647" y="6796"/>
                    <a:pt x="15634" y="6796"/>
                  </a:cubicBezTo>
                  <a:cubicBezTo>
                    <a:pt x="15600" y="6796"/>
                    <a:pt x="15607" y="6511"/>
                    <a:pt x="15640" y="6489"/>
                  </a:cubicBezTo>
                  <a:cubicBezTo>
                    <a:pt x="15664" y="6474"/>
                    <a:pt x="15661" y="6437"/>
                    <a:pt x="15637" y="6339"/>
                  </a:cubicBezTo>
                  <a:cubicBezTo>
                    <a:pt x="15597" y="6175"/>
                    <a:pt x="15617" y="5142"/>
                    <a:pt x="15664" y="4835"/>
                  </a:cubicBezTo>
                  <a:cubicBezTo>
                    <a:pt x="15691" y="4655"/>
                    <a:pt x="15691" y="4603"/>
                    <a:pt x="15664" y="4393"/>
                  </a:cubicBezTo>
                  <a:cubicBezTo>
                    <a:pt x="15647" y="4266"/>
                    <a:pt x="15627" y="4131"/>
                    <a:pt x="15624" y="4094"/>
                  </a:cubicBezTo>
                  <a:cubicBezTo>
                    <a:pt x="15617" y="4057"/>
                    <a:pt x="15593" y="4019"/>
                    <a:pt x="15570" y="4004"/>
                  </a:cubicBezTo>
                  <a:cubicBezTo>
                    <a:pt x="15546" y="3989"/>
                    <a:pt x="15526" y="3944"/>
                    <a:pt x="15526" y="3914"/>
                  </a:cubicBezTo>
                  <a:cubicBezTo>
                    <a:pt x="15526" y="3877"/>
                    <a:pt x="15516" y="3847"/>
                    <a:pt x="15503" y="3832"/>
                  </a:cubicBezTo>
                  <a:cubicBezTo>
                    <a:pt x="15489" y="3825"/>
                    <a:pt x="15476" y="3555"/>
                    <a:pt x="15472" y="3151"/>
                  </a:cubicBezTo>
                  <a:cubicBezTo>
                    <a:pt x="15469" y="2784"/>
                    <a:pt x="15462" y="2440"/>
                    <a:pt x="15462" y="2373"/>
                  </a:cubicBezTo>
                  <a:cubicBezTo>
                    <a:pt x="15462" y="2305"/>
                    <a:pt x="15445" y="2260"/>
                    <a:pt x="15422" y="2260"/>
                  </a:cubicBezTo>
                  <a:cubicBezTo>
                    <a:pt x="15385" y="2260"/>
                    <a:pt x="15385" y="2320"/>
                    <a:pt x="15392" y="3024"/>
                  </a:cubicBezTo>
                  <a:cubicBezTo>
                    <a:pt x="15395" y="3510"/>
                    <a:pt x="15392" y="3810"/>
                    <a:pt x="15378" y="3847"/>
                  </a:cubicBezTo>
                  <a:cubicBezTo>
                    <a:pt x="15365" y="3884"/>
                    <a:pt x="15361" y="3937"/>
                    <a:pt x="15375" y="3982"/>
                  </a:cubicBezTo>
                  <a:cubicBezTo>
                    <a:pt x="15388" y="4027"/>
                    <a:pt x="15382" y="4079"/>
                    <a:pt x="15361" y="4139"/>
                  </a:cubicBezTo>
                  <a:cubicBezTo>
                    <a:pt x="15331" y="4214"/>
                    <a:pt x="15328" y="4333"/>
                    <a:pt x="15341" y="4977"/>
                  </a:cubicBezTo>
                  <a:cubicBezTo>
                    <a:pt x="15351" y="5389"/>
                    <a:pt x="15358" y="5815"/>
                    <a:pt x="15358" y="5928"/>
                  </a:cubicBezTo>
                  <a:cubicBezTo>
                    <a:pt x="15358" y="6152"/>
                    <a:pt x="15294" y="6781"/>
                    <a:pt x="15261" y="6871"/>
                  </a:cubicBezTo>
                  <a:cubicBezTo>
                    <a:pt x="15247" y="6908"/>
                    <a:pt x="15244" y="7035"/>
                    <a:pt x="15254" y="7178"/>
                  </a:cubicBezTo>
                  <a:cubicBezTo>
                    <a:pt x="15264" y="7357"/>
                    <a:pt x="15261" y="7454"/>
                    <a:pt x="15234" y="7537"/>
                  </a:cubicBezTo>
                  <a:cubicBezTo>
                    <a:pt x="15213" y="7604"/>
                    <a:pt x="15193" y="7739"/>
                    <a:pt x="15187" y="7836"/>
                  </a:cubicBezTo>
                  <a:cubicBezTo>
                    <a:pt x="15176" y="7971"/>
                    <a:pt x="15153" y="8038"/>
                    <a:pt x="15099" y="8113"/>
                  </a:cubicBezTo>
                  <a:cubicBezTo>
                    <a:pt x="15055" y="8173"/>
                    <a:pt x="15002" y="8308"/>
                    <a:pt x="14965" y="8480"/>
                  </a:cubicBezTo>
                  <a:cubicBezTo>
                    <a:pt x="14911" y="8712"/>
                    <a:pt x="14904" y="8809"/>
                    <a:pt x="14904" y="9176"/>
                  </a:cubicBezTo>
                  <a:cubicBezTo>
                    <a:pt x="14904" y="9640"/>
                    <a:pt x="14934" y="9842"/>
                    <a:pt x="15045" y="10104"/>
                  </a:cubicBezTo>
                  <a:cubicBezTo>
                    <a:pt x="15106" y="10246"/>
                    <a:pt x="15230" y="10321"/>
                    <a:pt x="15321" y="10269"/>
                  </a:cubicBezTo>
                  <a:cubicBezTo>
                    <a:pt x="15371" y="10239"/>
                    <a:pt x="15378" y="10254"/>
                    <a:pt x="15378" y="10403"/>
                  </a:cubicBezTo>
                  <a:cubicBezTo>
                    <a:pt x="15378" y="10635"/>
                    <a:pt x="15351" y="10665"/>
                    <a:pt x="15318" y="10478"/>
                  </a:cubicBezTo>
                  <a:cubicBezTo>
                    <a:pt x="15304" y="10388"/>
                    <a:pt x="15291" y="10351"/>
                    <a:pt x="15287" y="10388"/>
                  </a:cubicBezTo>
                  <a:cubicBezTo>
                    <a:pt x="15287" y="10426"/>
                    <a:pt x="15314" y="10590"/>
                    <a:pt x="15348" y="10748"/>
                  </a:cubicBezTo>
                  <a:cubicBezTo>
                    <a:pt x="15415" y="11047"/>
                    <a:pt x="15529" y="11279"/>
                    <a:pt x="15617" y="11279"/>
                  </a:cubicBezTo>
                  <a:lnTo>
                    <a:pt x="15671" y="11279"/>
                  </a:lnTo>
                  <a:lnTo>
                    <a:pt x="15617" y="11466"/>
                  </a:lnTo>
                  <a:cubicBezTo>
                    <a:pt x="15587" y="11571"/>
                    <a:pt x="15529" y="11795"/>
                    <a:pt x="15492" y="11968"/>
                  </a:cubicBezTo>
                  <a:cubicBezTo>
                    <a:pt x="15425" y="12259"/>
                    <a:pt x="15422" y="12282"/>
                    <a:pt x="15459" y="12364"/>
                  </a:cubicBezTo>
                  <a:cubicBezTo>
                    <a:pt x="15479" y="12417"/>
                    <a:pt x="15489" y="12477"/>
                    <a:pt x="15482" y="12506"/>
                  </a:cubicBezTo>
                  <a:cubicBezTo>
                    <a:pt x="15476" y="12536"/>
                    <a:pt x="15479" y="12566"/>
                    <a:pt x="15492" y="12589"/>
                  </a:cubicBezTo>
                  <a:cubicBezTo>
                    <a:pt x="15533" y="12641"/>
                    <a:pt x="15519" y="13532"/>
                    <a:pt x="15479" y="13711"/>
                  </a:cubicBezTo>
                  <a:cubicBezTo>
                    <a:pt x="15422" y="13951"/>
                    <a:pt x="15412" y="14243"/>
                    <a:pt x="15439" y="14954"/>
                  </a:cubicBezTo>
                  <a:cubicBezTo>
                    <a:pt x="15449" y="15253"/>
                    <a:pt x="15469" y="15440"/>
                    <a:pt x="15496" y="15523"/>
                  </a:cubicBezTo>
                  <a:cubicBezTo>
                    <a:pt x="15529" y="15627"/>
                    <a:pt x="15536" y="15770"/>
                    <a:pt x="15539" y="16436"/>
                  </a:cubicBezTo>
                  <a:cubicBezTo>
                    <a:pt x="15543" y="17169"/>
                    <a:pt x="15539" y="17244"/>
                    <a:pt x="15482" y="17611"/>
                  </a:cubicBezTo>
                  <a:cubicBezTo>
                    <a:pt x="15425" y="17985"/>
                    <a:pt x="15425" y="18015"/>
                    <a:pt x="15452" y="18337"/>
                  </a:cubicBezTo>
                  <a:cubicBezTo>
                    <a:pt x="15479" y="18666"/>
                    <a:pt x="15482" y="18674"/>
                    <a:pt x="15583" y="18793"/>
                  </a:cubicBezTo>
                  <a:cubicBezTo>
                    <a:pt x="15684" y="18906"/>
                    <a:pt x="15684" y="18913"/>
                    <a:pt x="15684" y="19153"/>
                  </a:cubicBezTo>
                  <a:cubicBezTo>
                    <a:pt x="15681" y="19691"/>
                    <a:pt x="15637" y="19781"/>
                    <a:pt x="15408" y="19744"/>
                  </a:cubicBezTo>
                  <a:cubicBezTo>
                    <a:pt x="15324" y="19729"/>
                    <a:pt x="15183" y="19714"/>
                    <a:pt x="15092" y="19714"/>
                  </a:cubicBezTo>
                  <a:cubicBezTo>
                    <a:pt x="14945" y="19714"/>
                    <a:pt x="14931" y="19699"/>
                    <a:pt x="14931" y="19617"/>
                  </a:cubicBezTo>
                  <a:cubicBezTo>
                    <a:pt x="14931" y="19474"/>
                    <a:pt x="14887" y="19444"/>
                    <a:pt x="14874" y="19572"/>
                  </a:cubicBezTo>
                  <a:cubicBezTo>
                    <a:pt x="14861" y="19677"/>
                    <a:pt x="14854" y="19684"/>
                    <a:pt x="14676" y="19669"/>
                  </a:cubicBezTo>
                  <a:cubicBezTo>
                    <a:pt x="14575" y="19662"/>
                    <a:pt x="14481" y="19632"/>
                    <a:pt x="14471" y="19609"/>
                  </a:cubicBezTo>
                  <a:cubicBezTo>
                    <a:pt x="14440" y="19549"/>
                    <a:pt x="14178" y="19557"/>
                    <a:pt x="14148" y="19617"/>
                  </a:cubicBezTo>
                  <a:cubicBezTo>
                    <a:pt x="14131" y="19654"/>
                    <a:pt x="14111" y="19624"/>
                    <a:pt x="14074" y="19512"/>
                  </a:cubicBezTo>
                  <a:cubicBezTo>
                    <a:pt x="14010" y="19317"/>
                    <a:pt x="13976" y="18539"/>
                    <a:pt x="14034" y="18584"/>
                  </a:cubicBezTo>
                  <a:cubicBezTo>
                    <a:pt x="14054" y="18599"/>
                    <a:pt x="14087" y="18554"/>
                    <a:pt x="14114" y="18472"/>
                  </a:cubicBezTo>
                  <a:cubicBezTo>
                    <a:pt x="14141" y="18389"/>
                    <a:pt x="14178" y="18329"/>
                    <a:pt x="14195" y="18329"/>
                  </a:cubicBezTo>
                  <a:cubicBezTo>
                    <a:pt x="14212" y="18329"/>
                    <a:pt x="14229" y="18307"/>
                    <a:pt x="14229" y="18277"/>
                  </a:cubicBezTo>
                  <a:cubicBezTo>
                    <a:pt x="14229" y="18247"/>
                    <a:pt x="14242" y="18225"/>
                    <a:pt x="14262" y="18225"/>
                  </a:cubicBezTo>
                  <a:cubicBezTo>
                    <a:pt x="14336" y="18225"/>
                    <a:pt x="14329" y="17349"/>
                    <a:pt x="14249" y="16645"/>
                  </a:cubicBezTo>
                  <a:cubicBezTo>
                    <a:pt x="14235" y="16526"/>
                    <a:pt x="14225" y="16376"/>
                    <a:pt x="14225" y="16323"/>
                  </a:cubicBezTo>
                  <a:cubicBezTo>
                    <a:pt x="14225" y="16271"/>
                    <a:pt x="14235" y="15964"/>
                    <a:pt x="14239" y="15642"/>
                  </a:cubicBezTo>
                  <a:cubicBezTo>
                    <a:pt x="14249" y="15126"/>
                    <a:pt x="14255" y="15044"/>
                    <a:pt x="14309" y="14857"/>
                  </a:cubicBezTo>
                  <a:cubicBezTo>
                    <a:pt x="14343" y="14744"/>
                    <a:pt x="14383" y="14550"/>
                    <a:pt x="14400" y="14430"/>
                  </a:cubicBezTo>
                  <a:cubicBezTo>
                    <a:pt x="14430" y="14198"/>
                    <a:pt x="14413" y="13973"/>
                    <a:pt x="14323" y="13547"/>
                  </a:cubicBezTo>
                  <a:cubicBezTo>
                    <a:pt x="14289" y="13390"/>
                    <a:pt x="14289" y="13375"/>
                    <a:pt x="14333" y="13307"/>
                  </a:cubicBezTo>
                  <a:cubicBezTo>
                    <a:pt x="14356" y="13270"/>
                    <a:pt x="14403" y="13225"/>
                    <a:pt x="14437" y="13210"/>
                  </a:cubicBezTo>
                  <a:cubicBezTo>
                    <a:pt x="14545" y="13165"/>
                    <a:pt x="14629" y="12941"/>
                    <a:pt x="14645" y="12664"/>
                  </a:cubicBezTo>
                  <a:cubicBezTo>
                    <a:pt x="14659" y="12454"/>
                    <a:pt x="14669" y="12409"/>
                    <a:pt x="14723" y="12357"/>
                  </a:cubicBezTo>
                  <a:cubicBezTo>
                    <a:pt x="14793" y="12289"/>
                    <a:pt x="14824" y="12072"/>
                    <a:pt x="14790" y="11870"/>
                  </a:cubicBezTo>
                  <a:cubicBezTo>
                    <a:pt x="14776" y="11795"/>
                    <a:pt x="14780" y="11713"/>
                    <a:pt x="14803" y="11616"/>
                  </a:cubicBezTo>
                  <a:cubicBezTo>
                    <a:pt x="14824" y="11541"/>
                    <a:pt x="14861" y="11331"/>
                    <a:pt x="14887" y="11159"/>
                  </a:cubicBezTo>
                  <a:cubicBezTo>
                    <a:pt x="14934" y="10875"/>
                    <a:pt x="14938" y="10800"/>
                    <a:pt x="14921" y="10351"/>
                  </a:cubicBezTo>
                  <a:cubicBezTo>
                    <a:pt x="14911" y="10081"/>
                    <a:pt x="14884" y="9700"/>
                    <a:pt x="14861" y="9513"/>
                  </a:cubicBezTo>
                  <a:cubicBezTo>
                    <a:pt x="14834" y="9288"/>
                    <a:pt x="14824" y="9064"/>
                    <a:pt x="14827" y="8869"/>
                  </a:cubicBezTo>
                  <a:cubicBezTo>
                    <a:pt x="14834" y="8652"/>
                    <a:pt x="14824" y="8495"/>
                    <a:pt x="14787" y="8255"/>
                  </a:cubicBezTo>
                  <a:cubicBezTo>
                    <a:pt x="14760" y="8076"/>
                    <a:pt x="14733" y="7881"/>
                    <a:pt x="14729" y="7814"/>
                  </a:cubicBezTo>
                  <a:cubicBezTo>
                    <a:pt x="14726" y="7746"/>
                    <a:pt x="14696" y="7649"/>
                    <a:pt x="14666" y="7589"/>
                  </a:cubicBezTo>
                  <a:cubicBezTo>
                    <a:pt x="14635" y="7529"/>
                    <a:pt x="14588" y="7395"/>
                    <a:pt x="14565" y="7290"/>
                  </a:cubicBezTo>
                  <a:cubicBezTo>
                    <a:pt x="14538" y="7185"/>
                    <a:pt x="14501" y="7050"/>
                    <a:pt x="14477" y="6990"/>
                  </a:cubicBezTo>
                  <a:cubicBezTo>
                    <a:pt x="14420" y="6848"/>
                    <a:pt x="14299" y="6676"/>
                    <a:pt x="14266" y="6676"/>
                  </a:cubicBezTo>
                  <a:cubicBezTo>
                    <a:pt x="14249" y="6676"/>
                    <a:pt x="14225" y="6624"/>
                    <a:pt x="14212" y="6564"/>
                  </a:cubicBezTo>
                  <a:cubicBezTo>
                    <a:pt x="14195" y="6481"/>
                    <a:pt x="14175" y="6452"/>
                    <a:pt x="14118" y="6459"/>
                  </a:cubicBezTo>
                  <a:cubicBezTo>
                    <a:pt x="14077" y="6467"/>
                    <a:pt x="14034" y="6437"/>
                    <a:pt x="14020" y="6399"/>
                  </a:cubicBezTo>
                  <a:cubicBezTo>
                    <a:pt x="14003" y="6362"/>
                    <a:pt x="13973" y="6324"/>
                    <a:pt x="13950" y="6324"/>
                  </a:cubicBezTo>
                  <a:cubicBezTo>
                    <a:pt x="13866" y="6324"/>
                    <a:pt x="13818" y="6152"/>
                    <a:pt x="13818" y="5845"/>
                  </a:cubicBezTo>
                  <a:cubicBezTo>
                    <a:pt x="13818" y="5591"/>
                    <a:pt x="13825" y="5553"/>
                    <a:pt x="13889" y="5434"/>
                  </a:cubicBezTo>
                  <a:cubicBezTo>
                    <a:pt x="13946" y="5329"/>
                    <a:pt x="13960" y="5262"/>
                    <a:pt x="13960" y="5119"/>
                  </a:cubicBezTo>
                  <a:lnTo>
                    <a:pt x="13960" y="4940"/>
                  </a:lnTo>
                  <a:lnTo>
                    <a:pt x="14057" y="4970"/>
                  </a:lnTo>
                  <a:cubicBezTo>
                    <a:pt x="14111" y="4985"/>
                    <a:pt x="14155" y="4992"/>
                    <a:pt x="14155" y="4977"/>
                  </a:cubicBezTo>
                  <a:cubicBezTo>
                    <a:pt x="14155" y="4917"/>
                    <a:pt x="14054" y="4371"/>
                    <a:pt x="14030" y="4304"/>
                  </a:cubicBezTo>
                  <a:cubicBezTo>
                    <a:pt x="14017" y="4266"/>
                    <a:pt x="13990" y="4139"/>
                    <a:pt x="13976" y="4027"/>
                  </a:cubicBezTo>
                  <a:cubicBezTo>
                    <a:pt x="13960" y="3914"/>
                    <a:pt x="13916" y="3742"/>
                    <a:pt x="13879" y="3645"/>
                  </a:cubicBezTo>
                  <a:cubicBezTo>
                    <a:pt x="13818" y="3488"/>
                    <a:pt x="13788" y="3458"/>
                    <a:pt x="13691" y="3428"/>
                  </a:cubicBezTo>
                  <a:cubicBezTo>
                    <a:pt x="13587" y="3398"/>
                    <a:pt x="13573" y="3383"/>
                    <a:pt x="13566" y="3271"/>
                  </a:cubicBezTo>
                  <a:cubicBezTo>
                    <a:pt x="13560" y="3173"/>
                    <a:pt x="13546" y="3136"/>
                    <a:pt x="13499" y="3128"/>
                  </a:cubicBezTo>
                  <a:cubicBezTo>
                    <a:pt x="13442" y="3114"/>
                    <a:pt x="13439" y="3121"/>
                    <a:pt x="13452" y="3278"/>
                  </a:cubicBezTo>
                  <a:cubicBezTo>
                    <a:pt x="13466" y="3443"/>
                    <a:pt x="13462" y="3450"/>
                    <a:pt x="13375" y="3480"/>
                  </a:cubicBezTo>
                  <a:cubicBezTo>
                    <a:pt x="13324" y="3495"/>
                    <a:pt x="13261" y="3563"/>
                    <a:pt x="13234" y="3622"/>
                  </a:cubicBezTo>
                  <a:cubicBezTo>
                    <a:pt x="13166" y="3780"/>
                    <a:pt x="13103" y="4101"/>
                    <a:pt x="13103" y="4289"/>
                  </a:cubicBezTo>
                  <a:cubicBezTo>
                    <a:pt x="13103" y="4378"/>
                    <a:pt x="13082" y="4558"/>
                    <a:pt x="13059" y="4693"/>
                  </a:cubicBezTo>
                  <a:cubicBezTo>
                    <a:pt x="13005" y="4992"/>
                    <a:pt x="13018" y="5089"/>
                    <a:pt x="13106" y="5089"/>
                  </a:cubicBezTo>
                  <a:cubicBezTo>
                    <a:pt x="13156" y="5089"/>
                    <a:pt x="13170" y="5112"/>
                    <a:pt x="13170" y="5194"/>
                  </a:cubicBezTo>
                  <a:cubicBezTo>
                    <a:pt x="13170" y="5247"/>
                    <a:pt x="13193" y="5344"/>
                    <a:pt x="13224" y="5404"/>
                  </a:cubicBezTo>
                  <a:cubicBezTo>
                    <a:pt x="13291" y="5546"/>
                    <a:pt x="13321" y="6047"/>
                    <a:pt x="13274" y="6249"/>
                  </a:cubicBezTo>
                  <a:cubicBezTo>
                    <a:pt x="13257" y="6324"/>
                    <a:pt x="13237" y="6354"/>
                    <a:pt x="13230" y="6332"/>
                  </a:cubicBezTo>
                  <a:cubicBezTo>
                    <a:pt x="13224" y="6309"/>
                    <a:pt x="13197" y="6272"/>
                    <a:pt x="13173" y="6264"/>
                  </a:cubicBezTo>
                  <a:cubicBezTo>
                    <a:pt x="13133" y="6242"/>
                    <a:pt x="13129" y="6242"/>
                    <a:pt x="13163" y="6354"/>
                  </a:cubicBezTo>
                  <a:cubicBezTo>
                    <a:pt x="13217" y="6534"/>
                    <a:pt x="13176" y="6624"/>
                    <a:pt x="12971" y="6773"/>
                  </a:cubicBezTo>
                  <a:cubicBezTo>
                    <a:pt x="12871" y="6848"/>
                    <a:pt x="12790" y="6908"/>
                    <a:pt x="12790" y="6901"/>
                  </a:cubicBezTo>
                  <a:cubicBezTo>
                    <a:pt x="12790" y="6893"/>
                    <a:pt x="12803" y="6803"/>
                    <a:pt x="12824" y="6699"/>
                  </a:cubicBezTo>
                  <a:cubicBezTo>
                    <a:pt x="12874" y="6392"/>
                    <a:pt x="12867" y="6242"/>
                    <a:pt x="12790" y="6070"/>
                  </a:cubicBezTo>
                  <a:cubicBezTo>
                    <a:pt x="12753" y="5980"/>
                    <a:pt x="12733" y="5905"/>
                    <a:pt x="12746" y="5898"/>
                  </a:cubicBezTo>
                  <a:cubicBezTo>
                    <a:pt x="12776" y="5875"/>
                    <a:pt x="12773" y="5741"/>
                    <a:pt x="12743" y="5741"/>
                  </a:cubicBezTo>
                  <a:cubicBezTo>
                    <a:pt x="12726" y="5741"/>
                    <a:pt x="12726" y="5718"/>
                    <a:pt x="12746" y="5666"/>
                  </a:cubicBezTo>
                  <a:cubicBezTo>
                    <a:pt x="12766" y="5613"/>
                    <a:pt x="12770" y="5509"/>
                    <a:pt x="12760" y="5329"/>
                  </a:cubicBezTo>
                  <a:cubicBezTo>
                    <a:pt x="12733" y="4820"/>
                    <a:pt x="12739" y="4274"/>
                    <a:pt x="12776" y="4116"/>
                  </a:cubicBezTo>
                  <a:cubicBezTo>
                    <a:pt x="12800" y="4012"/>
                    <a:pt x="12810" y="3907"/>
                    <a:pt x="12800" y="3780"/>
                  </a:cubicBezTo>
                  <a:cubicBezTo>
                    <a:pt x="12776" y="3473"/>
                    <a:pt x="12766" y="3420"/>
                    <a:pt x="12719" y="3420"/>
                  </a:cubicBezTo>
                  <a:cubicBezTo>
                    <a:pt x="12696" y="3420"/>
                    <a:pt x="12676" y="3390"/>
                    <a:pt x="12676" y="3346"/>
                  </a:cubicBezTo>
                  <a:cubicBezTo>
                    <a:pt x="12676" y="3308"/>
                    <a:pt x="12666" y="3271"/>
                    <a:pt x="12652" y="3271"/>
                  </a:cubicBezTo>
                  <a:cubicBezTo>
                    <a:pt x="12639" y="3271"/>
                    <a:pt x="12632" y="3241"/>
                    <a:pt x="12632" y="3211"/>
                  </a:cubicBezTo>
                  <a:cubicBezTo>
                    <a:pt x="12635" y="3173"/>
                    <a:pt x="12632" y="2822"/>
                    <a:pt x="12632" y="2425"/>
                  </a:cubicBezTo>
                  <a:cubicBezTo>
                    <a:pt x="12629" y="1721"/>
                    <a:pt x="12629" y="1699"/>
                    <a:pt x="12582" y="1699"/>
                  </a:cubicBezTo>
                  <a:cubicBezTo>
                    <a:pt x="12534" y="1699"/>
                    <a:pt x="12534" y="1714"/>
                    <a:pt x="12545" y="2395"/>
                  </a:cubicBezTo>
                  <a:cubicBezTo>
                    <a:pt x="12555" y="3061"/>
                    <a:pt x="12541" y="3323"/>
                    <a:pt x="12491" y="3323"/>
                  </a:cubicBezTo>
                  <a:cubicBezTo>
                    <a:pt x="12481" y="3323"/>
                    <a:pt x="12474" y="3256"/>
                    <a:pt x="12474" y="3173"/>
                  </a:cubicBezTo>
                  <a:cubicBezTo>
                    <a:pt x="12474" y="3039"/>
                    <a:pt x="12467" y="3024"/>
                    <a:pt x="12410" y="3039"/>
                  </a:cubicBezTo>
                  <a:cubicBezTo>
                    <a:pt x="12350" y="3054"/>
                    <a:pt x="12346" y="3054"/>
                    <a:pt x="12356" y="3398"/>
                  </a:cubicBezTo>
                  <a:cubicBezTo>
                    <a:pt x="12360" y="3585"/>
                    <a:pt x="12363" y="3847"/>
                    <a:pt x="12360" y="3982"/>
                  </a:cubicBezTo>
                  <a:cubicBezTo>
                    <a:pt x="12356" y="4221"/>
                    <a:pt x="12356" y="4221"/>
                    <a:pt x="12420" y="4206"/>
                  </a:cubicBezTo>
                  <a:lnTo>
                    <a:pt x="12484" y="4184"/>
                  </a:lnTo>
                  <a:lnTo>
                    <a:pt x="12491" y="4670"/>
                  </a:lnTo>
                  <a:cubicBezTo>
                    <a:pt x="12494" y="4970"/>
                    <a:pt x="12487" y="5172"/>
                    <a:pt x="12474" y="5194"/>
                  </a:cubicBezTo>
                  <a:cubicBezTo>
                    <a:pt x="12461" y="5209"/>
                    <a:pt x="12447" y="5336"/>
                    <a:pt x="12440" y="5471"/>
                  </a:cubicBezTo>
                  <a:cubicBezTo>
                    <a:pt x="12434" y="5606"/>
                    <a:pt x="12417" y="5726"/>
                    <a:pt x="12403" y="5733"/>
                  </a:cubicBezTo>
                  <a:cubicBezTo>
                    <a:pt x="12390" y="5741"/>
                    <a:pt x="12380" y="5860"/>
                    <a:pt x="12380" y="5995"/>
                  </a:cubicBezTo>
                  <a:cubicBezTo>
                    <a:pt x="12380" y="6130"/>
                    <a:pt x="12366" y="6302"/>
                    <a:pt x="12346" y="6377"/>
                  </a:cubicBezTo>
                  <a:cubicBezTo>
                    <a:pt x="12329" y="6452"/>
                    <a:pt x="12272" y="6788"/>
                    <a:pt x="12222" y="7118"/>
                  </a:cubicBezTo>
                  <a:cubicBezTo>
                    <a:pt x="12171" y="7454"/>
                    <a:pt x="12084" y="7911"/>
                    <a:pt x="12027" y="8136"/>
                  </a:cubicBezTo>
                  <a:cubicBezTo>
                    <a:pt x="11916" y="8577"/>
                    <a:pt x="11903" y="8779"/>
                    <a:pt x="11956" y="9071"/>
                  </a:cubicBezTo>
                  <a:cubicBezTo>
                    <a:pt x="11980" y="9198"/>
                    <a:pt x="12010" y="9251"/>
                    <a:pt x="12074" y="9296"/>
                  </a:cubicBezTo>
                  <a:cubicBezTo>
                    <a:pt x="12121" y="9326"/>
                    <a:pt x="12188" y="9415"/>
                    <a:pt x="12225" y="9483"/>
                  </a:cubicBezTo>
                  <a:lnTo>
                    <a:pt x="12289" y="9610"/>
                  </a:lnTo>
                  <a:lnTo>
                    <a:pt x="12232" y="9722"/>
                  </a:lnTo>
                  <a:cubicBezTo>
                    <a:pt x="12182" y="9827"/>
                    <a:pt x="12158" y="9932"/>
                    <a:pt x="12188" y="9932"/>
                  </a:cubicBezTo>
                  <a:cubicBezTo>
                    <a:pt x="12195" y="9932"/>
                    <a:pt x="12218" y="9887"/>
                    <a:pt x="12245" y="9835"/>
                  </a:cubicBezTo>
                  <a:cubicBezTo>
                    <a:pt x="12326" y="9662"/>
                    <a:pt x="12370" y="9707"/>
                    <a:pt x="12373" y="9977"/>
                  </a:cubicBezTo>
                  <a:cubicBezTo>
                    <a:pt x="12380" y="10396"/>
                    <a:pt x="12521" y="10725"/>
                    <a:pt x="12659" y="10650"/>
                  </a:cubicBezTo>
                  <a:lnTo>
                    <a:pt x="12716" y="10620"/>
                  </a:lnTo>
                  <a:lnTo>
                    <a:pt x="12676" y="10905"/>
                  </a:lnTo>
                  <a:cubicBezTo>
                    <a:pt x="12652" y="11062"/>
                    <a:pt x="12605" y="11459"/>
                    <a:pt x="12575" y="11788"/>
                  </a:cubicBezTo>
                  <a:cubicBezTo>
                    <a:pt x="12541" y="12110"/>
                    <a:pt x="12504" y="12432"/>
                    <a:pt x="12494" y="12499"/>
                  </a:cubicBezTo>
                  <a:cubicBezTo>
                    <a:pt x="12484" y="12566"/>
                    <a:pt x="12464" y="12753"/>
                    <a:pt x="12454" y="12918"/>
                  </a:cubicBezTo>
                  <a:cubicBezTo>
                    <a:pt x="12434" y="13232"/>
                    <a:pt x="12400" y="13457"/>
                    <a:pt x="12336" y="13734"/>
                  </a:cubicBezTo>
                  <a:cubicBezTo>
                    <a:pt x="12266" y="14041"/>
                    <a:pt x="12242" y="14437"/>
                    <a:pt x="12269" y="14812"/>
                  </a:cubicBezTo>
                  <a:cubicBezTo>
                    <a:pt x="12286" y="15044"/>
                    <a:pt x="12289" y="15208"/>
                    <a:pt x="12272" y="15365"/>
                  </a:cubicBezTo>
                  <a:cubicBezTo>
                    <a:pt x="12259" y="15485"/>
                    <a:pt x="12249" y="15732"/>
                    <a:pt x="12249" y="15904"/>
                  </a:cubicBezTo>
                  <a:cubicBezTo>
                    <a:pt x="12249" y="16316"/>
                    <a:pt x="12212" y="16585"/>
                    <a:pt x="12141" y="16750"/>
                  </a:cubicBezTo>
                  <a:cubicBezTo>
                    <a:pt x="12097" y="16847"/>
                    <a:pt x="12087" y="16915"/>
                    <a:pt x="12101" y="17005"/>
                  </a:cubicBezTo>
                  <a:cubicBezTo>
                    <a:pt x="12108" y="17072"/>
                    <a:pt x="12097" y="17289"/>
                    <a:pt x="12081" y="17484"/>
                  </a:cubicBezTo>
                  <a:cubicBezTo>
                    <a:pt x="12061" y="17678"/>
                    <a:pt x="12047" y="17963"/>
                    <a:pt x="12047" y="18127"/>
                  </a:cubicBezTo>
                  <a:cubicBezTo>
                    <a:pt x="12047" y="18389"/>
                    <a:pt x="12054" y="18434"/>
                    <a:pt x="12121" y="18569"/>
                  </a:cubicBezTo>
                  <a:cubicBezTo>
                    <a:pt x="12161" y="18651"/>
                    <a:pt x="12202" y="18718"/>
                    <a:pt x="12212" y="18718"/>
                  </a:cubicBezTo>
                  <a:cubicBezTo>
                    <a:pt x="12249" y="18718"/>
                    <a:pt x="12225" y="18838"/>
                    <a:pt x="12158" y="18973"/>
                  </a:cubicBezTo>
                  <a:cubicBezTo>
                    <a:pt x="12104" y="19078"/>
                    <a:pt x="12067" y="19115"/>
                    <a:pt x="12003" y="19115"/>
                  </a:cubicBezTo>
                  <a:cubicBezTo>
                    <a:pt x="11943" y="19115"/>
                    <a:pt x="11903" y="19145"/>
                    <a:pt x="11872" y="19220"/>
                  </a:cubicBezTo>
                  <a:lnTo>
                    <a:pt x="11829" y="19325"/>
                  </a:lnTo>
                  <a:lnTo>
                    <a:pt x="11761" y="19168"/>
                  </a:lnTo>
                  <a:cubicBezTo>
                    <a:pt x="11714" y="19063"/>
                    <a:pt x="11674" y="19010"/>
                    <a:pt x="11627" y="19010"/>
                  </a:cubicBezTo>
                  <a:cubicBezTo>
                    <a:pt x="11546" y="19010"/>
                    <a:pt x="11355" y="18629"/>
                    <a:pt x="11314" y="18382"/>
                  </a:cubicBezTo>
                  <a:cubicBezTo>
                    <a:pt x="11291" y="18232"/>
                    <a:pt x="11291" y="18202"/>
                    <a:pt x="11351" y="18060"/>
                  </a:cubicBezTo>
                  <a:lnTo>
                    <a:pt x="11418" y="17903"/>
                  </a:lnTo>
                  <a:lnTo>
                    <a:pt x="11402" y="17386"/>
                  </a:lnTo>
                  <a:cubicBezTo>
                    <a:pt x="11392" y="17102"/>
                    <a:pt x="11388" y="16847"/>
                    <a:pt x="11392" y="16810"/>
                  </a:cubicBezTo>
                  <a:cubicBezTo>
                    <a:pt x="11398" y="16780"/>
                    <a:pt x="11388" y="16690"/>
                    <a:pt x="11368" y="16615"/>
                  </a:cubicBezTo>
                  <a:cubicBezTo>
                    <a:pt x="11271" y="16204"/>
                    <a:pt x="11230" y="15096"/>
                    <a:pt x="11308" y="14879"/>
                  </a:cubicBezTo>
                  <a:cubicBezTo>
                    <a:pt x="11361" y="14729"/>
                    <a:pt x="11365" y="14280"/>
                    <a:pt x="11314" y="13861"/>
                  </a:cubicBezTo>
                  <a:cubicBezTo>
                    <a:pt x="11294" y="13696"/>
                    <a:pt x="11281" y="13494"/>
                    <a:pt x="11281" y="13420"/>
                  </a:cubicBezTo>
                  <a:cubicBezTo>
                    <a:pt x="11281" y="13337"/>
                    <a:pt x="11267" y="13165"/>
                    <a:pt x="11247" y="13038"/>
                  </a:cubicBezTo>
                  <a:cubicBezTo>
                    <a:pt x="11197" y="12716"/>
                    <a:pt x="11210" y="12649"/>
                    <a:pt x="11311" y="12634"/>
                  </a:cubicBezTo>
                  <a:cubicBezTo>
                    <a:pt x="11358" y="12626"/>
                    <a:pt x="11415" y="12589"/>
                    <a:pt x="11435" y="12544"/>
                  </a:cubicBezTo>
                  <a:cubicBezTo>
                    <a:pt x="11459" y="12499"/>
                    <a:pt x="11496" y="12462"/>
                    <a:pt x="11523" y="12462"/>
                  </a:cubicBezTo>
                  <a:cubicBezTo>
                    <a:pt x="11587" y="12462"/>
                    <a:pt x="11637" y="12364"/>
                    <a:pt x="11664" y="12170"/>
                  </a:cubicBezTo>
                  <a:cubicBezTo>
                    <a:pt x="11711" y="11833"/>
                    <a:pt x="11640" y="10254"/>
                    <a:pt x="11550" y="9565"/>
                  </a:cubicBezTo>
                  <a:cubicBezTo>
                    <a:pt x="11526" y="9378"/>
                    <a:pt x="11526" y="9341"/>
                    <a:pt x="11560" y="9288"/>
                  </a:cubicBezTo>
                  <a:cubicBezTo>
                    <a:pt x="11620" y="9191"/>
                    <a:pt x="11607" y="8959"/>
                    <a:pt x="11519" y="8600"/>
                  </a:cubicBezTo>
                  <a:cubicBezTo>
                    <a:pt x="11476" y="8420"/>
                    <a:pt x="11442" y="8248"/>
                    <a:pt x="11442" y="8218"/>
                  </a:cubicBezTo>
                  <a:cubicBezTo>
                    <a:pt x="11442" y="8188"/>
                    <a:pt x="11408" y="8068"/>
                    <a:pt x="11365" y="7956"/>
                  </a:cubicBezTo>
                  <a:cubicBezTo>
                    <a:pt x="11321" y="7844"/>
                    <a:pt x="11274" y="7672"/>
                    <a:pt x="11254" y="7574"/>
                  </a:cubicBezTo>
                  <a:cubicBezTo>
                    <a:pt x="11210" y="7357"/>
                    <a:pt x="11066" y="7118"/>
                    <a:pt x="10945" y="7073"/>
                  </a:cubicBezTo>
                  <a:cubicBezTo>
                    <a:pt x="10894" y="7058"/>
                    <a:pt x="10850" y="7020"/>
                    <a:pt x="10844" y="6990"/>
                  </a:cubicBezTo>
                  <a:cubicBezTo>
                    <a:pt x="10837" y="6968"/>
                    <a:pt x="10813" y="6946"/>
                    <a:pt x="10790" y="6946"/>
                  </a:cubicBezTo>
                  <a:cubicBezTo>
                    <a:pt x="10766" y="6946"/>
                    <a:pt x="10733" y="6916"/>
                    <a:pt x="10716" y="6871"/>
                  </a:cubicBezTo>
                  <a:cubicBezTo>
                    <a:pt x="10696" y="6833"/>
                    <a:pt x="10672" y="6796"/>
                    <a:pt x="10659" y="6796"/>
                  </a:cubicBezTo>
                  <a:cubicBezTo>
                    <a:pt x="10602" y="6796"/>
                    <a:pt x="10642" y="6706"/>
                    <a:pt x="10709" y="6676"/>
                  </a:cubicBezTo>
                  <a:cubicBezTo>
                    <a:pt x="10793" y="6639"/>
                    <a:pt x="10891" y="6706"/>
                    <a:pt x="10911" y="6803"/>
                  </a:cubicBezTo>
                  <a:cubicBezTo>
                    <a:pt x="10918" y="6848"/>
                    <a:pt x="10924" y="6848"/>
                    <a:pt x="10924" y="6811"/>
                  </a:cubicBezTo>
                  <a:cubicBezTo>
                    <a:pt x="10924" y="6781"/>
                    <a:pt x="10911" y="6714"/>
                    <a:pt x="10887" y="6669"/>
                  </a:cubicBezTo>
                  <a:cubicBezTo>
                    <a:pt x="10857" y="6609"/>
                    <a:pt x="10817" y="6586"/>
                    <a:pt x="10703" y="6601"/>
                  </a:cubicBezTo>
                  <a:cubicBezTo>
                    <a:pt x="10538" y="6616"/>
                    <a:pt x="10551" y="6646"/>
                    <a:pt x="10561" y="6249"/>
                  </a:cubicBezTo>
                  <a:cubicBezTo>
                    <a:pt x="10565" y="6092"/>
                    <a:pt x="10612" y="6040"/>
                    <a:pt x="10612" y="6190"/>
                  </a:cubicBezTo>
                  <a:cubicBezTo>
                    <a:pt x="10612" y="6257"/>
                    <a:pt x="10615" y="6264"/>
                    <a:pt x="10632" y="6212"/>
                  </a:cubicBezTo>
                  <a:cubicBezTo>
                    <a:pt x="10642" y="6175"/>
                    <a:pt x="10649" y="6107"/>
                    <a:pt x="10642" y="6062"/>
                  </a:cubicBezTo>
                  <a:cubicBezTo>
                    <a:pt x="10629" y="5958"/>
                    <a:pt x="10666" y="5890"/>
                    <a:pt x="10776" y="5815"/>
                  </a:cubicBezTo>
                  <a:cubicBezTo>
                    <a:pt x="10854" y="5763"/>
                    <a:pt x="10861" y="5741"/>
                    <a:pt x="10861" y="5568"/>
                  </a:cubicBezTo>
                  <a:cubicBezTo>
                    <a:pt x="10861" y="5336"/>
                    <a:pt x="10807" y="4812"/>
                    <a:pt x="10756" y="4551"/>
                  </a:cubicBezTo>
                  <a:cubicBezTo>
                    <a:pt x="10736" y="4446"/>
                    <a:pt x="10719" y="4296"/>
                    <a:pt x="10723" y="4221"/>
                  </a:cubicBezTo>
                  <a:cubicBezTo>
                    <a:pt x="10726" y="4131"/>
                    <a:pt x="10716" y="4086"/>
                    <a:pt x="10696" y="4086"/>
                  </a:cubicBezTo>
                  <a:cubicBezTo>
                    <a:pt x="10679" y="4086"/>
                    <a:pt x="10608" y="4034"/>
                    <a:pt x="10541" y="3967"/>
                  </a:cubicBezTo>
                  <a:cubicBezTo>
                    <a:pt x="10346" y="3772"/>
                    <a:pt x="10131" y="3810"/>
                    <a:pt x="9923" y="4079"/>
                  </a:cubicBezTo>
                  <a:cubicBezTo>
                    <a:pt x="9825" y="4206"/>
                    <a:pt x="9822" y="4214"/>
                    <a:pt x="9832" y="4408"/>
                  </a:cubicBezTo>
                  <a:cubicBezTo>
                    <a:pt x="9839" y="4513"/>
                    <a:pt x="9849" y="4678"/>
                    <a:pt x="9859" y="4768"/>
                  </a:cubicBezTo>
                  <a:cubicBezTo>
                    <a:pt x="9876" y="4962"/>
                    <a:pt x="9829" y="5321"/>
                    <a:pt x="9798" y="5217"/>
                  </a:cubicBezTo>
                  <a:cubicBezTo>
                    <a:pt x="9751" y="5052"/>
                    <a:pt x="9664" y="4356"/>
                    <a:pt x="9677" y="4236"/>
                  </a:cubicBezTo>
                  <a:cubicBezTo>
                    <a:pt x="9687" y="4146"/>
                    <a:pt x="9681" y="4094"/>
                    <a:pt x="9657" y="4079"/>
                  </a:cubicBezTo>
                  <a:cubicBezTo>
                    <a:pt x="9627" y="4049"/>
                    <a:pt x="9506" y="3076"/>
                    <a:pt x="9472" y="2567"/>
                  </a:cubicBezTo>
                  <a:cubicBezTo>
                    <a:pt x="9466" y="2447"/>
                    <a:pt x="9445" y="2313"/>
                    <a:pt x="9432" y="2275"/>
                  </a:cubicBezTo>
                  <a:cubicBezTo>
                    <a:pt x="9412" y="2223"/>
                    <a:pt x="9415" y="2215"/>
                    <a:pt x="9435" y="2245"/>
                  </a:cubicBezTo>
                  <a:cubicBezTo>
                    <a:pt x="9455" y="2268"/>
                    <a:pt x="9462" y="2245"/>
                    <a:pt x="9462" y="2156"/>
                  </a:cubicBezTo>
                  <a:cubicBezTo>
                    <a:pt x="9462" y="2021"/>
                    <a:pt x="9432" y="1871"/>
                    <a:pt x="9365" y="1706"/>
                  </a:cubicBezTo>
                  <a:cubicBezTo>
                    <a:pt x="9341" y="1647"/>
                    <a:pt x="9318" y="1527"/>
                    <a:pt x="9311" y="1430"/>
                  </a:cubicBezTo>
                  <a:cubicBezTo>
                    <a:pt x="9304" y="1340"/>
                    <a:pt x="9291" y="1250"/>
                    <a:pt x="9277" y="1242"/>
                  </a:cubicBezTo>
                  <a:cubicBezTo>
                    <a:pt x="9267" y="1227"/>
                    <a:pt x="9257" y="1138"/>
                    <a:pt x="9261" y="1048"/>
                  </a:cubicBezTo>
                  <a:cubicBezTo>
                    <a:pt x="9264" y="958"/>
                    <a:pt x="9247" y="801"/>
                    <a:pt x="9230" y="704"/>
                  </a:cubicBezTo>
                  <a:cubicBezTo>
                    <a:pt x="9210" y="606"/>
                    <a:pt x="9190" y="427"/>
                    <a:pt x="9180" y="292"/>
                  </a:cubicBezTo>
                  <a:cubicBezTo>
                    <a:pt x="9150" y="97"/>
                    <a:pt x="9116" y="0"/>
                    <a:pt x="9066" y="0"/>
                  </a:cubicBezTo>
                  <a:close/>
                  <a:moveTo>
                    <a:pt x="5351" y="2440"/>
                  </a:moveTo>
                  <a:cubicBezTo>
                    <a:pt x="5355" y="2440"/>
                    <a:pt x="5361" y="2447"/>
                    <a:pt x="5375" y="2477"/>
                  </a:cubicBezTo>
                  <a:cubicBezTo>
                    <a:pt x="5395" y="2515"/>
                    <a:pt x="5408" y="2552"/>
                    <a:pt x="5408" y="2560"/>
                  </a:cubicBezTo>
                  <a:cubicBezTo>
                    <a:pt x="5408" y="2612"/>
                    <a:pt x="5365" y="2567"/>
                    <a:pt x="5355" y="2500"/>
                  </a:cubicBezTo>
                  <a:cubicBezTo>
                    <a:pt x="5351" y="2462"/>
                    <a:pt x="5348" y="2447"/>
                    <a:pt x="5351" y="2440"/>
                  </a:cubicBezTo>
                  <a:close/>
                  <a:moveTo>
                    <a:pt x="12484" y="3428"/>
                  </a:moveTo>
                  <a:cubicBezTo>
                    <a:pt x="12487" y="3428"/>
                    <a:pt x="12491" y="3428"/>
                    <a:pt x="12491" y="3435"/>
                  </a:cubicBezTo>
                  <a:cubicBezTo>
                    <a:pt x="12491" y="3450"/>
                    <a:pt x="12497" y="3495"/>
                    <a:pt x="12504" y="3540"/>
                  </a:cubicBezTo>
                  <a:cubicBezTo>
                    <a:pt x="12511" y="3585"/>
                    <a:pt x="12508" y="3615"/>
                    <a:pt x="12494" y="3615"/>
                  </a:cubicBezTo>
                  <a:cubicBezTo>
                    <a:pt x="12464" y="3615"/>
                    <a:pt x="12440" y="3473"/>
                    <a:pt x="12467" y="3443"/>
                  </a:cubicBezTo>
                  <a:cubicBezTo>
                    <a:pt x="12474" y="3428"/>
                    <a:pt x="12481" y="3428"/>
                    <a:pt x="12484" y="3428"/>
                  </a:cubicBezTo>
                  <a:close/>
                  <a:moveTo>
                    <a:pt x="15503" y="4057"/>
                  </a:moveTo>
                  <a:cubicBezTo>
                    <a:pt x="15516" y="4057"/>
                    <a:pt x="15536" y="4079"/>
                    <a:pt x="15543" y="4101"/>
                  </a:cubicBezTo>
                  <a:cubicBezTo>
                    <a:pt x="15560" y="4161"/>
                    <a:pt x="15553" y="4161"/>
                    <a:pt x="15509" y="4101"/>
                  </a:cubicBezTo>
                  <a:cubicBezTo>
                    <a:pt x="15492" y="4079"/>
                    <a:pt x="15489" y="4057"/>
                    <a:pt x="15503" y="4057"/>
                  </a:cubicBezTo>
                  <a:close/>
                  <a:moveTo>
                    <a:pt x="5435" y="4356"/>
                  </a:moveTo>
                  <a:cubicBezTo>
                    <a:pt x="5449" y="4356"/>
                    <a:pt x="5459" y="4401"/>
                    <a:pt x="5459" y="4453"/>
                  </a:cubicBezTo>
                  <a:cubicBezTo>
                    <a:pt x="5459" y="4506"/>
                    <a:pt x="5449" y="4551"/>
                    <a:pt x="5435" y="4551"/>
                  </a:cubicBezTo>
                  <a:cubicBezTo>
                    <a:pt x="5422" y="4551"/>
                    <a:pt x="5412" y="4506"/>
                    <a:pt x="5412" y="4453"/>
                  </a:cubicBezTo>
                  <a:cubicBezTo>
                    <a:pt x="5412" y="4401"/>
                    <a:pt x="5422" y="4356"/>
                    <a:pt x="5435" y="4356"/>
                  </a:cubicBezTo>
                  <a:close/>
                  <a:moveTo>
                    <a:pt x="15593" y="4476"/>
                  </a:moveTo>
                  <a:cubicBezTo>
                    <a:pt x="15593" y="4476"/>
                    <a:pt x="15593" y="4476"/>
                    <a:pt x="15593" y="4476"/>
                  </a:cubicBezTo>
                  <a:cubicBezTo>
                    <a:pt x="15603" y="4476"/>
                    <a:pt x="15613" y="4498"/>
                    <a:pt x="15627" y="4528"/>
                  </a:cubicBezTo>
                  <a:cubicBezTo>
                    <a:pt x="15661" y="4595"/>
                    <a:pt x="15664" y="4625"/>
                    <a:pt x="15644" y="4678"/>
                  </a:cubicBezTo>
                  <a:cubicBezTo>
                    <a:pt x="15603" y="4783"/>
                    <a:pt x="15590" y="4760"/>
                    <a:pt x="15587" y="4595"/>
                  </a:cubicBezTo>
                  <a:cubicBezTo>
                    <a:pt x="15587" y="4521"/>
                    <a:pt x="15587" y="4483"/>
                    <a:pt x="15593" y="4476"/>
                  </a:cubicBezTo>
                  <a:close/>
                  <a:moveTo>
                    <a:pt x="5513" y="5344"/>
                  </a:moveTo>
                  <a:cubicBezTo>
                    <a:pt x="5513" y="5344"/>
                    <a:pt x="5516" y="5344"/>
                    <a:pt x="5513" y="5344"/>
                  </a:cubicBezTo>
                  <a:cubicBezTo>
                    <a:pt x="5523" y="5351"/>
                    <a:pt x="5529" y="5374"/>
                    <a:pt x="5536" y="5404"/>
                  </a:cubicBezTo>
                  <a:cubicBezTo>
                    <a:pt x="5543" y="5449"/>
                    <a:pt x="5546" y="5501"/>
                    <a:pt x="5539" y="5509"/>
                  </a:cubicBezTo>
                  <a:cubicBezTo>
                    <a:pt x="5533" y="5516"/>
                    <a:pt x="5523" y="5494"/>
                    <a:pt x="5513" y="5449"/>
                  </a:cubicBezTo>
                  <a:cubicBezTo>
                    <a:pt x="5506" y="5411"/>
                    <a:pt x="5506" y="5359"/>
                    <a:pt x="5513" y="5344"/>
                  </a:cubicBezTo>
                  <a:cubicBezTo>
                    <a:pt x="5513" y="5344"/>
                    <a:pt x="5513" y="5344"/>
                    <a:pt x="5513" y="5344"/>
                  </a:cubicBezTo>
                  <a:close/>
                  <a:moveTo>
                    <a:pt x="9661" y="5426"/>
                  </a:moveTo>
                  <a:cubicBezTo>
                    <a:pt x="9667" y="5419"/>
                    <a:pt x="9718" y="5606"/>
                    <a:pt x="9785" y="5868"/>
                  </a:cubicBezTo>
                  <a:cubicBezTo>
                    <a:pt x="9859" y="6175"/>
                    <a:pt x="9923" y="6444"/>
                    <a:pt x="9923" y="6474"/>
                  </a:cubicBezTo>
                  <a:cubicBezTo>
                    <a:pt x="9923" y="6526"/>
                    <a:pt x="9892" y="6526"/>
                    <a:pt x="9812" y="6481"/>
                  </a:cubicBezTo>
                  <a:cubicBezTo>
                    <a:pt x="9761" y="6452"/>
                    <a:pt x="9751" y="6399"/>
                    <a:pt x="9714" y="6002"/>
                  </a:cubicBezTo>
                  <a:cubicBezTo>
                    <a:pt x="9691" y="5763"/>
                    <a:pt x="9671" y="5509"/>
                    <a:pt x="9664" y="5441"/>
                  </a:cubicBezTo>
                  <a:cubicBezTo>
                    <a:pt x="9661" y="5426"/>
                    <a:pt x="9661" y="5426"/>
                    <a:pt x="9661" y="5426"/>
                  </a:cubicBezTo>
                  <a:close/>
                  <a:moveTo>
                    <a:pt x="5311" y="5628"/>
                  </a:moveTo>
                  <a:cubicBezTo>
                    <a:pt x="5308" y="5621"/>
                    <a:pt x="5304" y="5666"/>
                    <a:pt x="5304" y="5733"/>
                  </a:cubicBezTo>
                  <a:cubicBezTo>
                    <a:pt x="5304" y="5830"/>
                    <a:pt x="5311" y="5868"/>
                    <a:pt x="5314" y="5823"/>
                  </a:cubicBezTo>
                  <a:cubicBezTo>
                    <a:pt x="5321" y="5778"/>
                    <a:pt x="5321" y="5696"/>
                    <a:pt x="5314" y="5651"/>
                  </a:cubicBezTo>
                  <a:cubicBezTo>
                    <a:pt x="5311" y="5636"/>
                    <a:pt x="5311" y="5628"/>
                    <a:pt x="5311" y="5628"/>
                  </a:cubicBezTo>
                  <a:close/>
                  <a:moveTo>
                    <a:pt x="9523" y="5658"/>
                  </a:moveTo>
                  <a:cubicBezTo>
                    <a:pt x="9533" y="5658"/>
                    <a:pt x="9543" y="5733"/>
                    <a:pt x="9560" y="5905"/>
                  </a:cubicBezTo>
                  <a:cubicBezTo>
                    <a:pt x="9576" y="6062"/>
                    <a:pt x="9590" y="6309"/>
                    <a:pt x="9590" y="6444"/>
                  </a:cubicBezTo>
                  <a:lnTo>
                    <a:pt x="9593" y="6691"/>
                  </a:lnTo>
                  <a:lnTo>
                    <a:pt x="9509" y="6706"/>
                  </a:lnTo>
                  <a:cubicBezTo>
                    <a:pt x="9432" y="6721"/>
                    <a:pt x="9415" y="6699"/>
                    <a:pt x="9422" y="6601"/>
                  </a:cubicBezTo>
                  <a:cubicBezTo>
                    <a:pt x="9422" y="6579"/>
                    <a:pt x="9398" y="6579"/>
                    <a:pt x="9365" y="6594"/>
                  </a:cubicBezTo>
                  <a:cubicBezTo>
                    <a:pt x="9311" y="6624"/>
                    <a:pt x="9304" y="6616"/>
                    <a:pt x="9318" y="6481"/>
                  </a:cubicBezTo>
                  <a:cubicBezTo>
                    <a:pt x="9324" y="6407"/>
                    <a:pt x="9338" y="6235"/>
                    <a:pt x="9345" y="6107"/>
                  </a:cubicBezTo>
                  <a:cubicBezTo>
                    <a:pt x="9355" y="5928"/>
                    <a:pt x="9368" y="5868"/>
                    <a:pt x="9408" y="5845"/>
                  </a:cubicBezTo>
                  <a:cubicBezTo>
                    <a:pt x="9435" y="5830"/>
                    <a:pt x="9476" y="5770"/>
                    <a:pt x="9496" y="5711"/>
                  </a:cubicBezTo>
                  <a:cubicBezTo>
                    <a:pt x="9509" y="5681"/>
                    <a:pt x="9516" y="5658"/>
                    <a:pt x="9523" y="5658"/>
                  </a:cubicBezTo>
                  <a:close/>
                  <a:moveTo>
                    <a:pt x="5301" y="6249"/>
                  </a:moveTo>
                  <a:cubicBezTo>
                    <a:pt x="5311" y="6249"/>
                    <a:pt x="5324" y="6294"/>
                    <a:pt x="5341" y="6399"/>
                  </a:cubicBezTo>
                  <a:cubicBezTo>
                    <a:pt x="5355" y="6496"/>
                    <a:pt x="5382" y="6586"/>
                    <a:pt x="5402" y="6601"/>
                  </a:cubicBezTo>
                  <a:cubicBezTo>
                    <a:pt x="5429" y="6624"/>
                    <a:pt x="5429" y="6639"/>
                    <a:pt x="5395" y="6691"/>
                  </a:cubicBezTo>
                  <a:cubicBezTo>
                    <a:pt x="5361" y="6743"/>
                    <a:pt x="5358" y="6788"/>
                    <a:pt x="5385" y="7118"/>
                  </a:cubicBezTo>
                  <a:cubicBezTo>
                    <a:pt x="5402" y="7320"/>
                    <a:pt x="5408" y="7529"/>
                    <a:pt x="5405" y="7582"/>
                  </a:cubicBezTo>
                  <a:cubicBezTo>
                    <a:pt x="5395" y="7672"/>
                    <a:pt x="5395" y="7672"/>
                    <a:pt x="5368" y="7567"/>
                  </a:cubicBezTo>
                  <a:cubicBezTo>
                    <a:pt x="5351" y="7507"/>
                    <a:pt x="5324" y="7305"/>
                    <a:pt x="5308" y="7125"/>
                  </a:cubicBezTo>
                  <a:cubicBezTo>
                    <a:pt x="5264" y="6676"/>
                    <a:pt x="5271" y="6249"/>
                    <a:pt x="5301" y="6249"/>
                  </a:cubicBezTo>
                  <a:close/>
                  <a:moveTo>
                    <a:pt x="5785" y="6294"/>
                  </a:moveTo>
                  <a:cubicBezTo>
                    <a:pt x="5802" y="6294"/>
                    <a:pt x="5818" y="6362"/>
                    <a:pt x="5825" y="6481"/>
                  </a:cubicBezTo>
                  <a:cubicBezTo>
                    <a:pt x="5832" y="6571"/>
                    <a:pt x="5842" y="6721"/>
                    <a:pt x="5849" y="6818"/>
                  </a:cubicBezTo>
                  <a:cubicBezTo>
                    <a:pt x="5859" y="6953"/>
                    <a:pt x="5852" y="7005"/>
                    <a:pt x="5829" y="7028"/>
                  </a:cubicBezTo>
                  <a:cubicBezTo>
                    <a:pt x="5788" y="7058"/>
                    <a:pt x="5785" y="7035"/>
                    <a:pt x="5751" y="6699"/>
                  </a:cubicBezTo>
                  <a:cubicBezTo>
                    <a:pt x="5734" y="6534"/>
                    <a:pt x="5734" y="6429"/>
                    <a:pt x="5751" y="6362"/>
                  </a:cubicBezTo>
                  <a:cubicBezTo>
                    <a:pt x="5761" y="6324"/>
                    <a:pt x="5771" y="6294"/>
                    <a:pt x="5785" y="6294"/>
                  </a:cubicBezTo>
                  <a:close/>
                  <a:moveTo>
                    <a:pt x="12461" y="6392"/>
                  </a:moveTo>
                  <a:cubicBezTo>
                    <a:pt x="12461" y="6392"/>
                    <a:pt x="12464" y="6392"/>
                    <a:pt x="12461" y="6392"/>
                  </a:cubicBezTo>
                  <a:cubicBezTo>
                    <a:pt x="12471" y="6392"/>
                    <a:pt x="12477" y="6414"/>
                    <a:pt x="12484" y="6452"/>
                  </a:cubicBezTo>
                  <a:cubicBezTo>
                    <a:pt x="12501" y="6519"/>
                    <a:pt x="12504" y="6609"/>
                    <a:pt x="12491" y="6714"/>
                  </a:cubicBezTo>
                  <a:cubicBezTo>
                    <a:pt x="12474" y="6833"/>
                    <a:pt x="12477" y="6878"/>
                    <a:pt x="12508" y="6916"/>
                  </a:cubicBezTo>
                  <a:cubicBezTo>
                    <a:pt x="12558" y="6983"/>
                    <a:pt x="12514" y="7050"/>
                    <a:pt x="12437" y="7028"/>
                  </a:cubicBezTo>
                  <a:cubicBezTo>
                    <a:pt x="12370" y="7005"/>
                    <a:pt x="12370" y="7013"/>
                    <a:pt x="12430" y="6549"/>
                  </a:cubicBezTo>
                  <a:cubicBezTo>
                    <a:pt x="12447" y="6444"/>
                    <a:pt x="12454" y="6399"/>
                    <a:pt x="12461" y="6392"/>
                  </a:cubicBezTo>
                  <a:close/>
                  <a:moveTo>
                    <a:pt x="14013" y="6579"/>
                  </a:moveTo>
                  <a:cubicBezTo>
                    <a:pt x="14024" y="6579"/>
                    <a:pt x="14050" y="6594"/>
                    <a:pt x="14081" y="6624"/>
                  </a:cubicBezTo>
                  <a:cubicBezTo>
                    <a:pt x="14111" y="6654"/>
                    <a:pt x="14114" y="6669"/>
                    <a:pt x="14091" y="6669"/>
                  </a:cubicBezTo>
                  <a:cubicBezTo>
                    <a:pt x="14071" y="6669"/>
                    <a:pt x="14044" y="6654"/>
                    <a:pt x="14024" y="6624"/>
                  </a:cubicBezTo>
                  <a:cubicBezTo>
                    <a:pt x="14003" y="6594"/>
                    <a:pt x="14000" y="6579"/>
                    <a:pt x="14013" y="6579"/>
                  </a:cubicBezTo>
                  <a:close/>
                  <a:moveTo>
                    <a:pt x="15798" y="6983"/>
                  </a:moveTo>
                  <a:cubicBezTo>
                    <a:pt x="15808" y="6983"/>
                    <a:pt x="15818" y="6998"/>
                    <a:pt x="15818" y="7035"/>
                  </a:cubicBezTo>
                  <a:cubicBezTo>
                    <a:pt x="15818" y="7073"/>
                    <a:pt x="15802" y="7118"/>
                    <a:pt x="15778" y="7133"/>
                  </a:cubicBezTo>
                  <a:cubicBezTo>
                    <a:pt x="15751" y="7148"/>
                    <a:pt x="15738" y="7133"/>
                    <a:pt x="15738" y="7088"/>
                  </a:cubicBezTo>
                  <a:cubicBezTo>
                    <a:pt x="15738" y="7050"/>
                    <a:pt x="15741" y="7020"/>
                    <a:pt x="15748" y="7020"/>
                  </a:cubicBezTo>
                  <a:cubicBezTo>
                    <a:pt x="15755" y="7020"/>
                    <a:pt x="15771" y="7013"/>
                    <a:pt x="15788" y="6998"/>
                  </a:cubicBezTo>
                  <a:cubicBezTo>
                    <a:pt x="15792" y="6983"/>
                    <a:pt x="15795" y="6983"/>
                    <a:pt x="15798" y="6983"/>
                  </a:cubicBezTo>
                  <a:close/>
                  <a:moveTo>
                    <a:pt x="16733" y="7065"/>
                  </a:moveTo>
                  <a:cubicBezTo>
                    <a:pt x="16766" y="7065"/>
                    <a:pt x="16797" y="7088"/>
                    <a:pt x="16797" y="7118"/>
                  </a:cubicBezTo>
                  <a:cubicBezTo>
                    <a:pt x="16797" y="7178"/>
                    <a:pt x="16750" y="7178"/>
                    <a:pt x="16706" y="7118"/>
                  </a:cubicBezTo>
                  <a:cubicBezTo>
                    <a:pt x="16679" y="7073"/>
                    <a:pt x="16686" y="7065"/>
                    <a:pt x="16733" y="7065"/>
                  </a:cubicBezTo>
                  <a:close/>
                  <a:moveTo>
                    <a:pt x="15674" y="7133"/>
                  </a:moveTo>
                  <a:cubicBezTo>
                    <a:pt x="15694" y="7140"/>
                    <a:pt x="15714" y="7237"/>
                    <a:pt x="15697" y="7275"/>
                  </a:cubicBezTo>
                  <a:cubicBezTo>
                    <a:pt x="15674" y="7327"/>
                    <a:pt x="15647" y="7305"/>
                    <a:pt x="15647" y="7237"/>
                  </a:cubicBezTo>
                  <a:cubicBezTo>
                    <a:pt x="15647" y="7200"/>
                    <a:pt x="15657" y="7155"/>
                    <a:pt x="15667" y="7140"/>
                  </a:cubicBezTo>
                  <a:cubicBezTo>
                    <a:pt x="15671" y="7140"/>
                    <a:pt x="15671" y="7133"/>
                    <a:pt x="15674" y="7133"/>
                  </a:cubicBezTo>
                  <a:close/>
                  <a:moveTo>
                    <a:pt x="5812" y="7260"/>
                  </a:moveTo>
                  <a:cubicBezTo>
                    <a:pt x="5825" y="7260"/>
                    <a:pt x="5839" y="7305"/>
                    <a:pt x="5839" y="7380"/>
                  </a:cubicBezTo>
                  <a:cubicBezTo>
                    <a:pt x="5839" y="7447"/>
                    <a:pt x="5832" y="7514"/>
                    <a:pt x="5818" y="7529"/>
                  </a:cubicBezTo>
                  <a:cubicBezTo>
                    <a:pt x="5795" y="7559"/>
                    <a:pt x="5775" y="7417"/>
                    <a:pt x="5788" y="7320"/>
                  </a:cubicBezTo>
                  <a:cubicBezTo>
                    <a:pt x="5795" y="7282"/>
                    <a:pt x="5802" y="7260"/>
                    <a:pt x="5812" y="7260"/>
                  </a:cubicBezTo>
                  <a:close/>
                  <a:moveTo>
                    <a:pt x="12319" y="7372"/>
                  </a:moveTo>
                  <a:cubicBezTo>
                    <a:pt x="12326" y="7365"/>
                    <a:pt x="12333" y="7402"/>
                    <a:pt x="12343" y="7499"/>
                  </a:cubicBezTo>
                  <a:cubicBezTo>
                    <a:pt x="12363" y="7701"/>
                    <a:pt x="12319" y="8061"/>
                    <a:pt x="12262" y="8180"/>
                  </a:cubicBezTo>
                  <a:cubicBezTo>
                    <a:pt x="12239" y="8225"/>
                    <a:pt x="12218" y="8323"/>
                    <a:pt x="12218" y="8398"/>
                  </a:cubicBezTo>
                  <a:cubicBezTo>
                    <a:pt x="12218" y="8472"/>
                    <a:pt x="12212" y="8547"/>
                    <a:pt x="12202" y="8562"/>
                  </a:cubicBezTo>
                  <a:cubicBezTo>
                    <a:pt x="12192" y="8585"/>
                    <a:pt x="12175" y="8757"/>
                    <a:pt x="12161" y="8951"/>
                  </a:cubicBezTo>
                  <a:lnTo>
                    <a:pt x="12138" y="9303"/>
                  </a:lnTo>
                  <a:lnTo>
                    <a:pt x="12097" y="9176"/>
                  </a:lnTo>
                  <a:cubicBezTo>
                    <a:pt x="12044" y="9004"/>
                    <a:pt x="12013" y="8607"/>
                    <a:pt x="12034" y="8368"/>
                  </a:cubicBezTo>
                  <a:cubicBezTo>
                    <a:pt x="12044" y="8248"/>
                    <a:pt x="12094" y="8038"/>
                    <a:pt x="12161" y="7844"/>
                  </a:cubicBezTo>
                  <a:cubicBezTo>
                    <a:pt x="12222" y="7664"/>
                    <a:pt x="12282" y="7477"/>
                    <a:pt x="12296" y="7425"/>
                  </a:cubicBezTo>
                  <a:cubicBezTo>
                    <a:pt x="12309" y="7395"/>
                    <a:pt x="12316" y="7380"/>
                    <a:pt x="12319" y="7372"/>
                  </a:cubicBezTo>
                  <a:close/>
                  <a:moveTo>
                    <a:pt x="21476" y="8098"/>
                  </a:moveTo>
                  <a:cubicBezTo>
                    <a:pt x="21469" y="8098"/>
                    <a:pt x="21459" y="8121"/>
                    <a:pt x="21452" y="8151"/>
                  </a:cubicBezTo>
                  <a:cubicBezTo>
                    <a:pt x="21445" y="8180"/>
                    <a:pt x="21449" y="8203"/>
                    <a:pt x="21462" y="8203"/>
                  </a:cubicBezTo>
                  <a:cubicBezTo>
                    <a:pt x="21476" y="8203"/>
                    <a:pt x="21486" y="8180"/>
                    <a:pt x="21486" y="8151"/>
                  </a:cubicBezTo>
                  <a:cubicBezTo>
                    <a:pt x="21486" y="8121"/>
                    <a:pt x="21482" y="8098"/>
                    <a:pt x="21476" y="8098"/>
                  </a:cubicBezTo>
                  <a:close/>
                  <a:moveTo>
                    <a:pt x="350" y="8210"/>
                  </a:moveTo>
                  <a:cubicBezTo>
                    <a:pt x="370" y="8195"/>
                    <a:pt x="430" y="8293"/>
                    <a:pt x="430" y="8353"/>
                  </a:cubicBezTo>
                  <a:cubicBezTo>
                    <a:pt x="430" y="8375"/>
                    <a:pt x="420" y="8398"/>
                    <a:pt x="410" y="8398"/>
                  </a:cubicBezTo>
                  <a:cubicBezTo>
                    <a:pt x="380" y="8398"/>
                    <a:pt x="329" y="8248"/>
                    <a:pt x="350" y="8210"/>
                  </a:cubicBezTo>
                  <a:cubicBezTo>
                    <a:pt x="346" y="8210"/>
                    <a:pt x="346" y="8210"/>
                    <a:pt x="350" y="8210"/>
                  </a:cubicBezTo>
                  <a:close/>
                  <a:moveTo>
                    <a:pt x="21045" y="9086"/>
                  </a:moveTo>
                  <a:cubicBezTo>
                    <a:pt x="21066" y="9086"/>
                    <a:pt x="21076" y="9109"/>
                    <a:pt x="21069" y="9138"/>
                  </a:cubicBezTo>
                  <a:cubicBezTo>
                    <a:pt x="21062" y="9168"/>
                    <a:pt x="21052" y="9191"/>
                    <a:pt x="21045" y="9191"/>
                  </a:cubicBezTo>
                  <a:cubicBezTo>
                    <a:pt x="21039" y="9191"/>
                    <a:pt x="21032" y="9168"/>
                    <a:pt x="21022" y="9138"/>
                  </a:cubicBezTo>
                  <a:cubicBezTo>
                    <a:pt x="21015" y="9109"/>
                    <a:pt x="21025" y="9086"/>
                    <a:pt x="21045" y="9086"/>
                  </a:cubicBezTo>
                  <a:close/>
                  <a:moveTo>
                    <a:pt x="20050" y="10074"/>
                  </a:moveTo>
                  <a:cubicBezTo>
                    <a:pt x="20071" y="10074"/>
                    <a:pt x="20087" y="10104"/>
                    <a:pt x="20087" y="10149"/>
                  </a:cubicBezTo>
                  <a:cubicBezTo>
                    <a:pt x="20087" y="10186"/>
                    <a:pt x="20084" y="10224"/>
                    <a:pt x="20077" y="10224"/>
                  </a:cubicBezTo>
                  <a:cubicBezTo>
                    <a:pt x="20074" y="10224"/>
                    <a:pt x="20057" y="10186"/>
                    <a:pt x="20040" y="10149"/>
                  </a:cubicBezTo>
                  <a:cubicBezTo>
                    <a:pt x="20020" y="10081"/>
                    <a:pt x="20020" y="10074"/>
                    <a:pt x="20050" y="10074"/>
                  </a:cubicBezTo>
                  <a:close/>
                  <a:moveTo>
                    <a:pt x="7634" y="10276"/>
                  </a:moveTo>
                  <a:cubicBezTo>
                    <a:pt x="7640" y="10276"/>
                    <a:pt x="7644" y="10299"/>
                    <a:pt x="7637" y="10366"/>
                  </a:cubicBezTo>
                  <a:cubicBezTo>
                    <a:pt x="7634" y="10433"/>
                    <a:pt x="7617" y="10493"/>
                    <a:pt x="7600" y="10501"/>
                  </a:cubicBezTo>
                  <a:cubicBezTo>
                    <a:pt x="7560" y="10531"/>
                    <a:pt x="7566" y="10388"/>
                    <a:pt x="7607" y="10314"/>
                  </a:cubicBezTo>
                  <a:cubicBezTo>
                    <a:pt x="7624" y="10291"/>
                    <a:pt x="7630" y="10284"/>
                    <a:pt x="7634" y="10276"/>
                  </a:cubicBezTo>
                  <a:close/>
                  <a:moveTo>
                    <a:pt x="20514" y="10388"/>
                  </a:moveTo>
                  <a:cubicBezTo>
                    <a:pt x="20518" y="10388"/>
                    <a:pt x="20521" y="10388"/>
                    <a:pt x="20524" y="10396"/>
                  </a:cubicBezTo>
                  <a:cubicBezTo>
                    <a:pt x="20531" y="10411"/>
                    <a:pt x="20528" y="10456"/>
                    <a:pt x="20514" y="10493"/>
                  </a:cubicBezTo>
                  <a:cubicBezTo>
                    <a:pt x="20487" y="10568"/>
                    <a:pt x="20450" y="10583"/>
                    <a:pt x="20450" y="10516"/>
                  </a:cubicBezTo>
                  <a:cubicBezTo>
                    <a:pt x="20447" y="10463"/>
                    <a:pt x="20491" y="10388"/>
                    <a:pt x="20514" y="10388"/>
                  </a:cubicBezTo>
                  <a:close/>
                  <a:moveTo>
                    <a:pt x="11018" y="10560"/>
                  </a:moveTo>
                  <a:cubicBezTo>
                    <a:pt x="11092" y="10560"/>
                    <a:pt x="11119" y="10643"/>
                    <a:pt x="11139" y="10957"/>
                  </a:cubicBezTo>
                  <a:cubicBezTo>
                    <a:pt x="11150" y="11129"/>
                    <a:pt x="11166" y="11346"/>
                    <a:pt x="11176" y="11436"/>
                  </a:cubicBezTo>
                  <a:cubicBezTo>
                    <a:pt x="11183" y="11526"/>
                    <a:pt x="11180" y="11593"/>
                    <a:pt x="11170" y="11593"/>
                  </a:cubicBezTo>
                  <a:cubicBezTo>
                    <a:pt x="11139" y="11593"/>
                    <a:pt x="11096" y="11421"/>
                    <a:pt x="11082" y="11242"/>
                  </a:cubicBezTo>
                  <a:cubicBezTo>
                    <a:pt x="11076" y="11159"/>
                    <a:pt x="11055" y="11025"/>
                    <a:pt x="11042" y="10957"/>
                  </a:cubicBezTo>
                  <a:cubicBezTo>
                    <a:pt x="11025" y="10882"/>
                    <a:pt x="11005" y="10770"/>
                    <a:pt x="10998" y="10695"/>
                  </a:cubicBezTo>
                  <a:cubicBezTo>
                    <a:pt x="10982" y="10590"/>
                    <a:pt x="10985" y="10560"/>
                    <a:pt x="11018" y="10560"/>
                  </a:cubicBezTo>
                  <a:close/>
                  <a:moveTo>
                    <a:pt x="14292" y="10665"/>
                  </a:moveTo>
                  <a:cubicBezTo>
                    <a:pt x="14326" y="10665"/>
                    <a:pt x="14339" y="10710"/>
                    <a:pt x="14353" y="10837"/>
                  </a:cubicBezTo>
                  <a:cubicBezTo>
                    <a:pt x="14360" y="10935"/>
                    <a:pt x="14363" y="11025"/>
                    <a:pt x="14356" y="11032"/>
                  </a:cubicBezTo>
                  <a:cubicBezTo>
                    <a:pt x="14339" y="11062"/>
                    <a:pt x="14299" y="10950"/>
                    <a:pt x="14272" y="10793"/>
                  </a:cubicBezTo>
                  <a:cubicBezTo>
                    <a:pt x="14252" y="10680"/>
                    <a:pt x="14255" y="10665"/>
                    <a:pt x="14292" y="10665"/>
                  </a:cubicBezTo>
                  <a:close/>
                  <a:moveTo>
                    <a:pt x="20766" y="10785"/>
                  </a:moveTo>
                  <a:cubicBezTo>
                    <a:pt x="20780" y="10778"/>
                    <a:pt x="20787" y="10785"/>
                    <a:pt x="20787" y="10807"/>
                  </a:cubicBezTo>
                  <a:cubicBezTo>
                    <a:pt x="20787" y="10875"/>
                    <a:pt x="20706" y="11062"/>
                    <a:pt x="20689" y="11032"/>
                  </a:cubicBezTo>
                  <a:cubicBezTo>
                    <a:pt x="20669" y="10987"/>
                    <a:pt x="20709" y="10830"/>
                    <a:pt x="20753" y="10800"/>
                  </a:cubicBezTo>
                  <a:cubicBezTo>
                    <a:pt x="20756" y="10785"/>
                    <a:pt x="20763" y="10785"/>
                    <a:pt x="20766" y="10785"/>
                  </a:cubicBezTo>
                  <a:close/>
                  <a:moveTo>
                    <a:pt x="17109" y="11054"/>
                  </a:moveTo>
                  <a:cubicBezTo>
                    <a:pt x="17123" y="11054"/>
                    <a:pt x="17133" y="11077"/>
                    <a:pt x="17133" y="11107"/>
                  </a:cubicBezTo>
                  <a:cubicBezTo>
                    <a:pt x="17133" y="11137"/>
                    <a:pt x="17126" y="11159"/>
                    <a:pt x="17123" y="11159"/>
                  </a:cubicBezTo>
                  <a:cubicBezTo>
                    <a:pt x="17116" y="11159"/>
                    <a:pt x="17106" y="11137"/>
                    <a:pt x="17099" y="11107"/>
                  </a:cubicBezTo>
                  <a:cubicBezTo>
                    <a:pt x="17092" y="11077"/>
                    <a:pt x="17099" y="11054"/>
                    <a:pt x="17109" y="11054"/>
                  </a:cubicBezTo>
                  <a:close/>
                  <a:moveTo>
                    <a:pt x="17230" y="11369"/>
                  </a:moveTo>
                  <a:cubicBezTo>
                    <a:pt x="17247" y="11361"/>
                    <a:pt x="17267" y="11436"/>
                    <a:pt x="17284" y="11571"/>
                  </a:cubicBezTo>
                  <a:cubicBezTo>
                    <a:pt x="17297" y="11691"/>
                    <a:pt x="17304" y="11795"/>
                    <a:pt x="17304" y="11795"/>
                  </a:cubicBezTo>
                  <a:cubicBezTo>
                    <a:pt x="17281" y="11795"/>
                    <a:pt x="17200" y="11533"/>
                    <a:pt x="17207" y="11474"/>
                  </a:cubicBezTo>
                  <a:cubicBezTo>
                    <a:pt x="17210" y="11406"/>
                    <a:pt x="17220" y="11376"/>
                    <a:pt x="17230" y="11369"/>
                  </a:cubicBezTo>
                  <a:close/>
                  <a:moveTo>
                    <a:pt x="14373" y="11518"/>
                  </a:moveTo>
                  <a:cubicBezTo>
                    <a:pt x="14376" y="11518"/>
                    <a:pt x="14380" y="11518"/>
                    <a:pt x="14387" y="11526"/>
                  </a:cubicBezTo>
                  <a:cubicBezTo>
                    <a:pt x="14400" y="11548"/>
                    <a:pt x="14403" y="11578"/>
                    <a:pt x="14390" y="11616"/>
                  </a:cubicBezTo>
                  <a:cubicBezTo>
                    <a:pt x="14380" y="11646"/>
                    <a:pt x="14363" y="11721"/>
                    <a:pt x="14360" y="11773"/>
                  </a:cubicBezTo>
                  <a:cubicBezTo>
                    <a:pt x="14350" y="11863"/>
                    <a:pt x="14346" y="11863"/>
                    <a:pt x="14333" y="11788"/>
                  </a:cubicBezTo>
                  <a:cubicBezTo>
                    <a:pt x="14313" y="11698"/>
                    <a:pt x="14343" y="11533"/>
                    <a:pt x="14373" y="11518"/>
                  </a:cubicBezTo>
                  <a:close/>
                  <a:moveTo>
                    <a:pt x="17368" y="12102"/>
                  </a:moveTo>
                  <a:cubicBezTo>
                    <a:pt x="17371" y="12102"/>
                    <a:pt x="17378" y="12110"/>
                    <a:pt x="17388" y="12132"/>
                  </a:cubicBezTo>
                  <a:cubicBezTo>
                    <a:pt x="17402" y="12162"/>
                    <a:pt x="17408" y="12200"/>
                    <a:pt x="17402" y="12215"/>
                  </a:cubicBezTo>
                  <a:cubicBezTo>
                    <a:pt x="17388" y="12244"/>
                    <a:pt x="17361" y="12192"/>
                    <a:pt x="17361" y="12125"/>
                  </a:cubicBezTo>
                  <a:cubicBezTo>
                    <a:pt x="17358" y="12110"/>
                    <a:pt x="17361" y="12102"/>
                    <a:pt x="17368" y="12102"/>
                  </a:cubicBezTo>
                  <a:close/>
                  <a:moveTo>
                    <a:pt x="11217" y="12162"/>
                  </a:moveTo>
                  <a:cubicBezTo>
                    <a:pt x="11220" y="12162"/>
                    <a:pt x="11224" y="12162"/>
                    <a:pt x="11230" y="12170"/>
                  </a:cubicBezTo>
                  <a:cubicBezTo>
                    <a:pt x="11240" y="12185"/>
                    <a:pt x="11250" y="12237"/>
                    <a:pt x="11250" y="12289"/>
                  </a:cubicBezTo>
                  <a:cubicBezTo>
                    <a:pt x="11250" y="12402"/>
                    <a:pt x="11187" y="12462"/>
                    <a:pt x="11170" y="12364"/>
                  </a:cubicBezTo>
                  <a:cubicBezTo>
                    <a:pt x="11153" y="12282"/>
                    <a:pt x="11190" y="12162"/>
                    <a:pt x="11217" y="12162"/>
                  </a:cubicBezTo>
                  <a:close/>
                  <a:moveTo>
                    <a:pt x="14360" y="12439"/>
                  </a:moveTo>
                  <a:cubicBezTo>
                    <a:pt x="14400" y="12439"/>
                    <a:pt x="14407" y="12536"/>
                    <a:pt x="14383" y="12731"/>
                  </a:cubicBezTo>
                  <a:cubicBezTo>
                    <a:pt x="14356" y="12941"/>
                    <a:pt x="14292" y="13113"/>
                    <a:pt x="14292" y="12970"/>
                  </a:cubicBezTo>
                  <a:cubicBezTo>
                    <a:pt x="14292" y="12926"/>
                    <a:pt x="14303" y="12881"/>
                    <a:pt x="14316" y="12866"/>
                  </a:cubicBezTo>
                  <a:cubicBezTo>
                    <a:pt x="14329" y="12851"/>
                    <a:pt x="14339" y="12746"/>
                    <a:pt x="14339" y="12641"/>
                  </a:cubicBezTo>
                  <a:cubicBezTo>
                    <a:pt x="14339" y="12521"/>
                    <a:pt x="14346" y="12439"/>
                    <a:pt x="14360" y="12439"/>
                  </a:cubicBezTo>
                  <a:close/>
                  <a:moveTo>
                    <a:pt x="17546" y="13143"/>
                  </a:moveTo>
                  <a:cubicBezTo>
                    <a:pt x="17553" y="13143"/>
                    <a:pt x="17566" y="13158"/>
                    <a:pt x="17590" y="13210"/>
                  </a:cubicBezTo>
                  <a:cubicBezTo>
                    <a:pt x="17630" y="13300"/>
                    <a:pt x="17634" y="13330"/>
                    <a:pt x="17610" y="13397"/>
                  </a:cubicBezTo>
                  <a:cubicBezTo>
                    <a:pt x="17563" y="13517"/>
                    <a:pt x="17513" y="13494"/>
                    <a:pt x="17526" y="13367"/>
                  </a:cubicBezTo>
                  <a:cubicBezTo>
                    <a:pt x="17533" y="13307"/>
                    <a:pt x="17539" y="13225"/>
                    <a:pt x="17539" y="13180"/>
                  </a:cubicBezTo>
                  <a:cubicBezTo>
                    <a:pt x="17539" y="13158"/>
                    <a:pt x="17543" y="13150"/>
                    <a:pt x="17546" y="13143"/>
                  </a:cubicBezTo>
                  <a:close/>
                  <a:moveTo>
                    <a:pt x="10252" y="13442"/>
                  </a:moveTo>
                  <a:cubicBezTo>
                    <a:pt x="10255" y="13449"/>
                    <a:pt x="10279" y="13734"/>
                    <a:pt x="10303" y="14063"/>
                  </a:cubicBezTo>
                  <a:cubicBezTo>
                    <a:pt x="10333" y="14475"/>
                    <a:pt x="10360" y="14707"/>
                    <a:pt x="10393" y="14804"/>
                  </a:cubicBezTo>
                  <a:cubicBezTo>
                    <a:pt x="10420" y="14886"/>
                    <a:pt x="10440" y="14969"/>
                    <a:pt x="10440" y="14991"/>
                  </a:cubicBezTo>
                  <a:cubicBezTo>
                    <a:pt x="10440" y="15021"/>
                    <a:pt x="10464" y="15201"/>
                    <a:pt x="10494" y="15403"/>
                  </a:cubicBezTo>
                  <a:cubicBezTo>
                    <a:pt x="10548" y="15762"/>
                    <a:pt x="10618" y="16570"/>
                    <a:pt x="10618" y="16825"/>
                  </a:cubicBezTo>
                  <a:cubicBezTo>
                    <a:pt x="10618" y="16900"/>
                    <a:pt x="10645" y="17064"/>
                    <a:pt x="10679" y="17199"/>
                  </a:cubicBezTo>
                  <a:cubicBezTo>
                    <a:pt x="10726" y="17386"/>
                    <a:pt x="10739" y="17514"/>
                    <a:pt x="10739" y="17760"/>
                  </a:cubicBezTo>
                  <a:cubicBezTo>
                    <a:pt x="10743" y="18067"/>
                    <a:pt x="10743" y="18082"/>
                    <a:pt x="10813" y="18157"/>
                  </a:cubicBezTo>
                  <a:cubicBezTo>
                    <a:pt x="10897" y="18239"/>
                    <a:pt x="10914" y="18337"/>
                    <a:pt x="10897" y="18644"/>
                  </a:cubicBezTo>
                  <a:cubicBezTo>
                    <a:pt x="10877" y="19048"/>
                    <a:pt x="10867" y="19100"/>
                    <a:pt x="10827" y="19070"/>
                  </a:cubicBezTo>
                  <a:cubicBezTo>
                    <a:pt x="10797" y="19048"/>
                    <a:pt x="10793" y="19048"/>
                    <a:pt x="10813" y="19093"/>
                  </a:cubicBezTo>
                  <a:cubicBezTo>
                    <a:pt x="10834" y="19138"/>
                    <a:pt x="10827" y="19183"/>
                    <a:pt x="10776" y="19295"/>
                  </a:cubicBezTo>
                  <a:cubicBezTo>
                    <a:pt x="10733" y="19385"/>
                    <a:pt x="10692" y="19437"/>
                    <a:pt x="10652" y="19430"/>
                  </a:cubicBezTo>
                  <a:cubicBezTo>
                    <a:pt x="10588" y="19415"/>
                    <a:pt x="10592" y="19422"/>
                    <a:pt x="10585" y="19332"/>
                  </a:cubicBezTo>
                  <a:cubicBezTo>
                    <a:pt x="10582" y="19257"/>
                    <a:pt x="10491" y="19205"/>
                    <a:pt x="10319" y="19183"/>
                  </a:cubicBezTo>
                  <a:cubicBezTo>
                    <a:pt x="10185" y="19168"/>
                    <a:pt x="10178" y="19175"/>
                    <a:pt x="10171" y="19280"/>
                  </a:cubicBezTo>
                  <a:cubicBezTo>
                    <a:pt x="10165" y="19392"/>
                    <a:pt x="10101" y="19437"/>
                    <a:pt x="10097" y="19332"/>
                  </a:cubicBezTo>
                  <a:cubicBezTo>
                    <a:pt x="10094" y="19295"/>
                    <a:pt x="10091" y="19220"/>
                    <a:pt x="10084" y="19145"/>
                  </a:cubicBezTo>
                  <a:cubicBezTo>
                    <a:pt x="10081" y="19078"/>
                    <a:pt x="10071" y="18943"/>
                    <a:pt x="10064" y="18846"/>
                  </a:cubicBezTo>
                  <a:cubicBezTo>
                    <a:pt x="10057" y="18748"/>
                    <a:pt x="10044" y="18554"/>
                    <a:pt x="10034" y="18404"/>
                  </a:cubicBezTo>
                  <a:cubicBezTo>
                    <a:pt x="10010" y="18075"/>
                    <a:pt x="10024" y="17903"/>
                    <a:pt x="10074" y="17873"/>
                  </a:cubicBezTo>
                  <a:cubicBezTo>
                    <a:pt x="10108" y="17858"/>
                    <a:pt x="10114" y="17760"/>
                    <a:pt x="10128" y="17304"/>
                  </a:cubicBezTo>
                  <a:cubicBezTo>
                    <a:pt x="10134" y="17005"/>
                    <a:pt x="10138" y="16743"/>
                    <a:pt x="10131" y="16720"/>
                  </a:cubicBezTo>
                  <a:cubicBezTo>
                    <a:pt x="10108" y="16638"/>
                    <a:pt x="10101" y="15755"/>
                    <a:pt x="10124" y="15635"/>
                  </a:cubicBezTo>
                  <a:cubicBezTo>
                    <a:pt x="10138" y="15568"/>
                    <a:pt x="10155" y="15253"/>
                    <a:pt x="10165" y="14946"/>
                  </a:cubicBezTo>
                  <a:cubicBezTo>
                    <a:pt x="10192" y="14273"/>
                    <a:pt x="10239" y="13412"/>
                    <a:pt x="10252" y="13442"/>
                  </a:cubicBezTo>
                  <a:close/>
                  <a:moveTo>
                    <a:pt x="6582" y="13494"/>
                  </a:moveTo>
                  <a:lnTo>
                    <a:pt x="6582" y="13704"/>
                  </a:lnTo>
                  <a:cubicBezTo>
                    <a:pt x="6582" y="13899"/>
                    <a:pt x="6642" y="14849"/>
                    <a:pt x="6696" y="15590"/>
                  </a:cubicBezTo>
                  <a:cubicBezTo>
                    <a:pt x="6760" y="16443"/>
                    <a:pt x="6783" y="16840"/>
                    <a:pt x="6780" y="17147"/>
                  </a:cubicBezTo>
                  <a:cubicBezTo>
                    <a:pt x="6776" y="17469"/>
                    <a:pt x="6780" y="17484"/>
                    <a:pt x="6854" y="17633"/>
                  </a:cubicBezTo>
                  <a:cubicBezTo>
                    <a:pt x="6897" y="17716"/>
                    <a:pt x="6958" y="17873"/>
                    <a:pt x="6992" y="17985"/>
                  </a:cubicBezTo>
                  <a:cubicBezTo>
                    <a:pt x="7052" y="18180"/>
                    <a:pt x="7055" y="18225"/>
                    <a:pt x="7055" y="18748"/>
                  </a:cubicBezTo>
                  <a:cubicBezTo>
                    <a:pt x="7059" y="19579"/>
                    <a:pt x="7066" y="19512"/>
                    <a:pt x="6975" y="19489"/>
                  </a:cubicBezTo>
                  <a:cubicBezTo>
                    <a:pt x="6931" y="19482"/>
                    <a:pt x="6884" y="19437"/>
                    <a:pt x="6871" y="19400"/>
                  </a:cubicBezTo>
                  <a:cubicBezTo>
                    <a:pt x="6847" y="19340"/>
                    <a:pt x="6837" y="19340"/>
                    <a:pt x="6800" y="19415"/>
                  </a:cubicBezTo>
                  <a:cubicBezTo>
                    <a:pt x="6746" y="19519"/>
                    <a:pt x="6551" y="19557"/>
                    <a:pt x="6437" y="19489"/>
                  </a:cubicBezTo>
                  <a:cubicBezTo>
                    <a:pt x="6387" y="19459"/>
                    <a:pt x="6353" y="19459"/>
                    <a:pt x="6353" y="19482"/>
                  </a:cubicBezTo>
                  <a:cubicBezTo>
                    <a:pt x="6353" y="19504"/>
                    <a:pt x="6323" y="19527"/>
                    <a:pt x="6286" y="19527"/>
                  </a:cubicBezTo>
                  <a:cubicBezTo>
                    <a:pt x="6249" y="19527"/>
                    <a:pt x="6218" y="19504"/>
                    <a:pt x="6218" y="19474"/>
                  </a:cubicBezTo>
                  <a:cubicBezTo>
                    <a:pt x="6218" y="19444"/>
                    <a:pt x="6161" y="19422"/>
                    <a:pt x="6094" y="19422"/>
                  </a:cubicBezTo>
                  <a:cubicBezTo>
                    <a:pt x="6027" y="19422"/>
                    <a:pt x="5970" y="19444"/>
                    <a:pt x="5970" y="19474"/>
                  </a:cubicBezTo>
                  <a:cubicBezTo>
                    <a:pt x="5970" y="19504"/>
                    <a:pt x="5936" y="19527"/>
                    <a:pt x="5896" y="19527"/>
                  </a:cubicBezTo>
                  <a:lnTo>
                    <a:pt x="5822" y="19527"/>
                  </a:lnTo>
                  <a:lnTo>
                    <a:pt x="5782" y="19130"/>
                  </a:lnTo>
                  <a:cubicBezTo>
                    <a:pt x="5758" y="18913"/>
                    <a:pt x="5748" y="18666"/>
                    <a:pt x="5755" y="18591"/>
                  </a:cubicBezTo>
                  <a:cubicBezTo>
                    <a:pt x="5778" y="18352"/>
                    <a:pt x="5835" y="18195"/>
                    <a:pt x="5903" y="18195"/>
                  </a:cubicBezTo>
                  <a:cubicBezTo>
                    <a:pt x="5987" y="18195"/>
                    <a:pt x="6057" y="18022"/>
                    <a:pt x="6024" y="17903"/>
                  </a:cubicBezTo>
                  <a:cubicBezTo>
                    <a:pt x="6003" y="17835"/>
                    <a:pt x="6003" y="17798"/>
                    <a:pt x="6027" y="17753"/>
                  </a:cubicBezTo>
                  <a:cubicBezTo>
                    <a:pt x="6044" y="17723"/>
                    <a:pt x="6064" y="17536"/>
                    <a:pt x="6071" y="17319"/>
                  </a:cubicBezTo>
                  <a:cubicBezTo>
                    <a:pt x="6077" y="17109"/>
                    <a:pt x="6101" y="16847"/>
                    <a:pt x="6118" y="16743"/>
                  </a:cubicBezTo>
                  <a:cubicBezTo>
                    <a:pt x="6134" y="16638"/>
                    <a:pt x="6182" y="16301"/>
                    <a:pt x="6218" y="16002"/>
                  </a:cubicBezTo>
                  <a:cubicBezTo>
                    <a:pt x="6313" y="15283"/>
                    <a:pt x="6508" y="13876"/>
                    <a:pt x="6548" y="13659"/>
                  </a:cubicBezTo>
                  <a:lnTo>
                    <a:pt x="6582" y="13494"/>
                  </a:lnTo>
                  <a:close/>
                  <a:moveTo>
                    <a:pt x="13412" y="14183"/>
                  </a:moveTo>
                  <a:lnTo>
                    <a:pt x="13412" y="14886"/>
                  </a:lnTo>
                  <a:cubicBezTo>
                    <a:pt x="13412" y="15560"/>
                    <a:pt x="13415" y="15598"/>
                    <a:pt x="13479" y="15874"/>
                  </a:cubicBezTo>
                  <a:cubicBezTo>
                    <a:pt x="13566" y="16249"/>
                    <a:pt x="13620" y="17214"/>
                    <a:pt x="13566" y="17446"/>
                  </a:cubicBezTo>
                  <a:cubicBezTo>
                    <a:pt x="13516" y="17663"/>
                    <a:pt x="13499" y="17895"/>
                    <a:pt x="13529" y="17933"/>
                  </a:cubicBezTo>
                  <a:cubicBezTo>
                    <a:pt x="13546" y="17955"/>
                    <a:pt x="13536" y="17985"/>
                    <a:pt x="13503" y="18022"/>
                  </a:cubicBezTo>
                  <a:cubicBezTo>
                    <a:pt x="13418" y="18112"/>
                    <a:pt x="13422" y="18239"/>
                    <a:pt x="13516" y="18329"/>
                  </a:cubicBezTo>
                  <a:cubicBezTo>
                    <a:pt x="13560" y="18367"/>
                    <a:pt x="13624" y="18404"/>
                    <a:pt x="13654" y="18404"/>
                  </a:cubicBezTo>
                  <a:cubicBezTo>
                    <a:pt x="13721" y="18404"/>
                    <a:pt x="13721" y="18404"/>
                    <a:pt x="13677" y="18726"/>
                  </a:cubicBezTo>
                  <a:cubicBezTo>
                    <a:pt x="13661" y="18861"/>
                    <a:pt x="13640" y="19100"/>
                    <a:pt x="13634" y="19265"/>
                  </a:cubicBezTo>
                  <a:cubicBezTo>
                    <a:pt x="13627" y="19422"/>
                    <a:pt x="13607" y="19587"/>
                    <a:pt x="13593" y="19624"/>
                  </a:cubicBezTo>
                  <a:cubicBezTo>
                    <a:pt x="13570" y="19691"/>
                    <a:pt x="13543" y="19706"/>
                    <a:pt x="13526" y="19669"/>
                  </a:cubicBezTo>
                  <a:cubicBezTo>
                    <a:pt x="13516" y="19647"/>
                    <a:pt x="13304" y="19609"/>
                    <a:pt x="12871" y="19557"/>
                  </a:cubicBezTo>
                  <a:lnTo>
                    <a:pt x="12608" y="19527"/>
                  </a:lnTo>
                  <a:lnTo>
                    <a:pt x="12575" y="19272"/>
                  </a:lnTo>
                  <a:cubicBezTo>
                    <a:pt x="12558" y="19138"/>
                    <a:pt x="12548" y="18943"/>
                    <a:pt x="12551" y="18838"/>
                  </a:cubicBezTo>
                  <a:cubicBezTo>
                    <a:pt x="12561" y="18666"/>
                    <a:pt x="12565" y="18659"/>
                    <a:pt x="12672" y="18629"/>
                  </a:cubicBezTo>
                  <a:cubicBezTo>
                    <a:pt x="12746" y="18606"/>
                    <a:pt x="12790" y="18561"/>
                    <a:pt x="12803" y="18509"/>
                  </a:cubicBezTo>
                  <a:cubicBezTo>
                    <a:pt x="12827" y="18412"/>
                    <a:pt x="12813" y="18225"/>
                    <a:pt x="12776" y="18120"/>
                  </a:cubicBezTo>
                  <a:cubicBezTo>
                    <a:pt x="12763" y="18075"/>
                    <a:pt x="12763" y="18060"/>
                    <a:pt x="12780" y="18060"/>
                  </a:cubicBezTo>
                  <a:cubicBezTo>
                    <a:pt x="12817" y="18060"/>
                    <a:pt x="12810" y="17813"/>
                    <a:pt x="12773" y="17603"/>
                  </a:cubicBezTo>
                  <a:cubicBezTo>
                    <a:pt x="12736" y="17401"/>
                    <a:pt x="12746" y="17281"/>
                    <a:pt x="12861" y="16630"/>
                  </a:cubicBezTo>
                  <a:cubicBezTo>
                    <a:pt x="12901" y="16398"/>
                    <a:pt x="12948" y="16099"/>
                    <a:pt x="12965" y="15964"/>
                  </a:cubicBezTo>
                  <a:cubicBezTo>
                    <a:pt x="12982" y="15822"/>
                    <a:pt x="13035" y="15598"/>
                    <a:pt x="13096" y="15425"/>
                  </a:cubicBezTo>
                  <a:cubicBezTo>
                    <a:pt x="13153" y="15261"/>
                    <a:pt x="13247" y="14916"/>
                    <a:pt x="13304" y="14662"/>
                  </a:cubicBezTo>
                  <a:lnTo>
                    <a:pt x="13412" y="14183"/>
                  </a:lnTo>
                  <a:close/>
                  <a:moveTo>
                    <a:pt x="16430" y="14744"/>
                  </a:moveTo>
                  <a:lnTo>
                    <a:pt x="16481" y="15148"/>
                  </a:lnTo>
                  <a:cubicBezTo>
                    <a:pt x="16508" y="15373"/>
                    <a:pt x="16585" y="15837"/>
                    <a:pt x="16652" y="16181"/>
                  </a:cubicBezTo>
                  <a:cubicBezTo>
                    <a:pt x="16719" y="16526"/>
                    <a:pt x="16780" y="16915"/>
                    <a:pt x="16790" y="17049"/>
                  </a:cubicBezTo>
                  <a:cubicBezTo>
                    <a:pt x="16807" y="17334"/>
                    <a:pt x="16854" y="17663"/>
                    <a:pt x="16918" y="17933"/>
                  </a:cubicBezTo>
                  <a:cubicBezTo>
                    <a:pt x="16951" y="18075"/>
                    <a:pt x="16965" y="18225"/>
                    <a:pt x="16965" y="18486"/>
                  </a:cubicBezTo>
                  <a:cubicBezTo>
                    <a:pt x="16965" y="18681"/>
                    <a:pt x="16971" y="18853"/>
                    <a:pt x="16982" y="18876"/>
                  </a:cubicBezTo>
                  <a:cubicBezTo>
                    <a:pt x="16992" y="18898"/>
                    <a:pt x="16998" y="18958"/>
                    <a:pt x="16998" y="19010"/>
                  </a:cubicBezTo>
                  <a:cubicBezTo>
                    <a:pt x="16998" y="19085"/>
                    <a:pt x="16992" y="19093"/>
                    <a:pt x="16968" y="19055"/>
                  </a:cubicBezTo>
                  <a:cubicBezTo>
                    <a:pt x="16951" y="19025"/>
                    <a:pt x="16931" y="19018"/>
                    <a:pt x="16924" y="19033"/>
                  </a:cubicBezTo>
                  <a:cubicBezTo>
                    <a:pt x="16918" y="19048"/>
                    <a:pt x="16894" y="19033"/>
                    <a:pt x="16874" y="18995"/>
                  </a:cubicBezTo>
                  <a:cubicBezTo>
                    <a:pt x="16844" y="18943"/>
                    <a:pt x="16834" y="18943"/>
                    <a:pt x="16803" y="19018"/>
                  </a:cubicBezTo>
                  <a:cubicBezTo>
                    <a:pt x="16770" y="19093"/>
                    <a:pt x="16770" y="19100"/>
                    <a:pt x="16847" y="19100"/>
                  </a:cubicBezTo>
                  <a:cubicBezTo>
                    <a:pt x="16968" y="19100"/>
                    <a:pt x="16995" y="19138"/>
                    <a:pt x="16982" y="19272"/>
                  </a:cubicBezTo>
                  <a:cubicBezTo>
                    <a:pt x="16975" y="19340"/>
                    <a:pt x="16961" y="19392"/>
                    <a:pt x="16951" y="19392"/>
                  </a:cubicBezTo>
                  <a:cubicBezTo>
                    <a:pt x="16941" y="19392"/>
                    <a:pt x="16941" y="19444"/>
                    <a:pt x="16951" y="19504"/>
                  </a:cubicBezTo>
                  <a:cubicBezTo>
                    <a:pt x="16968" y="19609"/>
                    <a:pt x="16965" y="19617"/>
                    <a:pt x="16897" y="19602"/>
                  </a:cubicBezTo>
                  <a:cubicBezTo>
                    <a:pt x="16827" y="19587"/>
                    <a:pt x="16824" y="19587"/>
                    <a:pt x="16837" y="19714"/>
                  </a:cubicBezTo>
                  <a:cubicBezTo>
                    <a:pt x="16847" y="19811"/>
                    <a:pt x="16840" y="19841"/>
                    <a:pt x="16817" y="19826"/>
                  </a:cubicBezTo>
                  <a:cubicBezTo>
                    <a:pt x="16800" y="19811"/>
                    <a:pt x="16787" y="19751"/>
                    <a:pt x="16787" y="19699"/>
                  </a:cubicBezTo>
                  <a:cubicBezTo>
                    <a:pt x="16790" y="19587"/>
                    <a:pt x="16763" y="19557"/>
                    <a:pt x="16739" y="19639"/>
                  </a:cubicBezTo>
                  <a:cubicBezTo>
                    <a:pt x="16729" y="19677"/>
                    <a:pt x="16639" y="19669"/>
                    <a:pt x="16629" y="19632"/>
                  </a:cubicBezTo>
                  <a:cubicBezTo>
                    <a:pt x="16538" y="19302"/>
                    <a:pt x="16501" y="19265"/>
                    <a:pt x="16558" y="19572"/>
                  </a:cubicBezTo>
                  <a:cubicBezTo>
                    <a:pt x="16592" y="19744"/>
                    <a:pt x="16592" y="19751"/>
                    <a:pt x="16555" y="19721"/>
                  </a:cubicBezTo>
                  <a:cubicBezTo>
                    <a:pt x="16461" y="19639"/>
                    <a:pt x="16427" y="19632"/>
                    <a:pt x="16447" y="19699"/>
                  </a:cubicBezTo>
                  <a:cubicBezTo>
                    <a:pt x="16457" y="19736"/>
                    <a:pt x="16481" y="19804"/>
                    <a:pt x="16501" y="19856"/>
                  </a:cubicBezTo>
                  <a:cubicBezTo>
                    <a:pt x="16521" y="19901"/>
                    <a:pt x="16531" y="19946"/>
                    <a:pt x="16524" y="19946"/>
                  </a:cubicBezTo>
                  <a:cubicBezTo>
                    <a:pt x="16518" y="19946"/>
                    <a:pt x="16497" y="19909"/>
                    <a:pt x="16474" y="19856"/>
                  </a:cubicBezTo>
                  <a:cubicBezTo>
                    <a:pt x="16440" y="19789"/>
                    <a:pt x="16430" y="19781"/>
                    <a:pt x="16417" y="19834"/>
                  </a:cubicBezTo>
                  <a:cubicBezTo>
                    <a:pt x="16403" y="19886"/>
                    <a:pt x="16387" y="19886"/>
                    <a:pt x="16350" y="19849"/>
                  </a:cubicBezTo>
                  <a:cubicBezTo>
                    <a:pt x="16323" y="19819"/>
                    <a:pt x="16282" y="19811"/>
                    <a:pt x="16252" y="19834"/>
                  </a:cubicBezTo>
                  <a:cubicBezTo>
                    <a:pt x="16222" y="19856"/>
                    <a:pt x="16185" y="19871"/>
                    <a:pt x="16165" y="19864"/>
                  </a:cubicBezTo>
                  <a:cubicBezTo>
                    <a:pt x="16145" y="19856"/>
                    <a:pt x="16114" y="19856"/>
                    <a:pt x="16094" y="19849"/>
                  </a:cubicBezTo>
                  <a:cubicBezTo>
                    <a:pt x="16064" y="19841"/>
                    <a:pt x="16054" y="19751"/>
                    <a:pt x="16040" y="19317"/>
                  </a:cubicBezTo>
                  <a:cubicBezTo>
                    <a:pt x="16027" y="18913"/>
                    <a:pt x="16030" y="18786"/>
                    <a:pt x="16054" y="18756"/>
                  </a:cubicBezTo>
                  <a:cubicBezTo>
                    <a:pt x="16071" y="18733"/>
                    <a:pt x="16091" y="18726"/>
                    <a:pt x="16101" y="18741"/>
                  </a:cubicBezTo>
                  <a:cubicBezTo>
                    <a:pt x="16111" y="18756"/>
                    <a:pt x="16141" y="18748"/>
                    <a:pt x="16165" y="18733"/>
                  </a:cubicBezTo>
                  <a:cubicBezTo>
                    <a:pt x="16195" y="18711"/>
                    <a:pt x="16205" y="18674"/>
                    <a:pt x="16198" y="18614"/>
                  </a:cubicBezTo>
                  <a:cubicBezTo>
                    <a:pt x="16192" y="18561"/>
                    <a:pt x="16195" y="18509"/>
                    <a:pt x="16208" y="18494"/>
                  </a:cubicBezTo>
                  <a:cubicBezTo>
                    <a:pt x="16222" y="18472"/>
                    <a:pt x="16225" y="18419"/>
                    <a:pt x="16212" y="18352"/>
                  </a:cubicBezTo>
                  <a:cubicBezTo>
                    <a:pt x="16175" y="18142"/>
                    <a:pt x="16161" y="17596"/>
                    <a:pt x="16185" y="17424"/>
                  </a:cubicBezTo>
                  <a:cubicBezTo>
                    <a:pt x="16198" y="17334"/>
                    <a:pt x="16215" y="16930"/>
                    <a:pt x="16218" y="16526"/>
                  </a:cubicBezTo>
                  <a:cubicBezTo>
                    <a:pt x="16225" y="15919"/>
                    <a:pt x="16239" y="15755"/>
                    <a:pt x="16276" y="15590"/>
                  </a:cubicBezTo>
                  <a:cubicBezTo>
                    <a:pt x="16299" y="15478"/>
                    <a:pt x="16346" y="15246"/>
                    <a:pt x="16373" y="15074"/>
                  </a:cubicBezTo>
                  <a:lnTo>
                    <a:pt x="16430" y="14744"/>
                  </a:lnTo>
                  <a:close/>
                  <a:moveTo>
                    <a:pt x="20985" y="17663"/>
                  </a:moveTo>
                  <a:cubicBezTo>
                    <a:pt x="20988" y="17663"/>
                    <a:pt x="20988" y="17678"/>
                    <a:pt x="20988" y="17708"/>
                  </a:cubicBezTo>
                  <a:cubicBezTo>
                    <a:pt x="20988" y="17760"/>
                    <a:pt x="20995" y="17760"/>
                    <a:pt x="21018" y="17693"/>
                  </a:cubicBezTo>
                  <a:cubicBezTo>
                    <a:pt x="21042" y="17626"/>
                    <a:pt x="21045" y="17656"/>
                    <a:pt x="21039" y="17903"/>
                  </a:cubicBezTo>
                  <a:cubicBezTo>
                    <a:pt x="21032" y="18165"/>
                    <a:pt x="21035" y="18210"/>
                    <a:pt x="21089" y="18314"/>
                  </a:cubicBezTo>
                  <a:cubicBezTo>
                    <a:pt x="21139" y="18412"/>
                    <a:pt x="21146" y="18472"/>
                    <a:pt x="21146" y="18711"/>
                  </a:cubicBezTo>
                  <a:cubicBezTo>
                    <a:pt x="21146" y="19025"/>
                    <a:pt x="21086" y="19549"/>
                    <a:pt x="20998" y="20006"/>
                  </a:cubicBezTo>
                  <a:lnTo>
                    <a:pt x="20938" y="20313"/>
                  </a:lnTo>
                  <a:lnTo>
                    <a:pt x="20813" y="20328"/>
                  </a:lnTo>
                  <a:cubicBezTo>
                    <a:pt x="20746" y="20335"/>
                    <a:pt x="20676" y="20328"/>
                    <a:pt x="20652" y="20313"/>
                  </a:cubicBezTo>
                  <a:cubicBezTo>
                    <a:pt x="20632" y="20298"/>
                    <a:pt x="20602" y="20305"/>
                    <a:pt x="20585" y="20335"/>
                  </a:cubicBezTo>
                  <a:cubicBezTo>
                    <a:pt x="20568" y="20365"/>
                    <a:pt x="20558" y="20365"/>
                    <a:pt x="20558" y="20343"/>
                  </a:cubicBezTo>
                  <a:cubicBezTo>
                    <a:pt x="20558" y="20320"/>
                    <a:pt x="20434" y="20298"/>
                    <a:pt x="20282" y="20305"/>
                  </a:cubicBezTo>
                  <a:cubicBezTo>
                    <a:pt x="20131" y="20305"/>
                    <a:pt x="19923" y="20298"/>
                    <a:pt x="19822" y="20283"/>
                  </a:cubicBezTo>
                  <a:cubicBezTo>
                    <a:pt x="19637" y="20260"/>
                    <a:pt x="19637" y="20260"/>
                    <a:pt x="19637" y="20126"/>
                  </a:cubicBezTo>
                  <a:cubicBezTo>
                    <a:pt x="19637" y="20013"/>
                    <a:pt x="19697" y="19781"/>
                    <a:pt x="19751" y="19684"/>
                  </a:cubicBezTo>
                  <a:cubicBezTo>
                    <a:pt x="19782" y="19632"/>
                    <a:pt x="19771" y="19205"/>
                    <a:pt x="19741" y="19070"/>
                  </a:cubicBezTo>
                  <a:cubicBezTo>
                    <a:pt x="19721" y="18995"/>
                    <a:pt x="19714" y="18906"/>
                    <a:pt x="19721" y="18883"/>
                  </a:cubicBezTo>
                  <a:cubicBezTo>
                    <a:pt x="19728" y="18853"/>
                    <a:pt x="19724" y="18846"/>
                    <a:pt x="19711" y="18861"/>
                  </a:cubicBezTo>
                  <a:cubicBezTo>
                    <a:pt x="19691" y="18891"/>
                    <a:pt x="19647" y="18756"/>
                    <a:pt x="19664" y="18718"/>
                  </a:cubicBezTo>
                  <a:cubicBezTo>
                    <a:pt x="19667" y="18711"/>
                    <a:pt x="19768" y="18696"/>
                    <a:pt x="19886" y="18674"/>
                  </a:cubicBezTo>
                  <a:cubicBezTo>
                    <a:pt x="20003" y="18659"/>
                    <a:pt x="20145" y="18629"/>
                    <a:pt x="20202" y="18614"/>
                  </a:cubicBezTo>
                  <a:cubicBezTo>
                    <a:pt x="20326" y="18576"/>
                    <a:pt x="20598" y="18247"/>
                    <a:pt x="20743" y="17948"/>
                  </a:cubicBezTo>
                  <a:cubicBezTo>
                    <a:pt x="20776" y="17873"/>
                    <a:pt x="20787" y="17873"/>
                    <a:pt x="20810" y="17933"/>
                  </a:cubicBezTo>
                  <a:cubicBezTo>
                    <a:pt x="20837" y="18007"/>
                    <a:pt x="20881" y="18030"/>
                    <a:pt x="20874" y="17970"/>
                  </a:cubicBezTo>
                  <a:cubicBezTo>
                    <a:pt x="20864" y="17888"/>
                    <a:pt x="20904" y="17716"/>
                    <a:pt x="20928" y="17738"/>
                  </a:cubicBezTo>
                  <a:cubicBezTo>
                    <a:pt x="20941" y="17753"/>
                    <a:pt x="20961" y="17738"/>
                    <a:pt x="20971" y="17701"/>
                  </a:cubicBezTo>
                  <a:cubicBezTo>
                    <a:pt x="20978" y="17678"/>
                    <a:pt x="20982" y="17663"/>
                    <a:pt x="20985" y="17663"/>
                  </a:cubicBezTo>
                  <a:close/>
                  <a:moveTo>
                    <a:pt x="18353" y="18157"/>
                  </a:moveTo>
                  <a:cubicBezTo>
                    <a:pt x="18366" y="18157"/>
                    <a:pt x="18376" y="18180"/>
                    <a:pt x="18376" y="18210"/>
                  </a:cubicBezTo>
                  <a:cubicBezTo>
                    <a:pt x="18376" y="18239"/>
                    <a:pt x="18366" y="18262"/>
                    <a:pt x="18353" y="18262"/>
                  </a:cubicBezTo>
                  <a:cubicBezTo>
                    <a:pt x="18339" y="18262"/>
                    <a:pt x="18329" y="18239"/>
                    <a:pt x="18329" y="18210"/>
                  </a:cubicBezTo>
                  <a:cubicBezTo>
                    <a:pt x="18329" y="18180"/>
                    <a:pt x="18339" y="18157"/>
                    <a:pt x="18353" y="18157"/>
                  </a:cubicBezTo>
                  <a:close/>
                  <a:moveTo>
                    <a:pt x="2501" y="18299"/>
                  </a:moveTo>
                  <a:lnTo>
                    <a:pt x="2787" y="18299"/>
                  </a:lnTo>
                  <a:lnTo>
                    <a:pt x="2780" y="18509"/>
                  </a:lnTo>
                  <a:cubicBezTo>
                    <a:pt x="2776" y="18629"/>
                    <a:pt x="2760" y="18816"/>
                    <a:pt x="2739" y="18943"/>
                  </a:cubicBezTo>
                  <a:cubicBezTo>
                    <a:pt x="2719" y="19063"/>
                    <a:pt x="2703" y="19235"/>
                    <a:pt x="2703" y="19317"/>
                  </a:cubicBezTo>
                  <a:lnTo>
                    <a:pt x="2703" y="19474"/>
                  </a:lnTo>
                  <a:lnTo>
                    <a:pt x="2477" y="19474"/>
                  </a:lnTo>
                  <a:lnTo>
                    <a:pt x="2252" y="19482"/>
                  </a:lnTo>
                  <a:lnTo>
                    <a:pt x="2252" y="19310"/>
                  </a:lnTo>
                  <a:cubicBezTo>
                    <a:pt x="2252" y="19183"/>
                    <a:pt x="2272" y="19093"/>
                    <a:pt x="2329" y="18951"/>
                  </a:cubicBezTo>
                  <a:cubicBezTo>
                    <a:pt x="2373" y="18846"/>
                    <a:pt x="2427" y="18659"/>
                    <a:pt x="2454" y="18531"/>
                  </a:cubicBezTo>
                  <a:lnTo>
                    <a:pt x="2501" y="18299"/>
                  </a:lnTo>
                  <a:close/>
                  <a:moveTo>
                    <a:pt x="18319" y="18299"/>
                  </a:moveTo>
                  <a:cubicBezTo>
                    <a:pt x="18326" y="18299"/>
                    <a:pt x="18329" y="18322"/>
                    <a:pt x="18329" y="18352"/>
                  </a:cubicBezTo>
                  <a:cubicBezTo>
                    <a:pt x="18329" y="18382"/>
                    <a:pt x="18319" y="18404"/>
                    <a:pt x="18306" y="18404"/>
                  </a:cubicBezTo>
                  <a:cubicBezTo>
                    <a:pt x="18292" y="18404"/>
                    <a:pt x="18289" y="18382"/>
                    <a:pt x="18296" y="18352"/>
                  </a:cubicBezTo>
                  <a:cubicBezTo>
                    <a:pt x="18303" y="18322"/>
                    <a:pt x="18313" y="18299"/>
                    <a:pt x="18319" y="18299"/>
                  </a:cubicBezTo>
                  <a:close/>
                  <a:moveTo>
                    <a:pt x="18951" y="18382"/>
                  </a:moveTo>
                  <a:lnTo>
                    <a:pt x="18968" y="18516"/>
                  </a:lnTo>
                  <a:cubicBezTo>
                    <a:pt x="18975" y="18591"/>
                    <a:pt x="18998" y="18651"/>
                    <a:pt x="19018" y="18651"/>
                  </a:cubicBezTo>
                  <a:cubicBezTo>
                    <a:pt x="19049" y="18651"/>
                    <a:pt x="19297" y="19018"/>
                    <a:pt x="19297" y="19063"/>
                  </a:cubicBezTo>
                  <a:cubicBezTo>
                    <a:pt x="19297" y="19070"/>
                    <a:pt x="19281" y="19175"/>
                    <a:pt x="19261" y="19295"/>
                  </a:cubicBezTo>
                  <a:cubicBezTo>
                    <a:pt x="19240" y="19415"/>
                    <a:pt x="19220" y="19542"/>
                    <a:pt x="19217" y="19587"/>
                  </a:cubicBezTo>
                  <a:cubicBezTo>
                    <a:pt x="19183" y="19871"/>
                    <a:pt x="19163" y="19961"/>
                    <a:pt x="19126" y="20006"/>
                  </a:cubicBezTo>
                  <a:cubicBezTo>
                    <a:pt x="19099" y="20036"/>
                    <a:pt x="19086" y="20096"/>
                    <a:pt x="19089" y="20148"/>
                  </a:cubicBezTo>
                  <a:cubicBezTo>
                    <a:pt x="19096" y="20230"/>
                    <a:pt x="19082" y="20238"/>
                    <a:pt x="18958" y="20223"/>
                  </a:cubicBezTo>
                  <a:cubicBezTo>
                    <a:pt x="18817" y="20208"/>
                    <a:pt x="18739" y="20148"/>
                    <a:pt x="18797" y="20103"/>
                  </a:cubicBezTo>
                  <a:cubicBezTo>
                    <a:pt x="18813" y="20088"/>
                    <a:pt x="18837" y="20051"/>
                    <a:pt x="18854" y="20021"/>
                  </a:cubicBezTo>
                  <a:cubicBezTo>
                    <a:pt x="18871" y="19991"/>
                    <a:pt x="18897" y="19946"/>
                    <a:pt x="18921" y="19931"/>
                  </a:cubicBezTo>
                  <a:cubicBezTo>
                    <a:pt x="18941" y="19916"/>
                    <a:pt x="18961" y="19849"/>
                    <a:pt x="18961" y="19789"/>
                  </a:cubicBezTo>
                  <a:cubicBezTo>
                    <a:pt x="18961" y="19729"/>
                    <a:pt x="18968" y="19691"/>
                    <a:pt x="18975" y="19714"/>
                  </a:cubicBezTo>
                  <a:cubicBezTo>
                    <a:pt x="18982" y="19729"/>
                    <a:pt x="19012" y="19639"/>
                    <a:pt x="19042" y="19512"/>
                  </a:cubicBezTo>
                  <a:cubicBezTo>
                    <a:pt x="19106" y="19235"/>
                    <a:pt x="19106" y="19257"/>
                    <a:pt x="19062" y="19257"/>
                  </a:cubicBezTo>
                  <a:cubicBezTo>
                    <a:pt x="19045" y="19257"/>
                    <a:pt x="19018" y="19302"/>
                    <a:pt x="19005" y="19355"/>
                  </a:cubicBezTo>
                  <a:cubicBezTo>
                    <a:pt x="18975" y="19474"/>
                    <a:pt x="18908" y="19482"/>
                    <a:pt x="18867" y="19377"/>
                  </a:cubicBezTo>
                  <a:cubicBezTo>
                    <a:pt x="18844" y="19317"/>
                    <a:pt x="18844" y="19280"/>
                    <a:pt x="18867" y="19198"/>
                  </a:cubicBezTo>
                  <a:cubicBezTo>
                    <a:pt x="18887" y="19130"/>
                    <a:pt x="18887" y="19085"/>
                    <a:pt x="18871" y="19048"/>
                  </a:cubicBezTo>
                  <a:cubicBezTo>
                    <a:pt x="18854" y="19010"/>
                    <a:pt x="18867" y="18965"/>
                    <a:pt x="18914" y="18906"/>
                  </a:cubicBezTo>
                  <a:cubicBezTo>
                    <a:pt x="18951" y="18853"/>
                    <a:pt x="18982" y="18793"/>
                    <a:pt x="18982" y="18763"/>
                  </a:cubicBezTo>
                  <a:cubicBezTo>
                    <a:pt x="18982" y="18696"/>
                    <a:pt x="18951" y="18696"/>
                    <a:pt x="18918" y="18771"/>
                  </a:cubicBezTo>
                  <a:cubicBezTo>
                    <a:pt x="18887" y="18838"/>
                    <a:pt x="18894" y="18733"/>
                    <a:pt x="18931" y="18516"/>
                  </a:cubicBezTo>
                  <a:lnTo>
                    <a:pt x="18951" y="18382"/>
                  </a:lnTo>
                  <a:close/>
                  <a:moveTo>
                    <a:pt x="17697" y="18846"/>
                  </a:moveTo>
                  <a:cubicBezTo>
                    <a:pt x="17711" y="18846"/>
                    <a:pt x="17721" y="18868"/>
                    <a:pt x="17721" y="18898"/>
                  </a:cubicBezTo>
                  <a:cubicBezTo>
                    <a:pt x="17721" y="18928"/>
                    <a:pt x="17718" y="18951"/>
                    <a:pt x="17711" y="18951"/>
                  </a:cubicBezTo>
                  <a:cubicBezTo>
                    <a:pt x="17704" y="18951"/>
                    <a:pt x="17694" y="18928"/>
                    <a:pt x="17687" y="18898"/>
                  </a:cubicBezTo>
                  <a:cubicBezTo>
                    <a:pt x="17677" y="18868"/>
                    <a:pt x="17684" y="18846"/>
                    <a:pt x="17697" y="18846"/>
                  </a:cubicBezTo>
                  <a:close/>
                  <a:moveTo>
                    <a:pt x="10723" y="19160"/>
                  </a:moveTo>
                  <a:cubicBezTo>
                    <a:pt x="10719" y="19160"/>
                    <a:pt x="10716" y="19175"/>
                    <a:pt x="10723" y="19190"/>
                  </a:cubicBezTo>
                  <a:cubicBezTo>
                    <a:pt x="10729" y="19220"/>
                    <a:pt x="10746" y="19242"/>
                    <a:pt x="10756" y="19242"/>
                  </a:cubicBezTo>
                  <a:cubicBezTo>
                    <a:pt x="10790" y="19242"/>
                    <a:pt x="10780" y="19205"/>
                    <a:pt x="10743" y="19175"/>
                  </a:cubicBezTo>
                  <a:cubicBezTo>
                    <a:pt x="10739" y="19168"/>
                    <a:pt x="10733" y="19168"/>
                    <a:pt x="10729" y="19168"/>
                  </a:cubicBezTo>
                  <a:cubicBezTo>
                    <a:pt x="10726" y="19160"/>
                    <a:pt x="10723" y="19160"/>
                    <a:pt x="10723" y="19160"/>
                  </a:cubicBezTo>
                  <a:close/>
                  <a:moveTo>
                    <a:pt x="18087" y="19302"/>
                  </a:moveTo>
                  <a:cubicBezTo>
                    <a:pt x="18091" y="19295"/>
                    <a:pt x="18097" y="19302"/>
                    <a:pt x="18104" y="19310"/>
                  </a:cubicBezTo>
                  <a:cubicBezTo>
                    <a:pt x="18118" y="19325"/>
                    <a:pt x="18128" y="19347"/>
                    <a:pt x="18128" y="19362"/>
                  </a:cubicBezTo>
                  <a:cubicBezTo>
                    <a:pt x="18128" y="19377"/>
                    <a:pt x="18118" y="19385"/>
                    <a:pt x="18104" y="19385"/>
                  </a:cubicBezTo>
                  <a:cubicBezTo>
                    <a:pt x="18091" y="19385"/>
                    <a:pt x="18081" y="19362"/>
                    <a:pt x="18081" y="19332"/>
                  </a:cubicBezTo>
                  <a:cubicBezTo>
                    <a:pt x="18081" y="19317"/>
                    <a:pt x="18084" y="19310"/>
                    <a:pt x="18087" y="19302"/>
                  </a:cubicBezTo>
                  <a:close/>
                  <a:moveTo>
                    <a:pt x="17008" y="19459"/>
                  </a:moveTo>
                  <a:cubicBezTo>
                    <a:pt x="17012" y="19459"/>
                    <a:pt x="17022" y="19459"/>
                    <a:pt x="17039" y="19474"/>
                  </a:cubicBezTo>
                  <a:cubicBezTo>
                    <a:pt x="17062" y="19489"/>
                    <a:pt x="17103" y="19549"/>
                    <a:pt x="17126" y="19602"/>
                  </a:cubicBezTo>
                  <a:cubicBezTo>
                    <a:pt x="17160" y="19691"/>
                    <a:pt x="17163" y="19699"/>
                    <a:pt x="17129" y="19677"/>
                  </a:cubicBezTo>
                  <a:cubicBezTo>
                    <a:pt x="17109" y="19662"/>
                    <a:pt x="17079" y="19677"/>
                    <a:pt x="17062" y="19706"/>
                  </a:cubicBezTo>
                  <a:cubicBezTo>
                    <a:pt x="17039" y="19751"/>
                    <a:pt x="17039" y="19751"/>
                    <a:pt x="17049" y="19699"/>
                  </a:cubicBezTo>
                  <a:cubicBezTo>
                    <a:pt x="17059" y="19662"/>
                    <a:pt x="17049" y="19594"/>
                    <a:pt x="17029" y="19542"/>
                  </a:cubicBezTo>
                  <a:cubicBezTo>
                    <a:pt x="17012" y="19482"/>
                    <a:pt x="17002" y="19459"/>
                    <a:pt x="17008" y="19459"/>
                  </a:cubicBezTo>
                  <a:close/>
                  <a:moveTo>
                    <a:pt x="16871" y="19654"/>
                  </a:moveTo>
                  <a:cubicBezTo>
                    <a:pt x="16877" y="19654"/>
                    <a:pt x="16891" y="19662"/>
                    <a:pt x="16908" y="19684"/>
                  </a:cubicBezTo>
                  <a:cubicBezTo>
                    <a:pt x="16931" y="19714"/>
                    <a:pt x="16951" y="19766"/>
                    <a:pt x="16951" y="19811"/>
                  </a:cubicBezTo>
                  <a:cubicBezTo>
                    <a:pt x="16951" y="19916"/>
                    <a:pt x="16911" y="19901"/>
                    <a:pt x="16884" y="19789"/>
                  </a:cubicBezTo>
                  <a:cubicBezTo>
                    <a:pt x="16864" y="19699"/>
                    <a:pt x="16861" y="19654"/>
                    <a:pt x="16871" y="19654"/>
                  </a:cubicBezTo>
                  <a:close/>
                  <a:moveTo>
                    <a:pt x="17156" y="19789"/>
                  </a:moveTo>
                  <a:cubicBezTo>
                    <a:pt x="17163" y="19789"/>
                    <a:pt x="17170" y="19796"/>
                    <a:pt x="17173" y="19804"/>
                  </a:cubicBezTo>
                  <a:cubicBezTo>
                    <a:pt x="17180" y="19819"/>
                    <a:pt x="17166" y="19834"/>
                    <a:pt x="17143" y="19826"/>
                  </a:cubicBezTo>
                  <a:cubicBezTo>
                    <a:pt x="17116" y="19826"/>
                    <a:pt x="17113" y="19811"/>
                    <a:pt x="17129" y="19796"/>
                  </a:cubicBezTo>
                  <a:cubicBezTo>
                    <a:pt x="17139" y="19789"/>
                    <a:pt x="17146" y="19789"/>
                    <a:pt x="17156" y="19789"/>
                  </a:cubicBezTo>
                  <a:close/>
                </a:path>
              </a:pathLst>
            </a:custGeom>
            <a:solidFill>
              <a:srgbClr val="E3EAE3"/>
            </a:solidFill>
            <a:ln w="12700" cap="flat">
              <a:noFill/>
              <a:miter lim="400000"/>
            </a:ln>
            <a:effectLst/>
          </p:spPr>
          <p:txBody>
            <a:bodyPr wrap="square" lIns="0" tIns="0" rIns="0" bIns="0" numCol="1" anchor="ctr">
              <a:noAutofit/>
            </a:bodyPr>
            <a:lstStyle/>
            <a:p>
              <a:pPr lvl="0" defTabSz="914284">
                <a:defRPr>
                  <a:solidFill>
                    <a:srgbClr val="000000"/>
                  </a:solidFill>
                  <a:latin typeface="Arial"/>
                  <a:ea typeface="Arial"/>
                  <a:cs typeface="Arial"/>
                  <a:sym typeface="Arial"/>
                </a:defRPr>
              </a:pPr>
              <a:endParaRPr/>
            </a:p>
          </p:txBody>
        </p:sp>
        <p:sp>
          <p:nvSpPr>
            <p:cNvPr id="42" name="Shape 42"/>
            <p:cNvSpPr/>
            <p:nvPr/>
          </p:nvSpPr>
          <p:spPr>
            <a:xfrm>
              <a:off x="4712243" y="4226644"/>
              <a:ext cx="2171992" cy="929830"/>
            </a:xfrm>
            <a:custGeom>
              <a:avLst/>
              <a:gdLst/>
              <a:ahLst/>
              <a:cxnLst>
                <a:cxn ang="0">
                  <a:pos x="wd2" y="hd2"/>
                </a:cxn>
                <a:cxn ang="5400000">
                  <a:pos x="wd2" y="hd2"/>
                </a:cxn>
                <a:cxn ang="10800000">
                  <a:pos x="wd2" y="hd2"/>
                </a:cxn>
                <a:cxn ang="16200000">
                  <a:pos x="wd2" y="hd2"/>
                </a:cxn>
              </a:cxnLst>
              <a:rect l="0" t="0" r="r" b="b"/>
              <a:pathLst>
                <a:path w="20054" h="20518" extrusionOk="0">
                  <a:moveTo>
                    <a:pt x="11532" y="422"/>
                  </a:moveTo>
                  <a:cubicBezTo>
                    <a:pt x="10538" y="-874"/>
                    <a:pt x="9273" y="1178"/>
                    <a:pt x="8278" y="1718"/>
                  </a:cubicBezTo>
                  <a:cubicBezTo>
                    <a:pt x="7284" y="2258"/>
                    <a:pt x="6381" y="2474"/>
                    <a:pt x="5567" y="3662"/>
                  </a:cubicBezTo>
                  <a:cubicBezTo>
                    <a:pt x="4754" y="4850"/>
                    <a:pt x="4302" y="7226"/>
                    <a:pt x="3398" y="8846"/>
                  </a:cubicBezTo>
                  <a:cubicBezTo>
                    <a:pt x="2494" y="10466"/>
                    <a:pt x="-714" y="11438"/>
                    <a:pt x="145" y="13382"/>
                  </a:cubicBezTo>
                  <a:cubicBezTo>
                    <a:pt x="1003" y="15326"/>
                    <a:pt x="5251" y="20294"/>
                    <a:pt x="8550" y="20510"/>
                  </a:cubicBezTo>
                  <a:cubicBezTo>
                    <a:pt x="11848" y="20726"/>
                    <a:pt x="18988" y="16514"/>
                    <a:pt x="19937" y="14678"/>
                  </a:cubicBezTo>
                  <a:cubicBezTo>
                    <a:pt x="20886" y="12842"/>
                    <a:pt x="15825" y="11762"/>
                    <a:pt x="14243" y="9494"/>
                  </a:cubicBezTo>
                  <a:cubicBezTo>
                    <a:pt x="12662" y="7226"/>
                    <a:pt x="12526" y="1718"/>
                    <a:pt x="11532" y="422"/>
                  </a:cubicBezTo>
                  <a:close/>
                </a:path>
              </a:pathLst>
            </a:custGeom>
            <a:solidFill>
              <a:srgbClr val="E3EAE3"/>
            </a:solidFill>
            <a:ln w="12700" cap="flat">
              <a:noFill/>
              <a:miter lim="400000"/>
            </a:ln>
            <a:effectLst/>
          </p:spPr>
          <p:txBody>
            <a:bodyPr wrap="square" lIns="0" tIns="0" rIns="0" bIns="0" numCol="1" anchor="ctr">
              <a:noAutofit/>
            </a:bodyPr>
            <a:lstStyle/>
            <a:p>
              <a:pPr lvl="0" algn="ctr" defTabSz="914284">
                <a:defRPr>
                  <a:solidFill>
                    <a:srgbClr val="FFFFFF"/>
                  </a:solidFill>
                  <a:latin typeface="Arial"/>
                  <a:ea typeface="Arial"/>
                  <a:cs typeface="Arial"/>
                  <a:sym typeface="Arial"/>
                </a:defRPr>
              </a:pPr>
              <a:endParaRPr/>
            </a:p>
          </p:txBody>
        </p:sp>
      </p:gr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Slide">
    <p:bg>
      <p:bgPr>
        <a:solidFill>
          <a:srgbClr val="FFFFFF"/>
        </a:solidFill>
        <a:effectLst/>
      </p:bgPr>
    </p:bg>
    <p:spTree>
      <p:nvGrpSpPr>
        <p:cNvPr id="1" name=""/>
        <p:cNvGrpSpPr/>
        <p:nvPr/>
      </p:nvGrpSpPr>
      <p:grpSpPr>
        <a:xfrm>
          <a:off x="0" y="0"/>
          <a:ext cx="0" cy="0"/>
          <a:chOff x="0" y="0"/>
          <a:chExt cx="0" cy="0"/>
        </a:xfrm>
      </p:grpSpPr>
      <p:sp>
        <p:nvSpPr>
          <p:cNvPr id="243" name="Shape 243"/>
          <p:cNvSpPr/>
          <p:nvPr/>
        </p:nvSpPr>
        <p:spPr>
          <a:xfrm>
            <a:off x="23488425" y="610540"/>
            <a:ext cx="924316" cy="317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ctr">
              <a:defRPr sz="1800">
                <a:solidFill>
                  <a:srgbClr val="000000"/>
                </a:solidFill>
              </a:defRPr>
            </a:pPr>
            <a:r>
              <a:rPr sz="1900">
                <a:solidFill>
                  <a:srgbClr val="FFFFFF"/>
                </a:solidFill>
                <a:latin typeface="Roboto Regular"/>
                <a:ea typeface="Roboto Regular"/>
                <a:cs typeface="Roboto Regular"/>
                <a:sym typeface="Roboto Regular"/>
              </a:rPr>
              <a:t>‹#›</a:t>
            </a:r>
            <a:r>
              <a:rPr sz="1900">
                <a:solidFill>
                  <a:srgbClr val="FFFFFF"/>
                </a:solidFill>
                <a:latin typeface="Montserrat Bold"/>
                <a:ea typeface="Montserrat Bold"/>
                <a:cs typeface="Montserrat Bold"/>
                <a:sym typeface="Montserrat Bold"/>
              </a:rPr>
              <a:t>  </a:t>
            </a: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Layout 01">
    <p:bg>
      <p:bgPr>
        <a:solidFill>
          <a:srgbClr val="FAFC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9_Custom Layou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Square Images 1">
    <p:bg>
      <p:bgPr>
        <a:solidFill>
          <a:srgbClr val="545454"/>
        </a:solidFill>
        <a:effectLst/>
      </p:bgPr>
    </p:bg>
    <p:spTree>
      <p:nvGrpSpPr>
        <p:cNvPr id="1" name=""/>
        <p:cNvGrpSpPr/>
        <p:nvPr/>
      </p:nvGrpSpPr>
      <p:grpSpPr>
        <a:xfrm>
          <a:off x="0" y="0"/>
          <a:ext cx="0" cy="0"/>
          <a:chOff x="0" y="0"/>
          <a:chExt cx="0" cy="0"/>
        </a:xfrm>
      </p:grpSpPr>
      <p:sp>
        <p:nvSpPr>
          <p:cNvPr id="247" name="Shape 247"/>
          <p:cNvSpPr/>
          <p:nvPr/>
        </p:nvSpPr>
        <p:spPr>
          <a:xfrm>
            <a:off x="11165438" y="8818340"/>
            <a:ext cx="4318233" cy="96013"/>
          </a:xfrm>
          <a:prstGeom prst="rect">
            <a:avLst/>
          </a:prstGeom>
          <a:solidFill>
            <a:srgbClr val="E2BB19"/>
          </a:solidFill>
          <a:ln w="12700">
            <a:miter lim="400000"/>
          </a:ln>
        </p:spPr>
        <p:txBody>
          <a:bodyPr lIns="0" tIns="0" rIns="0" bIns="0" anchor="ctr"/>
          <a:lstStyle/>
          <a:p>
            <a:pPr lvl="0" algn="ctr" defTabSz="3263872">
              <a:defRPr sz="3900">
                <a:solidFill>
                  <a:srgbClr val="E2BB19"/>
                </a:solidFill>
                <a:latin typeface="Open Sans"/>
                <a:ea typeface="Open Sans"/>
                <a:cs typeface="Open Sans"/>
                <a:sym typeface="Open Sans"/>
              </a:defRPr>
            </a:pPr>
            <a:endParaRPr/>
          </a:p>
        </p:txBody>
      </p:sp>
      <p:sp>
        <p:nvSpPr>
          <p:cNvPr id="248" name="Shape 248"/>
          <p:cNvSpPr>
            <a:spLocks noGrp="1"/>
          </p:cNvSpPr>
          <p:nvPr>
            <p:ph type="title"/>
          </p:nvPr>
        </p:nvSpPr>
        <p:spPr>
          <a:xfrm>
            <a:off x="10973517" y="0"/>
            <a:ext cx="12762770" cy="8544045"/>
          </a:xfrm>
          <a:prstGeom prst="rect">
            <a:avLst/>
          </a:prstGeom>
        </p:spPr>
        <p:txBody>
          <a:bodyPr lIns="54425" tIns="54425" rIns="54425" bIns="54425" anchor="b"/>
          <a:lstStyle>
            <a:lvl1pPr defTabSz="3263872">
              <a:defRPr sz="8700">
                <a:solidFill>
                  <a:srgbClr val="FFFFFF"/>
                </a:solidFill>
              </a:defRPr>
            </a:lvl1pPr>
          </a:lstStyle>
          <a:p>
            <a:pPr lvl="0">
              <a:defRPr sz="1800">
                <a:solidFill>
                  <a:srgbClr val="000000"/>
                </a:solidFill>
              </a:defRPr>
            </a:pPr>
            <a:r>
              <a:rPr sz="8700">
                <a:solidFill>
                  <a:srgbClr val="FFFFFF"/>
                </a:solidFill>
              </a:rPr>
              <a:t>Title Text</a:t>
            </a:r>
          </a:p>
        </p:txBody>
      </p:sp>
      <p:sp>
        <p:nvSpPr>
          <p:cNvPr id="249" name="Shape 249"/>
          <p:cNvSpPr>
            <a:spLocks noGrp="1"/>
          </p:cNvSpPr>
          <p:nvPr>
            <p:ph type="body" idx="1"/>
          </p:nvPr>
        </p:nvSpPr>
        <p:spPr>
          <a:xfrm>
            <a:off x="10973517" y="9188647"/>
            <a:ext cx="12762770" cy="4676261"/>
          </a:xfrm>
          <a:prstGeom prst="rect">
            <a:avLst/>
          </a:prstGeom>
        </p:spPr>
        <p:txBody>
          <a:bodyPr lIns="54425" tIns="54425" rIns="54425" bIns="54425">
            <a:noAutofit/>
          </a:bodyPr>
          <a:lstStyle>
            <a:lvl1pPr defTabSz="3263872">
              <a:spcBef>
                <a:spcPts val="2300"/>
              </a:spcBef>
              <a:defRPr sz="3900">
                <a:solidFill>
                  <a:srgbClr val="E2BB19"/>
                </a:solidFill>
              </a:defRPr>
            </a:lvl1pPr>
            <a:lvl2pPr marL="2039920" indent="-407982" defTabSz="3263872">
              <a:spcBef>
                <a:spcPts val="2300"/>
              </a:spcBef>
              <a:defRPr sz="3900">
                <a:solidFill>
                  <a:srgbClr val="E2BB19"/>
                </a:solidFill>
              </a:defRPr>
            </a:lvl2pPr>
            <a:lvl3pPr marL="3643391" indent="-379517" defTabSz="3263872">
              <a:spcBef>
                <a:spcPts val="2300"/>
              </a:spcBef>
              <a:defRPr sz="3900">
                <a:solidFill>
                  <a:srgbClr val="E2BB19"/>
                </a:solidFill>
              </a:defRPr>
            </a:lvl3pPr>
            <a:lvl4pPr marL="5349121" indent="-453313" defTabSz="3263872">
              <a:spcBef>
                <a:spcPts val="2300"/>
              </a:spcBef>
              <a:defRPr sz="3900">
                <a:solidFill>
                  <a:srgbClr val="E2BB19"/>
                </a:solidFill>
              </a:defRPr>
            </a:lvl4pPr>
            <a:lvl5pPr marL="6981058" indent="-453314" defTabSz="3263872">
              <a:spcBef>
                <a:spcPts val="2300"/>
              </a:spcBef>
              <a:defRPr sz="3900">
                <a:solidFill>
                  <a:srgbClr val="E2BB19"/>
                </a:solidFill>
              </a:defRPr>
            </a:lvl5pPr>
          </a:lstStyle>
          <a:p>
            <a:pPr lvl="0">
              <a:defRPr sz="1800">
                <a:solidFill>
                  <a:srgbClr val="000000"/>
                </a:solidFill>
              </a:defRPr>
            </a:pPr>
            <a:r>
              <a:rPr sz="3900">
                <a:solidFill>
                  <a:srgbClr val="E2BB19"/>
                </a:solidFill>
              </a:rPr>
              <a:t>Body Level One</a:t>
            </a:r>
          </a:p>
          <a:p>
            <a:pPr lvl="1">
              <a:defRPr sz="1800">
                <a:solidFill>
                  <a:srgbClr val="000000"/>
                </a:solidFill>
              </a:defRPr>
            </a:pPr>
            <a:r>
              <a:rPr sz="3900">
                <a:solidFill>
                  <a:srgbClr val="E2BB19"/>
                </a:solidFill>
              </a:rPr>
              <a:t>Body Level Two</a:t>
            </a:r>
          </a:p>
          <a:p>
            <a:pPr lvl="2">
              <a:defRPr sz="1800">
                <a:solidFill>
                  <a:srgbClr val="000000"/>
                </a:solidFill>
              </a:defRPr>
            </a:pPr>
            <a:r>
              <a:rPr sz="3900">
                <a:solidFill>
                  <a:srgbClr val="E2BB19"/>
                </a:solidFill>
              </a:rPr>
              <a:t>Body Level Three</a:t>
            </a:r>
          </a:p>
          <a:p>
            <a:pPr lvl="3">
              <a:defRPr sz="1800">
                <a:solidFill>
                  <a:srgbClr val="000000"/>
                </a:solidFill>
              </a:defRPr>
            </a:pPr>
            <a:r>
              <a:rPr sz="3900">
                <a:solidFill>
                  <a:srgbClr val="E2BB19"/>
                </a:solidFill>
              </a:rPr>
              <a:t>Body Level Four</a:t>
            </a:r>
          </a:p>
          <a:p>
            <a:pPr lvl="4">
              <a:defRPr sz="1800">
                <a:solidFill>
                  <a:srgbClr val="000000"/>
                </a:solidFill>
              </a:defRPr>
            </a:pPr>
            <a:r>
              <a:rPr sz="3900">
                <a:solidFill>
                  <a:srgbClr val="E2BB19"/>
                </a:solidFill>
              </a:rPr>
              <a:t>Body Level Five</a:t>
            </a: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11_Custom Layout">
    <p:bg>
      <p:bgPr>
        <a:solidFill>
          <a:srgbClr val="FFFFFF"/>
        </a:solidFill>
        <a:effectLst/>
      </p:bgPr>
    </p:bg>
    <p:spTree>
      <p:nvGrpSpPr>
        <p:cNvPr id="1" name=""/>
        <p:cNvGrpSpPr/>
        <p:nvPr/>
      </p:nvGrpSpPr>
      <p:grpSpPr>
        <a:xfrm>
          <a:off x="0" y="0"/>
          <a:ext cx="0" cy="0"/>
          <a:chOff x="0" y="0"/>
          <a:chExt cx="0" cy="0"/>
        </a:xfrm>
      </p:grpSpPr>
      <p:sp>
        <p:nvSpPr>
          <p:cNvPr id="251" name="Shape 251"/>
          <p:cNvSpPr>
            <a:spLocks noGrp="1"/>
          </p:cNvSpPr>
          <p:nvPr>
            <p:ph type="title"/>
          </p:nvPr>
        </p:nvSpPr>
        <p:spPr>
          <a:xfrm>
            <a:off x="3196163" y="4779905"/>
            <a:ext cx="8366025" cy="6992247"/>
          </a:xfrm>
          <a:prstGeom prst="rect">
            <a:avLst/>
          </a:prstGeom>
        </p:spPr>
        <p:txBody>
          <a:bodyPr lIns="0" tIns="0" rIns="0" bIns="0" anchor="t">
            <a:noAutofit/>
          </a:bodyPr>
          <a:lstStyle>
            <a:lvl1pPr defTabSz="1827721">
              <a:lnSpc>
                <a:spcPct val="75000"/>
              </a:lnSpc>
              <a:defRPr sz="7900" spc="-302">
                <a:solidFill>
                  <a:srgbClr val="000000"/>
                </a:solidFill>
                <a:latin typeface="Montserrat Bold"/>
                <a:ea typeface="Montserrat Bold"/>
                <a:cs typeface="Montserrat Bold"/>
                <a:sym typeface="Montserrat Bold"/>
              </a:defRPr>
            </a:lvl1pPr>
          </a:lstStyle>
          <a:p>
            <a:pPr lvl="0">
              <a:defRPr sz="1800" spc="0"/>
            </a:pPr>
            <a:r>
              <a:rPr sz="7900" spc="-302"/>
              <a:t>Title Text</a:t>
            </a:r>
          </a:p>
        </p:txBody>
      </p:sp>
      <p:sp>
        <p:nvSpPr>
          <p:cNvPr id="252" name="Shape 252"/>
          <p:cNvSpPr>
            <a:spLocks noGrp="1"/>
          </p:cNvSpPr>
          <p:nvPr>
            <p:ph type="body" idx="1"/>
          </p:nvPr>
        </p:nvSpPr>
        <p:spPr>
          <a:xfrm>
            <a:off x="3196164" y="946131"/>
            <a:ext cx="6006590" cy="3833779"/>
          </a:xfrm>
          <a:prstGeom prst="rect">
            <a:avLst/>
          </a:prstGeom>
        </p:spPr>
        <p:txBody>
          <a:bodyPr lIns="0" tIns="0" rIns="0" bIns="0"/>
          <a:lstStyle>
            <a:lvl1pPr defTabSz="1827721">
              <a:lnSpc>
                <a:spcPct val="100000"/>
              </a:lnSpc>
              <a:spcBef>
                <a:spcPts val="1900"/>
              </a:spcBef>
              <a:defRPr sz="1700">
                <a:solidFill>
                  <a:srgbClr val="000000">
                    <a:alpha val="70000"/>
                  </a:srgbClr>
                </a:solidFill>
              </a:defRPr>
            </a:lvl1pPr>
            <a:lvl2pPr marL="0" indent="0" defTabSz="1827721">
              <a:lnSpc>
                <a:spcPct val="100000"/>
              </a:lnSpc>
              <a:spcBef>
                <a:spcPts val="1900"/>
              </a:spcBef>
              <a:buSzTx/>
              <a:buNone/>
              <a:defRPr sz="1700">
                <a:solidFill>
                  <a:srgbClr val="000000">
                    <a:alpha val="70000"/>
                  </a:srgbClr>
                </a:solidFill>
              </a:defRPr>
            </a:lvl2pPr>
            <a:lvl3pPr marL="0" indent="0" defTabSz="1827721">
              <a:lnSpc>
                <a:spcPct val="100000"/>
              </a:lnSpc>
              <a:spcBef>
                <a:spcPts val="1900"/>
              </a:spcBef>
              <a:buSzTx/>
              <a:buNone/>
              <a:defRPr sz="1700">
                <a:solidFill>
                  <a:srgbClr val="000000">
                    <a:alpha val="70000"/>
                  </a:srgbClr>
                </a:solidFill>
              </a:defRPr>
            </a:lvl3pPr>
            <a:lvl4pPr marL="0" indent="0" defTabSz="1827721">
              <a:lnSpc>
                <a:spcPct val="100000"/>
              </a:lnSpc>
              <a:spcBef>
                <a:spcPts val="1900"/>
              </a:spcBef>
              <a:buSzTx/>
              <a:buNone/>
              <a:defRPr sz="1700">
                <a:solidFill>
                  <a:srgbClr val="000000">
                    <a:alpha val="70000"/>
                  </a:srgbClr>
                </a:solidFill>
              </a:defRPr>
            </a:lvl4pPr>
            <a:lvl5pPr marL="0" indent="0" defTabSz="1827721">
              <a:lnSpc>
                <a:spcPct val="100000"/>
              </a:lnSpc>
              <a:spcBef>
                <a:spcPts val="1900"/>
              </a:spcBef>
              <a:buSzTx/>
              <a:buNone/>
              <a:defRPr sz="1700">
                <a:solidFill>
                  <a:srgbClr val="000000">
                    <a:alpha val="70000"/>
                  </a:srgbClr>
                </a:solidFill>
              </a:defRPr>
            </a:lvl5pPr>
          </a:lstStyle>
          <a:p>
            <a:pPr lvl="0">
              <a:defRPr sz="1800">
                <a:solidFill>
                  <a:srgbClr val="000000"/>
                </a:solidFill>
              </a:defRPr>
            </a:pPr>
            <a:r>
              <a:rPr sz="1700">
                <a:solidFill>
                  <a:srgbClr val="000000">
                    <a:alpha val="70000"/>
                  </a:srgbClr>
                </a:solidFill>
              </a:rPr>
              <a:t>Body Level One</a:t>
            </a:r>
          </a:p>
          <a:p>
            <a:pPr lvl="1">
              <a:defRPr sz="1800">
                <a:solidFill>
                  <a:srgbClr val="000000"/>
                </a:solidFill>
              </a:defRPr>
            </a:pPr>
            <a:r>
              <a:rPr sz="1700">
                <a:solidFill>
                  <a:srgbClr val="000000">
                    <a:alpha val="70000"/>
                  </a:srgbClr>
                </a:solidFill>
              </a:rPr>
              <a:t>Body Level Two</a:t>
            </a:r>
          </a:p>
          <a:p>
            <a:pPr lvl="2">
              <a:defRPr sz="1800">
                <a:solidFill>
                  <a:srgbClr val="000000"/>
                </a:solidFill>
              </a:defRPr>
            </a:pPr>
            <a:r>
              <a:rPr sz="1700">
                <a:solidFill>
                  <a:srgbClr val="000000">
                    <a:alpha val="70000"/>
                  </a:srgbClr>
                </a:solidFill>
              </a:rPr>
              <a:t>Body Level Three</a:t>
            </a:r>
          </a:p>
          <a:p>
            <a:pPr lvl="3">
              <a:defRPr sz="1800">
                <a:solidFill>
                  <a:srgbClr val="000000"/>
                </a:solidFill>
              </a:defRPr>
            </a:pPr>
            <a:r>
              <a:rPr sz="1700">
                <a:solidFill>
                  <a:srgbClr val="000000">
                    <a:alpha val="70000"/>
                  </a:srgbClr>
                </a:solidFill>
              </a:rPr>
              <a:t>Body Level Four</a:t>
            </a:r>
          </a:p>
          <a:p>
            <a:pPr lvl="4">
              <a:defRPr sz="1800">
                <a:solidFill>
                  <a:srgbClr val="000000"/>
                </a:solidFill>
              </a:defRPr>
            </a:pPr>
            <a:r>
              <a:rPr sz="1700">
                <a:solidFill>
                  <a:srgbClr val="000000">
                    <a:alpha val="70000"/>
                  </a:srgbClr>
                </a:solidFill>
              </a:rPr>
              <a:t>Body Level Five</a:t>
            </a: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5_Style slide layou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12_Custom Layout">
    <p:bg>
      <p:bgPr>
        <a:solidFill>
          <a:srgbClr val="F7F8FC"/>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13_Custom Layout">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14_Custom Layout">
    <p:bg>
      <p:bgPr>
        <a:solidFill>
          <a:srgbClr val="FFFFFF"/>
        </a:solidFill>
        <a:effectLst/>
      </p:bgPr>
    </p:bg>
    <p:spTree>
      <p:nvGrpSpPr>
        <p:cNvPr id="1" name=""/>
        <p:cNvGrpSpPr/>
        <p:nvPr/>
      </p:nvGrpSpPr>
      <p:grpSpPr>
        <a:xfrm>
          <a:off x="0" y="0"/>
          <a:ext cx="0" cy="0"/>
          <a:chOff x="0" y="0"/>
          <a:chExt cx="0" cy="0"/>
        </a:xfrm>
      </p:grpSpPr>
      <p:sp>
        <p:nvSpPr>
          <p:cNvPr id="257" name="Shape 257"/>
          <p:cNvSpPr>
            <a:spLocks noGrp="1"/>
          </p:cNvSpPr>
          <p:nvPr>
            <p:ph type="title"/>
          </p:nvPr>
        </p:nvSpPr>
        <p:spPr>
          <a:xfrm>
            <a:off x="3196165" y="2867740"/>
            <a:ext cx="10127989" cy="5483545"/>
          </a:xfrm>
          <a:prstGeom prst="rect">
            <a:avLst/>
          </a:prstGeom>
        </p:spPr>
        <p:txBody>
          <a:bodyPr lIns="0" tIns="0" rIns="0" bIns="0" anchor="t">
            <a:noAutofit/>
          </a:bodyPr>
          <a:lstStyle>
            <a:lvl1pPr defTabSz="1827721">
              <a:lnSpc>
                <a:spcPct val="75000"/>
              </a:lnSpc>
              <a:defRPr sz="7100" spc="-302">
                <a:solidFill>
                  <a:srgbClr val="000000"/>
                </a:solidFill>
                <a:latin typeface="Montserrat Bold"/>
                <a:ea typeface="Montserrat Bold"/>
                <a:cs typeface="Montserrat Bold"/>
                <a:sym typeface="Montserrat Bold"/>
              </a:defRPr>
            </a:lvl1pPr>
          </a:lstStyle>
          <a:p>
            <a:pPr lvl="0">
              <a:defRPr sz="1800" spc="0"/>
            </a:pPr>
            <a:r>
              <a:rPr sz="7100" spc="-302"/>
              <a:t>Title Text</a:t>
            </a:r>
          </a:p>
        </p:txBody>
      </p:sp>
      <p:sp>
        <p:nvSpPr>
          <p:cNvPr id="258" name="Shape 258"/>
          <p:cNvSpPr>
            <a:spLocks noGrp="1"/>
          </p:cNvSpPr>
          <p:nvPr>
            <p:ph type="body" idx="1"/>
          </p:nvPr>
        </p:nvSpPr>
        <p:spPr>
          <a:xfrm>
            <a:off x="3196164" y="946131"/>
            <a:ext cx="6006590" cy="1921614"/>
          </a:xfrm>
          <a:prstGeom prst="rect">
            <a:avLst/>
          </a:prstGeom>
        </p:spPr>
        <p:txBody>
          <a:bodyPr lIns="0" tIns="0" rIns="0" bIns="0"/>
          <a:lstStyle>
            <a:lvl1pPr defTabSz="1827721">
              <a:lnSpc>
                <a:spcPct val="100000"/>
              </a:lnSpc>
              <a:spcBef>
                <a:spcPts val="1900"/>
              </a:spcBef>
              <a:defRPr sz="1700">
                <a:solidFill>
                  <a:srgbClr val="000000">
                    <a:alpha val="70000"/>
                  </a:srgbClr>
                </a:solidFill>
              </a:defRPr>
            </a:lvl1pPr>
            <a:lvl2pPr marL="0" indent="0" defTabSz="1827721">
              <a:lnSpc>
                <a:spcPct val="100000"/>
              </a:lnSpc>
              <a:spcBef>
                <a:spcPts val="1900"/>
              </a:spcBef>
              <a:buSzTx/>
              <a:buNone/>
              <a:defRPr sz="1700">
                <a:solidFill>
                  <a:srgbClr val="000000">
                    <a:alpha val="70000"/>
                  </a:srgbClr>
                </a:solidFill>
              </a:defRPr>
            </a:lvl2pPr>
            <a:lvl3pPr marL="0" indent="0" defTabSz="1827721">
              <a:lnSpc>
                <a:spcPct val="100000"/>
              </a:lnSpc>
              <a:spcBef>
                <a:spcPts val="1900"/>
              </a:spcBef>
              <a:buSzTx/>
              <a:buNone/>
              <a:defRPr sz="1700">
                <a:solidFill>
                  <a:srgbClr val="000000">
                    <a:alpha val="70000"/>
                  </a:srgbClr>
                </a:solidFill>
              </a:defRPr>
            </a:lvl3pPr>
            <a:lvl4pPr marL="0" indent="0" defTabSz="1827721">
              <a:lnSpc>
                <a:spcPct val="100000"/>
              </a:lnSpc>
              <a:spcBef>
                <a:spcPts val="1900"/>
              </a:spcBef>
              <a:buSzTx/>
              <a:buNone/>
              <a:defRPr sz="1700">
                <a:solidFill>
                  <a:srgbClr val="000000">
                    <a:alpha val="70000"/>
                  </a:srgbClr>
                </a:solidFill>
              </a:defRPr>
            </a:lvl4pPr>
            <a:lvl5pPr marL="0" indent="0" defTabSz="1827721">
              <a:lnSpc>
                <a:spcPct val="100000"/>
              </a:lnSpc>
              <a:spcBef>
                <a:spcPts val="1900"/>
              </a:spcBef>
              <a:buSzTx/>
              <a:buNone/>
              <a:defRPr sz="1700">
                <a:solidFill>
                  <a:srgbClr val="000000">
                    <a:alpha val="70000"/>
                  </a:srgbClr>
                </a:solidFill>
              </a:defRPr>
            </a:lvl5pPr>
          </a:lstStyle>
          <a:p>
            <a:pPr lvl="0">
              <a:defRPr sz="1800">
                <a:solidFill>
                  <a:srgbClr val="000000"/>
                </a:solidFill>
              </a:defRPr>
            </a:pPr>
            <a:r>
              <a:rPr sz="1700">
                <a:solidFill>
                  <a:srgbClr val="000000">
                    <a:alpha val="70000"/>
                  </a:srgbClr>
                </a:solidFill>
              </a:rPr>
              <a:t>Body Level One</a:t>
            </a:r>
          </a:p>
          <a:p>
            <a:pPr lvl="1">
              <a:defRPr sz="1800">
                <a:solidFill>
                  <a:srgbClr val="000000"/>
                </a:solidFill>
              </a:defRPr>
            </a:pPr>
            <a:r>
              <a:rPr sz="1700">
                <a:solidFill>
                  <a:srgbClr val="000000">
                    <a:alpha val="70000"/>
                  </a:srgbClr>
                </a:solidFill>
              </a:rPr>
              <a:t>Body Level Two</a:t>
            </a:r>
          </a:p>
          <a:p>
            <a:pPr lvl="2">
              <a:defRPr sz="1800">
                <a:solidFill>
                  <a:srgbClr val="000000"/>
                </a:solidFill>
              </a:defRPr>
            </a:pPr>
            <a:r>
              <a:rPr sz="1700">
                <a:solidFill>
                  <a:srgbClr val="000000">
                    <a:alpha val="70000"/>
                  </a:srgbClr>
                </a:solidFill>
              </a:rPr>
              <a:t>Body Level Three</a:t>
            </a:r>
          </a:p>
          <a:p>
            <a:pPr lvl="3">
              <a:defRPr sz="1800">
                <a:solidFill>
                  <a:srgbClr val="000000"/>
                </a:solidFill>
              </a:defRPr>
            </a:pPr>
            <a:r>
              <a:rPr sz="1700">
                <a:solidFill>
                  <a:srgbClr val="000000">
                    <a:alpha val="70000"/>
                  </a:srgbClr>
                </a:solidFill>
              </a:rPr>
              <a:t>Body Level Four</a:t>
            </a:r>
          </a:p>
          <a:p>
            <a:pPr lvl="4">
              <a:defRPr sz="1800">
                <a:solidFill>
                  <a:srgbClr val="000000"/>
                </a:solidFill>
              </a:defRPr>
            </a:pPr>
            <a:r>
              <a:rPr sz="1700">
                <a:solidFill>
                  <a:srgbClr val="000000">
                    <a:alpha val="70000"/>
                  </a:srgbClr>
                </a:solidFill>
              </a:rPr>
              <a:t>Body Level Five</a:t>
            </a: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rgbClr val="222A35"/>
        </a:solidFill>
        <a:effectLst/>
      </p:bgPr>
    </p:bg>
    <p:spTree>
      <p:nvGrpSpPr>
        <p:cNvPr id="1" name=""/>
        <p:cNvGrpSpPr/>
        <p:nvPr/>
      </p:nvGrpSpPr>
      <p:grpSpPr>
        <a:xfrm>
          <a:off x="0" y="0"/>
          <a:ext cx="0" cy="0"/>
          <a:chOff x="0" y="0"/>
          <a:chExt cx="0" cy="0"/>
        </a:xfrm>
      </p:grpSpPr>
      <p:sp>
        <p:nvSpPr>
          <p:cNvPr id="260" name="Shape 260"/>
          <p:cNvSpPr/>
          <p:nvPr/>
        </p:nvSpPr>
        <p:spPr>
          <a:xfrm>
            <a:off x="20894215" y="899500"/>
            <a:ext cx="506071" cy="506334"/>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4546A"/>
          </a:solidFill>
          <a:ln w="12700">
            <a:miter lim="400000"/>
          </a:ln>
        </p:spPr>
        <p:txBody>
          <a:bodyPr lIns="0" tIns="0" rIns="0" bIns="0" anchor="ctr"/>
          <a:lstStyle/>
          <a:p>
            <a:pPr lvl="0" algn="ctr" defTabSz="1827885">
              <a:defRPr sz="3500">
                <a:solidFill>
                  <a:srgbClr val="FFFFFF"/>
                </a:solidFill>
                <a:latin typeface="Lato Regular"/>
                <a:ea typeface="Lato Regular"/>
                <a:cs typeface="Lato Regular"/>
                <a:sym typeface="Lato Regular"/>
              </a:defRPr>
            </a:pPr>
            <a:endParaRPr/>
          </a:p>
        </p:txBody>
      </p:sp>
      <p:sp>
        <p:nvSpPr>
          <p:cNvPr id="261" name="Shape 261"/>
          <p:cNvSpPr/>
          <p:nvPr/>
        </p:nvSpPr>
        <p:spPr>
          <a:xfrm>
            <a:off x="21477698" y="899500"/>
            <a:ext cx="506070" cy="506334"/>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DD6B0"/>
          </a:solidFill>
          <a:ln w="12700">
            <a:miter lim="400000"/>
          </a:ln>
        </p:spPr>
        <p:txBody>
          <a:bodyPr lIns="0" tIns="0" rIns="0" bIns="0" anchor="ctr"/>
          <a:lstStyle/>
          <a:p>
            <a:pPr lvl="0" algn="ctr" defTabSz="1827885">
              <a:defRPr sz="3500">
                <a:solidFill>
                  <a:srgbClr val="FFFFFF"/>
                </a:solidFill>
                <a:latin typeface="Lato Regular"/>
                <a:ea typeface="Lato Regular"/>
                <a:cs typeface="Lato Regular"/>
                <a:sym typeface="Lato Regular"/>
              </a:defRPr>
            </a:pPr>
            <a:endParaRPr/>
          </a:p>
        </p:txBody>
      </p:sp>
      <p:sp>
        <p:nvSpPr>
          <p:cNvPr id="262" name="Shape 262"/>
          <p:cNvSpPr/>
          <p:nvPr/>
        </p:nvSpPr>
        <p:spPr>
          <a:xfrm>
            <a:off x="22037364" y="899500"/>
            <a:ext cx="506070" cy="506334"/>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4546A"/>
          </a:solidFill>
          <a:ln w="12700">
            <a:miter lim="400000"/>
          </a:ln>
        </p:spPr>
        <p:txBody>
          <a:bodyPr lIns="0" tIns="0" rIns="0" bIns="0" anchor="ctr"/>
          <a:lstStyle/>
          <a:p>
            <a:pPr lvl="0" algn="ctr" defTabSz="1827885">
              <a:defRPr sz="3500">
                <a:solidFill>
                  <a:srgbClr val="FFFFFF"/>
                </a:solidFill>
                <a:latin typeface="Lato Regular"/>
                <a:ea typeface="Lato Regular"/>
                <a:cs typeface="Lato Regular"/>
                <a:sym typeface="Lato Regular"/>
              </a:defRPr>
            </a:pPr>
            <a:endParaRPr/>
          </a:p>
        </p:txBody>
      </p:sp>
      <p:sp>
        <p:nvSpPr>
          <p:cNvPr id="263" name="Shape 263"/>
          <p:cNvSpPr/>
          <p:nvPr/>
        </p:nvSpPr>
        <p:spPr>
          <a:xfrm>
            <a:off x="1827841" y="12857120"/>
            <a:ext cx="506068" cy="506334"/>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DD6B0"/>
          </a:solidFill>
          <a:ln w="12700">
            <a:miter lim="400000"/>
          </a:ln>
        </p:spPr>
        <p:txBody>
          <a:bodyPr lIns="0" tIns="0" rIns="0" bIns="0" anchor="ctr"/>
          <a:lstStyle/>
          <a:p>
            <a:pPr lvl="0" algn="ctr" defTabSz="1827885">
              <a:defRPr sz="3500">
                <a:solidFill>
                  <a:srgbClr val="FFFFFF"/>
                </a:solidFill>
                <a:latin typeface="Lato Regular"/>
                <a:ea typeface="Lato Regular"/>
                <a:cs typeface="Lato Regular"/>
                <a:sym typeface="Lato Regular"/>
              </a:defRPr>
            </a:pPr>
            <a:endParaRPr/>
          </a:p>
        </p:txBody>
      </p:sp>
      <p:sp>
        <p:nvSpPr>
          <p:cNvPr id="264" name="Shape 264"/>
          <p:cNvSpPr/>
          <p:nvPr/>
        </p:nvSpPr>
        <p:spPr>
          <a:xfrm>
            <a:off x="2411324" y="12857120"/>
            <a:ext cx="506070" cy="506334"/>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DD6B0"/>
          </a:solidFill>
          <a:ln w="12700">
            <a:miter lim="400000"/>
          </a:ln>
        </p:spPr>
        <p:txBody>
          <a:bodyPr lIns="0" tIns="0" rIns="0" bIns="0" anchor="ctr"/>
          <a:lstStyle/>
          <a:p>
            <a:pPr lvl="0" algn="ctr" defTabSz="1827885">
              <a:defRPr sz="3500">
                <a:solidFill>
                  <a:srgbClr val="FFFFFF"/>
                </a:solidFill>
                <a:latin typeface="Lato Regular"/>
                <a:ea typeface="Lato Regular"/>
                <a:cs typeface="Lato Regular"/>
                <a:sym typeface="Lato Regular"/>
              </a:defRPr>
            </a:pPr>
            <a:endParaRPr/>
          </a:p>
        </p:txBody>
      </p:sp>
      <p:sp>
        <p:nvSpPr>
          <p:cNvPr id="265" name="Shape 265"/>
          <p:cNvSpPr/>
          <p:nvPr/>
        </p:nvSpPr>
        <p:spPr>
          <a:xfrm>
            <a:off x="2970988" y="12857120"/>
            <a:ext cx="506070" cy="506334"/>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DD6B0"/>
          </a:solidFill>
          <a:ln w="12700">
            <a:miter lim="400000"/>
          </a:ln>
        </p:spPr>
        <p:txBody>
          <a:bodyPr lIns="0" tIns="0" rIns="0" bIns="0" anchor="ctr"/>
          <a:lstStyle/>
          <a:p>
            <a:pPr lvl="0" algn="ctr" defTabSz="1827885">
              <a:defRPr sz="3500">
                <a:solidFill>
                  <a:srgbClr val="FFFFFF"/>
                </a:solidFill>
                <a:latin typeface="Lato Regular"/>
                <a:ea typeface="Lato Regular"/>
                <a:cs typeface="Lato Regular"/>
                <a:sym typeface="Lato Regular"/>
              </a:defRPr>
            </a:pPr>
            <a:endParaRPr/>
          </a:p>
        </p:txBody>
      </p:sp>
      <p:sp>
        <p:nvSpPr>
          <p:cNvPr id="266" name="Shape 266"/>
          <p:cNvSpPr/>
          <p:nvPr/>
        </p:nvSpPr>
        <p:spPr>
          <a:xfrm>
            <a:off x="3411801" y="12843598"/>
            <a:ext cx="3124868" cy="5334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1827885">
              <a:defRPr sz="3500">
                <a:solidFill>
                  <a:srgbClr val="000000"/>
                </a:solidFill>
                <a:latin typeface="Lato Bold"/>
                <a:ea typeface="Lato Bold"/>
                <a:cs typeface="Lato Bold"/>
                <a:sym typeface="Lato Bold"/>
              </a:defRPr>
            </a:lvl1pPr>
          </a:lstStyle>
          <a:p>
            <a:pPr lvl="0">
              <a:defRPr sz="1800"/>
            </a:pPr>
            <a:r>
              <a:rPr sz="3500"/>
              <a:t>GRAPHICBULB</a:t>
            </a:r>
          </a:p>
        </p:txBody>
      </p:sp>
      <p:sp>
        <p:nvSpPr>
          <p:cNvPr id="267" name="Shape 267"/>
          <p:cNvSpPr/>
          <p:nvPr/>
        </p:nvSpPr>
        <p:spPr>
          <a:xfrm>
            <a:off x="22231712" y="1026266"/>
            <a:ext cx="151128" cy="262193"/>
          </a:xfrm>
          <a:custGeom>
            <a:avLst/>
            <a:gdLst/>
            <a:ahLst/>
            <a:cxnLst>
              <a:cxn ang="0">
                <a:pos x="wd2" y="hd2"/>
              </a:cxn>
              <a:cxn ang="5400000">
                <a:pos x="wd2" y="hd2"/>
              </a:cxn>
              <a:cxn ang="10800000">
                <a:pos x="wd2" y="hd2"/>
              </a:cxn>
              <a:cxn ang="16200000">
                <a:pos x="wd2" y="hd2"/>
              </a:cxn>
            </a:cxnLst>
            <a:rect l="0" t="0" r="r" b="b"/>
            <a:pathLst>
              <a:path w="21600" h="21600" extrusionOk="0">
                <a:moveTo>
                  <a:pt x="666" y="2679"/>
                </a:moveTo>
                <a:cubicBezTo>
                  <a:pt x="14844" y="10773"/>
                  <a:pt x="14844" y="10773"/>
                  <a:pt x="14844" y="10773"/>
                </a:cubicBezTo>
                <a:cubicBezTo>
                  <a:pt x="666" y="19303"/>
                  <a:pt x="666" y="19303"/>
                  <a:pt x="666" y="19303"/>
                </a:cubicBezTo>
                <a:cubicBezTo>
                  <a:pt x="0" y="19303"/>
                  <a:pt x="0" y="19686"/>
                  <a:pt x="0" y="20069"/>
                </a:cubicBezTo>
                <a:cubicBezTo>
                  <a:pt x="0" y="21217"/>
                  <a:pt x="1427" y="21600"/>
                  <a:pt x="2759" y="21600"/>
                </a:cubicBezTo>
                <a:cubicBezTo>
                  <a:pt x="3426" y="21600"/>
                  <a:pt x="4092" y="21600"/>
                  <a:pt x="4758" y="21217"/>
                </a:cubicBezTo>
                <a:cubicBezTo>
                  <a:pt x="20934" y="11976"/>
                  <a:pt x="20934" y="11976"/>
                  <a:pt x="20934" y="11976"/>
                </a:cubicBezTo>
                <a:cubicBezTo>
                  <a:pt x="21600" y="11593"/>
                  <a:pt x="21600" y="11210"/>
                  <a:pt x="21600" y="10773"/>
                </a:cubicBezTo>
                <a:cubicBezTo>
                  <a:pt x="21600" y="10390"/>
                  <a:pt x="21600" y="10007"/>
                  <a:pt x="20934" y="9624"/>
                </a:cubicBezTo>
                <a:cubicBezTo>
                  <a:pt x="4758" y="383"/>
                  <a:pt x="4758" y="383"/>
                  <a:pt x="4758" y="383"/>
                </a:cubicBezTo>
                <a:cubicBezTo>
                  <a:pt x="4092" y="383"/>
                  <a:pt x="3426" y="0"/>
                  <a:pt x="2759" y="0"/>
                </a:cubicBezTo>
                <a:cubicBezTo>
                  <a:pt x="1427" y="0"/>
                  <a:pt x="0" y="766"/>
                  <a:pt x="0" y="1531"/>
                </a:cubicBezTo>
                <a:cubicBezTo>
                  <a:pt x="0" y="2297"/>
                  <a:pt x="666" y="2679"/>
                  <a:pt x="666" y="2679"/>
                </a:cubicBezTo>
              </a:path>
            </a:pathLst>
          </a:custGeom>
          <a:solidFill>
            <a:srgbClr val="222A35"/>
          </a:solidFill>
          <a:ln w="12700">
            <a:miter lim="400000"/>
          </a:ln>
        </p:spPr>
        <p:txBody>
          <a:bodyPr lIns="0" tIns="0" rIns="0" bIns="0" anchor="ctr"/>
          <a:lstStyle/>
          <a:p>
            <a:pPr lvl="0" defTabSz="1827885">
              <a:defRPr sz="3500">
                <a:solidFill>
                  <a:srgbClr val="000000"/>
                </a:solidFill>
                <a:latin typeface="Lato Regular"/>
                <a:ea typeface="Lato Regular"/>
                <a:cs typeface="Lato Regular"/>
                <a:sym typeface="Lato Regular"/>
              </a:defRPr>
            </a:pPr>
            <a:endParaRPr/>
          </a:p>
        </p:txBody>
      </p:sp>
      <p:sp>
        <p:nvSpPr>
          <p:cNvPr id="268" name="Shape 268"/>
          <p:cNvSpPr/>
          <p:nvPr/>
        </p:nvSpPr>
        <p:spPr>
          <a:xfrm>
            <a:off x="21057379" y="1026266"/>
            <a:ext cx="151128" cy="262193"/>
          </a:xfrm>
          <a:custGeom>
            <a:avLst/>
            <a:gdLst/>
            <a:ahLst/>
            <a:cxnLst>
              <a:cxn ang="0">
                <a:pos x="wd2" y="hd2"/>
              </a:cxn>
              <a:cxn ang="5400000">
                <a:pos x="wd2" y="hd2"/>
              </a:cxn>
              <a:cxn ang="10800000">
                <a:pos x="wd2" y="hd2"/>
              </a:cxn>
              <a:cxn ang="16200000">
                <a:pos x="wd2" y="hd2"/>
              </a:cxn>
            </a:cxnLst>
            <a:rect l="0" t="0" r="r" b="b"/>
            <a:pathLst>
              <a:path w="21600" h="21600" extrusionOk="0">
                <a:moveTo>
                  <a:pt x="20173" y="2679"/>
                </a:moveTo>
                <a:cubicBezTo>
                  <a:pt x="6090" y="10773"/>
                  <a:pt x="6090" y="10773"/>
                  <a:pt x="6090" y="10773"/>
                </a:cubicBezTo>
                <a:cubicBezTo>
                  <a:pt x="20934" y="19303"/>
                  <a:pt x="20934" y="19303"/>
                  <a:pt x="20934" y="19303"/>
                </a:cubicBezTo>
                <a:cubicBezTo>
                  <a:pt x="20934" y="19303"/>
                  <a:pt x="21600" y="19686"/>
                  <a:pt x="21600" y="20069"/>
                </a:cubicBezTo>
                <a:cubicBezTo>
                  <a:pt x="21600" y="21217"/>
                  <a:pt x="20173" y="21600"/>
                  <a:pt x="18841" y="21600"/>
                </a:cubicBezTo>
                <a:cubicBezTo>
                  <a:pt x="18174" y="21600"/>
                  <a:pt x="17508" y="21600"/>
                  <a:pt x="16842" y="21217"/>
                </a:cubicBezTo>
                <a:cubicBezTo>
                  <a:pt x="666" y="11976"/>
                  <a:pt x="666" y="11976"/>
                  <a:pt x="666" y="11976"/>
                </a:cubicBezTo>
                <a:cubicBezTo>
                  <a:pt x="0" y="11593"/>
                  <a:pt x="0" y="11210"/>
                  <a:pt x="0" y="10773"/>
                </a:cubicBezTo>
                <a:cubicBezTo>
                  <a:pt x="0" y="10390"/>
                  <a:pt x="0" y="10007"/>
                  <a:pt x="666" y="9624"/>
                </a:cubicBezTo>
                <a:cubicBezTo>
                  <a:pt x="16842" y="383"/>
                  <a:pt x="16842" y="383"/>
                  <a:pt x="16842" y="383"/>
                </a:cubicBezTo>
                <a:cubicBezTo>
                  <a:pt x="17508" y="383"/>
                  <a:pt x="18174" y="0"/>
                  <a:pt x="18841" y="0"/>
                </a:cubicBezTo>
                <a:cubicBezTo>
                  <a:pt x="20173" y="0"/>
                  <a:pt x="21600" y="766"/>
                  <a:pt x="21600" y="1531"/>
                </a:cubicBezTo>
                <a:cubicBezTo>
                  <a:pt x="21600" y="2297"/>
                  <a:pt x="20934" y="2679"/>
                  <a:pt x="20173" y="2679"/>
                </a:cubicBezTo>
              </a:path>
            </a:pathLst>
          </a:custGeom>
          <a:solidFill>
            <a:srgbClr val="222A35"/>
          </a:solidFill>
          <a:ln w="12700">
            <a:miter lim="400000"/>
          </a:ln>
        </p:spPr>
        <p:txBody>
          <a:bodyPr lIns="0" tIns="0" rIns="0" bIns="0" anchor="ctr"/>
          <a:lstStyle/>
          <a:p>
            <a:pPr lvl="0" defTabSz="1827885">
              <a:defRPr sz="3500">
                <a:solidFill>
                  <a:srgbClr val="000000"/>
                </a:solidFill>
                <a:latin typeface="Lato Regular"/>
                <a:ea typeface="Lato Regular"/>
                <a:cs typeface="Lato Regular"/>
                <a:sym typeface="Lato Regular"/>
              </a:defRPr>
            </a:pPr>
            <a:endParaRPr/>
          </a:p>
        </p:txBody>
      </p:sp>
      <p:sp>
        <p:nvSpPr>
          <p:cNvPr id="269" name="Shape 269"/>
          <p:cNvSpPr/>
          <p:nvPr/>
        </p:nvSpPr>
        <p:spPr>
          <a:xfrm>
            <a:off x="3089275" y="13013898"/>
            <a:ext cx="282582" cy="187226"/>
          </a:xfrm>
          <a:custGeom>
            <a:avLst/>
            <a:gdLst/>
            <a:ahLst/>
            <a:cxnLst>
              <a:cxn ang="0">
                <a:pos x="wd2" y="hd2"/>
              </a:cxn>
              <a:cxn ang="5400000">
                <a:pos x="wd2" y="hd2"/>
              </a:cxn>
              <a:cxn ang="10800000">
                <a:pos x="wd2" y="hd2"/>
              </a:cxn>
              <a:cxn ang="16200000">
                <a:pos x="wd2" y="hd2"/>
              </a:cxn>
            </a:cxnLst>
            <a:rect l="0" t="0" r="r" b="b"/>
            <a:pathLst>
              <a:path w="20918" h="21037" extrusionOk="0">
                <a:moveTo>
                  <a:pt x="8547" y="9101"/>
                </a:moveTo>
                <a:cubicBezTo>
                  <a:pt x="8547" y="9101"/>
                  <a:pt x="10400" y="9101"/>
                  <a:pt x="10400" y="5704"/>
                </a:cubicBezTo>
                <a:cubicBezTo>
                  <a:pt x="10400" y="1731"/>
                  <a:pt x="8926" y="0"/>
                  <a:pt x="6695" y="0"/>
                </a:cubicBezTo>
                <a:cubicBezTo>
                  <a:pt x="0" y="0"/>
                  <a:pt x="0" y="0"/>
                  <a:pt x="0" y="0"/>
                </a:cubicBezTo>
                <a:cubicBezTo>
                  <a:pt x="0" y="20446"/>
                  <a:pt x="0" y="20446"/>
                  <a:pt x="0" y="20446"/>
                </a:cubicBezTo>
                <a:cubicBezTo>
                  <a:pt x="6695" y="20446"/>
                  <a:pt x="6695" y="20446"/>
                  <a:pt x="6695" y="20446"/>
                </a:cubicBezTo>
                <a:cubicBezTo>
                  <a:pt x="6695" y="20446"/>
                  <a:pt x="10779" y="21023"/>
                  <a:pt x="10779" y="14229"/>
                </a:cubicBezTo>
                <a:cubicBezTo>
                  <a:pt x="10779" y="14229"/>
                  <a:pt x="11158" y="9101"/>
                  <a:pt x="8547" y="9101"/>
                </a:cubicBezTo>
                <a:close/>
                <a:moveTo>
                  <a:pt x="2989" y="3397"/>
                </a:moveTo>
                <a:cubicBezTo>
                  <a:pt x="6695" y="3397"/>
                  <a:pt x="6695" y="3397"/>
                  <a:pt x="6695" y="3397"/>
                </a:cubicBezTo>
                <a:cubicBezTo>
                  <a:pt x="6695" y="3397"/>
                  <a:pt x="7832" y="3397"/>
                  <a:pt x="7832" y="5704"/>
                </a:cubicBezTo>
                <a:cubicBezTo>
                  <a:pt x="7832" y="8012"/>
                  <a:pt x="7074" y="8012"/>
                  <a:pt x="6316" y="8012"/>
                </a:cubicBezTo>
                <a:cubicBezTo>
                  <a:pt x="2989" y="8012"/>
                  <a:pt x="2989" y="8012"/>
                  <a:pt x="2989" y="8012"/>
                </a:cubicBezTo>
                <a:lnTo>
                  <a:pt x="2989" y="3397"/>
                </a:lnTo>
                <a:close/>
                <a:moveTo>
                  <a:pt x="6695" y="17049"/>
                </a:moveTo>
                <a:cubicBezTo>
                  <a:pt x="2989" y="17049"/>
                  <a:pt x="2989" y="17049"/>
                  <a:pt x="2989" y="17049"/>
                </a:cubicBezTo>
                <a:cubicBezTo>
                  <a:pt x="2989" y="11409"/>
                  <a:pt x="2989" y="11409"/>
                  <a:pt x="2989" y="11409"/>
                </a:cubicBezTo>
                <a:cubicBezTo>
                  <a:pt x="6695" y="11409"/>
                  <a:pt x="6695" y="11409"/>
                  <a:pt x="6695" y="11409"/>
                </a:cubicBezTo>
                <a:cubicBezTo>
                  <a:pt x="6695" y="11409"/>
                  <a:pt x="8168" y="11409"/>
                  <a:pt x="8168" y="14229"/>
                </a:cubicBezTo>
                <a:cubicBezTo>
                  <a:pt x="8168" y="16472"/>
                  <a:pt x="7074" y="17049"/>
                  <a:pt x="6695" y="17049"/>
                </a:cubicBezTo>
                <a:close/>
                <a:moveTo>
                  <a:pt x="16421" y="5128"/>
                </a:moveTo>
                <a:cubicBezTo>
                  <a:pt x="11158" y="5128"/>
                  <a:pt x="11158" y="13075"/>
                  <a:pt x="11158" y="13075"/>
                </a:cubicBezTo>
                <a:cubicBezTo>
                  <a:pt x="11158" y="13075"/>
                  <a:pt x="11158" y="21023"/>
                  <a:pt x="16421" y="21023"/>
                </a:cubicBezTo>
                <a:cubicBezTo>
                  <a:pt x="16421" y="21023"/>
                  <a:pt x="20884" y="21600"/>
                  <a:pt x="20884" y="15383"/>
                </a:cubicBezTo>
                <a:cubicBezTo>
                  <a:pt x="18653" y="15383"/>
                  <a:pt x="18653" y="15383"/>
                  <a:pt x="18653" y="15383"/>
                </a:cubicBezTo>
                <a:cubicBezTo>
                  <a:pt x="18653" y="15383"/>
                  <a:pt x="18653" y="17626"/>
                  <a:pt x="16421" y="17626"/>
                </a:cubicBezTo>
                <a:cubicBezTo>
                  <a:pt x="16421" y="17626"/>
                  <a:pt x="14189" y="18203"/>
                  <a:pt x="14189" y="14229"/>
                </a:cubicBezTo>
                <a:cubicBezTo>
                  <a:pt x="20884" y="14229"/>
                  <a:pt x="20884" y="14229"/>
                  <a:pt x="20884" y="14229"/>
                </a:cubicBezTo>
                <a:cubicBezTo>
                  <a:pt x="20884" y="14229"/>
                  <a:pt x="21600" y="5128"/>
                  <a:pt x="16421" y="5128"/>
                </a:cubicBezTo>
                <a:close/>
                <a:moveTo>
                  <a:pt x="18274" y="11409"/>
                </a:moveTo>
                <a:cubicBezTo>
                  <a:pt x="14189" y="11409"/>
                  <a:pt x="14189" y="11409"/>
                  <a:pt x="14189" y="11409"/>
                </a:cubicBezTo>
                <a:cubicBezTo>
                  <a:pt x="14189" y="11409"/>
                  <a:pt x="14526" y="8012"/>
                  <a:pt x="16421" y="8012"/>
                </a:cubicBezTo>
                <a:cubicBezTo>
                  <a:pt x="18274" y="8012"/>
                  <a:pt x="18274" y="11409"/>
                  <a:pt x="18274" y="11409"/>
                </a:cubicBezTo>
                <a:close/>
                <a:moveTo>
                  <a:pt x="19032" y="1154"/>
                </a:moveTo>
                <a:cubicBezTo>
                  <a:pt x="13432" y="1154"/>
                  <a:pt x="13432" y="1154"/>
                  <a:pt x="13432" y="1154"/>
                </a:cubicBezTo>
                <a:cubicBezTo>
                  <a:pt x="13432" y="3974"/>
                  <a:pt x="13432" y="3974"/>
                  <a:pt x="13432" y="3974"/>
                </a:cubicBezTo>
                <a:cubicBezTo>
                  <a:pt x="19032" y="3974"/>
                  <a:pt x="19032" y="3974"/>
                  <a:pt x="19032" y="3974"/>
                </a:cubicBezTo>
                <a:lnTo>
                  <a:pt x="19032" y="1154"/>
                </a:lnTo>
                <a:close/>
              </a:path>
            </a:pathLst>
          </a:custGeom>
          <a:solidFill>
            <a:srgbClr val="222A35"/>
          </a:solidFill>
          <a:ln w="12700">
            <a:miter lim="400000"/>
          </a:ln>
        </p:spPr>
        <p:txBody>
          <a:bodyPr lIns="0" tIns="0" rIns="0" bIns="0" anchor="ctr"/>
          <a:lstStyle/>
          <a:p>
            <a:pPr lvl="0" defTabSz="1827885">
              <a:defRPr sz="3500">
                <a:solidFill>
                  <a:srgbClr val="000000"/>
                </a:solidFill>
                <a:latin typeface="Lato Regular"/>
                <a:ea typeface="Lato Regular"/>
                <a:cs typeface="Lato Regular"/>
                <a:sym typeface="Lato Regular"/>
              </a:defRPr>
            </a:pPr>
            <a:endParaRPr/>
          </a:p>
        </p:txBody>
      </p:sp>
      <p:sp>
        <p:nvSpPr>
          <p:cNvPr id="270" name="Shape 270"/>
          <p:cNvSpPr/>
          <p:nvPr/>
        </p:nvSpPr>
        <p:spPr>
          <a:xfrm>
            <a:off x="2598764" y="12980658"/>
            <a:ext cx="138985" cy="258711"/>
          </a:xfrm>
          <a:custGeom>
            <a:avLst/>
            <a:gdLst/>
            <a:ahLst/>
            <a:cxnLst>
              <a:cxn ang="0">
                <a:pos x="wd2" y="hd2"/>
              </a:cxn>
              <a:cxn ang="5400000">
                <a:pos x="wd2" y="hd2"/>
              </a:cxn>
              <a:cxn ang="10800000">
                <a:pos x="wd2" y="hd2"/>
              </a:cxn>
              <a:cxn ang="16200000">
                <a:pos x="wd2" y="hd2"/>
              </a:cxn>
            </a:cxnLst>
            <a:rect l="0" t="0" r="r" b="b"/>
            <a:pathLst>
              <a:path w="21600" h="21600" extrusionOk="0">
                <a:moveTo>
                  <a:pt x="21600" y="3823"/>
                </a:moveTo>
                <a:cubicBezTo>
                  <a:pt x="15416" y="3823"/>
                  <a:pt x="15416" y="3823"/>
                  <a:pt x="15416" y="3823"/>
                </a:cubicBezTo>
                <a:cubicBezTo>
                  <a:pt x="14719" y="3823"/>
                  <a:pt x="13935" y="4253"/>
                  <a:pt x="13935" y="5113"/>
                </a:cubicBezTo>
                <a:cubicBezTo>
                  <a:pt x="13935" y="7646"/>
                  <a:pt x="13935" y="7646"/>
                  <a:pt x="13935" y="7646"/>
                </a:cubicBezTo>
                <a:cubicBezTo>
                  <a:pt x="21600" y="7646"/>
                  <a:pt x="21600" y="7646"/>
                  <a:pt x="21600" y="7646"/>
                </a:cubicBezTo>
                <a:cubicBezTo>
                  <a:pt x="21600" y="11039"/>
                  <a:pt x="21600" y="11039"/>
                  <a:pt x="21600" y="11039"/>
                </a:cubicBezTo>
                <a:cubicBezTo>
                  <a:pt x="13935" y="11039"/>
                  <a:pt x="13935" y="11039"/>
                  <a:pt x="13935" y="11039"/>
                </a:cubicBezTo>
                <a:cubicBezTo>
                  <a:pt x="13935" y="21600"/>
                  <a:pt x="13935" y="21600"/>
                  <a:pt x="13935" y="21600"/>
                </a:cubicBezTo>
                <a:cubicBezTo>
                  <a:pt x="6881" y="21600"/>
                  <a:pt x="6881" y="21600"/>
                  <a:pt x="6881" y="21600"/>
                </a:cubicBezTo>
                <a:cubicBezTo>
                  <a:pt x="6881" y="11039"/>
                  <a:pt x="6881" y="11039"/>
                  <a:pt x="6881" y="11039"/>
                </a:cubicBezTo>
                <a:cubicBezTo>
                  <a:pt x="0" y="11039"/>
                  <a:pt x="0" y="11039"/>
                  <a:pt x="0" y="11039"/>
                </a:cubicBezTo>
                <a:cubicBezTo>
                  <a:pt x="0" y="7646"/>
                  <a:pt x="0" y="7646"/>
                  <a:pt x="0" y="7646"/>
                </a:cubicBezTo>
                <a:cubicBezTo>
                  <a:pt x="6881" y="7646"/>
                  <a:pt x="6881" y="7646"/>
                  <a:pt x="6881" y="7646"/>
                </a:cubicBezTo>
                <a:cubicBezTo>
                  <a:pt x="6881" y="5543"/>
                  <a:pt x="6881" y="5543"/>
                  <a:pt x="6881" y="5543"/>
                </a:cubicBezTo>
                <a:cubicBezTo>
                  <a:pt x="6881" y="2581"/>
                  <a:pt x="10016" y="0"/>
                  <a:pt x="15416" y="0"/>
                </a:cubicBezTo>
                <a:cubicBezTo>
                  <a:pt x="21600" y="0"/>
                  <a:pt x="21600" y="0"/>
                  <a:pt x="21600" y="0"/>
                </a:cubicBezTo>
                <a:lnTo>
                  <a:pt x="21600" y="3823"/>
                </a:lnTo>
              </a:path>
            </a:pathLst>
          </a:custGeom>
          <a:solidFill>
            <a:srgbClr val="222A35"/>
          </a:solidFill>
          <a:ln w="12700">
            <a:miter lim="400000"/>
          </a:ln>
        </p:spPr>
        <p:txBody>
          <a:bodyPr lIns="0" tIns="0" rIns="0" bIns="0" anchor="ctr"/>
          <a:lstStyle/>
          <a:p>
            <a:pPr lvl="0" defTabSz="1827885">
              <a:defRPr sz="3500">
                <a:solidFill>
                  <a:srgbClr val="000000"/>
                </a:solidFill>
                <a:latin typeface="Lato Regular"/>
                <a:ea typeface="Lato Regular"/>
                <a:cs typeface="Lato Regular"/>
                <a:sym typeface="Lato Regular"/>
              </a:defRPr>
            </a:pPr>
            <a:endParaRPr/>
          </a:p>
        </p:txBody>
      </p:sp>
      <p:sp>
        <p:nvSpPr>
          <p:cNvPr id="271" name="Shape 271"/>
          <p:cNvSpPr/>
          <p:nvPr/>
        </p:nvSpPr>
        <p:spPr>
          <a:xfrm>
            <a:off x="1955302" y="13004758"/>
            <a:ext cx="261905" cy="210519"/>
          </a:xfrm>
          <a:custGeom>
            <a:avLst/>
            <a:gdLst/>
            <a:ahLst/>
            <a:cxnLst>
              <a:cxn ang="0">
                <a:pos x="wd2" y="hd2"/>
              </a:cxn>
              <a:cxn ang="5400000">
                <a:pos x="wd2" y="hd2"/>
              </a:cxn>
              <a:cxn ang="10800000">
                <a:pos x="wd2" y="hd2"/>
              </a:cxn>
              <a:cxn ang="16200000">
                <a:pos x="wd2" y="hd2"/>
              </a:cxn>
            </a:cxnLst>
            <a:rect l="0" t="0" r="r" b="b"/>
            <a:pathLst>
              <a:path w="21600" h="21600" extrusionOk="0">
                <a:moveTo>
                  <a:pt x="21600" y="2606"/>
                </a:moveTo>
                <a:cubicBezTo>
                  <a:pt x="20757" y="3127"/>
                  <a:pt x="19913" y="3648"/>
                  <a:pt x="19117" y="3648"/>
                </a:cubicBezTo>
                <a:cubicBezTo>
                  <a:pt x="19913" y="3127"/>
                  <a:pt x="20757" y="2085"/>
                  <a:pt x="20757" y="579"/>
                </a:cubicBezTo>
                <a:cubicBezTo>
                  <a:pt x="19913" y="1100"/>
                  <a:pt x="19117" y="1564"/>
                  <a:pt x="18226" y="2085"/>
                </a:cubicBezTo>
                <a:cubicBezTo>
                  <a:pt x="17430" y="1100"/>
                  <a:pt x="16165" y="0"/>
                  <a:pt x="14947" y="0"/>
                </a:cubicBezTo>
                <a:cubicBezTo>
                  <a:pt x="12416" y="0"/>
                  <a:pt x="10355" y="2606"/>
                  <a:pt x="10355" y="5675"/>
                </a:cubicBezTo>
                <a:cubicBezTo>
                  <a:pt x="10355" y="6196"/>
                  <a:pt x="10355" y="6717"/>
                  <a:pt x="10777" y="6717"/>
                </a:cubicBezTo>
                <a:cubicBezTo>
                  <a:pt x="7075" y="6717"/>
                  <a:pt x="3702" y="4691"/>
                  <a:pt x="1640" y="1100"/>
                </a:cubicBezTo>
                <a:cubicBezTo>
                  <a:pt x="1218" y="2085"/>
                  <a:pt x="797" y="3127"/>
                  <a:pt x="797" y="4169"/>
                </a:cubicBezTo>
                <a:cubicBezTo>
                  <a:pt x="797" y="5675"/>
                  <a:pt x="1640" y="7760"/>
                  <a:pt x="2858" y="8744"/>
                </a:cubicBezTo>
                <a:cubicBezTo>
                  <a:pt x="2062" y="8281"/>
                  <a:pt x="1640" y="8281"/>
                  <a:pt x="797" y="7760"/>
                </a:cubicBezTo>
                <a:cubicBezTo>
                  <a:pt x="797" y="10308"/>
                  <a:pt x="2483" y="12856"/>
                  <a:pt x="4592" y="13377"/>
                </a:cubicBezTo>
                <a:cubicBezTo>
                  <a:pt x="4170" y="13377"/>
                  <a:pt x="3702" y="13377"/>
                  <a:pt x="3280" y="13377"/>
                </a:cubicBezTo>
                <a:cubicBezTo>
                  <a:pt x="2858" y="13377"/>
                  <a:pt x="2858" y="13377"/>
                  <a:pt x="2483" y="13377"/>
                </a:cubicBezTo>
                <a:cubicBezTo>
                  <a:pt x="2858" y="15404"/>
                  <a:pt x="4592" y="17025"/>
                  <a:pt x="6653" y="17025"/>
                </a:cubicBezTo>
                <a:cubicBezTo>
                  <a:pt x="4967" y="18473"/>
                  <a:pt x="3280" y="19573"/>
                  <a:pt x="1218" y="19573"/>
                </a:cubicBezTo>
                <a:cubicBezTo>
                  <a:pt x="797" y="19573"/>
                  <a:pt x="375" y="19573"/>
                  <a:pt x="0" y="19573"/>
                </a:cubicBezTo>
                <a:cubicBezTo>
                  <a:pt x="2062" y="21079"/>
                  <a:pt x="4170" y="21600"/>
                  <a:pt x="6653" y="21600"/>
                </a:cubicBezTo>
                <a:cubicBezTo>
                  <a:pt x="14947" y="21600"/>
                  <a:pt x="19117" y="13377"/>
                  <a:pt x="19117" y="6196"/>
                </a:cubicBezTo>
                <a:lnTo>
                  <a:pt x="19117" y="5675"/>
                </a:lnTo>
                <a:cubicBezTo>
                  <a:pt x="20335" y="4691"/>
                  <a:pt x="20757" y="4169"/>
                  <a:pt x="21600" y="2606"/>
                </a:cubicBezTo>
              </a:path>
            </a:pathLst>
          </a:custGeom>
          <a:solidFill>
            <a:srgbClr val="222A35"/>
          </a:solidFill>
          <a:ln w="12700">
            <a:miter lim="400000"/>
          </a:ln>
        </p:spPr>
        <p:txBody>
          <a:bodyPr lIns="0" tIns="0" rIns="0" bIns="0" anchor="ctr"/>
          <a:lstStyle/>
          <a:p>
            <a:pPr lvl="0" defTabSz="1827885">
              <a:defRPr sz="3500">
                <a:solidFill>
                  <a:srgbClr val="000000"/>
                </a:solidFill>
                <a:latin typeface="Lato Regular"/>
                <a:ea typeface="Lato Regular"/>
                <a:cs typeface="Lato Regular"/>
                <a:sym typeface="Lato Regular"/>
              </a:defRPr>
            </a:pPr>
            <a:endParaRPr/>
          </a:p>
        </p:txBody>
      </p:sp>
      <p:sp>
        <p:nvSpPr>
          <p:cNvPr id="272" name="Shape 272"/>
          <p:cNvSpPr/>
          <p:nvPr/>
        </p:nvSpPr>
        <p:spPr>
          <a:xfrm>
            <a:off x="21453481" y="885980"/>
            <a:ext cx="560325" cy="5334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ctr" defTabSz="1827885">
              <a:defRPr sz="3500">
                <a:solidFill>
                  <a:srgbClr val="000000"/>
                </a:solidFill>
                <a:latin typeface="Lato Black"/>
                <a:ea typeface="Lato Black"/>
                <a:cs typeface="Lato Black"/>
                <a:sym typeface="Lato Black"/>
              </a:defRPr>
            </a:lvl1pPr>
          </a:lstStyle>
          <a:p>
            <a:pPr lvl="0">
              <a:defRPr sz="1800"/>
            </a:pPr>
            <a:r>
              <a:rPr sz="3500"/>
              <a:t>‹#›</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5 Simple List">
    <p:bg>
      <p:bgPr>
        <a:solidFill>
          <a:srgbClr val="FFFFFF"/>
        </a:solidFill>
        <a:effectLst/>
      </p:bgPr>
    </p:bg>
    <p:spTree>
      <p:nvGrpSpPr>
        <p:cNvPr id="1" name=""/>
        <p:cNvGrpSpPr/>
        <p:nvPr/>
      </p:nvGrpSpPr>
      <p:grpSpPr>
        <a:xfrm>
          <a:off x="0" y="0"/>
          <a:ext cx="0" cy="0"/>
          <a:chOff x="0" y="0"/>
          <a:chExt cx="0" cy="0"/>
        </a:xfrm>
      </p:grpSpPr>
      <p:sp>
        <p:nvSpPr>
          <p:cNvPr id="49" name="Shape 49"/>
          <p:cNvSpPr/>
          <p:nvPr/>
        </p:nvSpPr>
        <p:spPr>
          <a:xfrm>
            <a:off x="2111" y="-4"/>
            <a:ext cx="24381892" cy="149099"/>
          </a:xfrm>
          <a:prstGeom prst="rect">
            <a:avLst/>
          </a:prstGeom>
          <a:solidFill>
            <a:srgbClr val="545454"/>
          </a:solidFill>
          <a:ln w="12700">
            <a:miter lim="400000"/>
          </a:ln>
        </p:spPr>
        <p:txBody>
          <a:bodyPr lIns="0" tIns="0" rIns="0" bIns="0" anchor="ctr"/>
          <a:lstStyle/>
          <a:p>
            <a:pPr lvl="0" algn="ctr" defTabSz="1632753">
              <a:defRPr sz="4200">
                <a:solidFill>
                  <a:srgbClr val="FFFFFF"/>
                </a:solidFill>
                <a:latin typeface="Open Sans"/>
                <a:ea typeface="Open Sans"/>
                <a:cs typeface="Open Sans"/>
                <a:sym typeface="Open Sans"/>
              </a:defRPr>
            </a:pPr>
            <a:endParaRPr/>
          </a:p>
        </p:txBody>
      </p:sp>
      <p:sp>
        <p:nvSpPr>
          <p:cNvPr id="50" name="Shape 50"/>
          <p:cNvSpPr/>
          <p:nvPr/>
        </p:nvSpPr>
        <p:spPr>
          <a:xfrm>
            <a:off x="-5296" y="3856"/>
            <a:ext cx="24381892" cy="2689984"/>
          </a:xfrm>
          <a:prstGeom prst="rect">
            <a:avLst/>
          </a:prstGeom>
          <a:solidFill>
            <a:srgbClr val="007000"/>
          </a:solidFill>
          <a:ln w="50800">
            <a:solidFill>
              <a:srgbClr val="FFFFFF"/>
            </a:solidFill>
          </a:ln>
          <a:effectLst>
            <a:outerShdw blurRad="50800" dist="25400" dir="5400000" rotWithShape="0">
              <a:srgbClr val="000000">
                <a:alpha val="38000"/>
              </a:srgbClr>
            </a:outerShdw>
          </a:effectLst>
        </p:spPr>
        <p:txBody>
          <a:bodyPr lIns="0" tIns="0" rIns="0" bIns="0" anchor="ctr"/>
          <a:lstStyle/>
          <a:p>
            <a:pPr lvl="0" defTabSz="1632753">
              <a:defRPr sz="4200">
                <a:solidFill>
                  <a:srgbClr val="FFFFFF"/>
                </a:solidFill>
                <a:latin typeface="Open Sans"/>
                <a:ea typeface="Open Sans"/>
                <a:cs typeface="Open Sans"/>
                <a:sym typeface="Open Sans"/>
              </a:defRPr>
            </a:pPr>
            <a:endParaRPr/>
          </a:p>
        </p:txBody>
      </p:sp>
      <p:sp>
        <p:nvSpPr>
          <p:cNvPr id="51" name="Shape 51"/>
          <p:cNvSpPr>
            <a:spLocks noGrp="1"/>
          </p:cNvSpPr>
          <p:nvPr>
            <p:ph type="title"/>
          </p:nvPr>
        </p:nvSpPr>
        <p:spPr>
          <a:xfrm>
            <a:off x="1174441" y="-2"/>
            <a:ext cx="22022419" cy="2697702"/>
          </a:xfrm>
          <a:prstGeom prst="rect">
            <a:avLst/>
          </a:prstGeom>
        </p:spPr>
        <p:txBody>
          <a:bodyPr>
            <a:noAutofit/>
          </a:bodyPr>
          <a:lstStyle>
            <a:lvl1pPr algn="ctr">
              <a:defRPr sz="8800">
                <a:solidFill>
                  <a:srgbClr val="FFFFFF"/>
                </a:solidFill>
              </a:defRPr>
            </a:lvl1pPr>
          </a:lstStyle>
          <a:p>
            <a:pPr lvl="0">
              <a:defRPr sz="1800">
                <a:solidFill>
                  <a:srgbClr val="000000"/>
                </a:solidFill>
              </a:defRPr>
            </a:pPr>
            <a:r>
              <a:rPr sz="8800">
                <a:solidFill>
                  <a:srgbClr val="FFFFFF"/>
                </a:solidFill>
              </a:rPr>
              <a:t>Title Text</a:t>
            </a: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19_Images &amp; Contents Layout">
    <p:bg>
      <p:bgPr>
        <a:solidFill>
          <a:srgbClr val="FFFFFF"/>
        </a:solidFill>
        <a:effectLst/>
      </p:bgPr>
    </p:bg>
    <p:spTree>
      <p:nvGrpSpPr>
        <p:cNvPr id="1" name=""/>
        <p:cNvGrpSpPr/>
        <p:nvPr/>
      </p:nvGrpSpPr>
      <p:grpSpPr>
        <a:xfrm>
          <a:off x="0" y="0"/>
          <a:ext cx="0" cy="0"/>
          <a:chOff x="0" y="0"/>
          <a:chExt cx="0" cy="0"/>
        </a:xfrm>
      </p:grpSpPr>
      <p:sp>
        <p:nvSpPr>
          <p:cNvPr id="274" name="Shape 274"/>
          <p:cNvSpPr/>
          <p:nvPr/>
        </p:nvSpPr>
        <p:spPr>
          <a:xfrm>
            <a:off x="6346" y="536969"/>
            <a:ext cx="12179307" cy="13708861"/>
          </a:xfrm>
          <a:prstGeom prst="rect">
            <a:avLst/>
          </a:prstGeom>
          <a:solidFill>
            <a:srgbClr val="537152"/>
          </a:solidFill>
          <a:ln w="12700">
            <a:miter lim="400000"/>
          </a:ln>
        </p:spPr>
        <p:txBody>
          <a:bodyPr lIns="0" tIns="0" rIns="0" bIns="0" anchor="ctr"/>
          <a:lstStyle/>
          <a:p>
            <a:pPr lvl="0" algn="ctr" defTabSz="1827653">
              <a:defRPr sz="3500">
                <a:solidFill>
                  <a:srgbClr val="FFFFFF"/>
                </a:solidFill>
                <a:latin typeface="Arial"/>
                <a:ea typeface="Arial"/>
                <a:cs typeface="Arial"/>
                <a:sym typeface="Arial"/>
              </a:defRPr>
            </a:pPr>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24_Images &amp; Contents Layout">
    <p:bg>
      <p:bgPr>
        <a:solidFill>
          <a:srgbClr val="FFFFFF"/>
        </a:solidFill>
        <a:effectLst/>
      </p:bgPr>
    </p:bg>
    <p:spTree>
      <p:nvGrpSpPr>
        <p:cNvPr id="1" name=""/>
        <p:cNvGrpSpPr/>
        <p:nvPr/>
      </p:nvGrpSpPr>
      <p:grpSpPr>
        <a:xfrm>
          <a:off x="0" y="0"/>
          <a:ext cx="0" cy="0"/>
          <a:chOff x="0" y="0"/>
          <a:chExt cx="0" cy="0"/>
        </a:xfrm>
      </p:grpSpPr>
      <p:sp>
        <p:nvSpPr>
          <p:cNvPr id="276" name="Shape 276"/>
          <p:cNvSpPr/>
          <p:nvPr/>
        </p:nvSpPr>
        <p:spPr>
          <a:xfrm>
            <a:off x="2312655" y="2966514"/>
            <a:ext cx="8631006" cy="8635505"/>
          </a:xfrm>
          <a:prstGeom prst="rect">
            <a:avLst/>
          </a:prstGeom>
          <a:solidFill>
            <a:srgbClr val="00773B"/>
          </a:solidFill>
          <a:ln w="12700">
            <a:miter lim="400000"/>
          </a:ln>
        </p:spPr>
        <p:txBody>
          <a:bodyPr lIns="0" tIns="0" rIns="0" bIns="0" anchor="ctr"/>
          <a:lstStyle/>
          <a:p>
            <a:pPr lvl="0" algn="ctr" defTabSz="1827653">
              <a:defRPr sz="3500">
                <a:solidFill>
                  <a:srgbClr val="FFFFFF"/>
                </a:solidFill>
                <a:latin typeface="Arial"/>
                <a:ea typeface="Arial"/>
                <a:cs typeface="Arial"/>
                <a:sym typeface="Arial"/>
              </a:defRPr>
            </a:pPr>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 Columns">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pPr lvl="0">
              <a:defRPr sz="1800">
                <a:solidFill>
                  <a:srgbClr val="000000"/>
                </a:solidFill>
              </a:defRPr>
            </a:pPr>
            <a:r>
              <a:rPr sz="8000">
                <a:solidFill>
                  <a:srgbClr val="555555"/>
                </a:solidFill>
              </a:rPr>
              <a:t>Title Text</a:t>
            </a:r>
          </a:p>
        </p:txBody>
      </p:sp>
      <p:sp>
        <p:nvSpPr>
          <p:cNvPr id="54" name="Shape 54"/>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
        <p:nvSpPr>
          <p:cNvPr id="55" name="Shape 55"/>
          <p:cNvSpPr>
            <a:spLocks noGrp="1"/>
          </p:cNvSpPr>
          <p:nvPr>
            <p:ph type="body" idx="1"/>
          </p:nvPr>
        </p:nvSpPr>
        <p:spPr>
          <a:prstGeom prst="rect">
            <a:avLst/>
          </a:prstGeom>
        </p:spPr>
        <p:txBody>
          <a:bodyPr/>
          <a:lstStyle/>
          <a:p>
            <a:pPr lvl="0">
              <a:defRPr sz="1800">
                <a:solidFill>
                  <a:srgbClr val="000000"/>
                </a:solidFill>
              </a:defRPr>
            </a:pPr>
            <a:r>
              <a:rPr sz="3200">
                <a:solidFill>
                  <a:srgbClr val="8E8E8E"/>
                </a:solidFill>
              </a:rPr>
              <a:t>Body Level One</a:t>
            </a:r>
          </a:p>
          <a:p>
            <a:pPr lvl="1">
              <a:defRPr sz="1800">
                <a:solidFill>
                  <a:srgbClr val="000000"/>
                </a:solidFill>
              </a:defRPr>
            </a:pPr>
            <a:r>
              <a:rPr sz="3200">
                <a:solidFill>
                  <a:srgbClr val="8E8E8E"/>
                </a:solidFill>
              </a:rPr>
              <a:t>Body Level Two</a:t>
            </a:r>
          </a:p>
          <a:p>
            <a:pPr lvl="2">
              <a:defRPr sz="1800">
                <a:solidFill>
                  <a:srgbClr val="000000"/>
                </a:solidFill>
              </a:defRPr>
            </a:pPr>
            <a:r>
              <a:rPr sz="3200">
                <a:solidFill>
                  <a:srgbClr val="8E8E8E"/>
                </a:solidFill>
              </a:rPr>
              <a:t>Body Level Three</a:t>
            </a:r>
          </a:p>
          <a:p>
            <a:pPr lvl="3">
              <a:defRPr sz="1800">
                <a:solidFill>
                  <a:srgbClr val="000000"/>
                </a:solidFill>
              </a:defRPr>
            </a:pPr>
            <a:r>
              <a:rPr sz="3200">
                <a:solidFill>
                  <a:srgbClr val="8E8E8E"/>
                </a:solidFill>
              </a:rPr>
              <a:t>Body Level Four</a:t>
            </a:r>
          </a:p>
          <a:p>
            <a:pPr lvl="4">
              <a:defRPr sz="1800">
                <a:solidFill>
                  <a:srgbClr val="000000"/>
                </a:solidFill>
              </a:defRPr>
            </a:pPr>
            <a:r>
              <a:rPr sz="3200">
                <a:solidFill>
                  <a:srgbClr val="8E8E8E"/>
                </a:solidFill>
              </a:rPr>
              <a:t>Body Level Five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Shape 2"/>
          <p:cNvSpPr/>
          <p:nvPr/>
        </p:nvSpPr>
        <p:spPr>
          <a:xfrm>
            <a:off x="22870288" y="12222040"/>
            <a:ext cx="1440054" cy="14400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7C32F"/>
          </a:solidFill>
          <a:ln w="50800">
            <a:solidFill>
              <a:srgbClr val="FFFFFF"/>
            </a:solidFill>
          </a:ln>
          <a:effectLst>
            <a:outerShdw blurRad="50800" dist="25400" dir="5400000" rotWithShape="0">
              <a:srgbClr val="000000">
                <a:alpha val="38000"/>
              </a:srgbClr>
            </a:outerShdw>
          </a:effectLst>
        </p:spPr>
        <p:txBody>
          <a:bodyPr lIns="0" tIns="0" rIns="0" bIns="0" anchor="ctr"/>
          <a:lstStyle/>
          <a:p>
            <a:pPr lvl="0" defTabSz="1632753">
              <a:defRPr sz="4200">
                <a:solidFill>
                  <a:srgbClr val="FFFFFF"/>
                </a:solidFill>
                <a:latin typeface="Open Sans"/>
                <a:ea typeface="Open Sans"/>
                <a:cs typeface="Open Sans"/>
                <a:sym typeface="Open Sans"/>
              </a:defRPr>
            </a:pPr>
            <a:endParaRPr/>
          </a:p>
        </p:txBody>
      </p:sp>
      <p:sp>
        <p:nvSpPr>
          <p:cNvPr id="3" name="Shape 3"/>
          <p:cNvSpPr/>
          <p:nvPr/>
        </p:nvSpPr>
        <p:spPr>
          <a:xfrm>
            <a:off x="2111" y="-4"/>
            <a:ext cx="24381892" cy="149099"/>
          </a:xfrm>
          <a:prstGeom prst="rect">
            <a:avLst/>
          </a:prstGeom>
          <a:solidFill>
            <a:srgbClr val="545454"/>
          </a:solidFill>
          <a:ln w="12700">
            <a:miter lim="400000"/>
          </a:ln>
        </p:spPr>
        <p:txBody>
          <a:bodyPr lIns="0" tIns="0" rIns="0" bIns="0" anchor="ctr"/>
          <a:lstStyle/>
          <a:p>
            <a:pPr lvl="0" algn="ctr" defTabSz="1632753">
              <a:defRPr sz="4200">
                <a:solidFill>
                  <a:srgbClr val="FFFFFF"/>
                </a:solidFill>
                <a:latin typeface="Open Sans"/>
                <a:ea typeface="Open Sans"/>
                <a:cs typeface="Open Sans"/>
                <a:sym typeface="Open Sans"/>
              </a:defRPr>
            </a:pPr>
            <a:endParaRPr/>
          </a:p>
        </p:txBody>
      </p:sp>
      <p:sp>
        <p:nvSpPr>
          <p:cNvPr id="4" name="Shape 4"/>
          <p:cNvSpPr/>
          <p:nvPr/>
        </p:nvSpPr>
        <p:spPr>
          <a:xfrm>
            <a:off x="3112884" y="1811265"/>
            <a:ext cx="768071" cy="76807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D497C"/>
          </a:solidFill>
          <a:ln w="12700">
            <a:miter lim="400000"/>
          </a:ln>
        </p:spPr>
        <p:txBody>
          <a:bodyPr lIns="0" tIns="0" rIns="0" bIns="0" anchor="ctr"/>
          <a:lstStyle/>
          <a:p>
            <a:pPr lvl="0" algn="ctr" defTabSz="1632753">
              <a:defRPr sz="4200">
                <a:solidFill>
                  <a:srgbClr val="FFFFFF"/>
                </a:solidFill>
                <a:latin typeface="Open Sans"/>
                <a:ea typeface="Open Sans"/>
                <a:cs typeface="Open Sans"/>
                <a:sym typeface="Open Sans"/>
              </a:defRPr>
            </a:pPr>
            <a:endParaRPr/>
          </a:p>
        </p:txBody>
      </p:sp>
      <p:sp>
        <p:nvSpPr>
          <p:cNvPr id="5" name="Shape 5"/>
          <p:cNvSpPr/>
          <p:nvPr/>
        </p:nvSpPr>
        <p:spPr>
          <a:xfrm>
            <a:off x="65303" y="-4"/>
            <a:ext cx="1824204" cy="1362547"/>
          </a:xfrm>
          <a:custGeom>
            <a:avLst/>
            <a:gdLst/>
            <a:ahLst/>
            <a:cxnLst>
              <a:cxn ang="0">
                <a:pos x="wd2" y="hd2"/>
              </a:cxn>
              <a:cxn ang="5400000">
                <a:pos x="wd2" y="hd2"/>
              </a:cxn>
              <a:cxn ang="10800000">
                <a:pos x="wd2" y="hd2"/>
              </a:cxn>
              <a:cxn ang="16200000">
                <a:pos x="wd2" y="hd2"/>
              </a:cxn>
            </a:cxnLst>
            <a:rect l="0" t="0" r="r" b="b"/>
            <a:pathLst>
              <a:path w="21600" h="21600" extrusionOk="0">
                <a:moveTo>
                  <a:pt x="1462" y="0"/>
                </a:moveTo>
                <a:lnTo>
                  <a:pt x="20138" y="0"/>
                </a:lnTo>
                <a:cubicBezTo>
                  <a:pt x="21083" y="2082"/>
                  <a:pt x="21600" y="4531"/>
                  <a:pt x="21600" y="7141"/>
                </a:cubicBezTo>
                <a:cubicBezTo>
                  <a:pt x="21600" y="15126"/>
                  <a:pt x="16765" y="21600"/>
                  <a:pt x="10800" y="21600"/>
                </a:cubicBezTo>
                <a:cubicBezTo>
                  <a:pt x="4835" y="21600"/>
                  <a:pt x="0" y="15126"/>
                  <a:pt x="0" y="7141"/>
                </a:cubicBezTo>
                <a:cubicBezTo>
                  <a:pt x="0" y="4531"/>
                  <a:pt x="517" y="2082"/>
                  <a:pt x="1462" y="0"/>
                </a:cubicBezTo>
                <a:close/>
              </a:path>
            </a:pathLst>
          </a:custGeom>
          <a:solidFill>
            <a:srgbClr val="5B9112"/>
          </a:solidFill>
          <a:ln w="12700">
            <a:miter lim="400000"/>
          </a:ln>
        </p:spPr>
        <p:txBody>
          <a:bodyPr lIns="0" tIns="0" rIns="0" bIns="0" anchor="ctr"/>
          <a:lstStyle/>
          <a:p>
            <a:pPr lvl="0" algn="ctr" defTabSz="1632753">
              <a:defRPr sz="4200">
                <a:solidFill>
                  <a:srgbClr val="FFFFFF"/>
                </a:solidFill>
                <a:latin typeface="Open Sans"/>
                <a:ea typeface="Open Sans"/>
                <a:cs typeface="Open Sans"/>
                <a:sym typeface="Open Sans"/>
              </a:defRPr>
            </a:pPr>
            <a:endParaRPr/>
          </a:p>
        </p:txBody>
      </p:sp>
      <p:sp>
        <p:nvSpPr>
          <p:cNvPr id="6" name="Shape 6"/>
          <p:cNvSpPr/>
          <p:nvPr/>
        </p:nvSpPr>
        <p:spPr>
          <a:xfrm>
            <a:off x="1365902" y="1362499"/>
            <a:ext cx="1056095" cy="105609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7C32F"/>
          </a:solidFill>
          <a:ln w="12700">
            <a:miter lim="400000"/>
          </a:ln>
        </p:spPr>
        <p:txBody>
          <a:bodyPr lIns="0" tIns="0" rIns="0" bIns="0" anchor="ctr"/>
          <a:lstStyle/>
          <a:p>
            <a:pPr lvl="0" algn="ctr" defTabSz="1632753">
              <a:defRPr sz="4200">
                <a:solidFill>
                  <a:srgbClr val="FFFFFF"/>
                </a:solidFill>
                <a:latin typeface="Open Sans"/>
                <a:ea typeface="Open Sans"/>
                <a:cs typeface="Open Sans"/>
                <a:sym typeface="Open Sans"/>
              </a:defRPr>
            </a:pPr>
            <a:endParaRPr/>
          </a:p>
        </p:txBody>
      </p:sp>
      <p:sp>
        <p:nvSpPr>
          <p:cNvPr id="7" name="Shape 7"/>
          <p:cNvSpPr/>
          <p:nvPr/>
        </p:nvSpPr>
        <p:spPr>
          <a:xfrm>
            <a:off x="2417511" y="298129"/>
            <a:ext cx="1323696" cy="132376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A513"/>
          </a:solidFill>
          <a:ln w="12700">
            <a:miter lim="400000"/>
          </a:ln>
        </p:spPr>
        <p:txBody>
          <a:bodyPr lIns="0" tIns="0" rIns="0" bIns="0" anchor="ctr"/>
          <a:lstStyle/>
          <a:p>
            <a:pPr lvl="0" algn="ctr" defTabSz="1632753">
              <a:defRPr sz="4200">
                <a:solidFill>
                  <a:srgbClr val="FFFFFF"/>
                </a:solidFill>
                <a:latin typeface="Open Sans"/>
                <a:ea typeface="Open Sans"/>
                <a:cs typeface="Open Sans"/>
                <a:sym typeface="Open Sans"/>
              </a:defRPr>
            </a:pPr>
            <a:endParaRPr/>
          </a:p>
        </p:txBody>
      </p:sp>
      <p:sp>
        <p:nvSpPr>
          <p:cNvPr id="8" name="Shape 8"/>
          <p:cNvSpPr/>
          <p:nvPr/>
        </p:nvSpPr>
        <p:spPr>
          <a:xfrm>
            <a:off x="22044295" y="12200437"/>
            <a:ext cx="579152" cy="57915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BB8D1"/>
          </a:solidFill>
          <a:ln w="12700">
            <a:miter lim="400000"/>
          </a:ln>
        </p:spPr>
        <p:txBody>
          <a:bodyPr lIns="0" tIns="0" rIns="0" bIns="0" anchor="ctr"/>
          <a:lstStyle/>
          <a:p>
            <a:pPr lvl="0" algn="ctr" defTabSz="1632753">
              <a:defRPr sz="4200">
                <a:solidFill>
                  <a:srgbClr val="FFFFFF"/>
                </a:solidFill>
                <a:latin typeface="Open Sans"/>
                <a:ea typeface="Open Sans"/>
                <a:cs typeface="Open Sans"/>
                <a:sym typeface="Open Sans"/>
              </a:defRPr>
            </a:pPr>
            <a:endParaRPr/>
          </a:p>
        </p:txBody>
      </p:sp>
      <p:sp>
        <p:nvSpPr>
          <p:cNvPr id="9" name="Shape 9"/>
          <p:cNvSpPr/>
          <p:nvPr/>
        </p:nvSpPr>
        <p:spPr>
          <a:xfrm>
            <a:off x="21721401" y="12938986"/>
            <a:ext cx="960112" cy="7770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5975"/>
                  <a:pt x="21600" y="13345"/>
                </a:cubicBezTo>
                <a:cubicBezTo>
                  <a:pt x="21600" y="16478"/>
                  <a:pt x="20726" y="19360"/>
                  <a:pt x="19225" y="21600"/>
                </a:cubicBezTo>
                <a:lnTo>
                  <a:pt x="2375" y="21600"/>
                </a:lnTo>
                <a:cubicBezTo>
                  <a:pt x="874" y="19360"/>
                  <a:pt x="0" y="16478"/>
                  <a:pt x="0" y="13345"/>
                </a:cubicBezTo>
                <a:cubicBezTo>
                  <a:pt x="0" y="5975"/>
                  <a:pt x="4835" y="0"/>
                  <a:pt x="10800" y="0"/>
                </a:cubicBezTo>
                <a:close/>
              </a:path>
            </a:pathLst>
          </a:custGeom>
          <a:gradFill>
            <a:gsLst>
              <a:gs pos="0">
                <a:srgbClr val="FFA513"/>
              </a:gs>
              <a:gs pos="100000">
                <a:srgbClr val="FFD8BA"/>
              </a:gs>
            </a:gsLst>
            <a:lin ang="16200000"/>
          </a:gradFill>
          <a:ln w="12700">
            <a:solidFill>
              <a:srgbClr val="FFA30D"/>
            </a:solidFill>
          </a:ln>
        </p:spPr>
        <p:txBody>
          <a:bodyPr lIns="0" tIns="0" rIns="0" bIns="0" anchor="ctr"/>
          <a:lstStyle/>
          <a:p>
            <a:pPr lvl="0" defTabSz="1632753">
              <a:defRPr sz="4200">
                <a:solidFill>
                  <a:srgbClr val="F7F7F7"/>
                </a:solidFill>
              </a:defRPr>
            </a:pPr>
            <a:endParaRPr/>
          </a:p>
        </p:txBody>
      </p:sp>
      <p:sp>
        <p:nvSpPr>
          <p:cNvPr id="10" name="Shape 10"/>
          <p:cNvSpPr/>
          <p:nvPr/>
        </p:nvSpPr>
        <p:spPr>
          <a:xfrm>
            <a:off x="4320180" y="1865442"/>
            <a:ext cx="4320485" cy="96016"/>
          </a:xfrm>
          <a:prstGeom prst="rect">
            <a:avLst/>
          </a:prstGeom>
          <a:solidFill>
            <a:srgbClr val="6C9C26"/>
          </a:solidFill>
          <a:ln w="12700">
            <a:miter lim="400000"/>
          </a:ln>
        </p:spPr>
        <p:txBody>
          <a:bodyPr lIns="0" tIns="0" rIns="0" bIns="0" anchor="ctr"/>
          <a:lstStyle/>
          <a:p>
            <a:pPr lvl="0" algn="ctr" defTabSz="1632753">
              <a:defRPr sz="4200">
                <a:solidFill>
                  <a:srgbClr val="FFFFFF"/>
                </a:solidFill>
                <a:latin typeface="Open Sans"/>
                <a:ea typeface="Open Sans"/>
                <a:cs typeface="Open Sans"/>
                <a:sym typeface="Open Sans"/>
              </a:defRPr>
            </a:pPr>
            <a:endParaRPr/>
          </a:p>
        </p:txBody>
      </p:sp>
      <p:sp>
        <p:nvSpPr>
          <p:cNvPr id="11" name="Shape 11"/>
          <p:cNvSpPr/>
          <p:nvPr/>
        </p:nvSpPr>
        <p:spPr>
          <a:xfrm rot="3600000">
            <a:off x="1426484" y="4149029"/>
            <a:ext cx="1989514" cy="1689718"/>
          </a:xfrm>
          <a:custGeom>
            <a:avLst/>
            <a:gdLst/>
            <a:ahLst/>
            <a:cxnLst>
              <a:cxn ang="0">
                <a:pos x="wd2" y="hd2"/>
              </a:cxn>
              <a:cxn ang="5400000">
                <a:pos x="wd2" y="hd2"/>
              </a:cxn>
              <a:cxn ang="10800000">
                <a:pos x="wd2" y="hd2"/>
              </a:cxn>
              <a:cxn ang="16200000">
                <a:pos x="wd2" y="hd2"/>
              </a:cxn>
            </a:cxnLst>
            <a:rect l="0" t="0" r="r" b="b"/>
            <a:pathLst>
              <a:path w="19998" h="20383" extrusionOk="0">
                <a:moveTo>
                  <a:pt x="17154" y="0"/>
                </a:moveTo>
                <a:cubicBezTo>
                  <a:pt x="21011" y="4743"/>
                  <a:pt x="20935" y="12340"/>
                  <a:pt x="16983" y="16970"/>
                </a:cubicBezTo>
                <a:cubicBezTo>
                  <a:pt x="13032" y="21600"/>
                  <a:pt x="6701" y="21508"/>
                  <a:pt x="2844" y="16766"/>
                </a:cubicBezTo>
                <a:cubicBezTo>
                  <a:pt x="355" y="13706"/>
                  <a:pt x="-589" y="9287"/>
                  <a:pt x="366" y="5167"/>
                </a:cubicBezTo>
                <a:lnTo>
                  <a:pt x="1202" y="5446"/>
                </a:lnTo>
                <a:cubicBezTo>
                  <a:pt x="-149" y="11277"/>
                  <a:pt x="2694" y="17319"/>
                  <a:pt x="7552" y="18941"/>
                </a:cubicBezTo>
                <a:cubicBezTo>
                  <a:pt x="12410" y="20563"/>
                  <a:pt x="17444" y="17151"/>
                  <a:pt x="18796" y="11320"/>
                </a:cubicBezTo>
                <a:cubicBezTo>
                  <a:pt x="19668" y="7557"/>
                  <a:pt x="18805" y="3522"/>
                  <a:pt x="16533" y="728"/>
                </a:cubicBezTo>
                <a:close/>
              </a:path>
            </a:pathLst>
          </a:custGeom>
          <a:solidFill>
            <a:srgbClr val="B8E07D"/>
          </a:solidFill>
          <a:ln w="12700">
            <a:miter lim="400000"/>
          </a:ln>
        </p:spPr>
        <p:txBody>
          <a:bodyPr lIns="0" tIns="0" rIns="0" bIns="0" anchor="ctr"/>
          <a:lstStyle/>
          <a:p>
            <a:pPr lvl="0" algn="ctr" defTabSz="1632753">
              <a:defRPr sz="4200">
                <a:solidFill>
                  <a:srgbClr val="5BB8D1"/>
                </a:solidFill>
                <a:latin typeface="Open Sans"/>
                <a:ea typeface="Open Sans"/>
                <a:cs typeface="Open Sans"/>
                <a:sym typeface="Open Sans"/>
              </a:defRPr>
            </a:pPr>
            <a:endParaRPr/>
          </a:p>
        </p:txBody>
      </p:sp>
      <p:sp>
        <p:nvSpPr>
          <p:cNvPr id="12" name="Shape 12"/>
          <p:cNvSpPr/>
          <p:nvPr/>
        </p:nvSpPr>
        <p:spPr>
          <a:xfrm rot="6618510">
            <a:off x="1548391" y="4193340"/>
            <a:ext cx="1678802" cy="1330295"/>
          </a:xfrm>
          <a:custGeom>
            <a:avLst/>
            <a:gdLst/>
            <a:ahLst/>
            <a:cxnLst>
              <a:cxn ang="0">
                <a:pos x="wd2" y="hd2"/>
              </a:cxn>
              <a:cxn ang="5400000">
                <a:pos x="wd2" y="hd2"/>
              </a:cxn>
              <a:cxn ang="10800000">
                <a:pos x="wd2" y="hd2"/>
              </a:cxn>
              <a:cxn ang="16200000">
                <a:pos x="wd2" y="hd2"/>
              </a:cxn>
            </a:cxnLst>
            <a:rect l="0" t="0" r="r" b="b"/>
            <a:pathLst>
              <a:path w="19823" h="19916" extrusionOk="0">
                <a:moveTo>
                  <a:pt x="17950" y="0"/>
                </a:moveTo>
                <a:cubicBezTo>
                  <a:pt x="21152" y="5628"/>
                  <a:pt x="20148" y="13482"/>
                  <a:pt x="15709" y="17541"/>
                </a:cubicBezTo>
                <a:cubicBezTo>
                  <a:pt x="11269" y="21600"/>
                  <a:pt x="5074" y="20328"/>
                  <a:pt x="1872" y="14699"/>
                </a:cubicBezTo>
                <a:cubicBezTo>
                  <a:pt x="105" y="11593"/>
                  <a:pt x="-448" y="7635"/>
                  <a:pt x="370" y="3949"/>
                </a:cubicBezTo>
                <a:lnTo>
                  <a:pt x="1304" y="4282"/>
                </a:lnTo>
                <a:cubicBezTo>
                  <a:pt x="-33" y="10308"/>
                  <a:pt x="2737" y="16567"/>
                  <a:pt x="7491" y="18262"/>
                </a:cubicBezTo>
                <a:cubicBezTo>
                  <a:pt x="12245" y="19956"/>
                  <a:pt x="17182" y="16444"/>
                  <a:pt x="18519" y="10418"/>
                </a:cubicBezTo>
                <a:cubicBezTo>
                  <a:pt x="19256" y="7092"/>
                  <a:pt x="18757" y="3521"/>
                  <a:pt x="17163" y="719"/>
                </a:cubicBezTo>
                <a:close/>
              </a:path>
            </a:pathLst>
          </a:custGeom>
          <a:solidFill>
            <a:srgbClr val="87C32F"/>
          </a:solidFill>
          <a:ln w="12700">
            <a:miter lim="400000"/>
          </a:ln>
        </p:spPr>
        <p:txBody>
          <a:bodyPr lIns="0" tIns="0" rIns="0" bIns="0" anchor="ctr"/>
          <a:lstStyle/>
          <a:p>
            <a:pPr lvl="0" algn="ctr" defTabSz="1632753">
              <a:defRPr sz="4200">
                <a:solidFill>
                  <a:srgbClr val="5BB8D1"/>
                </a:solidFill>
                <a:latin typeface="Open Sans"/>
                <a:ea typeface="Open Sans"/>
                <a:cs typeface="Open Sans"/>
                <a:sym typeface="Open Sans"/>
              </a:defRPr>
            </a:pPr>
            <a:endParaRPr/>
          </a:p>
        </p:txBody>
      </p:sp>
      <p:sp>
        <p:nvSpPr>
          <p:cNvPr id="13" name="Shape 13"/>
          <p:cNvSpPr/>
          <p:nvPr/>
        </p:nvSpPr>
        <p:spPr>
          <a:xfrm rot="3600000">
            <a:off x="12426261" y="4144900"/>
            <a:ext cx="1989514" cy="1689717"/>
          </a:xfrm>
          <a:custGeom>
            <a:avLst/>
            <a:gdLst/>
            <a:ahLst/>
            <a:cxnLst>
              <a:cxn ang="0">
                <a:pos x="wd2" y="hd2"/>
              </a:cxn>
              <a:cxn ang="5400000">
                <a:pos x="wd2" y="hd2"/>
              </a:cxn>
              <a:cxn ang="10800000">
                <a:pos x="wd2" y="hd2"/>
              </a:cxn>
              <a:cxn ang="16200000">
                <a:pos x="wd2" y="hd2"/>
              </a:cxn>
            </a:cxnLst>
            <a:rect l="0" t="0" r="r" b="b"/>
            <a:pathLst>
              <a:path w="19998" h="20383" extrusionOk="0">
                <a:moveTo>
                  <a:pt x="17154" y="0"/>
                </a:moveTo>
                <a:cubicBezTo>
                  <a:pt x="21011" y="4743"/>
                  <a:pt x="20935" y="12340"/>
                  <a:pt x="16983" y="16970"/>
                </a:cubicBezTo>
                <a:cubicBezTo>
                  <a:pt x="13032" y="21600"/>
                  <a:pt x="6701" y="21508"/>
                  <a:pt x="2844" y="16766"/>
                </a:cubicBezTo>
                <a:cubicBezTo>
                  <a:pt x="355" y="13706"/>
                  <a:pt x="-589" y="9287"/>
                  <a:pt x="366" y="5167"/>
                </a:cubicBezTo>
                <a:lnTo>
                  <a:pt x="1202" y="5446"/>
                </a:lnTo>
                <a:cubicBezTo>
                  <a:pt x="-149" y="11277"/>
                  <a:pt x="2694" y="17319"/>
                  <a:pt x="7552" y="18941"/>
                </a:cubicBezTo>
                <a:cubicBezTo>
                  <a:pt x="12410" y="20563"/>
                  <a:pt x="17444" y="17151"/>
                  <a:pt x="18796" y="11320"/>
                </a:cubicBezTo>
                <a:cubicBezTo>
                  <a:pt x="19668" y="7557"/>
                  <a:pt x="18805" y="3522"/>
                  <a:pt x="16533" y="728"/>
                </a:cubicBezTo>
                <a:close/>
              </a:path>
            </a:pathLst>
          </a:custGeom>
          <a:solidFill>
            <a:srgbClr val="FFA513"/>
          </a:solidFill>
          <a:ln w="12700">
            <a:miter lim="400000"/>
          </a:ln>
        </p:spPr>
        <p:txBody>
          <a:bodyPr lIns="0" tIns="0" rIns="0" bIns="0" anchor="ctr"/>
          <a:lstStyle/>
          <a:p>
            <a:pPr lvl="0" algn="ctr" defTabSz="1632753">
              <a:defRPr sz="4200">
                <a:solidFill>
                  <a:srgbClr val="5BB8D1"/>
                </a:solidFill>
                <a:latin typeface="Open Sans"/>
                <a:ea typeface="Open Sans"/>
                <a:cs typeface="Open Sans"/>
                <a:sym typeface="Open Sans"/>
              </a:defRPr>
            </a:pPr>
            <a:endParaRPr/>
          </a:p>
        </p:txBody>
      </p:sp>
      <p:sp>
        <p:nvSpPr>
          <p:cNvPr id="14" name="Shape 14"/>
          <p:cNvSpPr/>
          <p:nvPr/>
        </p:nvSpPr>
        <p:spPr>
          <a:xfrm rot="6618510">
            <a:off x="12548171" y="4189210"/>
            <a:ext cx="1678802" cy="1330295"/>
          </a:xfrm>
          <a:custGeom>
            <a:avLst/>
            <a:gdLst/>
            <a:ahLst/>
            <a:cxnLst>
              <a:cxn ang="0">
                <a:pos x="wd2" y="hd2"/>
              </a:cxn>
              <a:cxn ang="5400000">
                <a:pos x="wd2" y="hd2"/>
              </a:cxn>
              <a:cxn ang="10800000">
                <a:pos x="wd2" y="hd2"/>
              </a:cxn>
              <a:cxn ang="16200000">
                <a:pos x="wd2" y="hd2"/>
              </a:cxn>
            </a:cxnLst>
            <a:rect l="0" t="0" r="r" b="b"/>
            <a:pathLst>
              <a:path w="19823" h="19916" extrusionOk="0">
                <a:moveTo>
                  <a:pt x="17950" y="0"/>
                </a:moveTo>
                <a:cubicBezTo>
                  <a:pt x="21152" y="5628"/>
                  <a:pt x="20148" y="13482"/>
                  <a:pt x="15709" y="17541"/>
                </a:cubicBezTo>
                <a:cubicBezTo>
                  <a:pt x="11269" y="21600"/>
                  <a:pt x="5074" y="20328"/>
                  <a:pt x="1872" y="14699"/>
                </a:cubicBezTo>
                <a:cubicBezTo>
                  <a:pt x="105" y="11593"/>
                  <a:pt x="-448" y="7635"/>
                  <a:pt x="370" y="3949"/>
                </a:cubicBezTo>
                <a:lnTo>
                  <a:pt x="1304" y="4282"/>
                </a:lnTo>
                <a:cubicBezTo>
                  <a:pt x="-33" y="10308"/>
                  <a:pt x="2737" y="16567"/>
                  <a:pt x="7491" y="18262"/>
                </a:cubicBezTo>
                <a:cubicBezTo>
                  <a:pt x="12245" y="19956"/>
                  <a:pt x="17182" y="16444"/>
                  <a:pt x="18519" y="10418"/>
                </a:cubicBezTo>
                <a:cubicBezTo>
                  <a:pt x="19256" y="7092"/>
                  <a:pt x="18757" y="3521"/>
                  <a:pt x="17163" y="719"/>
                </a:cubicBezTo>
                <a:close/>
              </a:path>
            </a:pathLst>
          </a:custGeom>
          <a:solidFill>
            <a:srgbClr val="FFBC4E"/>
          </a:solidFill>
          <a:ln w="12700">
            <a:miter lim="400000"/>
          </a:ln>
        </p:spPr>
        <p:txBody>
          <a:bodyPr lIns="0" tIns="0" rIns="0" bIns="0" anchor="ctr"/>
          <a:lstStyle/>
          <a:p>
            <a:pPr lvl="0" algn="ctr" defTabSz="1632753">
              <a:defRPr sz="4200">
                <a:solidFill>
                  <a:srgbClr val="5BB8D1"/>
                </a:solidFill>
                <a:latin typeface="Open Sans"/>
                <a:ea typeface="Open Sans"/>
                <a:cs typeface="Open Sans"/>
                <a:sym typeface="Open Sans"/>
              </a:defRPr>
            </a:pPr>
            <a:endParaRPr/>
          </a:p>
        </p:txBody>
      </p:sp>
      <p:sp>
        <p:nvSpPr>
          <p:cNvPr id="15" name="Shape 15"/>
          <p:cNvSpPr>
            <a:spLocks noGrp="1"/>
          </p:cNvSpPr>
          <p:nvPr>
            <p:ph type="title"/>
          </p:nvPr>
        </p:nvSpPr>
        <p:spPr>
          <a:xfrm>
            <a:off x="4098956" y="205281"/>
            <a:ext cx="19132760" cy="1852187"/>
          </a:xfrm>
          <a:prstGeom prst="rect">
            <a:avLst/>
          </a:prstGeom>
          <a:ln w="12700">
            <a:miter lim="400000"/>
          </a:ln>
          <a:extLst>
            <a:ext uri="{C572A759-6A51-4108-AA02-DFA0A04FC94B}">
              <ma14:wrappingTextBoxFlag xmlns="" xmlns:ma14="http://schemas.microsoft.com/office/mac/drawingml/2011/main" val="1"/>
            </a:ext>
          </a:extLst>
        </p:spPr>
        <p:txBody>
          <a:bodyPr lIns="108847" tIns="108847" rIns="108847" bIns="108847" anchor="ctr">
            <a:normAutofit/>
          </a:bodyPr>
          <a:lstStyle/>
          <a:p>
            <a:pPr lvl="0">
              <a:defRPr sz="1800">
                <a:solidFill>
                  <a:srgbClr val="000000"/>
                </a:solidFill>
              </a:defRPr>
            </a:pPr>
            <a:r>
              <a:rPr sz="8000">
                <a:solidFill>
                  <a:srgbClr val="555555"/>
                </a:solidFill>
              </a:rPr>
              <a:t>Title Text</a:t>
            </a:r>
          </a:p>
        </p:txBody>
      </p:sp>
      <p:sp>
        <p:nvSpPr>
          <p:cNvPr id="16" name="Shape 16"/>
          <p:cNvSpPr>
            <a:spLocks noGrp="1"/>
          </p:cNvSpPr>
          <p:nvPr>
            <p:ph type="sldNum" sz="quarter" idx="2"/>
          </p:nvPr>
        </p:nvSpPr>
        <p:spPr>
          <a:xfrm>
            <a:off x="22870343" y="12522175"/>
            <a:ext cx="1440165" cy="839995"/>
          </a:xfrm>
          <a:prstGeom prst="rect">
            <a:avLst/>
          </a:prstGeom>
          <a:ln w="12700">
            <a:miter lim="400000"/>
          </a:ln>
        </p:spPr>
        <p:txBody>
          <a:bodyPr lIns="108847" tIns="108847" rIns="108847" bIns="108847" anchor="ctr">
            <a:spAutoFit/>
          </a:bodyPr>
          <a:lstStyle>
            <a:lvl1pPr algn="ctr" defTabSz="1632753">
              <a:defRPr>
                <a:solidFill>
                  <a:srgbClr val="FFFFFF"/>
                </a:solidFill>
                <a:latin typeface="Open Sans"/>
                <a:ea typeface="Open Sans"/>
                <a:cs typeface="Open Sans"/>
                <a:sym typeface="Open Sans"/>
              </a:defRPr>
            </a:lvl1pPr>
          </a:lstStyle>
          <a:p>
            <a:pPr lvl="0"/>
            <a:fld id="{86CB4B4D-7CA3-9044-876B-883B54F8677D}" type="slidenum">
              <a:rPr/>
              <a:pPr lvl="0"/>
              <a:t>‹#›</a:t>
            </a:fld>
            <a:endParaRPr/>
          </a:p>
        </p:txBody>
      </p:sp>
      <p:sp>
        <p:nvSpPr>
          <p:cNvPr id="17" name="Shape 17"/>
          <p:cNvSpPr>
            <a:spLocks noGrp="1"/>
          </p:cNvSpPr>
          <p:nvPr>
            <p:ph type="body" idx="1"/>
          </p:nvPr>
        </p:nvSpPr>
        <p:spPr>
          <a:xfrm>
            <a:off x="4224170" y="2057464"/>
            <a:ext cx="19106127" cy="4101081"/>
          </a:xfrm>
          <a:prstGeom prst="rect">
            <a:avLst/>
          </a:prstGeom>
          <a:ln w="12700">
            <a:miter lim="400000"/>
          </a:ln>
          <a:extLst>
            <a:ext uri="{C572A759-6A51-4108-AA02-DFA0A04FC94B}">
              <ma14:wrappingTextBoxFlag xmlns="" xmlns:ma14="http://schemas.microsoft.com/office/mac/drawingml/2011/main" val="1"/>
            </a:ext>
          </a:extLst>
        </p:spPr>
        <p:txBody>
          <a:bodyPr lIns="108847" tIns="108847" rIns="108847" bIns="108847">
            <a:normAutofit/>
          </a:bodyPr>
          <a:lstStyle/>
          <a:p>
            <a:pPr lvl="0">
              <a:defRPr sz="1800">
                <a:solidFill>
                  <a:srgbClr val="000000"/>
                </a:solidFill>
              </a:defRPr>
            </a:pPr>
            <a:r>
              <a:rPr sz="3200">
                <a:solidFill>
                  <a:srgbClr val="8E8E8E"/>
                </a:solidFill>
              </a:rPr>
              <a:t>Body Level One</a:t>
            </a:r>
          </a:p>
          <a:p>
            <a:pPr lvl="1">
              <a:defRPr sz="1800">
                <a:solidFill>
                  <a:srgbClr val="000000"/>
                </a:solidFill>
              </a:defRPr>
            </a:pPr>
            <a:r>
              <a:rPr sz="3200">
                <a:solidFill>
                  <a:srgbClr val="8E8E8E"/>
                </a:solidFill>
              </a:rPr>
              <a:t>Body Level Two</a:t>
            </a:r>
          </a:p>
          <a:p>
            <a:pPr lvl="2">
              <a:defRPr sz="1800">
                <a:solidFill>
                  <a:srgbClr val="000000"/>
                </a:solidFill>
              </a:defRPr>
            </a:pPr>
            <a:r>
              <a:rPr sz="3200">
                <a:solidFill>
                  <a:srgbClr val="8E8E8E"/>
                </a:solidFill>
              </a:rPr>
              <a:t>Body Level Three</a:t>
            </a:r>
          </a:p>
          <a:p>
            <a:pPr lvl="3">
              <a:defRPr sz="1800">
                <a:solidFill>
                  <a:srgbClr val="000000"/>
                </a:solidFill>
              </a:defRPr>
            </a:pPr>
            <a:r>
              <a:rPr sz="3200">
                <a:solidFill>
                  <a:srgbClr val="8E8E8E"/>
                </a:solidFill>
              </a:rPr>
              <a:t>Body Level Four</a:t>
            </a:r>
          </a:p>
          <a:p>
            <a:pPr lvl="4">
              <a:defRPr sz="1800">
                <a:solidFill>
                  <a:srgbClr val="000000"/>
                </a:solidFill>
              </a:defRPr>
            </a:pPr>
            <a:r>
              <a:rPr sz="3200">
                <a:solidFill>
                  <a:srgbClr val="8E8E8E"/>
                </a:solidFill>
              </a:rP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5" r:id="rId5"/>
    <p:sldLayoutId id="2147483656" r:id="rId6"/>
    <p:sldLayoutId id="2147483658"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70" r:id="rId17"/>
    <p:sldLayoutId id="2147483671" r:id="rId18"/>
    <p:sldLayoutId id="2147483673" r:id="rId19"/>
    <p:sldLayoutId id="2147483674" r:id="rId20"/>
    <p:sldLayoutId id="2147483675" r:id="rId21"/>
    <p:sldLayoutId id="2147483676" r:id="rId22"/>
    <p:sldLayoutId id="2147483677" r:id="rId23"/>
    <p:sldLayoutId id="2147483678" r:id="rId24"/>
    <p:sldLayoutId id="2147483679" r:id="rId25"/>
    <p:sldLayoutId id="2147483680" r:id="rId26"/>
    <p:sldLayoutId id="2147483681" r:id="rId27"/>
    <p:sldLayoutId id="2147483682" r:id="rId28"/>
    <p:sldLayoutId id="2147483683" r:id="rId29"/>
    <p:sldLayoutId id="2147483684" r:id="rId30"/>
    <p:sldLayoutId id="2147483685" r:id="rId31"/>
    <p:sldLayoutId id="2147483686" r:id="rId32"/>
    <p:sldLayoutId id="2147483687" r:id="rId33"/>
    <p:sldLayoutId id="2147483688" r:id="rId34"/>
    <p:sldLayoutId id="2147483689" r:id="rId35"/>
    <p:sldLayoutId id="2147483690" r:id="rId36"/>
    <p:sldLayoutId id="2147483691" r:id="rId37"/>
    <p:sldLayoutId id="2147483692" r:id="rId38"/>
    <p:sldLayoutId id="2147483693" r:id="rId39"/>
    <p:sldLayoutId id="2147483695" r:id="rId40"/>
    <p:sldLayoutId id="2147483696" r:id="rId41"/>
    <p:sldLayoutId id="2147483697" r:id="rId42"/>
    <p:sldLayoutId id="2147483698" r:id="rId43"/>
    <p:sldLayoutId id="2147483699" r:id="rId44"/>
    <p:sldLayoutId id="2147483700" r:id="rId45"/>
    <p:sldLayoutId id="2147483701" r:id="rId46"/>
    <p:sldLayoutId id="2147483702" r:id="rId47"/>
    <p:sldLayoutId id="2147483703" r:id="rId48"/>
    <p:sldLayoutId id="2147483704" r:id="rId49"/>
    <p:sldLayoutId id="2147483705" r:id="rId50"/>
    <p:sldLayoutId id="2147483706" r:id="rId51"/>
    <p:sldLayoutId id="2147483707" r:id="rId52"/>
    <p:sldLayoutId id="2147483708" r:id="rId53"/>
    <p:sldLayoutId id="2147483709" r:id="rId54"/>
    <p:sldLayoutId id="2147483710" r:id="rId55"/>
    <p:sldLayoutId id="2147483711" r:id="rId56"/>
    <p:sldLayoutId id="2147483712" r:id="rId57"/>
    <p:sldLayoutId id="2147483713" r:id="rId58"/>
    <p:sldLayoutId id="2147483714" r:id="rId59"/>
    <p:sldLayoutId id="2147483715" r:id="rId60"/>
    <p:sldLayoutId id="2147483716" r:id="rId61"/>
    <p:sldLayoutId id="2147483717" r:id="rId62"/>
    <p:sldLayoutId id="2147483718" r:id="rId63"/>
    <p:sldLayoutId id="2147483720" r:id="rId64"/>
    <p:sldLayoutId id="2147483722" r:id="rId65"/>
    <p:sldLayoutId id="2147483723" r:id="rId66"/>
    <p:sldLayoutId id="2147483724" r:id="rId67"/>
    <p:sldLayoutId id="2147483725" r:id="rId68"/>
    <p:sldLayoutId id="2147483726" r:id="rId69"/>
    <p:sldLayoutId id="2147483727" r:id="rId70"/>
    <p:sldLayoutId id="2147483728" r:id="rId71"/>
    <p:sldLayoutId id="2147483729" r:id="rId72"/>
    <p:sldLayoutId id="2147483730" r:id="rId73"/>
    <p:sldLayoutId id="2147483731" r:id="rId74"/>
    <p:sldLayoutId id="2147483732" r:id="rId75"/>
    <p:sldLayoutId id="2147483733" r:id="rId76"/>
    <p:sldLayoutId id="2147483734" r:id="rId77"/>
    <p:sldLayoutId id="2147483735" r:id="rId78"/>
    <p:sldLayoutId id="2147483736" r:id="rId79"/>
    <p:sldLayoutId id="2147483737" r:id="rId80"/>
    <p:sldLayoutId id="2147483738" r:id="rId81"/>
  </p:sldLayoutIdLst>
  <p:transition spd="med"/>
  <p:txStyles>
    <p:titleStyle>
      <a:lvl1pPr defTabSz="1632753">
        <a:defRPr sz="8000">
          <a:solidFill>
            <a:srgbClr val="555555"/>
          </a:solidFill>
          <a:latin typeface="Route 159 UltraLight"/>
          <a:ea typeface="Route 159 UltraLight"/>
          <a:cs typeface="Route 159 UltraLight"/>
          <a:sym typeface="Route 159 UltraLight"/>
        </a:defRPr>
      </a:lvl1pPr>
      <a:lvl2pPr defTabSz="1632753">
        <a:defRPr sz="8000">
          <a:solidFill>
            <a:srgbClr val="555555"/>
          </a:solidFill>
          <a:latin typeface="Route 159 UltraLight"/>
          <a:ea typeface="Route 159 UltraLight"/>
          <a:cs typeface="Route 159 UltraLight"/>
          <a:sym typeface="Route 159 UltraLight"/>
        </a:defRPr>
      </a:lvl2pPr>
      <a:lvl3pPr defTabSz="1632753">
        <a:defRPr sz="8000">
          <a:solidFill>
            <a:srgbClr val="555555"/>
          </a:solidFill>
          <a:latin typeface="Route 159 UltraLight"/>
          <a:ea typeface="Route 159 UltraLight"/>
          <a:cs typeface="Route 159 UltraLight"/>
          <a:sym typeface="Route 159 UltraLight"/>
        </a:defRPr>
      </a:lvl3pPr>
      <a:lvl4pPr defTabSz="1632753">
        <a:defRPr sz="8000">
          <a:solidFill>
            <a:srgbClr val="555555"/>
          </a:solidFill>
          <a:latin typeface="Route 159 UltraLight"/>
          <a:ea typeface="Route 159 UltraLight"/>
          <a:cs typeface="Route 159 UltraLight"/>
          <a:sym typeface="Route 159 UltraLight"/>
        </a:defRPr>
      </a:lvl4pPr>
      <a:lvl5pPr defTabSz="1632753">
        <a:defRPr sz="8000">
          <a:solidFill>
            <a:srgbClr val="555555"/>
          </a:solidFill>
          <a:latin typeface="Route 159 UltraLight"/>
          <a:ea typeface="Route 159 UltraLight"/>
          <a:cs typeface="Route 159 UltraLight"/>
          <a:sym typeface="Route 159 UltraLight"/>
        </a:defRPr>
      </a:lvl5pPr>
      <a:lvl6pPr defTabSz="1632753">
        <a:defRPr sz="8000">
          <a:solidFill>
            <a:srgbClr val="555555"/>
          </a:solidFill>
          <a:latin typeface="Route 159 UltraLight"/>
          <a:ea typeface="Route 159 UltraLight"/>
          <a:cs typeface="Route 159 UltraLight"/>
          <a:sym typeface="Route 159 UltraLight"/>
        </a:defRPr>
      </a:lvl6pPr>
      <a:lvl7pPr defTabSz="1632753">
        <a:defRPr sz="8000">
          <a:solidFill>
            <a:srgbClr val="555555"/>
          </a:solidFill>
          <a:latin typeface="Route 159 UltraLight"/>
          <a:ea typeface="Route 159 UltraLight"/>
          <a:cs typeface="Route 159 UltraLight"/>
          <a:sym typeface="Route 159 UltraLight"/>
        </a:defRPr>
      </a:lvl7pPr>
      <a:lvl8pPr defTabSz="1632753">
        <a:defRPr sz="8000">
          <a:solidFill>
            <a:srgbClr val="555555"/>
          </a:solidFill>
          <a:latin typeface="Route 159 UltraLight"/>
          <a:ea typeface="Route 159 UltraLight"/>
          <a:cs typeface="Route 159 UltraLight"/>
          <a:sym typeface="Route 159 UltraLight"/>
        </a:defRPr>
      </a:lvl8pPr>
      <a:lvl9pPr defTabSz="1632753">
        <a:defRPr sz="8000">
          <a:solidFill>
            <a:srgbClr val="555555"/>
          </a:solidFill>
          <a:latin typeface="Route 159 UltraLight"/>
          <a:ea typeface="Route 159 UltraLight"/>
          <a:cs typeface="Route 159 UltraLight"/>
          <a:sym typeface="Route 159 UltraLight"/>
        </a:defRPr>
      </a:lvl9pPr>
    </p:titleStyle>
    <p:bodyStyle>
      <a:lvl1pPr defTabSz="1632753">
        <a:lnSpc>
          <a:spcPct val="120000"/>
        </a:lnSpc>
        <a:spcBef>
          <a:spcPts val="1200"/>
        </a:spcBef>
        <a:defRPr sz="3200">
          <a:solidFill>
            <a:srgbClr val="8E8E8E"/>
          </a:solidFill>
          <a:latin typeface="Open Sans"/>
          <a:ea typeface="Open Sans"/>
          <a:cs typeface="Open Sans"/>
          <a:sym typeface="Open Sans"/>
        </a:defRPr>
      </a:lvl1pPr>
      <a:lvl2pPr marL="1142925" indent="-326547" defTabSz="1632753">
        <a:lnSpc>
          <a:spcPct val="120000"/>
        </a:lnSpc>
        <a:spcBef>
          <a:spcPts val="1200"/>
        </a:spcBef>
        <a:buSzPct val="100000"/>
        <a:buChar char="–"/>
        <a:defRPr sz="3200">
          <a:solidFill>
            <a:srgbClr val="8E8E8E"/>
          </a:solidFill>
          <a:latin typeface="Open Sans"/>
          <a:ea typeface="Open Sans"/>
          <a:cs typeface="Open Sans"/>
          <a:sym typeface="Open Sans"/>
        </a:defRPr>
      </a:lvl2pPr>
      <a:lvl3pPr marL="1936518" indent="-303765" defTabSz="1632753">
        <a:lnSpc>
          <a:spcPct val="120000"/>
        </a:lnSpc>
        <a:spcBef>
          <a:spcPts val="1200"/>
        </a:spcBef>
        <a:buSzPct val="100000"/>
        <a:buChar char="•"/>
        <a:defRPr sz="3200">
          <a:solidFill>
            <a:srgbClr val="8E8E8E"/>
          </a:solidFill>
          <a:latin typeface="Open Sans"/>
          <a:ea typeface="Open Sans"/>
          <a:cs typeface="Open Sans"/>
          <a:sym typeface="Open Sans"/>
        </a:defRPr>
      </a:lvl3pPr>
      <a:lvl4pPr marL="2811962" indent="-362832" defTabSz="1632753">
        <a:lnSpc>
          <a:spcPct val="120000"/>
        </a:lnSpc>
        <a:spcBef>
          <a:spcPts val="1200"/>
        </a:spcBef>
        <a:buSzPct val="100000"/>
        <a:buChar char="–"/>
        <a:defRPr sz="3200">
          <a:solidFill>
            <a:srgbClr val="8E8E8E"/>
          </a:solidFill>
          <a:latin typeface="Open Sans"/>
          <a:ea typeface="Open Sans"/>
          <a:cs typeface="Open Sans"/>
          <a:sym typeface="Open Sans"/>
        </a:defRPr>
      </a:lvl4pPr>
      <a:lvl5pPr marL="3628337" indent="-362832" defTabSz="1632753">
        <a:lnSpc>
          <a:spcPct val="120000"/>
        </a:lnSpc>
        <a:spcBef>
          <a:spcPts val="1200"/>
        </a:spcBef>
        <a:buSzPct val="100000"/>
        <a:buChar char="»"/>
        <a:defRPr sz="3200">
          <a:solidFill>
            <a:srgbClr val="8E8E8E"/>
          </a:solidFill>
          <a:latin typeface="Open Sans"/>
          <a:ea typeface="Open Sans"/>
          <a:cs typeface="Open Sans"/>
          <a:sym typeface="Open Sans"/>
        </a:defRPr>
      </a:lvl5pPr>
      <a:lvl6pPr marL="4444713" indent="-362832" defTabSz="1632753">
        <a:lnSpc>
          <a:spcPct val="120000"/>
        </a:lnSpc>
        <a:spcBef>
          <a:spcPts val="1200"/>
        </a:spcBef>
        <a:buSzPct val="100000"/>
        <a:buChar char="•"/>
        <a:defRPr sz="3200">
          <a:solidFill>
            <a:srgbClr val="8E8E8E"/>
          </a:solidFill>
          <a:latin typeface="Open Sans"/>
          <a:ea typeface="Open Sans"/>
          <a:cs typeface="Open Sans"/>
          <a:sym typeface="Open Sans"/>
        </a:defRPr>
      </a:lvl6pPr>
      <a:lvl7pPr marL="5261090" indent="-362832" defTabSz="1632753">
        <a:lnSpc>
          <a:spcPct val="120000"/>
        </a:lnSpc>
        <a:spcBef>
          <a:spcPts val="1200"/>
        </a:spcBef>
        <a:buSzPct val="100000"/>
        <a:buChar char="•"/>
        <a:defRPr sz="3200">
          <a:solidFill>
            <a:srgbClr val="8E8E8E"/>
          </a:solidFill>
          <a:latin typeface="Open Sans"/>
          <a:ea typeface="Open Sans"/>
          <a:cs typeface="Open Sans"/>
          <a:sym typeface="Open Sans"/>
        </a:defRPr>
      </a:lvl7pPr>
      <a:lvl8pPr marL="6077467" indent="-362832" defTabSz="1632753">
        <a:lnSpc>
          <a:spcPct val="120000"/>
        </a:lnSpc>
        <a:spcBef>
          <a:spcPts val="1200"/>
        </a:spcBef>
        <a:buSzPct val="100000"/>
        <a:buChar char="•"/>
        <a:defRPr sz="3200">
          <a:solidFill>
            <a:srgbClr val="8E8E8E"/>
          </a:solidFill>
          <a:latin typeface="Open Sans"/>
          <a:ea typeface="Open Sans"/>
          <a:cs typeface="Open Sans"/>
          <a:sym typeface="Open Sans"/>
        </a:defRPr>
      </a:lvl8pPr>
      <a:lvl9pPr marL="6893844" indent="-362832" defTabSz="1632753">
        <a:lnSpc>
          <a:spcPct val="120000"/>
        </a:lnSpc>
        <a:spcBef>
          <a:spcPts val="1200"/>
        </a:spcBef>
        <a:buSzPct val="100000"/>
        <a:buChar char="•"/>
        <a:defRPr sz="3200">
          <a:solidFill>
            <a:srgbClr val="8E8E8E"/>
          </a:solidFill>
          <a:latin typeface="Open Sans"/>
          <a:ea typeface="Open Sans"/>
          <a:cs typeface="Open Sans"/>
          <a:sym typeface="Open Sans"/>
        </a:defRPr>
      </a:lvl9pPr>
    </p:bodyStyle>
    <p:otherStyle>
      <a:lvl1pPr algn="ctr" defTabSz="1632753">
        <a:defRPr sz="3600">
          <a:solidFill>
            <a:schemeClr val="tx1"/>
          </a:solidFill>
          <a:latin typeface="+mn-lt"/>
          <a:ea typeface="+mn-ea"/>
          <a:cs typeface="+mn-cs"/>
          <a:sym typeface="Open Sans"/>
        </a:defRPr>
      </a:lvl1pPr>
      <a:lvl2pPr algn="ctr" defTabSz="1632753">
        <a:defRPr sz="3600">
          <a:solidFill>
            <a:schemeClr val="tx1"/>
          </a:solidFill>
          <a:latin typeface="+mn-lt"/>
          <a:ea typeface="+mn-ea"/>
          <a:cs typeface="+mn-cs"/>
          <a:sym typeface="Open Sans"/>
        </a:defRPr>
      </a:lvl2pPr>
      <a:lvl3pPr algn="ctr" defTabSz="1632753">
        <a:defRPr sz="3600">
          <a:solidFill>
            <a:schemeClr val="tx1"/>
          </a:solidFill>
          <a:latin typeface="+mn-lt"/>
          <a:ea typeface="+mn-ea"/>
          <a:cs typeface="+mn-cs"/>
          <a:sym typeface="Open Sans"/>
        </a:defRPr>
      </a:lvl3pPr>
      <a:lvl4pPr algn="ctr" defTabSz="1632753">
        <a:defRPr sz="3600">
          <a:solidFill>
            <a:schemeClr val="tx1"/>
          </a:solidFill>
          <a:latin typeface="+mn-lt"/>
          <a:ea typeface="+mn-ea"/>
          <a:cs typeface="+mn-cs"/>
          <a:sym typeface="Open Sans"/>
        </a:defRPr>
      </a:lvl4pPr>
      <a:lvl5pPr algn="ctr" defTabSz="1632753">
        <a:defRPr sz="3600">
          <a:solidFill>
            <a:schemeClr val="tx1"/>
          </a:solidFill>
          <a:latin typeface="+mn-lt"/>
          <a:ea typeface="+mn-ea"/>
          <a:cs typeface="+mn-cs"/>
          <a:sym typeface="Open Sans"/>
        </a:defRPr>
      </a:lvl5pPr>
      <a:lvl6pPr algn="ctr" defTabSz="1632753">
        <a:defRPr sz="3600">
          <a:solidFill>
            <a:schemeClr val="tx1"/>
          </a:solidFill>
          <a:latin typeface="+mn-lt"/>
          <a:ea typeface="+mn-ea"/>
          <a:cs typeface="+mn-cs"/>
          <a:sym typeface="Open Sans"/>
        </a:defRPr>
      </a:lvl6pPr>
      <a:lvl7pPr algn="ctr" defTabSz="1632753">
        <a:defRPr sz="3600">
          <a:solidFill>
            <a:schemeClr val="tx1"/>
          </a:solidFill>
          <a:latin typeface="+mn-lt"/>
          <a:ea typeface="+mn-ea"/>
          <a:cs typeface="+mn-cs"/>
          <a:sym typeface="Open Sans"/>
        </a:defRPr>
      </a:lvl7pPr>
      <a:lvl8pPr algn="ctr" defTabSz="1632753">
        <a:defRPr sz="3600">
          <a:solidFill>
            <a:schemeClr val="tx1"/>
          </a:solidFill>
          <a:latin typeface="+mn-lt"/>
          <a:ea typeface="+mn-ea"/>
          <a:cs typeface="+mn-cs"/>
          <a:sym typeface="Open Sans"/>
        </a:defRPr>
      </a:lvl8pPr>
      <a:lvl9pPr algn="ctr" defTabSz="1632753">
        <a:defRPr sz="3600">
          <a:solidFill>
            <a:schemeClr val="tx1"/>
          </a:solidFill>
          <a:latin typeface="+mn-lt"/>
          <a:ea typeface="+mn-ea"/>
          <a:cs typeface="+mn-cs"/>
          <a:sym typeface="Open San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5.xml"/><Relationship Id="rId4" Type="http://schemas.openxmlformats.org/officeDocument/2006/relationships/image" Target="file:///C:\Users\Dubed\Desktop\outreach.JP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5.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p:cNvSpPr>
          <p:nvPr>
            <p:ph type="body" idx="4294967295"/>
          </p:nvPr>
        </p:nvSpPr>
        <p:spPr>
          <a:xfrm>
            <a:off x="0" y="-1"/>
            <a:ext cx="24377650" cy="9291896"/>
          </a:xfrm>
          <a:prstGeom prst="rect">
            <a:avLst/>
          </a:prstGeom>
          <a:solidFill>
            <a:srgbClr val="F2F2F2"/>
          </a:solidFill>
        </p:spPr>
        <p:txBody>
          <a:bodyPr lIns="0" tIns="0" rIns="0" bIns="0"/>
          <a:lstStyle/>
          <a:p>
            <a:pPr lvl="0" defTabSz="1828432">
              <a:lnSpc>
                <a:spcPct val="90000"/>
              </a:lnSpc>
              <a:spcBef>
                <a:spcPts val="2000"/>
              </a:spcBef>
              <a:defRPr sz="4800">
                <a:solidFill>
                  <a:srgbClr val="737572"/>
                </a:solidFill>
                <a:latin typeface="Montserrat Hairline"/>
                <a:ea typeface="Montserrat Hairline"/>
                <a:cs typeface="Montserrat Hairline"/>
                <a:sym typeface="Montserrat Hairline"/>
              </a:defRPr>
            </a:pPr>
            <a:endParaRPr/>
          </a:p>
        </p:txBody>
      </p:sp>
      <p:sp>
        <p:nvSpPr>
          <p:cNvPr id="281" name="Shape 281"/>
          <p:cNvSpPr/>
          <p:nvPr/>
        </p:nvSpPr>
        <p:spPr>
          <a:xfrm>
            <a:off x="0" y="-12699"/>
            <a:ext cx="24377650" cy="9291896"/>
          </a:xfrm>
          <a:prstGeom prst="rect">
            <a:avLst/>
          </a:prstGeom>
          <a:gradFill>
            <a:gsLst>
              <a:gs pos="0">
                <a:srgbClr val="0C7F40"/>
              </a:gs>
              <a:gs pos="100000">
                <a:srgbClr val="0C7F40"/>
              </a:gs>
            </a:gsLst>
            <a:lin ang="5400000"/>
          </a:gradFill>
          <a:ln w="12700">
            <a:miter lim="400000"/>
          </a:ln>
        </p:spPr>
        <p:txBody>
          <a:bodyPr lIns="0" tIns="0" rIns="0" bIns="0" anchor="ctr"/>
          <a:lstStyle/>
          <a:p>
            <a:pPr lvl="0" algn="ctr">
              <a:defRPr>
                <a:solidFill>
                  <a:srgbClr val="FFFFFF"/>
                </a:solidFill>
                <a:latin typeface="Lato Light"/>
                <a:ea typeface="Lato Light"/>
                <a:cs typeface="Lato Light"/>
                <a:sym typeface="Lato Light"/>
              </a:defRPr>
            </a:pPr>
            <a:endParaRPr/>
          </a:p>
        </p:txBody>
      </p:sp>
      <p:sp>
        <p:nvSpPr>
          <p:cNvPr id="282" name="Shape 282"/>
          <p:cNvSpPr/>
          <p:nvPr/>
        </p:nvSpPr>
        <p:spPr>
          <a:xfrm>
            <a:off x="0" y="9291894"/>
            <a:ext cx="24377650" cy="4424107"/>
          </a:xfrm>
          <a:prstGeom prst="rect">
            <a:avLst/>
          </a:prstGeom>
          <a:solidFill>
            <a:srgbClr val="E2BB19"/>
          </a:solidFill>
          <a:ln w="12700">
            <a:miter lim="400000"/>
          </a:ln>
        </p:spPr>
        <p:txBody>
          <a:bodyPr lIns="0" tIns="0" rIns="0" bIns="0" anchor="ctr"/>
          <a:lstStyle/>
          <a:p>
            <a:pPr lvl="0" algn="ctr">
              <a:defRPr>
                <a:solidFill>
                  <a:srgbClr val="FFFFFF"/>
                </a:solidFill>
                <a:latin typeface="Lato Light"/>
                <a:ea typeface="Lato Light"/>
                <a:cs typeface="Lato Light"/>
                <a:sym typeface="Lato Light"/>
              </a:defRPr>
            </a:pPr>
            <a:endParaRPr/>
          </a:p>
        </p:txBody>
      </p:sp>
      <p:sp>
        <p:nvSpPr>
          <p:cNvPr id="283" name="Shape 283"/>
          <p:cNvSpPr/>
          <p:nvPr/>
        </p:nvSpPr>
        <p:spPr>
          <a:xfrm>
            <a:off x="1943230" y="12039404"/>
            <a:ext cx="9157311" cy="1077214"/>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lvl="0">
              <a:defRPr sz="1800">
                <a:solidFill>
                  <a:srgbClr val="000000"/>
                </a:solidFill>
              </a:defRPr>
            </a:pPr>
            <a:r>
              <a:rPr sz="3200" b="1" dirty="0">
                <a:solidFill>
                  <a:srgbClr val="FFFFFF"/>
                </a:solidFill>
                <a:latin typeface="Montserrat-SemiBold"/>
                <a:ea typeface="Montserrat-SemiBold"/>
                <a:cs typeface="Montserrat-SemiBold"/>
                <a:sym typeface="Montserrat-SemiBold"/>
              </a:rPr>
              <a:t>Presenter: </a:t>
            </a:r>
            <a:r>
              <a:rPr lang="en-ZA" sz="3200" b="1" dirty="0" err="1" smtClean="0">
                <a:solidFill>
                  <a:srgbClr val="FFFFFF"/>
                </a:solidFill>
                <a:latin typeface="Montserrat-SemiBold"/>
                <a:ea typeface="Montserrat-SemiBold"/>
                <a:cs typeface="Montserrat-SemiBold"/>
                <a:sym typeface="Montserrat-SemiBold"/>
              </a:rPr>
              <a:t>Adv</a:t>
            </a:r>
            <a:r>
              <a:rPr lang="en-ZA" sz="3200" b="1" dirty="0" smtClean="0">
                <a:solidFill>
                  <a:srgbClr val="FFFFFF"/>
                </a:solidFill>
                <a:latin typeface="Montserrat-SemiBold"/>
                <a:ea typeface="Montserrat-SemiBold"/>
                <a:cs typeface="Montserrat-SemiBold"/>
                <a:sym typeface="Montserrat-SemiBold"/>
              </a:rPr>
              <a:t> D. Dube / Mr M.A. Makhalemele</a:t>
            </a:r>
            <a:endParaRPr dirty="0">
              <a:latin typeface="Lato Light"/>
              <a:ea typeface="Lato Light"/>
              <a:cs typeface="Lato Light"/>
              <a:sym typeface="Lato Light"/>
            </a:endParaRPr>
          </a:p>
          <a:p>
            <a:pPr lvl="0">
              <a:defRPr sz="1800">
                <a:solidFill>
                  <a:srgbClr val="000000"/>
                </a:solidFill>
              </a:defRPr>
            </a:pPr>
            <a:r>
              <a:rPr sz="3200" b="1" dirty="0">
                <a:solidFill>
                  <a:srgbClr val="FFFFFF"/>
                </a:solidFill>
                <a:latin typeface="Montserrat-SemiBold"/>
                <a:ea typeface="Montserrat-SemiBold"/>
                <a:cs typeface="Montserrat-SemiBold"/>
                <a:sym typeface="Montserrat-SemiBold"/>
              </a:rPr>
              <a:t>Date: </a:t>
            </a:r>
            <a:r>
              <a:rPr lang="en-ZA" sz="3200" b="1" dirty="0" smtClean="0">
                <a:solidFill>
                  <a:srgbClr val="FFFFFF"/>
                </a:solidFill>
                <a:latin typeface="Montserrat-SemiBold"/>
                <a:ea typeface="Montserrat-SemiBold"/>
                <a:cs typeface="Montserrat-SemiBold"/>
                <a:sym typeface="Montserrat-SemiBold"/>
              </a:rPr>
              <a:t>21 August </a:t>
            </a:r>
            <a:r>
              <a:rPr sz="3200" b="1" dirty="0" smtClean="0">
                <a:solidFill>
                  <a:srgbClr val="FFFFFF"/>
                </a:solidFill>
                <a:latin typeface="Montserrat-SemiBold"/>
                <a:ea typeface="Montserrat-SemiBold"/>
                <a:cs typeface="Montserrat-SemiBold"/>
                <a:sym typeface="Montserrat-SemiBold"/>
              </a:rPr>
              <a:t>2019</a:t>
            </a:r>
            <a:endParaRPr dirty="0">
              <a:latin typeface="Lato Light"/>
              <a:ea typeface="Lato Light"/>
              <a:cs typeface="Lato Light"/>
              <a:sym typeface="Lato Light"/>
            </a:endParaRPr>
          </a:p>
        </p:txBody>
      </p:sp>
      <p:grpSp>
        <p:nvGrpSpPr>
          <p:cNvPr id="286" name="Group 286"/>
          <p:cNvGrpSpPr/>
          <p:nvPr/>
        </p:nvGrpSpPr>
        <p:grpSpPr>
          <a:xfrm>
            <a:off x="2033019" y="1471867"/>
            <a:ext cx="20311592" cy="132488"/>
            <a:chOff x="0" y="0"/>
            <a:chExt cx="20311591" cy="132486"/>
          </a:xfrm>
        </p:grpSpPr>
        <p:sp>
          <p:nvSpPr>
            <p:cNvPr id="284" name="Shape 284"/>
            <p:cNvSpPr/>
            <p:nvPr/>
          </p:nvSpPr>
          <p:spPr>
            <a:xfrm>
              <a:off x="0" y="-1"/>
              <a:ext cx="20311591" cy="132487"/>
            </a:xfrm>
            <a:prstGeom prst="rect">
              <a:avLst/>
            </a:prstGeom>
            <a:solidFill>
              <a:srgbClr val="FFFFFF"/>
            </a:solidFill>
            <a:ln w="12700" cap="flat">
              <a:noFill/>
              <a:miter lim="400000"/>
            </a:ln>
            <a:effectLst/>
          </p:spPr>
          <p:txBody>
            <a:bodyPr wrap="square" lIns="0" tIns="0" rIns="0" bIns="0" numCol="1" anchor="ctr">
              <a:noAutofit/>
            </a:bodyPr>
            <a:lstStyle/>
            <a:p>
              <a:pPr lvl="0" algn="ctr">
                <a:defRPr>
                  <a:solidFill>
                    <a:srgbClr val="FFFFFF"/>
                  </a:solidFill>
                  <a:latin typeface="Lato Light"/>
                  <a:ea typeface="Lato Light"/>
                  <a:cs typeface="Lato Light"/>
                  <a:sym typeface="Lato Light"/>
                </a:defRPr>
              </a:pPr>
              <a:endParaRPr/>
            </a:p>
          </p:txBody>
        </p:sp>
        <p:sp>
          <p:nvSpPr>
            <p:cNvPr id="285" name="Shape 285"/>
            <p:cNvSpPr/>
            <p:nvPr/>
          </p:nvSpPr>
          <p:spPr>
            <a:xfrm>
              <a:off x="-1" y="-1"/>
              <a:ext cx="1838944" cy="132487"/>
            </a:xfrm>
            <a:prstGeom prst="rect">
              <a:avLst/>
            </a:prstGeom>
            <a:solidFill>
              <a:srgbClr val="E2BB19"/>
            </a:solidFill>
            <a:ln w="12700" cap="flat">
              <a:noFill/>
              <a:miter lim="400000"/>
            </a:ln>
            <a:effectLst/>
          </p:spPr>
          <p:txBody>
            <a:bodyPr wrap="square" lIns="0" tIns="0" rIns="0" bIns="0" numCol="1" anchor="ctr">
              <a:noAutofit/>
            </a:bodyPr>
            <a:lstStyle/>
            <a:p>
              <a:pPr lvl="0" algn="ctr">
                <a:defRPr>
                  <a:solidFill>
                    <a:srgbClr val="FFFFFF"/>
                  </a:solidFill>
                  <a:latin typeface="Lato Light"/>
                  <a:ea typeface="Lato Light"/>
                  <a:cs typeface="Lato Light"/>
                  <a:sym typeface="Lato Light"/>
                </a:defRPr>
              </a:pPr>
              <a:endParaRPr/>
            </a:p>
          </p:txBody>
        </p:sp>
      </p:grpSp>
      <p:sp>
        <p:nvSpPr>
          <p:cNvPr id="287" name="Shape 287"/>
          <p:cNvSpPr/>
          <p:nvPr/>
        </p:nvSpPr>
        <p:spPr>
          <a:xfrm>
            <a:off x="1957468" y="3380964"/>
            <a:ext cx="13924084" cy="440120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lvl="0">
              <a:defRPr sz="1800">
                <a:solidFill>
                  <a:srgbClr val="000000"/>
                </a:solidFill>
              </a:defRPr>
            </a:pPr>
            <a:r>
              <a:rPr lang="en-ZA" sz="7000" b="1" dirty="0" smtClean="0">
                <a:solidFill>
                  <a:srgbClr val="FFFFFF"/>
                </a:solidFill>
                <a:latin typeface="Lato Black"/>
                <a:ea typeface="Lato Black"/>
                <a:cs typeface="Lato Black"/>
                <a:sym typeface="Lato Black"/>
              </a:rPr>
              <a:t>PRESENTATION TO MEMBERS OF THE PORTFOLIO COMMITTEE ON DEFENCE AND MILITARY VETERANS</a:t>
            </a:r>
            <a:endParaRPr lang="en-ZA" dirty="0">
              <a:latin typeface="Lato Light"/>
              <a:ea typeface="Lato Light"/>
              <a:cs typeface="Lato Light"/>
              <a:sym typeface="Lato Light"/>
            </a:endParaRPr>
          </a:p>
        </p:txBody>
      </p:sp>
      <p:sp>
        <p:nvSpPr>
          <p:cNvPr id="288" name="Shape 288"/>
          <p:cNvSpPr/>
          <p:nvPr/>
        </p:nvSpPr>
        <p:spPr>
          <a:xfrm>
            <a:off x="1957468" y="2780526"/>
            <a:ext cx="92394" cy="52321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lvl1pPr>
              <a:defRPr sz="2800" spc="300">
                <a:solidFill>
                  <a:srgbClr val="FFFFFF"/>
                </a:solidFill>
                <a:latin typeface="Lato Regular"/>
                <a:ea typeface="Lato Regular"/>
                <a:cs typeface="Lato Regular"/>
                <a:sym typeface="Lato Regular"/>
              </a:defRPr>
            </a:lvl1pPr>
          </a:lstStyle>
          <a:p>
            <a:pPr lvl="0">
              <a:defRPr sz="1800" spc="0">
                <a:solidFill>
                  <a:srgbClr val="000000"/>
                </a:solidFill>
              </a:defRPr>
            </a:pPr>
            <a:endParaRPr sz="2800" spc="300" dirty="0">
              <a:solidFill>
                <a:srgbClr val="FFFFFF"/>
              </a:solidFill>
            </a:endParaRPr>
          </a:p>
        </p:txBody>
      </p:sp>
      <p:pic>
        <p:nvPicPr>
          <p:cNvPr id="290" name="image5.png"/>
          <p:cNvPicPr/>
          <p:nvPr/>
        </p:nvPicPr>
        <p:blipFill>
          <a:blip r:embed="rId2" cstate="print">
            <a:extLst/>
          </a:blip>
          <a:stretch>
            <a:fillRect/>
          </a:stretch>
        </p:blipFill>
        <p:spPr>
          <a:xfrm>
            <a:off x="17517740" y="2279505"/>
            <a:ext cx="5299274" cy="5299274"/>
          </a:xfrm>
          <a:prstGeom prst="rect">
            <a:avLst/>
          </a:prstGeom>
          <a:ln w="12700">
            <a:miter lim="400000"/>
          </a:ln>
        </p:spPr>
      </p:pic>
      <p:grpSp>
        <p:nvGrpSpPr>
          <p:cNvPr id="293" name="Group 293"/>
          <p:cNvGrpSpPr/>
          <p:nvPr/>
        </p:nvGrpSpPr>
        <p:grpSpPr>
          <a:xfrm>
            <a:off x="2033019" y="9304593"/>
            <a:ext cx="20311592" cy="132488"/>
            <a:chOff x="0" y="0"/>
            <a:chExt cx="20311591" cy="132486"/>
          </a:xfrm>
        </p:grpSpPr>
        <p:sp>
          <p:nvSpPr>
            <p:cNvPr id="291" name="Shape 291"/>
            <p:cNvSpPr/>
            <p:nvPr/>
          </p:nvSpPr>
          <p:spPr>
            <a:xfrm>
              <a:off x="0" y="-1"/>
              <a:ext cx="20311591" cy="132487"/>
            </a:xfrm>
            <a:prstGeom prst="rect">
              <a:avLst/>
            </a:prstGeom>
            <a:solidFill>
              <a:srgbClr val="FFFFFF"/>
            </a:solidFill>
            <a:ln w="12700" cap="flat">
              <a:noFill/>
              <a:miter lim="400000"/>
            </a:ln>
            <a:effectLst/>
          </p:spPr>
          <p:txBody>
            <a:bodyPr wrap="square" lIns="0" tIns="0" rIns="0" bIns="0" numCol="1" anchor="ctr">
              <a:noAutofit/>
            </a:bodyPr>
            <a:lstStyle/>
            <a:p>
              <a:pPr lvl="0" algn="ctr">
                <a:defRPr>
                  <a:solidFill>
                    <a:srgbClr val="FFFFFF"/>
                  </a:solidFill>
                  <a:latin typeface="Lato Light"/>
                  <a:ea typeface="Lato Light"/>
                  <a:cs typeface="Lato Light"/>
                  <a:sym typeface="Lato Light"/>
                </a:defRPr>
              </a:pPr>
              <a:endParaRPr/>
            </a:p>
          </p:txBody>
        </p:sp>
        <p:sp>
          <p:nvSpPr>
            <p:cNvPr id="292" name="Shape 292"/>
            <p:cNvSpPr/>
            <p:nvPr/>
          </p:nvSpPr>
          <p:spPr>
            <a:xfrm>
              <a:off x="-1" y="-1"/>
              <a:ext cx="1838944" cy="132487"/>
            </a:xfrm>
            <a:prstGeom prst="rect">
              <a:avLst/>
            </a:prstGeom>
            <a:solidFill>
              <a:srgbClr val="E2BB19"/>
            </a:solidFill>
            <a:ln w="12700" cap="flat">
              <a:noFill/>
              <a:miter lim="400000"/>
            </a:ln>
            <a:effectLst/>
          </p:spPr>
          <p:txBody>
            <a:bodyPr wrap="square" lIns="0" tIns="0" rIns="0" bIns="0" numCol="1" anchor="ctr">
              <a:noAutofit/>
            </a:bodyPr>
            <a:lstStyle/>
            <a:p>
              <a:pPr lvl="0" algn="ctr">
                <a:defRPr>
                  <a:solidFill>
                    <a:srgbClr val="FFFFFF"/>
                  </a:solidFill>
                  <a:latin typeface="Lato Light"/>
                  <a:ea typeface="Lato Light"/>
                  <a:cs typeface="Lato Light"/>
                  <a:sym typeface="Lato Light"/>
                </a:defRPr>
              </a:pPr>
              <a:endParaRPr/>
            </a:p>
          </p:txBody>
        </p:sp>
      </p:grpSp>
      <p:sp>
        <p:nvSpPr>
          <p:cNvPr id="294" name="Shape 294"/>
          <p:cNvSpPr/>
          <p:nvPr/>
        </p:nvSpPr>
        <p:spPr>
          <a:xfrm>
            <a:off x="17593290" y="7661701"/>
            <a:ext cx="5148172" cy="6248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defTabSz="1632753">
              <a:defRPr sz="3500" cap="all">
                <a:solidFill>
                  <a:srgbClr val="FFDE17"/>
                </a:solidFill>
                <a:latin typeface="Impact"/>
                <a:ea typeface="Impact"/>
                <a:cs typeface="Impact"/>
                <a:sym typeface="Impact"/>
              </a:defRPr>
            </a:lvl1pPr>
          </a:lstStyle>
          <a:p>
            <a:pPr lvl="0">
              <a:defRPr sz="1800" cap="none">
                <a:solidFill>
                  <a:srgbClr val="000000"/>
                </a:solidFill>
              </a:defRPr>
            </a:pPr>
            <a:r>
              <a:rPr sz="3500" cap="all">
                <a:solidFill>
                  <a:srgbClr val="FFDE17"/>
                </a:solidFill>
              </a:rPr>
              <a:t>Independent and Impartial</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alpha val="81000"/>
          </a:srgbClr>
        </a:solidFill>
        <a:effectLst/>
      </p:bgPr>
    </p:bg>
    <p:spTree>
      <p:nvGrpSpPr>
        <p:cNvPr id="1" name=""/>
        <p:cNvGrpSpPr/>
        <p:nvPr/>
      </p:nvGrpSpPr>
      <p:grpSpPr>
        <a:xfrm>
          <a:off x="0" y="0"/>
          <a:ext cx="0" cy="0"/>
          <a:chOff x="0" y="0"/>
          <a:chExt cx="0" cy="0"/>
        </a:xfrm>
      </p:grpSpPr>
      <p:sp>
        <p:nvSpPr>
          <p:cNvPr id="296" name="Shape 296"/>
          <p:cNvSpPr/>
          <p:nvPr/>
        </p:nvSpPr>
        <p:spPr>
          <a:xfrm>
            <a:off x="33833" y="0"/>
            <a:ext cx="2195017" cy="13716000"/>
          </a:xfrm>
          <a:prstGeom prst="rect">
            <a:avLst/>
          </a:prstGeom>
          <a:solidFill>
            <a:srgbClr val="0D7E40"/>
          </a:solidFill>
          <a:ln w="12700">
            <a:miter lim="400000"/>
          </a:ln>
        </p:spPr>
        <p:txBody>
          <a:bodyPr vert="vert270" lIns="0" tIns="0" rIns="0" bIns="0" anchor="ctr"/>
          <a:lstStyle/>
          <a:p>
            <a:pPr lvl="0" algn="ctr">
              <a:defRPr>
                <a:solidFill>
                  <a:srgbClr val="FFFFFF"/>
                </a:solidFill>
                <a:latin typeface="Lato Light"/>
                <a:ea typeface="Lato Light"/>
                <a:cs typeface="Lato Light"/>
                <a:sym typeface="Lato Light"/>
              </a:defRPr>
            </a:pPr>
            <a:r>
              <a:rPr lang="en-ZA" sz="7200" dirty="0" smtClean="0"/>
              <a:t>STRUCTURE OF THE OFFICE</a:t>
            </a:r>
            <a:endParaRPr lang="en-ZA" sz="7200" dirty="0"/>
          </a:p>
        </p:txBody>
      </p:sp>
      <p:sp>
        <p:nvSpPr>
          <p:cNvPr id="297" name="Shape 297"/>
          <p:cNvSpPr/>
          <p:nvPr/>
        </p:nvSpPr>
        <p:spPr>
          <a:xfrm>
            <a:off x="3479800" y="0"/>
            <a:ext cx="203200" cy="13716000"/>
          </a:xfrm>
          <a:prstGeom prst="rect">
            <a:avLst/>
          </a:prstGeom>
          <a:solidFill>
            <a:srgbClr val="FFFFFF"/>
          </a:solidFill>
          <a:ln w="12700">
            <a:miter lim="400000"/>
          </a:ln>
        </p:spPr>
        <p:txBody>
          <a:bodyPr lIns="0" tIns="0" rIns="0" bIns="0" anchor="ctr"/>
          <a:lstStyle/>
          <a:p>
            <a:pPr lvl="0" algn="ctr">
              <a:defRPr>
                <a:solidFill>
                  <a:srgbClr val="FFFFFF"/>
                </a:solidFill>
                <a:latin typeface="Lato Light"/>
                <a:ea typeface="Lato Light"/>
                <a:cs typeface="Lato Light"/>
                <a:sym typeface="Lato Light"/>
              </a:defRPr>
            </a:pPr>
            <a:endParaRPr/>
          </a:p>
        </p:txBody>
      </p:sp>
      <p:grpSp>
        <p:nvGrpSpPr>
          <p:cNvPr id="4" name="Group 5"/>
          <p:cNvGrpSpPr>
            <a:grpSpLocks/>
          </p:cNvGrpSpPr>
          <p:nvPr/>
        </p:nvGrpSpPr>
        <p:grpSpPr bwMode="auto">
          <a:xfrm>
            <a:off x="2844799" y="582613"/>
            <a:ext cx="20729575" cy="12876212"/>
            <a:chOff x="303071" y="685800"/>
            <a:chExt cx="10998597" cy="5130560"/>
          </a:xfrm>
        </p:grpSpPr>
        <p:sp>
          <p:nvSpPr>
            <p:cNvPr id="5" name="Rectangle 4"/>
            <p:cNvSpPr/>
            <p:nvPr/>
          </p:nvSpPr>
          <p:spPr>
            <a:xfrm>
              <a:off x="4572568" y="685800"/>
              <a:ext cx="2595112" cy="5178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accent6"/>
                  </a:solidFill>
                  <a:latin typeface="Lato Black"/>
                </a:rPr>
                <a:t>Office of the Military Ombud</a:t>
              </a:r>
              <a:endParaRPr lang="en-ZA" b="1" dirty="0">
                <a:solidFill>
                  <a:schemeClr val="accent6"/>
                </a:solidFill>
                <a:latin typeface="Lato Black"/>
              </a:endParaRPr>
            </a:p>
          </p:txBody>
        </p:sp>
        <p:sp>
          <p:nvSpPr>
            <p:cNvPr id="6" name="Rectangle 5"/>
            <p:cNvSpPr/>
            <p:nvPr/>
          </p:nvSpPr>
          <p:spPr>
            <a:xfrm>
              <a:off x="6204259" y="1464014"/>
              <a:ext cx="2595112" cy="5178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accent6"/>
                  </a:solidFill>
                  <a:latin typeface="Lato Black"/>
                </a:rPr>
                <a:t>Office of the Deputy Military Ombud</a:t>
              </a:r>
              <a:endParaRPr lang="en-ZA" b="1" dirty="0">
                <a:solidFill>
                  <a:schemeClr val="accent6"/>
                </a:solidFill>
                <a:latin typeface="Lato Black"/>
              </a:endParaRPr>
            </a:p>
          </p:txBody>
        </p:sp>
        <p:sp>
          <p:nvSpPr>
            <p:cNvPr id="7" name="Rectangle 6"/>
            <p:cNvSpPr/>
            <p:nvPr/>
          </p:nvSpPr>
          <p:spPr>
            <a:xfrm>
              <a:off x="1901349" y="2318115"/>
              <a:ext cx="2595112" cy="5163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accent6"/>
                  </a:solidFill>
                  <a:latin typeface="Lato Black"/>
                </a:rPr>
                <a:t>Corporate Operations</a:t>
              </a:r>
              <a:endParaRPr lang="en-ZA" b="1" dirty="0">
                <a:solidFill>
                  <a:schemeClr val="accent6"/>
                </a:solidFill>
                <a:latin typeface="Lato Black"/>
              </a:endParaRPr>
            </a:p>
          </p:txBody>
        </p:sp>
        <p:sp>
          <p:nvSpPr>
            <p:cNvPr id="8" name="Rectangle 7"/>
            <p:cNvSpPr/>
            <p:nvPr/>
          </p:nvSpPr>
          <p:spPr>
            <a:xfrm>
              <a:off x="7798823" y="2318115"/>
              <a:ext cx="2595112" cy="5163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accent6"/>
                  </a:solidFill>
                  <a:latin typeface="Lato Black"/>
                </a:rPr>
                <a:t>Corporate Support</a:t>
              </a:r>
              <a:endParaRPr lang="en-ZA" b="1" dirty="0">
                <a:solidFill>
                  <a:schemeClr val="accent6"/>
                </a:solidFill>
                <a:latin typeface="Lato Black"/>
              </a:endParaRPr>
            </a:p>
          </p:txBody>
        </p:sp>
        <p:sp>
          <p:nvSpPr>
            <p:cNvPr id="9" name="Rectangle 8"/>
            <p:cNvSpPr/>
            <p:nvPr/>
          </p:nvSpPr>
          <p:spPr>
            <a:xfrm>
              <a:off x="303071" y="3117162"/>
              <a:ext cx="1837740" cy="516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Operations</a:t>
              </a:r>
              <a:endParaRPr lang="en-ZA" dirty="0">
                <a:solidFill>
                  <a:schemeClr val="accent6"/>
                </a:solidFill>
                <a:latin typeface="Lato Black"/>
              </a:endParaRPr>
            </a:p>
          </p:txBody>
        </p:sp>
        <p:sp>
          <p:nvSpPr>
            <p:cNvPr id="10" name="Rectangle 9"/>
            <p:cNvSpPr/>
            <p:nvPr/>
          </p:nvSpPr>
          <p:spPr>
            <a:xfrm>
              <a:off x="555528" y="4033758"/>
              <a:ext cx="1963969" cy="4702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Intake &amp; Analysis</a:t>
              </a:r>
              <a:endParaRPr lang="en-ZA" dirty="0">
                <a:solidFill>
                  <a:schemeClr val="accent6"/>
                </a:solidFill>
                <a:latin typeface="Lato Black"/>
              </a:endParaRPr>
            </a:p>
          </p:txBody>
        </p:sp>
        <p:sp>
          <p:nvSpPr>
            <p:cNvPr id="11" name="Rectangle 10"/>
            <p:cNvSpPr/>
            <p:nvPr/>
          </p:nvSpPr>
          <p:spPr>
            <a:xfrm>
              <a:off x="555528" y="4689958"/>
              <a:ext cx="1963969" cy="4702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Investigations</a:t>
              </a:r>
              <a:endParaRPr lang="en-ZA" dirty="0">
                <a:solidFill>
                  <a:schemeClr val="accent6"/>
                </a:solidFill>
                <a:latin typeface="Lato Black"/>
              </a:endParaRPr>
            </a:p>
          </p:txBody>
        </p:sp>
        <p:sp>
          <p:nvSpPr>
            <p:cNvPr id="12" name="Rectangle 11"/>
            <p:cNvSpPr/>
            <p:nvPr/>
          </p:nvSpPr>
          <p:spPr>
            <a:xfrm>
              <a:off x="555528" y="5346158"/>
              <a:ext cx="1963969" cy="4702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Research &amp; Development</a:t>
              </a:r>
              <a:endParaRPr lang="en-ZA" dirty="0">
                <a:solidFill>
                  <a:schemeClr val="accent6"/>
                </a:solidFill>
                <a:latin typeface="Lato Black"/>
              </a:endParaRPr>
            </a:p>
          </p:txBody>
        </p:sp>
        <p:sp>
          <p:nvSpPr>
            <p:cNvPr id="13" name="Rectangle 12"/>
            <p:cNvSpPr/>
            <p:nvPr/>
          </p:nvSpPr>
          <p:spPr>
            <a:xfrm>
              <a:off x="2265184" y="3117162"/>
              <a:ext cx="1837740" cy="516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Legal Support</a:t>
              </a:r>
              <a:endParaRPr lang="en-ZA" dirty="0">
                <a:solidFill>
                  <a:schemeClr val="accent6"/>
                </a:solidFill>
                <a:latin typeface="Lato Black"/>
              </a:endParaRPr>
            </a:p>
          </p:txBody>
        </p:sp>
        <p:sp>
          <p:nvSpPr>
            <p:cNvPr id="14" name="Rectangle 13"/>
            <p:cNvSpPr/>
            <p:nvPr/>
          </p:nvSpPr>
          <p:spPr>
            <a:xfrm>
              <a:off x="4240291" y="3117162"/>
              <a:ext cx="1839596" cy="516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Communication</a:t>
              </a:r>
              <a:endParaRPr lang="en-ZA" dirty="0">
                <a:solidFill>
                  <a:schemeClr val="accent6"/>
                </a:solidFill>
                <a:latin typeface="Lato Black"/>
              </a:endParaRPr>
            </a:p>
          </p:txBody>
        </p:sp>
        <p:sp>
          <p:nvSpPr>
            <p:cNvPr id="15" name="Rectangle 14"/>
            <p:cNvSpPr/>
            <p:nvPr/>
          </p:nvSpPr>
          <p:spPr>
            <a:xfrm>
              <a:off x="6965344" y="3117162"/>
              <a:ext cx="1962112" cy="4702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Policy, Strategy &amp; Planning</a:t>
              </a:r>
              <a:endParaRPr lang="en-ZA" dirty="0">
                <a:solidFill>
                  <a:schemeClr val="accent6"/>
                </a:solidFill>
                <a:latin typeface="Lato Black"/>
              </a:endParaRPr>
            </a:p>
          </p:txBody>
        </p:sp>
        <p:sp>
          <p:nvSpPr>
            <p:cNvPr id="16" name="Rectangle 15"/>
            <p:cNvSpPr/>
            <p:nvPr/>
          </p:nvSpPr>
          <p:spPr>
            <a:xfrm>
              <a:off x="9257878" y="3117162"/>
              <a:ext cx="1963969" cy="4702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Human Resources</a:t>
              </a:r>
              <a:endParaRPr lang="en-ZA" dirty="0">
                <a:solidFill>
                  <a:schemeClr val="accent6"/>
                </a:solidFill>
                <a:latin typeface="Lato Black"/>
              </a:endParaRPr>
            </a:p>
          </p:txBody>
        </p:sp>
        <p:sp>
          <p:nvSpPr>
            <p:cNvPr id="17" name="Rectangle 16"/>
            <p:cNvSpPr/>
            <p:nvPr/>
          </p:nvSpPr>
          <p:spPr>
            <a:xfrm>
              <a:off x="6980194" y="3798657"/>
              <a:ext cx="1962112" cy="4716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Logistics</a:t>
              </a:r>
              <a:endParaRPr lang="en-ZA" dirty="0">
                <a:solidFill>
                  <a:schemeClr val="accent6"/>
                </a:solidFill>
                <a:latin typeface="Lato Black"/>
              </a:endParaRPr>
            </a:p>
          </p:txBody>
        </p:sp>
        <p:sp>
          <p:nvSpPr>
            <p:cNvPr id="18" name="Rectangle 17"/>
            <p:cNvSpPr/>
            <p:nvPr/>
          </p:nvSpPr>
          <p:spPr>
            <a:xfrm>
              <a:off x="9291291" y="3798657"/>
              <a:ext cx="1962113" cy="4716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Finance</a:t>
              </a:r>
              <a:endParaRPr lang="en-ZA" dirty="0">
                <a:solidFill>
                  <a:schemeClr val="accent6"/>
                </a:solidFill>
                <a:latin typeface="Lato Black"/>
              </a:endParaRPr>
            </a:p>
          </p:txBody>
        </p:sp>
        <p:sp>
          <p:nvSpPr>
            <p:cNvPr id="19" name="Rectangle 18"/>
            <p:cNvSpPr/>
            <p:nvPr/>
          </p:nvSpPr>
          <p:spPr>
            <a:xfrm>
              <a:off x="6972769" y="4428073"/>
              <a:ext cx="1962112" cy="6993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Information, Communication &amp; Technology</a:t>
              </a:r>
              <a:endParaRPr lang="en-ZA" dirty="0">
                <a:solidFill>
                  <a:schemeClr val="accent6"/>
                </a:solidFill>
                <a:latin typeface="Lato Black"/>
              </a:endParaRPr>
            </a:p>
          </p:txBody>
        </p:sp>
        <p:sp>
          <p:nvSpPr>
            <p:cNvPr id="20" name="Rectangle 19"/>
            <p:cNvSpPr/>
            <p:nvPr/>
          </p:nvSpPr>
          <p:spPr>
            <a:xfrm>
              <a:off x="9339555" y="4428073"/>
              <a:ext cx="1962113" cy="6993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Facility, Security &amp; Reception Management</a:t>
              </a:r>
              <a:endParaRPr lang="en-ZA" dirty="0">
                <a:solidFill>
                  <a:schemeClr val="accent6"/>
                </a:solidFill>
                <a:latin typeface="Lato Black"/>
              </a:endParaRPr>
            </a:p>
          </p:txBody>
        </p:sp>
        <p:cxnSp>
          <p:nvCxnSpPr>
            <p:cNvPr id="21" name="Elbow Connector 20"/>
            <p:cNvCxnSpPr>
              <a:stCxn id="5" idx="2"/>
              <a:endCxn id="6" idx="1"/>
            </p:cNvCxnSpPr>
            <p:nvPr/>
          </p:nvCxnSpPr>
          <p:spPr>
            <a:xfrm rot="16200000" flipH="1">
              <a:off x="5777539" y="1296203"/>
              <a:ext cx="519305" cy="334135"/>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Elbow Connector 21"/>
            <p:cNvCxnSpPr>
              <a:stCxn id="5" idx="2"/>
              <a:endCxn id="7" idx="0"/>
            </p:cNvCxnSpPr>
            <p:nvPr/>
          </p:nvCxnSpPr>
          <p:spPr>
            <a:xfrm rot="5400000">
              <a:off x="3977266" y="425256"/>
              <a:ext cx="1114498" cy="2671221"/>
            </a:xfrm>
            <a:prstGeom prst="bentConnector3">
              <a:avLst>
                <a:gd name="adj1" fmla="val 85521"/>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5" idx="2"/>
              <a:endCxn id="8" idx="0"/>
            </p:cNvCxnSpPr>
            <p:nvPr/>
          </p:nvCxnSpPr>
          <p:spPr>
            <a:xfrm rot="16200000" flipH="1">
              <a:off x="6926004" y="147739"/>
              <a:ext cx="1114498" cy="3226255"/>
            </a:xfrm>
            <a:prstGeom prst="bentConnector3">
              <a:avLst>
                <a:gd name="adj1" fmla="val 85307"/>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7" idx="2"/>
              <a:endCxn id="9" idx="0"/>
            </p:cNvCxnSpPr>
            <p:nvPr/>
          </p:nvCxnSpPr>
          <p:spPr>
            <a:xfrm rot="5400000">
              <a:off x="2069065" y="1987322"/>
              <a:ext cx="282716" cy="1976962"/>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7" idx="2"/>
              <a:endCxn id="13" idx="0"/>
            </p:cNvCxnSpPr>
            <p:nvPr/>
          </p:nvCxnSpPr>
          <p:spPr>
            <a:xfrm rot="5400000">
              <a:off x="3050120" y="2968379"/>
              <a:ext cx="282716" cy="14850"/>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7" idx="2"/>
              <a:endCxn id="14" idx="0"/>
            </p:cNvCxnSpPr>
            <p:nvPr/>
          </p:nvCxnSpPr>
          <p:spPr>
            <a:xfrm rot="16200000" flipH="1">
              <a:off x="4037673" y="1995676"/>
              <a:ext cx="282716" cy="1960256"/>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8" idx="2"/>
              <a:endCxn id="15" idx="3"/>
            </p:cNvCxnSpPr>
            <p:nvPr/>
          </p:nvCxnSpPr>
          <p:spPr>
            <a:xfrm rot="5400000">
              <a:off x="8753010" y="3008891"/>
              <a:ext cx="517818" cy="168924"/>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8" idx="2"/>
              <a:endCxn id="17" idx="3"/>
            </p:cNvCxnSpPr>
            <p:nvPr/>
          </p:nvCxnSpPr>
          <p:spPr>
            <a:xfrm rot="5400000">
              <a:off x="8419686" y="3357065"/>
              <a:ext cx="1199313" cy="154074"/>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8" idx="2"/>
              <a:endCxn id="19" idx="3"/>
            </p:cNvCxnSpPr>
            <p:nvPr/>
          </p:nvCxnSpPr>
          <p:spPr>
            <a:xfrm rot="5400000">
              <a:off x="8043978" y="3725348"/>
              <a:ext cx="1943304" cy="161499"/>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8" idx="2"/>
              <a:endCxn id="16" idx="1"/>
            </p:cNvCxnSpPr>
            <p:nvPr/>
          </p:nvCxnSpPr>
          <p:spPr>
            <a:xfrm rot="16200000" flipH="1">
              <a:off x="8918220" y="3012605"/>
              <a:ext cx="517818" cy="161498"/>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8" idx="2"/>
              <a:endCxn id="18" idx="1"/>
            </p:cNvCxnSpPr>
            <p:nvPr/>
          </p:nvCxnSpPr>
          <p:spPr>
            <a:xfrm rot="16200000" flipH="1">
              <a:off x="8594179" y="3336646"/>
              <a:ext cx="1199313" cy="194911"/>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8" idx="2"/>
              <a:endCxn id="20" idx="1"/>
            </p:cNvCxnSpPr>
            <p:nvPr/>
          </p:nvCxnSpPr>
          <p:spPr>
            <a:xfrm rot="16200000" flipH="1">
              <a:off x="8246315" y="3684510"/>
              <a:ext cx="1943304" cy="243175"/>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9" idx="2"/>
              <a:endCxn id="10" idx="1"/>
            </p:cNvCxnSpPr>
            <p:nvPr/>
          </p:nvCxnSpPr>
          <p:spPr>
            <a:xfrm rot="5400000">
              <a:off x="571051" y="3617968"/>
              <a:ext cx="635369" cy="666413"/>
            </a:xfrm>
            <a:prstGeom prst="bentConnector4">
              <a:avLst>
                <a:gd name="adj1" fmla="val 31465"/>
                <a:gd name="adj2" fmla="val 134297"/>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9" idx="2"/>
              <a:endCxn id="11" idx="1"/>
            </p:cNvCxnSpPr>
            <p:nvPr/>
          </p:nvCxnSpPr>
          <p:spPr>
            <a:xfrm rot="5400000">
              <a:off x="242952" y="3946068"/>
              <a:ext cx="1291568" cy="666413"/>
            </a:xfrm>
            <a:prstGeom prst="bentConnector4">
              <a:avLst>
                <a:gd name="adj1" fmla="val 15722"/>
                <a:gd name="adj2" fmla="val 134297"/>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9" idx="2"/>
              <a:endCxn id="12" idx="1"/>
            </p:cNvCxnSpPr>
            <p:nvPr/>
          </p:nvCxnSpPr>
          <p:spPr>
            <a:xfrm rot="5400000">
              <a:off x="-85149" y="4274168"/>
              <a:ext cx="1947768" cy="666413"/>
            </a:xfrm>
            <a:prstGeom prst="bentConnector4">
              <a:avLst>
                <a:gd name="adj1" fmla="val 10593"/>
                <a:gd name="adj2" fmla="val 134297"/>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Rectangular Callout 36"/>
          <p:cNvSpPr/>
          <p:nvPr/>
        </p:nvSpPr>
        <p:spPr>
          <a:xfrm>
            <a:off x="19722347" y="1377402"/>
            <a:ext cx="4137777" cy="2337957"/>
          </a:xfrm>
          <a:prstGeom prst="wedgeRectCallout">
            <a:avLst>
              <a:gd name="adj1" fmla="val -30729"/>
              <a:gd name="adj2" fmla="val 109450"/>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chemeClr val="accent6"/>
                </a:solidFill>
                <a:latin typeface="Lato Black"/>
              </a:rPr>
              <a:t>Total number of approved posts within Corporate Support is </a:t>
            </a:r>
            <a:r>
              <a:rPr lang="en-US" sz="3200" b="1" dirty="0">
                <a:solidFill>
                  <a:schemeClr val="accent6"/>
                </a:solidFill>
                <a:latin typeface="Lato Black"/>
              </a:rPr>
              <a:t>21</a:t>
            </a:r>
            <a:endParaRPr lang="en-ZA" sz="3200" b="1" dirty="0">
              <a:solidFill>
                <a:schemeClr val="accent6"/>
              </a:solidFill>
              <a:latin typeface="Lato Black"/>
            </a:endParaRPr>
          </a:p>
        </p:txBody>
      </p:sp>
    </p:spTree>
    <p:extLst>
      <p:ext uri="{BB962C8B-B14F-4D97-AF65-F5344CB8AC3E}">
        <p14:creationId xmlns:p14="http://schemas.microsoft.com/office/powerpoint/2010/main" xmlns="" val="4062070796"/>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alpha val="81000"/>
          </a:srgbClr>
        </a:solidFill>
        <a:effectLst/>
      </p:bgPr>
    </p:bg>
    <p:spTree>
      <p:nvGrpSpPr>
        <p:cNvPr id="1" name=""/>
        <p:cNvGrpSpPr/>
        <p:nvPr/>
      </p:nvGrpSpPr>
      <p:grpSpPr>
        <a:xfrm>
          <a:off x="0" y="0"/>
          <a:ext cx="0" cy="0"/>
          <a:chOff x="0" y="0"/>
          <a:chExt cx="0" cy="0"/>
        </a:xfrm>
      </p:grpSpPr>
      <p:sp>
        <p:nvSpPr>
          <p:cNvPr id="296" name="Shape 296"/>
          <p:cNvSpPr/>
          <p:nvPr/>
        </p:nvSpPr>
        <p:spPr>
          <a:xfrm>
            <a:off x="33833" y="0"/>
            <a:ext cx="2195017" cy="13716000"/>
          </a:xfrm>
          <a:prstGeom prst="rect">
            <a:avLst/>
          </a:prstGeom>
          <a:solidFill>
            <a:srgbClr val="0D7E40"/>
          </a:solidFill>
          <a:ln w="12700">
            <a:miter lim="400000"/>
          </a:ln>
        </p:spPr>
        <p:txBody>
          <a:bodyPr vert="vert270" lIns="0" tIns="0" rIns="0" bIns="0" anchor="ctr"/>
          <a:lstStyle/>
          <a:p>
            <a:pPr lvl="0" algn="ctr">
              <a:defRPr>
                <a:solidFill>
                  <a:srgbClr val="FFFFFF"/>
                </a:solidFill>
                <a:latin typeface="Lato Light"/>
                <a:ea typeface="Lato Light"/>
                <a:cs typeface="Lato Light"/>
                <a:sym typeface="Lato Light"/>
              </a:defRPr>
            </a:pPr>
            <a:r>
              <a:rPr lang="en-ZA" sz="7200" dirty="0" smtClean="0"/>
              <a:t>ROLE OF THE MILITARY OMBUD</a:t>
            </a:r>
            <a:endParaRPr lang="en-ZA" sz="7200" dirty="0"/>
          </a:p>
        </p:txBody>
      </p:sp>
      <p:sp>
        <p:nvSpPr>
          <p:cNvPr id="297" name="Shape 297"/>
          <p:cNvSpPr/>
          <p:nvPr/>
        </p:nvSpPr>
        <p:spPr>
          <a:xfrm>
            <a:off x="3479800" y="0"/>
            <a:ext cx="203200" cy="13716000"/>
          </a:xfrm>
          <a:prstGeom prst="rect">
            <a:avLst/>
          </a:prstGeom>
          <a:solidFill>
            <a:srgbClr val="FFFFFF"/>
          </a:solidFill>
          <a:ln w="12700">
            <a:miter lim="400000"/>
          </a:ln>
        </p:spPr>
        <p:txBody>
          <a:bodyPr lIns="0" tIns="0" rIns="0" bIns="0" anchor="ctr"/>
          <a:lstStyle/>
          <a:p>
            <a:pPr lvl="0" algn="ctr">
              <a:defRPr>
                <a:solidFill>
                  <a:srgbClr val="FFFFFF"/>
                </a:solidFill>
                <a:latin typeface="Lato Light"/>
                <a:ea typeface="Lato Light"/>
                <a:cs typeface="Lato Light"/>
                <a:sym typeface="Lato Light"/>
              </a:defRPr>
            </a:pPr>
            <a:endParaRPr/>
          </a:p>
        </p:txBody>
      </p:sp>
      <p:sp>
        <p:nvSpPr>
          <p:cNvPr id="4" name="Shape 367"/>
          <p:cNvSpPr/>
          <p:nvPr/>
        </p:nvSpPr>
        <p:spPr>
          <a:xfrm>
            <a:off x="2629041" y="8695481"/>
            <a:ext cx="21611631" cy="3758327"/>
          </a:xfrm>
          <a:prstGeom prst="rect">
            <a:avLst/>
          </a:prstGeom>
          <a:solidFill>
            <a:srgbClr val="0C7F40"/>
          </a:solidFill>
          <a:ln w="12700">
            <a:miter lim="400000"/>
          </a:ln>
        </p:spPr>
        <p:txBody>
          <a:bodyPr lIns="0" tIns="0" rIns="0" bIns="0" anchor="ctr"/>
          <a:lstStyle/>
          <a:p>
            <a:pPr lvl="0">
              <a:defRPr>
                <a:solidFill>
                  <a:srgbClr val="FFFFFF"/>
                </a:solidFill>
                <a:latin typeface="Lato Light"/>
                <a:ea typeface="Lato Light"/>
                <a:cs typeface="Lato Light"/>
                <a:sym typeface="Lato Light"/>
              </a:defRPr>
            </a:pPr>
            <a:endParaRPr/>
          </a:p>
        </p:txBody>
      </p:sp>
      <p:sp>
        <p:nvSpPr>
          <p:cNvPr id="5" name="Shape 368"/>
          <p:cNvSpPr/>
          <p:nvPr/>
        </p:nvSpPr>
        <p:spPr>
          <a:xfrm>
            <a:off x="3253210" y="8979854"/>
            <a:ext cx="19902276" cy="221599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marL="1516944" indent="-1516944" defTabSz="1087636">
              <a:lnSpc>
                <a:spcPct val="120000"/>
              </a:lnSpc>
              <a:spcBef>
                <a:spcPts val="5800"/>
              </a:spcBef>
              <a:buClr>
                <a:srgbClr val="FFFFFF"/>
              </a:buClr>
              <a:buSzPct val="100000"/>
              <a:buFont typeface="Gill Sans"/>
              <a:buChar char="•"/>
              <a:defRPr sz="5000">
                <a:solidFill>
                  <a:srgbClr val="FFFFFF"/>
                </a:solidFill>
                <a:latin typeface="Gill Sans"/>
                <a:ea typeface="Gill Sans"/>
                <a:cs typeface="Gill Sans"/>
                <a:sym typeface="Gill Sans"/>
              </a:defRPr>
            </a:lvl1pPr>
          </a:lstStyle>
          <a:p>
            <a:pPr marL="0" lvl="0" indent="0" algn="just">
              <a:buNone/>
              <a:defRPr sz="1800">
                <a:solidFill>
                  <a:srgbClr val="000000"/>
                </a:solidFill>
              </a:defRPr>
            </a:pPr>
            <a:r>
              <a:rPr sz="4000" dirty="0">
                <a:solidFill>
                  <a:srgbClr val="FFFFFF"/>
                </a:solidFill>
                <a:latin typeface="Lato Black"/>
              </a:rPr>
              <a:t>The role of an ombudsman is to gather facts in order to understand the merits of a complaint and thereafter to consult </a:t>
            </a:r>
            <a:r>
              <a:rPr lang="en-ZA" sz="4000" dirty="0" smtClean="0">
                <a:solidFill>
                  <a:srgbClr val="FFFFFF"/>
                </a:solidFill>
                <a:latin typeface="Lato Black"/>
              </a:rPr>
              <a:t>with </a:t>
            </a:r>
            <a:r>
              <a:rPr sz="4000" dirty="0" smtClean="0">
                <a:solidFill>
                  <a:srgbClr val="FFFFFF"/>
                </a:solidFill>
                <a:latin typeface="Lato Black"/>
              </a:rPr>
              <a:t>the </a:t>
            </a:r>
            <a:r>
              <a:rPr sz="4000" dirty="0">
                <a:solidFill>
                  <a:srgbClr val="FFFFFF"/>
                </a:solidFill>
                <a:latin typeface="Lato Black"/>
              </a:rPr>
              <a:t>relevant parties to the complaint to either settle the complaint or to make a recommendation to resolve the complaint.</a:t>
            </a:r>
          </a:p>
        </p:txBody>
      </p:sp>
      <p:pic>
        <p:nvPicPr>
          <p:cNvPr id="3" name="Picture 2"/>
          <p:cNvPicPr>
            <a:picLocks noChangeAspect="1"/>
          </p:cNvPicPr>
          <p:nvPr/>
        </p:nvPicPr>
        <p:blipFill>
          <a:blip r:embed="rId2" cstate="print"/>
          <a:stretch>
            <a:fillRect/>
          </a:stretch>
        </p:blipFill>
        <p:spPr>
          <a:xfrm>
            <a:off x="2693987" y="304799"/>
            <a:ext cx="9626289" cy="7210425"/>
          </a:xfrm>
          <a:prstGeom prst="rect">
            <a:avLst/>
          </a:prstGeom>
        </p:spPr>
      </p:pic>
      <p:pic>
        <p:nvPicPr>
          <p:cNvPr id="9" name="IMG_0504.jpg"/>
          <p:cNvPicPr/>
          <p:nvPr/>
        </p:nvPicPr>
        <p:blipFill>
          <a:blip r:embed="rId3" cstate="print">
            <a:extLst/>
          </a:blip>
          <a:stretch>
            <a:fillRect/>
          </a:stretch>
        </p:blipFill>
        <p:spPr>
          <a:xfrm>
            <a:off x="13016035" y="305303"/>
            <a:ext cx="11073749" cy="7375290"/>
          </a:xfrm>
          <a:prstGeom prst="rect">
            <a:avLst/>
          </a:prstGeom>
          <a:ln w="88900">
            <a:solidFill>
              <a:srgbClr val="FFFFFF"/>
            </a:solidFill>
            <a:miter lim="400000"/>
          </a:ln>
        </p:spPr>
      </p:pic>
    </p:spTree>
    <p:extLst>
      <p:ext uri="{BB962C8B-B14F-4D97-AF65-F5344CB8AC3E}">
        <p14:creationId xmlns:p14="http://schemas.microsoft.com/office/powerpoint/2010/main" xmlns="" val="2989551453"/>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alpha val="81000"/>
          </a:srgbClr>
        </a:solidFill>
        <a:effectLst/>
      </p:bgPr>
    </p:bg>
    <p:spTree>
      <p:nvGrpSpPr>
        <p:cNvPr id="1" name=""/>
        <p:cNvGrpSpPr/>
        <p:nvPr/>
      </p:nvGrpSpPr>
      <p:grpSpPr>
        <a:xfrm>
          <a:off x="0" y="0"/>
          <a:ext cx="0" cy="0"/>
          <a:chOff x="0" y="0"/>
          <a:chExt cx="0" cy="0"/>
        </a:xfrm>
      </p:grpSpPr>
      <p:sp>
        <p:nvSpPr>
          <p:cNvPr id="296" name="Shape 296"/>
          <p:cNvSpPr/>
          <p:nvPr/>
        </p:nvSpPr>
        <p:spPr>
          <a:xfrm>
            <a:off x="33833" y="0"/>
            <a:ext cx="2195017" cy="13716000"/>
          </a:xfrm>
          <a:prstGeom prst="rect">
            <a:avLst/>
          </a:prstGeom>
          <a:solidFill>
            <a:srgbClr val="0D7E40"/>
          </a:solidFill>
          <a:ln w="12700">
            <a:miter lim="400000"/>
          </a:ln>
        </p:spPr>
        <p:txBody>
          <a:bodyPr vert="vert270" lIns="0" tIns="0" rIns="0" bIns="0" anchor="ctr"/>
          <a:lstStyle/>
          <a:p>
            <a:pPr lvl="0" algn="ctr">
              <a:defRPr>
                <a:solidFill>
                  <a:srgbClr val="FFFFFF"/>
                </a:solidFill>
                <a:latin typeface="Lato Light"/>
                <a:ea typeface="Lato Light"/>
                <a:cs typeface="Lato Light"/>
                <a:sym typeface="Lato Light"/>
              </a:defRPr>
            </a:pPr>
            <a:r>
              <a:rPr lang="en-ZA" sz="7200" dirty="0" smtClean="0"/>
              <a:t>POWERS AND FUNCTIONS</a:t>
            </a:r>
            <a:endParaRPr lang="en-ZA" sz="7200" dirty="0"/>
          </a:p>
        </p:txBody>
      </p:sp>
      <p:sp>
        <p:nvSpPr>
          <p:cNvPr id="297" name="Shape 297"/>
          <p:cNvSpPr/>
          <p:nvPr/>
        </p:nvSpPr>
        <p:spPr>
          <a:xfrm>
            <a:off x="2628041" y="2024744"/>
            <a:ext cx="21040224" cy="7119257"/>
          </a:xfrm>
          <a:prstGeom prst="rect">
            <a:avLst/>
          </a:prstGeom>
          <a:solidFill>
            <a:srgbClr val="FFFFFF"/>
          </a:solidFill>
          <a:ln w="12700">
            <a:miter lim="400000"/>
          </a:ln>
        </p:spPr>
        <p:txBody>
          <a:bodyPr lIns="0" tIns="0" rIns="0" bIns="0" anchor="ctr"/>
          <a:lstStyle/>
          <a:p>
            <a:pPr lvl="0" algn="ctr">
              <a:defRPr>
                <a:solidFill>
                  <a:srgbClr val="FFFFFF"/>
                </a:solidFill>
                <a:latin typeface="Lato Light"/>
                <a:ea typeface="Lato Light"/>
                <a:cs typeface="Lato Light"/>
                <a:sym typeface="Lato Light"/>
              </a:defRPr>
            </a:pPr>
            <a:r>
              <a:rPr lang="en-ZA" b="1" u="sng" dirty="0" smtClean="0">
                <a:solidFill>
                  <a:schemeClr val="accent6"/>
                </a:solidFill>
                <a:latin typeface="Lato Black"/>
              </a:rPr>
              <a:t>Military Ombud Act 4 of 2012, Section 6</a:t>
            </a:r>
          </a:p>
          <a:p>
            <a:pPr lvl="0" algn="ctr">
              <a:defRPr>
                <a:solidFill>
                  <a:srgbClr val="FFFFFF"/>
                </a:solidFill>
                <a:latin typeface="Lato Light"/>
                <a:ea typeface="Lato Light"/>
                <a:cs typeface="Lato Light"/>
                <a:sym typeface="Lato Light"/>
              </a:defRPr>
            </a:pPr>
            <a:endParaRPr lang="en-ZA" sz="3200" b="1" u="sng" dirty="0" smtClean="0">
              <a:solidFill>
                <a:schemeClr val="accent6"/>
              </a:solidFill>
              <a:latin typeface="Lato Black"/>
            </a:endParaRPr>
          </a:p>
          <a:p>
            <a:pPr marL="1058863" lvl="0" indent="-1058863" algn="just">
              <a:buFont typeface="+mj-lt"/>
              <a:buAutoNum type="arabicPeriod"/>
              <a:defRPr>
                <a:solidFill>
                  <a:srgbClr val="FFFFFF"/>
                </a:solidFill>
                <a:latin typeface="Lato Light"/>
                <a:ea typeface="Lato Light"/>
                <a:cs typeface="Lato Light"/>
                <a:sym typeface="Lato Light"/>
              </a:defRPr>
            </a:pPr>
            <a:r>
              <a:rPr lang="en-ZA" sz="3200" dirty="0" smtClean="0">
                <a:solidFill>
                  <a:schemeClr val="accent6"/>
                </a:solidFill>
                <a:latin typeface="Lato Black"/>
              </a:rPr>
              <a:t>“ The Ombud must investigate complaints lodged with the Office in accordance with this section.</a:t>
            </a:r>
          </a:p>
          <a:p>
            <a:pPr marL="1058863" lvl="0" indent="-1058863" algn="just">
              <a:buFont typeface="+mj-lt"/>
              <a:buAutoNum type="arabicPeriod"/>
              <a:defRPr>
                <a:solidFill>
                  <a:srgbClr val="FFFFFF"/>
                </a:solidFill>
                <a:latin typeface="Lato Light"/>
                <a:ea typeface="Lato Light"/>
                <a:cs typeface="Lato Light"/>
                <a:sym typeface="Lato Light"/>
              </a:defRPr>
            </a:pPr>
            <a:endParaRPr lang="en-ZA" sz="3200" dirty="0" smtClean="0">
              <a:solidFill>
                <a:schemeClr val="accent6"/>
              </a:solidFill>
              <a:latin typeface="Lato Black"/>
            </a:endParaRPr>
          </a:p>
          <a:p>
            <a:pPr marL="1058863" lvl="0" indent="-1058863" algn="just">
              <a:buFont typeface="+mj-lt"/>
              <a:buAutoNum type="arabicPeriod"/>
              <a:defRPr>
                <a:solidFill>
                  <a:srgbClr val="FFFFFF"/>
                </a:solidFill>
                <a:latin typeface="Lato Light"/>
                <a:ea typeface="Lato Light"/>
                <a:cs typeface="Lato Light"/>
                <a:sym typeface="Lato Light"/>
              </a:defRPr>
            </a:pPr>
            <a:r>
              <a:rPr lang="en-ZA" sz="3200" dirty="0" smtClean="0">
                <a:solidFill>
                  <a:schemeClr val="accent6"/>
                </a:solidFill>
                <a:latin typeface="Lato Black"/>
              </a:rPr>
              <a:t>A complaint must be lodged in writing with the Office in the prescribed manner.</a:t>
            </a:r>
          </a:p>
          <a:p>
            <a:pPr marL="1058863" lvl="0" indent="-1058863" algn="just">
              <a:buFont typeface="+mj-lt"/>
              <a:buAutoNum type="arabicPeriod"/>
              <a:defRPr>
                <a:solidFill>
                  <a:srgbClr val="FFFFFF"/>
                </a:solidFill>
                <a:latin typeface="Lato Light"/>
                <a:ea typeface="Lato Light"/>
                <a:cs typeface="Lato Light"/>
                <a:sym typeface="Lato Light"/>
              </a:defRPr>
            </a:pPr>
            <a:endParaRPr lang="en-ZA" sz="3200" dirty="0" smtClean="0">
              <a:solidFill>
                <a:schemeClr val="accent6"/>
              </a:solidFill>
              <a:latin typeface="Lato Black"/>
            </a:endParaRPr>
          </a:p>
          <a:p>
            <a:pPr marL="1058863" lvl="0" indent="-1058863" algn="just">
              <a:buFont typeface="+mj-lt"/>
              <a:buAutoNum type="arabicPeriod"/>
              <a:defRPr>
                <a:solidFill>
                  <a:srgbClr val="FFFFFF"/>
                </a:solidFill>
                <a:latin typeface="Lato Light"/>
                <a:ea typeface="Lato Light"/>
                <a:cs typeface="Lato Light"/>
                <a:sym typeface="Lato Light"/>
              </a:defRPr>
            </a:pPr>
            <a:r>
              <a:rPr lang="en-ZA" sz="3200" dirty="0" smtClean="0">
                <a:solidFill>
                  <a:schemeClr val="accent6"/>
                </a:solidFill>
                <a:latin typeface="Lato Black"/>
              </a:rPr>
              <a:t>On receipt of a complaint the Ombud must register the complaint as may be prescribed.</a:t>
            </a:r>
          </a:p>
          <a:p>
            <a:pPr marL="1058863" lvl="0" indent="-1058863" algn="just">
              <a:buFont typeface="+mj-lt"/>
              <a:buAutoNum type="arabicPeriod"/>
              <a:defRPr>
                <a:solidFill>
                  <a:srgbClr val="FFFFFF"/>
                </a:solidFill>
                <a:latin typeface="Lato Light"/>
                <a:ea typeface="Lato Light"/>
                <a:cs typeface="Lato Light"/>
                <a:sym typeface="Lato Light"/>
              </a:defRPr>
            </a:pPr>
            <a:endParaRPr lang="en-ZA" sz="3200" dirty="0" smtClean="0">
              <a:solidFill>
                <a:schemeClr val="accent6"/>
              </a:solidFill>
              <a:latin typeface="Lato Black"/>
            </a:endParaRPr>
          </a:p>
          <a:p>
            <a:pPr marL="1058863" lvl="0" indent="-1058863" algn="just">
              <a:buFont typeface="+mj-lt"/>
              <a:buAutoNum type="arabicPeriod"/>
              <a:defRPr>
                <a:solidFill>
                  <a:srgbClr val="FFFFFF"/>
                </a:solidFill>
                <a:latin typeface="Lato Light"/>
                <a:ea typeface="Lato Light"/>
                <a:cs typeface="Lato Light"/>
                <a:sym typeface="Lato Light"/>
              </a:defRPr>
            </a:pPr>
            <a:r>
              <a:rPr lang="en-ZA" sz="3200" dirty="0" smtClean="0">
                <a:solidFill>
                  <a:schemeClr val="accent6"/>
                </a:solidFill>
                <a:latin typeface="Lato Black"/>
              </a:rPr>
              <a:t>The Ombud must investigate a complaint fairly and expeditiously without fear, favour or prejudice.</a:t>
            </a:r>
          </a:p>
          <a:p>
            <a:pPr marL="1058863" lvl="0" indent="-1058863" algn="just">
              <a:buFont typeface="+mj-lt"/>
              <a:buAutoNum type="arabicPeriod"/>
              <a:defRPr>
                <a:solidFill>
                  <a:srgbClr val="FFFFFF"/>
                </a:solidFill>
                <a:latin typeface="Lato Light"/>
                <a:ea typeface="Lato Light"/>
                <a:cs typeface="Lato Light"/>
                <a:sym typeface="Lato Light"/>
              </a:defRPr>
            </a:pPr>
            <a:endParaRPr lang="en-ZA" sz="3200" dirty="0" smtClean="0">
              <a:solidFill>
                <a:schemeClr val="accent6"/>
              </a:solidFill>
              <a:latin typeface="Lato Black"/>
            </a:endParaRPr>
          </a:p>
          <a:p>
            <a:pPr marL="1058863" lvl="0" indent="-1058863" algn="just">
              <a:buFont typeface="+mj-lt"/>
              <a:buAutoNum type="arabicPeriod"/>
              <a:defRPr>
                <a:solidFill>
                  <a:srgbClr val="FFFFFF"/>
                </a:solidFill>
                <a:latin typeface="Lato Light"/>
                <a:ea typeface="Lato Light"/>
                <a:cs typeface="Lato Light"/>
                <a:sym typeface="Lato Light"/>
              </a:defRPr>
            </a:pPr>
            <a:r>
              <a:rPr lang="en-ZA" sz="3200" dirty="0" smtClean="0">
                <a:solidFill>
                  <a:schemeClr val="accent6"/>
                </a:solidFill>
                <a:latin typeface="Lato Black"/>
              </a:rPr>
              <a:t>The Ombud may not investigate a complaint unless the Ombud –</a:t>
            </a:r>
          </a:p>
          <a:p>
            <a:pPr marL="1876425" lvl="3" indent="-817563" algn="just">
              <a:buFont typeface="+mj-lt"/>
              <a:buAutoNum type="alphaLcPeriod"/>
              <a:defRPr>
                <a:solidFill>
                  <a:srgbClr val="FFFFFF"/>
                </a:solidFill>
                <a:latin typeface="Lato Light"/>
                <a:ea typeface="Lato Light"/>
                <a:cs typeface="Lato Light"/>
                <a:sym typeface="Lato Light"/>
              </a:defRPr>
            </a:pPr>
            <a:r>
              <a:rPr lang="en-ZA" sz="3200" dirty="0">
                <a:solidFill>
                  <a:schemeClr val="accent6"/>
                </a:solidFill>
                <a:latin typeface="Lato Black"/>
              </a:rPr>
              <a:t>has in writing informed every other interested party to the complaint of the receipt thereof;</a:t>
            </a:r>
          </a:p>
          <a:p>
            <a:pPr marL="1876425" lvl="3" indent="-817563" algn="just">
              <a:buFont typeface="+mj-lt"/>
              <a:buAutoNum type="alphaLcPeriod"/>
              <a:defRPr>
                <a:solidFill>
                  <a:srgbClr val="FFFFFF"/>
                </a:solidFill>
                <a:latin typeface="Lato Light"/>
                <a:ea typeface="Lato Light"/>
                <a:cs typeface="Lato Light"/>
                <a:sym typeface="Lato Light"/>
              </a:defRPr>
            </a:pPr>
            <a:r>
              <a:rPr lang="en-ZA" sz="3200" dirty="0">
                <a:solidFill>
                  <a:schemeClr val="accent6"/>
                </a:solidFill>
                <a:latin typeface="Lato Black"/>
              </a:rPr>
              <a:t>is satisfied that all interested parties have been provided with such particulars that will enable the parties to respond to the complaint; and</a:t>
            </a:r>
          </a:p>
          <a:p>
            <a:pPr marL="1876425" lvl="3" indent="-817563" algn="just">
              <a:buFont typeface="+mj-lt"/>
              <a:buAutoNum type="alphaLcPeriod"/>
              <a:defRPr>
                <a:solidFill>
                  <a:srgbClr val="FFFFFF"/>
                </a:solidFill>
                <a:latin typeface="Lato Light"/>
                <a:ea typeface="Lato Light"/>
                <a:cs typeface="Lato Light"/>
                <a:sym typeface="Lato Light"/>
              </a:defRPr>
            </a:pPr>
            <a:r>
              <a:rPr lang="en-ZA" sz="3200" dirty="0" smtClean="0">
                <a:solidFill>
                  <a:schemeClr val="accent6"/>
                </a:solidFill>
                <a:latin typeface="Lato Black"/>
              </a:rPr>
              <a:t>has </a:t>
            </a:r>
            <a:r>
              <a:rPr lang="en-ZA" sz="3200" dirty="0">
                <a:solidFill>
                  <a:schemeClr val="accent6"/>
                </a:solidFill>
                <a:latin typeface="Lato Black"/>
              </a:rPr>
              <a:t>afforded all interested parties the opportunity to submit a response to the complaint.</a:t>
            </a:r>
          </a:p>
          <a:p>
            <a:pPr marL="1058863" lvl="0" indent="-1058863" algn="just">
              <a:buFont typeface="+mj-lt"/>
              <a:buAutoNum type="arabicPeriod"/>
              <a:defRPr>
                <a:solidFill>
                  <a:srgbClr val="FFFFFF"/>
                </a:solidFill>
                <a:latin typeface="Lato Light"/>
                <a:ea typeface="Lato Light"/>
                <a:cs typeface="Lato Light"/>
                <a:sym typeface="Lato Light"/>
              </a:defRPr>
            </a:pPr>
            <a:endParaRPr lang="en-ZA" sz="3200" dirty="0" smtClean="0">
              <a:solidFill>
                <a:schemeClr val="accent6"/>
              </a:solidFill>
              <a:latin typeface="Lato Black"/>
            </a:endParaRPr>
          </a:p>
          <a:p>
            <a:pPr marL="1058863" lvl="0" indent="-1058863" algn="just">
              <a:buFont typeface="+mj-lt"/>
              <a:buAutoNum type="arabicPeriod"/>
              <a:defRPr>
                <a:solidFill>
                  <a:srgbClr val="FFFFFF"/>
                </a:solidFill>
                <a:latin typeface="Lato Light"/>
                <a:ea typeface="Lato Light"/>
                <a:cs typeface="Lato Light"/>
                <a:sym typeface="Lato Light"/>
              </a:defRPr>
            </a:pPr>
            <a:r>
              <a:rPr lang="en-ZA" sz="3200" dirty="0" smtClean="0">
                <a:solidFill>
                  <a:schemeClr val="accent6"/>
                </a:solidFill>
                <a:latin typeface="Lato Black"/>
              </a:rPr>
              <a:t>For the purpose of subsection1, the Ombud-</a:t>
            </a:r>
          </a:p>
          <a:p>
            <a:pPr marL="1876425" lvl="1" indent="-817563" algn="just">
              <a:buFont typeface="+mj-lt"/>
              <a:buAutoNum type="alphaLcPeriod"/>
              <a:defRPr>
                <a:solidFill>
                  <a:srgbClr val="FFFFFF"/>
                </a:solidFill>
                <a:latin typeface="Lato Light"/>
                <a:ea typeface="Lato Light"/>
                <a:cs typeface="Lato Light"/>
                <a:sym typeface="Lato Light"/>
              </a:defRPr>
            </a:pPr>
            <a:r>
              <a:rPr lang="en-ZA" sz="3200" dirty="0" smtClean="0">
                <a:solidFill>
                  <a:schemeClr val="accent6"/>
                </a:solidFill>
                <a:latin typeface="Lato Black"/>
              </a:rPr>
              <a:t>may summon any person to submit an affidavit or affirmed declaration or to appear before him or her to give evidence or produce any document that has a bearing on the matter before him or her;</a:t>
            </a:r>
          </a:p>
          <a:p>
            <a:pPr marL="1876425" lvl="1" indent="-817563" algn="just">
              <a:buFont typeface="+mj-lt"/>
              <a:buAutoNum type="alphaLcPeriod"/>
              <a:defRPr>
                <a:solidFill>
                  <a:srgbClr val="FFFFFF"/>
                </a:solidFill>
                <a:latin typeface="Lato Light"/>
                <a:ea typeface="Lato Light"/>
                <a:cs typeface="Lato Light"/>
                <a:sym typeface="Lato Light"/>
              </a:defRPr>
            </a:pPr>
            <a:r>
              <a:rPr lang="en-ZA" sz="3200" dirty="0" smtClean="0">
                <a:solidFill>
                  <a:schemeClr val="accent6"/>
                </a:solidFill>
                <a:latin typeface="Lato Black"/>
              </a:rPr>
              <a:t>may resolve any dispute by means of mediation, conciliation or negotiations or in any other expedient manner; and</a:t>
            </a:r>
          </a:p>
          <a:p>
            <a:pPr marL="1876425" lvl="1" indent="-817563" algn="just">
              <a:buFont typeface="+mj-lt"/>
              <a:buAutoNum type="alphaLcPeriod"/>
              <a:defRPr>
                <a:solidFill>
                  <a:srgbClr val="FFFFFF"/>
                </a:solidFill>
                <a:latin typeface="Lato Light"/>
                <a:ea typeface="Lato Light"/>
                <a:cs typeface="Lato Light"/>
                <a:sym typeface="Lato Light"/>
              </a:defRPr>
            </a:pPr>
            <a:r>
              <a:rPr lang="en-ZA" sz="3200" dirty="0">
                <a:solidFill>
                  <a:schemeClr val="accent6"/>
                </a:solidFill>
                <a:latin typeface="Lato Black"/>
              </a:rPr>
              <a:t>m</a:t>
            </a:r>
            <a:r>
              <a:rPr lang="en-ZA" sz="3200" dirty="0" smtClean="0">
                <a:solidFill>
                  <a:schemeClr val="accent6"/>
                </a:solidFill>
                <a:latin typeface="Lato Black"/>
              </a:rPr>
              <a:t>ust promote the observance of the fundamental rights of the members of the Defence Force.</a:t>
            </a:r>
          </a:p>
        </p:txBody>
      </p:sp>
      <p:pic>
        <p:nvPicPr>
          <p:cNvPr id="10" name="human-rights.png"/>
          <p:cNvPicPr/>
          <p:nvPr/>
        </p:nvPicPr>
        <p:blipFill>
          <a:blip r:embed="rId2" cstate="print">
            <a:extLst/>
          </a:blip>
          <a:stretch>
            <a:fillRect/>
          </a:stretch>
        </p:blipFill>
        <p:spPr>
          <a:xfrm>
            <a:off x="7437712" y="11332029"/>
            <a:ext cx="16933588" cy="2383971"/>
          </a:xfrm>
          <a:prstGeom prst="rect">
            <a:avLst/>
          </a:prstGeom>
          <a:ln w="76200">
            <a:solidFill>
              <a:srgbClr val="FFFFFF"/>
            </a:solidFill>
            <a:miter lim="400000"/>
          </a:ln>
        </p:spPr>
      </p:pic>
    </p:spTree>
    <p:extLst>
      <p:ext uri="{BB962C8B-B14F-4D97-AF65-F5344CB8AC3E}">
        <p14:creationId xmlns:p14="http://schemas.microsoft.com/office/powerpoint/2010/main" xmlns="" val="1396073735"/>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alpha val="81000"/>
          </a:srgbClr>
        </a:solidFill>
        <a:effectLst/>
      </p:bgPr>
    </p:bg>
    <p:spTree>
      <p:nvGrpSpPr>
        <p:cNvPr id="1" name=""/>
        <p:cNvGrpSpPr/>
        <p:nvPr/>
      </p:nvGrpSpPr>
      <p:grpSpPr>
        <a:xfrm>
          <a:off x="0" y="0"/>
          <a:ext cx="0" cy="0"/>
          <a:chOff x="0" y="0"/>
          <a:chExt cx="0" cy="0"/>
        </a:xfrm>
      </p:grpSpPr>
      <p:sp>
        <p:nvSpPr>
          <p:cNvPr id="296" name="Shape 296"/>
          <p:cNvSpPr/>
          <p:nvPr/>
        </p:nvSpPr>
        <p:spPr>
          <a:xfrm>
            <a:off x="33833" y="0"/>
            <a:ext cx="2195017" cy="13716000"/>
          </a:xfrm>
          <a:prstGeom prst="rect">
            <a:avLst/>
          </a:prstGeom>
          <a:solidFill>
            <a:srgbClr val="0D7E40"/>
          </a:solidFill>
          <a:ln w="12700">
            <a:miter lim="400000"/>
          </a:ln>
        </p:spPr>
        <p:txBody>
          <a:bodyPr vert="vert270" lIns="0" tIns="0" rIns="0" bIns="0" anchor="ctr"/>
          <a:lstStyle/>
          <a:p>
            <a:pPr lvl="0" algn="ctr">
              <a:defRPr>
                <a:solidFill>
                  <a:srgbClr val="FFFFFF"/>
                </a:solidFill>
                <a:latin typeface="Lato Light"/>
                <a:ea typeface="Lato Light"/>
                <a:cs typeface="Lato Light"/>
                <a:sym typeface="Lato Light"/>
              </a:defRPr>
            </a:pPr>
            <a:r>
              <a:rPr lang="en-ZA" sz="7200" dirty="0" smtClean="0"/>
              <a:t>POWERS AND FUNCTIONS</a:t>
            </a:r>
            <a:endParaRPr lang="en-ZA" sz="7200" dirty="0"/>
          </a:p>
        </p:txBody>
      </p:sp>
      <p:sp>
        <p:nvSpPr>
          <p:cNvPr id="297" name="Shape 297"/>
          <p:cNvSpPr/>
          <p:nvPr/>
        </p:nvSpPr>
        <p:spPr>
          <a:xfrm>
            <a:off x="2791326" y="3265707"/>
            <a:ext cx="21040224" cy="7184571"/>
          </a:xfrm>
          <a:prstGeom prst="rect">
            <a:avLst/>
          </a:prstGeom>
          <a:solidFill>
            <a:srgbClr val="FFFFFF"/>
          </a:solidFill>
          <a:ln w="12700">
            <a:miter lim="400000"/>
          </a:ln>
        </p:spPr>
        <p:txBody>
          <a:bodyPr lIns="0" tIns="0" rIns="0" bIns="0" anchor="ctr"/>
          <a:lstStyle/>
          <a:p>
            <a:pPr lvl="0" algn="ctr">
              <a:defRPr>
                <a:solidFill>
                  <a:srgbClr val="FFFFFF"/>
                </a:solidFill>
                <a:latin typeface="Lato Light"/>
                <a:ea typeface="Lato Light"/>
                <a:cs typeface="Lato Light"/>
                <a:sym typeface="Lato Light"/>
              </a:defRPr>
            </a:pPr>
            <a:r>
              <a:rPr lang="en-ZA" b="1" u="sng" dirty="0" smtClean="0">
                <a:solidFill>
                  <a:schemeClr val="accent6"/>
                </a:solidFill>
                <a:latin typeface="Lato Black"/>
              </a:rPr>
              <a:t>Military Ombud Act 4 of 2012, Section 6 (continue)</a:t>
            </a:r>
          </a:p>
          <a:p>
            <a:pPr lvl="0" algn="ctr">
              <a:defRPr>
                <a:solidFill>
                  <a:srgbClr val="FFFFFF"/>
                </a:solidFill>
                <a:latin typeface="Lato Light"/>
                <a:ea typeface="Lato Light"/>
                <a:cs typeface="Lato Light"/>
                <a:sym typeface="Lato Light"/>
              </a:defRPr>
            </a:pPr>
            <a:endParaRPr lang="en-ZA" sz="3200" b="1" u="sng" dirty="0" smtClean="0">
              <a:solidFill>
                <a:schemeClr val="accent6"/>
              </a:solidFill>
              <a:latin typeface="Lato Black"/>
            </a:endParaRPr>
          </a:p>
          <a:p>
            <a:pPr marL="1058863" lvl="0" indent="-1058863" algn="just">
              <a:buFont typeface="+mj-lt"/>
              <a:buAutoNum type="arabicPeriod" startAt="7"/>
              <a:defRPr>
                <a:solidFill>
                  <a:srgbClr val="FFFFFF"/>
                </a:solidFill>
                <a:latin typeface="Lato Light"/>
                <a:ea typeface="Lato Light"/>
                <a:cs typeface="Lato Light"/>
                <a:sym typeface="Lato Light"/>
              </a:defRPr>
            </a:pPr>
            <a:r>
              <a:rPr lang="en-ZA" sz="3200" dirty="0" smtClean="0">
                <a:solidFill>
                  <a:schemeClr val="accent6"/>
                </a:solidFill>
                <a:latin typeface="Lato Black"/>
              </a:rPr>
              <a:t>After investigating a complaint, the Ombud must – </a:t>
            </a:r>
          </a:p>
          <a:p>
            <a:pPr marL="1781175" lvl="1" indent="-722313" algn="just">
              <a:buFont typeface="+mj-lt"/>
              <a:buAutoNum type="alphaLcPeriod"/>
              <a:defRPr>
                <a:solidFill>
                  <a:srgbClr val="FFFFFF"/>
                </a:solidFill>
                <a:latin typeface="Lato Light"/>
                <a:ea typeface="Lato Light"/>
                <a:cs typeface="Lato Light"/>
                <a:sym typeface="Lato Light"/>
              </a:defRPr>
            </a:pPr>
            <a:r>
              <a:rPr lang="en-ZA" sz="3200" dirty="0">
                <a:solidFill>
                  <a:schemeClr val="accent6"/>
                </a:solidFill>
                <a:latin typeface="Lato Black"/>
              </a:rPr>
              <a:t>u</a:t>
            </a:r>
            <a:r>
              <a:rPr lang="en-ZA" sz="3200" dirty="0" smtClean="0">
                <a:solidFill>
                  <a:schemeClr val="accent6"/>
                </a:solidFill>
                <a:latin typeface="Lato Black"/>
              </a:rPr>
              <a:t>phold or dismiss the complaint, or issue an alternative resolution;</a:t>
            </a:r>
          </a:p>
          <a:p>
            <a:pPr marL="1781175" lvl="1" indent="-722313" algn="just">
              <a:buFont typeface="+mj-lt"/>
              <a:buAutoNum type="alphaLcPeriod"/>
              <a:defRPr>
                <a:solidFill>
                  <a:srgbClr val="FFFFFF"/>
                </a:solidFill>
                <a:latin typeface="Lato Light"/>
                <a:ea typeface="Lato Light"/>
                <a:cs typeface="Lato Light"/>
                <a:sym typeface="Lato Light"/>
              </a:defRPr>
            </a:pPr>
            <a:r>
              <a:rPr lang="en-ZA" sz="3200" dirty="0">
                <a:solidFill>
                  <a:schemeClr val="accent6"/>
                </a:solidFill>
                <a:latin typeface="Lato Black"/>
              </a:rPr>
              <a:t>r</a:t>
            </a:r>
            <a:r>
              <a:rPr lang="en-ZA" sz="3200" dirty="0" smtClean="0">
                <a:solidFill>
                  <a:schemeClr val="accent6"/>
                </a:solidFill>
                <a:latin typeface="Lato Black"/>
              </a:rPr>
              <a:t>ecommend an alternative resolution to the Minister; or</a:t>
            </a:r>
          </a:p>
          <a:p>
            <a:pPr marL="1781175" lvl="1" indent="-722313" algn="just">
              <a:buFont typeface="+mj-lt"/>
              <a:buAutoNum type="alphaLcPeriod"/>
              <a:defRPr>
                <a:solidFill>
                  <a:srgbClr val="FFFFFF"/>
                </a:solidFill>
                <a:latin typeface="Lato Light"/>
                <a:ea typeface="Lato Light"/>
                <a:cs typeface="Lato Light"/>
                <a:sym typeface="Lato Light"/>
              </a:defRPr>
            </a:pPr>
            <a:r>
              <a:rPr lang="en-ZA" sz="3200" dirty="0">
                <a:solidFill>
                  <a:schemeClr val="accent6"/>
                </a:solidFill>
                <a:latin typeface="Lato Black"/>
              </a:rPr>
              <a:t>r</a:t>
            </a:r>
            <a:r>
              <a:rPr lang="en-ZA" sz="3200" dirty="0" smtClean="0">
                <a:solidFill>
                  <a:schemeClr val="accent6"/>
                </a:solidFill>
                <a:latin typeface="Lato Black"/>
              </a:rPr>
              <a:t>efer the complaint to the appropriate public institution for finalisation, if the matter falls outside his or her jurisdiction.</a:t>
            </a:r>
          </a:p>
          <a:p>
            <a:pPr marL="1058863" lvl="0" indent="-1058863" algn="just">
              <a:buFont typeface="+mj-lt"/>
              <a:buAutoNum type="arabicPeriod" startAt="7"/>
              <a:defRPr>
                <a:solidFill>
                  <a:srgbClr val="FFFFFF"/>
                </a:solidFill>
                <a:latin typeface="Lato Light"/>
                <a:ea typeface="Lato Light"/>
                <a:cs typeface="Lato Light"/>
                <a:sym typeface="Lato Light"/>
              </a:defRPr>
            </a:pPr>
            <a:endParaRPr lang="en-ZA" sz="3200" dirty="0" smtClean="0">
              <a:solidFill>
                <a:schemeClr val="accent6"/>
              </a:solidFill>
              <a:latin typeface="Lato Black"/>
            </a:endParaRPr>
          </a:p>
          <a:p>
            <a:pPr marL="1058863" lvl="0" indent="-1058863" algn="just">
              <a:buFont typeface="+mj-lt"/>
              <a:buAutoNum type="arabicPeriod" startAt="7"/>
              <a:defRPr>
                <a:solidFill>
                  <a:srgbClr val="FFFFFF"/>
                </a:solidFill>
                <a:latin typeface="Lato Light"/>
                <a:ea typeface="Lato Light"/>
                <a:cs typeface="Lato Light"/>
                <a:sym typeface="Lato Light"/>
              </a:defRPr>
            </a:pPr>
            <a:r>
              <a:rPr lang="en-ZA" sz="3200" dirty="0" smtClean="0">
                <a:solidFill>
                  <a:schemeClr val="accent6"/>
                </a:solidFill>
                <a:latin typeface="Lato Black"/>
              </a:rPr>
              <a:t>If the Ombud upholds the complaint the Ombud must recommend the appropriate relief for implementation to the Minister</a:t>
            </a:r>
          </a:p>
          <a:p>
            <a:pPr marL="1058863" lvl="0" indent="-1058863" algn="just">
              <a:buFont typeface="+mj-lt"/>
              <a:buAutoNum type="arabicPeriod" startAt="7"/>
              <a:defRPr>
                <a:solidFill>
                  <a:srgbClr val="FFFFFF"/>
                </a:solidFill>
                <a:latin typeface="Lato Light"/>
                <a:ea typeface="Lato Light"/>
                <a:cs typeface="Lato Light"/>
                <a:sym typeface="Lato Light"/>
              </a:defRPr>
            </a:pPr>
            <a:endParaRPr lang="en-ZA" sz="3200" dirty="0" smtClean="0">
              <a:solidFill>
                <a:schemeClr val="accent6"/>
              </a:solidFill>
              <a:latin typeface="Lato Black"/>
            </a:endParaRPr>
          </a:p>
          <a:p>
            <a:pPr marL="1058863" lvl="0" indent="-1058863" algn="just">
              <a:buFont typeface="+mj-lt"/>
              <a:buAutoNum type="arabicPeriod" startAt="7"/>
              <a:defRPr>
                <a:solidFill>
                  <a:srgbClr val="FFFFFF"/>
                </a:solidFill>
                <a:latin typeface="Lato Light"/>
                <a:ea typeface="Lato Light"/>
                <a:cs typeface="Lato Light"/>
                <a:sym typeface="Lato Light"/>
              </a:defRPr>
            </a:pPr>
            <a:r>
              <a:rPr lang="en-ZA" sz="3200" dirty="0" smtClean="0">
                <a:solidFill>
                  <a:schemeClr val="accent6"/>
                </a:solidFill>
                <a:latin typeface="Lato Black"/>
              </a:rPr>
              <a:t>The Ombud must immediately after finalisation of the investigation, and in writing, advise the complainant and any other affected person of the outcome of the investigation.</a:t>
            </a:r>
          </a:p>
          <a:p>
            <a:pPr marL="1058863" lvl="0" indent="-1058863" algn="just">
              <a:buFont typeface="+mj-lt"/>
              <a:buAutoNum type="arabicPeriod" startAt="7"/>
              <a:defRPr>
                <a:solidFill>
                  <a:srgbClr val="FFFFFF"/>
                </a:solidFill>
                <a:latin typeface="Lato Light"/>
                <a:ea typeface="Lato Light"/>
                <a:cs typeface="Lato Light"/>
                <a:sym typeface="Lato Light"/>
              </a:defRPr>
            </a:pPr>
            <a:endParaRPr lang="en-ZA" sz="3200" dirty="0" smtClean="0">
              <a:solidFill>
                <a:schemeClr val="accent6"/>
              </a:solidFill>
              <a:latin typeface="Lato Black"/>
            </a:endParaRPr>
          </a:p>
          <a:p>
            <a:pPr marL="1058863" lvl="0" indent="-1058863" algn="just">
              <a:buFont typeface="+mj-lt"/>
              <a:buAutoNum type="arabicPeriod" startAt="7"/>
              <a:defRPr>
                <a:solidFill>
                  <a:srgbClr val="FFFFFF"/>
                </a:solidFill>
                <a:latin typeface="Lato Light"/>
                <a:ea typeface="Lato Light"/>
                <a:cs typeface="Lato Light"/>
                <a:sym typeface="Lato Light"/>
              </a:defRPr>
            </a:pPr>
            <a:r>
              <a:rPr lang="en-ZA" sz="3200" dirty="0" smtClean="0">
                <a:solidFill>
                  <a:schemeClr val="accent6"/>
                </a:solidFill>
                <a:latin typeface="Lato Black"/>
              </a:rPr>
              <a:t>The Ombud must perform any other function allocated </a:t>
            </a:r>
          </a:p>
          <a:p>
            <a:pPr lvl="0" algn="just">
              <a:defRPr>
                <a:solidFill>
                  <a:srgbClr val="FFFFFF"/>
                </a:solidFill>
                <a:latin typeface="Lato Light"/>
                <a:ea typeface="Lato Light"/>
                <a:cs typeface="Lato Light"/>
                <a:sym typeface="Lato Light"/>
              </a:defRPr>
            </a:pPr>
            <a:r>
              <a:rPr lang="en-ZA" sz="3200" dirty="0">
                <a:solidFill>
                  <a:schemeClr val="accent6"/>
                </a:solidFill>
                <a:latin typeface="Lato Black"/>
              </a:rPr>
              <a:t> </a:t>
            </a:r>
            <a:r>
              <a:rPr lang="en-ZA" sz="3200" dirty="0" smtClean="0">
                <a:solidFill>
                  <a:schemeClr val="accent6"/>
                </a:solidFill>
                <a:latin typeface="Lato Black"/>
              </a:rPr>
              <a:t>         to him or her under this Act</a:t>
            </a:r>
          </a:p>
          <a:p>
            <a:pPr marL="1058863" lvl="0" indent="-1058863" algn="just">
              <a:buFont typeface="+mj-lt"/>
              <a:buAutoNum type="arabicPeriod" startAt="7"/>
              <a:defRPr>
                <a:solidFill>
                  <a:srgbClr val="FFFFFF"/>
                </a:solidFill>
                <a:latin typeface="Lato Light"/>
                <a:ea typeface="Lato Light"/>
                <a:cs typeface="Lato Light"/>
                <a:sym typeface="Lato Light"/>
              </a:defRPr>
            </a:pPr>
            <a:endParaRPr lang="en-ZA" sz="3200" dirty="0" smtClean="0">
              <a:solidFill>
                <a:schemeClr val="accent6"/>
              </a:solidFill>
              <a:latin typeface="Lato Black"/>
            </a:endParaRPr>
          </a:p>
          <a:p>
            <a:pPr marL="1058863" lvl="0" indent="-1058863" algn="just">
              <a:buFont typeface="+mj-lt"/>
              <a:buAutoNum type="arabicPeriod" startAt="11"/>
              <a:defRPr>
                <a:solidFill>
                  <a:srgbClr val="FFFFFF"/>
                </a:solidFill>
                <a:latin typeface="Lato Light"/>
                <a:ea typeface="Lato Light"/>
                <a:cs typeface="Lato Light"/>
                <a:sym typeface="Lato Light"/>
              </a:defRPr>
            </a:pPr>
            <a:r>
              <a:rPr lang="en-ZA" sz="3200" dirty="0" smtClean="0">
                <a:solidFill>
                  <a:schemeClr val="accent6"/>
                </a:solidFill>
                <a:latin typeface="Lato Black"/>
              </a:rPr>
              <a:t>The Minister may assign to the Ombud any other additional </a:t>
            </a:r>
          </a:p>
          <a:p>
            <a:pPr lvl="0" algn="just">
              <a:defRPr>
                <a:solidFill>
                  <a:srgbClr val="FFFFFF"/>
                </a:solidFill>
                <a:latin typeface="Lato Light"/>
                <a:ea typeface="Lato Light"/>
                <a:cs typeface="Lato Light"/>
                <a:sym typeface="Lato Light"/>
              </a:defRPr>
            </a:pPr>
            <a:r>
              <a:rPr lang="en-ZA" sz="3200" dirty="0">
                <a:solidFill>
                  <a:schemeClr val="accent6"/>
                </a:solidFill>
                <a:latin typeface="Lato Black"/>
              </a:rPr>
              <a:t> </a:t>
            </a:r>
            <a:r>
              <a:rPr lang="en-ZA" sz="3200" dirty="0" smtClean="0">
                <a:solidFill>
                  <a:schemeClr val="accent6"/>
                </a:solidFill>
                <a:latin typeface="Lato Black"/>
              </a:rPr>
              <a:t>         functions which are not inconsistent with this Act.</a:t>
            </a:r>
          </a:p>
          <a:p>
            <a:pPr marL="1058863" lvl="0" indent="-1058863" algn="just">
              <a:buFont typeface="+mj-lt"/>
              <a:buAutoNum type="arabicPeriod" startAt="7"/>
              <a:defRPr>
                <a:solidFill>
                  <a:srgbClr val="FFFFFF"/>
                </a:solidFill>
                <a:latin typeface="Lato Light"/>
                <a:ea typeface="Lato Light"/>
                <a:cs typeface="Lato Light"/>
                <a:sym typeface="Lato Light"/>
              </a:defRPr>
            </a:pPr>
            <a:endParaRPr lang="en-ZA" sz="3200" dirty="0" smtClean="0">
              <a:solidFill>
                <a:schemeClr val="accent6"/>
              </a:solidFill>
              <a:latin typeface="Lato Black"/>
            </a:endParaRPr>
          </a:p>
          <a:p>
            <a:pPr marL="1058863" lvl="0" indent="-1058863" algn="just">
              <a:buFont typeface="+mj-lt"/>
              <a:buAutoNum type="arabicPeriod" startAt="12"/>
              <a:defRPr>
                <a:solidFill>
                  <a:srgbClr val="FFFFFF"/>
                </a:solidFill>
                <a:latin typeface="Lato Light"/>
                <a:ea typeface="Lato Light"/>
                <a:cs typeface="Lato Light"/>
                <a:sym typeface="Lato Light"/>
              </a:defRPr>
            </a:pPr>
            <a:r>
              <a:rPr lang="en-ZA" sz="3200" dirty="0" smtClean="0">
                <a:solidFill>
                  <a:schemeClr val="accent6"/>
                </a:solidFill>
                <a:latin typeface="Lato Black"/>
              </a:rPr>
              <a:t>The Deputy Ombud must perform any functions assigned </a:t>
            </a:r>
          </a:p>
          <a:p>
            <a:pPr lvl="0" algn="just">
              <a:defRPr>
                <a:solidFill>
                  <a:srgbClr val="FFFFFF"/>
                </a:solidFill>
                <a:latin typeface="Lato Light"/>
                <a:ea typeface="Lato Light"/>
                <a:cs typeface="Lato Light"/>
                <a:sym typeface="Lato Light"/>
              </a:defRPr>
            </a:pPr>
            <a:r>
              <a:rPr lang="en-ZA" sz="3200" dirty="0">
                <a:solidFill>
                  <a:schemeClr val="accent6"/>
                </a:solidFill>
                <a:latin typeface="Lato Black"/>
              </a:rPr>
              <a:t> </a:t>
            </a:r>
            <a:r>
              <a:rPr lang="en-ZA" sz="3200" dirty="0" smtClean="0">
                <a:solidFill>
                  <a:schemeClr val="accent6"/>
                </a:solidFill>
                <a:latin typeface="Lato Black"/>
              </a:rPr>
              <a:t>         to him or her by the Ombud.</a:t>
            </a:r>
          </a:p>
          <a:p>
            <a:pPr marL="1058863" lvl="0" indent="-1058863" algn="just">
              <a:buFont typeface="+mj-lt"/>
              <a:buAutoNum type="arabicPeriod" startAt="7"/>
              <a:defRPr>
                <a:solidFill>
                  <a:srgbClr val="FFFFFF"/>
                </a:solidFill>
                <a:latin typeface="Lato Light"/>
                <a:ea typeface="Lato Light"/>
                <a:cs typeface="Lato Light"/>
                <a:sym typeface="Lato Light"/>
              </a:defRPr>
            </a:pPr>
            <a:endParaRPr lang="en-ZA" sz="3200" dirty="0" smtClean="0">
              <a:solidFill>
                <a:schemeClr val="accent6"/>
              </a:solidFill>
              <a:latin typeface="Lato Black"/>
            </a:endParaRPr>
          </a:p>
          <a:p>
            <a:pPr marL="1058863" lvl="0" indent="-1058863" algn="just">
              <a:buFont typeface="+mj-lt"/>
              <a:buAutoNum type="arabicPeriod" startAt="13"/>
              <a:defRPr>
                <a:solidFill>
                  <a:srgbClr val="FFFFFF"/>
                </a:solidFill>
                <a:latin typeface="Lato Light"/>
                <a:ea typeface="Lato Light"/>
                <a:cs typeface="Lato Light"/>
                <a:sym typeface="Lato Light"/>
              </a:defRPr>
            </a:pPr>
            <a:r>
              <a:rPr lang="en-ZA" sz="3200" dirty="0" smtClean="0">
                <a:solidFill>
                  <a:schemeClr val="accent6"/>
                </a:solidFill>
                <a:latin typeface="Lato Black"/>
              </a:rPr>
              <a:t>The Deputy Ombud must perform the functions of the </a:t>
            </a:r>
          </a:p>
          <a:p>
            <a:pPr lvl="0" algn="just">
              <a:defRPr>
                <a:solidFill>
                  <a:srgbClr val="FFFFFF"/>
                </a:solidFill>
                <a:latin typeface="Lato Light"/>
                <a:ea typeface="Lato Light"/>
                <a:cs typeface="Lato Light"/>
                <a:sym typeface="Lato Light"/>
              </a:defRPr>
            </a:pPr>
            <a:r>
              <a:rPr lang="en-ZA" sz="3200" dirty="0">
                <a:solidFill>
                  <a:schemeClr val="accent6"/>
                </a:solidFill>
                <a:latin typeface="Lato Black"/>
              </a:rPr>
              <a:t> </a:t>
            </a:r>
            <a:r>
              <a:rPr lang="en-ZA" sz="3200" dirty="0" smtClean="0">
                <a:solidFill>
                  <a:schemeClr val="accent6"/>
                </a:solidFill>
                <a:latin typeface="Lato Black"/>
              </a:rPr>
              <a:t>         Ombud if the Ombud is for any reason unable to perform </a:t>
            </a:r>
          </a:p>
          <a:p>
            <a:pPr lvl="0" algn="just">
              <a:defRPr>
                <a:solidFill>
                  <a:srgbClr val="FFFFFF"/>
                </a:solidFill>
                <a:latin typeface="Lato Light"/>
                <a:ea typeface="Lato Light"/>
                <a:cs typeface="Lato Light"/>
                <a:sym typeface="Lato Light"/>
              </a:defRPr>
            </a:pPr>
            <a:r>
              <a:rPr lang="en-ZA" sz="3200" dirty="0">
                <a:solidFill>
                  <a:schemeClr val="accent6"/>
                </a:solidFill>
                <a:latin typeface="Lato Black"/>
              </a:rPr>
              <a:t> </a:t>
            </a:r>
            <a:r>
              <a:rPr lang="en-ZA" sz="3200" dirty="0" smtClean="0">
                <a:solidFill>
                  <a:schemeClr val="accent6"/>
                </a:solidFill>
                <a:latin typeface="Lato Black"/>
              </a:rPr>
              <a:t>         his or her functions.”</a:t>
            </a:r>
          </a:p>
          <a:p>
            <a:pPr marL="742950" lvl="0" indent="-742950" algn="just">
              <a:buFont typeface="+mj-lt"/>
              <a:buAutoNum type="arabicPeriod" startAt="7"/>
              <a:defRPr>
                <a:solidFill>
                  <a:srgbClr val="FFFFFF"/>
                </a:solidFill>
                <a:latin typeface="Lato Light"/>
                <a:ea typeface="Lato Light"/>
                <a:cs typeface="Lato Light"/>
                <a:sym typeface="Lato Light"/>
              </a:defRPr>
            </a:pPr>
            <a:endParaRPr lang="en-ZA" sz="3200" dirty="0" smtClean="0">
              <a:solidFill>
                <a:schemeClr val="accent6"/>
              </a:solidFill>
              <a:latin typeface="Lato Black"/>
            </a:endParaRPr>
          </a:p>
        </p:txBody>
      </p:sp>
      <p:grpSp>
        <p:nvGrpSpPr>
          <p:cNvPr id="4" name="Group 3"/>
          <p:cNvGrpSpPr/>
          <p:nvPr/>
        </p:nvGrpSpPr>
        <p:grpSpPr>
          <a:xfrm>
            <a:off x="15087601" y="7427702"/>
            <a:ext cx="9055100" cy="6090767"/>
            <a:chOff x="15087601" y="7427702"/>
            <a:chExt cx="9055100" cy="6090767"/>
          </a:xfrm>
        </p:grpSpPr>
        <p:sp>
          <p:nvSpPr>
            <p:cNvPr id="3" name="Rectangle 2"/>
            <p:cNvSpPr/>
            <p:nvPr/>
          </p:nvSpPr>
          <p:spPr>
            <a:xfrm>
              <a:off x="15087601" y="7427702"/>
              <a:ext cx="9055100" cy="5862168"/>
            </a:xfrm>
            <a:prstGeom prst="rect">
              <a:avLst/>
            </a:prstGeom>
            <a:solidFill>
              <a:srgbClr val="0D7E40"/>
            </a:solidFill>
            <a:ln w="25400" cap="flat">
              <a:solidFill>
                <a:srgbClr val="0D7E4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828432" rtl="0" fontAlgn="auto" latinLnBrk="1" hangingPunct="0">
                <a:lnSpc>
                  <a:spcPct val="100000"/>
                </a:lnSpc>
                <a:spcBef>
                  <a:spcPts val="0"/>
                </a:spcBef>
                <a:spcAft>
                  <a:spcPts val="0"/>
                </a:spcAft>
                <a:buClrTx/>
                <a:buSzTx/>
                <a:buFontTx/>
                <a:buNone/>
                <a:tabLst/>
              </a:pPr>
              <a:endParaRPr kumimoji="0" lang="en-ZA" sz="3600" b="0" i="0" u="none" strike="noStrike" cap="none" spc="0" normalizeH="0" baseline="0">
                <a:ln>
                  <a:noFill/>
                </a:ln>
                <a:solidFill>
                  <a:srgbClr val="737572"/>
                </a:solidFill>
                <a:effectLst/>
                <a:uFillTx/>
                <a:latin typeface="+mj-lt"/>
                <a:ea typeface="+mj-ea"/>
                <a:cs typeface="+mj-cs"/>
                <a:sym typeface="Helvetica Neue"/>
              </a:endParaRPr>
            </a:p>
          </p:txBody>
        </p:sp>
        <p:pic>
          <p:nvPicPr>
            <p:cNvPr id="6146" name="Picture 2" descr="Image result for human right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316200" y="7656301"/>
              <a:ext cx="8809264" cy="5862168"/>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3376646328"/>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alpha val="81000"/>
          </a:srgbClr>
        </a:solidFill>
        <a:effectLst/>
      </p:bgPr>
    </p:bg>
    <p:spTree>
      <p:nvGrpSpPr>
        <p:cNvPr id="1" name=""/>
        <p:cNvGrpSpPr/>
        <p:nvPr/>
      </p:nvGrpSpPr>
      <p:grpSpPr>
        <a:xfrm>
          <a:off x="0" y="0"/>
          <a:ext cx="0" cy="0"/>
          <a:chOff x="0" y="0"/>
          <a:chExt cx="0" cy="0"/>
        </a:xfrm>
      </p:grpSpPr>
      <p:sp>
        <p:nvSpPr>
          <p:cNvPr id="296" name="Shape 296"/>
          <p:cNvSpPr/>
          <p:nvPr/>
        </p:nvSpPr>
        <p:spPr>
          <a:xfrm>
            <a:off x="33833" y="0"/>
            <a:ext cx="2195017" cy="13716000"/>
          </a:xfrm>
          <a:prstGeom prst="rect">
            <a:avLst/>
          </a:prstGeom>
          <a:solidFill>
            <a:srgbClr val="0D7E40"/>
          </a:solidFill>
          <a:ln w="12700">
            <a:miter lim="400000"/>
          </a:ln>
        </p:spPr>
        <p:txBody>
          <a:bodyPr vert="vert270" lIns="0" tIns="0" rIns="0" bIns="0" anchor="ctr"/>
          <a:lstStyle/>
          <a:p>
            <a:pPr lvl="0" algn="ctr">
              <a:defRPr>
                <a:solidFill>
                  <a:srgbClr val="FFFFFF"/>
                </a:solidFill>
                <a:latin typeface="Lato Light"/>
                <a:ea typeface="Lato Light"/>
                <a:cs typeface="Lato Light"/>
                <a:sym typeface="Lato Light"/>
              </a:defRPr>
            </a:pPr>
            <a:r>
              <a:rPr lang="en-ZA" sz="7200" dirty="0" smtClean="0"/>
              <a:t>MODUS OPERANDI</a:t>
            </a:r>
            <a:endParaRPr lang="en-ZA" sz="7200" dirty="0"/>
          </a:p>
        </p:txBody>
      </p:sp>
      <p:pic>
        <p:nvPicPr>
          <p:cNvPr id="28" name="image17.png"/>
          <p:cNvPicPr/>
          <p:nvPr/>
        </p:nvPicPr>
        <p:blipFill>
          <a:blip r:embed="rId2" cstate="print">
            <a:extLst/>
          </a:blip>
          <a:stretch>
            <a:fillRect/>
          </a:stretch>
        </p:blipFill>
        <p:spPr>
          <a:xfrm>
            <a:off x="2536396" y="551293"/>
            <a:ext cx="10056407" cy="12613413"/>
          </a:xfrm>
          <a:prstGeom prst="rect">
            <a:avLst/>
          </a:prstGeom>
          <a:ln w="12700">
            <a:miter lim="400000"/>
          </a:ln>
        </p:spPr>
      </p:pic>
      <p:grpSp>
        <p:nvGrpSpPr>
          <p:cNvPr id="3" name="Group 2"/>
          <p:cNvGrpSpPr/>
          <p:nvPr/>
        </p:nvGrpSpPr>
        <p:grpSpPr>
          <a:xfrm>
            <a:off x="13374009" y="359228"/>
            <a:ext cx="10409464" cy="12801600"/>
            <a:chOff x="13439323" y="130629"/>
            <a:chExt cx="10409464" cy="12801600"/>
          </a:xfrm>
        </p:grpSpPr>
        <p:sp>
          <p:nvSpPr>
            <p:cNvPr id="25" name="Shape 420"/>
            <p:cNvSpPr/>
            <p:nvPr/>
          </p:nvSpPr>
          <p:spPr>
            <a:xfrm>
              <a:off x="13439323" y="130629"/>
              <a:ext cx="10409464" cy="12801600"/>
            </a:xfrm>
            <a:prstGeom prst="rect">
              <a:avLst/>
            </a:prstGeom>
            <a:solidFill>
              <a:srgbClr val="0C7F40"/>
            </a:solidFill>
            <a:ln w="12700">
              <a:solidFill>
                <a:schemeClr val="accent6"/>
              </a:solidFill>
              <a:miter lim="400000"/>
            </a:ln>
          </p:spPr>
          <p:txBody>
            <a:bodyPr lIns="0" tIns="0" rIns="0" bIns="0" anchor="ctr"/>
            <a:lstStyle/>
            <a:p>
              <a:pPr lvl="0" algn="ctr" defTabSz="3655035">
                <a:defRPr sz="7100">
                  <a:solidFill>
                    <a:srgbClr val="FFFFFF"/>
                  </a:solidFill>
                  <a:latin typeface="Lato Light"/>
                  <a:ea typeface="Lato Light"/>
                  <a:cs typeface="Lato Light"/>
                  <a:sym typeface="Lato Light"/>
                </a:defRPr>
              </a:pPr>
              <a:endParaRPr/>
            </a:p>
          </p:txBody>
        </p:sp>
        <p:sp>
          <p:nvSpPr>
            <p:cNvPr id="29" name="Shape 423"/>
            <p:cNvSpPr/>
            <p:nvPr/>
          </p:nvSpPr>
          <p:spPr>
            <a:xfrm>
              <a:off x="13683344" y="551293"/>
              <a:ext cx="10119932" cy="1214178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defTabSz="1827885">
                <a:defRPr sz="1800">
                  <a:solidFill>
                    <a:srgbClr val="000000"/>
                  </a:solidFill>
                </a:defRPr>
              </a:pPr>
              <a:r>
                <a:rPr sz="4000" b="1" dirty="0">
                  <a:solidFill>
                    <a:srgbClr val="FFFFFF"/>
                  </a:solidFill>
                  <a:latin typeface="Lato Black"/>
                  <a:ea typeface="+mn-ea"/>
                  <a:cs typeface="+mn-cs"/>
                  <a:sym typeface="Helvetica"/>
                </a:rPr>
                <a:t>Process Map for Investigations undertaken by the Military Ombud</a:t>
              </a:r>
            </a:p>
            <a:p>
              <a:pPr lvl="0" defTabSz="1827885">
                <a:defRPr sz="1800">
                  <a:solidFill>
                    <a:srgbClr val="000000"/>
                  </a:solidFill>
                </a:defRPr>
              </a:pPr>
              <a:endParaRPr sz="4000" b="1" dirty="0">
                <a:solidFill>
                  <a:srgbClr val="FFFFFF"/>
                </a:solidFill>
                <a:latin typeface="Lato Black"/>
                <a:ea typeface="+mn-ea"/>
                <a:cs typeface="+mn-cs"/>
                <a:sym typeface="Helvetica"/>
              </a:endParaRPr>
            </a:p>
            <a:p>
              <a:pPr marL="742950" lvl="0" indent="-742950" defTabSz="1827885">
                <a:spcBef>
                  <a:spcPts val="2100"/>
                </a:spcBef>
                <a:buSzPct val="100000"/>
                <a:buAutoNum type="arabicPeriod"/>
                <a:defRPr sz="1800">
                  <a:solidFill>
                    <a:srgbClr val="000000"/>
                  </a:solidFill>
                </a:defRPr>
              </a:pPr>
              <a:r>
                <a:rPr sz="3800" dirty="0">
                  <a:solidFill>
                    <a:srgbClr val="FFFFFF"/>
                  </a:solidFill>
                  <a:latin typeface="Lato Black"/>
                  <a:ea typeface="+mn-ea"/>
                  <a:cs typeface="+mn-cs"/>
                  <a:sym typeface="Helvetica"/>
                </a:rPr>
                <a:t>Receive, register  &amp; allocate a reference number to the complaint.</a:t>
              </a:r>
            </a:p>
            <a:p>
              <a:pPr marL="742950" lvl="0" indent="-742950" defTabSz="1827885">
                <a:spcBef>
                  <a:spcPts val="2100"/>
                </a:spcBef>
                <a:buSzPct val="100000"/>
                <a:buAutoNum type="arabicPeriod"/>
                <a:defRPr sz="1800">
                  <a:solidFill>
                    <a:srgbClr val="000000"/>
                  </a:solidFill>
                </a:defRPr>
              </a:pPr>
              <a:r>
                <a:rPr sz="3800" dirty="0">
                  <a:solidFill>
                    <a:srgbClr val="FFFFFF"/>
                  </a:solidFill>
                  <a:latin typeface="Lato Black"/>
                  <a:ea typeface="+mn-ea"/>
                  <a:cs typeface="+mn-cs"/>
                  <a:sym typeface="Helvetica"/>
                </a:rPr>
                <a:t>Assess to determine jurisdiction.</a:t>
              </a:r>
            </a:p>
            <a:p>
              <a:pPr marL="742950" lvl="0" indent="-742950" defTabSz="1827885">
                <a:spcBef>
                  <a:spcPts val="2100"/>
                </a:spcBef>
                <a:buSzPct val="100000"/>
                <a:buAutoNum type="arabicPeriod"/>
                <a:defRPr sz="1800">
                  <a:solidFill>
                    <a:srgbClr val="000000"/>
                  </a:solidFill>
                </a:defRPr>
              </a:pPr>
              <a:r>
                <a:rPr sz="3800" dirty="0">
                  <a:solidFill>
                    <a:srgbClr val="FFFFFF"/>
                  </a:solidFill>
                  <a:latin typeface="Lato Black"/>
                  <a:ea typeface="+mn-ea"/>
                  <a:cs typeface="+mn-cs"/>
                  <a:sym typeface="Helvetica"/>
                </a:rPr>
                <a:t>Assign Intake Officer/Analyst or Investigator.</a:t>
              </a:r>
            </a:p>
            <a:p>
              <a:pPr marL="742950" lvl="0" indent="-742950" defTabSz="1827885">
                <a:spcBef>
                  <a:spcPts val="2100"/>
                </a:spcBef>
                <a:buSzPct val="100000"/>
                <a:buAutoNum type="arabicPeriod"/>
                <a:defRPr sz="1800">
                  <a:solidFill>
                    <a:srgbClr val="000000"/>
                  </a:solidFill>
                </a:defRPr>
              </a:pPr>
              <a:r>
                <a:rPr sz="3800" dirty="0">
                  <a:solidFill>
                    <a:srgbClr val="FFFFFF"/>
                  </a:solidFill>
                  <a:latin typeface="Lato Black"/>
                  <a:ea typeface="+mn-ea"/>
                  <a:cs typeface="+mn-cs"/>
                  <a:sym typeface="Helvetica"/>
                </a:rPr>
                <a:t>Interview complainant.</a:t>
              </a:r>
            </a:p>
            <a:p>
              <a:pPr marL="742950" lvl="0" indent="-742950" defTabSz="1827885">
                <a:spcBef>
                  <a:spcPts val="2100"/>
                </a:spcBef>
                <a:buSzPct val="100000"/>
                <a:buAutoNum type="arabicPeriod"/>
                <a:defRPr sz="1800">
                  <a:solidFill>
                    <a:srgbClr val="000000"/>
                  </a:solidFill>
                </a:defRPr>
              </a:pPr>
              <a:r>
                <a:rPr sz="3800" dirty="0">
                  <a:solidFill>
                    <a:srgbClr val="FFFFFF"/>
                  </a:solidFill>
                  <a:latin typeface="Lato Black"/>
                  <a:ea typeface="+mn-ea"/>
                  <a:cs typeface="+mn-cs"/>
                  <a:sym typeface="Helvetica"/>
                </a:rPr>
                <a:t>Notify interested parties.</a:t>
              </a:r>
            </a:p>
            <a:p>
              <a:pPr marL="742950" lvl="0" indent="-742950" defTabSz="1827885">
                <a:spcBef>
                  <a:spcPts val="2100"/>
                </a:spcBef>
                <a:buSzPct val="100000"/>
                <a:buAutoNum type="arabicPeriod"/>
                <a:defRPr sz="1800">
                  <a:solidFill>
                    <a:srgbClr val="000000"/>
                  </a:solidFill>
                </a:defRPr>
              </a:pPr>
              <a:r>
                <a:rPr sz="3800" dirty="0">
                  <a:solidFill>
                    <a:srgbClr val="FFFFFF"/>
                  </a:solidFill>
                  <a:latin typeface="Lato Black"/>
                  <a:ea typeface="+mn-ea"/>
                  <a:cs typeface="+mn-cs"/>
                  <a:sym typeface="Helvetica"/>
                </a:rPr>
                <a:t>Solicit comment from complainant.</a:t>
              </a:r>
            </a:p>
            <a:p>
              <a:pPr marL="742950" lvl="0" indent="-742950" defTabSz="1827885">
                <a:spcBef>
                  <a:spcPts val="2100"/>
                </a:spcBef>
                <a:buSzPct val="100000"/>
                <a:buAutoNum type="arabicPeriod"/>
                <a:defRPr sz="1800">
                  <a:solidFill>
                    <a:srgbClr val="000000"/>
                  </a:solidFill>
                </a:defRPr>
              </a:pPr>
              <a:r>
                <a:rPr sz="3800" dirty="0">
                  <a:solidFill>
                    <a:srgbClr val="FFFFFF"/>
                  </a:solidFill>
                  <a:latin typeface="Lato Black"/>
                  <a:ea typeface="+mn-ea"/>
                  <a:cs typeface="+mn-cs"/>
                  <a:sym typeface="Helvetica"/>
                </a:rPr>
                <a:t>Set matter down for conciliation with 20 days notice.</a:t>
              </a:r>
            </a:p>
            <a:p>
              <a:pPr marL="742950" lvl="0" indent="-742950" defTabSz="1827885">
                <a:spcBef>
                  <a:spcPts val="2100"/>
                </a:spcBef>
                <a:buSzPct val="100000"/>
                <a:buAutoNum type="arabicPeriod"/>
                <a:defRPr sz="1800">
                  <a:solidFill>
                    <a:srgbClr val="000000"/>
                  </a:solidFill>
                </a:defRPr>
              </a:pPr>
              <a:r>
                <a:rPr sz="3800" dirty="0">
                  <a:solidFill>
                    <a:srgbClr val="FFFFFF"/>
                  </a:solidFill>
                  <a:latin typeface="Lato Black"/>
                  <a:ea typeface="+mn-ea"/>
                  <a:cs typeface="+mn-cs"/>
                  <a:sym typeface="Helvetica"/>
                </a:rPr>
                <a:t>Conduct ADR/conciliation/mediation.</a:t>
              </a:r>
            </a:p>
            <a:p>
              <a:pPr marL="742950" lvl="0" indent="-742950" defTabSz="1827885">
                <a:spcBef>
                  <a:spcPts val="2100"/>
                </a:spcBef>
                <a:buSzPct val="100000"/>
                <a:buAutoNum type="arabicPeriod"/>
                <a:defRPr sz="1800">
                  <a:solidFill>
                    <a:srgbClr val="000000"/>
                  </a:solidFill>
                </a:defRPr>
              </a:pPr>
              <a:r>
                <a:rPr sz="3800" dirty="0">
                  <a:solidFill>
                    <a:srgbClr val="FFFFFF"/>
                  </a:solidFill>
                  <a:latin typeface="Lato Black"/>
                  <a:ea typeface="+mn-ea"/>
                  <a:cs typeface="+mn-cs"/>
                  <a:sym typeface="Helvetica"/>
                </a:rPr>
                <a:t>If successful draft a settlement agreement.</a:t>
              </a:r>
            </a:p>
            <a:p>
              <a:pPr marL="742950" lvl="0" indent="-742950" defTabSz="1827885">
                <a:spcBef>
                  <a:spcPts val="2100"/>
                </a:spcBef>
                <a:buSzPct val="100000"/>
                <a:buAutoNum type="arabicPeriod"/>
                <a:defRPr sz="1800">
                  <a:solidFill>
                    <a:srgbClr val="000000"/>
                  </a:solidFill>
                </a:defRPr>
              </a:pPr>
              <a:r>
                <a:rPr sz="3800" dirty="0">
                  <a:solidFill>
                    <a:srgbClr val="FFFFFF"/>
                  </a:solidFill>
                  <a:latin typeface="Lato Black"/>
                  <a:ea typeface="+mn-ea"/>
                  <a:cs typeface="+mn-cs"/>
                  <a:sym typeface="Helvetica"/>
                </a:rPr>
                <a:t>Submit report to MOD&amp;ML.</a:t>
              </a:r>
            </a:p>
          </p:txBody>
        </p:sp>
      </p:grpSp>
    </p:spTree>
    <p:extLst>
      <p:ext uri="{BB962C8B-B14F-4D97-AF65-F5344CB8AC3E}">
        <p14:creationId xmlns:p14="http://schemas.microsoft.com/office/powerpoint/2010/main" xmlns="" val="2093583097"/>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alpha val="81000"/>
          </a:srgbClr>
        </a:solidFill>
        <a:effectLst/>
      </p:bgPr>
    </p:bg>
    <p:spTree>
      <p:nvGrpSpPr>
        <p:cNvPr id="1" name=""/>
        <p:cNvGrpSpPr/>
        <p:nvPr/>
      </p:nvGrpSpPr>
      <p:grpSpPr>
        <a:xfrm>
          <a:off x="0" y="0"/>
          <a:ext cx="0" cy="0"/>
          <a:chOff x="0" y="0"/>
          <a:chExt cx="0" cy="0"/>
        </a:xfrm>
      </p:grpSpPr>
      <p:sp>
        <p:nvSpPr>
          <p:cNvPr id="296" name="Shape 296"/>
          <p:cNvSpPr/>
          <p:nvPr/>
        </p:nvSpPr>
        <p:spPr>
          <a:xfrm>
            <a:off x="33833" y="0"/>
            <a:ext cx="2195017" cy="13716000"/>
          </a:xfrm>
          <a:prstGeom prst="rect">
            <a:avLst/>
          </a:prstGeom>
          <a:solidFill>
            <a:srgbClr val="0D7E40"/>
          </a:solidFill>
          <a:ln w="12700">
            <a:miter lim="400000"/>
          </a:ln>
        </p:spPr>
        <p:txBody>
          <a:bodyPr vert="vert270" lIns="0" tIns="0" rIns="0" bIns="0" anchor="ctr"/>
          <a:lstStyle/>
          <a:p>
            <a:pPr lvl="0" algn="ctr">
              <a:defRPr>
                <a:solidFill>
                  <a:srgbClr val="FFFFFF"/>
                </a:solidFill>
                <a:latin typeface="Lato Light"/>
                <a:ea typeface="Lato Light"/>
                <a:cs typeface="Lato Light"/>
                <a:sym typeface="Lato Light"/>
              </a:defRPr>
            </a:pPr>
            <a:r>
              <a:rPr lang="en-ZA" sz="7200" dirty="0" smtClean="0"/>
              <a:t>MODUS OPERANDI</a:t>
            </a:r>
            <a:endParaRPr lang="en-ZA" sz="7200" dirty="0"/>
          </a:p>
        </p:txBody>
      </p:sp>
      <p:pic>
        <p:nvPicPr>
          <p:cNvPr id="7" name="image18.png"/>
          <p:cNvPicPr/>
          <p:nvPr/>
        </p:nvPicPr>
        <p:blipFill>
          <a:blip r:embed="rId2" cstate="print">
            <a:extLst/>
          </a:blip>
          <a:stretch>
            <a:fillRect/>
          </a:stretch>
        </p:blipFill>
        <p:spPr>
          <a:xfrm>
            <a:off x="13027112" y="322693"/>
            <a:ext cx="11146301" cy="13066736"/>
          </a:xfrm>
          <a:prstGeom prst="rect">
            <a:avLst/>
          </a:prstGeom>
          <a:ln w="12700">
            <a:miter lim="400000"/>
          </a:ln>
        </p:spPr>
      </p:pic>
      <p:grpSp>
        <p:nvGrpSpPr>
          <p:cNvPr id="8" name="Group 7"/>
          <p:cNvGrpSpPr/>
          <p:nvPr/>
        </p:nvGrpSpPr>
        <p:grpSpPr>
          <a:xfrm>
            <a:off x="2524112" y="1878275"/>
            <a:ext cx="10207738" cy="10204864"/>
            <a:chOff x="499372" y="441366"/>
            <a:chExt cx="10207738" cy="10204864"/>
          </a:xfrm>
        </p:grpSpPr>
        <p:sp>
          <p:nvSpPr>
            <p:cNvPr id="9" name="Shape 426"/>
            <p:cNvSpPr/>
            <p:nvPr/>
          </p:nvSpPr>
          <p:spPr>
            <a:xfrm>
              <a:off x="1190538" y="2598009"/>
              <a:ext cx="1828254" cy="3"/>
            </a:xfrm>
            <a:prstGeom prst="line">
              <a:avLst/>
            </a:prstGeom>
            <a:ln w="57150">
              <a:solidFill>
                <a:srgbClr val="FFFFFF"/>
              </a:solidFill>
              <a:miter/>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10" name="Shape 427"/>
            <p:cNvSpPr/>
            <p:nvPr/>
          </p:nvSpPr>
          <p:spPr>
            <a:xfrm>
              <a:off x="499372" y="441366"/>
              <a:ext cx="10207738" cy="10204864"/>
            </a:xfrm>
            <a:prstGeom prst="rect">
              <a:avLst/>
            </a:prstGeom>
            <a:solidFill>
              <a:srgbClr val="0C7F40"/>
            </a:solidFill>
            <a:ln w="12700">
              <a:miter lim="400000"/>
            </a:ln>
          </p:spPr>
          <p:txBody>
            <a:bodyPr lIns="0" tIns="0" rIns="0" bIns="0" anchor="ctr"/>
            <a:lstStyle/>
            <a:p>
              <a:pPr lvl="0" defTabSz="3655035">
                <a:defRPr>
                  <a:solidFill>
                    <a:srgbClr val="FFFFFF"/>
                  </a:solidFill>
                  <a:latin typeface="Lato Light"/>
                  <a:ea typeface="Lato Light"/>
                  <a:cs typeface="Lato Light"/>
                  <a:sym typeface="Lato Light"/>
                </a:defRPr>
              </a:pPr>
              <a:endParaRPr/>
            </a:p>
          </p:txBody>
        </p:sp>
        <p:sp>
          <p:nvSpPr>
            <p:cNvPr id="11" name="Shape 428"/>
            <p:cNvSpPr/>
            <p:nvPr/>
          </p:nvSpPr>
          <p:spPr>
            <a:xfrm>
              <a:off x="1184355" y="938229"/>
              <a:ext cx="8837771" cy="922559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lvl="0" algn="ctr" defTabSz="3655035">
                <a:spcBef>
                  <a:spcPts val="2100"/>
                </a:spcBef>
                <a:defRPr sz="1800">
                  <a:solidFill>
                    <a:srgbClr val="000000"/>
                  </a:solidFill>
                </a:defRPr>
              </a:pPr>
              <a:r>
                <a:rPr sz="4000" b="1" dirty="0" smtClean="0">
                  <a:solidFill>
                    <a:srgbClr val="FFFFFF"/>
                  </a:solidFill>
                  <a:latin typeface="+mn-lt"/>
                  <a:ea typeface="+mn-ea"/>
                  <a:cs typeface="+mn-cs"/>
                  <a:sym typeface="Helvetica"/>
                </a:rPr>
                <a:t>ADR</a:t>
              </a:r>
              <a:r>
                <a:rPr lang="en-ZA" sz="4000" b="1" dirty="0" smtClean="0">
                  <a:solidFill>
                    <a:srgbClr val="FFFFFF"/>
                  </a:solidFill>
                  <a:latin typeface="+mn-lt"/>
                  <a:ea typeface="+mn-ea"/>
                  <a:cs typeface="+mn-cs"/>
                  <a:sym typeface="Helvetica"/>
                </a:rPr>
                <a:t> </a:t>
              </a:r>
              <a:r>
                <a:rPr sz="4000" b="1" dirty="0" smtClean="0">
                  <a:solidFill>
                    <a:srgbClr val="FFFFFF"/>
                  </a:solidFill>
                  <a:latin typeface="+mn-lt"/>
                  <a:ea typeface="+mn-ea"/>
                  <a:cs typeface="+mn-cs"/>
                  <a:sym typeface="Helvetica"/>
                </a:rPr>
                <a:t>/</a:t>
              </a:r>
              <a:r>
                <a:rPr lang="en-ZA" sz="4000" b="1" dirty="0" smtClean="0">
                  <a:solidFill>
                    <a:srgbClr val="FFFFFF"/>
                  </a:solidFill>
                  <a:latin typeface="+mn-lt"/>
                  <a:ea typeface="+mn-ea"/>
                  <a:cs typeface="+mn-cs"/>
                  <a:sym typeface="Helvetica"/>
                </a:rPr>
                <a:t> C</a:t>
              </a:r>
              <a:r>
                <a:rPr sz="4000" b="1" dirty="0" err="1" smtClean="0">
                  <a:solidFill>
                    <a:srgbClr val="FFFFFF"/>
                  </a:solidFill>
                  <a:latin typeface="+mn-lt"/>
                  <a:ea typeface="+mn-ea"/>
                  <a:cs typeface="+mn-cs"/>
                  <a:sym typeface="Helvetica"/>
                </a:rPr>
                <a:t>onciliation</a:t>
              </a:r>
              <a:r>
                <a:rPr lang="en-ZA" sz="4000" b="1" dirty="0" smtClean="0">
                  <a:solidFill>
                    <a:srgbClr val="FFFFFF"/>
                  </a:solidFill>
                  <a:latin typeface="+mn-lt"/>
                  <a:ea typeface="+mn-ea"/>
                  <a:cs typeface="+mn-cs"/>
                  <a:sym typeface="Helvetica"/>
                </a:rPr>
                <a:t> </a:t>
              </a:r>
              <a:r>
                <a:rPr sz="4000" b="1" dirty="0" smtClean="0">
                  <a:solidFill>
                    <a:srgbClr val="FFFFFF"/>
                  </a:solidFill>
                  <a:latin typeface="+mn-lt"/>
                  <a:ea typeface="+mn-ea"/>
                  <a:cs typeface="+mn-cs"/>
                  <a:sym typeface="Helvetica"/>
                </a:rPr>
                <a:t>/</a:t>
              </a:r>
              <a:r>
                <a:rPr lang="en-ZA" sz="4000" b="1" dirty="0" smtClean="0">
                  <a:solidFill>
                    <a:srgbClr val="FFFFFF"/>
                  </a:solidFill>
                  <a:latin typeface="+mn-lt"/>
                  <a:ea typeface="+mn-ea"/>
                  <a:cs typeface="+mn-cs"/>
                  <a:sym typeface="Helvetica"/>
                </a:rPr>
                <a:t> M</a:t>
              </a:r>
              <a:r>
                <a:rPr sz="4000" b="1" dirty="0" err="1" smtClean="0">
                  <a:solidFill>
                    <a:srgbClr val="FFFFFF"/>
                  </a:solidFill>
                  <a:latin typeface="+mn-lt"/>
                  <a:ea typeface="+mn-ea"/>
                  <a:cs typeface="+mn-cs"/>
                  <a:sym typeface="Helvetica"/>
                </a:rPr>
                <a:t>ediation</a:t>
              </a:r>
              <a:r>
                <a:rPr sz="4000" b="1" dirty="0" smtClean="0">
                  <a:solidFill>
                    <a:srgbClr val="FFFFFF"/>
                  </a:solidFill>
                  <a:latin typeface="+mn-lt"/>
                  <a:ea typeface="+mn-ea"/>
                  <a:cs typeface="+mn-cs"/>
                  <a:sym typeface="Helvetica"/>
                </a:rPr>
                <a:t> </a:t>
              </a:r>
              <a:r>
                <a:rPr lang="en-ZA" sz="4000" b="1" dirty="0">
                  <a:solidFill>
                    <a:srgbClr val="FFFFFF"/>
                  </a:solidFill>
                  <a:latin typeface="+mn-lt"/>
                  <a:ea typeface="+mn-ea"/>
                  <a:cs typeface="+mn-cs"/>
                  <a:sym typeface="Helvetica"/>
                </a:rPr>
                <a:t>U</a:t>
              </a:r>
              <a:r>
                <a:rPr sz="4000" b="1" dirty="0" err="1" smtClean="0">
                  <a:solidFill>
                    <a:srgbClr val="FFFFFF"/>
                  </a:solidFill>
                  <a:latin typeface="+mn-lt"/>
                  <a:ea typeface="+mn-ea"/>
                  <a:cs typeface="+mn-cs"/>
                  <a:sym typeface="Helvetica"/>
                </a:rPr>
                <a:t>nsuccessful</a:t>
              </a:r>
              <a:endParaRPr lang="en-ZA" sz="4000" b="1" dirty="0" smtClean="0">
                <a:solidFill>
                  <a:srgbClr val="FFFFFF"/>
                </a:solidFill>
                <a:latin typeface="+mn-lt"/>
                <a:ea typeface="+mn-ea"/>
                <a:cs typeface="+mn-cs"/>
                <a:sym typeface="Helvetica"/>
              </a:endParaRPr>
            </a:p>
            <a:p>
              <a:pPr lvl="0" defTabSz="3655035">
                <a:spcBef>
                  <a:spcPts val="2100"/>
                </a:spcBef>
                <a:defRPr sz="1800">
                  <a:solidFill>
                    <a:srgbClr val="000000"/>
                  </a:solidFill>
                </a:defRPr>
              </a:pPr>
              <a:endParaRPr sz="4000" b="1" dirty="0">
                <a:solidFill>
                  <a:srgbClr val="FFFFFF"/>
                </a:solidFill>
                <a:latin typeface="+mn-lt"/>
                <a:ea typeface="+mn-ea"/>
                <a:cs typeface="+mn-cs"/>
                <a:sym typeface="Helvetica"/>
              </a:endParaRPr>
            </a:p>
            <a:p>
              <a:pPr marL="742950" lvl="0" indent="-742950" defTabSz="3655035">
                <a:lnSpc>
                  <a:spcPct val="150000"/>
                </a:lnSpc>
                <a:buSzPct val="100000"/>
                <a:buAutoNum type="arabicPeriod"/>
                <a:defRPr sz="1800">
                  <a:solidFill>
                    <a:srgbClr val="000000"/>
                  </a:solidFill>
                </a:defRPr>
              </a:pPr>
              <a:r>
                <a:rPr sz="3800" dirty="0">
                  <a:solidFill>
                    <a:srgbClr val="FFFFFF"/>
                  </a:solidFill>
                  <a:latin typeface="Lato Black"/>
                  <a:ea typeface="+mn-ea"/>
                  <a:cs typeface="+mn-cs"/>
                  <a:sym typeface="Helvetica"/>
                </a:rPr>
                <a:t>Conduct </a:t>
              </a:r>
              <a:r>
                <a:rPr sz="3800" dirty="0" smtClean="0">
                  <a:solidFill>
                    <a:srgbClr val="FFFFFF"/>
                  </a:solidFill>
                  <a:latin typeface="Lato Black"/>
                  <a:ea typeface="+mn-ea"/>
                  <a:cs typeface="+mn-cs"/>
                  <a:sym typeface="Helvetica"/>
                </a:rPr>
                <a:t>investigations</a:t>
              </a:r>
              <a:r>
                <a:rPr lang="en-ZA" sz="3800" dirty="0" smtClean="0">
                  <a:solidFill>
                    <a:srgbClr val="FFFFFF"/>
                  </a:solidFill>
                  <a:latin typeface="Lato Black"/>
                  <a:ea typeface="+mn-ea"/>
                  <a:cs typeface="+mn-cs"/>
                  <a:sym typeface="Helvetica"/>
                </a:rPr>
                <a:t>,</a:t>
              </a:r>
              <a:r>
                <a:rPr sz="3800" dirty="0" smtClean="0">
                  <a:solidFill>
                    <a:srgbClr val="FFFFFF"/>
                  </a:solidFill>
                  <a:latin typeface="Lato Black"/>
                  <a:ea typeface="+mn-ea"/>
                  <a:cs typeface="+mn-cs"/>
                  <a:sym typeface="Helvetica"/>
                </a:rPr>
                <a:t> </a:t>
              </a:r>
              <a:r>
                <a:rPr sz="3800" dirty="0">
                  <a:solidFill>
                    <a:srgbClr val="FFFFFF"/>
                  </a:solidFill>
                  <a:latin typeface="Lato Black"/>
                  <a:ea typeface="+mn-ea"/>
                  <a:cs typeface="+mn-cs"/>
                  <a:sym typeface="Helvetica"/>
                </a:rPr>
                <a:t>interview complainant and witnesses.</a:t>
              </a:r>
            </a:p>
            <a:p>
              <a:pPr marL="742950" lvl="0" indent="-742950" defTabSz="3655035">
                <a:lnSpc>
                  <a:spcPct val="150000"/>
                </a:lnSpc>
                <a:buSzPct val="100000"/>
                <a:buAutoNum type="arabicPeriod"/>
                <a:defRPr sz="1800">
                  <a:solidFill>
                    <a:srgbClr val="000000"/>
                  </a:solidFill>
                </a:defRPr>
              </a:pPr>
              <a:r>
                <a:rPr sz="3800" dirty="0">
                  <a:solidFill>
                    <a:srgbClr val="FFFFFF"/>
                  </a:solidFill>
                  <a:latin typeface="Lato Black"/>
                  <a:ea typeface="+mn-ea"/>
                  <a:cs typeface="+mn-cs"/>
                  <a:sym typeface="Helvetica"/>
                </a:rPr>
                <a:t>Assess and review jurisprudence.</a:t>
              </a:r>
            </a:p>
            <a:p>
              <a:pPr marL="742950" lvl="0" indent="-742950" defTabSz="3655035">
                <a:lnSpc>
                  <a:spcPct val="150000"/>
                </a:lnSpc>
                <a:buSzPct val="100000"/>
                <a:buAutoNum type="arabicPeriod"/>
                <a:defRPr sz="1800">
                  <a:solidFill>
                    <a:srgbClr val="000000"/>
                  </a:solidFill>
                </a:defRPr>
              </a:pPr>
              <a:r>
                <a:rPr sz="3800" dirty="0">
                  <a:solidFill>
                    <a:srgbClr val="FFFFFF"/>
                  </a:solidFill>
                  <a:latin typeface="Lato Black"/>
                  <a:ea typeface="+mn-ea"/>
                  <a:cs typeface="+mn-cs"/>
                  <a:sym typeface="Helvetica"/>
                </a:rPr>
                <a:t>Preliminary report submitted to interested parties.</a:t>
              </a:r>
            </a:p>
            <a:p>
              <a:pPr marL="742950" lvl="0" indent="-742950" defTabSz="3655035">
                <a:lnSpc>
                  <a:spcPct val="150000"/>
                </a:lnSpc>
                <a:buSzPct val="100000"/>
                <a:buAutoNum type="arabicPeriod"/>
                <a:defRPr sz="1800">
                  <a:solidFill>
                    <a:srgbClr val="000000"/>
                  </a:solidFill>
                </a:defRPr>
              </a:pPr>
              <a:r>
                <a:rPr sz="3800" dirty="0">
                  <a:solidFill>
                    <a:srgbClr val="FFFFFF"/>
                  </a:solidFill>
                  <a:latin typeface="Lato Black"/>
                  <a:ea typeface="+mn-ea"/>
                  <a:cs typeface="+mn-cs"/>
                  <a:sym typeface="Helvetica"/>
                </a:rPr>
                <a:t>Final report send to MOD&amp;MV</a:t>
              </a:r>
            </a:p>
            <a:p>
              <a:pPr marL="742950" lvl="0" indent="-742950" defTabSz="3655035">
                <a:lnSpc>
                  <a:spcPct val="150000"/>
                </a:lnSpc>
                <a:buSzPct val="100000"/>
                <a:buAutoNum type="arabicPeriod"/>
                <a:defRPr sz="1800">
                  <a:solidFill>
                    <a:srgbClr val="000000"/>
                  </a:solidFill>
                </a:defRPr>
              </a:pPr>
              <a:r>
                <a:rPr sz="3800" dirty="0">
                  <a:solidFill>
                    <a:srgbClr val="FFFFFF"/>
                  </a:solidFill>
                  <a:latin typeface="Lato Black"/>
                  <a:ea typeface="+mn-ea"/>
                  <a:cs typeface="+mn-cs"/>
                  <a:sym typeface="Helvetica"/>
                </a:rPr>
                <a:t>Resolve complaint.</a:t>
              </a:r>
            </a:p>
            <a:p>
              <a:pPr marL="742950" lvl="0" indent="-742950" defTabSz="3655035">
                <a:lnSpc>
                  <a:spcPct val="150000"/>
                </a:lnSpc>
                <a:buSzPct val="100000"/>
                <a:buAutoNum type="arabicPeriod"/>
                <a:defRPr sz="1800">
                  <a:solidFill>
                    <a:srgbClr val="000000"/>
                  </a:solidFill>
                </a:defRPr>
              </a:pPr>
              <a:r>
                <a:rPr sz="3800" dirty="0">
                  <a:solidFill>
                    <a:srgbClr val="FFFFFF"/>
                  </a:solidFill>
                  <a:latin typeface="Lato Black"/>
                  <a:ea typeface="+mn-ea"/>
                  <a:cs typeface="+mn-cs"/>
                  <a:sym typeface="Helvetica"/>
                </a:rPr>
                <a:t>Monitor implementation.</a:t>
              </a:r>
            </a:p>
          </p:txBody>
        </p:sp>
      </p:grpSp>
    </p:spTree>
    <p:extLst>
      <p:ext uri="{BB962C8B-B14F-4D97-AF65-F5344CB8AC3E}">
        <p14:creationId xmlns:p14="http://schemas.microsoft.com/office/powerpoint/2010/main" xmlns="" val="3988901122"/>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alpha val="81000"/>
          </a:srgbClr>
        </a:solidFill>
        <a:effectLst/>
      </p:bgPr>
    </p:bg>
    <p:spTree>
      <p:nvGrpSpPr>
        <p:cNvPr id="1" name=""/>
        <p:cNvGrpSpPr/>
        <p:nvPr/>
      </p:nvGrpSpPr>
      <p:grpSpPr>
        <a:xfrm>
          <a:off x="0" y="0"/>
          <a:ext cx="0" cy="0"/>
          <a:chOff x="0" y="0"/>
          <a:chExt cx="0" cy="0"/>
        </a:xfrm>
      </p:grpSpPr>
      <p:sp>
        <p:nvSpPr>
          <p:cNvPr id="296" name="Shape 296"/>
          <p:cNvSpPr/>
          <p:nvPr/>
        </p:nvSpPr>
        <p:spPr>
          <a:xfrm>
            <a:off x="33833" y="0"/>
            <a:ext cx="2195017" cy="13716000"/>
          </a:xfrm>
          <a:prstGeom prst="rect">
            <a:avLst/>
          </a:prstGeom>
          <a:solidFill>
            <a:srgbClr val="0D7E40"/>
          </a:solidFill>
          <a:ln w="12700">
            <a:miter lim="400000"/>
          </a:ln>
        </p:spPr>
        <p:txBody>
          <a:bodyPr vert="vert270" lIns="0" tIns="0" rIns="0" bIns="0" anchor="ctr"/>
          <a:lstStyle/>
          <a:p>
            <a:pPr lvl="0" algn="ctr">
              <a:defRPr>
                <a:solidFill>
                  <a:srgbClr val="FFFFFF"/>
                </a:solidFill>
                <a:latin typeface="Lato Light"/>
                <a:ea typeface="Lato Light"/>
                <a:cs typeface="Lato Light"/>
                <a:sym typeface="Lato Light"/>
              </a:defRPr>
            </a:pPr>
            <a:r>
              <a:rPr lang="en-ZA" sz="7200" dirty="0" smtClean="0"/>
              <a:t>PERFORMANCE INFORMATION</a:t>
            </a:r>
            <a:endParaRPr lang="en-ZA" sz="7200" dirty="0"/>
          </a:p>
        </p:txBody>
      </p:sp>
      <p:graphicFrame>
        <p:nvGraphicFramePr>
          <p:cNvPr id="4" name="Table 3"/>
          <p:cNvGraphicFramePr>
            <a:graphicFrameLocks noGrp="1"/>
          </p:cNvGraphicFramePr>
          <p:nvPr>
            <p:extLst>
              <p:ext uri="{D42A27DB-BD31-4B8C-83A1-F6EECF244321}">
                <p14:modId xmlns:p14="http://schemas.microsoft.com/office/powerpoint/2010/main" xmlns="" val="899046213"/>
              </p:ext>
            </p:extLst>
          </p:nvPr>
        </p:nvGraphicFramePr>
        <p:xfrm>
          <a:off x="2514600" y="142879"/>
          <a:ext cx="21553713" cy="5993892"/>
        </p:xfrm>
        <a:graphic>
          <a:graphicData uri="http://schemas.openxmlformats.org/drawingml/2006/table">
            <a:tbl>
              <a:tblPr firstRow="1" firstCol="1" bandRow="1">
                <a:tableStyleId>{5C22544A-7EE6-4342-B048-85BDC9FD1C3A}</a:tableStyleId>
              </a:tblPr>
              <a:tblGrid>
                <a:gridCol w="4310120">
                  <a:extLst>
                    <a:ext uri="{9D8B030D-6E8A-4147-A177-3AD203B41FA5}">
                      <a16:colId xmlns:a16="http://schemas.microsoft.com/office/drawing/2014/main" xmlns="" val="20000"/>
                    </a:ext>
                  </a:extLst>
                </a:gridCol>
                <a:gridCol w="2020659">
                  <a:extLst>
                    <a:ext uri="{9D8B030D-6E8A-4147-A177-3AD203B41FA5}">
                      <a16:colId xmlns:a16="http://schemas.microsoft.com/office/drawing/2014/main" xmlns="" val="20001"/>
                    </a:ext>
                  </a:extLst>
                </a:gridCol>
                <a:gridCol w="2000912">
                  <a:extLst>
                    <a:ext uri="{9D8B030D-6E8A-4147-A177-3AD203B41FA5}">
                      <a16:colId xmlns:a16="http://schemas.microsoft.com/office/drawing/2014/main" xmlns="" val="20002"/>
                    </a:ext>
                  </a:extLst>
                </a:gridCol>
                <a:gridCol w="2281880">
                  <a:extLst>
                    <a:ext uri="{9D8B030D-6E8A-4147-A177-3AD203B41FA5}">
                      <a16:colId xmlns:a16="http://schemas.microsoft.com/office/drawing/2014/main" xmlns="" val="20003"/>
                    </a:ext>
                  </a:extLst>
                </a:gridCol>
                <a:gridCol w="3494315">
                  <a:extLst>
                    <a:ext uri="{9D8B030D-6E8A-4147-A177-3AD203B41FA5}">
                      <a16:colId xmlns:a16="http://schemas.microsoft.com/office/drawing/2014/main" xmlns="" val="20004"/>
                    </a:ext>
                  </a:extLst>
                </a:gridCol>
                <a:gridCol w="2612571">
                  <a:extLst>
                    <a:ext uri="{9D8B030D-6E8A-4147-A177-3AD203B41FA5}">
                      <a16:colId xmlns:a16="http://schemas.microsoft.com/office/drawing/2014/main" xmlns="" val="20005"/>
                    </a:ext>
                  </a:extLst>
                </a:gridCol>
                <a:gridCol w="2514600">
                  <a:extLst>
                    <a:ext uri="{9D8B030D-6E8A-4147-A177-3AD203B41FA5}">
                      <a16:colId xmlns:a16="http://schemas.microsoft.com/office/drawing/2014/main" xmlns="" val="20006"/>
                    </a:ext>
                  </a:extLst>
                </a:gridCol>
                <a:gridCol w="2318656">
                  <a:extLst>
                    <a:ext uri="{9D8B030D-6E8A-4147-A177-3AD203B41FA5}">
                      <a16:colId xmlns:a16="http://schemas.microsoft.com/office/drawing/2014/main" xmlns="" val="20007"/>
                    </a:ext>
                  </a:extLst>
                </a:gridCol>
              </a:tblGrid>
              <a:tr h="950027">
                <a:tc rowSpan="2">
                  <a:txBody>
                    <a:bodyPr/>
                    <a:lstStyle/>
                    <a:p>
                      <a:pPr algn="ctr">
                        <a:lnSpc>
                          <a:spcPct val="115000"/>
                        </a:lnSpc>
                        <a:spcAft>
                          <a:spcPts val="0"/>
                        </a:spcAft>
                        <a:tabLst>
                          <a:tab pos="180340" algn="l"/>
                          <a:tab pos="540385" algn="l"/>
                        </a:tabLst>
                      </a:pPr>
                      <a:r>
                        <a:rPr lang="en-GB" sz="3800" dirty="0">
                          <a:solidFill>
                            <a:schemeClr val="accent6"/>
                          </a:solidFill>
                          <a:effectLst/>
                          <a:latin typeface="Lato Black"/>
                          <a:cs typeface="Arial" panose="020B0604020202020204" pitchFamily="34" charset="0"/>
                        </a:rPr>
                        <a:t>Performance Indicator</a:t>
                      </a:r>
                      <a:endParaRPr lang="en-ZA" sz="3800" dirty="0">
                        <a:solidFill>
                          <a:schemeClr val="accent6"/>
                        </a:solidFill>
                        <a:effectLst/>
                        <a:latin typeface="Lato Black"/>
                        <a:ea typeface="Times New Roman" panose="02020603050405020304" pitchFamily="18" charset="0"/>
                        <a:cs typeface="Arial" panose="020B0604020202020204" pitchFamily="34" charset="0"/>
                      </a:endParaRPr>
                    </a:p>
                  </a:txBody>
                  <a:tcPr marL="65182" marR="651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3">
                  <a:txBody>
                    <a:bodyPr/>
                    <a:lstStyle/>
                    <a:p>
                      <a:pPr algn="ctr">
                        <a:lnSpc>
                          <a:spcPct val="115000"/>
                        </a:lnSpc>
                        <a:spcAft>
                          <a:spcPts val="0"/>
                        </a:spcAft>
                        <a:tabLst>
                          <a:tab pos="180340" algn="l"/>
                          <a:tab pos="540385" algn="l"/>
                        </a:tabLst>
                      </a:pPr>
                      <a:r>
                        <a:rPr lang="en-GB" sz="3800" dirty="0">
                          <a:solidFill>
                            <a:schemeClr val="accent6"/>
                          </a:solidFill>
                          <a:effectLst/>
                          <a:latin typeface="Lato Black"/>
                          <a:cs typeface="Arial" panose="020B0604020202020204" pitchFamily="34" charset="0"/>
                        </a:rPr>
                        <a:t>Audited/Actual Performance</a:t>
                      </a:r>
                      <a:endParaRPr lang="en-ZA" sz="3800" dirty="0">
                        <a:solidFill>
                          <a:schemeClr val="accent6"/>
                        </a:solidFill>
                        <a:effectLst/>
                        <a:latin typeface="Lato Black"/>
                        <a:ea typeface="Times New Roman" panose="02020603050405020304" pitchFamily="18" charset="0"/>
                        <a:cs typeface="Arial" panose="020B0604020202020204" pitchFamily="34" charset="0"/>
                      </a:endParaRPr>
                    </a:p>
                  </a:txBody>
                  <a:tcPr marL="65182" marR="651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ZA"/>
                    </a:p>
                  </a:txBody>
                  <a:tcPr/>
                </a:tc>
                <a:tc hMerge="1">
                  <a:txBody>
                    <a:bodyPr/>
                    <a:lstStyle/>
                    <a:p>
                      <a:endParaRPr lang="en-ZA"/>
                    </a:p>
                  </a:txBody>
                  <a:tcPr/>
                </a:tc>
                <a:tc>
                  <a:txBody>
                    <a:bodyPr/>
                    <a:lstStyle/>
                    <a:p>
                      <a:pPr algn="ctr">
                        <a:lnSpc>
                          <a:spcPct val="115000"/>
                        </a:lnSpc>
                        <a:spcAft>
                          <a:spcPts val="0"/>
                        </a:spcAft>
                        <a:tabLst>
                          <a:tab pos="180340" algn="l"/>
                          <a:tab pos="540385" algn="l"/>
                        </a:tabLst>
                      </a:pPr>
                      <a:r>
                        <a:rPr lang="en-GB" sz="3800">
                          <a:solidFill>
                            <a:schemeClr val="accent6"/>
                          </a:solidFill>
                          <a:effectLst/>
                          <a:latin typeface="Lato Black"/>
                          <a:cs typeface="Arial" panose="020B0604020202020204" pitchFamily="34" charset="0"/>
                        </a:rPr>
                        <a:t>Estimated Performance</a:t>
                      </a:r>
                      <a:endParaRPr lang="en-ZA" sz="3800">
                        <a:solidFill>
                          <a:schemeClr val="accent6"/>
                        </a:solidFill>
                        <a:effectLst/>
                        <a:latin typeface="Lato Black"/>
                        <a:ea typeface="Times New Roman" panose="02020603050405020304" pitchFamily="18" charset="0"/>
                        <a:cs typeface="Arial" panose="020B0604020202020204" pitchFamily="34" charset="0"/>
                      </a:endParaRPr>
                    </a:p>
                  </a:txBody>
                  <a:tcPr marL="65182" marR="651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3">
                  <a:txBody>
                    <a:bodyPr/>
                    <a:lstStyle/>
                    <a:p>
                      <a:pPr algn="ctr">
                        <a:lnSpc>
                          <a:spcPct val="115000"/>
                        </a:lnSpc>
                        <a:spcAft>
                          <a:spcPts val="0"/>
                        </a:spcAft>
                        <a:tabLst>
                          <a:tab pos="180340" algn="l"/>
                          <a:tab pos="540385" algn="l"/>
                        </a:tabLst>
                      </a:pPr>
                      <a:r>
                        <a:rPr lang="en-GB" sz="3800">
                          <a:solidFill>
                            <a:schemeClr val="accent6"/>
                          </a:solidFill>
                          <a:effectLst/>
                          <a:latin typeface="Lato Black"/>
                          <a:cs typeface="Arial" panose="020B0604020202020204" pitchFamily="34" charset="0"/>
                        </a:rPr>
                        <a:t>Medium-Term Projections and Sources of Verification</a:t>
                      </a:r>
                      <a:endParaRPr lang="en-ZA" sz="3800">
                        <a:solidFill>
                          <a:schemeClr val="accent6"/>
                        </a:solidFill>
                        <a:effectLst/>
                        <a:latin typeface="Lato Black"/>
                        <a:ea typeface="Times New Roman" panose="02020603050405020304" pitchFamily="18" charset="0"/>
                        <a:cs typeface="Arial" panose="020B0604020202020204" pitchFamily="34" charset="0"/>
                      </a:endParaRPr>
                    </a:p>
                  </a:txBody>
                  <a:tcPr marL="65182" marR="651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0"/>
                  </a:ext>
                </a:extLst>
              </a:tr>
              <a:tr h="475198">
                <a:tc vMerge="1">
                  <a:txBody>
                    <a:bodyPr/>
                    <a:lstStyle/>
                    <a:p>
                      <a:endParaRPr lang="en-ZA"/>
                    </a:p>
                  </a:txBody>
                  <a:tcPr/>
                </a:tc>
                <a:tc>
                  <a:txBody>
                    <a:bodyPr/>
                    <a:lstStyle/>
                    <a:p>
                      <a:pPr algn="ctr">
                        <a:lnSpc>
                          <a:spcPct val="115000"/>
                        </a:lnSpc>
                        <a:spcAft>
                          <a:spcPts val="0"/>
                        </a:spcAft>
                        <a:tabLst>
                          <a:tab pos="180340" algn="l"/>
                          <a:tab pos="540385" algn="l"/>
                        </a:tabLst>
                      </a:pPr>
                      <a:r>
                        <a:rPr lang="en-GB" sz="3800" smtClean="0">
                          <a:solidFill>
                            <a:schemeClr val="accent6"/>
                          </a:solidFill>
                          <a:effectLst/>
                          <a:latin typeface="Lato Black"/>
                          <a:cs typeface="Arial" panose="020B0604020202020204" pitchFamily="34" charset="0"/>
                        </a:rPr>
                        <a:t>2015/16</a:t>
                      </a:r>
                      <a:endParaRPr lang="en-ZA" sz="3800">
                        <a:solidFill>
                          <a:schemeClr val="accent6"/>
                        </a:solidFill>
                        <a:effectLst/>
                        <a:latin typeface="Lato Black"/>
                        <a:ea typeface="Times New Roman" panose="02020603050405020304" pitchFamily="18" charset="0"/>
                        <a:cs typeface="Arial" panose="020B0604020202020204" pitchFamily="34" charset="0"/>
                      </a:endParaRPr>
                    </a:p>
                  </a:txBody>
                  <a:tcPr marL="65182" marR="651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tabLst>
                          <a:tab pos="180340" algn="l"/>
                          <a:tab pos="540385" algn="l"/>
                        </a:tabLst>
                      </a:pPr>
                      <a:r>
                        <a:rPr lang="en-GB" sz="3800" smtClean="0">
                          <a:solidFill>
                            <a:schemeClr val="accent6"/>
                          </a:solidFill>
                          <a:effectLst/>
                          <a:latin typeface="Lato Black"/>
                          <a:cs typeface="Arial" panose="020B0604020202020204" pitchFamily="34" charset="0"/>
                        </a:rPr>
                        <a:t>2016/17</a:t>
                      </a:r>
                      <a:endParaRPr lang="en-ZA" sz="3800">
                        <a:solidFill>
                          <a:schemeClr val="accent6"/>
                        </a:solidFill>
                        <a:effectLst/>
                        <a:latin typeface="Lato Black"/>
                        <a:ea typeface="Times New Roman" panose="02020603050405020304" pitchFamily="18" charset="0"/>
                        <a:cs typeface="Arial" panose="020B0604020202020204" pitchFamily="34" charset="0"/>
                      </a:endParaRPr>
                    </a:p>
                  </a:txBody>
                  <a:tcPr marL="65182" marR="651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tabLst>
                          <a:tab pos="180340" algn="l"/>
                          <a:tab pos="540385" algn="l"/>
                        </a:tabLst>
                      </a:pPr>
                      <a:r>
                        <a:rPr lang="en-GB" sz="3800" smtClean="0">
                          <a:solidFill>
                            <a:schemeClr val="accent6"/>
                          </a:solidFill>
                          <a:effectLst/>
                          <a:latin typeface="Lato Black"/>
                          <a:cs typeface="Arial" panose="020B0604020202020204" pitchFamily="34" charset="0"/>
                        </a:rPr>
                        <a:t>2017/18</a:t>
                      </a:r>
                      <a:endParaRPr lang="en-ZA" sz="3800">
                        <a:solidFill>
                          <a:schemeClr val="accent6"/>
                        </a:solidFill>
                        <a:effectLst/>
                        <a:latin typeface="Lato Black"/>
                        <a:ea typeface="Times New Roman" panose="02020603050405020304" pitchFamily="18" charset="0"/>
                        <a:cs typeface="Arial" panose="020B0604020202020204" pitchFamily="34" charset="0"/>
                      </a:endParaRPr>
                    </a:p>
                  </a:txBody>
                  <a:tcPr marL="65182" marR="651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tabLst>
                          <a:tab pos="180340" algn="l"/>
                          <a:tab pos="540385" algn="l"/>
                        </a:tabLst>
                      </a:pPr>
                      <a:r>
                        <a:rPr lang="en-GB" sz="3800" smtClean="0">
                          <a:solidFill>
                            <a:schemeClr val="accent6"/>
                          </a:solidFill>
                          <a:effectLst/>
                          <a:latin typeface="Lato Black"/>
                          <a:cs typeface="Arial" panose="020B0604020202020204" pitchFamily="34" charset="0"/>
                        </a:rPr>
                        <a:t>2018/19</a:t>
                      </a:r>
                      <a:endParaRPr lang="en-ZA" sz="3800" dirty="0">
                        <a:solidFill>
                          <a:schemeClr val="accent6"/>
                        </a:solidFill>
                        <a:effectLst/>
                        <a:latin typeface="Lato Black"/>
                        <a:ea typeface="Times New Roman" panose="02020603050405020304" pitchFamily="18" charset="0"/>
                        <a:cs typeface="Arial" panose="020B0604020202020204" pitchFamily="34" charset="0"/>
                      </a:endParaRPr>
                    </a:p>
                  </a:txBody>
                  <a:tcPr marL="65182" marR="651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tabLst>
                          <a:tab pos="180340" algn="l"/>
                          <a:tab pos="540385" algn="l"/>
                        </a:tabLst>
                      </a:pPr>
                      <a:r>
                        <a:rPr lang="en-GB" sz="3800" smtClean="0">
                          <a:solidFill>
                            <a:schemeClr val="accent6"/>
                          </a:solidFill>
                          <a:effectLst/>
                          <a:latin typeface="Lato Black"/>
                          <a:cs typeface="Arial" panose="020B0604020202020204" pitchFamily="34" charset="0"/>
                        </a:rPr>
                        <a:t>2019/20</a:t>
                      </a:r>
                      <a:endParaRPr lang="en-ZA" sz="3800" dirty="0">
                        <a:solidFill>
                          <a:schemeClr val="accent6"/>
                        </a:solidFill>
                        <a:effectLst/>
                        <a:latin typeface="Lato Black"/>
                        <a:ea typeface="Times New Roman" panose="02020603050405020304" pitchFamily="18" charset="0"/>
                        <a:cs typeface="Arial" panose="020B0604020202020204" pitchFamily="34" charset="0"/>
                      </a:endParaRPr>
                    </a:p>
                  </a:txBody>
                  <a:tcPr marL="65182" marR="651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tabLst>
                          <a:tab pos="180340" algn="l"/>
                          <a:tab pos="540385" algn="l"/>
                        </a:tabLst>
                      </a:pPr>
                      <a:r>
                        <a:rPr lang="en-GB" sz="3800" smtClean="0">
                          <a:solidFill>
                            <a:schemeClr val="accent6"/>
                          </a:solidFill>
                          <a:effectLst/>
                          <a:latin typeface="Lato Black"/>
                          <a:cs typeface="Arial" panose="020B0604020202020204" pitchFamily="34" charset="0"/>
                        </a:rPr>
                        <a:t>2020/21</a:t>
                      </a:r>
                      <a:endParaRPr lang="en-ZA" sz="3800" dirty="0">
                        <a:solidFill>
                          <a:schemeClr val="accent6"/>
                        </a:solidFill>
                        <a:effectLst/>
                        <a:latin typeface="Lato Black"/>
                        <a:ea typeface="Times New Roman" panose="02020603050405020304" pitchFamily="18" charset="0"/>
                        <a:cs typeface="Arial" panose="020B0604020202020204" pitchFamily="34" charset="0"/>
                      </a:endParaRPr>
                    </a:p>
                  </a:txBody>
                  <a:tcPr marL="65182" marR="651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tabLst>
                          <a:tab pos="180340" algn="l"/>
                          <a:tab pos="540385" algn="l"/>
                        </a:tabLst>
                      </a:pPr>
                      <a:r>
                        <a:rPr lang="en-GB" sz="3800" smtClean="0">
                          <a:solidFill>
                            <a:schemeClr val="accent6"/>
                          </a:solidFill>
                          <a:effectLst/>
                          <a:latin typeface="Lato Black"/>
                          <a:cs typeface="Arial" panose="020B0604020202020204" pitchFamily="34" charset="0"/>
                        </a:rPr>
                        <a:t>2021/22</a:t>
                      </a:r>
                      <a:endParaRPr lang="en-ZA" sz="3800" dirty="0">
                        <a:solidFill>
                          <a:schemeClr val="accent6"/>
                        </a:solidFill>
                        <a:effectLst/>
                        <a:latin typeface="Lato Black"/>
                        <a:ea typeface="Times New Roman" panose="02020603050405020304" pitchFamily="18" charset="0"/>
                        <a:cs typeface="Arial" panose="020B0604020202020204" pitchFamily="34" charset="0"/>
                      </a:endParaRPr>
                    </a:p>
                  </a:txBody>
                  <a:tcPr marL="65182" marR="651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0001"/>
                  </a:ext>
                </a:extLst>
              </a:tr>
              <a:tr h="475198">
                <a:tc>
                  <a:txBody>
                    <a:bodyPr/>
                    <a:lstStyle/>
                    <a:p>
                      <a:pPr algn="ctr">
                        <a:lnSpc>
                          <a:spcPct val="115000"/>
                        </a:lnSpc>
                        <a:spcAft>
                          <a:spcPts val="0"/>
                        </a:spcAft>
                        <a:tabLst>
                          <a:tab pos="180340" algn="l"/>
                          <a:tab pos="540385" algn="l"/>
                        </a:tabLst>
                      </a:pPr>
                      <a:r>
                        <a:rPr lang="en-GB" sz="3800" dirty="0">
                          <a:solidFill>
                            <a:schemeClr val="accent6"/>
                          </a:solidFill>
                          <a:effectLst/>
                          <a:latin typeface="Lato Black"/>
                          <a:cs typeface="Arial" panose="020B0604020202020204" pitchFamily="34" charset="0"/>
                        </a:rPr>
                        <a:t>a.</a:t>
                      </a:r>
                      <a:endParaRPr lang="en-ZA" sz="3800" dirty="0">
                        <a:solidFill>
                          <a:schemeClr val="accent6"/>
                        </a:solidFill>
                        <a:effectLst/>
                        <a:latin typeface="Lato Black"/>
                        <a:ea typeface="Times New Roman" panose="02020603050405020304" pitchFamily="18" charset="0"/>
                        <a:cs typeface="Arial" panose="020B0604020202020204" pitchFamily="34" charset="0"/>
                      </a:endParaRPr>
                    </a:p>
                  </a:txBody>
                  <a:tcPr marL="65182" marR="651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tabLst>
                          <a:tab pos="180340" algn="l"/>
                          <a:tab pos="540385" algn="l"/>
                        </a:tabLst>
                      </a:pPr>
                      <a:r>
                        <a:rPr lang="en-GB" sz="3800" dirty="0">
                          <a:solidFill>
                            <a:schemeClr val="accent6"/>
                          </a:solidFill>
                          <a:effectLst/>
                          <a:latin typeface="Lato Black"/>
                          <a:cs typeface="Arial" panose="020B0604020202020204" pitchFamily="34" charset="0"/>
                        </a:rPr>
                        <a:t>b.</a:t>
                      </a:r>
                      <a:endParaRPr lang="en-ZA" sz="3800" dirty="0">
                        <a:solidFill>
                          <a:schemeClr val="accent6"/>
                        </a:solidFill>
                        <a:effectLst/>
                        <a:latin typeface="Lato Black"/>
                        <a:ea typeface="Times New Roman" panose="02020603050405020304" pitchFamily="18" charset="0"/>
                        <a:cs typeface="Arial" panose="020B0604020202020204" pitchFamily="34" charset="0"/>
                      </a:endParaRPr>
                    </a:p>
                  </a:txBody>
                  <a:tcPr marL="65182" marR="651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tabLst>
                          <a:tab pos="180340" algn="l"/>
                          <a:tab pos="540385" algn="l"/>
                        </a:tabLst>
                      </a:pPr>
                      <a:r>
                        <a:rPr lang="en-GB" sz="3800" dirty="0">
                          <a:solidFill>
                            <a:schemeClr val="accent6"/>
                          </a:solidFill>
                          <a:effectLst/>
                          <a:latin typeface="Lato Black"/>
                          <a:cs typeface="Arial" panose="020B0604020202020204" pitchFamily="34" charset="0"/>
                        </a:rPr>
                        <a:t>c.</a:t>
                      </a:r>
                      <a:endParaRPr lang="en-ZA" sz="3800" dirty="0">
                        <a:solidFill>
                          <a:schemeClr val="accent6"/>
                        </a:solidFill>
                        <a:effectLst/>
                        <a:latin typeface="Lato Black"/>
                        <a:ea typeface="Times New Roman" panose="02020603050405020304" pitchFamily="18" charset="0"/>
                        <a:cs typeface="Arial" panose="020B0604020202020204" pitchFamily="34" charset="0"/>
                      </a:endParaRPr>
                    </a:p>
                  </a:txBody>
                  <a:tcPr marL="65182" marR="651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tabLst>
                          <a:tab pos="180340" algn="l"/>
                          <a:tab pos="540385" algn="l"/>
                        </a:tabLst>
                      </a:pPr>
                      <a:r>
                        <a:rPr lang="en-GB" sz="3800">
                          <a:solidFill>
                            <a:schemeClr val="accent6"/>
                          </a:solidFill>
                          <a:effectLst/>
                          <a:latin typeface="Lato Black"/>
                          <a:cs typeface="Arial" panose="020B0604020202020204" pitchFamily="34" charset="0"/>
                        </a:rPr>
                        <a:t>d.</a:t>
                      </a:r>
                      <a:endParaRPr lang="en-ZA" sz="3800">
                        <a:solidFill>
                          <a:schemeClr val="accent6"/>
                        </a:solidFill>
                        <a:effectLst/>
                        <a:latin typeface="Lato Black"/>
                        <a:ea typeface="Times New Roman" panose="02020603050405020304" pitchFamily="18" charset="0"/>
                        <a:cs typeface="Arial" panose="020B0604020202020204" pitchFamily="34" charset="0"/>
                      </a:endParaRPr>
                    </a:p>
                  </a:txBody>
                  <a:tcPr marL="65182" marR="651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tabLst>
                          <a:tab pos="180340" algn="l"/>
                          <a:tab pos="540385" algn="l"/>
                        </a:tabLst>
                      </a:pPr>
                      <a:r>
                        <a:rPr lang="en-GB" sz="3800" dirty="0">
                          <a:solidFill>
                            <a:schemeClr val="accent6"/>
                          </a:solidFill>
                          <a:effectLst/>
                          <a:latin typeface="Lato Black"/>
                          <a:cs typeface="Arial" panose="020B0604020202020204" pitchFamily="34" charset="0"/>
                        </a:rPr>
                        <a:t>e.</a:t>
                      </a:r>
                      <a:endParaRPr lang="en-ZA" sz="3800" dirty="0">
                        <a:solidFill>
                          <a:schemeClr val="accent6"/>
                        </a:solidFill>
                        <a:effectLst/>
                        <a:latin typeface="Lato Black"/>
                        <a:ea typeface="Times New Roman" panose="02020603050405020304" pitchFamily="18" charset="0"/>
                        <a:cs typeface="Arial" panose="020B0604020202020204" pitchFamily="34" charset="0"/>
                      </a:endParaRPr>
                    </a:p>
                  </a:txBody>
                  <a:tcPr marL="65182" marR="651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tabLst>
                          <a:tab pos="180340" algn="l"/>
                          <a:tab pos="540385" algn="l"/>
                        </a:tabLst>
                      </a:pPr>
                      <a:r>
                        <a:rPr lang="en-GB" sz="3800" dirty="0">
                          <a:solidFill>
                            <a:schemeClr val="accent6"/>
                          </a:solidFill>
                          <a:effectLst/>
                          <a:latin typeface="Lato Black"/>
                          <a:cs typeface="Arial" panose="020B0604020202020204" pitchFamily="34" charset="0"/>
                        </a:rPr>
                        <a:t>f.</a:t>
                      </a:r>
                      <a:endParaRPr lang="en-ZA" sz="3800" dirty="0">
                        <a:solidFill>
                          <a:schemeClr val="accent6"/>
                        </a:solidFill>
                        <a:effectLst/>
                        <a:latin typeface="Lato Black"/>
                        <a:ea typeface="Times New Roman" panose="02020603050405020304" pitchFamily="18" charset="0"/>
                        <a:cs typeface="Arial" panose="020B0604020202020204" pitchFamily="34" charset="0"/>
                      </a:endParaRPr>
                    </a:p>
                  </a:txBody>
                  <a:tcPr marL="65182" marR="651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tabLst>
                          <a:tab pos="180340" algn="l"/>
                          <a:tab pos="540385" algn="l"/>
                        </a:tabLst>
                      </a:pPr>
                      <a:r>
                        <a:rPr lang="en-GB" sz="3800" dirty="0">
                          <a:solidFill>
                            <a:schemeClr val="accent6"/>
                          </a:solidFill>
                          <a:effectLst/>
                          <a:latin typeface="Lato Black"/>
                          <a:cs typeface="Arial" panose="020B0604020202020204" pitchFamily="34" charset="0"/>
                        </a:rPr>
                        <a:t>g.</a:t>
                      </a:r>
                      <a:endParaRPr lang="en-ZA" sz="3800" dirty="0">
                        <a:solidFill>
                          <a:schemeClr val="accent6"/>
                        </a:solidFill>
                        <a:effectLst/>
                        <a:latin typeface="Lato Black"/>
                        <a:ea typeface="Times New Roman" panose="02020603050405020304" pitchFamily="18" charset="0"/>
                        <a:cs typeface="Arial" panose="020B0604020202020204" pitchFamily="34" charset="0"/>
                      </a:endParaRPr>
                    </a:p>
                  </a:txBody>
                  <a:tcPr marL="65182" marR="651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tabLst>
                          <a:tab pos="180340" algn="l"/>
                          <a:tab pos="540385" algn="l"/>
                        </a:tabLst>
                      </a:pPr>
                      <a:r>
                        <a:rPr lang="en-GB" sz="3800" dirty="0">
                          <a:solidFill>
                            <a:schemeClr val="accent6"/>
                          </a:solidFill>
                          <a:effectLst/>
                          <a:latin typeface="Lato Black"/>
                          <a:cs typeface="Arial" panose="020B0604020202020204" pitchFamily="34" charset="0"/>
                        </a:rPr>
                        <a:t>h.</a:t>
                      </a:r>
                      <a:endParaRPr lang="en-ZA" sz="3800" dirty="0">
                        <a:solidFill>
                          <a:schemeClr val="accent6"/>
                        </a:solidFill>
                        <a:effectLst/>
                        <a:latin typeface="Lato Black"/>
                        <a:ea typeface="Times New Roman" panose="02020603050405020304" pitchFamily="18" charset="0"/>
                        <a:cs typeface="Arial" panose="020B0604020202020204" pitchFamily="34" charset="0"/>
                      </a:endParaRPr>
                    </a:p>
                  </a:txBody>
                  <a:tcPr marL="65182" marR="651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r h="1900053">
                <a:tc>
                  <a:txBody>
                    <a:bodyPr/>
                    <a:lstStyle/>
                    <a:p>
                      <a:pPr algn="l">
                        <a:lnSpc>
                          <a:spcPct val="115000"/>
                        </a:lnSpc>
                        <a:spcAft>
                          <a:spcPts val="0"/>
                        </a:spcAft>
                        <a:tabLst>
                          <a:tab pos="180340" algn="l"/>
                          <a:tab pos="540385" algn="l"/>
                        </a:tabLst>
                      </a:pPr>
                      <a:r>
                        <a:rPr lang="en-GB" sz="3800" b="0" dirty="0">
                          <a:solidFill>
                            <a:schemeClr val="accent6"/>
                          </a:solidFill>
                          <a:effectLst/>
                          <a:latin typeface="Lato Black"/>
                          <a:cs typeface="Arial" panose="020B0604020202020204" pitchFamily="34" charset="0"/>
                        </a:rPr>
                        <a:t>Percentage of written complaints finalised within the Office of the </a:t>
                      </a:r>
                      <a:r>
                        <a:rPr lang="en-GB" sz="3800" b="0" dirty="0" smtClean="0">
                          <a:solidFill>
                            <a:schemeClr val="accent6"/>
                          </a:solidFill>
                          <a:effectLst/>
                          <a:latin typeface="Lato Black"/>
                          <a:cs typeface="Arial" panose="020B0604020202020204" pitchFamily="34" charset="0"/>
                        </a:rPr>
                        <a:t>Military </a:t>
                      </a:r>
                      <a:r>
                        <a:rPr lang="en-GB" sz="3800" b="0" dirty="0">
                          <a:solidFill>
                            <a:schemeClr val="accent6"/>
                          </a:solidFill>
                          <a:effectLst/>
                          <a:latin typeface="Lato Black"/>
                          <a:cs typeface="Arial" panose="020B0604020202020204" pitchFamily="34" charset="0"/>
                        </a:rPr>
                        <a:t>Ombud.</a:t>
                      </a:r>
                      <a:endParaRPr lang="en-ZA" sz="3800" b="0" dirty="0">
                        <a:solidFill>
                          <a:schemeClr val="accent6"/>
                        </a:solidFill>
                        <a:effectLst/>
                        <a:latin typeface="Lato Black"/>
                        <a:ea typeface="Times New Roman" panose="02020603050405020304" pitchFamily="18" charset="0"/>
                        <a:cs typeface="Arial" panose="020B0604020202020204" pitchFamily="34" charset="0"/>
                      </a:endParaRPr>
                    </a:p>
                  </a:txBody>
                  <a:tcPr marL="65182" marR="651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tabLst>
                          <a:tab pos="180340" algn="l"/>
                          <a:tab pos="540385" algn="l"/>
                        </a:tabLst>
                      </a:pPr>
                      <a:r>
                        <a:rPr lang="en-ZA" sz="3800" b="0" smtClean="0">
                          <a:solidFill>
                            <a:schemeClr val="accent6"/>
                          </a:solidFill>
                          <a:effectLst/>
                          <a:latin typeface="Lato Black"/>
                          <a:ea typeface="Times New Roman" panose="02020603050405020304" pitchFamily="18" charset="0"/>
                          <a:cs typeface="Arial" panose="020B0604020202020204" pitchFamily="34" charset="0"/>
                        </a:rPr>
                        <a:t>50%</a:t>
                      </a:r>
                      <a:endParaRPr lang="en-ZA" sz="3800" b="0" dirty="0">
                        <a:solidFill>
                          <a:schemeClr val="accent6"/>
                        </a:solidFill>
                        <a:effectLst/>
                        <a:latin typeface="Lato Black"/>
                        <a:ea typeface="Times New Roman" panose="02020603050405020304" pitchFamily="18" charset="0"/>
                        <a:cs typeface="Arial" panose="020B0604020202020204" pitchFamily="34" charset="0"/>
                      </a:endParaRPr>
                    </a:p>
                  </a:txBody>
                  <a:tcPr marL="65182" marR="651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tabLst>
                          <a:tab pos="180340" algn="l"/>
                          <a:tab pos="540385" algn="l"/>
                        </a:tabLst>
                      </a:pPr>
                      <a:r>
                        <a:rPr lang="en-ZA" sz="3800" b="0" dirty="0" smtClean="0">
                          <a:solidFill>
                            <a:schemeClr val="accent6"/>
                          </a:solidFill>
                          <a:effectLst/>
                          <a:latin typeface="Lato Black"/>
                          <a:ea typeface="Times New Roman" panose="02020603050405020304" pitchFamily="18" charset="0"/>
                          <a:cs typeface="Arial" panose="020B0604020202020204" pitchFamily="34" charset="0"/>
                        </a:rPr>
                        <a:t>60%</a:t>
                      </a:r>
                      <a:endParaRPr lang="en-ZA" sz="3800" b="0" dirty="0">
                        <a:solidFill>
                          <a:schemeClr val="accent6"/>
                        </a:solidFill>
                        <a:effectLst/>
                        <a:latin typeface="Lato Black"/>
                        <a:ea typeface="Times New Roman" panose="02020603050405020304" pitchFamily="18" charset="0"/>
                        <a:cs typeface="Arial" panose="020B0604020202020204" pitchFamily="34" charset="0"/>
                      </a:endParaRPr>
                    </a:p>
                  </a:txBody>
                  <a:tcPr marL="65182" marR="651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tabLst>
                          <a:tab pos="180340" algn="l"/>
                          <a:tab pos="540385" algn="l"/>
                        </a:tabLst>
                      </a:pPr>
                      <a:r>
                        <a:rPr lang="en-ZA" sz="3800" b="0" smtClean="0">
                          <a:solidFill>
                            <a:schemeClr val="accent6"/>
                          </a:solidFill>
                          <a:effectLst/>
                          <a:latin typeface="Lato Black"/>
                          <a:ea typeface="Times New Roman" panose="02020603050405020304" pitchFamily="18" charset="0"/>
                          <a:cs typeface="Arial" panose="020B0604020202020204" pitchFamily="34" charset="0"/>
                        </a:rPr>
                        <a:t>83%</a:t>
                      </a:r>
                      <a:endParaRPr lang="en-ZA" sz="3800" b="0" dirty="0">
                        <a:solidFill>
                          <a:schemeClr val="accent6"/>
                        </a:solidFill>
                        <a:effectLst/>
                        <a:latin typeface="Lato Black"/>
                        <a:ea typeface="Times New Roman" panose="02020603050405020304" pitchFamily="18" charset="0"/>
                        <a:cs typeface="Arial" panose="020B0604020202020204" pitchFamily="34" charset="0"/>
                      </a:endParaRPr>
                    </a:p>
                  </a:txBody>
                  <a:tcPr marL="65182" marR="651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tabLst>
                          <a:tab pos="180340" algn="l"/>
                          <a:tab pos="540385" algn="l"/>
                        </a:tabLst>
                      </a:pPr>
                      <a:r>
                        <a:rPr lang="en-ZA" sz="3800" b="0" dirty="0" smtClean="0">
                          <a:solidFill>
                            <a:schemeClr val="accent6"/>
                          </a:solidFill>
                          <a:effectLst/>
                          <a:latin typeface="Lato Black"/>
                          <a:ea typeface="Times New Roman" panose="02020603050405020304" pitchFamily="18" charset="0"/>
                          <a:cs typeface="Arial" panose="020B0604020202020204" pitchFamily="34" charset="0"/>
                        </a:rPr>
                        <a:t>75%</a:t>
                      </a:r>
                      <a:endParaRPr lang="en-ZA" sz="3800" b="0" dirty="0">
                        <a:solidFill>
                          <a:schemeClr val="accent6"/>
                        </a:solidFill>
                        <a:effectLst/>
                        <a:latin typeface="Lato Black"/>
                        <a:ea typeface="Times New Roman" panose="02020603050405020304" pitchFamily="18" charset="0"/>
                        <a:cs typeface="Arial" panose="020B0604020202020204" pitchFamily="34" charset="0"/>
                      </a:endParaRPr>
                    </a:p>
                  </a:txBody>
                  <a:tcPr marL="65182" marR="651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tabLst>
                          <a:tab pos="180340" algn="l"/>
                          <a:tab pos="540385" algn="l"/>
                        </a:tabLst>
                      </a:pPr>
                      <a:r>
                        <a:rPr lang="en-ZA" sz="3800" b="0" smtClean="0">
                          <a:solidFill>
                            <a:schemeClr val="accent6"/>
                          </a:solidFill>
                          <a:effectLst/>
                          <a:latin typeface="Lato Black"/>
                          <a:cs typeface="Arial" panose="020B0604020202020204" pitchFamily="34" charset="0"/>
                        </a:rPr>
                        <a:t>75%</a:t>
                      </a:r>
                      <a:endParaRPr lang="en-ZA" sz="3800" b="0" dirty="0">
                        <a:solidFill>
                          <a:schemeClr val="accent6"/>
                        </a:solidFill>
                        <a:effectLst/>
                        <a:latin typeface="Lato Black"/>
                        <a:cs typeface="Arial" panose="020B0604020202020204" pitchFamily="34" charset="0"/>
                      </a:endParaRPr>
                    </a:p>
                  </a:txBody>
                  <a:tcPr marL="65182" marR="651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tabLst>
                          <a:tab pos="180340" algn="l"/>
                          <a:tab pos="540385" algn="l"/>
                        </a:tabLst>
                      </a:pPr>
                      <a:r>
                        <a:rPr lang="en-ZA" sz="3800" b="0" smtClean="0">
                          <a:solidFill>
                            <a:schemeClr val="accent6"/>
                          </a:solidFill>
                          <a:effectLst/>
                          <a:latin typeface="Lato Black"/>
                          <a:cs typeface="Arial" panose="020B0604020202020204" pitchFamily="34" charset="0"/>
                        </a:rPr>
                        <a:t>75%</a:t>
                      </a:r>
                      <a:endParaRPr lang="en-ZA" sz="3800" b="0" dirty="0">
                        <a:solidFill>
                          <a:schemeClr val="accent6"/>
                        </a:solidFill>
                        <a:effectLst/>
                        <a:latin typeface="Lato Black"/>
                        <a:cs typeface="Arial" panose="020B0604020202020204" pitchFamily="34" charset="0"/>
                      </a:endParaRPr>
                    </a:p>
                  </a:txBody>
                  <a:tcPr marL="65182" marR="651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tabLst>
                          <a:tab pos="180340" algn="l"/>
                          <a:tab pos="540385" algn="l"/>
                        </a:tabLst>
                      </a:pPr>
                      <a:r>
                        <a:rPr lang="en-GB" sz="3800" b="0" dirty="0">
                          <a:solidFill>
                            <a:schemeClr val="accent6"/>
                          </a:solidFill>
                          <a:effectLst/>
                          <a:latin typeface="Lato Black"/>
                          <a:cs typeface="Arial" panose="020B0604020202020204" pitchFamily="34" charset="0"/>
                        </a:rPr>
                        <a:t>75</a:t>
                      </a:r>
                      <a:r>
                        <a:rPr lang="en-GB" sz="3800" b="0" dirty="0" smtClean="0">
                          <a:solidFill>
                            <a:schemeClr val="accent6"/>
                          </a:solidFill>
                          <a:effectLst/>
                          <a:latin typeface="Lato Black"/>
                          <a:cs typeface="Arial" panose="020B0604020202020204" pitchFamily="34" charset="0"/>
                        </a:rPr>
                        <a:t>%</a:t>
                      </a:r>
                      <a:endParaRPr lang="en-ZA" sz="3800" b="0" dirty="0">
                        <a:solidFill>
                          <a:schemeClr val="accent6"/>
                        </a:solidFill>
                        <a:effectLst/>
                        <a:latin typeface="Lato Black"/>
                        <a:cs typeface="Arial" panose="020B0604020202020204" pitchFamily="34" charset="0"/>
                      </a:endParaRPr>
                    </a:p>
                  </a:txBody>
                  <a:tcPr marL="65182" marR="651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bl>
          </a:graphicData>
        </a:graphic>
      </p:graphicFrame>
      <p:sp>
        <p:nvSpPr>
          <p:cNvPr id="11" name="Rounded Rectangular Callout 10"/>
          <p:cNvSpPr/>
          <p:nvPr/>
        </p:nvSpPr>
        <p:spPr>
          <a:xfrm>
            <a:off x="2514600" y="8962342"/>
            <a:ext cx="6988629" cy="2649087"/>
          </a:xfrm>
          <a:prstGeom prst="wedgeRoundRectCallout">
            <a:avLst>
              <a:gd name="adj1" fmla="val 52296"/>
              <a:gd name="adj2" fmla="val -193093"/>
              <a:gd name="adj3" fmla="val 16667"/>
            </a:avLst>
          </a:prstGeom>
          <a:solidFill>
            <a:schemeClr val="accent2">
              <a:lumMod val="60000"/>
              <a:lumOff val="4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0"/>
              </a:spcAft>
              <a:buFont typeface="Arial" panose="020B0604020202020204" pitchFamily="34" charset="0"/>
              <a:buChar char="•"/>
              <a:tabLst>
                <a:tab pos="180340" algn="l"/>
                <a:tab pos="540385" algn="l"/>
              </a:tabLst>
              <a:defRPr/>
            </a:pPr>
            <a:r>
              <a:rPr lang="en-ZA" sz="2800" dirty="0">
                <a:solidFill>
                  <a:schemeClr val="accent6"/>
                </a:solidFill>
                <a:latin typeface="Lato Black"/>
              </a:rPr>
              <a:t>Total Carried Over Cases – </a:t>
            </a:r>
            <a:r>
              <a:rPr lang="en-ZA" sz="2800" b="1" dirty="0">
                <a:solidFill>
                  <a:schemeClr val="accent6"/>
                </a:solidFill>
                <a:latin typeface="Lato Black"/>
              </a:rPr>
              <a:t>118</a:t>
            </a:r>
          </a:p>
          <a:p>
            <a:pPr>
              <a:spcAft>
                <a:spcPts val="0"/>
              </a:spcAft>
              <a:buFont typeface="Arial" panose="020B0604020202020204" pitchFamily="34" charset="0"/>
              <a:buChar char="•"/>
              <a:tabLst>
                <a:tab pos="180340" algn="l"/>
                <a:tab pos="540385" algn="l"/>
              </a:tabLst>
              <a:defRPr/>
            </a:pPr>
            <a:r>
              <a:rPr lang="en-ZA" sz="2800" dirty="0">
                <a:solidFill>
                  <a:schemeClr val="accent6"/>
                </a:solidFill>
                <a:latin typeface="Lato Black"/>
                <a:ea typeface="Times New Roman" panose="02020603050405020304" pitchFamily="18" charset="0"/>
              </a:rPr>
              <a:t>Total Cases Received in the FY – </a:t>
            </a:r>
            <a:r>
              <a:rPr lang="en-ZA" sz="2800" b="1" dirty="0">
                <a:solidFill>
                  <a:schemeClr val="accent6"/>
                </a:solidFill>
                <a:latin typeface="Lato Black"/>
                <a:ea typeface="Times New Roman" panose="02020603050405020304" pitchFamily="18" charset="0"/>
              </a:rPr>
              <a:t>310</a:t>
            </a:r>
          </a:p>
          <a:p>
            <a:pPr>
              <a:spcAft>
                <a:spcPts val="0"/>
              </a:spcAft>
              <a:buFont typeface="Arial" panose="020B0604020202020204" pitchFamily="34" charset="0"/>
              <a:buChar char="•"/>
              <a:tabLst>
                <a:tab pos="180340" algn="l"/>
                <a:tab pos="540385" algn="l"/>
              </a:tabLst>
              <a:defRPr/>
            </a:pPr>
            <a:r>
              <a:rPr lang="en-ZA" sz="2800" dirty="0">
                <a:solidFill>
                  <a:schemeClr val="accent6"/>
                </a:solidFill>
                <a:latin typeface="Lato Black"/>
                <a:ea typeface="Times New Roman" panose="02020603050405020304" pitchFamily="18" charset="0"/>
              </a:rPr>
              <a:t>Total Number of Cases – </a:t>
            </a:r>
            <a:r>
              <a:rPr lang="en-ZA" sz="2800" b="1" dirty="0">
                <a:solidFill>
                  <a:schemeClr val="accent6"/>
                </a:solidFill>
                <a:latin typeface="Lato Black"/>
                <a:ea typeface="Times New Roman" panose="02020603050405020304" pitchFamily="18" charset="0"/>
              </a:rPr>
              <a:t>428</a:t>
            </a:r>
          </a:p>
          <a:p>
            <a:pPr>
              <a:spcAft>
                <a:spcPts val="0"/>
              </a:spcAft>
              <a:buFont typeface="Arial" panose="020B0604020202020204" pitchFamily="34" charset="0"/>
              <a:buChar char="•"/>
              <a:tabLst>
                <a:tab pos="180340" algn="l"/>
                <a:tab pos="540385" algn="l"/>
              </a:tabLst>
              <a:defRPr/>
            </a:pPr>
            <a:r>
              <a:rPr lang="en-ZA" sz="2800" dirty="0">
                <a:solidFill>
                  <a:schemeClr val="accent6"/>
                </a:solidFill>
                <a:latin typeface="Lato Black"/>
                <a:ea typeface="Times New Roman" panose="02020603050405020304" pitchFamily="18" charset="0"/>
              </a:rPr>
              <a:t>Total Number Finalised - </a:t>
            </a:r>
            <a:r>
              <a:rPr lang="en-ZA" sz="2800" b="1" dirty="0">
                <a:solidFill>
                  <a:schemeClr val="accent6"/>
                </a:solidFill>
                <a:latin typeface="Lato Black"/>
                <a:ea typeface="Times New Roman" panose="02020603050405020304" pitchFamily="18" charset="0"/>
              </a:rPr>
              <a:t>236</a:t>
            </a:r>
          </a:p>
        </p:txBody>
      </p:sp>
      <p:sp>
        <p:nvSpPr>
          <p:cNvPr id="13" name="Rounded Rectangular Callout 12"/>
          <p:cNvSpPr/>
          <p:nvPr/>
        </p:nvSpPr>
        <p:spPr>
          <a:xfrm>
            <a:off x="17062445" y="6139543"/>
            <a:ext cx="7291617" cy="6662057"/>
          </a:xfrm>
          <a:prstGeom prst="wedgeRoundRectCallout">
            <a:avLst>
              <a:gd name="adj1" fmla="val -71740"/>
              <a:gd name="adj2" fmla="val -58913"/>
              <a:gd name="adj3" fmla="val 16667"/>
            </a:avLst>
          </a:prstGeom>
          <a:solidFill>
            <a:schemeClr val="accent5">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ZA" sz="2800" b="1" u="sng" dirty="0">
                <a:solidFill>
                  <a:schemeClr val="accent6"/>
                </a:solidFill>
                <a:latin typeface="Lato Black"/>
              </a:rPr>
              <a:t>Complaints Submitted per Category</a:t>
            </a:r>
          </a:p>
          <a:p>
            <a:pPr marL="177800" indent="-177800">
              <a:buFont typeface="Arial" panose="020B0604020202020204" pitchFamily="34" charset="0"/>
              <a:buChar char="•"/>
              <a:defRPr/>
            </a:pPr>
            <a:r>
              <a:rPr lang="en-ZA" sz="2800" dirty="0">
                <a:solidFill>
                  <a:schemeClr val="accent6"/>
                </a:solidFill>
                <a:latin typeface="Lato Black"/>
              </a:rPr>
              <a:t>Promotion, Demotion and Career Intervention – </a:t>
            </a:r>
            <a:r>
              <a:rPr lang="en-ZA" sz="2800" b="1" dirty="0">
                <a:solidFill>
                  <a:schemeClr val="accent6"/>
                </a:solidFill>
                <a:latin typeface="Lato Black"/>
              </a:rPr>
              <a:t>71</a:t>
            </a:r>
          </a:p>
          <a:p>
            <a:pPr marL="177800" indent="-177800">
              <a:buFont typeface="Arial" panose="020B0604020202020204" pitchFamily="34" charset="0"/>
              <a:buChar char="•"/>
              <a:defRPr/>
            </a:pPr>
            <a:r>
              <a:rPr lang="en-ZA" sz="2800" dirty="0">
                <a:solidFill>
                  <a:schemeClr val="accent6"/>
                </a:solidFill>
                <a:latin typeface="Lato Black"/>
              </a:rPr>
              <a:t>Utilisation and Placement – </a:t>
            </a:r>
            <a:r>
              <a:rPr lang="en-ZA" sz="2800" b="1" dirty="0">
                <a:solidFill>
                  <a:schemeClr val="accent6"/>
                </a:solidFill>
                <a:latin typeface="Lato Black"/>
              </a:rPr>
              <a:t>97</a:t>
            </a:r>
          </a:p>
          <a:p>
            <a:pPr marL="177800" indent="-177800">
              <a:buFont typeface="Arial" panose="020B0604020202020204" pitchFamily="34" charset="0"/>
              <a:buChar char="•"/>
              <a:defRPr/>
            </a:pPr>
            <a:r>
              <a:rPr lang="en-ZA" sz="2800" dirty="0">
                <a:solidFill>
                  <a:schemeClr val="accent6"/>
                </a:solidFill>
                <a:latin typeface="Lato Black"/>
              </a:rPr>
              <a:t>Service Benefits and Working Environment -  </a:t>
            </a:r>
            <a:r>
              <a:rPr lang="en-ZA" sz="2800" b="1" dirty="0">
                <a:solidFill>
                  <a:schemeClr val="accent6"/>
                </a:solidFill>
                <a:latin typeface="Lato Black"/>
              </a:rPr>
              <a:t>75</a:t>
            </a:r>
          </a:p>
          <a:p>
            <a:pPr marL="177800" indent="-177800">
              <a:buFont typeface="Arial" panose="020B0604020202020204" pitchFamily="34" charset="0"/>
              <a:buChar char="•"/>
              <a:defRPr/>
            </a:pPr>
            <a:r>
              <a:rPr lang="en-ZA" sz="2800" dirty="0">
                <a:solidFill>
                  <a:schemeClr val="accent6"/>
                </a:solidFill>
                <a:latin typeface="Lato Black"/>
              </a:rPr>
              <a:t>Education, Training and Development – </a:t>
            </a:r>
            <a:r>
              <a:rPr lang="en-ZA" sz="2800" b="1" dirty="0">
                <a:solidFill>
                  <a:schemeClr val="accent6"/>
                </a:solidFill>
                <a:latin typeface="Lato Black"/>
              </a:rPr>
              <a:t>13</a:t>
            </a:r>
          </a:p>
          <a:p>
            <a:pPr marL="177800" indent="-177800">
              <a:buFont typeface="Arial" panose="020B0604020202020204" pitchFamily="34" charset="0"/>
              <a:buChar char="•"/>
              <a:defRPr/>
            </a:pPr>
            <a:r>
              <a:rPr lang="en-ZA" sz="2800" dirty="0">
                <a:solidFill>
                  <a:schemeClr val="accent6"/>
                </a:solidFill>
                <a:latin typeface="Lato Black"/>
              </a:rPr>
              <a:t>Remuneration – </a:t>
            </a:r>
            <a:r>
              <a:rPr lang="en-ZA" sz="2800" b="1" dirty="0">
                <a:solidFill>
                  <a:schemeClr val="accent6"/>
                </a:solidFill>
                <a:latin typeface="Lato Black"/>
              </a:rPr>
              <a:t>122</a:t>
            </a:r>
          </a:p>
          <a:p>
            <a:pPr marL="177800" indent="-177800">
              <a:buFont typeface="Arial" panose="020B0604020202020204" pitchFamily="34" charset="0"/>
              <a:buChar char="•"/>
              <a:defRPr/>
            </a:pPr>
            <a:r>
              <a:rPr lang="en-ZA" sz="2800" dirty="0">
                <a:solidFill>
                  <a:schemeClr val="accent6"/>
                </a:solidFill>
                <a:latin typeface="Lato Black"/>
              </a:rPr>
              <a:t>Grievance/Disciplinary Procedures - </a:t>
            </a:r>
            <a:r>
              <a:rPr lang="en-ZA" sz="2800" b="1" dirty="0">
                <a:solidFill>
                  <a:schemeClr val="accent6"/>
                </a:solidFill>
                <a:latin typeface="Lato Black"/>
              </a:rPr>
              <a:t>21</a:t>
            </a:r>
          </a:p>
          <a:p>
            <a:pPr marL="177800" indent="-177800">
              <a:buFont typeface="Arial" panose="020B0604020202020204" pitchFamily="34" charset="0"/>
              <a:buChar char="•"/>
              <a:defRPr/>
            </a:pPr>
            <a:r>
              <a:rPr lang="en-ZA" sz="2800" dirty="0">
                <a:solidFill>
                  <a:schemeClr val="accent6"/>
                </a:solidFill>
                <a:latin typeface="Lato Black"/>
              </a:rPr>
              <a:t>Service Terminations – </a:t>
            </a:r>
            <a:r>
              <a:rPr lang="en-ZA" sz="2800" b="1" dirty="0">
                <a:solidFill>
                  <a:schemeClr val="accent6"/>
                </a:solidFill>
                <a:latin typeface="Lato Black"/>
              </a:rPr>
              <a:t>100</a:t>
            </a:r>
          </a:p>
          <a:p>
            <a:pPr marL="177800" indent="-177800">
              <a:buFont typeface="Arial" panose="020B0604020202020204" pitchFamily="34" charset="0"/>
              <a:buChar char="•"/>
              <a:defRPr/>
            </a:pPr>
            <a:r>
              <a:rPr lang="en-ZA" sz="2800" dirty="0">
                <a:solidFill>
                  <a:schemeClr val="accent6"/>
                </a:solidFill>
                <a:latin typeface="Lato Black"/>
              </a:rPr>
              <a:t>Other – </a:t>
            </a:r>
            <a:r>
              <a:rPr lang="en-ZA" sz="2800" b="1" dirty="0">
                <a:solidFill>
                  <a:schemeClr val="accent6"/>
                </a:solidFill>
                <a:latin typeface="Lato Black"/>
              </a:rPr>
              <a:t>13</a:t>
            </a:r>
          </a:p>
          <a:p>
            <a:pPr marL="177800" indent="-177800">
              <a:buFont typeface="Arial" panose="020B0604020202020204" pitchFamily="34" charset="0"/>
              <a:buChar char="•"/>
              <a:defRPr/>
            </a:pPr>
            <a:r>
              <a:rPr lang="en-ZA" sz="2800" dirty="0">
                <a:solidFill>
                  <a:schemeClr val="accent6"/>
                </a:solidFill>
                <a:latin typeface="Lato Black"/>
              </a:rPr>
              <a:t>Official Conduct of Member of the SANDF - </a:t>
            </a:r>
            <a:r>
              <a:rPr lang="en-ZA" sz="2800" b="1" dirty="0">
                <a:solidFill>
                  <a:schemeClr val="accent6"/>
                </a:solidFill>
                <a:latin typeface="Lato Black"/>
              </a:rPr>
              <a:t>13</a:t>
            </a:r>
          </a:p>
        </p:txBody>
      </p:sp>
      <p:sp>
        <p:nvSpPr>
          <p:cNvPr id="14" name="Rounded Rectangular Callout 13"/>
          <p:cNvSpPr/>
          <p:nvPr/>
        </p:nvSpPr>
        <p:spPr>
          <a:xfrm>
            <a:off x="9575418" y="10695171"/>
            <a:ext cx="7217229" cy="2322998"/>
          </a:xfrm>
          <a:prstGeom prst="wedgeRoundRectCallout">
            <a:avLst>
              <a:gd name="adj1" fmla="val 30728"/>
              <a:gd name="adj2" fmla="val -275587"/>
              <a:gd name="adj3" fmla="val 16667"/>
            </a:avLst>
          </a:prstGeom>
          <a:solidFill>
            <a:schemeClr val="accent5">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80975" indent="-180975">
              <a:spcAft>
                <a:spcPts val="0"/>
              </a:spcAft>
              <a:buFont typeface="Arial" panose="020B0604020202020204" pitchFamily="34" charset="0"/>
              <a:buChar char="•"/>
              <a:tabLst>
                <a:tab pos="180340" algn="l"/>
                <a:tab pos="540385" algn="l"/>
              </a:tabLst>
              <a:defRPr/>
            </a:pPr>
            <a:r>
              <a:rPr lang="en-ZA" sz="2800" dirty="0">
                <a:solidFill>
                  <a:schemeClr val="accent6"/>
                </a:solidFill>
                <a:latin typeface="Lato Black"/>
              </a:rPr>
              <a:t>Total Carried Over Cases – </a:t>
            </a:r>
            <a:r>
              <a:rPr lang="en-ZA" sz="2800" b="1" dirty="0">
                <a:solidFill>
                  <a:schemeClr val="accent6"/>
                </a:solidFill>
                <a:latin typeface="Lato Black"/>
              </a:rPr>
              <a:t>135</a:t>
            </a:r>
          </a:p>
          <a:p>
            <a:pPr marL="180975" indent="-180975">
              <a:spcAft>
                <a:spcPts val="0"/>
              </a:spcAft>
              <a:buFont typeface="Arial" panose="020B0604020202020204" pitchFamily="34" charset="0"/>
              <a:buChar char="•"/>
              <a:tabLst>
                <a:tab pos="180340" algn="l"/>
                <a:tab pos="540385" algn="l"/>
              </a:tabLst>
              <a:defRPr/>
            </a:pPr>
            <a:r>
              <a:rPr lang="en-ZA" sz="2800" dirty="0">
                <a:solidFill>
                  <a:schemeClr val="accent6"/>
                </a:solidFill>
                <a:latin typeface="Lato Black"/>
                <a:ea typeface="Times New Roman" panose="02020603050405020304" pitchFamily="18" charset="0"/>
              </a:rPr>
              <a:t>Total Cases Received in the FY – </a:t>
            </a:r>
            <a:r>
              <a:rPr lang="en-ZA" sz="2800" b="1" dirty="0">
                <a:solidFill>
                  <a:schemeClr val="accent6"/>
                </a:solidFill>
                <a:latin typeface="Lato Black"/>
                <a:ea typeface="Times New Roman" panose="02020603050405020304" pitchFamily="18" charset="0"/>
              </a:rPr>
              <a:t>390</a:t>
            </a:r>
          </a:p>
          <a:p>
            <a:pPr marL="180975" indent="-180975">
              <a:spcAft>
                <a:spcPts val="0"/>
              </a:spcAft>
              <a:buFont typeface="Arial" panose="020B0604020202020204" pitchFamily="34" charset="0"/>
              <a:buChar char="•"/>
              <a:tabLst>
                <a:tab pos="180340" algn="l"/>
                <a:tab pos="540385" algn="l"/>
              </a:tabLst>
              <a:defRPr/>
            </a:pPr>
            <a:r>
              <a:rPr lang="en-ZA" sz="2800" dirty="0">
                <a:solidFill>
                  <a:schemeClr val="accent6"/>
                </a:solidFill>
                <a:latin typeface="Lato Black"/>
                <a:ea typeface="Times New Roman" panose="02020603050405020304" pitchFamily="18" charset="0"/>
              </a:rPr>
              <a:t>Total Number of Cases – </a:t>
            </a:r>
            <a:r>
              <a:rPr lang="en-ZA" sz="2800" b="1" dirty="0">
                <a:solidFill>
                  <a:schemeClr val="accent6"/>
                </a:solidFill>
                <a:latin typeface="Lato Black"/>
                <a:ea typeface="Times New Roman" panose="02020603050405020304" pitchFamily="18" charset="0"/>
              </a:rPr>
              <a:t>525</a:t>
            </a:r>
          </a:p>
          <a:p>
            <a:pPr marL="180975" indent="-180975">
              <a:spcAft>
                <a:spcPts val="0"/>
              </a:spcAft>
              <a:buFont typeface="Arial" panose="020B0604020202020204" pitchFamily="34" charset="0"/>
              <a:buChar char="•"/>
              <a:tabLst>
                <a:tab pos="180340" algn="l"/>
                <a:tab pos="540385" algn="l"/>
              </a:tabLst>
              <a:defRPr/>
            </a:pPr>
            <a:r>
              <a:rPr lang="en-ZA" sz="2800" dirty="0">
                <a:solidFill>
                  <a:schemeClr val="accent6"/>
                </a:solidFill>
                <a:latin typeface="Lato Black"/>
                <a:ea typeface="Times New Roman" panose="02020603050405020304" pitchFamily="18" charset="0"/>
              </a:rPr>
              <a:t>Total Number Finalised - </a:t>
            </a:r>
            <a:r>
              <a:rPr lang="en-ZA" sz="2800" b="1" dirty="0">
                <a:solidFill>
                  <a:schemeClr val="accent6"/>
                </a:solidFill>
                <a:latin typeface="Lato Black"/>
                <a:ea typeface="Times New Roman" panose="02020603050405020304" pitchFamily="18" charset="0"/>
              </a:rPr>
              <a:t>246</a:t>
            </a:r>
          </a:p>
        </p:txBody>
      </p:sp>
      <p:sp>
        <p:nvSpPr>
          <p:cNvPr id="10" name="Rounded Rectangular Callout 9"/>
          <p:cNvSpPr/>
          <p:nvPr/>
        </p:nvSpPr>
        <p:spPr>
          <a:xfrm>
            <a:off x="2514601" y="6258550"/>
            <a:ext cx="6605336" cy="2175591"/>
          </a:xfrm>
          <a:prstGeom prst="wedgeRoundRectCallout">
            <a:avLst>
              <a:gd name="adj1" fmla="val 20851"/>
              <a:gd name="adj2" fmla="val -107320"/>
              <a:gd name="adj3" fmla="val 16667"/>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0"/>
              </a:spcAft>
              <a:buFont typeface="Arial" panose="020B0604020202020204" pitchFamily="34" charset="0"/>
              <a:buChar char="•"/>
              <a:tabLst>
                <a:tab pos="180340" algn="l"/>
                <a:tab pos="540385" algn="l"/>
              </a:tabLst>
              <a:defRPr/>
            </a:pPr>
            <a:r>
              <a:rPr lang="en-ZA" sz="2800" dirty="0">
                <a:solidFill>
                  <a:schemeClr val="accent6"/>
                </a:solidFill>
                <a:latin typeface="Lato Black"/>
              </a:rPr>
              <a:t>Total Carried Over </a:t>
            </a:r>
            <a:r>
              <a:rPr lang="en-ZA" sz="2800" dirty="0" smtClean="0">
                <a:solidFill>
                  <a:schemeClr val="accent6"/>
                </a:solidFill>
                <a:latin typeface="Lato Black"/>
              </a:rPr>
              <a:t>Cases </a:t>
            </a:r>
            <a:r>
              <a:rPr lang="en-ZA" sz="2800" dirty="0">
                <a:solidFill>
                  <a:schemeClr val="accent6"/>
                </a:solidFill>
                <a:latin typeface="Lato Black"/>
              </a:rPr>
              <a:t>– </a:t>
            </a:r>
            <a:r>
              <a:rPr lang="en-ZA" sz="2800" b="1" dirty="0" smtClean="0">
                <a:solidFill>
                  <a:schemeClr val="accent6"/>
                </a:solidFill>
                <a:latin typeface="Lato Black"/>
              </a:rPr>
              <a:t>233</a:t>
            </a:r>
            <a:endParaRPr lang="en-ZA" sz="2800" dirty="0" smtClean="0">
              <a:solidFill>
                <a:schemeClr val="accent6"/>
              </a:solidFill>
              <a:latin typeface="Lato Black"/>
              <a:ea typeface="Times New Roman" panose="02020603050405020304" pitchFamily="18" charset="0"/>
            </a:endParaRPr>
          </a:p>
          <a:p>
            <a:pPr>
              <a:spcAft>
                <a:spcPts val="0"/>
              </a:spcAft>
              <a:buFont typeface="Arial" panose="020B0604020202020204" pitchFamily="34" charset="0"/>
              <a:buChar char="•"/>
              <a:tabLst>
                <a:tab pos="180340" algn="l"/>
                <a:tab pos="540385" algn="l"/>
              </a:tabLst>
              <a:defRPr/>
            </a:pPr>
            <a:r>
              <a:rPr lang="en-ZA" sz="2800" dirty="0" smtClean="0">
                <a:solidFill>
                  <a:schemeClr val="accent6"/>
                </a:solidFill>
                <a:latin typeface="Lato Black"/>
                <a:ea typeface="Times New Roman" panose="02020603050405020304" pitchFamily="18" charset="0"/>
              </a:rPr>
              <a:t>Total </a:t>
            </a:r>
            <a:r>
              <a:rPr lang="en-ZA" sz="2800" dirty="0">
                <a:solidFill>
                  <a:schemeClr val="accent6"/>
                </a:solidFill>
                <a:latin typeface="Lato Black"/>
                <a:ea typeface="Times New Roman" panose="02020603050405020304" pitchFamily="18" charset="0"/>
              </a:rPr>
              <a:t>Cases Received </a:t>
            </a:r>
            <a:r>
              <a:rPr lang="en-ZA" sz="2800" dirty="0" smtClean="0">
                <a:solidFill>
                  <a:schemeClr val="accent6"/>
                </a:solidFill>
                <a:latin typeface="Lato Black"/>
                <a:ea typeface="Times New Roman" panose="02020603050405020304" pitchFamily="18" charset="0"/>
              </a:rPr>
              <a:t>in </a:t>
            </a:r>
            <a:r>
              <a:rPr lang="en-ZA" sz="2800" dirty="0">
                <a:solidFill>
                  <a:schemeClr val="accent6"/>
                </a:solidFill>
                <a:latin typeface="Lato Black"/>
                <a:ea typeface="Times New Roman" panose="02020603050405020304" pitchFamily="18" charset="0"/>
              </a:rPr>
              <a:t>the FY – </a:t>
            </a:r>
            <a:r>
              <a:rPr lang="en-ZA" sz="2800" b="1" dirty="0" smtClean="0">
                <a:solidFill>
                  <a:schemeClr val="accent6"/>
                </a:solidFill>
                <a:latin typeface="Lato Black"/>
                <a:ea typeface="Times New Roman" panose="02020603050405020304" pitchFamily="18" charset="0"/>
              </a:rPr>
              <a:t>250</a:t>
            </a:r>
            <a:endParaRPr lang="en-ZA" sz="2800" dirty="0" smtClean="0">
              <a:solidFill>
                <a:schemeClr val="accent6"/>
              </a:solidFill>
              <a:latin typeface="Lato Black"/>
              <a:ea typeface="Times New Roman" panose="02020603050405020304" pitchFamily="18" charset="0"/>
            </a:endParaRPr>
          </a:p>
          <a:p>
            <a:pPr>
              <a:spcAft>
                <a:spcPts val="0"/>
              </a:spcAft>
              <a:buFont typeface="Arial" panose="020B0604020202020204" pitchFamily="34" charset="0"/>
              <a:buChar char="•"/>
              <a:tabLst>
                <a:tab pos="180340" algn="l"/>
                <a:tab pos="540385" algn="l"/>
              </a:tabLst>
              <a:defRPr/>
            </a:pPr>
            <a:r>
              <a:rPr lang="en-ZA" sz="2800" dirty="0" smtClean="0">
                <a:solidFill>
                  <a:schemeClr val="accent6"/>
                </a:solidFill>
                <a:latin typeface="Lato Black"/>
                <a:ea typeface="Times New Roman" panose="02020603050405020304" pitchFamily="18" charset="0"/>
              </a:rPr>
              <a:t>Total </a:t>
            </a:r>
            <a:r>
              <a:rPr lang="en-ZA" sz="2800" dirty="0">
                <a:solidFill>
                  <a:schemeClr val="accent6"/>
                </a:solidFill>
                <a:latin typeface="Lato Black"/>
                <a:ea typeface="Times New Roman" panose="02020603050405020304" pitchFamily="18" charset="0"/>
              </a:rPr>
              <a:t>Number of Cases </a:t>
            </a:r>
            <a:r>
              <a:rPr lang="en-ZA" sz="2800" dirty="0" smtClean="0">
                <a:solidFill>
                  <a:schemeClr val="accent6"/>
                </a:solidFill>
                <a:latin typeface="Lato Black"/>
                <a:ea typeface="Times New Roman" panose="02020603050405020304" pitchFamily="18" charset="0"/>
              </a:rPr>
              <a:t>– </a:t>
            </a:r>
            <a:r>
              <a:rPr lang="en-ZA" sz="2800" b="1" dirty="0" smtClean="0">
                <a:solidFill>
                  <a:schemeClr val="accent6"/>
                </a:solidFill>
                <a:latin typeface="Lato Black"/>
                <a:ea typeface="Times New Roman" panose="02020603050405020304" pitchFamily="18" charset="0"/>
              </a:rPr>
              <a:t>483</a:t>
            </a:r>
            <a:endParaRPr lang="en-ZA" sz="2800" dirty="0" smtClean="0">
              <a:solidFill>
                <a:schemeClr val="accent6"/>
              </a:solidFill>
              <a:latin typeface="Lato Black"/>
              <a:ea typeface="Times New Roman" panose="02020603050405020304" pitchFamily="18" charset="0"/>
            </a:endParaRPr>
          </a:p>
          <a:p>
            <a:pPr>
              <a:spcAft>
                <a:spcPts val="0"/>
              </a:spcAft>
              <a:buFont typeface="Arial" panose="020B0604020202020204" pitchFamily="34" charset="0"/>
              <a:buChar char="•"/>
              <a:tabLst>
                <a:tab pos="180340" algn="l"/>
                <a:tab pos="540385" algn="l"/>
              </a:tabLst>
              <a:defRPr/>
            </a:pPr>
            <a:r>
              <a:rPr lang="en-ZA" sz="2800" dirty="0" smtClean="0">
                <a:solidFill>
                  <a:schemeClr val="accent6"/>
                </a:solidFill>
                <a:latin typeface="Lato Black"/>
                <a:ea typeface="Times New Roman" panose="02020603050405020304" pitchFamily="18" charset="0"/>
              </a:rPr>
              <a:t>Total </a:t>
            </a:r>
            <a:r>
              <a:rPr lang="en-ZA" sz="2800" dirty="0">
                <a:solidFill>
                  <a:schemeClr val="accent6"/>
                </a:solidFill>
                <a:latin typeface="Lato Black"/>
                <a:ea typeface="Times New Roman" panose="02020603050405020304" pitchFamily="18" charset="0"/>
              </a:rPr>
              <a:t>Number Finalised - </a:t>
            </a:r>
            <a:r>
              <a:rPr lang="en-ZA" sz="2800" b="1" dirty="0">
                <a:solidFill>
                  <a:schemeClr val="accent6"/>
                </a:solidFill>
                <a:latin typeface="Lato Black"/>
                <a:ea typeface="Times New Roman" panose="02020603050405020304" pitchFamily="18" charset="0"/>
              </a:rPr>
              <a:t>365</a:t>
            </a:r>
          </a:p>
        </p:txBody>
      </p:sp>
      <p:sp>
        <p:nvSpPr>
          <p:cNvPr id="12" name="Rounded Rectangular Callout 11"/>
          <p:cNvSpPr/>
          <p:nvPr/>
        </p:nvSpPr>
        <p:spPr>
          <a:xfrm>
            <a:off x="9314233" y="6847789"/>
            <a:ext cx="7328808" cy="2192531"/>
          </a:xfrm>
          <a:prstGeom prst="wedgeRoundRectCallout">
            <a:avLst>
              <a:gd name="adj1" fmla="val -14243"/>
              <a:gd name="adj2" fmla="val -127832"/>
              <a:gd name="adj3" fmla="val 1666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80975" indent="-180975">
              <a:spcAft>
                <a:spcPts val="0"/>
              </a:spcAft>
              <a:buFont typeface="Arial" panose="020B0604020202020204" pitchFamily="34" charset="0"/>
              <a:buChar char="•"/>
              <a:tabLst>
                <a:tab pos="180340" algn="l"/>
                <a:tab pos="540385" algn="l"/>
              </a:tabLst>
              <a:defRPr/>
            </a:pPr>
            <a:r>
              <a:rPr lang="en-ZA" sz="2800" dirty="0">
                <a:solidFill>
                  <a:schemeClr val="accent6"/>
                </a:solidFill>
                <a:latin typeface="Lato Black"/>
              </a:rPr>
              <a:t>Total Carried Over Cases – </a:t>
            </a:r>
            <a:r>
              <a:rPr lang="en-ZA" sz="2800" b="1" dirty="0">
                <a:solidFill>
                  <a:schemeClr val="accent6"/>
                </a:solidFill>
                <a:latin typeface="Lato Black"/>
              </a:rPr>
              <a:t>192</a:t>
            </a:r>
          </a:p>
          <a:p>
            <a:pPr marL="180975" indent="-180975">
              <a:spcAft>
                <a:spcPts val="0"/>
              </a:spcAft>
              <a:buFont typeface="Arial" panose="020B0604020202020204" pitchFamily="34" charset="0"/>
              <a:buChar char="•"/>
              <a:tabLst>
                <a:tab pos="180340" algn="l"/>
                <a:tab pos="540385" algn="l"/>
              </a:tabLst>
              <a:defRPr/>
            </a:pPr>
            <a:r>
              <a:rPr lang="en-ZA" sz="2800" dirty="0">
                <a:solidFill>
                  <a:schemeClr val="accent6"/>
                </a:solidFill>
                <a:latin typeface="Lato Black"/>
                <a:ea typeface="Times New Roman" panose="02020603050405020304" pitchFamily="18" charset="0"/>
              </a:rPr>
              <a:t>Total Cases Received in the FY – </a:t>
            </a:r>
            <a:r>
              <a:rPr lang="en-ZA" sz="2800" b="1" dirty="0">
                <a:solidFill>
                  <a:schemeClr val="accent6"/>
                </a:solidFill>
                <a:latin typeface="Lato Black"/>
                <a:ea typeface="Times New Roman" panose="02020603050405020304" pitchFamily="18" charset="0"/>
              </a:rPr>
              <a:t>607</a:t>
            </a:r>
          </a:p>
          <a:p>
            <a:pPr marL="180975" indent="-180975">
              <a:spcAft>
                <a:spcPts val="0"/>
              </a:spcAft>
              <a:buFont typeface="Arial" panose="020B0604020202020204" pitchFamily="34" charset="0"/>
              <a:buChar char="•"/>
              <a:tabLst>
                <a:tab pos="180340" algn="l"/>
                <a:tab pos="540385" algn="l"/>
              </a:tabLst>
              <a:defRPr/>
            </a:pPr>
            <a:r>
              <a:rPr lang="en-ZA" sz="2800" dirty="0">
                <a:solidFill>
                  <a:schemeClr val="accent6"/>
                </a:solidFill>
                <a:latin typeface="Lato Black"/>
                <a:ea typeface="Times New Roman" panose="02020603050405020304" pitchFamily="18" charset="0"/>
              </a:rPr>
              <a:t>Total Number of Cases – </a:t>
            </a:r>
            <a:r>
              <a:rPr lang="en-ZA" sz="2800" b="1" dirty="0">
                <a:solidFill>
                  <a:schemeClr val="accent6"/>
                </a:solidFill>
                <a:latin typeface="Lato Black"/>
                <a:ea typeface="Times New Roman" panose="02020603050405020304" pitchFamily="18" charset="0"/>
              </a:rPr>
              <a:t>799</a:t>
            </a:r>
          </a:p>
          <a:p>
            <a:pPr marL="180975" indent="-180975">
              <a:spcAft>
                <a:spcPts val="0"/>
              </a:spcAft>
              <a:buFont typeface="Arial" panose="020B0604020202020204" pitchFamily="34" charset="0"/>
              <a:buChar char="•"/>
              <a:tabLst>
                <a:tab pos="180340" algn="l"/>
                <a:tab pos="540385" algn="l"/>
              </a:tabLst>
              <a:defRPr/>
            </a:pPr>
            <a:r>
              <a:rPr lang="en-ZA" sz="2800" dirty="0">
                <a:solidFill>
                  <a:schemeClr val="accent6"/>
                </a:solidFill>
                <a:latin typeface="Lato Black"/>
                <a:ea typeface="Times New Roman" panose="02020603050405020304" pitchFamily="18" charset="0"/>
              </a:rPr>
              <a:t>Total Number Finalised - </a:t>
            </a:r>
            <a:r>
              <a:rPr lang="en-ZA" sz="2800" b="1" dirty="0">
                <a:solidFill>
                  <a:schemeClr val="accent6"/>
                </a:solidFill>
                <a:latin typeface="Lato Black"/>
                <a:ea typeface="Times New Roman" panose="02020603050405020304" pitchFamily="18" charset="0"/>
              </a:rPr>
              <a:t>664</a:t>
            </a:r>
          </a:p>
        </p:txBody>
      </p:sp>
    </p:spTree>
    <p:extLst>
      <p:ext uri="{BB962C8B-B14F-4D97-AF65-F5344CB8AC3E}">
        <p14:creationId xmlns:p14="http://schemas.microsoft.com/office/powerpoint/2010/main" xmlns="" val="34755486"/>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alpha val="81000"/>
          </a:srgbClr>
        </a:solidFill>
        <a:effectLst/>
      </p:bgPr>
    </p:bg>
    <p:spTree>
      <p:nvGrpSpPr>
        <p:cNvPr id="1" name=""/>
        <p:cNvGrpSpPr/>
        <p:nvPr/>
      </p:nvGrpSpPr>
      <p:grpSpPr>
        <a:xfrm>
          <a:off x="0" y="0"/>
          <a:ext cx="0" cy="0"/>
          <a:chOff x="0" y="0"/>
          <a:chExt cx="0" cy="0"/>
        </a:xfrm>
      </p:grpSpPr>
      <p:sp>
        <p:nvSpPr>
          <p:cNvPr id="296" name="Shape 296"/>
          <p:cNvSpPr/>
          <p:nvPr/>
        </p:nvSpPr>
        <p:spPr>
          <a:xfrm>
            <a:off x="33833" y="0"/>
            <a:ext cx="2195017" cy="13716000"/>
          </a:xfrm>
          <a:prstGeom prst="rect">
            <a:avLst/>
          </a:prstGeom>
          <a:solidFill>
            <a:srgbClr val="0D7E40"/>
          </a:solidFill>
          <a:ln w="12700">
            <a:miter lim="400000"/>
          </a:ln>
        </p:spPr>
        <p:txBody>
          <a:bodyPr vert="vert270" lIns="0" tIns="0" rIns="0" bIns="0" anchor="ctr"/>
          <a:lstStyle/>
          <a:p>
            <a:pPr lvl="0" algn="ctr">
              <a:defRPr>
                <a:solidFill>
                  <a:srgbClr val="FFFFFF"/>
                </a:solidFill>
                <a:latin typeface="Lato Light"/>
                <a:ea typeface="Lato Light"/>
                <a:cs typeface="Lato Light"/>
                <a:sym typeface="Lato Light"/>
              </a:defRPr>
            </a:pPr>
            <a:r>
              <a:rPr lang="en-ZA" sz="7200" dirty="0" smtClean="0"/>
              <a:t>PERFORMANCE INFORMATION</a:t>
            </a:r>
            <a:endParaRPr lang="en-ZA" sz="7200" dirty="0"/>
          </a:p>
        </p:txBody>
      </p:sp>
      <p:graphicFrame>
        <p:nvGraphicFramePr>
          <p:cNvPr id="9" name="Table 8"/>
          <p:cNvGraphicFramePr>
            <a:graphicFrameLocks noGrp="1"/>
          </p:cNvGraphicFramePr>
          <p:nvPr>
            <p:extLst>
              <p:ext uri="{D42A27DB-BD31-4B8C-83A1-F6EECF244321}">
                <p14:modId xmlns:p14="http://schemas.microsoft.com/office/powerpoint/2010/main" xmlns="" val="1939701781"/>
              </p:ext>
            </p:extLst>
          </p:nvPr>
        </p:nvGraphicFramePr>
        <p:xfrm>
          <a:off x="2514600" y="280480"/>
          <a:ext cx="13458825" cy="7522400"/>
        </p:xfrm>
        <a:graphic>
          <a:graphicData uri="http://schemas.openxmlformats.org/drawingml/2006/table">
            <a:tbl>
              <a:tblPr firstRow="1" firstCol="1" bandRow="1">
                <a:tableStyleId>{21E4AEA4-8DFA-4A89-87EB-49C32662AFE0}</a:tableStyleId>
              </a:tblPr>
              <a:tblGrid>
                <a:gridCol w="2285113">
                  <a:extLst>
                    <a:ext uri="{9D8B030D-6E8A-4147-A177-3AD203B41FA5}">
                      <a16:colId xmlns:a16="http://schemas.microsoft.com/office/drawing/2014/main" xmlns="" val="20000"/>
                    </a:ext>
                  </a:extLst>
                </a:gridCol>
                <a:gridCol w="2972687">
                  <a:extLst>
                    <a:ext uri="{9D8B030D-6E8A-4147-A177-3AD203B41FA5}">
                      <a16:colId xmlns:a16="http://schemas.microsoft.com/office/drawing/2014/main" xmlns="" val="20001"/>
                    </a:ext>
                  </a:extLst>
                </a:gridCol>
                <a:gridCol w="2914650">
                  <a:extLst>
                    <a:ext uri="{9D8B030D-6E8A-4147-A177-3AD203B41FA5}">
                      <a16:colId xmlns:a16="http://schemas.microsoft.com/office/drawing/2014/main" xmlns="" val="20002"/>
                    </a:ext>
                  </a:extLst>
                </a:gridCol>
                <a:gridCol w="2571750">
                  <a:extLst>
                    <a:ext uri="{9D8B030D-6E8A-4147-A177-3AD203B41FA5}">
                      <a16:colId xmlns:a16="http://schemas.microsoft.com/office/drawing/2014/main" xmlns="" val="20003"/>
                    </a:ext>
                  </a:extLst>
                </a:gridCol>
                <a:gridCol w="2714625">
                  <a:extLst>
                    <a:ext uri="{9D8B030D-6E8A-4147-A177-3AD203B41FA5}">
                      <a16:colId xmlns:a16="http://schemas.microsoft.com/office/drawing/2014/main" xmlns="" val="20004"/>
                    </a:ext>
                  </a:extLst>
                </a:gridCol>
              </a:tblGrid>
              <a:tr h="1066799">
                <a:tc>
                  <a:txBody>
                    <a:bodyPr/>
                    <a:lstStyle/>
                    <a:p>
                      <a:pPr algn="ctr">
                        <a:lnSpc>
                          <a:spcPct val="107000"/>
                        </a:lnSpc>
                        <a:spcAft>
                          <a:spcPts val="0"/>
                        </a:spcAft>
                      </a:pPr>
                      <a:r>
                        <a:rPr lang="en-ZA" sz="2800" dirty="0" smtClean="0">
                          <a:solidFill>
                            <a:schemeClr val="accent6"/>
                          </a:solidFill>
                          <a:effectLst/>
                        </a:rPr>
                        <a:t>FINANCIAL</a:t>
                      </a:r>
                      <a:r>
                        <a:rPr lang="en-ZA" sz="2800" baseline="0" dirty="0" smtClean="0">
                          <a:solidFill>
                            <a:schemeClr val="accent6"/>
                          </a:solidFill>
                          <a:effectLst/>
                        </a:rPr>
                        <a:t> YEAR (FY)</a:t>
                      </a:r>
                      <a:r>
                        <a:rPr lang="en-ZA" sz="2800" dirty="0" smtClean="0">
                          <a:solidFill>
                            <a:schemeClr val="accent6"/>
                          </a:solidFill>
                          <a:effectLst/>
                        </a:rPr>
                        <a:t> </a:t>
                      </a:r>
                      <a:endParaRPr lang="en-ZA" sz="2800" b="1" dirty="0">
                        <a:solidFill>
                          <a:schemeClr val="accent6"/>
                        </a:solidFill>
                        <a:effectLst/>
                        <a:latin typeface="Lato Black"/>
                        <a:ea typeface="Calibri" panose="020F0502020204030204" pitchFamily="34" charset="0"/>
                        <a:cs typeface="Arial" panose="020B0604020202020204" pitchFamily="34"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smtClean="0">
                          <a:solidFill>
                            <a:schemeClr val="accent6"/>
                          </a:solidFill>
                          <a:effectLst/>
                        </a:rPr>
                        <a:t>COMPLAINTS RECEIVED IN FY</a:t>
                      </a:r>
                      <a:endParaRPr lang="en-ZA" sz="2800" b="1" dirty="0">
                        <a:solidFill>
                          <a:schemeClr val="accent6"/>
                        </a:solidFill>
                        <a:effectLst/>
                        <a:latin typeface="Lato Black"/>
                        <a:ea typeface="Calibri" panose="020F0502020204030204" pitchFamily="34" charset="0"/>
                        <a:cs typeface="Arial" panose="020B0604020202020204" pitchFamily="34"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smtClean="0">
                          <a:solidFill>
                            <a:schemeClr val="accent6"/>
                          </a:solidFill>
                          <a:effectLst/>
                        </a:rPr>
                        <a:t>TOTAL CASELOAD</a:t>
                      </a:r>
                      <a:endParaRPr lang="en-ZA" sz="2800" b="1" dirty="0">
                        <a:solidFill>
                          <a:schemeClr val="accent6"/>
                        </a:solidFill>
                        <a:effectLst/>
                        <a:latin typeface="Lato Black"/>
                        <a:ea typeface="Calibri" panose="020F0502020204030204" pitchFamily="34" charset="0"/>
                        <a:cs typeface="Arial" panose="020B0604020202020204" pitchFamily="34"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smtClean="0">
                          <a:solidFill>
                            <a:schemeClr val="accent6"/>
                          </a:solidFill>
                          <a:effectLst/>
                        </a:rPr>
                        <a:t>TOTAL  FINALISED </a:t>
                      </a:r>
                      <a:endParaRPr lang="en-ZA" sz="2800" b="1" dirty="0">
                        <a:solidFill>
                          <a:schemeClr val="accent6"/>
                        </a:solidFill>
                        <a:effectLst/>
                        <a:latin typeface="Lato Black"/>
                        <a:ea typeface="Calibri" panose="020F0502020204030204" pitchFamily="34" charset="0"/>
                        <a:cs typeface="Arial" panose="020B0604020202020204" pitchFamily="34"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smtClean="0">
                          <a:solidFill>
                            <a:schemeClr val="accent6"/>
                          </a:solidFill>
                          <a:effectLst/>
                        </a:rPr>
                        <a:t>ACTIVE CASES AT FY</a:t>
                      </a:r>
                    </a:p>
                    <a:p>
                      <a:pPr algn="ctr">
                        <a:lnSpc>
                          <a:spcPct val="150000"/>
                        </a:lnSpc>
                        <a:spcBef>
                          <a:spcPts val="300"/>
                        </a:spcBef>
                        <a:spcAft>
                          <a:spcPts val="300"/>
                        </a:spcAft>
                      </a:pPr>
                      <a:r>
                        <a:rPr lang="en-ZA" sz="2800" dirty="0" smtClean="0">
                          <a:solidFill>
                            <a:schemeClr val="accent6"/>
                          </a:solidFill>
                          <a:effectLst/>
                        </a:rPr>
                        <a:t>END</a:t>
                      </a:r>
                      <a:endParaRPr lang="en-ZA" sz="2800" b="1" dirty="0">
                        <a:solidFill>
                          <a:schemeClr val="accent6"/>
                        </a:solidFill>
                        <a:effectLst/>
                        <a:latin typeface="Lato Black"/>
                        <a:ea typeface="Calibri" panose="020F0502020204030204" pitchFamily="34" charset="0"/>
                        <a:cs typeface="Arial" panose="020B0604020202020204" pitchFamily="34"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xmlns="" val="10000"/>
                  </a:ext>
                </a:extLst>
              </a:tr>
              <a:tr h="690745">
                <a:tc>
                  <a:txBody>
                    <a:bodyPr/>
                    <a:lstStyle/>
                    <a:p>
                      <a:pPr algn="just">
                        <a:lnSpc>
                          <a:spcPct val="150000"/>
                        </a:lnSpc>
                        <a:spcBef>
                          <a:spcPts val="300"/>
                        </a:spcBef>
                        <a:spcAft>
                          <a:spcPts val="300"/>
                        </a:spcAft>
                      </a:pPr>
                      <a:r>
                        <a:rPr lang="en-ZA" sz="2800">
                          <a:solidFill>
                            <a:schemeClr val="accent6"/>
                          </a:solidFill>
                          <a:effectLst/>
                        </a:rPr>
                        <a:t>2012-2013</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307</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307</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117</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190</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xmlns="" val="10001"/>
                  </a:ext>
                </a:extLst>
              </a:tr>
              <a:tr h="690745">
                <a:tc>
                  <a:txBody>
                    <a:bodyPr/>
                    <a:lstStyle/>
                    <a:p>
                      <a:pPr algn="just">
                        <a:lnSpc>
                          <a:spcPct val="150000"/>
                        </a:lnSpc>
                        <a:spcBef>
                          <a:spcPts val="300"/>
                        </a:spcBef>
                        <a:spcAft>
                          <a:spcPts val="300"/>
                        </a:spcAft>
                      </a:pPr>
                      <a:r>
                        <a:rPr lang="en-ZA" sz="2800">
                          <a:solidFill>
                            <a:schemeClr val="accent6"/>
                          </a:solidFill>
                          <a:effectLst/>
                        </a:rPr>
                        <a:t>2013-2014</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301</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491</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219</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272</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xmlns="" val="10002"/>
                  </a:ext>
                </a:extLst>
              </a:tr>
              <a:tr h="690745">
                <a:tc>
                  <a:txBody>
                    <a:bodyPr/>
                    <a:lstStyle/>
                    <a:p>
                      <a:pPr algn="just">
                        <a:lnSpc>
                          <a:spcPct val="150000"/>
                        </a:lnSpc>
                        <a:spcBef>
                          <a:spcPts val="300"/>
                        </a:spcBef>
                        <a:spcAft>
                          <a:spcPts val="300"/>
                        </a:spcAft>
                      </a:pPr>
                      <a:r>
                        <a:rPr lang="en-ZA" sz="2800">
                          <a:solidFill>
                            <a:schemeClr val="accent6"/>
                          </a:solidFill>
                          <a:effectLst/>
                        </a:rPr>
                        <a:t>2014-2015</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279</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551</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318</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233</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xmlns="" val="10003"/>
                  </a:ext>
                </a:extLst>
              </a:tr>
              <a:tr h="690745">
                <a:tc>
                  <a:txBody>
                    <a:bodyPr/>
                    <a:lstStyle/>
                    <a:p>
                      <a:pPr algn="just">
                        <a:lnSpc>
                          <a:spcPct val="150000"/>
                        </a:lnSpc>
                        <a:spcBef>
                          <a:spcPts val="300"/>
                        </a:spcBef>
                        <a:spcAft>
                          <a:spcPts val="300"/>
                        </a:spcAft>
                      </a:pPr>
                      <a:r>
                        <a:rPr lang="en-ZA" sz="2800">
                          <a:solidFill>
                            <a:schemeClr val="accent6"/>
                          </a:solidFill>
                          <a:effectLst/>
                        </a:rPr>
                        <a:t>2015-2016</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250</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483</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365</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118</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xmlns="" val="10004"/>
                  </a:ext>
                </a:extLst>
              </a:tr>
              <a:tr h="690745">
                <a:tc>
                  <a:txBody>
                    <a:bodyPr/>
                    <a:lstStyle/>
                    <a:p>
                      <a:pPr algn="just">
                        <a:lnSpc>
                          <a:spcPct val="150000"/>
                        </a:lnSpc>
                        <a:spcBef>
                          <a:spcPts val="300"/>
                        </a:spcBef>
                        <a:spcAft>
                          <a:spcPts val="300"/>
                        </a:spcAft>
                      </a:pPr>
                      <a:r>
                        <a:rPr lang="en-ZA" sz="2800">
                          <a:solidFill>
                            <a:schemeClr val="accent6"/>
                          </a:solidFill>
                          <a:effectLst/>
                        </a:rPr>
                        <a:t>2016-2017</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310</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428</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236</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192</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xmlns="" val="10005"/>
                  </a:ext>
                </a:extLst>
              </a:tr>
              <a:tr h="690745">
                <a:tc>
                  <a:txBody>
                    <a:bodyPr/>
                    <a:lstStyle/>
                    <a:p>
                      <a:pPr algn="just">
                        <a:lnSpc>
                          <a:spcPct val="150000"/>
                        </a:lnSpc>
                        <a:spcBef>
                          <a:spcPts val="300"/>
                        </a:spcBef>
                        <a:spcAft>
                          <a:spcPts val="300"/>
                        </a:spcAft>
                      </a:pPr>
                      <a:r>
                        <a:rPr lang="en-ZA" sz="2800">
                          <a:solidFill>
                            <a:schemeClr val="accent6"/>
                          </a:solidFill>
                          <a:effectLst/>
                        </a:rPr>
                        <a:t>2017-2018</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607</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799</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664</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135</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xmlns="" val="10006"/>
                  </a:ext>
                </a:extLst>
              </a:tr>
              <a:tr h="690745">
                <a:tc>
                  <a:txBody>
                    <a:bodyPr/>
                    <a:lstStyle/>
                    <a:p>
                      <a:pPr algn="just">
                        <a:lnSpc>
                          <a:spcPct val="150000"/>
                        </a:lnSpc>
                        <a:spcBef>
                          <a:spcPts val="300"/>
                        </a:spcBef>
                        <a:spcAft>
                          <a:spcPts val="300"/>
                        </a:spcAft>
                      </a:pPr>
                      <a:r>
                        <a:rPr lang="en-ZA" sz="2800" dirty="0">
                          <a:solidFill>
                            <a:schemeClr val="accent6"/>
                          </a:solidFill>
                          <a:effectLst/>
                        </a:rPr>
                        <a:t>2018-2019</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390</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525</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246</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279</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xmlns="" val="10007"/>
                  </a:ext>
                </a:extLst>
              </a:tr>
              <a:tr h="690745">
                <a:tc>
                  <a:txBody>
                    <a:bodyPr/>
                    <a:lstStyle/>
                    <a:p>
                      <a:pPr algn="just">
                        <a:lnSpc>
                          <a:spcPct val="150000"/>
                        </a:lnSpc>
                        <a:spcBef>
                          <a:spcPts val="300"/>
                        </a:spcBef>
                        <a:spcAft>
                          <a:spcPts val="300"/>
                        </a:spcAft>
                      </a:pPr>
                      <a:r>
                        <a:rPr lang="en-ZA" sz="2800">
                          <a:solidFill>
                            <a:schemeClr val="accent6"/>
                          </a:solidFill>
                          <a:effectLst/>
                        </a:rPr>
                        <a:t>2019-2020</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120</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399</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116</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283*</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graphicFrame>
        <p:nvGraphicFramePr>
          <p:cNvPr id="16" name="Chart 15"/>
          <p:cNvGraphicFramePr/>
          <p:nvPr>
            <p:extLst>
              <p:ext uri="{D42A27DB-BD31-4B8C-83A1-F6EECF244321}">
                <p14:modId xmlns:p14="http://schemas.microsoft.com/office/powerpoint/2010/main" xmlns="" val="395250140"/>
              </p:ext>
            </p:extLst>
          </p:nvPr>
        </p:nvGraphicFramePr>
        <p:xfrm>
          <a:off x="10750550" y="8183880"/>
          <a:ext cx="13620750" cy="5532120"/>
        </p:xfrm>
        <a:graphic>
          <a:graphicData uri="http://schemas.openxmlformats.org/drawingml/2006/chart">
            <c:chart xmlns:c="http://schemas.openxmlformats.org/drawingml/2006/chart" xmlns:r="http://schemas.openxmlformats.org/officeDocument/2006/relationships" r:id="rId2"/>
          </a:graphicData>
        </a:graphic>
      </p:graphicFrame>
      <p:sp>
        <p:nvSpPr>
          <p:cNvPr id="2" name="Rounded Rectangular Callout 1"/>
          <p:cNvSpPr/>
          <p:nvPr/>
        </p:nvSpPr>
        <p:spPr>
          <a:xfrm>
            <a:off x="17916525" y="4499867"/>
            <a:ext cx="5715000" cy="944368"/>
          </a:xfrm>
          <a:prstGeom prst="wedgeRoundRectCallout">
            <a:avLst>
              <a:gd name="adj1" fmla="val -99833"/>
              <a:gd name="adj2" fmla="val 268181"/>
              <a:gd name="adj3" fmla="val 16667"/>
            </a:avLst>
          </a:prstGeom>
          <a:noFill/>
          <a:ln w="25400" cap="flat">
            <a:solidFill>
              <a:srgbClr val="E2BB19"/>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457200">
              <a:lnSpc>
                <a:spcPct val="107000"/>
              </a:lnSpc>
              <a:spcAft>
                <a:spcPts val="800"/>
              </a:spcAft>
            </a:pPr>
            <a:r>
              <a:rPr lang="en-ZA" sz="2000" b="1">
                <a:solidFill>
                  <a:schemeClr val="accent6"/>
                </a:solidFill>
                <a:latin typeface="Lato Black"/>
                <a:ea typeface="Calibri" panose="020F0502020204030204" pitchFamily="34" charset="0"/>
                <a:cs typeface="Times New Roman" panose="02020603050405020304" pitchFamily="18" charset="0"/>
              </a:rPr>
              <a:t>* NB= These depicts figures as at 14 August 2019 of the current financial year.</a:t>
            </a:r>
            <a:endParaRPr lang="en-ZA" sz="2000" b="1" dirty="0">
              <a:solidFill>
                <a:schemeClr val="accent6"/>
              </a:solidFill>
              <a:latin typeface="Lato Black"/>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463499349"/>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alpha val="81000"/>
          </a:srgbClr>
        </a:solidFill>
        <a:effectLst/>
      </p:bgPr>
    </p:bg>
    <p:spTree>
      <p:nvGrpSpPr>
        <p:cNvPr id="1" name=""/>
        <p:cNvGrpSpPr/>
        <p:nvPr/>
      </p:nvGrpSpPr>
      <p:grpSpPr>
        <a:xfrm>
          <a:off x="0" y="0"/>
          <a:ext cx="0" cy="0"/>
          <a:chOff x="0" y="0"/>
          <a:chExt cx="0" cy="0"/>
        </a:xfrm>
      </p:grpSpPr>
      <p:sp>
        <p:nvSpPr>
          <p:cNvPr id="296" name="Shape 296"/>
          <p:cNvSpPr/>
          <p:nvPr/>
        </p:nvSpPr>
        <p:spPr>
          <a:xfrm>
            <a:off x="33833" y="0"/>
            <a:ext cx="2195017" cy="13716000"/>
          </a:xfrm>
          <a:prstGeom prst="rect">
            <a:avLst/>
          </a:prstGeom>
          <a:solidFill>
            <a:srgbClr val="0D7E40"/>
          </a:solidFill>
          <a:ln w="12700">
            <a:miter lim="400000"/>
          </a:ln>
        </p:spPr>
        <p:txBody>
          <a:bodyPr vert="vert270" lIns="0" tIns="0" rIns="0" bIns="0" anchor="ctr"/>
          <a:lstStyle/>
          <a:p>
            <a:pPr lvl="0" algn="ctr">
              <a:defRPr>
                <a:solidFill>
                  <a:srgbClr val="FFFFFF"/>
                </a:solidFill>
                <a:latin typeface="Lato Light"/>
                <a:ea typeface="Lato Light"/>
                <a:cs typeface="Lato Light"/>
                <a:sym typeface="Lato Light"/>
              </a:defRPr>
            </a:pPr>
            <a:r>
              <a:rPr lang="en-ZA" sz="7200" dirty="0" smtClean="0"/>
              <a:t>PERFORMANCE INFORMATION</a:t>
            </a:r>
            <a:endParaRPr lang="en-ZA" sz="7200" dirty="0"/>
          </a:p>
        </p:txBody>
      </p:sp>
      <p:graphicFrame>
        <p:nvGraphicFramePr>
          <p:cNvPr id="9" name="Table 8"/>
          <p:cNvGraphicFramePr>
            <a:graphicFrameLocks noGrp="1"/>
          </p:cNvGraphicFramePr>
          <p:nvPr>
            <p:extLst>
              <p:ext uri="{D42A27DB-BD31-4B8C-83A1-F6EECF244321}">
                <p14:modId xmlns:p14="http://schemas.microsoft.com/office/powerpoint/2010/main" xmlns="" val="2970692916"/>
              </p:ext>
            </p:extLst>
          </p:nvPr>
        </p:nvGraphicFramePr>
        <p:xfrm>
          <a:off x="2428875" y="166180"/>
          <a:ext cx="13458825" cy="7522400"/>
        </p:xfrm>
        <a:graphic>
          <a:graphicData uri="http://schemas.openxmlformats.org/drawingml/2006/table">
            <a:tbl>
              <a:tblPr firstRow="1" firstCol="1" bandRow="1">
                <a:tableStyleId>{21E4AEA4-8DFA-4A89-87EB-49C32662AFE0}</a:tableStyleId>
              </a:tblPr>
              <a:tblGrid>
                <a:gridCol w="2285113">
                  <a:extLst>
                    <a:ext uri="{9D8B030D-6E8A-4147-A177-3AD203B41FA5}">
                      <a16:colId xmlns:a16="http://schemas.microsoft.com/office/drawing/2014/main" xmlns="" val="20000"/>
                    </a:ext>
                  </a:extLst>
                </a:gridCol>
                <a:gridCol w="2972687">
                  <a:extLst>
                    <a:ext uri="{9D8B030D-6E8A-4147-A177-3AD203B41FA5}">
                      <a16:colId xmlns:a16="http://schemas.microsoft.com/office/drawing/2014/main" xmlns="" val="20001"/>
                    </a:ext>
                  </a:extLst>
                </a:gridCol>
                <a:gridCol w="2914650">
                  <a:extLst>
                    <a:ext uri="{9D8B030D-6E8A-4147-A177-3AD203B41FA5}">
                      <a16:colId xmlns:a16="http://schemas.microsoft.com/office/drawing/2014/main" xmlns="" val="20002"/>
                    </a:ext>
                  </a:extLst>
                </a:gridCol>
                <a:gridCol w="2571750">
                  <a:extLst>
                    <a:ext uri="{9D8B030D-6E8A-4147-A177-3AD203B41FA5}">
                      <a16:colId xmlns:a16="http://schemas.microsoft.com/office/drawing/2014/main" xmlns="" val="20003"/>
                    </a:ext>
                  </a:extLst>
                </a:gridCol>
                <a:gridCol w="2714625">
                  <a:extLst>
                    <a:ext uri="{9D8B030D-6E8A-4147-A177-3AD203B41FA5}">
                      <a16:colId xmlns:a16="http://schemas.microsoft.com/office/drawing/2014/main" xmlns="" val="20004"/>
                    </a:ext>
                  </a:extLst>
                </a:gridCol>
              </a:tblGrid>
              <a:tr h="1066799">
                <a:tc>
                  <a:txBody>
                    <a:bodyPr/>
                    <a:lstStyle/>
                    <a:p>
                      <a:pPr algn="ctr">
                        <a:lnSpc>
                          <a:spcPct val="107000"/>
                        </a:lnSpc>
                        <a:spcAft>
                          <a:spcPts val="0"/>
                        </a:spcAft>
                      </a:pPr>
                      <a:r>
                        <a:rPr lang="en-ZA" sz="2800" dirty="0" smtClean="0">
                          <a:solidFill>
                            <a:schemeClr val="accent6"/>
                          </a:solidFill>
                          <a:effectLst/>
                        </a:rPr>
                        <a:t>FINANCIAL</a:t>
                      </a:r>
                      <a:r>
                        <a:rPr lang="en-ZA" sz="2800" baseline="0" dirty="0" smtClean="0">
                          <a:solidFill>
                            <a:schemeClr val="accent6"/>
                          </a:solidFill>
                          <a:effectLst/>
                        </a:rPr>
                        <a:t> YEAR (FY)</a:t>
                      </a:r>
                      <a:r>
                        <a:rPr lang="en-ZA" sz="2800" dirty="0" smtClean="0">
                          <a:solidFill>
                            <a:schemeClr val="accent6"/>
                          </a:solidFill>
                          <a:effectLst/>
                        </a:rPr>
                        <a:t> </a:t>
                      </a:r>
                      <a:endParaRPr lang="en-ZA" sz="2800" b="1" dirty="0">
                        <a:solidFill>
                          <a:schemeClr val="accent6"/>
                        </a:solidFill>
                        <a:effectLst/>
                        <a:latin typeface="Lato Black"/>
                        <a:ea typeface="Calibri" panose="020F0502020204030204" pitchFamily="34" charset="0"/>
                        <a:cs typeface="Arial" panose="020B0604020202020204" pitchFamily="34"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smtClean="0">
                          <a:solidFill>
                            <a:schemeClr val="accent6"/>
                          </a:solidFill>
                          <a:effectLst/>
                        </a:rPr>
                        <a:t>COMPLAINTS RECEIVED IN FY</a:t>
                      </a:r>
                      <a:endParaRPr lang="en-ZA" sz="2800" b="1" dirty="0">
                        <a:solidFill>
                          <a:schemeClr val="accent6"/>
                        </a:solidFill>
                        <a:effectLst/>
                        <a:latin typeface="Lato Black"/>
                        <a:ea typeface="Calibri" panose="020F0502020204030204" pitchFamily="34" charset="0"/>
                        <a:cs typeface="Arial" panose="020B0604020202020204" pitchFamily="34"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smtClean="0">
                          <a:solidFill>
                            <a:schemeClr val="accent6"/>
                          </a:solidFill>
                          <a:effectLst/>
                        </a:rPr>
                        <a:t>TOTAL CASELOAD</a:t>
                      </a:r>
                      <a:endParaRPr lang="en-ZA" sz="2800" b="1" dirty="0">
                        <a:solidFill>
                          <a:schemeClr val="accent6"/>
                        </a:solidFill>
                        <a:effectLst/>
                        <a:latin typeface="Lato Black"/>
                        <a:ea typeface="Calibri" panose="020F0502020204030204" pitchFamily="34" charset="0"/>
                        <a:cs typeface="Arial" panose="020B0604020202020204" pitchFamily="34"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smtClean="0">
                          <a:solidFill>
                            <a:schemeClr val="accent6"/>
                          </a:solidFill>
                          <a:effectLst/>
                        </a:rPr>
                        <a:t>TOTAL  FINALISED </a:t>
                      </a:r>
                      <a:endParaRPr lang="en-ZA" sz="2800" b="1" dirty="0">
                        <a:solidFill>
                          <a:schemeClr val="accent6"/>
                        </a:solidFill>
                        <a:effectLst/>
                        <a:latin typeface="Lato Black"/>
                        <a:ea typeface="Calibri" panose="020F0502020204030204" pitchFamily="34" charset="0"/>
                        <a:cs typeface="Arial" panose="020B0604020202020204" pitchFamily="34"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smtClean="0">
                          <a:solidFill>
                            <a:schemeClr val="accent6"/>
                          </a:solidFill>
                          <a:effectLst/>
                        </a:rPr>
                        <a:t>ACTIVE CASES AT FY</a:t>
                      </a:r>
                    </a:p>
                    <a:p>
                      <a:pPr algn="ctr">
                        <a:lnSpc>
                          <a:spcPct val="150000"/>
                        </a:lnSpc>
                        <a:spcBef>
                          <a:spcPts val="300"/>
                        </a:spcBef>
                        <a:spcAft>
                          <a:spcPts val="300"/>
                        </a:spcAft>
                      </a:pPr>
                      <a:r>
                        <a:rPr lang="en-ZA" sz="2800" dirty="0" smtClean="0">
                          <a:solidFill>
                            <a:schemeClr val="accent6"/>
                          </a:solidFill>
                          <a:effectLst/>
                        </a:rPr>
                        <a:t>END</a:t>
                      </a:r>
                      <a:endParaRPr lang="en-ZA" sz="2800" b="1" dirty="0">
                        <a:solidFill>
                          <a:schemeClr val="accent6"/>
                        </a:solidFill>
                        <a:effectLst/>
                        <a:latin typeface="Lato Black"/>
                        <a:ea typeface="Calibri" panose="020F0502020204030204" pitchFamily="34" charset="0"/>
                        <a:cs typeface="Arial" panose="020B0604020202020204" pitchFamily="34"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xmlns="" val="10000"/>
                  </a:ext>
                </a:extLst>
              </a:tr>
              <a:tr h="690745">
                <a:tc>
                  <a:txBody>
                    <a:bodyPr/>
                    <a:lstStyle/>
                    <a:p>
                      <a:pPr algn="just">
                        <a:lnSpc>
                          <a:spcPct val="150000"/>
                        </a:lnSpc>
                        <a:spcBef>
                          <a:spcPts val="300"/>
                        </a:spcBef>
                        <a:spcAft>
                          <a:spcPts val="300"/>
                        </a:spcAft>
                      </a:pPr>
                      <a:r>
                        <a:rPr lang="en-ZA" sz="2800">
                          <a:solidFill>
                            <a:schemeClr val="accent6"/>
                          </a:solidFill>
                          <a:effectLst/>
                        </a:rPr>
                        <a:t>2012-2013</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307</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307</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117</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190</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xmlns="" val="10001"/>
                  </a:ext>
                </a:extLst>
              </a:tr>
              <a:tr h="690745">
                <a:tc>
                  <a:txBody>
                    <a:bodyPr/>
                    <a:lstStyle/>
                    <a:p>
                      <a:pPr algn="just">
                        <a:lnSpc>
                          <a:spcPct val="150000"/>
                        </a:lnSpc>
                        <a:spcBef>
                          <a:spcPts val="300"/>
                        </a:spcBef>
                        <a:spcAft>
                          <a:spcPts val="300"/>
                        </a:spcAft>
                      </a:pPr>
                      <a:r>
                        <a:rPr lang="en-ZA" sz="2800">
                          <a:solidFill>
                            <a:schemeClr val="accent6"/>
                          </a:solidFill>
                          <a:effectLst/>
                        </a:rPr>
                        <a:t>2013-2014</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301</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491</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219</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272</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xmlns="" val="10002"/>
                  </a:ext>
                </a:extLst>
              </a:tr>
              <a:tr h="690745">
                <a:tc>
                  <a:txBody>
                    <a:bodyPr/>
                    <a:lstStyle/>
                    <a:p>
                      <a:pPr algn="just">
                        <a:lnSpc>
                          <a:spcPct val="150000"/>
                        </a:lnSpc>
                        <a:spcBef>
                          <a:spcPts val="300"/>
                        </a:spcBef>
                        <a:spcAft>
                          <a:spcPts val="300"/>
                        </a:spcAft>
                      </a:pPr>
                      <a:r>
                        <a:rPr lang="en-ZA" sz="2800">
                          <a:solidFill>
                            <a:schemeClr val="accent6"/>
                          </a:solidFill>
                          <a:effectLst/>
                        </a:rPr>
                        <a:t>2014-2015</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279</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551</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318</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233</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xmlns="" val="10003"/>
                  </a:ext>
                </a:extLst>
              </a:tr>
              <a:tr h="690745">
                <a:tc>
                  <a:txBody>
                    <a:bodyPr/>
                    <a:lstStyle/>
                    <a:p>
                      <a:pPr algn="just">
                        <a:lnSpc>
                          <a:spcPct val="150000"/>
                        </a:lnSpc>
                        <a:spcBef>
                          <a:spcPts val="300"/>
                        </a:spcBef>
                        <a:spcAft>
                          <a:spcPts val="300"/>
                        </a:spcAft>
                      </a:pPr>
                      <a:r>
                        <a:rPr lang="en-ZA" sz="2800">
                          <a:solidFill>
                            <a:schemeClr val="accent6"/>
                          </a:solidFill>
                          <a:effectLst/>
                        </a:rPr>
                        <a:t>2015-2016</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250</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483</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365</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118</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xmlns="" val="10004"/>
                  </a:ext>
                </a:extLst>
              </a:tr>
              <a:tr h="690745">
                <a:tc>
                  <a:txBody>
                    <a:bodyPr/>
                    <a:lstStyle/>
                    <a:p>
                      <a:pPr algn="just">
                        <a:lnSpc>
                          <a:spcPct val="150000"/>
                        </a:lnSpc>
                        <a:spcBef>
                          <a:spcPts val="300"/>
                        </a:spcBef>
                        <a:spcAft>
                          <a:spcPts val="300"/>
                        </a:spcAft>
                      </a:pPr>
                      <a:r>
                        <a:rPr lang="en-ZA" sz="2800">
                          <a:solidFill>
                            <a:schemeClr val="accent6"/>
                          </a:solidFill>
                          <a:effectLst/>
                        </a:rPr>
                        <a:t>2016-2017</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310</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428</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236</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192</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xmlns="" val="10005"/>
                  </a:ext>
                </a:extLst>
              </a:tr>
              <a:tr h="690745">
                <a:tc>
                  <a:txBody>
                    <a:bodyPr/>
                    <a:lstStyle/>
                    <a:p>
                      <a:pPr algn="just">
                        <a:lnSpc>
                          <a:spcPct val="150000"/>
                        </a:lnSpc>
                        <a:spcBef>
                          <a:spcPts val="300"/>
                        </a:spcBef>
                        <a:spcAft>
                          <a:spcPts val="300"/>
                        </a:spcAft>
                      </a:pPr>
                      <a:r>
                        <a:rPr lang="en-ZA" sz="2800">
                          <a:solidFill>
                            <a:schemeClr val="accent6"/>
                          </a:solidFill>
                          <a:effectLst/>
                        </a:rPr>
                        <a:t>2017-2018</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607</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799</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664</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135</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xmlns="" val="10006"/>
                  </a:ext>
                </a:extLst>
              </a:tr>
              <a:tr h="690745">
                <a:tc>
                  <a:txBody>
                    <a:bodyPr/>
                    <a:lstStyle/>
                    <a:p>
                      <a:pPr algn="just">
                        <a:lnSpc>
                          <a:spcPct val="150000"/>
                        </a:lnSpc>
                        <a:spcBef>
                          <a:spcPts val="300"/>
                        </a:spcBef>
                        <a:spcAft>
                          <a:spcPts val="300"/>
                        </a:spcAft>
                      </a:pPr>
                      <a:r>
                        <a:rPr lang="en-ZA" sz="2800" dirty="0">
                          <a:solidFill>
                            <a:schemeClr val="accent6"/>
                          </a:solidFill>
                          <a:effectLst/>
                        </a:rPr>
                        <a:t>2018-2019</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390</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525</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246</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279</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xmlns="" val="10007"/>
                  </a:ext>
                </a:extLst>
              </a:tr>
              <a:tr h="690745">
                <a:tc>
                  <a:txBody>
                    <a:bodyPr/>
                    <a:lstStyle/>
                    <a:p>
                      <a:pPr algn="just">
                        <a:lnSpc>
                          <a:spcPct val="150000"/>
                        </a:lnSpc>
                        <a:spcBef>
                          <a:spcPts val="300"/>
                        </a:spcBef>
                        <a:spcAft>
                          <a:spcPts val="300"/>
                        </a:spcAft>
                      </a:pPr>
                      <a:r>
                        <a:rPr lang="en-ZA" sz="2800">
                          <a:solidFill>
                            <a:schemeClr val="accent6"/>
                          </a:solidFill>
                          <a:effectLst/>
                        </a:rPr>
                        <a:t>2019-2020</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120</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a:solidFill>
                            <a:schemeClr val="accent6"/>
                          </a:solidFill>
                          <a:effectLst/>
                        </a:rPr>
                        <a:t>399</a:t>
                      </a:r>
                      <a:endParaRPr lang="en-ZA" sz="28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116</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lnSpc>
                          <a:spcPct val="150000"/>
                        </a:lnSpc>
                        <a:spcBef>
                          <a:spcPts val="300"/>
                        </a:spcBef>
                        <a:spcAft>
                          <a:spcPts val="300"/>
                        </a:spcAft>
                      </a:pPr>
                      <a:r>
                        <a:rPr lang="en-ZA" sz="2800" dirty="0">
                          <a:solidFill>
                            <a:schemeClr val="accent6"/>
                          </a:solidFill>
                          <a:effectLst/>
                        </a:rPr>
                        <a:t>283*</a:t>
                      </a:r>
                      <a:endParaRPr lang="en-ZA" sz="2800" dirty="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sp>
        <p:nvSpPr>
          <p:cNvPr id="2" name="Rounded Rectangular Callout 1"/>
          <p:cNvSpPr/>
          <p:nvPr/>
        </p:nvSpPr>
        <p:spPr>
          <a:xfrm>
            <a:off x="17916525" y="4499867"/>
            <a:ext cx="5715000" cy="944368"/>
          </a:xfrm>
          <a:prstGeom prst="wedgeRoundRectCallout">
            <a:avLst>
              <a:gd name="adj1" fmla="val -99833"/>
              <a:gd name="adj2" fmla="val 268181"/>
              <a:gd name="adj3" fmla="val 16667"/>
            </a:avLst>
          </a:prstGeom>
          <a:noFill/>
          <a:ln w="25400" cap="flat">
            <a:solidFill>
              <a:srgbClr val="E2BB19"/>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457200">
              <a:lnSpc>
                <a:spcPct val="107000"/>
              </a:lnSpc>
              <a:spcAft>
                <a:spcPts val="800"/>
              </a:spcAft>
            </a:pPr>
            <a:r>
              <a:rPr lang="en-ZA" sz="2000" b="1">
                <a:solidFill>
                  <a:schemeClr val="accent6"/>
                </a:solidFill>
                <a:latin typeface="Lato Black"/>
                <a:ea typeface="Calibri" panose="020F0502020204030204" pitchFamily="34" charset="0"/>
                <a:cs typeface="Times New Roman" panose="02020603050405020304" pitchFamily="18" charset="0"/>
              </a:rPr>
              <a:t>* NB= These depicts figures as at 14 August 2019 of the current financial year.</a:t>
            </a:r>
            <a:endParaRPr lang="en-ZA" sz="2000" b="1" dirty="0">
              <a:solidFill>
                <a:schemeClr val="accent6"/>
              </a:solidFill>
              <a:latin typeface="Lato Black"/>
              <a:ea typeface="Calibri" panose="020F0502020204030204" pitchFamily="34" charset="0"/>
              <a:cs typeface="Times New Roman" panose="02020603050405020304" pitchFamily="18" charset="0"/>
            </a:endParaRPr>
          </a:p>
        </p:txBody>
      </p:sp>
      <p:graphicFrame>
        <p:nvGraphicFramePr>
          <p:cNvPr id="6" name="Chart 5"/>
          <p:cNvGraphicFramePr/>
          <p:nvPr>
            <p:extLst>
              <p:ext uri="{D42A27DB-BD31-4B8C-83A1-F6EECF244321}">
                <p14:modId xmlns:p14="http://schemas.microsoft.com/office/powerpoint/2010/main" xmlns="" val="2676258343"/>
              </p:ext>
            </p:extLst>
          </p:nvPr>
        </p:nvGraphicFramePr>
        <p:xfrm>
          <a:off x="13487401" y="7802880"/>
          <a:ext cx="10883900" cy="59131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267564160"/>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alpha val="81000"/>
          </a:srgbClr>
        </a:solidFill>
        <a:effectLst/>
      </p:bgPr>
    </p:bg>
    <p:spTree>
      <p:nvGrpSpPr>
        <p:cNvPr id="1" name=""/>
        <p:cNvGrpSpPr/>
        <p:nvPr/>
      </p:nvGrpSpPr>
      <p:grpSpPr>
        <a:xfrm>
          <a:off x="0" y="0"/>
          <a:ext cx="0" cy="0"/>
          <a:chOff x="0" y="0"/>
          <a:chExt cx="0" cy="0"/>
        </a:xfrm>
      </p:grpSpPr>
      <p:sp>
        <p:nvSpPr>
          <p:cNvPr id="296" name="Shape 296"/>
          <p:cNvSpPr/>
          <p:nvPr/>
        </p:nvSpPr>
        <p:spPr>
          <a:xfrm>
            <a:off x="33833" y="0"/>
            <a:ext cx="2195017" cy="13716000"/>
          </a:xfrm>
          <a:prstGeom prst="rect">
            <a:avLst/>
          </a:prstGeom>
          <a:solidFill>
            <a:srgbClr val="0D7E40"/>
          </a:solidFill>
          <a:ln w="12700">
            <a:miter lim="400000"/>
          </a:ln>
        </p:spPr>
        <p:txBody>
          <a:bodyPr vert="vert270" lIns="0" tIns="0" rIns="0" bIns="0" anchor="ctr"/>
          <a:lstStyle/>
          <a:p>
            <a:pPr lvl="0" algn="ctr">
              <a:defRPr>
                <a:solidFill>
                  <a:srgbClr val="FFFFFF"/>
                </a:solidFill>
                <a:latin typeface="Lato Light"/>
                <a:ea typeface="Lato Light"/>
                <a:cs typeface="Lato Light"/>
                <a:sym typeface="Lato Light"/>
              </a:defRPr>
            </a:pPr>
            <a:r>
              <a:rPr lang="en-ZA" sz="7200" dirty="0" smtClean="0"/>
              <a:t>OUTREACH</a:t>
            </a:r>
            <a:endParaRPr lang="en-ZA" sz="7200" dirty="0"/>
          </a:p>
        </p:txBody>
      </p:sp>
      <p:pic>
        <p:nvPicPr>
          <p:cNvPr id="7" name="Content Placeholder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28318" y="226889"/>
            <a:ext cx="8231660" cy="6340874"/>
          </a:xfrm>
          <a:prstGeom prst="rect">
            <a:avLst/>
          </a:prstGeom>
        </p:spPr>
      </p:pic>
      <p:pic>
        <p:nvPicPr>
          <p:cNvPr id="8" name="Content Placeholder 9"/>
          <p:cNvPicPr>
            <a:picLocks noChangeAspect="1"/>
          </p:cNvPicPr>
          <p:nvPr/>
        </p:nvPicPr>
        <p:blipFill>
          <a:blip r:embed="rId3" r:link="rId4" cstate="print">
            <a:extLst>
              <a:ext uri="{28A0092B-C50C-407E-A947-70E740481C1C}">
                <a14:useLocalDpi xmlns:a14="http://schemas.microsoft.com/office/drawing/2010/main" xmlns="" val="0"/>
              </a:ext>
            </a:extLst>
          </a:blip>
          <a:stretch>
            <a:fillRect/>
          </a:stretch>
        </p:blipFill>
        <p:spPr>
          <a:xfrm>
            <a:off x="2499412" y="7126452"/>
            <a:ext cx="8228488" cy="6339816"/>
          </a:xfrm>
          <a:prstGeom prst="rect">
            <a:avLst/>
          </a:prstGeom>
        </p:spPr>
      </p:pic>
      <p:sp>
        <p:nvSpPr>
          <p:cNvPr id="10" name="TextBox 5"/>
          <p:cNvSpPr txBox="1">
            <a:spLocks noChangeArrowheads="1"/>
          </p:cNvSpPr>
          <p:nvPr/>
        </p:nvSpPr>
        <p:spPr bwMode="auto">
          <a:xfrm>
            <a:off x="11610109" y="5699833"/>
            <a:ext cx="12280875" cy="1421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defTabSz="1827886" fontAlgn="base">
              <a:lnSpc>
                <a:spcPct val="90000"/>
              </a:lnSpc>
              <a:spcBef>
                <a:spcPct val="0"/>
              </a:spcBef>
              <a:spcAft>
                <a:spcPct val="0"/>
              </a:spcAft>
              <a:buNone/>
              <a:defRPr/>
            </a:pPr>
            <a:r>
              <a:rPr lang="en-ZA" altLang="en-US" dirty="0">
                <a:solidFill>
                  <a:prstClr val="black"/>
                </a:solidFill>
                <a:latin typeface="Lato Black"/>
                <a:cs typeface="Arial" panose="020B0604020202020204" pitchFamily="34" charset="0"/>
              </a:rPr>
              <a:t>The Military Ombud has conducted a number of outreach to members over the 7 year period covering a number of military bases across all </a:t>
            </a:r>
            <a:r>
              <a:rPr lang="en-ZA" altLang="en-US" dirty="0" smtClean="0">
                <a:solidFill>
                  <a:prstClr val="black"/>
                </a:solidFill>
                <a:latin typeface="Lato Black"/>
                <a:cs typeface="Arial" panose="020B0604020202020204" pitchFamily="34" charset="0"/>
              </a:rPr>
              <a:t>regions</a:t>
            </a:r>
            <a:endParaRPr lang="en-ZA" altLang="en-US" dirty="0">
              <a:solidFill>
                <a:prstClr val="black"/>
              </a:solidFill>
              <a:latin typeface="Lato Black"/>
              <a:cs typeface="Arial" panose="020B0604020202020204" pitchFamily="34" charset="0"/>
            </a:endParaRPr>
          </a:p>
        </p:txBody>
      </p:sp>
    </p:spTree>
    <p:extLst>
      <p:ext uri="{BB962C8B-B14F-4D97-AF65-F5344CB8AC3E}">
        <p14:creationId xmlns:p14="http://schemas.microsoft.com/office/powerpoint/2010/main" xmlns="" val="2373828059"/>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alpha val="81000"/>
          </a:srgbClr>
        </a:solidFill>
        <a:effectLst/>
      </p:bgPr>
    </p:bg>
    <p:spTree>
      <p:nvGrpSpPr>
        <p:cNvPr id="1" name=""/>
        <p:cNvGrpSpPr/>
        <p:nvPr/>
      </p:nvGrpSpPr>
      <p:grpSpPr>
        <a:xfrm>
          <a:off x="0" y="0"/>
          <a:ext cx="0" cy="0"/>
          <a:chOff x="0" y="0"/>
          <a:chExt cx="0" cy="0"/>
        </a:xfrm>
      </p:grpSpPr>
      <p:sp>
        <p:nvSpPr>
          <p:cNvPr id="296" name="Shape 296"/>
          <p:cNvSpPr/>
          <p:nvPr/>
        </p:nvSpPr>
        <p:spPr>
          <a:xfrm>
            <a:off x="58323" y="0"/>
            <a:ext cx="2195017" cy="13716000"/>
          </a:xfrm>
          <a:prstGeom prst="rect">
            <a:avLst/>
          </a:prstGeom>
          <a:solidFill>
            <a:srgbClr val="0D7E40"/>
          </a:solidFill>
          <a:ln w="12700">
            <a:miter lim="400000"/>
          </a:ln>
        </p:spPr>
        <p:txBody>
          <a:bodyPr vert="vert270" lIns="0" tIns="0" rIns="0" bIns="0" anchor="ctr"/>
          <a:lstStyle/>
          <a:p>
            <a:pPr lvl="0" algn="ctr">
              <a:defRPr>
                <a:solidFill>
                  <a:srgbClr val="FFFFFF"/>
                </a:solidFill>
                <a:latin typeface="Lato Light"/>
                <a:ea typeface="Lato Light"/>
                <a:cs typeface="Lato Light"/>
                <a:sym typeface="Lato Light"/>
              </a:defRPr>
            </a:pPr>
            <a:r>
              <a:rPr lang="en-ZA" sz="7200" dirty="0" smtClean="0"/>
              <a:t>SCOPE</a:t>
            </a:r>
            <a:endParaRPr lang="en-ZA" sz="7200" dirty="0"/>
          </a:p>
        </p:txBody>
      </p:sp>
      <p:sp>
        <p:nvSpPr>
          <p:cNvPr id="297" name="Shape 297"/>
          <p:cNvSpPr/>
          <p:nvPr/>
        </p:nvSpPr>
        <p:spPr>
          <a:xfrm>
            <a:off x="3479800" y="0"/>
            <a:ext cx="203200" cy="13716000"/>
          </a:xfrm>
          <a:prstGeom prst="rect">
            <a:avLst/>
          </a:prstGeom>
          <a:solidFill>
            <a:srgbClr val="FFFFFF"/>
          </a:solidFill>
          <a:ln w="12700">
            <a:miter lim="400000"/>
          </a:ln>
        </p:spPr>
        <p:txBody>
          <a:bodyPr lIns="0" tIns="0" rIns="0" bIns="0" anchor="ctr"/>
          <a:lstStyle/>
          <a:p>
            <a:pPr lvl="0" algn="ctr">
              <a:defRPr>
                <a:solidFill>
                  <a:srgbClr val="FFFFFF"/>
                </a:solidFill>
                <a:latin typeface="Lato Light"/>
                <a:ea typeface="Lato Light"/>
                <a:cs typeface="Lato Light"/>
                <a:sym typeface="Lato Light"/>
              </a:defRPr>
            </a:pPr>
            <a:endParaRPr/>
          </a:p>
        </p:txBody>
      </p:sp>
      <p:sp>
        <p:nvSpPr>
          <p:cNvPr id="303" name="Shape 303"/>
          <p:cNvSpPr/>
          <p:nvPr/>
        </p:nvSpPr>
        <p:spPr>
          <a:xfrm>
            <a:off x="2306304" y="1250632"/>
            <a:ext cx="7959543" cy="11373010"/>
          </a:xfrm>
          <a:prstGeom prst="rect">
            <a:avLst/>
          </a:prstGeom>
          <a:solidFill>
            <a:srgbClr val="0C7F40"/>
          </a:solidFill>
          <a:ln w="12700">
            <a:miter lim="400000"/>
          </a:ln>
        </p:spPr>
        <p:txBody>
          <a:bodyPr lIns="0" tIns="0" rIns="0" bIns="0" anchor="ctr"/>
          <a:lstStyle/>
          <a:p>
            <a:pPr lvl="0" algn="ctr">
              <a:defRPr>
                <a:solidFill>
                  <a:srgbClr val="FFFFFF"/>
                </a:solidFill>
                <a:latin typeface="Lato Light"/>
                <a:ea typeface="Lato Light"/>
                <a:cs typeface="Lato Light"/>
                <a:sym typeface="Lato Light"/>
              </a:defRPr>
            </a:pPr>
            <a:endParaRPr/>
          </a:p>
        </p:txBody>
      </p:sp>
      <p:pic>
        <p:nvPicPr>
          <p:cNvPr id="304" name="image6.jpg"/>
          <p:cNvPicPr/>
          <p:nvPr/>
        </p:nvPicPr>
        <p:blipFill>
          <a:blip r:embed="rId2" cstate="print">
            <a:extLst/>
          </a:blip>
          <a:srcRect l="1605" t="1605" r="1605" b="1605"/>
          <a:stretch>
            <a:fillRect/>
          </a:stretch>
        </p:blipFill>
        <p:spPr>
          <a:xfrm>
            <a:off x="2566654" y="1617046"/>
            <a:ext cx="8762508" cy="10640144"/>
          </a:xfrm>
          <a:prstGeom prst="rect">
            <a:avLst/>
          </a:prstGeom>
          <a:ln w="114300">
            <a:solidFill>
              <a:srgbClr val="FFFFFF"/>
            </a:solidFill>
            <a:miter lim="400000"/>
          </a:ln>
        </p:spPr>
      </p:pic>
      <p:sp>
        <p:nvSpPr>
          <p:cNvPr id="2" name="TextBox 1"/>
          <p:cNvSpPr txBox="1"/>
          <p:nvPr/>
        </p:nvSpPr>
        <p:spPr>
          <a:xfrm>
            <a:off x="12242308" y="0"/>
            <a:ext cx="10226513" cy="1338827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1044575" marR="0" indent="-1044575" algn="l" defTabSz="1828432" rtl="0" fontAlgn="auto" latinLnBrk="1" hangingPunct="0">
              <a:lnSpc>
                <a:spcPct val="150000"/>
              </a:lnSpc>
              <a:spcBef>
                <a:spcPts val="0"/>
              </a:spcBef>
              <a:spcAft>
                <a:spcPts val="0"/>
              </a:spcAft>
              <a:buClrTx/>
              <a:buSzTx/>
              <a:buFontTx/>
              <a:buAutoNum type="arabicPeriod"/>
              <a:tabLst/>
            </a:pPr>
            <a:r>
              <a:rPr kumimoji="0" lang="en-US" sz="3600" b="0" i="0" u="none" strike="noStrike" cap="none" spc="0" normalizeH="0" baseline="0" dirty="0" smtClean="0">
                <a:ln>
                  <a:noFill/>
                </a:ln>
                <a:solidFill>
                  <a:schemeClr val="accent6"/>
                </a:solidFill>
                <a:effectLst/>
                <a:uFillTx/>
                <a:latin typeface="Lato Black"/>
                <a:sym typeface="Helvetica Neue"/>
              </a:rPr>
              <a:t>Aim</a:t>
            </a:r>
          </a:p>
          <a:p>
            <a:pPr marL="1044575" marR="0" indent="-1044575" algn="l" defTabSz="1828432" rtl="0" fontAlgn="auto" latinLnBrk="1" hangingPunct="0">
              <a:lnSpc>
                <a:spcPct val="150000"/>
              </a:lnSpc>
              <a:spcBef>
                <a:spcPts val="0"/>
              </a:spcBef>
              <a:spcAft>
                <a:spcPts val="0"/>
              </a:spcAft>
              <a:buClrTx/>
              <a:buSzTx/>
              <a:buFontTx/>
              <a:buAutoNum type="arabicPeriod"/>
              <a:tabLst/>
            </a:pPr>
            <a:r>
              <a:rPr lang="en-US" dirty="0" smtClean="0">
                <a:solidFill>
                  <a:schemeClr val="accent6"/>
                </a:solidFill>
                <a:latin typeface="Lato Black"/>
              </a:rPr>
              <a:t>Introduction</a:t>
            </a:r>
          </a:p>
          <a:p>
            <a:pPr marL="1044575" marR="0" indent="-1044575" algn="l" defTabSz="1828432" rtl="0" fontAlgn="auto" latinLnBrk="1" hangingPunct="0">
              <a:lnSpc>
                <a:spcPct val="150000"/>
              </a:lnSpc>
              <a:spcBef>
                <a:spcPts val="0"/>
              </a:spcBef>
              <a:spcAft>
                <a:spcPts val="0"/>
              </a:spcAft>
              <a:buClrTx/>
              <a:buSzTx/>
              <a:buFontTx/>
              <a:buAutoNum type="arabicPeriod"/>
              <a:tabLst/>
            </a:pPr>
            <a:r>
              <a:rPr kumimoji="0" lang="en-US" sz="3600" b="0" i="0" u="none" strike="noStrike" cap="none" spc="0" normalizeH="0" baseline="0" dirty="0" smtClean="0">
                <a:ln>
                  <a:noFill/>
                </a:ln>
                <a:solidFill>
                  <a:schemeClr val="accent6"/>
                </a:solidFill>
                <a:effectLst/>
                <a:uFillTx/>
                <a:latin typeface="Lato Black"/>
                <a:sym typeface="Helvetica Neue"/>
              </a:rPr>
              <a:t>Mandate</a:t>
            </a:r>
            <a:r>
              <a:rPr kumimoji="0" lang="en-US" sz="3600" b="0" i="0" u="none" strike="noStrike" cap="none" spc="0" normalizeH="0" dirty="0" smtClean="0">
                <a:ln>
                  <a:noFill/>
                </a:ln>
                <a:solidFill>
                  <a:schemeClr val="accent6"/>
                </a:solidFill>
                <a:effectLst/>
                <a:uFillTx/>
                <a:latin typeface="Lato Black"/>
                <a:sym typeface="Helvetica Neue"/>
              </a:rPr>
              <a:t> of the Office</a:t>
            </a:r>
          </a:p>
          <a:p>
            <a:pPr marL="1044575" marR="0" indent="-1044575" algn="l" defTabSz="1828432" rtl="0" fontAlgn="auto" latinLnBrk="1" hangingPunct="0">
              <a:lnSpc>
                <a:spcPct val="150000"/>
              </a:lnSpc>
              <a:spcBef>
                <a:spcPts val="0"/>
              </a:spcBef>
              <a:spcAft>
                <a:spcPts val="0"/>
              </a:spcAft>
              <a:buClrTx/>
              <a:buSzTx/>
              <a:buFontTx/>
              <a:buAutoNum type="arabicPeriod"/>
              <a:tabLst/>
            </a:pPr>
            <a:r>
              <a:rPr lang="en-US" baseline="0" dirty="0" smtClean="0">
                <a:solidFill>
                  <a:schemeClr val="accent6"/>
                </a:solidFill>
                <a:latin typeface="Lato Black"/>
              </a:rPr>
              <a:t>Vision</a:t>
            </a:r>
            <a:r>
              <a:rPr lang="en-US" dirty="0" smtClean="0">
                <a:solidFill>
                  <a:schemeClr val="accent6"/>
                </a:solidFill>
                <a:latin typeface="Lato Black"/>
              </a:rPr>
              <a:t> and Mission of the Office</a:t>
            </a:r>
          </a:p>
          <a:p>
            <a:pPr marL="1044575" marR="0" indent="-1044575" algn="l" defTabSz="1828432" rtl="0" fontAlgn="auto" latinLnBrk="1" hangingPunct="0">
              <a:lnSpc>
                <a:spcPct val="150000"/>
              </a:lnSpc>
              <a:spcBef>
                <a:spcPts val="0"/>
              </a:spcBef>
              <a:spcAft>
                <a:spcPts val="0"/>
              </a:spcAft>
              <a:buClrTx/>
              <a:buSzTx/>
              <a:buFontTx/>
              <a:buAutoNum type="arabicPeriod"/>
              <a:tabLst/>
            </a:pPr>
            <a:r>
              <a:rPr kumimoji="0" lang="en-US" sz="3600" b="0" i="0" u="none" strike="noStrike" cap="none" spc="0" normalizeH="0" baseline="0" dirty="0" smtClean="0">
                <a:ln>
                  <a:noFill/>
                </a:ln>
                <a:solidFill>
                  <a:schemeClr val="accent6"/>
                </a:solidFill>
                <a:effectLst/>
                <a:uFillTx/>
                <a:latin typeface="Lato Black"/>
                <a:sym typeface="Helvetica Neue"/>
              </a:rPr>
              <a:t>Structure</a:t>
            </a:r>
            <a:r>
              <a:rPr kumimoji="0" lang="en-US" sz="3600" b="0" i="0" u="none" strike="noStrike" cap="none" spc="0" normalizeH="0" dirty="0" smtClean="0">
                <a:ln>
                  <a:noFill/>
                </a:ln>
                <a:solidFill>
                  <a:schemeClr val="accent6"/>
                </a:solidFill>
                <a:effectLst/>
                <a:uFillTx/>
                <a:latin typeface="Lato Black"/>
                <a:sym typeface="Helvetica Neue"/>
              </a:rPr>
              <a:t> of the Office</a:t>
            </a:r>
          </a:p>
          <a:p>
            <a:pPr marL="1044575" marR="0" indent="-1044575" algn="l" defTabSz="1828432" rtl="0" fontAlgn="auto" latinLnBrk="1" hangingPunct="0">
              <a:lnSpc>
                <a:spcPct val="150000"/>
              </a:lnSpc>
              <a:spcBef>
                <a:spcPts val="0"/>
              </a:spcBef>
              <a:spcAft>
                <a:spcPts val="0"/>
              </a:spcAft>
              <a:buClrTx/>
              <a:buSzTx/>
              <a:buFontTx/>
              <a:buAutoNum type="arabicPeriod"/>
              <a:tabLst/>
            </a:pPr>
            <a:r>
              <a:rPr lang="en-US" baseline="0" dirty="0" smtClean="0">
                <a:solidFill>
                  <a:schemeClr val="accent6"/>
                </a:solidFill>
                <a:latin typeface="Lato Black"/>
              </a:rPr>
              <a:t>Role</a:t>
            </a:r>
            <a:r>
              <a:rPr lang="en-US" dirty="0" smtClean="0">
                <a:solidFill>
                  <a:schemeClr val="accent6"/>
                </a:solidFill>
                <a:latin typeface="Lato Black"/>
              </a:rPr>
              <a:t> of an Ombudsman</a:t>
            </a:r>
          </a:p>
          <a:p>
            <a:pPr marL="1044575" marR="0" indent="-1044575" algn="l" defTabSz="1828432" rtl="0" fontAlgn="auto" latinLnBrk="1" hangingPunct="0">
              <a:lnSpc>
                <a:spcPct val="150000"/>
              </a:lnSpc>
              <a:spcBef>
                <a:spcPts val="0"/>
              </a:spcBef>
              <a:spcAft>
                <a:spcPts val="0"/>
              </a:spcAft>
              <a:buClrTx/>
              <a:buSzTx/>
              <a:buFontTx/>
              <a:buAutoNum type="arabicPeriod"/>
              <a:tabLst/>
            </a:pPr>
            <a:r>
              <a:rPr kumimoji="0" lang="en-US" sz="3600" b="0" i="0" u="none" strike="noStrike" cap="none" spc="0" normalizeH="0" baseline="0" dirty="0" smtClean="0">
                <a:ln>
                  <a:noFill/>
                </a:ln>
                <a:solidFill>
                  <a:schemeClr val="accent6"/>
                </a:solidFill>
                <a:effectLst/>
                <a:uFillTx/>
                <a:latin typeface="Lato Black"/>
                <a:sym typeface="Helvetica Neue"/>
              </a:rPr>
              <a:t>Powers</a:t>
            </a:r>
            <a:r>
              <a:rPr kumimoji="0" lang="en-US" sz="3600" b="0" i="0" u="none" strike="noStrike" cap="none" spc="0" normalizeH="0" dirty="0" smtClean="0">
                <a:ln>
                  <a:noFill/>
                </a:ln>
                <a:solidFill>
                  <a:schemeClr val="accent6"/>
                </a:solidFill>
                <a:effectLst/>
                <a:uFillTx/>
                <a:latin typeface="Lato Black"/>
                <a:sym typeface="Helvetica Neue"/>
              </a:rPr>
              <a:t> and Functions of the Military Ombud</a:t>
            </a:r>
          </a:p>
          <a:p>
            <a:pPr marL="1044575" marR="0" indent="-1044575" algn="l" defTabSz="1828432" rtl="0" fontAlgn="auto" latinLnBrk="1" hangingPunct="0">
              <a:lnSpc>
                <a:spcPct val="150000"/>
              </a:lnSpc>
              <a:spcBef>
                <a:spcPts val="0"/>
              </a:spcBef>
              <a:spcAft>
                <a:spcPts val="0"/>
              </a:spcAft>
              <a:buClrTx/>
              <a:buSzTx/>
              <a:buFontTx/>
              <a:buAutoNum type="arabicPeriod"/>
              <a:tabLst/>
            </a:pPr>
            <a:r>
              <a:rPr lang="en-US" baseline="0" dirty="0" smtClean="0">
                <a:solidFill>
                  <a:schemeClr val="accent6"/>
                </a:solidFill>
                <a:latin typeface="Lato Black"/>
              </a:rPr>
              <a:t>Modus</a:t>
            </a:r>
            <a:r>
              <a:rPr lang="en-US" dirty="0" smtClean="0">
                <a:solidFill>
                  <a:schemeClr val="accent6"/>
                </a:solidFill>
                <a:latin typeface="Lato Black"/>
              </a:rPr>
              <a:t> Operandi</a:t>
            </a:r>
          </a:p>
          <a:p>
            <a:pPr marL="1044575" marR="0" indent="-1044575" algn="l" defTabSz="1828432" rtl="0" fontAlgn="auto" latinLnBrk="1" hangingPunct="0">
              <a:lnSpc>
                <a:spcPct val="150000"/>
              </a:lnSpc>
              <a:spcBef>
                <a:spcPts val="0"/>
              </a:spcBef>
              <a:spcAft>
                <a:spcPts val="0"/>
              </a:spcAft>
              <a:buClrTx/>
              <a:buSzTx/>
              <a:buFontTx/>
              <a:buAutoNum type="arabicPeriod"/>
              <a:tabLst/>
            </a:pPr>
            <a:r>
              <a:rPr kumimoji="0" lang="en-US" sz="3600" b="0" i="0" u="none" strike="noStrike" cap="none" spc="0" normalizeH="0" baseline="0" dirty="0" smtClean="0">
                <a:ln>
                  <a:noFill/>
                </a:ln>
                <a:solidFill>
                  <a:schemeClr val="accent6"/>
                </a:solidFill>
                <a:effectLst/>
                <a:uFillTx/>
                <a:latin typeface="Lato Black"/>
                <a:sym typeface="Helvetica Neue"/>
              </a:rPr>
              <a:t>Core</a:t>
            </a:r>
            <a:r>
              <a:rPr kumimoji="0" lang="en-US" sz="3600" b="0" i="0" u="none" strike="noStrike" cap="none" spc="0" normalizeH="0" dirty="0" smtClean="0">
                <a:ln>
                  <a:noFill/>
                </a:ln>
                <a:solidFill>
                  <a:schemeClr val="accent6"/>
                </a:solidFill>
                <a:effectLst/>
                <a:uFillTx/>
                <a:latin typeface="Lato Black"/>
                <a:sym typeface="Helvetica Neue"/>
              </a:rPr>
              <a:t> Business Performance Information</a:t>
            </a:r>
          </a:p>
          <a:p>
            <a:pPr marL="1044575" marR="0" indent="-1044575" algn="l" defTabSz="1828432" rtl="0" fontAlgn="auto" latinLnBrk="1" hangingPunct="0">
              <a:lnSpc>
                <a:spcPct val="150000"/>
              </a:lnSpc>
              <a:spcBef>
                <a:spcPts val="0"/>
              </a:spcBef>
              <a:spcAft>
                <a:spcPts val="0"/>
              </a:spcAft>
              <a:buClrTx/>
              <a:buSzTx/>
              <a:buFontTx/>
              <a:buAutoNum type="arabicPeriod"/>
              <a:tabLst/>
            </a:pPr>
            <a:r>
              <a:rPr lang="en-US" baseline="0" dirty="0" smtClean="0">
                <a:solidFill>
                  <a:schemeClr val="accent6"/>
                </a:solidFill>
                <a:latin typeface="Lato Black"/>
              </a:rPr>
              <a:t>Outreach</a:t>
            </a:r>
          </a:p>
          <a:p>
            <a:pPr marL="1044575" marR="0" indent="-1044575" algn="l" defTabSz="1828432" rtl="0" fontAlgn="auto" latinLnBrk="1" hangingPunct="0">
              <a:lnSpc>
                <a:spcPct val="150000"/>
              </a:lnSpc>
              <a:spcBef>
                <a:spcPts val="0"/>
              </a:spcBef>
              <a:spcAft>
                <a:spcPts val="0"/>
              </a:spcAft>
              <a:buClrTx/>
              <a:buSzTx/>
              <a:buFontTx/>
              <a:buAutoNum type="arabicPeriod"/>
              <a:tabLst/>
            </a:pPr>
            <a:r>
              <a:rPr kumimoji="0" lang="en-US" sz="3600" b="0" i="0" u="none" strike="noStrike" cap="none" spc="0" normalizeH="0" dirty="0" smtClean="0">
                <a:ln>
                  <a:noFill/>
                </a:ln>
                <a:solidFill>
                  <a:schemeClr val="accent6"/>
                </a:solidFill>
                <a:effectLst/>
                <a:uFillTx/>
                <a:latin typeface="Lato Black"/>
                <a:sym typeface="Helvetica Neue"/>
              </a:rPr>
              <a:t>Memorandum of Understanding</a:t>
            </a:r>
          </a:p>
          <a:p>
            <a:pPr marL="1044575" marR="0" indent="-1044575" algn="l" defTabSz="1828432" rtl="0" fontAlgn="auto" latinLnBrk="1" hangingPunct="0">
              <a:lnSpc>
                <a:spcPct val="150000"/>
              </a:lnSpc>
              <a:spcBef>
                <a:spcPts val="0"/>
              </a:spcBef>
              <a:spcAft>
                <a:spcPts val="0"/>
              </a:spcAft>
              <a:buClrTx/>
              <a:buSzTx/>
              <a:buFontTx/>
              <a:buAutoNum type="arabicPeriod"/>
              <a:tabLst/>
            </a:pPr>
            <a:r>
              <a:rPr lang="en-US" baseline="0" dirty="0" smtClean="0">
                <a:solidFill>
                  <a:schemeClr val="accent6"/>
                </a:solidFill>
                <a:latin typeface="Lato Black"/>
              </a:rPr>
              <a:t>Conditions</a:t>
            </a:r>
            <a:r>
              <a:rPr lang="en-US" dirty="0" smtClean="0">
                <a:solidFill>
                  <a:schemeClr val="accent6"/>
                </a:solidFill>
                <a:latin typeface="Lato Black"/>
              </a:rPr>
              <a:t> of Service (Defence Act)</a:t>
            </a:r>
          </a:p>
          <a:p>
            <a:pPr marL="1044575" marR="0" indent="-1044575" algn="l" defTabSz="1828432" rtl="0" fontAlgn="auto" latinLnBrk="1" hangingPunct="0">
              <a:lnSpc>
                <a:spcPct val="150000"/>
              </a:lnSpc>
              <a:spcBef>
                <a:spcPts val="0"/>
              </a:spcBef>
              <a:spcAft>
                <a:spcPts val="0"/>
              </a:spcAft>
              <a:buClrTx/>
              <a:buSzTx/>
              <a:buFontTx/>
              <a:buAutoNum type="arabicPeriod"/>
              <a:tabLst/>
            </a:pPr>
            <a:r>
              <a:rPr kumimoji="0" lang="en-US" sz="3600" b="0" i="0" u="none" strike="noStrike" cap="none" spc="0" normalizeH="0" baseline="0" dirty="0" smtClean="0">
                <a:ln>
                  <a:noFill/>
                </a:ln>
                <a:solidFill>
                  <a:schemeClr val="accent6"/>
                </a:solidFill>
                <a:effectLst/>
                <a:uFillTx/>
                <a:latin typeface="Lato Black"/>
                <a:sym typeface="Helvetica Neue"/>
              </a:rPr>
              <a:t>Timeframes</a:t>
            </a:r>
            <a:r>
              <a:rPr kumimoji="0" lang="en-US" sz="3600" b="0" i="0" u="none" strike="noStrike" cap="none" spc="0" normalizeH="0" dirty="0" smtClean="0">
                <a:ln>
                  <a:noFill/>
                </a:ln>
                <a:solidFill>
                  <a:schemeClr val="accent6"/>
                </a:solidFill>
                <a:effectLst/>
                <a:uFillTx/>
                <a:latin typeface="Lato Black"/>
                <a:sym typeface="Helvetica Neue"/>
              </a:rPr>
              <a:t> for Lodging of Complaints</a:t>
            </a:r>
          </a:p>
          <a:p>
            <a:pPr marL="1044575" marR="0" indent="-1044575" algn="l" defTabSz="1828432" rtl="0" fontAlgn="auto" latinLnBrk="1" hangingPunct="0">
              <a:lnSpc>
                <a:spcPct val="150000"/>
              </a:lnSpc>
              <a:spcBef>
                <a:spcPts val="0"/>
              </a:spcBef>
              <a:spcAft>
                <a:spcPts val="0"/>
              </a:spcAft>
              <a:buClrTx/>
              <a:buSzTx/>
              <a:buFontTx/>
              <a:buAutoNum type="arabicPeriod"/>
              <a:tabLst/>
            </a:pPr>
            <a:r>
              <a:rPr lang="en-US" baseline="0" dirty="0" smtClean="0">
                <a:solidFill>
                  <a:schemeClr val="accent6"/>
                </a:solidFill>
                <a:latin typeface="Lato Black"/>
              </a:rPr>
              <a:t>Example</a:t>
            </a:r>
            <a:r>
              <a:rPr lang="en-US" dirty="0" smtClean="0">
                <a:solidFill>
                  <a:schemeClr val="accent6"/>
                </a:solidFill>
                <a:latin typeface="Lato Black"/>
              </a:rPr>
              <a:t> of </a:t>
            </a:r>
            <a:r>
              <a:rPr lang="en-US" dirty="0" err="1" smtClean="0">
                <a:solidFill>
                  <a:schemeClr val="accent6"/>
                </a:solidFill>
                <a:latin typeface="Lato Black"/>
              </a:rPr>
              <a:t>Finalised</a:t>
            </a:r>
            <a:r>
              <a:rPr lang="en-US" dirty="0" smtClean="0">
                <a:solidFill>
                  <a:schemeClr val="accent6"/>
                </a:solidFill>
                <a:latin typeface="Lato Black"/>
              </a:rPr>
              <a:t> Cases</a:t>
            </a:r>
          </a:p>
          <a:p>
            <a:pPr marL="1044575" marR="0" indent="-1044575" algn="l" defTabSz="1828432" rtl="0" fontAlgn="auto" latinLnBrk="1" hangingPunct="0">
              <a:lnSpc>
                <a:spcPct val="150000"/>
              </a:lnSpc>
              <a:spcBef>
                <a:spcPts val="0"/>
              </a:spcBef>
              <a:spcAft>
                <a:spcPts val="0"/>
              </a:spcAft>
              <a:buClrTx/>
              <a:buSzTx/>
              <a:buFontTx/>
              <a:buAutoNum type="arabicPeriod"/>
              <a:tabLst/>
            </a:pPr>
            <a:r>
              <a:rPr kumimoji="0" lang="en-US" sz="3600" b="0" i="0" u="none" strike="noStrike" cap="none" spc="0" normalizeH="0" baseline="0" dirty="0" smtClean="0">
                <a:ln>
                  <a:noFill/>
                </a:ln>
                <a:solidFill>
                  <a:schemeClr val="accent6"/>
                </a:solidFill>
                <a:effectLst/>
                <a:uFillTx/>
                <a:latin typeface="Lato Black"/>
                <a:sym typeface="Helvetica Neue"/>
              </a:rPr>
              <a:t>Challenges / Conclusion</a:t>
            </a:r>
          </a:p>
          <a:p>
            <a:pPr marL="1044575" marR="0" indent="-1044575" algn="l" defTabSz="1828432" rtl="0" fontAlgn="auto" latinLnBrk="1" hangingPunct="0">
              <a:lnSpc>
                <a:spcPct val="150000"/>
              </a:lnSpc>
              <a:spcBef>
                <a:spcPts val="0"/>
              </a:spcBef>
              <a:spcAft>
                <a:spcPts val="0"/>
              </a:spcAft>
              <a:buClrTx/>
              <a:buSzTx/>
              <a:buFontTx/>
              <a:buAutoNum type="arabicPeriod"/>
              <a:tabLst/>
            </a:pPr>
            <a:r>
              <a:rPr lang="en-US" dirty="0" smtClean="0">
                <a:solidFill>
                  <a:schemeClr val="accent6"/>
                </a:solidFill>
                <a:latin typeface="Lato Black"/>
              </a:rPr>
              <a:t>How to contact Us</a:t>
            </a:r>
            <a:endParaRPr kumimoji="0" lang="en-US" sz="3600" b="0" i="0" u="none" strike="noStrike" cap="none" spc="0" normalizeH="0" baseline="0" dirty="0">
              <a:ln>
                <a:noFill/>
              </a:ln>
              <a:solidFill>
                <a:schemeClr val="accent6"/>
              </a:solidFill>
              <a:effectLst/>
              <a:uFillTx/>
              <a:latin typeface="Lato Black"/>
              <a:sym typeface="Helvetica Neue"/>
            </a:endParaRP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alpha val="81000"/>
          </a:srgbClr>
        </a:solidFill>
        <a:effectLst/>
      </p:bgPr>
    </p:bg>
    <p:spTree>
      <p:nvGrpSpPr>
        <p:cNvPr id="1" name=""/>
        <p:cNvGrpSpPr/>
        <p:nvPr/>
      </p:nvGrpSpPr>
      <p:grpSpPr>
        <a:xfrm>
          <a:off x="0" y="0"/>
          <a:ext cx="0" cy="0"/>
          <a:chOff x="0" y="0"/>
          <a:chExt cx="0" cy="0"/>
        </a:xfrm>
      </p:grpSpPr>
      <p:sp>
        <p:nvSpPr>
          <p:cNvPr id="296" name="Shape 296"/>
          <p:cNvSpPr/>
          <p:nvPr/>
        </p:nvSpPr>
        <p:spPr>
          <a:xfrm>
            <a:off x="33833" y="0"/>
            <a:ext cx="2195017" cy="13716000"/>
          </a:xfrm>
          <a:prstGeom prst="rect">
            <a:avLst/>
          </a:prstGeom>
          <a:solidFill>
            <a:srgbClr val="0D7E40"/>
          </a:solidFill>
          <a:ln w="12700">
            <a:miter lim="400000"/>
          </a:ln>
        </p:spPr>
        <p:txBody>
          <a:bodyPr vert="vert270" lIns="0" tIns="0" rIns="0" bIns="0" anchor="ctr"/>
          <a:lstStyle/>
          <a:p>
            <a:pPr lvl="0" algn="ctr">
              <a:defRPr>
                <a:solidFill>
                  <a:srgbClr val="FFFFFF"/>
                </a:solidFill>
                <a:latin typeface="Lato Light"/>
                <a:ea typeface="Lato Light"/>
                <a:cs typeface="Lato Light"/>
                <a:sym typeface="Lato Light"/>
              </a:defRPr>
            </a:pPr>
            <a:r>
              <a:rPr lang="en-ZA" sz="7200" dirty="0" smtClean="0"/>
              <a:t>MEMORANDUM OF UNDERSTANDING (MOU)</a:t>
            </a:r>
            <a:endParaRPr lang="en-ZA" sz="7200" dirty="0"/>
          </a:p>
        </p:txBody>
      </p:sp>
      <p:sp>
        <p:nvSpPr>
          <p:cNvPr id="6" name="Rectangle 5"/>
          <p:cNvSpPr/>
          <p:nvPr/>
        </p:nvSpPr>
        <p:spPr>
          <a:xfrm>
            <a:off x="2808359" y="713984"/>
            <a:ext cx="12247289" cy="11449288"/>
          </a:xfrm>
          <a:prstGeom prst="rect">
            <a:avLst/>
          </a:prstGeom>
        </p:spPr>
        <p:txBody>
          <a:bodyPr wrap="square">
            <a:spAutoFit/>
          </a:bodyPr>
          <a:lstStyle/>
          <a:p>
            <a:pPr fontAlgn="base">
              <a:spcBef>
                <a:spcPts val="600"/>
              </a:spcBef>
              <a:spcAft>
                <a:spcPts val="600"/>
              </a:spcAft>
            </a:pPr>
            <a:r>
              <a:rPr lang="en-ZA" sz="4000" b="1" dirty="0" smtClean="0">
                <a:solidFill>
                  <a:srgbClr val="000000"/>
                </a:solidFill>
                <a:latin typeface="Lato Black"/>
                <a:ea typeface="Calibri" panose="020F0502020204030204" pitchFamily="34" charset="0"/>
              </a:rPr>
              <a:t>MOUS WITH RELEVANT STAKEHOLDERS</a:t>
            </a:r>
          </a:p>
          <a:p>
            <a:pPr fontAlgn="base">
              <a:spcBef>
                <a:spcPts val="600"/>
              </a:spcBef>
              <a:spcAft>
                <a:spcPts val="600"/>
              </a:spcAft>
            </a:pPr>
            <a:endParaRPr lang="en-ZA" sz="3200" dirty="0">
              <a:solidFill>
                <a:srgbClr val="000000"/>
              </a:solidFill>
              <a:latin typeface="Lato Black"/>
              <a:ea typeface="Calibri" panose="020F0502020204030204" pitchFamily="34" charset="0"/>
            </a:endParaRPr>
          </a:p>
          <a:p>
            <a:pPr fontAlgn="base">
              <a:spcBef>
                <a:spcPts val="600"/>
              </a:spcBef>
              <a:spcAft>
                <a:spcPts val="600"/>
              </a:spcAft>
            </a:pPr>
            <a:r>
              <a:rPr lang="en-ZA" dirty="0" smtClean="0">
                <a:solidFill>
                  <a:srgbClr val="000000"/>
                </a:solidFill>
                <a:latin typeface="Lato Black"/>
                <a:ea typeface="Calibri" panose="020F0502020204030204" pitchFamily="34" charset="0"/>
              </a:rPr>
              <a:t>The Military has to date concluded a number of MOUs with relevant stakeholders in order to facilitate co operation and collaboration </a:t>
            </a:r>
            <a:r>
              <a:rPr lang="en-ZA" dirty="0" err="1" smtClean="0">
                <a:solidFill>
                  <a:srgbClr val="000000"/>
                </a:solidFill>
                <a:latin typeface="Lato Black"/>
                <a:ea typeface="Calibri" panose="020F0502020204030204" pitchFamily="34" charset="0"/>
              </a:rPr>
              <a:t>e.g</a:t>
            </a:r>
            <a:endParaRPr lang="en-ZA" dirty="0" smtClean="0">
              <a:solidFill>
                <a:srgbClr val="000000"/>
              </a:solidFill>
              <a:latin typeface="Lato Black"/>
              <a:ea typeface="Calibri" panose="020F0502020204030204" pitchFamily="34" charset="0"/>
            </a:endParaRPr>
          </a:p>
          <a:p>
            <a:pPr marL="571500" indent="-571500" fontAlgn="base">
              <a:spcBef>
                <a:spcPts val="600"/>
              </a:spcBef>
              <a:spcAft>
                <a:spcPts val="600"/>
              </a:spcAft>
              <a:buFont typeface="Wingdings" panose="05000000000000000000" pitchFamily="2" charset="2"/>
              <a:buChar char="q"/>
            </a:pPr>
            <a:endParaRPr lang="en-ZA" sz="3200" dirty="0">
              <a:solidFill>
                <a:srgbClr val="000000"/>
              </a:solidFill>
              <a:latin typeface="Lato Black"/>
              <a:ea typeface="Calibri" panose="020F0502020204030204" pitchFamily="34" charset="0"/>
            </a:endParaRPr>
          </a:p>
          <a:p>
            <a:pPr marL="571500" indent="-571500" fontAlgn="base">
              <a:spcBef>
                <a:spcPts val="600"/>
              </a:spcBef>
              <a:spcAft>
                <a:spcPts val="600"/>
              </a:spcAft>
              <a:buFont typeface="Arial" panose="020B0604020202020204" pitchFamily="34" charset="0"/>
              <a:buChar char="•"/>
            </a:pPr>
            <a:r>
              <a:rPr lang="en-ZA" dirty="0" smtClean="0">
                <a:solidFill>
                  <a:srgbClr val="000000"/>
                </a:solidFill>
                <a:latin typeface="Lato Black"/>
                <a:ea typeface="Calibri" panose="020F0502020204030204" pitchFamily="34" charset="0"/>
              </a:rPr>
              <a:t>CSANDF </a:t>
            </a:r>
            <a:r>
              <a:rPr lang="en-ZA" dirty="0">
                <a:solidFill>
                  <a:srgbClr val="000000"/>
                </a:solidFill>
                <a:latin typeface="Lato Black"/>
                <a:ea typeface="Calibri" panose="020F0502020204030204" pitchFamily="34" charset="0"/>
              </a:rPr>
              <a:t>and </a:t>
            </a:r>
            <a:r>
              <a:rPr lang="en-ZA" dirty="0" err="1">
                <a:solidFill>
                  <a:srgbClr val="000000"/>
                </a:solidFill>
                <a:latin typeface="Lato Black"/>
                <a:ea typeface="Calibri" panose="020F0502020204030204" pitchFamily="34" charset="0"/>
              </a:rPr>
              <a:t>SecDef</a:t>
            </a:r>
            <a:r>
              <a:rPr lang="en-ZA" dirty="0">
                <a:solidFill>
                  <a:srgbClr val="000000"/>
                </a:solidFill>
                <a:latin typeface="Lato Black"/>
                <a:ea typeface="Calibri" panose="020F0502020204030204" pitchFamily="34" charset="0"/>
              </a:rPr>
              <a:t> </a:t>
            </a:r>
            <a:endParaRPr lang="en-ZA" dirty="0" smtClean="0">
              <a:solidFill>
                <a:srgbClr val="000000"/>
              </a:solidFill>
              <a:latin typeface="Lato Black"/>
              <a:ea typeface="Calibri" panose="020F0502020204030204" pitchFamily="34" charset="0"/>
            </a:endParaRPr>
          </a:p>
          <a:p>
            <a:pPr marL="571500" indent="-571500" fontAlgn="base">
              <a:spcBef>
                <a:spcPts val="600"/>
              </a:spcBef>
              <a:spcAft>
                <a:spcPts val="600"/>
              </a:spcAft>
              <a:buFont typeface="Arial" panose="020B0604020202020204" pitchFamily="34" charset="0"/>
              <a:buChar char="•"/>
            </a:pPr>
            <a:r>
              <a:rPr lang="en-ZA" dirty="0">
                <a:solidFill>
                  <a:srgbClr val="000000"/>
                </a:solidFill>
                <a:latin typeface="Lato Black"/>
                <a:ea typeface="Calibri" panose="020F0502020204030204" pitchFamily="34" charset="0"/>
                <a:cs typeface="Arial" panose="020B0604020202020204" pitchFamily="34" charset="0"/>
              </a:rPr>
              <a:t>Defence Service </a:t>
            </a:r>
            <a:r>
              <a:rPr lang="en-ZA" dirty="0" smtClean="0">
                <a:solidFill>
                  <a:srgbClr val="000000"/>
                </a:solidFill>
                <a:latin typeface="Lato Black"/>
                <a:ea typeface="Calibri" panose="020F0502020204030204" pitchFamily="34" charset="0"/>
                <a:cs typeface="Arial" panose="020B0604020202020204" pitchFamily="34" charset="0"/>
              </a:rPr>
              <a:t>Commission</a:t>
            </a:r>
            <a:endParaRPr lang="en-ZA" dirty="0">
              <a:latin typeface="Lato Black"/>
              <a:ea typeface="Calibri" panose="020F0502020204030204" pitchFamily="34" charset="0"/>
              <a:cs typeface="Arial" panose="020B0604020202020204" pitchFamily="34" charset="0"/>
            </a:endParaRPr>
          </a:p>
          <a:p>
            <a:pPr marL="571500" indent="-571500" fontAlgn="base">
              <a:spcBef>
                <a:spcPts val="600"/>
              </a:spcBef>
              <a:spcAft>
                <a:spcPts val="600"/>
              </a:spcAft>
              <a:buFont typeface="Arial" panose="020B0604020202020204" pitchFamily="34" charset="0"/>
              <a:buChar char="•"/>
            </a:pPr>
            <a:r>
              <a:rPr lang="en-ZA" dirty="0">
                <a:solidFill>
                  <a:srgbClr val="000000"/>
                </a:solidFill>
                <a:latin typeface="Lato Black"/>
                <a:ea typeface="Calibri" panose="020F0502020204030204" pitchFamily="34" charset="0"/>
              </a:rPr>
              <a:t>Public Protector South Africa </a:t>
            </a:r>
            <a:endParaRPr lang="en-ZA" dirty="0" smtClean="0">
              <a:solidFill>
                <a:srgbClr val="000000"/>
              </a:solidFill>
              <a:latin typeface="Lato Black"/>
              <a:ea typeface="Calibri" panose="020F0502020204030204" pitchFamily="34" charset="0"/>
            </a:endParaRPr>
          </a:p>
          <a:p>
            <a:pPr marL="571500" indent="-571500" fontAlgn="base">
              <a:spcBef>
                <a:spcPts val="600"/>
              </a:spcBef>
              <a:spcAft>
                <a:spcPts val="600"/>
              </a:spcAft>
              <a:buFont typeface="Arial" panose="020B0604020202020204" pitchFamily="34" charset="0"/>
              <a:buChar char="•"/>
            </a:pPr>
            <a:r>
              <a:rPr lang="en-ZA" dirty="0" smtClean="0">
                <a:solidFill>
                  <a:srgbClr val="000000"/>
                </a:solidFill>
                <a:latin typeface="Lato Black"/>
                <a:ea typeface="Calibri" panose="020F0502020204030204" pitchFamily="34" charset="0"/>
              </a:rPr>
              <a:t>Public Service Commission</a:t>
            </a:r>
          </a:p>
          <a:p>
            <a:pPr marL="571500" indent="-571500" fontAlgn="base">
              <a:spcBef>
                <a:spcPts val="600"/>
              </a:spcBef>
              <a:spcAft>
                <a:spcPts val="600"/>
              </a:spcAft>
              <a:buFont typeface="Arial" panose="020B0604020202020204" pitchFamily="34" charset="0"/>
              <a:buChar char="•"/>
            </a:pPr>
            <a:r>
              <a:rPr lang="en-ZA" dirty="0" smtClean="0">
                <a:solidFill>
                  <a:srgbClr val="000000"/>
                </a:solidFill>
                <a:latin typeface="Lato Black"/>
                <a:ea typeface="Calibri" panose="020F0502020204030204" pitchFamily="34" charset="0"/>
              </a:rPr>
              <a:t>South African Human Rights Commission </a:t>
            </a:r>
          </a:p>
          <a:p>
            <a:pPr marL="571500" indent="-571500" fontAlgn="base">
              <a:spcBef>
                <a:spcPts val="600"/>
              </a:spcBef>
              <a:spcAft>
                <a:spcPts val="600"/>
              </a:spcAft>
              <a:buFont typeface="Arial" panose="020B0604020202020204" pitchFamily="34" charset="0"/>
              <a:buChar char="•"/>
            </a:pPr>
            <a:r>
              <a:rPr lang="en-ZA" dirty="0" smtClean="0">
                <a:solidFill>
                  <a:srgbClr val="000000"/>
                </a:solidFill>
                <a:latin typeface="Lato Black"/>
                <a:ea typeface="Calibri" panose="020F0502020204030204" pitchFamily="34" charset="0"/>
              </a:rPr>
              <a:t>Commission </a:t>
            </a:r>
            <a:r>
              <a:rPr lang="en-ZA" dirty="0">
                <a:solidFill>
                  <a:srgbClr val="000000"/>
                </a:solidFill>
                <a:latin typeface="Lato Black"/>
                <a:ea typeface="Calibri" panose="020F0502020204030204" pitchFamily="34" charset="0"/>
              </a:rPr>
              <a:t>for Gender Equality </a:t>
            </a:r>
            <a:endParaRPr lang="en-ZA" dirty="0">
              <a:latin typeface="Lato Black"/>
              <a:ea typeface="Calibri" panose="020F0502020204030204" pitchFamily="34" charset="0"/>
            </a:endParaRPr>
          </a:p>
          <a:p>
            <a:pPr marL="571500" indent="-571500" fontAlgn="base">
              <a:spcBef>
                <a:spcPts val="600"/>
              </a:spcBef>
              <a:spcAft>
                <a:spcPts val="600"/>
              </a:spcAft>
              <a:buFont typeface="Arial" panose="020B0604020202020204" pitchFamily="34" charset="0"/>
              <a:buChar char="•"/>
            </a:pPr>
            <a:r>
              <a:rPr lang="en-ZA" dirty="0">
                <a:solidFill>
                  <a:srgbClr val="000000"/>
                </a:solidFill>
                <a:latin typeface="Lato Black"/>
                <a:ea typeface="Calibri" panose="020F0502020204030204" pitchFamily="34" charset="0"/>
              </a:rPr>
              <a:t>South African Police Services </a:t>
            </a:r>
            <a:r>
              <a:rPr lang="en-ZA" dirty="0" smtClean="0">
                <a:solidFill>
                  <a:srgbClr val="000000"/>
                </a:solidFill>
                <a:latin typeface="Lato Black"/>
                <a:ea typeface="Calibri" panose="020F0502020204030204" pitchFamily="34" charset="0"/>
              </a:rPr>
              <a:t> </a:t>
            </a:r>
            <a:endParaRPr lang="en-ZA" dirty="0">
              <a:latin typeface="Lato Black"/>
              <a:ea typeface="Calibri" panose="020F0502020204030204" pitchFamily="34" charset="0"/>
            </a:endParaRPr>
          </a:p>
          <a:p>
            <a:pPr marL="571500" indent="-571500" fontAlgn="base">
              <a:spcBef>
                <a:spcPts val="600"/>
              </a:spcBef>
              <a:spcAft>
                <a:spcPts val="600"/>
              </a:spcAft>
              <a:buFont typeface="Arial" panose="020B0604020202020204" pitchFamily="34" charset="0"/>
              <a:buChar char="•"/>
            </a:pPr>
            <a:r>
              <a:rPr lang="en-US" dirty="0">
                <a:solidFill>
                  <a:srgbClr val="000000"/>
                </a:solidFill>
                <a:latin typeface="Lato Black"/>
                <a:ea typeface="Calibri" panose="020F0502020204030204" pitchFamily="34" charset="0"/>
              </a:rPr>
              <a:t>Commission for Rights of Cultural, Religious &amp; Linguistic Communities </a:t>
            </a:r>
            <a:endParaRPr lang="en-ZA" dirty="0">
              <a:latin typeface="Lato Black"/>
              <a:ea typeface="Calibri" panose="020F0502020204030204" pitchFamily="34" charset="0"/>
            </a:endParaRPr>
          </a:p>
          <a:p>
            <a:pPr marL="571500" indent="-571500" fontAlgn="base">
              <a:spcBef>
                <a:spcPts val="600"/>
              </a:spcBef>
              <a:spcAft>
                <a:spcPts val="600"/>
              </a:spcAft>
              <a:buFont typeface="Arial" panose="020B0604020202020204" pitchFamily="34" charset="0"/>
              <a:buChar char="•"/>
            </a:pPr>
            <a:r>
              <a:rPr lang="en-ZA" dirty="0" smtClean="0">
                <a:solidFill>
                  <a:srgbClr val="000000"/>
                </a:solidFill>
                <a:latin typeface="Lato Black"/>
                <a:ea typeface="Calibri" panose="020F0502020204030204" pitchFamily="34" charset="0"/>
              </a:rPr>
              <a:t>Government </a:t>
            </a:r>
            <a:r>
              <a:rPr lang="en-ZA" dirty="0">
                <a:solidFill>
                  <a:srgbClr val="000000"/>
                </a:solidFill>
                <a:latin typeface="Lato Black"/>
                <a:ea typeface="Calibri" panose="020F0502020204030204" pitchFamily="34" charset="0"/>
              </a:rPr>
              <a:t>Pension Administration </a:t>
            </a:r>
            <a:r>
              <a:rPr lang="en-ZA" dirty="0" smtClean="0">
                <a:solidFill>
                  <a:srgbClr val="000000"/>
                </a:solidFill>
                <a:latin typeface="Lato Black"/>
                <a:ea typeface="Calibri" panose="020F0502020204030204" pitchFamily="34" charset="0"/>
              </a:rPr>
              <a:t>Agency</a:t>
            </a:r>
            <a:endParaRPr lang="en-ZA" dirty="0">
              <a:latin typeface="Lato Black"/>
              <a:ea typeface="Calibri" panose="020F0502020204030204" pitchFamily="34" charset="0"/>
            </a:endParaRPr>
          </a:p>
          <a:p>
            <a:pPr marL="571500" indent="-571500" fontAlgn="base">
              <a:spcBef>
                <a:spcPts val="600"/>
              </a:spcBef>
              <a:spcAft>
                <a:spcPts val="600"/>
              </a:spcAft>
              <a:buFont typeface="Arial" panose="020B0604020202020204" pitchFamily="34" charset="0"/>
              <a:buChar char="•"/>
            </a:pPr>
            <a:r>
              <a:rPr lang="en-ZA" dirty="0">
                <a:solidFill>
                  <a:srgbClr val="000000"/>
                </a:solidFill>
                <a:latin typeface="Lato Black"/>
                <a:ea typeface="Calibri" panose="020F0502020204030204" pitchFamily="34" charset="0"/>
              </a:rPr>
              <a:t>South African Health </a:t>
            </a:r>
            <a:r>
              <a:rPr lang="en-ZA" dirty="0" err="1">
                <a:solidFill>
                  <a:srgbClr val="000000"/>
                </a:solidFill>
                <a:latin typeface="Lato Black"/>
                <a:ea typeface="Calibri" panose="020F0502020204030204" pitchFamily="34" charset="0"/>
              </a:rPr>
              <a:t>Ombud</a:t>
            </a:r>
            <a:endParaRPr lang="en-ZA" dirty="0">
              <a:effectLst/>
              <a:latin typeface="Lato Black"/>
              <a:ea typeface="Calibri" panose="020F0502020204030204" pitchFamily="34" charset="0"/>
            </a:endParaRPr>
          </a:p>
        </p:txBody>
      </p:sp>
      <p:pic>
        <p:nvPicPr>
          <p:cNvPr id="3" name="Picture 2"/>
          <p:cNvPicPr>
            <a:picLocks noChangeAspect="1"/>
          </p:cNvPicPr>
          <p:nvPr/>
        </p:nvPicPr>
        <p:blipFill>
          <a:blip r:embed="rId2" cstate="print"/>
          <a:stretch>
            <a:fillRect/>
          </a:stretch>
        </p:blipFill>
        <p:spPr>
          <a:xfrm>
            <a:off x="15055648" y="4474029"/>
            <a:ext cx="9214972" cy="9852932"/>
          </a:xfrm>
          <a:prstGeom prst="rect">
            <a:avLst/>
          </a:prstGeom>
        </p:spPr>
      </p:pic>
    </p:spTree>
    <p:extLst>
      <p:ext uri="{BB962C8B-B14F-4D97-AF65-F5344CB8AC3E}">
        <p14:creationId xmlns:p14="http://schemas.microsoft.com/office/powerpoint/2010/main" xmlns="" val="3990066197"/>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alpha val="81000"/>
          </a:srgbClr>
        </a:solidFill>
        <a:effectLst/>
      </p:bgPr>
    </p:bg>
    <p:spTree>
      <p:nvGrpSpPr>
        <p:cNvPr id="1" name=""/>
        <p:cNvGrpSpPr/>
        <p:nvPr/>
      </p:nvGrpSpPr>
      <p:grpSpPr>
        <a:xfrm>
          <a:off x="0" y="0"/>
          <a:ext cx="0" cy="0"/>
          <a:chOff x="0" y="0"/>
          <a:chExt cx="0" cy="0"/>
        </a:xfrm>
      </p:grpSpPr>
      <p:sp>
        <p:nvSpPr>
          <p:cNvPr id="2" name="Rectangle 1"/>
          <p:cNvSpPr/>
          <p:nvPr/>
        </p:nvSpPr>
        <p:spPr>
          <a:xfrm>
            <a:off x="2326821" y="359229"/>
            <a:ext cx="21872121" cy="3331028"/>
          </a:xfrm>
          <a:prstGeom prst="rect">
            <a:avLst/>
          </a:prstGeom>
          <a:solidFill>
            <a:srgbClr val="0D7E40"/>
          </a:solidFill>
          <a:ln w="25400" cap="flat">
            <a:solidFill>
              <a:srgbClr val="0D7E4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828432" rtl="0" fontAlgn="auto" latinLnBrk="1" hangingPunct="0">
              <a:lnSpc>
                <a:spcPct val="100000"/>
              </a:lnSpc>
              <a:spcBef>
                <a:spcPts val="0"/>
              </a:spcBef>
              <a:spcAft>
                <a:spcPts val="0"/>
              </a:spcAft>
              <a:buClrTx/>
              <a:buSzTx/>
              <a:buFontTx/>
              <a:buNone/>
              <a:tabLst/>
            </a:pPr>
            <a:endParaRPr kumimoji="0" lang="en-ZA" sz="3600" b="0" i="0" u="none" strike="noStrike" cap="none" spc="0" normalizeH="0" baseline="0" dirty="0">
              <a:ln>
                <a:noFill/>
              </a:ln>
              <a:solidFill>
                <a:srgbClr val="737572"/>
              </a:solidFill>
              <a:effectLst/>
              <a:uFillTx/>
              <a:latin typeface="+mj-lt"/>
              <a:ea typeface="+mj-ea"/>
              <a:cs typeface="+mj-cs"/>
              <a:sym typeface="Helvetica Neue"/>
            </a:endParaRPr>
          </a:p>
        </p:txBody>
      </p:sp>
      <p:sp>
        <p:nvSpPr>
          <p:cNvPr id="296" name="Shape 296"/>
          <p:cNvSpPr/>
          <p:nvPr/>
        </p:nvSpPr>
        <p:spPr>
          <a:xfrm>
            <a:off x="33833" y="0"/>
            <a:ext cx="2195017" cy="13716000"/>
          </a:xfrm>
          <a:prstGeom prst="rect">
            <a:avLst/>
          </a:prstGeom>
          <a:solidFill>
            <a:srgbClr val="0D7E40"/>
          </a:solidFill>
          <a:ln w="12700">
            <a:miter lim="400000"/>
          </a:ln>
        </p:spPr>
        <p:txBody>
          <a:bodyPr vert="vert270" lIns="0" tIns="0" rIns="0" bIns="0" anchor="ctr"/>
          <a:lstStyle/>
          <a:p>
            <a:pPr lvl="0" algn="ctr">
              <a:defRPr>
                <a:solidFill>
                  <a:srgbClr val="FFFFFF"/>
                </a:solidFill>
                <a:latin typeface="Lato Light"/>
                <a:ea typeface="Lato Light"/>
                <a:cs typeface="Lato Light"/>
                <a:sym typeface="Lato Light"/>
              </a:defRPr>
            </a:pPr>
            <a:r>
              <a:rPr lang="en-ZA" sz="7200" dirty="0" smtClean="0"/>
              <a:t>CONDITIONS OF SERVICE</a:t>
            </a:r>
            <a:endParaRPr lang="en-ZA" sz="7200" dirty="0"/>
          </a:p>
        </p:txBody>
      </p:sp>
      <p:sp>
        <p:nvSpPr>
          <p:cNvPr id="3" name="Shape 357"/>
          <p:cNvSpPr/>
          <p:nvPr/>
        </p:nvSpPr>
        <p:spPr>
          <a:xfrm>
            <a:off x="14176703" y="3980087"/>
            <a:ext cx="9956925" cy="953600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indent="-349780" defTabSz="1827885">
              <a:lnSpc>
                <a:spcPct val="130000"/>
              </a:lnSpc>
              <a:buClr>
                <a:srgbClr val="535353"/>
              </a:buClr>
              <a:buSzPct val="100000"/>
              <a:buFont typeface="Lato Regular"/>
              <a:buChar char="•"/>
              <a:defRPr sz="1800">
                <a:solidFill>
                  <a:srgbClr val="000000"/>
                </a:solidFill>
              </a:defRPr>
            </a:pPr>
            <a:r>
              <a:rPr lang="en-ZA" sz="3200" dirty="0">
                <a:solidFill>
                  <a:srgbClr val="535353"/>
                </a:solidFill>
                <a:latin typeface="Lato Black"/>
                <a:ea typeface="Lato Regular"/>
                <a:cs typeface="Lato Regular"/>
                <a:sym typeface="Lato Regular"/>
              </a:rPr>
              <a:t>Job assignments;</a:t>
            </a:r>
            <a:endParaRPr lang="en-ZA" sz="3200" dirty="0">
              <a:latin typeface="Lato Black"/>
              <a:ea typeface="Lato Light"/>
              <a:cs typeface="Lato Light"/>
              <a:sym typeface="Lato Light"/>
            </a:endParaRPr>
          </a:p>
          <a:p>
            <a:pPr lvl="0" indent="-393501" defTabSz="1827885">
              <a:lnSpc>
                <a:spcPct val="130000"/>
              </a:lnSpc>
              <a:buClr>
                <a:srgbClr val="535353"/>
              </a:buClr>
              <a:buSzPct val="100000"/>
              <a:buFont typeface="Lato Regular"/>
              <a:buChar char="•"/>
              <a:defRPr sz="1800">
                <a:solidFill>
                  <a:srgbClr val="000000"/>
                </a:solidFill>
              </a:defRPr>
            </a:pPr>
            <a:r>
              <a:rPr lang="en-ZA" sz="3200" dirty="0">
                <a:solidFill>
                  <a:srgbClr val="535353"/>
                </a:solidFill>
                <a:latin typeface="Lato Black"/>
                <a:ea typeface="Lato Regular"/>
                <a:cs typeface="Lato Regular"/>
                <a:sym typeface="Lato Regular"/>
              </a:rPr>
              <a:t>Working environment and facilities;</a:t>
            </a:r>
          </a:p>
          <a:p>
            <a:pPr lvl="0" indent="-393501" defTabSz="1827885">
              <a:lnSpc>
                <a:spcPct val="130000"/>
              </a:lnSpc>
              <a:buClr>
                <a:srgbClr val="535353"/>
              </a:buClr>
              <a:buSzPct val="100000"/>
              <a:buFont typeface="Lato Regular"/>
              <a:buChar char="•"/>
              <a:defRPr sz="1800">
                <a:solidFill>
                  <a:srgbClr val="000000"/>
                </a:solidFill>
              </a:defRPr>
            </a:pPr>
            <a:r>
              <a:rPr sz="3200" dirty="0" smtClean="0">
                <a:solidFill>
                  <a:srgbClr val="535353"/>
                </a:solidFill>
                <a:latin typeface="Lato Black"/>
                <a:ea typeface="Lato Regular"/>
                <a:cs typeface="Lato Regular"/>
                <a:sym typeface="Lato Regular"/>
              </a:rPr>
              <a:t>Education</a:t>
            </a:r>
            <a:r>
              <a:rPr sz="3200" dirty="0">
                <a:solidFill>
                  <a:srgbClr val="535353"/>
                </a:solidFill>
                <a:latin typeface="Lato Black"/>
                <a:ea typeface="Lato Regular"/>
                <a:cs typeface="Lato Regular"/>
                <a:sym typeface="Lato Regular"/>
              </a:rPr>
              <a:t>, training and development; </a:t>
            </a:r>
            <a:endParaRPr sz="3200" dirty="0">
              <a:solidFill>
                <a:srgbClr val="737572"/>
              </a:solidFill>
              <a:latin typeface="Lato Black"/>
              <a:ea typeface="Lato Light"/>
              <a:cs typeface="Lato Light"/>
              <a:sym typeface="Lato Light"/>
            </a:endParaRPr>
          </a:p>
          <a:p>
            <a:pPr lvl="0" indent="-393501" defTabSz="1827885">
              <a:lnSpc>
                <a:spcPct val="130000"/>
              </a:lnSpc>
              <a:buClr>
                <a:srgbClr val="535353"/>
              </a:buClr>
              <a:buSzPct val="100000"/>
              <a:buFont typeface="Lato Regular"/>
              <a:buChar char="•"/>
              <a:defRPr sz="1800">
                <a:solidFill>
                  <a:srgbClr val="000000"/>
                </a:solidFill>
              </a:defRPr>
            </a:pPr>
            <a:r>
              <a:rPr sz="3200" dirty="0">
                <a:solidFill>
                  <a:srgbClr val="535353"/>
                </a:solidFill>
                <a:latin typeface="Lato Black"/>
                <a:ea typeface="Lato Regular"/>
                <a:cs typeface="Lato Regular"/>
                <a:sym typeface="Lato Regular"/>
              </a:rPr>
              <a:t>Performance evaluation systems; </a:t>
            </a:r>
            <a:endParaRPr sz="3200" dirty="0">
              <a:solidFill>
                <a:srgbClr val="737572"/>
              </a:solidFill>
              <a:latin typeface="Lato Black"/>
              <a:ea typeface="Lato Light"/>
              <a:cs typeface="Lato Light"/>
              <a:sym typeface="Lato Light"/>
            </a:endParaRPr>
          </a:p>
          <a:p>
            <a:pPr lvl="0" indent="-393501" defTabSz="1827885">
              <a:lnSpc>
                <a:spcPct val="130000"/>
              </a:lnSpc>
              <a:buClr>
                <a:srgbClr val="535353"/>
              </a:buClr>
              <a:buSzPct val="100000"/>
              <a:buFont typeface="Lato Regular"/>
              <a:buChar char="•"/>
              <a:defRPr sz="1800">
                <a:solidFill>
                  <a:srgbClr val="000000"/>
                </a:solidFill>
              </a:defRPr>
            </a:pPr>
            <a:r>
              <a:rPr sz="3200" dirty="0">
                <a:solidFill>
                  <a:srgbClr val="535353"/>
                </a:solidFill>
                <a:latin typeface="Lato Black"/>
                <a:ea typeface="Lato Regular"/>
                <a:cs typeface="Lato Regular"/>
                <a:sym typeface="Lato Regular"/>
              </a:rPr>
              <a:t>Promotion; </a:t>
            </a:r>
            <a:endParaRPr sz="3200" dirty="0">
              <a:solidFill>
                <a:srgbClr val="737572"/>
              </a:solidFill>
              <a:latin typeface="Lato Black"/>
              <a:ea typeface="Lato Light"/>
              <a:cs typeface="Lato Light"/>
              <a:sym typeface="Lato Light"/>
            </a:endParaRPr>
          </a:p>
          <a:p>
            <a:pPr lvl="0" indent="-393501" defTabSz="1827885">
              <a:lnSpc>
                <a:spcPct val="130000"/>
              </a:lnSpc>
              <a:buClr>
                <a:srgbClr val="535353"/>
              </a:buClr>
              <a:buSzPct val="100000"/>
              <a:buFont typeface="Lato Regular"/>
              <a:buChar char="•"/>
              <a:defRPr sz="1800">
                <a:solidFill>
                  <a:srgbClr val="000000"/>
                </a:solidFill>
              </a:defRPr>
            </a:pPr>
            <a:r>
              <a:rPr sz="3200" dirty="0">
                <a:solidFill>
                  <a:srgbClr val="535353"/>
                </a:solidFill>
                <a:latin typeface="Lato Black"/>
                <a:ea typeface="Lato Regular"/>
                <a:cs typeface="Lato Regular"/>
                <a:sym typeface="Lato Regular"/>
              </a:rPr>
              <a:t>Transfers; </a:t>
            </a:r>
            <a:endParaRPr sz="3200" dirty="0">
              <a:solidFill>
                <a:srgbClr val="737572"/>
              </a:solidFill>
              <a:latin typeface="Lato Black"/>
              <a:ea typeface="Lato Light"/>
              <a:cs typeface="Lato Light"/>
              <a:sym typeface="Lato Light"/>
            </a:endParaRPr>
          </a:p>
          <a:p>
            <a:pPr lvl="0" indent="-393501" defTabSz="1827885">
              <a:lnSpc>
                <a:spcPct val="130000"/>
              </a:lnSpc>
              <a:buClr>
                <a:srgbClr val="535353"/>
              </a:buClr>
              <a:buSzPct val="100000"/>
              <a:buFont typeface="Lato Regular"/>
              <a:buChar char="•"/>
              <a:defRPr sz="1800">
                <a:solidFill>
                  <a:srgbClr val="000000"/>
                </a:solidFill>
              </a:defRPr>
            </a:pPr>
            <a:r>
              <a:rPr sz="3200" dirty="0">
                <a:solidFill>
                  <a:srgbClr val="535353"/>
                </a:solidFill>
                <a:latin typeface="Lato Black"/>
                <a:ea typeface="Lato Regular"/>
                <a:cs typeface="Lato Regular"/>
                <a:sym typeface="Lato Regular"/>
              </a:rPr>
              <a:t>Demotion; </a:t>
            </a:r>
            <a:endParaRPr sz="3200" dirty="0">
              <a:solidFill>
                <a:srgbClr val="737572"/>
              </a:solidFill>
              <a:latin typeface="Lato Black"/>
              <a:ea typeface="Lato Light"/>
              <a:cs typeface="Lato Light"/>
              <a:sym typeface="Lato Light"/>
            </a:endParaRPr>
          </a:p>
          <a:p>
            <a:pPr lvl="0" indent="-393501" defTabSz="1827885">
              <a:lnSpc>
                <a:spcPct val="130000"/>
              </a:lnSpc>
              <a:buClr>
                <a:srgbClr val="535353"/>
              </a:buClr>
              <a:buSzPct val="100000"/>
              <a:buFont typeface="Lato Regular"/>
              <a:buChar char="•"/>
              <a:defRPr sz="1800">
                <a:solidFill>
                  <a:srgbClr val="000000"/>
                </a:solidFill>
              </a:defRPr>
            </a:pPr>
            <a:r>
              <a:rPr sz="3200" dirty="0">
                <a:solidFill>
                  <a:srgbClr val="535353"/>
                </a:solidFill>
                <a:latin typeface="Lato Black"/>
                <a:ea typeface="Lato Regular"/>
                <a:cs typeface="Lato Regular"/>
                <a:sym typeface="Lato Regular"/>
              </a:rPr>
              <a:t>Grievance and grievance procedures; </a:t>
            </a:r>
            <a:endParaRPr sz="3200" dirty="0">
              <a:solidFill>
                <a:srgbClr val="737572"/>
              </a:solidFill>
              <a:latin typeface="Lato Black"/>
              <a:ea typeface="Lato Light"/>
              <a:cs typeface="Lato Light"/>
              <a:sym typeface="Lato Light"/>
            </a:endParaRPr>
          </a:p>
          <a:p>
            <a:pPr lvl="0" indent="-393501" defTabSz="1827885">
              <a:lnSpc>
                <a:spcPct val="130000"/>
              </a:lnSpc>
              <a:buClr>
                <a:srgbClr val="535353"/>
              </a:buClr>
              <a:buSzPct val="100000"/>
              <a:buFont typeface="Lato Regular"/>
              <a:buChar char="•"/>
              <a:defRPr sz="1800">
                <a:solidFill>
                  <a:srgbClr val="000000"/>
                </a:solidFill>
              </a:defRPr>
            </a:pPr>
            <a:r>
              <a:rPr sz="3200" dirty="0">
                <a:solidFill>
                  <a:srgbClr val="535353"/>
                </a:solidFill>
                <a:latin typeface="Lato Black"/>
                <a:ea typeface="Lato Regular"/>
                <a:cs typeface="Lato Regular"/>
                <a:sym typeface="Lato Regular"/>
              </a:rPr>
              <a:t>Dismissal;</a:t>
            </a:r>
            <a:endParaRPr sz="3200" dirty="0">
              <a:solidFill>
                <a:srgbClr val="737572"/>
              </a:solidFill>
              <a:latin typeface="Lato Black"/>
              <a:ea typeface="Lato Light"/>
              <a:cs typeface="Lato Light"/>
              <a:sym typeface="Lato Light"/>
            </a:endParaRPr>
          </a:p>
          <a:p>
            <a:pPr lvl="0" indent="-393501" defTabSz="1827885">
              <a:lnSpc>
                <a:spcPct val="130000"/>
              </a:lnSpc>
              <a:buClr>
                <a:srgbClr val="535353"/>
              </a:buClr>
              <a:buSzPct val="100000"/>
              <a:buFont typeface="Lato Regular"/>
              <a:buChar char="•"/>
              <a:defRPr sz="1800">
                <a:solidFill>
                  <a:srgbClr val="000000"/>
                </a:solidFill>
              </a:defRPr>
            </a:pPr>
            <a:r>
              <a:rPr sz="3200" dirty="0">
                <a:solidFill>
                  <a:srgbClr val="535353"/>
                </a:solidFill>
                <a:latin typeface="Lato Black"/>
                <a:ea typeface="Lato Regular"/>
                <a:cs typeface="Lato Regular"/>
                <a:sym typeface="Lato Regular"/>
              </a:rPr>
              <a:t>Scarce skills: </a:t>
            </a:r>
            <a:endParaRPr sz="3200" dirty="0">
              <a:solidFill>
                <a:srgbClr val="737572"/>
              </a:solidFill>
              <a:latin typeface="Lato Black"/>
              <a:ea typeface="Lato Light"/>
              <a:cs typeface="Lato Light"/>
              <a:sym typeface="Lato Light"/>
            </a:endParaRPr>
          </a:p>
          <a:p>
            <a:pPr lvl="0" indent="-393501" defTabSz="1827885">
              <a:lnSpc>
                <a:spcPct val="130000"/>
              </a:lnSpc>
              <a:buClr>
                <a:srgbClr val="535353"/>
              </a:buClr>
              <a:buSzPct val="100000"/>
              <a:buFont typeface="Lato Regular"/>
              <a:buChar char="•"/>
              <a:defRPr sz="1800">
                <a:solidFill>
                  <a:srgbClr val="000000"/>
                </a:solidFill>
              </a:defRPr>
            </a:pPr>
            <a:r>
              <a:rPr sz="3200" dirty="0">
                <a:solidFill>
                  <a:srgbClr val="535353"/>
                </a:solidFill>
                <a:latin typeface="Lato Black"/>
                <a:ea typeface="Lato Regular"/>
                <a:cs typeface="Lato Regular"/>
                <a:sym typeface="Lato Regular"/>
              </a:rPr>
              <a:t>Pay progression; </a:t>
            </a:r>
            <a:endParaRPr sz="3200" dirty="0">
              <a:solidFill>
                <a:srgbClr val="737572"/>
              </a:solidFill>
              <a:latin typeface="Lato Black"/>
              <a:ea typeface="Lato Light"/>
              <a:cs typeface="Lato Light"/>
              <a:sym typeface="Lato Light"/>
            </a:endParaRPr>
          </a:p>
          <a:p>
            <a:pPr lvl="0" indent="-393501" defTabSz="1827885">
              <a:lnSpc>
                <a:spcPct val="130000"/>
              </a:lnSpc>
              <a:buClr>
                <a:srgbClr val="535353"/>
              </a:buClr>
              <a:buSzPct val="100000"/>
              <a:buFont typeface="Lato Regular"/>
              <a:buChar char="•"/>
              <a:defRPr sz="1800">
                <a:solidFill>
                  <a:srgbClr val="000000"/>
                </a:solidFill>
              </a:defRPr>
            </a:pPr>
            <a:r>
              <a:rPr sz="3200" dirty="0">
                <a:solidFill>
                  <a:srgbClr val="535353"/>
                </a:solidFill>
                <a:latin typeface="Lato Black"/>
                <a:ea typeface="Lato Regular"/>
                <a:cs typeface="Lato Regular"/>
                <a:sym typeface="Lato Regular"/>
              </a:rPr>
              <a:t>Deployment benefits;</a:t>
            </a:r>
            <a:endParaRPr sz="3200" dirty="0">
              <a:solidFill>
                <a:srgbClr val="737572"/>
              </a:solidFill>
              <a:latin typeface="Lato Black"/>
              <a:ea typeface="Lato Light"/>
              <a:cs typeface="Lato Light"/>
              <a:sym typeface="Lato Light"/>
            </a:endParaRPr>
          </a:p>
          <a:p>
            <a:pPr lvl="0" indent="-393501" defTabSz="1827885">
              <a:lnSpc>
                <a:spcPct val="130000"/>
              </a:lnSpc>
              <a:buClr>
                <a:srgbClr val="535353"/>
              </a:buClr>
              <a:buSzPct val="100000"/>
              <a:buFont typeface="Lato Regular"/>
              <a:buChar char="•"/>
              <a:defRPr sz="1800">
                <a:solidFill>
                  <a:srgbClr val="000000"/>
                </a:solidFill>
              </a:defRPr>
            </a:pPr>
            <a:r>
              <a:rPr sz="3200" dirty="0">
                <a:solidFill>
                  <a:srgbClr val="535353"/>
                </a:solidFill>
                <a:latin typeface="Lato Black"/>
                <a:ea typeface="Lato Regular"/>
                <a:cs typeface="Lato Regular"/>
                <a:sym typeface="Lato Regular"/>
              </a:rPr>
              <a:t>Tools of trade;</a:t>
            </a:r>
            <a:endParaRPr sz="3200" dirty="0">
              <a:solidFill>
                <a:srgbClr val="737572"/>
              </a:solidFill>
              <a:latin typeface="Lato Black"/>
              <a:ea typeface="Lato Light"/>
              <a:cs typeface="Lato Light"/>
              <a:sym typeface="Lato Light"/>
            </a:endParaRPr>
          </a:p>
          <a:p>
            <a:pPr lvl="0" indent="-393501" defTabSz="1827885">
              <a:lnSpc>
                <a:spcPct val="130000"/>
              </a:lnSpc>
              <a:buClr>
                <a:srgbClr val="535353"/>
              </a:buClr>
              <a:buSzPct val="100000"/>
              <a:buFont typeface="Lato Regular"/>
              <a:buChar char="•"/>
              <a:defRPr sz="1800">
                <a:solidFill>
                  <a:srgbClr val="000000"/>
                </a:solidFill>
              </a:defRPr>
            </a:pPr>
            <a:r>
              <a:rPr sz="3200" dirty="0">
                <a:solidFill>
                  <a:srgbClr val="535353"/>
                </a:solidFill>
                <a:latin typeface="Lato Black"/>
                <a:ea typeface="Lato Regular"/>
                <a:cs typeface="Lato Regular"/>
                <a:sym typeface="Lato Regular"/>
              </a:rPr>
              <a:t>Accommodation; and </a:t>
            </a:r>
            <a:endParaRPr sz="3200" dirty="0">
              <a:solidFill>
                <a:srgbClr val="737572"/>
              </a:solidFill>
              <a:latin typeface="Lato Black"/>
              <a:ea typeface="Lato Light"/>
              <a:cs typeface="Lato Light"/>
              <a:sym typeface="Lato Light"/>
            </a:endParaRPr>
          </a:p>
          <a:p>
            <a:pPr lvl="0" indent="-393501" defTabSz="1827885">
              <a:lnSpc>
                <a:spcPct val="130000"/>
              </a:lnSpc>
              <a:buClr>
                <a:srgbClr val="535353"/>
              </a:buClr>
              <a:buSzPct val="100000"/>
              <a:buFont typeface="Lato Regular"/>
              <a:buChar char="•"/>
              <a:defRPr sz="1800">
                <a:solidFill>
                  <a:srgbClr val="000000"/>
                </a:solidFill>
              </a:defRPr>
            </a:pPr>
            <a:r>
              <a:rPr sz="3200" dirty="0">
                <a:solidFill>
                  <a:srgbClr val="535353"/>
                </a:solidFill>
                <a:latin typeface="Lato Black"/>
                <a:ea typeface="Lato Regular"/>
                <a:cs typeface="Lato Regular"/>
                <a:sym typeface="Lato Regular"/>
              </a:rPr>
              <a:t>Any other matter pertaining to conditions of service.</a:t>
            </a:r>
          </a:p>
        </p:txBody>
      </p:sp>
      <p:sp>
        <p:nvSpPr>
          <p:cNvPr id="4" name="Shape 358"/>
          <p:cNvSpPr/>
          <p:nvPr/>
        </p:nvSpPr>
        <p:spPr>
          <a:xfrm>
            <a:off x="4057179" y="2301642"/>
            <a:ext cx="16484164" cy="5386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1827885">
              <a:defRPr sz="3500">
                <a:solidFill>
                  <a:srgbClr val="000000"/>
                </a:solidFill>
                <a:latin typeface="Lato Black"/>
                <a:ea typeface="Lato Black"/>
                <a:cs typeface="Lato Black"/>
                <a:sym typeface="Lato Black"/>
              </a:defRPr>
            </a:lvl1pPr>
          </a:lstStyle>
          <a:p>
            <a:pPr lvl="0">
              <a:defRPr sz="1800"/>
            </a:pPr>
            <a:endParaRPr sz="3500" dirty="0"/>
          </a:p>
        </p:txBody>
      </p:sp>
      <p:sp>
        <p:nvSpPr>
          <p:cNvPr id="5" name="Shape 359"/>
          <p:cNvSpPr/>
          <p:nvPr/>
        </p:nvSpPr>
        <p:spPr>
          <a:xfrm>
            <a:off x="2822632" y="4178530"/>
            <a:ext cx="8211989" cy="320087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371475" lvl="0" indent="-371475" defTabSz="1827885">
              <a:lnSpc>
                <a:spcPct val="130000"/>
              </a:lnSpc>
              <a:buClr>
                <a:srgbClr val="535353"/>
              </a:buClr>
              <a:buSzPct val="100000"/>
              <a:buFont typeface="Lato Regular"/>
              <a:buChar char="•"/>
              <a:defRPr sz="1800">
                <a:solidFill>
                  <a:srgbClr val="000000"/>
                </a:solidFill>
              </a:defRPr>
            </a:pPr>
            <a:r>
              <a:rPr sz="3200" dirty="0">
                <a:solidFill>
                  <a:srgbClr val="535353"/>
                </a:solidFill>
                <a:latin typeface="Lato Black"/>
                <a:ea typeface="Lato Regular"/>
                <a:cs typeface="Lato Regular"/>
                <a:sym typeface="Lato Regular"/>
              </a:rPr>
              <a:t>Recruitment procedures, advertising and selection criteria; </a:t>
            </a:r>
            <a:endParaRPr sz="3200" dirty="0">
              <a:solidFill>
                <a:srgbClr val="737572"/>
              </a:solidFill>
              <a:latin typeface="Lato Black"/>
              <a:ea typeface="Lato Light"/>
              <a:cs typeface="Lato Light"/>
              <a:sym typeface="Lato Light"/>
            </a:endParaRPr>
          </a:p>
          <a:p>
            <a:pPr lvl="0" indent="-349780" defTabSz="1827885">
              <a:lnSpc>
                <a:spcPct val="130000"/>
              </a:lnSpc>
              <a:buClr>
                <a:srgbClr val="535353"/>
              </a:buClr>
              <a:buSzPct val="100000"/>
              <a:buFont typeface="Lato Regular"/>
              <a:buChar char="•"/>
              <a:defRPr sz="1800">
                <a:solidFill>
                  <a:srgbClr val="000000"/>
                </a:solidFill>
              </a:defRPr>
            </a:pPr>
            <a:r>
              <a:rPr sz="3200" dirty="0">
                <a:solidFill>
                  <a:srgbClr val="535353"/>
                </a:solidFill>
                <a:latin typeface="Lato Black"/>
                <a:ea typeface="Lato Regular"/>
                <a:cs typeface="Lato Regular"/>
                <a:sym typeface="Lato Regular"/>
              </a:rPr>
              <a:t>Appointment and appointment processes; </a:t>
            </a:r>
            <a:endParaRPr sz="3200" dirty="0">
              <a:solidFill>
                <a:srgbClr val="737572"/>
              </a:solidFill>
              <a:latin typeface="Lato Black"/>
              <a:ea typeface="Lato Light"/>
              <a:cs typeface="Lato Light"/>
              <a:sym typeface="Lato Light"/>
            </a:endParaRPr>
          </a:p>
          <a:p>
            <a:pPr lvl="0" indent="-349780" defTabSz="1827885">
              <a:lnSpc>
                <a:spcPct val="130000"/>
              </a:lnSpc>
              <a:buClr>
                <a:srgbClr val="535353"/>
              </a:buClr>
              <a:buSzPct val="100000"/>
              <a:buFont typeface="Lato Regular"/>
              <a:buChar char="•"/>
              <a:defRPr sz="1800">
                <a:solidFill>
                  <a:srgbClr val="000000"/>
                </a:solidFill>
              </a:defRPr>
            </a:pPr>
            <a:r>
              <a:rPr sz="3200" dirty="0">
                <a:solidFill>
                  <a:srgbClr val="535353"/>
                </a:solidFill>
                <a:latin typeface="Lato Black"/>
                <a:ea typeface="Lato Regular"/>
                <a:cs typeface="Lato Regular"/>
                <a:sym typeface="Lato Regular"/>
              </a:rPr>
              <a:t>Job classification and grading; </a:t>
            </a:r>
            <a:endParaRPr sz="3200" dirty="0">
              <a:solidFill>
                <a:srgbClr val="737572"/>
              </a:solidFill>
              <a:latin typeface="Lato Black"/>
              <a:ea typeface="Lato Light"/>
              <a:cs typeface="Lato Light"/>
              <a:sym typeface="Lato Light"/>
            </a:endParaRPr>
          </a:p>
          <a:p>
            <a:pPr lvl="0" indent="-349780" defTabSz="1827885">
              <a:lnSpc>
                <a:spcPct val="130000"/>
              </a:lnSpc>
              <a:buClr>
                <a:srgbClr val="535353"/>
              </a:buClr>
              <a:buSzPct val="100000"/>
              <a:buFont typeface="Lato Regular"/>
              <a:buChar char="•"/>
              <a:defRPr sz="1800">
                <a:solidFill>
                  <a:srgbClr val="000000"/>
                </a:solidFill>
              </a:defRPr>
            </a:pPr>
            <a:r>
              <a:rPr sz="3200" dirty="0">
                <a:solidFill>
                  <a:srgbClr val="535353"/>
                </a:solidFill>
                <a:latin typeface="Lato Black"/>
                <a:ea typeface="Lato Regular"/>
                <a:cs typeface="Lato Regular"/>
                <a:sym typeface="Lato Regular"/>
              </a:rPr>
              <a:t>Salaries, allowances and service benefits; </a:t>
            </a:r>
            <a:endParaRPr sz="3200" dirty="0">
              <a:solidFill>
                <a:srgbClr val="737572"/>
              </a:solidFill>
              <a:latin typeface="Lato Black"/>
              <a:ea typeface="Lato Light"/>
              <a:cs typeface="Lato Light"/>
              <a:sym typeface="Lato Light"/>
            </a:endParaRPr>
          </a:p>
        </p:txBody>
      </p:sp>
      <p:sp>
        <p:nvSpPr>
          <p:cNvPr id="6" name="Shape 365"/>
          <p:cNvSpPr/>
          <p:nvPr/>
        </p:nvSpPr>
        <p:spPr>
          <a:xfrm>
            <a:off x="2606514" y="680999"/>
            <a:ext cx="21102571" cy="24622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1827885">
              <a:defRPr sz="3500">
                <a:solidFill>
                  <a:srgbClr val="000000"/>
                </a:solidFill>
                <a:latin typeface="Lato-Semibold"/>
                <a:ea typeface="Lato-Semibold"/>
                <a:cs typeface="Lato-Semibold"/>
                <a:sym typeface="Lato-Semibold"/>
              </a:defRPr>
            </a:lvl1pPr>
          </a:lstStyle>
          <a:p>
            <a:pPr lvl="0">
              <a:defRPr sz="1800"/>
            </a:pPr>
            <a:r>
              <a:rPr sz="4000" dirty="0">
                <a:solidFill>
                  <a:schemeClr val="bg1"/>
                </a:solidFill>
                <a:latin typeface="Lato Black"/>
              </a:rPr>
              <a:t>Conditions of service bear the same meaning assigned to it under section 1 of the Defence Act No, 42 of 2002 as amended</a:t>
            </a:r>
            <a:r>
              <a:rPr sz="4000" dirty="0" smtClean="0">
                <a:solidFill>
                  <a:schemeClr val="bg1"/>
                </a:solidFill>
                <a:latin typeface="Lato Black"/>
              </a:rPr>
              <a:t>.</a:t>
            </a:r>
            <a:endParaRPr lang="en-ZA" sz="4000" dirty="0" smtClean="0">
              <a:solidFill>
                <a:schemeClr val="bg1"/>
              </a:solidFill>
              <a:latin typeface="Lato Black"/>
            </a:endParaRPr>
          </a:p>
          <a:p>
            <a:pPr lvl="0">
              <a:defRPr sz="1800"/>
            </a:pPr>
            <a:endParaRPr lang="en-ZA" sz="4000" dirty="0">
              <a:solidFill>
                <a:schemeClr val="bg1"/>
              </a:solidFill>
              <a:latin typeface="Lato Black"/>
            </a:endParaRPr>
          </a:p>
          <a:p>
            <a:pPr marL="1893888" lvl="7">
              <a:defRPr sz="1800"/>
            </a:pPr>
            <a:r>
              <a:rPr lang="en-ZA" sz="4100" dirty="0">
                <a:solidFill>
                  <a:schemeClr val="bg1"/>
                </a:solidFill>
                <a:latin typeface="Lato Black"/>
              </a:rPr>
              <a:t>Section 1 of the Defence Act defines Conditions of Service to include the following</a:t>
            </a:r>
            <a:r>
              <a:rPr lang="en-ZA" sz="4100" dirty="0" smtClean="0">
                <a:solidFill>
                  <a:schemeClr val="bg1"/>
                </a:solidFill>
                <a:latin typeface="Lato Black"/>
              </a:rPr>
              <a:t>:</a:t>
            </a:r>
            <a:endParaRPr lang="en-ZA" sz="4100" dirty="0">
              <a:solidFill>
                <a:schemeClr val="bg1"/>
              </a:solidFill>
              <a:latin typeface="Lato Black"/>
            </a:endParaRPr>
          </a:p>
        </p:txBody>
      </p:sp>
      <p:pic>
        <p:nvPicPr>
          <p:cNvPr id="7" name="Picture 6"/>
          <p:cNvPicPr>
            <a:picLocks noChangeAspect="1"/>
          </p:cNvPicPr>
          <p:nvPr/>
        </p:nvPicPr>
        <p:blipFill>
          <a:blip r:embed="rId2" cstate="print"/>
          <a:stretch>
            <a:fillRect/>
          </a:stretch>
        </p:blipFill>
        <p:spPr>
          <a:xfrm>
            <a:off x="2454833" y="7833143"/>
            <a:ext cx="10213522" cy="5719572"/>
          </a:xfrm>
          <a:prstGeom prst="rect">
            <a:avLst/>
          </a:prstGeom>
        </p:spPr>
      </p:pic>
    </p:spTree>
    <p:extLst>
      <p:ext uri="{BB962C8B-B14F-4D97-AF65-F5344CB8AC3E}">
        <p14:creationId xmlns:p14="http://schemas.microsoft.com/office/powerpoint/2010/main" xmlns="" val="1587397509"/>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alpha val="81000"/>
          </a:srgbClr>
        </a:solidFill>
        <a:effectLst/>
      </p:bgPr>
    </p:bg>
    <p:spTree>
      <p:nvGrpSpPr>
        <p:cNvPr id="1" name=""/>
        <p:cNvGrpSpPr/>
        <p:nvPr/>
      </p:nvGrpSpPr>
      <p:grpSpPr>
        <a:xfrm>
          <a:off x="0" y="0"/>
          <a:ext cx="0" cy="0"/>
          <a:chOff x="0" y="0"/>
          <a:chExt cx="0" cy="0"/>
        </a:xfrm>
      </p:grpSpPr>
      <p:sp>
        <p:nvSpPr>
          <p:cNvPr id="296" name="Shape 296"/>
          <p:cNvSpPr/>
          <p:nvPr/>
        </p:nvSpPr>
        <p:spPr>
          <a:xfrm>
            <a:off x="33833" y="0"/>
            <a:ext cx="2195017" cy="13716000"/>
          </a:xfrm>
          <a:prstGeom prst="rect">
            <a:avLst/>
          </a:prstGeom>
          <a:solidFill>
            <a:srgbClr val="0D7E40"/>
          </a:solidFill>
          <a:ln w="12700">
            <a:miter lim="400000"/>
          </a:ln>
        </p:spPr>
        <p:txBody>
          <a:bodyPr vert="vert270" lIns="0" tIns="0" rIns="0" bIns="0" anchor="ctr"/>
          <a:lstStyle/>
          <a:p>
            <a:pPr lvl="0" algn="ctr">
              <a:defRPr>
                <a:solidFill>
                  <a:srgbClr val="FFFFFF"/>
                </a:solidFill>
                <a:latin typeface="Lato Light"/>
                <a:ea typeface="Lato Light"/>
                <a:cs typeface="Lato Light"/>
                <a:sym typeface="Lato Light"/>
              </a:defRPr>
            </a:pPr>
            <a:r>
              <a:rPr lang="en-ZA" sz="7200" dirty="0" smtClean="0"/>
              <a:t>TIMEFRAMES FOR LODGING OF COMPLAINTS</a:t>
            </a:r>
            <a:endParaRPr lang="en-ZA" sz="7200" dirty="0"/>
          </a:p>
        </p:txBody>
      </p:sp>
      <p:sp>
        <p:nvSpPr>
          <p:cNvPr id="3" name="Shape 413"/>
          <p:cNvSpPr/>
          <p:nvPr/>
        </p:nvSpPr>
        <p:spPr>
          <a:xfrm>
            <a:off x="2808514" y="1295175"/>
            <a:ext cx="11985172" cy="1134547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defTabSz="914330">
              <a:lnSpc>
                <a:spcPct val="120000"/>
              </a:lnSpc>
              <a:spcBef>
                <a:spcPts val="2300"/>
              </a:spcBef>
              <a:defRPr sz="1800">
                <a:solidFill>
                  <a:srgbClr val="000000"/>
                </a:solidFill>
              </a:defRPr>
            </a:pPr>
            <a:r>
              <a:rPr sz="4000" b="1" dirty="0">
                <a:solidFill>
                  <a:schemeClr val="accent6"/>
                </a:solidFill>
                <a:latin typeface="Lato Black"/>
                <a:ea typeface="Open Sans"/>
                <a:cs typeface="Open Sans"/>
                <a:sym typeface="Open Sans"/>
              </a:rPr>
              <a:t>A complaint must be lodged with the Ombud:</a:t>
            </a:r>
            <a:endParaRPr sz="4000" dirty="0">
              <a:solidFill>
                <a:schemeClr val="accent6"/>
              </a:solidFill>
              <a:latin typeface="Lato Black"/>
              <a:ea typeface="Lato Light"/>
              <a:cs typeface="Lato Light"/>
              <a:sym typeface="Lato Light"/>
            </a:endParaRPr>
          </a:p>
          <a:p>
            <a:pPr marL="508000" lvl="0" indent="-508000" algn="l" defTabSz="914330">
              <a:lnSpc>
                <a:spcPct val="110000"/>
              </a:lnSpc>
              <a:spcBef>
                <a:spcPts val="2300"/>
              </a:spcBef>
              <a:buClr>
                <a:srgbClr val="535353"/>
              </a:buClr>
              <a:buSzPct val="100000"/>
              <a:buFont typeface="Open Sans"/>
              <a:buChar char="•"/>
              <a:defRPr sz="1800">
                <a:solidFill>
                  <a:srgbClr val="000000"/>
                </a:solidFill>
              </a:defRPr>
            </a:pPr>
            <a:r>
              <a:rPr sz="4000" dirty="0">
                <a:solidFill>
                  <a:schemeClr val="accent6"/>
                </a:solidFill>
                <a:latin typeface="Lato Black"/>
                <a:ea typeface="Open Sans"/>
                <a:cs typeface="Open Sans"/>
                <a:sym typeface="Open Sans"/>
              </a:rPr>
              <a:t>By a member/representative within a period of </a:t>
            </a:r>
            <a:r>
              <a:rPr sz="4000" b="1" dirty="0">
                <a:solidFill>
                  <a:schemeClr val="accent6"/>
                </a:solidFill>
                <a:latin typeface="Lato Black"/>
                <a:ea typeface="Open Sans"/>
                <a:cs typeface="Open Sans"/>
                <a:sym typeface="Open Sans"/>
              </a:rPr>
              <a:t>180</a:t>
            </a:r>
            <a:r>
              <a:rPr sz="4000" dirty="0">
                <a:solidFill>
                  <a:schemeClr val="accent6"/>
                </a:solidFill>
                <a:latin typeface="Lato Black"/>
                <a:ea typeface="Open Sans"/>
                <a:cs typeface="Open Sans"/>
                <a:sym typeface="Open Sans"/>
              </a:rPr>
              <a:t> </a:t>
            </a:r>
            <a:r>
              <a:rPr sz="4000" b="1" dirty="0">
                <a:solidFill>
                  <a:schemeClr val="accent6"/>
                </a:solidFill>
                <a:latin typeface="Lato Black"/>
                <a:ea typeface="Open Sans"/>
                <a:cs typeface="Open Sans"/>
                <a:sym typeface="Open Sans"/>
              </a:rPr>
              <a:t>days</a:t>
            </a:r>
            <a:r>
              <a:rPr sz="4000" dirty="0">
                <a:solidFill>
                  <a:schemeClr val="accent6"/>
                </a:solidFill>
                <a:latin typeface="Lato Black"/>
                <a:ea typeface="Open Sans"/>
                <a:cs typeface="Open Sans"/>
                <a:sym typeface="Open Sans"/>
              </a:rPr>
              <a:t> from the date on which the </a:t>
            </a:r>
            <a:r>
              <a:rPr sz="4000" b="1" dirty="0">
                <a:solidFill>
                  <a:schemeClr val="accent6"/>
                </a:solidFill>
                <a:latin typeface="Lato Black"/>
                <a:ea typeface="Open Sans"/>
                <a:cs typeface="Open Sans"/>
                <a:sym typeface="Open Sans"/>
              </a:rPr>
              <a:t>Grievance Board </a:t>
            </a:r>
            <a:r>
              <a:rPr sz="4000" dirty="0">
                <a:solidFill>
                  <a:schemeClr val="accent6"/>
                </a:solidFill>
                <a:latin typeface="Lato Black"/>
                <a:ea typeface="Open Sans"/>
                <a:cs typeface="Open Sans"/>
                <a:sym typeface="Open Sans"/>
              </a:rPr>
              <a:t>made its decision regarding his or her grievance known;</a:t>
            </a:r>
            <a:endParaRPr sz="4000" dirty="0">
              <a:solidFill>
                <a:schemeClr val="accent6"/>
              </a:solidFill>
              <a:latin typeface="Lato Black"/>
              <a:ea typeface="Lato Light"/>
              <a:cs typeface="Lato Light"/>
              <a:sym typeface="Lato Light"/>
            </a:endParaRPr>
          </a:p>
          <a:p>
            <a:pPr marL="508000" lvl="0" indent="-508000" algn="l" defTabSz="914330">
              <a:lnSpc>
                <a:spcPct val="110000"/>
              </a:lnSpc>
              <a:spcBef>
                <a:spcPts val="2300"/>
              </a:spcBef>
              <a:buClr>
                <a:srgbClr val="000000">
                  <a:alpha val="70000"/>
                </a:srgbClr>
              </a:buClr>
              <a:buSzPct val="100000"/>
              <a:buFont typeface="Open Sans"/>
              <a:buChar char="•"/>
              <a:defRPr sz="1800">
                <a:solidFill>
                  <a:srgbClr val="000000"/>
                </a:solidFill>
              </a:defRPr>
            </a:pPr>
            <a:r>
              <a:rPr sz="4000" dirty="0">
                <a:solidFill>
                  <a:schemeClr val="accent6"/>
                </a:solidFill>
                <a:latin typeface="Lato Black"/>
                <a:ea typeface="Open Sans"/>
                <a:cs typeface="Open Sans"/>
                <a:sym typeface="Open Sans"/>
              </a:rPr>
              <a:t>By a former member, within a period of </a:t>
            </a:r>
            <a:r>
              <a:rPr sz="4000" b="1" dirty="0">
                <a:solidFill>
                  <a:schemeClr val="accent6"/>
                </a:solidFill>
                <a:latin typeface="Lato Black"/>
                <a:ea typeface="Open Sans"/>
                <a:cs typeface="Open Sans"/>
                <a:sym typeface="Open Sans"/>
              </a:rPr>
              <a:t>180 days </a:t>
            </a:r>
            <a:r>
              <a:rPr sz="4000" dirty="0">
                <a:solidFill>
                  <a:schemeClr val="accent6"/>
                </a:solidFill>
                <a:latin typeface="Lato Black"/>
                <a:ea typeface="Open Sans"/>
                <a:cs typeface="Open Sans"/>
                <a:sym typeface="Open Sans"/>
              </a:rPr>
              <a:t>from the date on which he or she became aware of the issue that gave rise to the complaint; and</a:t>
            </a:r>
            <a:endParaRPr sz="4000" dirty="0">
              <a:solidFill>
                <a:schemeClr val="accent6"/>
              </a:solidFill>
              <a:latin typeface="Lato Black"/>
              <a:ea typeface="Lato Light"/>
              <a:cs typeface="Lato Light"/>
              <a:sym typeface="Lato Light"/>
            </a:endParaRPr>
          </a:p>
          <a:p>
            <a:pPr marL="508000" lvl="0" indent="-508000" algn="l" defTabSz="914330">
              <a:lnSpc>
                <a:spcPct val="110000"/>
              </a:lnSpc>
              <a:spcBef>
                <a:spcPts val="2300"/>
              </a:spcBef>
              <a:buClr>
                <a:srgbClr val="000000">
                  <a:alpha val="70000"/>
                </a:srgbClr>
              </a:buClr>
              <a:buSzPct val="100000"/>
              <a:buFont typeface="Open Sans"/>
              <a:buChar char="•"/>
              <a:defRPr sz="1800">
                <a:solidFill>
                  <a:srgbClr val="000000"/>
                </a:solidFill>
              </a:defRPr>
            </a:pPr>
            <a:r>
              <a:rPr sz="4000" dirty="0">
                <a:solidFill>
                  <a:schemeClr val="accent6"/>
                </a:solidFill>
                <a:latin typeface="Lato Black"/>
                <a:ea typeface="Open Sans"/>
                <a:cs typeface="Open Sans"/>
                <a:sym typeface="Open Sans"/>
              </a:rPr>
              <a:t>By a member of the public who wishes to complain  about the official conduct of a member of the Defence Force, within a period of </a:t>
            </a:r>
            <a:r>
              <a:rPr sz="4000" b="1" dirty="0">
                <a:solidFill>
                  <a:schemeClr val="accent6"/>
                </a:solidFill>
                <a:latin typeface="Lato Black"/>
                <a:ea typeface="Open Sans"/>
                <a:cs typeface="Open Sans"/>
                <a:sym typeface="Open Sans"/>
              </a:rPr>
              <a:t>90 days </a:t>
            </a:r>
            <a:r>
              <a:rPr sz="4000" dirty="0">
                <a:solidFill>
                  <a:schemeClr val="accent6"/>
                </a:solidFill>
                <a:latin typeface="Lato Black"/>
                <a:ea typeface="Open Sans"/>
                <a:cs typeface="Open Sans"/>
                <a:sym typeface="Open Sans"/>
              </a:rPr>
              <a:t>from the date on which he or she became aware of the act or omission concerned.</a:t>
            </a:r>
          </a:p>
          <a:p>
            <a:pPr marL="508000" lvl="0" indent="-508000" defTabSz="914330">
              <a:lnSpc>
                <a:spcPct val="110000"/>
              </a:lnSpc>
              <a:spcBef>
                <a:spcPts val="2300"/>
              </a:spcBef>
              <a:buClr>
                <a:srgbClr val="0D7E40">
                  <a:alpha val="70000"/>
                </a:srgbClr>
              </a:buClr>
              <a:buSzPct val="100000"/>
              <a:buFont typeface="Open Sans"/>
              <a:buChar char="•"/>
              <a:defRPr sz="1800">
                <a:solidFill>
                  <a:srgbClr val="000000"/>
                </a:solidFill>
              </a:defRPr>
            </a:pPr>
            <a:r>
              <a:rPr sz="4000" b="1" u="sng" dirty="0">
                <a:solidFill>
                  <a:schemeClr val="accent6"/>
                </a:solidFill>
                <a:latin typeface="Lato Black"/>
                <a:ea typeface="Open Sans"/>
                <a:cs typeface="Open Sans"/>
                <a:sym typeface="Open Sans"/>
              </a:rPr>
              <a:t>Adhere to the Internal Grievance Regulations (IGR).</a:t>
            </a:r>
          </a:p>
        </p:txBody>
      </p:sp>
      <p:grpSp>
        <p:nvGrpSpPr>
          <p:cNvPr id="10" name="Group 9"/>
          <p:cNvGrpSpPr/>
          <p:nvPr/>
        </p:nvGrpSpPr>
        <p:grpSpPr>
          <a:xfrm>
            <a:off x="15699917" y="0"/>
            <a:ext cx="8133088" cy="13716000"/>
            <a:chOff x="15699917" y="0"/>
            <a:chExt cx="8133088" cy="13716000"/>
          </a:xfrm>
        </p:grpSpPr>
        <p:pic>
          <p:nvPicPr>
            <p:cNvPr id="2" name="Picture 1"/>
            <p:cNvPicPr>
              <a:picLocks noChangeAspect="1"/>
            </p:cNvPicPr>
            <p:nvPr/>
          </p:nvPicPr>
          <p:blipFill>
            <a:blip r:embed="rId2" cstate="print"/>
            <a:stretch>
              <a:fillRect/>
            </a:stretch>
          </p:blipFill>
          <p:spPr>
            <a:xfrm>
              <a:off x="15699917" y="9161471"/>
              <a:ext cx="8133087" cy="4554529"/>
            </a:xfrm>
            <a:prstGeom prst="rect">
              <a:avLst/>
            </a:prstGeom>
          </p:spPr>
        </p:pic>
        <p:pic>
          <p:nvPicPr>
            <p:cNvPr id="8" name="Picture 7"/>
            <p:cNvPicPr>
              <a:picLocks noChangeAspect="1"/>
            </p:cNvPicPr>
            <p:nvPr/>
          </p:nvPicPr>
          <p:blipFill>
            <a:blip r:embed="rId3" cstate="print"/>
            <a:stretch>
              <a:fillRect/>
            </a:stretch>
          </p:blipFill>
          <p:spPr>
            <a:xfrm>
              <a:off x="15699918" y="0"/>
              <a:ext cx="8133087" cy="4554529"/>
            </a:xfrm>
            <a:prstGeom prst="rect">
              <a:avLst/>
            </a:prstGeom>
          </p:spPr>
        </p:pic>
        <p:pic>
          <p:nvPicPr>
            <p:cNvPr id="9" name="Picture 8"/>
            <p:cNvPicPr>
              <a:picLocks noChangeAspect="1"/>
            </p:cNvPicPr>
            <p:nvPr/>
          </p:nvPicPr>
          <p:blipFill>
            <a:blip r:embed="rId4" cstate="print"/>
            <a:stretch>
              <a:fillRect/>
            </a:stretch>
          </p:blipFill>
          <p:spPr>
            <a:xfrm>
              <a:off x="15699918" y="4554530"/>
              <a:ext cx="8133087" cy="4606942"/>
            </a:xfrm>
            <a:prstGeom prst="rect">
              <a:avLst/>
            </a:prstGeom>
          </p:spPr>
        </p:pic>
      </p:grpSp>
    </p:spTree>
    <p:extLst>
      <p:ext uri="{BB962C8B-B14F-4D97-AF65-F5344CB8AC3E}">
        <p14:creationId xmlns:p14="http://schemas.microsoft.com/office/powerpoint/2010/main" xmlns="" val="3131231804"/>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alpha val="81000"/>
          </a:srgbClr>
        </a:solidFill>
        <a:effectLst/>
      </p:bgPr>
    </p:bg>
    <p:spTree>
      <p:nvGrpSpPr>
        <p:cNvPr id="1" name=""/>
        <p:cNvGrpSpPr/>
        <p:nvPr/>
      </p:nvGrpSpPr>
      <p:grpSpPr>
        <a:xfrm>
          <a:off x="0" y="0"/>
          <a:ext cx="0" cy="0"/>
          <a:chOff x="0" y="0"/>
          <a:chExt cx="0" cy="0"/>
        </a:xfrm>
      </p:grpSpPr>
      <p:sp>
        <p:nvSpPr>
          <p:cNvPr id="296" name="Shape 296"/>
          <p:cNvSpPr/>
          <p:nvPr/>
        </p:nvSpPr>
        <p:spPr>
          <a:xfrm>
            <a:off x="33833" y="0"/>
            <a:ext cx="2195017" cy="13716000"/>
          </a:xfrm>
          <a:prstGeom prst="rect">
            <a:avLst/>
          </a:prstGeom>
          <a:solidFill>
            <a:srgbClr val="0D7E40"/>
          </a:solidFill>
          <a:ln w="12700">
            <a:miter lim="400000"/>
          </a:ln>
        </p:spPr>
        <p:txBody>
          <a:bodyPr vert="vert270" lIns="0" tIns="0" rIns="0" bIns="0" anchor="ctr"/>
          <a:lstStyle/>
          <a:p>
            <a:pPr lvl="0" algn="ctr">
              <a:defRPr>
                <a:solidFill>
                  <a:srgbClr val="FFFFFF"/>
                </a:solidFill>
                <a:latin typeface="Lato Light"/>
                <a:ea typeface="Lato Light"/>
                <a:cs typeface="Lato Light"/>
                <a:sym typeface="Lato Light"/>
              </a:defRPr>
            </a:pPr>
            <a:r>
              <a:rPr lang="en-ZA" sz="7200" dirty="0" smtClean="0"/>
              <a:t>TIMEFRAMES FOR LODGING OF COMPLAINTS</a:t>
            </a:r>
            <a:endParaRPr lang="en-ZA" sz="7200" dirty="0"/>
          </a:p>
        </p:txBody>
      </p:sp>
      <p:grpSp>
        <p:nvGrpSpPr>
          <p:cNvPr id="11" name="Group 10"/>
          <p:cNvGrpSpPr/>
          <p:nvPr/>
        </p:nvGrpSpPr>
        <p:grpSpPr>
          <a:xfrm>
            <a:off x="14140545" y="2524890"/>
            <a:ext cx="9838871" cy="7631481"/>
            <a:chOff x="14011835" y="2426919"/>
            <a:chExt cx="10359465" cy="7631481"/>
          </a:xfrm>
        </p:grpSpPr>
        <p:sp>
          <p:nvSpPr>
            <p:cNvPr id="12" name="Shape 406"/>
            <p:cNvSpPr/>
            <p:nvPr/>
          </p:nvSpPr>
          <p:spPr>
            <a:xfrm>
              <a:off x="14011835" y="2426919"/>
              <a:ext cx="10359465" cy="7631481"/>
            </a:xfrm>
            <a:prstGeom prst="rect">
              <a:avLst/>
            </a:prstGeom>
            <a:solidFill>
              <a:srgbClr val="509420"/>
            </a:solidFill>
            <a:ln w="12700">
              <a:miter lim="400000"/>
            </a:ln>
          </p:spPr>
          <p:txBody>
            <a:bodyPr lIns="0" tIns="0" rIns="0" bIns="0" anchor="ctr"/>
            <a:lstStyle/>
            <a:p>
              <a:pPr lvl="0" algn="just" defTabSz="3655035">
                <a:defRPr sz="3500">
                  <a:solidFill>
                    <a:srgbClr val="FFFFFF"/>
                  </a:solidFill>
                  <a:latin typeface="Lato Light"/>
                  <a:ea typeface="Lato Light"/>
                  <a:cs typeface="Lato Light"/>
                  <a:sym typeface="Lato Light"/>
                </a:defRPr>
              </a:pPr>
              <a:endParaRPr>
                <a:latin typeface="Lato Black"/>
              </a:endParaRPr>
            </a:p>
          </p:txBody>
        </p:sp>
        <p:sp>
          <p:nvSpPr>
            <p:cNvPr id="13" name="Shape 407"/>
            <p:cNvSpPr/>
            <p:nvPr/>
          </p:nvSpPr>
          <p:spPr>
            <a:xfrm>
              <a:off x="14330189" y="2805829"/>
              <a:ext cx="9812511" cy="452431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defTabSz="1828431">
                <a:lnSpc>
                  <a:spcPct val="120000"/>
                </a:lnSpc>
                <a:defRPr sz="3500">
                  <a:solidFill>
                    <a:srgbClr val="FFFFFF"/>
                  </a:solidFill>
                  <a:latin typeface="Lato Black"/>
                  <a:ea typeface="Lato Black"/>
                  <a:cs typeface="Lato Black"/>
                  <a:sym typeface="Lato Black"/>
                </a:defRPr>
              </a:lvl1pPr>
            </a:lstStyle>
            <a:p>
              <a:pPr lvl="0" algn="just">
                <a:defRPr sz="1800">
                  <a:solidFill>
                    <a:srgbClr val="000000"/>
                  </a:solidFill>
                </a:defRPr>
              </a:pPr>
              <a:r>
                <a:rPr sz="4000" dirty="0">
                  <a:solidFill>
                    <a:srgbClr val="FFFFFF"/>
                  </a:solidFill>
                </a:rPr>
                <a:t>The Military Ombud Office has developed the following criteria to assume jurisdiction over complaints that are not </a:t>
              </a:r>
              <a:r>
                <a:rPr sz="4000" dirty="0" err="1" smtClean="0">
                  <a:solidFill>
                    <a:srgbClr val="FFFFFF"/>
                  </a:solidFill>
                </a:rPr>
                <a:t>finali</a:t>
              </a:r>
              <a:r>
                <a:rPr lang="en-ZA" sz="4000" dirty="0" smtClean="0">
                  <a:solidFill>
                    <a:srgbClr val="FFFFFF"/>
                  </a:solidFill>
                </a:rPr>
                <a:t>s</a:t>
              </a:r>
              <a:r>
                <a:rPr sz="4000" dirty="0" err="1" smtClean="0">
                  <a:solidFill>
                    <a:srgbClr val="FFFFFF"/>
                  </a:solidFill>
                </a:rPr>
                <a:t>ed</a:t>
              </a:r>
              <a:r>
                <a:rPr sz="4000" dirty="0" smtClean="0">
                  <a:solidFill>
                    <a:srgbClr val="FFFFFF"/>
                  </a:solidFill>
                </a:rPr>
                <a:t> </a:t>
              </a:r>
              <a:r>
                <a:rPr sz="4000" dirty="0">
                  <a:solidFill>
                    <a:srgbClr val="FFFFFF"/>
                  </a:solidFill>
                </a:rPr>
                <a:t>within timeframes as provided for by the Individual Grievance Regulations 2010 as amended: </a:t>
              </a:r>
            </a:p>
          </p:txBody>
        </p:sp>
        <p:sp>
          <p:nvSpPr>
            <p:cNvPr id="14" name="Shape 408"/>
            <p:cNvSpPr/>
            <p:nvPr/>
          </p:nvSpPr>
          <p:spPr>
            <a:xfrm>
              <a:off x="14330188" y="8220080"/>
              <a:ext cx="9812511" cy="1569656"/>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lvl="0" algn="ctr" defTabSz="1354505">
                <a:lnSpc>
                  <a:spcPct val="120000"/>
                </a:lnSpc>
                <a:spcBef>
                  <a:spcPts val="1700"/>
                </a:spcBef>
                <a:defRPr sz="1800">
                  <a:solidFill>
                    <a:srgbClr val="000000"/>
                  </a:solidFill>
                </a:defRPr>
              </a:pPr>
              <a:r>
                <a:rPr sz="4000" b="1" dirty="0">
                  <a:solidFill>
                    <a:srgbClr val="FFFFFF"/>
                  </a:solidFill>
                  <a:latin typeface="Lato Black"/>
                  <a:ea typeface="Open Sans"/>
                  <a:cs typeface="Open Sans"/>
                  <a:sym typeface="Open Sans"/>
                </a:rPr>
                <a:t>NB: </a:t>
              </a:r>
              <a:r>
                <a:rPr sz="4000" dirty="0">
                  <a:solidFill>
                    <a:srgbClr val="FFFFFF"/>
                  </a:solidFill>
                  <a:latin typeface="Lato Black"/>
                  <a:ea typeface="Open Sans"/>
                  <a:cs typeface="Open Sans"/>
                  <a:sym typeface="Open Sans"/>
                </a:rPr>
                <a:t>Total number of days is </a:t>
              </a:r>
              <a:r>
                <a:rPr sz="4000" b="1" dirty="0">
                  <a:solidFill>
                    <a:srgbClr val="FFFFFF"/>
                  </a:solidFill>
                  <a:latin typeface="Lato Black"/>
                  <a:ea typeface="Open Sans"/>
                  <a:cs typeface="Open Sans"/>
                  <a:sym typeface="Open Sans"/>
                </a:rPr>
                <a:t>80 </a:t>
              </a:r>
              <a:r>
                <a:rPr sz="4000" dirty="0">
                  <a:solidFill>
                    <a:srgbClr val="FFFFFF"/>
                  </a:solidFill>
                  <a:latin typeface="Lato Black"/>
                  <a:ea typeface="Open Sans"/>
                  <a:cs typeface="Open Sans"/>
                  <a:sym typeface="Open Sans"/>
                </a:rPr>
                <a:t>for the grievance to be </a:t>
              </a:r>
              <a:r>
                <a:rPr sz="4000" dirty="0" err="1" smtClean="0">
                  <a:solidFill>
                    <a:srgbClr val="FFFFFF"/>
                  </a:solidFill>
                  <a:latin typeface="Lato Black"/>
                  <a:ea typeface="Open Sans"/>
                  <a:cs typeface="Open Sans"/>
                  <a:sym typeface="Open Sans"/>
                </a:rPr>
                <a:t>finali</a:t>
              </a:r>
              <a:r>
                <a:rPr lang="en-ZA" sz="4000" dirty="0" smtClean="0">
                  <a:solidFill>
                    <a:srgbClr val="FFFFFF"/>
                  </a:solidFill>
                  <a:latin typeface="Lato Black"/>
                  <a:ea typeface="Open Sans"/>
                  <a:cs typeface="Open Sans"/>
                  <a:sym typeface="Open Sans"/>
                </a:rPr>
                <a:t>s</a:t>
              </a:r>
              <a:r>
                <a:rPr sz="4000" dirty="0" smtClean="0">
                  <a:solidFill>
                    <a:srgbClr val="FFFFFF"/>
                  </a:solidFill>
                  <a:latin typeface="Lato Black"/>
                  <a:ea typeface="Open Sans"/>
                  <a:cs typeface="Open Sans"/>
                  <a:sym typeface="Open Sans"/>
                </a:rPr>
                <a:t>ed</a:t>
              </a:r>
              <a:r>
                <a:rPr sz="4000" dirty="0">
                  <a:solidFill>
                    <a:srgbClr val="FFFFFF"/>
                  </a:solidFill>
                  <a:latin typeface="Lato Black"/>
                  <a:ea typeface="Open Sans"/>
                  <a:cs typeface="Open Sans"/>
                  <a:sym typeface="Open Sans"/>
                </a:rPr>
                <a:t>. </a:t>
              </a:r>
            </a:p>
          </p:txBody>
        </p:sp>
      </p:grpSp>
      <p:sp>
        <p:nvSpPr>
          <p:cNvPr id="15" name="Shape 410"/>
          <p:cNvSpPr/>
          <p:nvPr/>
        </p:nvSpPr>
        <p:spPr>
          <a:xfrm>
            <a:off x="2547203" y="602609"/>
            <a:ext cx="10842226" cy="12698681"/>
          </a:xfrm>
          <a:prstGeom prst="rect">
            <a:avLst/>
          </a:prstGeom>
          <a:ln w="12700">
            <a:miter lim="400000"/>
          </a:ln>
          <a:extLst>
            <a:ext uri="{C572A759-6A51-4108-AA02-DFA0A04FC94B}">
              <ma14:wrappingTextBoxFlag xmlns="" xmlns:ma14="http://schemas.microsoft.com/office/mac/drawingml/2011/main" val="1"/>
            </a:ext>
          </a:extLst>
        </p:spPr>
        <p:txBody>
          <a:bodyPr wrap="square" lIns="108718" tIns="108718" rIns="108718" bIns="108718">
            <a:spAutoFit/>
          </a:bodyPr>
          <a:lstStyle/>
          <a:p>
            <a:pPr marL="339202" lvl="0" indent="-339202" defTabSz="1087091">
              <a:lnSpc>
                <a:spcPct val="120000"/>
              </a:lnSpc>
              <a:spcBef>
                <a:spcPts val="4300"/>
              </a:spcBef>
              <a:buClr>
                <a:srgbClr val="535353"/>
              </a:buClr>
              <a:buSzPct val="100000"/>
              <a:buFont typeface="Arial"/>
              <a:buChar char="•"/>
              <a:defRPr sz="1800">
                <a:solidFill>
                  <a:srgbClr val="000000"/>
                </a:solidFill>
              </a:defRPr>
            </a:pPr>
            <a:r>
              <a:rPr sz="4000" dirty="0">
                <a:solidFill>
                  <a:schemeClr val="accent6"/>
                </a:solidFill>
                <a:latin typeface="Lato Black"/>
                <a:ea typeface="Lato Bold"/>
                <a:cs typeface="Lato Bold"/>
                <a:sym typeface="Lato Bold"/>
              </a:rPr>
              <a:t>Unit OC: </a:t>
            </a:r>
            <a:r>
              <a:rPr sz="4000" b="1" dirty="0">
                <a:solidFill>
                  <a:schemeClr val="accent6"/>
                </a:solidFill>
                <a:latin typeface="Lato Black"/>
                <a:ea typeface="Lato Bold"/>
                <a:cs typeface="Lato Bold"/>
                <a:sym typeface="Lato Bold"/>
              </a:rPr>
              <a:t>20 days </a:t>
            </a:r>
            <a:r>
              <a:rPr sz="4000" dirty="0">
                <a:solidFill>
                  <a:schemeClr val="accent6"/>
                </a:solidFill>
                <a:latin typeface="Lato Black"/>
                <a:ea typeface="Lato Bold"/>
                <a:cs typeface="Lato Bold"/>
                <a:sym typeface="Lato Bold"/>
              </a:rPr>
              <a:t>(</a:t>
            </a:r>
            <a:r>
              <a:rPr sz="4000" dirty="0">
                <a:solidFill>
                  <a:schemeClr val="accent6"/>
                </a:solidFill>
                <a:latin typeface="Lato Black"/>
                <a:ea typeface="Lato Regular"/>
                <a:cs typeface="Lato Regular"/>
                <a:sym typeface="Lato Regular"/>
              </a:rPr>
              <a:t>40 working days exceeded);</a:t>
            </a:r>
            <a:endParaRPr sz="4000" dirty="0">
              <a:solidFill>
                <a:schemeClr val="accent6"/>
              </a:solidFill>
              <a:latin typeface="Lato Black"/>
              <a:ea typeface="Lato Light"/>
              <a:cs typeface="Lato Light"/>
              <a:sym typeface="Lato Light"/>
            </a:endParaRPr>
          </a:p>
          <a:p>
            <a:pPr marL="339202" lvl="0" indent="-339202" defTabSz="1087091">
              <a:lnSpc>
                <a:spcPct val="120000"/>
              </a:lnSpc>
              <a:spcBef>
                <a:spcPts val="4300"/>
              </a:spcBef>
              <a:buClr>
                <a:srgbClr val="535353"/>
              </a:buClr>
              <a:buSzPct val="100000"/>
              <a:buFont typeface="Arial"/>
              <a:buChar char="•"/>
              <a:defRPr sz="1800">
                <a:solidFill>
                  <a:srgbClr val="000000"/>
                </a:solidFill>
              </a:defRPr>
            </a:pPr>
            <a:r>
              <a:rPr sz="4000" dirty="0">
                <a:solidFill>
                  <a:schemeClr val="accent6"/>
                </a:solidFill>
                <a:latin typeface="Lato Black"/>
                <a:ea typeface="Lato Bold"/>
                <a:cs typeface="Lato Bold"/>
                <a:sym typeface="Lato Bold"/>
              </a:rPr>
              <a:t>Formation Officer Commanding:</a:t>
            </a:r>
            <a:r>
              <a:rPr sz="4000" dirty="0">
                <a:solidFill>
                  <a:schemeClr val="accent6"/>
                </a:solidFill>
                <a:latin typeface="Lato Black"/>
                <a:ea typeface="Lato Regular"/>
                <a:cs typeface="Lato Regular"/>
                <a:sym typeface="Lato Regular"/>
              </a:rPr>
              <a:t> </a:t>
            </a:r>
            <a:r>
              <a:rPr sz="4000" b="1" dirty="0">
                <a:solidFill>
                  <a:schemeClr val="accent6"/>
                </a:solidFill>
                <a:latin typeface="Lato Black"/>
                <a:ea typeface="Lato Bold"/>
                <a:cs typeface="Lato Bold"/>
                <a:sym typeface="Lato Bold"/>
              </a:rPr>
              <a:t>10 days</a:t>
            </a:r>
            <a:r>
              <a:rPr sz="4000" dirty="0">
                <a:solidFill>
                  <a:schemeClr val="accent6"/>
                </a:solidFill>
                <a:latin typeface="Lato Black"/>
                <a:ea typeface="Lato Bold"/>
                <a:cs typeface="Lato Bold"/>
                <a:sym typeface="Lato Bold"/>
              </a:rPr>
              <a:t> </a:t>
            </a:r>
            <a:r>
              <a:rPr sz="4000" dirty="0">
                <a:solidFill>
                  <a:schemeClr val="accent6"/>
                </a:solidFill>
                <a:latin typeface="Lato Black"/>
                <a:ea typeface="Lato Regular"/>
                <a:cs typeface="Lato Regular"/>
                <a:sym typeface="Lato Regular"/>
              </a:rPr>
              <a:t>(20 working days);</a:t>
            </a:r>
            <a:endParaRPr sz="4000" dirty="0">
              <a:solidFill>
                <a:schemeClr val="accent6"/>
              </a:solidFill>
              <a:latin typeface="Lato Black"/>
              <a:ea typeface="Lato Light"/>
              <a:cs typeface="Lato Light"/>
              <a:sym typeface="Lato Light"/>
            </a:endParaRPr>
          </a:p>
          <a:p>
            <a:pPr marL="339202" lvl="0" indent="-339202" defTabSz="1087091">
              <a:lnSpc>
                <a:spcPct val="120000"/>
              </a:lnSpc>
              <a:spcBef>
                <a:spcPts val="4300"/>
              </a:spcBef>
              <a:buClr>
                <a:srgbClr val="535353"/>
              </a:buClr>
              <a:buSzPct val="100000"/>
              <a:buFont typeface="Arial"/>
              <a:buChar char="•"/>
              <a:defRPr sz="1800">
                <a:solidFill>
                  <a:srgbClr val="000000"/>
                </a:solidFill>
              </a:defRPr>
            </a:pPr>
            <a:r>
              <a:rPr sz="4000" dirty="0">
                <a:solidFill>
                  <a:schemeClr val="accent6"/>
                </a:solidFill>
                <a:latin typeface="Lato Black"/>
                <a:ea typeface="Lato Bold"/>
                <a:cs typeface="Lato Bold"/>
                <a:sym typeface="Lato Bold"/>
              </a:rPr>
              <a:t>Chief of Service:</a:t>
            </a:r>
            <a:r>
              <a:rPr sz="4000" dirty="0">
                <a:solidFill>
                  <a:schemeClr val="accent6"/>
                </a:solidFill>
                <a:latin typeface="Lato Black"/>
                <a:ea typeface="Lato Regular"/>
                <a:cs typeface="Lato Regular"/>
                <a:sym typeface="Lato Regular"/>
              </a:rPr>
              <a:t> </a:t>
            </a:r>
            <a:r>
              <a:rPr sz="4000" b="1" dirty="0">
                <a:solidFill>
                  <a:schemeClr val="accent6"/>
                </a:solidFill>
                <a:latin typeface="Lato Black"/>
                <a:ea typeface="Lato Bold"/>
                <a:cs typeface="Lato Bold"/>
                <a:sym typeface="Lato Bold"/>
              </a:rPr>
              <a:t>20 days</a:t>
            </a:r>
            <a:r>
              <a:rPr sz="4000" b="1" dirty="0">
                <a:solidFill>
                  <a:schemeClr val="accent6"/>
                </a:solidFill>
                <a:latin typeface="Lato Black"/>
                <a:ea typeface="Lato Regular"/>
                <a:cs typeface="Lato Regular"/>
                <a:sym typeface="Lato Regular"/>
              </a:rPr>
              <a:t> </a:t>
            </a:r>
            <a:r>
              <a:rPr sz="4000" dirty="0">
                <a:solidFill>
                  <a:schemeClr val="accent6"/>
                </a:solidFill>
                <a:latin typeface="Lato Black"/>
                <a:ea typeface="Lato Regular"/>
                <a:cs typeface="Lato Regular"/>
                <a:sym typeface="Lato Regular"/>
              </a:rPr>
              <a:t>(40 working days);</a:t>
            </a:r>
            <a:endParaRPr sz="4000" dirty="0">
              <a:solidFill>
                <a:schemeClr val="accent6"/>
              </a:solidFill>
              <a:latin typeface="Lato Black"/>
              <a:ea typeface="Lato Light"/>
              <a:cs typeface="Lato Light"/>
              <a:sym typeface="Lato Light"/>
            </a:endParaRPr>
          </a:p>
          <a:p>
            <a:pPr marL="339202" lvl="0" indent="-339202" defTabSz="1087091">
              <a:lnSpc>
                <a:spcPct val="120000"/>
              </a:lnSpc>
              <a:spcBef>
                <a:spcPts val="4300"/>
              </a:spcBef>
              <a:buClr>
                <a:srgbClr val="535353"/>
              </a:buClr>
              <a:buSzPct val="100000"/>
              <a:buFont typeface="Arial"/>
              <a:buChar char="•"/>
              <a:defRPr sz="1800">
                <a:solidFill>
                  <a:srgbClr val="000000"/>
                </a:solidFill>
              </a:defRPr>
            </a:pPr>
            <a:r>
              <a:rPr sz="4000" dirty="0">
                <a:solidFill>
                  <a:schemeClr val="accent6"/>
                </a:solidFill>
                <a:latin typeface="Lato Black"/>
                <a:ea typeface="Lato Bold"/>
                <a:cs typeface="Lato Bold"/>
                <a:sym typeface="Lato Bold"/>
              </a:rPr>
              <a:t>Grievance Board:</a:t>
            </a:r>
            <a:r>
              <a:rPr sz="4000" dirty="0">
                <a:solidFill>
                  <a:schemeClr val="accent6"/>
                </a:solidFill>
                <a:latin typeface="Lato Black"/>
                <a:ea typeface="Lato Regular"/>
                <a:cs typeface="Lato Regular"/>
                <a:sym typeface="Lato Regular"/>
              </a:rPr>
              <a:t> </a:t>
            </a:r>
            <a:r>
              <a:rPr sz="4000" b="1" dirty="0">
                <a:solidFill>
                  <a:schemeClr val="accent6"/>
                </a:solidFill>
                <a:latin typeface="Lato Black"/>
                <a:ea typeface="Lato Bold"/>
                <a:cs typeface="Lato Bold"/>
                <a:sym typeface="Lato Bold"/>
              </a:rPr>
              <a:t>30 days </a:t>
            </a:r>
            <a:r>
              <a:rPr sz="4000" dirty="0">
                <a:solidFill>
                  <a:schemeClr val="accent6"/>
                </a:solidFill>
                <a:latin typeface="Lato Black"/>
                <a:ea typeface="Lato Regular"/>
                <a:cs typeface="Lato Regular"/>
                <a:sym typeface="Lato Regular"/>
              </a:rPr>
              <a:t>(60 working days exceeded);</a:t>
            </a:r>
          </a:p>
          <a:p>
            <a:pPr marL="339202" lvl="0" indent="-339202" algn="just" defTabSz="1087091">
              <a:lnSpc>
                <a:spcPct val="120000"/>
              </a:lnSpc>
              <a:spcBef>
                <a:spcPts val="4300"/>
              </a:spcBef>
              <a:buClr>
                <a:srgbClr val="535353"/>
              </a:buClr>
              <a:buSzPct val="100000"/>
              <a:buFont typeface="Arial"/>
              <a:buChar char="•"/>
              <a:defRPr sz="1800">
                <a:solidFill>
                  <a:srgbClr val="000000"/>
                </a:solidFill>
              </a:defRPr>
            </a:pPr>
            <a:r>
              <a:rPr sz="4000" dirty="0">
                <a:solidFill>
                  <a:schemeClr val="accent6"/>
                </a:solidFill>
                <a:latin typeface="Lato Black"/>
                <a:ea typeface="Lato Regular"/>
                <a:cs typeface="Lato Regular"/>
                <a:sym typeface="Lato Regular"/>
              </a:rPr>
              <a:t>The Secretary for Defence or the Chief of the SA National Defence Force must, within </a:t>
            </a:r>
            <a:r>
              <a:rPr sz="4000" b="1" dirty="0">
                <a:solidFill>
                  <a:schemeClr val="accent6"/>
                </a:solidFill>
                <a:latin typeface="Lato Black"/>
                <a:ea typeface="Lato Regular"/>
                <a:cs typeface="Lato Regular"/>
                <a:sym typeface="Lato Regular"/>
              </a:rPr>
              <a:t>10 working days</a:t>
            </a:r>
            <a:r>
              <a:rPr sz="4000" dirty="0">
                <a:solidFill>
                  <a:schemeClr val="accent6"/>
                </a:solidFill>
                <a:latin typeface="Lato Black"/>
                <a:ea typeface="Lato Regular"/>
                <a:cs typeface="Lato Regular"/>
                <a:sym typeface="Lato Regular"/>
              </a:rPr>
              <a:t> after receipt of the recommendation of the Grievance Board from the secretariat, take a decision whether or not to ratify the recommendation of the Grievance Board.</a:t>
            </a:r>
          </a:p>
        </p:txBody>
      </p:sp>
    </p:spTree>
    <p:extLst>
      <p:ext uri="{BB962C8B-B14F-4D97-AF65-F5344CB8AC3E}">
        <p14:creationId xmlns:p14="http://schemas.microsoft.com/office/powerpoint/2010/main" xmlns="" val="4014088330"/>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alpha val="81000"/>
          </a:srgbClr>
        </a:solidFill>
        <a:effectLst/>
      </p:bgPr>
    </p:bg>
    <p:spTree>
      <p:nvGrpSpPr>
        <p:cNvPr id="1" name=""/>
        <p:cNvGrpSpPr/>
        <p:nvPr/>
      </p:nvGrpSpPr>
      <p:grpSpPr>
        <a:xfrm>
          <a:off x="0" y="0"/>
          <a:ext cx="0" cy="0"/>
          <a:chOff x="0" y="0"/>
          <a:chExt cx="0" cy="0"/>
        </a:xfrm>
      </p:grpSpPr>
      <p:sp>
        <p:nvSpPr>
          <p:cNvPr id="296" name="Shape 296"/>
          <p:cNvSpPr/>
          <p:nvPr/>
        </p:nvSpPr>
        <p:spPr>
          <a:xfrm>
            <a:off x="33833" y="0"/>
            <a:ext cx="2195017" cy="13716000"/>
          </a:xfrm>
          <a:prstGeom prst="rect">
            <a:avLst/>
          </a:prstGeom>
          <a:solidFill>
            <a:srgbClr val="0D7E40"/>
          </a:solidFill>
          <a:ln w="12700">
            <a:miter lim="400000"/>
          </a:ln>
        </p:spPr>
        <p:txBody>
          <a:bodyPr vert="vert270" lIns="0" tIns="0" rIns="0" bIns="0" anchor="ctr"/>
          <a:lstStyle/>
          <a:p>
            <a:pPr lvl="0" algn="ctr">
              <a:defRPr>
                <a:solidFill>
                  <a:srgbClr val="FFFFFF"/>
                </a:solidFill>
                <a:latin typeface="Lato Light"/>
                <a:ea typeface="Lato Light"/>
                <a:cs typeface="Lato Light"/>
                <a:sym typeface="Lato Light"/>
              </a:defRPr>
            </a:pPr>
            <a:r>
              <a:rPr lang="en-ZA" sz="7200" dirty="0" smtClean="0"/>
              <a:t>TIMEFRAMES FOR LODGING OF COMPLAINTS</a:t>
            </a:r>
            <a:endParaRPr lang="en-ZA" sz="7200" dirty="0"/>
          </a:p>
        </p:txBody>
      </p:sp>
      <p:sp>
        <p:nvSpPr>
          <p:cNvPr id="9" name="Shape 454"/>
          <p:cNvSpPr/>
          <p:nvPr/>
        </p:nvSpPr>
        <p:spPr>
          <a:xfrm>
            <a:off x="2680938" y="2801503"/>
            <a:ext cx="8362288" cy="7351063"/>
          </a:xfrm>
          <a:prstGeom prst="rect">
            <a:avLst/>
          </a:prstGeom>
          <a:ln w="12700">
            <a:miter lim="400000"/>
          </a:ln>
          <a:extLst>
            <a:ext uri="{C572A759-6A51-4108-AA02-DFA0A04FC94B}">
              <ma14:wrappingTextBoxFlag xmlns="" xmlns:ma14="http://schemas.microsoft.com/office/mac/drawingml/2011/main" val="1"/>
            </a:ext>
          </a:extLst>
        </p:spPr>
        <p:txBody>
          <a:bodyPr lIns="108718" tIns="108718" rIns="108718" bIns="108718">
            <a:spAutoFit/>
          </a:bodyPr>
          <a:lstStyle/>
          <a:p>
            <a:pPr marL="339202" lvl="0" indent="-339202" defTabSz="1087091">
              <a:lnSpc>
                <a:spcPct val="120000"/>
              </a:lnSpc>
              <a:spcBef>
                <a:spcPts val="4300"/>
              </a:spcBef>
              <a:buClr>
                <a:srgbClr val="535353"/>
              </a:buClr>
              <a:buSzPct val="100000"/>
              <a:buFont typeface="Arial"/>
              <a:buChar char="•"/>
              <a:defRPr sz="1800">
                <a:solidFill>
                  <a:srgbClr val="000000"/>
                </a:solidFill>
              </a:defRPr>
            </a:pPr>
            <a:r>
              <a:rPr sz="4000" dirty="0">
                <a:solidFill>
                  <a:srgbClr val="535353"/>
                </a:solidFill>
                <a:latin typeface="Lato Black"/>
                <a:ea typeface="Lato Bold"/>
                <a:cs typeface="Lato Bold"/>
                <a:sym typeface="Lato Bold"/>
              </a:rPr>
              <a:t>The Ombud may condone the late submission of a complaint after consideration of the information and taking into account reasons of late submission.</a:t>
            </a:r>
            <a:endParaRPr sz="4000" dirty="0">
              <a:solidFill>
                <a:srgbClr val="737572"/>
              </a:solidFill>
              <a:latin typeface="Lato Black"/>
              <a:ea typeface="Lato Light"/>
              <a:cs typeface="Lato Light"/>
              <a:sym typeface="Lato Light"/>
            </a:endParaRPr>
          </a:p>
          <a:p>
            <a:pPr marL="339202" lvl="0" indent="-339202" defTabSz="1087091">
              <a:lnSpc>
                <a:spcPct val="120000"/>
              </a:lnSpc>
              <a:spcBef>
                <a:spcPts val="4300"/>
              </a:spcBef>
              <a:buClr>
                <a:srgbClr val="535353"/>
              </a:buClr>
              <a:buSzPct val="100000"/>
              <a:buFont typeface="Arial"/>
              <a:buChar char="•"/>
              <a:defRPr sz="1800">
                <a:solidFill>
                  <a:srgbClr val="000000"/>
                </a:solidFill>
              </a:defRPr>
            </a:pPr>
            <a:r>
              <a:rPr sz="4000" dirty="0">
                <a:solidFill>
                  <a:srgbClr val="535353"/>
                </a:solidFill>
                <a:latin typeface="Lato Black"/>
                <a:ea typeface="Lato Bold"/>
                <a:cs typeface="Lato Bold"/>
                <a:sym typeface="Lato Bold"/>
              </a:rPr>
              <a:t>The Office must inform the Complainant of the outcome of their application within 28 days of receipt thereof.</a:t>
            </a:r>
          </a:p>
        </p:txBody>
      </p:sp>
      <p:grpSp>
        <p:nvGrpSpPr>
          <p:cNvPr id="2" name="Group 1"/>
          <p:cNvGrpSpPr/>
          <p:nvPr/>
        </p:nvGrpSpPr>
        <p:grpSpPr>
          <a:xfrm>
            <a:off x="11495314" y="2012741"/>
            <a:ext cx="12407481" cy="9711173"/>
            <a:chOff x="10558378" y="2012741"/>
            <a:chExt cx="13344417" cy="10539886"/>
          </a:xfrm>
        </p:grpSpPr>
        <p:sp>
          <p:nvSpPr>
            <p:cNvPr id="8" name="Shape 453"/>
            <p:cNvSpPr/>
            <p:nvPr/>
          </p:nvSpPr>
          <p:spPr>
            <a:xfrm>
              <a:off x="10558378" y="2213240"/>
              <a:ext cx="12836494" cy="10339387"/>
            </a:xfrm>
            <a:prstGeom prst="rect">
              <a:avLst/>
            </a:prstGeom>
            <a:solidFill>
              <a:srgbClr val="509420"/>
            </a:solidFill>
            <a:ln w="12700">
              <a:miter lim="400000"/>
            </a:ln>
          </p:spPr>
          <p:txBody>
            <a:bodyPr lIns="0" tIns="0" rIns="0" bIns="0" anchor="ctr"/>
            <a:lstStyle/>
            <a:p>
              <a:pPr lvl="0" defTabSz="3655035">
                <a:defRPr sz="3500">
                  <a:solidFill>
                    <a:srgbClr val="FFFFFF"/>
                  </a:solidFill>
                  <a:latin typeface="Lato Light"/>
                  <a:ea typeface="Lato Light"/>
                  <a:cs typeface="Lato Light"/>
                  <a:sym typeface="Lato Light"/>
                </a:defRPr>
              </a:pPr>
              <a:endParaRPr/>
            </a:p>
          </p:txBody>
        </p:sp>
        <p:pic>
          <p:nvPicPr>
            <p:cNvPr id="10" name="image20.png"/>
            <p:cNvPicPr/>
            <p:nvPr/>
          </p:nvPicPr>
          <p:blipFill>
            <a:blip r:embed="rId2" cstate="print">
              <a:extLst/>
            </a:blip>
            <a:stretch>
              <a:fillRect/>
            </a:stretch>
          </p:blipFill>
          <p:spPr>
            <a:xfrm>
              <a:off x="11369378" y="2012741"/>
              <a:ext cx="12533417" cy="9690518"/>
            </a:xfrm>
            <a:prstGeom prst="rect">
              <a:avLst/>
            </a:prstGeom>
            <a:ln w="76200">
              <a:solidFill>
                <a:srgbClr val="FFFFFF"/>
              </a:solidFill>
              <a:miter lim="400000"/>
            </a:ln>
          </p:spPr>
        </p:pic>
      </p:grpSp>
    </p:spTree>
    <p:extLst>
      <p:ext uri="{BB962C8B-B14F-4D97-AF65-F5344CB8AC3E}">
        <p14:creationId xmlns:p14="http://schemas.microsoft.com/office/powerpoint/2010/main" xmlns="" val="4231816399"/>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alpha val="81000"/>
          </a:srgbClr>
        </a:solidFill>
        <a:effectLst/>
      </p:bgPr>
    </p:bg>
    <p:spTree>
      <p:nvGrpSpPr>
        <p:cNvPr id="1" name=""/>
        <p:cNvGrpSpPr/>
        <p:nvPr/>
      </p:nvGrpSpPr>
      <p:grpSpPr>
        <a:xfrm>
          <a:off x="0" y="0"/>
          <a:ext cx="0" cy="0"/>
          <a:chOff x="0" y="0"/>
          <a:chExt cx="0" cy="0"/>
        </a:xfrm>
      </p:grpSpPr>
      <p:sp>
        <p:nvSpPr>
          <p:cNvPr id="296" name="Shape 296"/>
          <p:cNvSpPr/>
          <p:nvPr/>
        </p:nvSpPr>
        <p:spPr>
          <a:xfrm>
            <a:off x="33833" y="0"/>
            <a:ext cx="2195017" cy="13716000"/>
          </a:xfrm>
          <a:prstGeom prst="rect">
            <a:avLst/>
          </a:prstGeom>
          <a:solidFill>
            <a:srgbClr val="0D7E40"/>
          </a:solidFill>
          <a:ln w="12700">
            <a:miter lim="400000"/>
          </a:ln>
        </p:spPr>
        <p:txBody>
          <a:bodyPr vert="vert270" lIns="0" tIns="0" rIns="0" bIns="0" anchor="ctr"/>
          <a:lstStyle/>
          <a:p>
            <a:pPr lvl="0" algn="ctr">
              <a:defRPr>
                <a:solidFill>
                  <a:srgbClr val="FFFFFF"/>
                </a:solidFill>
                <a:latin typeface="Lato Light"/>
                <a:ea typeface="Lato Light"/>
                <a:cs typeface="Lato Light"/>
                <a:sym typeface="Lato Light"/>
              </a:defRPr>
            </a:pPr>
            <a:r>
              <a:rPr lang="en-ZA" sz="7200" dirty="0" smtClean="0"/>
              <a:t>CASE STUDY</a:t>
            </a:r>
            <a:endParaRPr lang="en-ZA" sz="7200" dirty="0"/>
          </a:p>
        </p:txBody>
      </p:sp>
      <p:grpSp>
        <p:nvGrpSpPr>
          <p:cNvPr id="7" name="Group 6"/>
          <p:cNvGrpSpPr/>
          <p:nvPr/>
        </p:nvGrpSpPr>
        <p:grpSpPr>
          <a:xfrm>
            <a:off x="2228850" y="0"/>
            <a:ext cx="6802789" cy="7950936"/>
            <a:chOff x="-2" y="4277759"/>
            <a:chExt cx="6802789" cy="7950936"/>
          </a:xfrm>
        </p:grpSpPr>
        <p:sp>
          <p:nvSpPr>
            <p:cNvPr id="11" name="Shape 492"/>
            <p:cNvSpPr/>
            <p:nvPr/>
          </p:nvSpPr>
          <p:spPr>
            <a:xfrm>
              <a:off x="-2" y="4277759"/>
              <a:ext cx="6377658" cy="7950936"/>
            </a:xfrm>
            <a:prstGeom prst="rect">
              <a:avLst/>
            </a:prstGeom>
            <a:solidFill>
              <a:srgbClr val="0D7E40"/>
            </a:solidFill>
            <a:ln w="12700">
              <a:miter lim="400000"/>
            </a:ln>
          </p:spPr>
          <p:txBody>
            <a:bodyPr lIns="0" tIns="0" rIns="0" bIns="0" anchor="ctr"/>
            <a:lstStyle/>
            <a:p>
              <a:pPr lvl="0" algn="ctr">
                <a:defRPr>
                  <a:solidFill>
                    <a:srgbClr val="FFFFFF"/>
                  </a:solidFill>
                  <a:latin typeface="Lato Light"/>
                  <a:ea typeface="Lato Light"/>
                  <a:cs typeface="Lato Light"/>
                  <a:sym typeface="Lato Light"/>
                </a:defRPr>
              </a:pPr>
              <a:endParaRPr/>
            </a:p>
          </p:txBody>
        </p:sp>
        <p:pic>
          <p:nvPicPr>
            <p:cNvPr id="12" name="image23.png" descr="C:\Users\Majolaz\Pictures\MO Logo.png"/>
            <p:cNvPicPr/>
            <p:nvPr/>
          </p:nvPicPr>
          <p:blipFill>
            <a:blip r:embed="rId2" cstate="print">
              <a:extLst/>
            </a:blip>
            <a:srcRect l="2802" t="3595" r="4388" b="3595"/>
            <a:stretch>
              <a:fillRect/>
            </a:stretch>
          </p:blipFill>
          <p:spPr>
            <a:xfrm>
              <a:off x="528872" y="4969445"/>
              <a:ext cx="5319909" cy="5338995"/>
            </a:xfrm>
            <a:prstGeom prst="rect">
              <a:avLst/>
            </a:prstGeom>
            <a:ln w="12700">
              <a:miter lim="400000"/>
            </a:ln>
          </p:spPr>
        </p:pic>
        <p:sp>
          <p:nvSpPr>
            <p:cNvPr id="13" name="Shape 494"/>
            <p:cNvSpPr/>
            <p:nvPr/>
          </p:nvSpPr>
          <p:spPr>
            <a:xfrm>
              <a:off x="528872" y="10554972"/>
              <a:ext cx="6273915" cy="650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defTabSz="1632753">
                <a:defRPr cap="all">
                  <a:solidFill>
                    <a:srgbClr val="FFDE16"/>
                  </a:solidFill>
                  <a:latin typeface="Impact"/>
                  <a:ea typeface="Impact"/>
                  <a:cs typeface="Impact"/>
                  <a:sym typeface="Impact"/>
                </a:defRPr>
              </a:lvl1pPr>
            </a:lstStyle>
            <a:p>
              <a:pPr lvl="0">
                <a:defRPr sz="1800" cap="none">
                  <a:solidFill>
                    <a:srgbClr val="000000"/>
                  </a:solidFill>
                </a:defRPr>
              </a:pPr>
              <a:r>
                <a:rPr sz="3600" cap="all">
                  <a:solidFill>
                    <a:srgbClr val="FFDE16"/>
                  </a:solidFill>
                </a:rPr>
                <a:t>Independent and Impartial</a:t>
              </a:r>
            </a:p>
          </p:txBody>
        </p:sp>
      </p:grpSp>
      <p:sp>
        <p:nvSpPr>
          <p:cNvPr id="14" name="Shape 490"/>
          <p:cNvSpPr/>
          <p:nvPr/>
        </p:nvSpPr>
        <p:spPr>
          <a:xfrm>
            <a:off x="2359479" y="406904"/>
            <a:ext cx="21708836" cy="12772628"/>
          </a:xfrm>
          <a:prstGeom prst="rect">
            <a:avLst/>
          </a:prstGeom>
          <a:ln w="12700">
            <a:miter lim="400000"/>
          </a:ln>
          <a:extLst>
            <a:ext uri="{C572A759-6A51-4108-AA02-DFA0A04FC94B}">
              <ma14:wrappingTextBoxFlag xmlns="" xmlns:ma14="http://schemas.microsoft.com/office/mac/drawingml/2011/main" val="1"/>
            </a:ext>
          </a:extLst>
        </p:spPr>
        <p:txBody>
          <a:bodyPr wrap="square" lIns="91391" tIns="91391" rIns="91391" bIns="91391">
            <a:spAutoFit/>
          </a:bodyPr>
          <a:lstStyle/>
          <a:p>
            <a:pPr marL="6367463" lvl="0" algn="ctr" defTabSz="914400">
              <a:lnSpc>
                <a:spcPct val="120000"/>
              </a:lnSpc>
              <a:spcBef>
                <a:spcPts val="2400"/>
              </a:spcBef>
              <a:buSzPct val="100000"/>
              <a:defRPr sz="1800">
                <a:solidFill>
                  <a:srgbClr val="000000"/>
                </a:solidFill>
              </a:defRPr>
            </a:pPr>
            <a:r>
              <a:rPr lang="en-ZA" sz="4000" b="1" dirty="0" smtClean="0">
                <a:latin typeface="Lato Black"/>
                <a:ea typeface="Arial"/>
                <a:cs typeface="Arial"/>
                <a:sym typeface="Arial"/>
              </a:rPr>
              <a:t>TERMINATION OF SERVICE</a:t>
            </a:r>
          </a:p>
          <a:p>
            <a:pPr marL="7250113" lvl="0" indent="-882650" defTabSz="914400">
              <a:lnSpc>
                <a:spcPct val="120000"/>
              </a:lnSpc>
              <a:spcBef>
                <a:spcPts val="2400"/>
              </a:spcBef>
              <a:buSzPct val="100000"/>
              <a:buFont typeface="Arial"/>
              <a:buChar char="•"/>
              <a:defRPr sz="1800">
                <a:solidFill>
                  <a:srgbClr val="000000"/>
                </a:solidFill>
              </a:defRPr>
            </a:pPr>
            <a:r>
              <a:rPr sz="3500" dirty="0" smtClean="0">
                <a:latin typeface="Lato Black"/>
                <a:ea typeface="Arial"/>
                <a:cs typeface="Arial"/>
                <a:sym typeface="Arial"/>
              </a:rPr>
              <a:t>The </a:t>
            </a:r>
            <a:r>
              <a:rPr sz="3500" dirty="0">
                <a:latin typeface="Lato Black"/>
                <a:ea typeface="Arial"/>
                <a:cs typeface="Arial"/>
                <a:sym typeface="Arial"/>
              </a:rPr>
              <a:t>Complainant is a former member of the SANDF. He lodged his complaint with the Military Ombud requesting to be re-instated and he was also questioning the manner in which his court case was </a:t>
            </a:r>
            <a:r>
              <a:rPr sz="3500" dirty="0" err="1">
                <a:latin typeface="Lato Black"/>
                <a:ea typeface="Arial"/>
                <a:cs typeface="Arial"/>
                <a:sym typeface="Arial"/>
              </a:rPr>
              <a:t>trialled</a:t>
            </a:r>
            <a:r>
              <a:rPr sz="3500" dirty="0">
                <a:latin typeface="Lato Black"/>
                <a:ea typeface="Arial"/>
                <a:cs typeface="Arial"/>
                <a:sym typeface="Arial"/>
              </a:rPr>
              <a:t>. </a:t>
            </a:r>
          </a:p>
          <a:p>
            <a:pPr marL="7250113" lvl="0" indent="-882650" defTabSz="914400">
              <a:lnSpc>
                <a:spcPct val="120000"/>
              </a:lnSpc>
              <a:spcBef>
                <a:spcPts val="2400"/>
              </a:spcBef>
              <a:buSzPct val="100000"/>
              <a:buFont typeface="Arial"/>
              <a:buChar char="•"/>
              <a:defRPr sz="1800">
                <a:solidFill>
                  <a:srgbClr val="000000"/>
                </a:solidFill>
              </a:defRPr>
            </a:pPr>
            <a:r>
              <a:rPr sz="3500" dirty="0">
                <a:latin typeface="Lato Black"/>
                <a:ea typeface="Arial"/>
                <a:cs typeface="Arial"/>
                <a:sym typeface="Arial"/>
              </a:rPr>
              <a:t>He alleged that he was arrested on 09 March 2004 at </a:t>
            </a:r>
            <a:r>
              <a:rPr sz="3500" dirty="0" err="1">
                <a:latin typeface="Lato Black"/>
                <a:ea typeface="Arial"/>
                <a:cs typeface="Arial"/>
                <a:sym typeface="Arial"/>
              </a:rPr>
              <a:t>Waterkloof</a:t>
            </a:r>
            <a:r>
              <a:rPr sz="3500" dirty="0">
                <a:latin typeface="Lato Black"/>
                <a:ea typeface="Arial"/>
                <a:cs typeface="Arial"/>
                <a:sym typeface="Arial"/>
              </a:rPr>
              <a:t> Air Force Base by the Military Police with 16 pairs of stolen shoes worth R4000.00. He further alleged that he was detained in SAPS police cells instead of Military Detention Barracks.</a:t>
            </a:r>
            <a:endParaRPr sz="3500" dirty="0">
              <a:latin typeface="Lato Black"/>
              <a:ea typeface="Lato Light"/>
              <a:cs typeface="Lato Light"/>
              <a:sym typeface="Lato Light"/>
            </a:endParaRPr>
          </a:p>
          <a:p>
            <a:pPr marL="7250113" lvl="0" indent="-882650" defTabSz="914400">
              <a:lnSpc>
                <a:spcPct val="120000"/>
              </a:lnSpc>
              <a:spcBef>
                <a:spcPts val="2400"/>
              </a:spcBef>
              <a:buSzPct val="100000"/>
              <a:buFont typeface="Arial"/>
              <a:buChar char="•"/>
              <a:defRPr sz="1800">
                <a:solidFill>
                  <a:srgbClr val="000000"/>
                </a:solidFill>
              </a:defRPr>
            </a:pPr>
            <a:r>
              <a:rPr sz="3500" dirty="0">
                <a:latin typeface="Lato Black"/>
                <a:ea typeface="Arial"/>
                <a:cs typeface="Arial"/>
                <a:sym typeface="Arial"/>
              </a:rPr>
              <a:t>He was sentenced by the magistrate court to 3 years direct imprisonment and was subsequently released in July 2015 on parole</a:t>
            </a:r>
            <a:r>
              <a:rPr sz="3500" dirty="0" smtClean="0">
                <a:latin typeface="Lato Black"/>
                <a:ea typeface="Arial"/>
                <a:cs typeface="Arial"/>
                <a:sym typeface="Arial"/>
              </a:rPr>
              <a:t>.</a:t>
            </a:r>
            <a:endParaRPr lang="en-ZA" sz="3500" dirty="0" smtClean="0">
              <a:latin typeface="Lato Black"/>
              <a:ea typeface="Arial"/>
              <a:cs typeface="Arial"/>
              <a:sym typeface="Arial"/>
            </a:endParaRPr>
          </a:p>
          <a:p>
            <a:pPr marL="990600" lvl="0" indent="-990600" algn="just" defTabSz="914400">
              <a:lnSpc>
                <a:spcPct val="120000"/>
              </a:lnSpc>
              <a:spcBef>
                <a:spcPts val="2400"/>
              </a:spcBef>
              <a:buSzPct val="100000"/>
              <a:buFont typeface="Arial"/>
              <a:buChar char="•"/>
              <a:defRPr sz="1800">
                <a:solidFill>
                  <a:srgbClr val="000000"/>
                </a:solidFill>
              </a:defRPr>
            </a:pPr>
            <a:r>
              <a:rPr lang="en-ZA" sz="3500" dirty="0">
                <a:latin typeface="Lato Black"/>
                <a:ea typeface="Arial"/>
                <a:cs typeface="Arial"/>
                <a:sym typeface="Arial"/>
              </a:rPr>
              <a:t>He alleged that he served his sentence with dangerous criminals as a result of being trialled by a magistrate instead of a Military Judge. </a:t>
            </a:r>
            <a:endParaRPr lang="en-ZA" sz="3500" dirty="0">
              <a:latin typeface="Lato Black"/>
              <a:ea typeface="Lato Light"/>
              <a:cs typeface="Lato Light"/>
              <a:sym typeface="Lato Light"/>
            </a:endParaRPr>
          </a:p>
          <a:p>
            <a:pPr marL="990600" lvl="0" indent="-990600" algn="just" defTabSz="914400">
              <a:lnSpc>
                <a:spcPct val="120000"/>
              </a:lnSpc>
              <a:spcBef>
                <a:spcPts val="2400"/>
              </a:spcBef>
              <a:buSzPct val="100000"/>
              <a:buFont typeface="Arial"/>
              <a:buChar char="•"/>
              <a:defRPr sz="1800">
                <a:solidFill>
                  <a:srgbClr val="000000"/>
                </a:solidFill>
              </a:defRPr>
            </a:pPr>
            <a:r>
              <a:rPr lang="en-ZA" sz="3500" dirty="0">
                <a:latin typeface="Lato Black"/>
                <a:ea typeface="Arial"/>
                <a:cs typeface="Arial"/>
                <a:sym typeface="Arial"/>
              </a:rPr>
              <a:t>He then requested the Military Ombud to assist him in obtaining appointment in the SANDF, as he has not committed any crime during the past 10 years.</a:t>
            </a:r>
            <a:endParaRPr lang="en-ZA" sz="3500" dirty="0">
              <a:latin typeface="Lato Black"/>
              <a:ea typeface="Lato Light"/>
              <a:cs typeface="Lato Light"/>
              <a:sym typeface="Lato Light"/>
            </a:endParaRPr>
          </a:p>
          <a:p>
            <a:pPr marL="990600" lvl="0" indent="-990600" algn="just" defTabSz="914400">
              <a:lnSpc>
                <a:spcPct val="120000"/>
              </a:lnSpc>
              <a:spcBef>
                <a:spcPts val="2400"/>
              </a:spcBef>
              <a:buSzPct val="100000"/>
              <a:buFont typeface="Arial"/>
              <a:buChar char="•"/>
              <a:defRPr sz="1800">
                <a:solidFill>
                  <a:srgbClr val="000000"/>
                </a:solidFill>
              </a:defRPr>
            </a:pPr>
            <a:r>
              <a:rPr lang="en-ZA" sz="3500" dirty="0">
                <a:latin typeface="Lato Black"/>
                <a:ea typeface="Arial"/>
                <a:cs typeface="Arial"/>
                <a:sym typeface="Arial"/>
              </a:rPr>
              <a:t>The Complaint was assessed and it was established that his case was dealt with by a civilian court. </a:t>
            </a:r>
            <a:endParaRPr lang="en-ZA" sz="3500" dirty="0">
              <a:latin typeface="Lato Black"/>
              <a:ea typeface="Lato Light"/>
              <a:cs typeface="Lato Light"/>
              <a:sym typeface="Lato Light"/>
            </a:endParaRPr>
          </a:p>
          <a:p>
            <a:pPr marL="990600" lvl="0" indent="-990600" algn="just" defTabSz="914400">
              <a:lnSpc>
                <a:spcPct val="120000"/>
              </a:lnSpc>
              <a:spcBef>
                <a:spcPts val="2400"/>
              </a:spcBef>
              <a:buSzPct val="100000"/>
              <a:buFont typeface="Arial"/>
              <a:buChar char="•"/>
              <a:defRPr sz="1800">
                <a:solidFill>
                  <a:srgbClr val="000000"/>
                </a:solidFill>
              </a:defRPr>
            </a:pPr>
            <a:r>
              <a:rPr lang="en-ZA" sz="3500" dirty="0">
                <a:latin typeface="Lato Black"/>
                <a:ea typeface="Arial"/>
                <a:cs typeface="Arial"/>
                <a:sym typeface="Arial"/>
              </a:rPr>
              <a:t>The complaint was dismissed in terms of section 7 (1)(c) of the Military Ombud Act 4 of </a:t>
            </a:r>
            <a:r>
              <a:rPr lang="en-ZA" sz="3500" dirty="0" smtClean="0">
                <a:latin typeface="Lato Black"/>
                <a:ea typeface="Arial"/>
                <a:cs typeface="Arial"/>
                <a:sym typeface="Arial"/>
              </a:rPr>
              <a:t>2012</a:t>
            </a:r>
            <a:endParaRPr lang="en-ZA" sz="3500" dirty="0">
              <a:latin typeface="Lato Black"/>
              <a:ea typeface="Arial"/>
              <a:cs typeface="Arial"/>
              <a:sym typeface="Arial"/>
            </a:endParaRPr>
          </a:p>
        </p:txBody>
      </p:sp>
    </p:spTree>
    <p:extLst>
      <p:ext uri="{BB962C8B-B14F-4D97-AF65-F5344CB8AC3E}">
        <p14:creationId xmlns:p14="http://schemas.microsoft.com/office/powerpoint/2010/main" xmlns="" val="4110736666"/>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alpha val="81000"/>
          </a:srgbClr>
        </a:solidFill>
        <a:effectLst/>
      </p:bgPr>
    </p:bg>
    <p:spTree>
      <p:nvGrpSpPr>
        <p:cNvPr id="1" name=""/>
        <p:cNvGrpSpPr/>
        <p:nvPr/>
      </p:nvGrpSpPr>
      <p:grpSpPr>
        <a:xfrm>
          <a:off x="0" y="0"/>
          <a:ext cx="0" cy="0"/>
          <a:chOff x="0" y="0"/>
          <a:chExt cx="0" cy="0"/>
        </a:xfrm>
      </p:grpSpPr>
      <p:sp>
        <p:nvSpPr>
          <p:cNvPr id="296" name="Shape 296"/>
          <p:cNvSpPr/>
          <p:nvPr/>
        </p:nvSpPr>
        <p:spPr>
          <a:xfrm>
            <a:off x="33833" y="0"/>
            <a:ext cx="2195017" cy="13716000"/>
          </a:xfrm>
          <a:prstGeom prst="rect">
            <a:avLst/>
          </a:prstGeom>
          <a:solidFill>
            <a:srgbClr val="0D7E40"/>
          </a:solidFill>
          <a:ln w="12700">
            <a:miter lim="400000"/>
          </a:ln>
        </p:spPr>
        <p:txBody>
          <a:bodyPr vert="vert270" lIns="0" tIns="0" rIns="0" bIns="0" anchor="ctr"/>
          <a:lstStyle/>
          <a:p>
            <a:pPr lvl="0" algn="ctr">
              <a:defRPr>
                <a:solidFill>
                  <a:srgbClr val="FFFFFF"/>
                </a:solidFill>
                <a:latin typeface="Lato Light"/>
                <a:ea typeface="Lato Light"/>
                <a:cs typeface="Lato Light"/>
                <a:sym typeface="Lato Light"/>
              </a:defRPr>
            </a:pPr>
            <a:r>
              <a:rPr lang="en-ZA" sz="7200" dirty="0" smtClean="0"/>
              <a:t>CASE STUDY</a:t>
            </a:r>
            <a:endParaRPr lang="en-ZA" sz="7200" dirty="0"/>
          </a:p>
        </p:txBody>
      </p:sp>
      <p:grpSp>
        <p:nvGrpSpPr>
          <p:cNvPr id="7" name="Group 6"/>
          <p:cNvGrpSpPr/>
          <p:nvPr/>
        </p:nvGrpSpPr>
        <p:grpSpPr>
          <a:xfrm>
            <a:off x="2228850" y="0"/>
            <a:ext cx="6802789" cy="7950936"/>
            <a:chOff x="-2" y="4277759"/>
            <a:chExt cx="6802789" cy="7950936"/>
          </a:xfrm>
        </p:grpSpPr>
        <p:sp>
          <p:nvSpPr>
            <p:cNvPr id="11" name="Shape 492"/>
            <p:cNvSpPr/>
            <p:nvPr/>
          </p:nvSpPr>
          <p:spPr>
            <a:xfrm>
              <a:off x="-2" y="4277759"/>
              <a:ext cx="6377658" cy="7950936"/>
            </a:xfrm>
            <a:prstGeom prst="rect">
              <a:avLst/>
            </a:prstGeom>
            <a:solidFill>
              <a:srgbClr val="0D7E40"/>
            </a:solidFill>
            <a:ln w="12700">
              <a:miter lim="400000"/>
            </a:ln>
          </p:spPr>
          <p:txBody>
            <a:bodyPr lIns="0" tIns="0" rIns="0" bIns="0" anchor="ctr"/>
            <a:lstStyle/>
            <a:p>
              <a:pPr lvl="0" algn="ctr">
                <a:defRPr>
                  <a:solidFill>
                    <a:srgbClr val="FFFFFF"/>
                  </a:solidFill>
                  <a:latin typeface="Lato Light"/>
                  <a:ea typeface="Lato Light"/>
                  <a:cs typeface="Lato Light"/>
                  <a:sym typeface="Lato Light"/>
                </a:defRPr>
              </a:pPr>
              <a:endParaRPr/>
            </a:p>
          </p:txBody>
        </p:sp>
        <p:pic>
          <p:nvPicPr>
            <p:cNvPr id="12" name="image23.png" descr="C:\Users\Majolaz\Pictures\MO Logo.png"/>
            <p:cNvPicPr/>
            <p:nvPr/>
          </p:nvPicPr>
          <p:blipFill>
            <a:blip r:embed="rId2" cstate="print">
              <a:extLst/>
            </a:blip>
            <a:srcRect l="2802" t="3595" r="4388" b="3595"/>
            <a:stretch>
              <a:fillRect/>
            </a:stretch>
          </p:blipFill>
          <p:spPr>
            <a:xfrm>
              <a:off x="528872" y="4969445"/>
              <a:ext cx="5319909" cy="5338995"/>
            </a:xfrm>
            <a:prstGeom prst="rect">
              <a:avLst/>
            </a:prstGeom>
            <a:ln w="12700">
              <a:miter lim="400000"/>
            </a:ln>
          </p:spPr>
        </p:pic>
        <p:sp>
          <p:nvSpPr>
            <p:cNvPr id="13" name="Shape 494"/>
            <p:cNvSpPr/>
            <p:nvPr/>
          </p:nvSpPr>
          <p:spPr>
            <a:xfrm>
              <a:off x="528872" y="10554972"/>
              <a:ext cx="6273915" cy="650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defTabSz="1632753">
                <a:defRPr cap="all">
                  <a:solidFill>
                    <a:srgbClr val="FFDE16"/>
                  </a:solidFill>
                  <a:latin typeface="Impact"/>
                  <a:ea typeface="Impact"/>
                  <a:cs typeface="Impact"/>
                  <a:sym typeface="Impact"/>
                </a:defRPr>
              </a:lvl1pPr>
            </a:lstStyle>
            <a:p>
              <a:pPr lvl="0">
                <a:defRPr sz="1800" cap="none">
                  <a:solidFill>
                    <a:srgbClr val="000000"/>
                  </a:solidFill>
                </a:defRPr>
              </a:pPr>
              <a:r>
                <a:rPr sz="3600" cap="all">
                  <a:solidFill>
                    <a:srgbClr val="FFDE16"/>
                  </a:solidFill>
                </a:rPr>
                <a:t>Independent and Impartial</a:t>
              </a:r>
            </a:p>
          </p:txBody>
        </p:sp>
      </p:grpSp>
      <p:sp>
        <p:nvSpPr>
          <p:cNvPr id="8" name="Shape 502"/>
          <p:cNvSpPr/>
          <p:nvPr/>
        </p:nvSpPr>
        <p:spPr>
          <a:xfrm>
            <a:off x="2359477" y="801006"/>
            <a:ext cx="21610865" cy="11818521"/>
          </a:xfrm>
          <a:prstGeom prst="rect">
            <a:avLst/>
          </a:prstGeom>
          <a:ln w="12700">
            <a:miter lim="400000"/>
          </a:ln>
          <a:extLst>
            <a:ext uri="{C572A759-6A51-4108-AA02-DFA0A04FC94B}">
              <ma14:wrappingTextBoxFlag xmlns="" xmlns:ma14="http://schemas.microsoft.com/office/mac/drawingml/2011/main" val="1"/>
            </a:ext>
          </a:extLst>
        </p:spPr>
        <p:txBody>
          <a:bodyPr wrap="square" lIns="91391" tIns="91391" rIns="91391" bIns="91391">
            <a:spAutoFit/>
          </a:bodyPr>
          <a:lstStyle/>
          <a:p>
            <a:pPr marL="6988175" lvl="0" algn="ctr" defTabSz="914400">
              <a:lnSpc>
                <a:spcPct val="120000"/>
              </a:lnSpc>
              <a:spcBef>
                <a:spcPts val="2400"/>
              </a:spcBef>
              <a:buSzPct val="100000"/>
              <a:defRPr sz="1800">
                <a:solidFill>
                  <a:srgbClr val="000000"/>
                </a:solidFill>
              </a:defRPr>
            </a:pPr>
            <a:r>
              <a:rPr lang="en-ZA" sz="4000" b="1" dirty="0" smtClean="0">
                <a:latin typeface="Lato Black"/>
                <a:ea typeface="Arial"/>
                <a:cs typeface="Arial"/>
                <a:sym typeface="Arial"/>
              </a:rPr>
              <a:t>SALARY PAY-OUT</a:t>
            </a:r>
          </a:p>
          <a:p>
            <a:pPr marL="7445375" lvl="0" indent="-990600" algn="just" defTabSz="914400">
              <a:lnSpc>
                <a:spcPct val="120000"/>
              </a:lnSpc>
              <a:spcBef>
                <a:spcPts val="2400"/>
              </a:spcBef>
              <a:buSzPct val="100000"/>
              <a:buFont typeface="Arial"/>
              <a:buChar char="•"/>
              <a:defRPr sz="1800">
                <a:solidFill>
                  <a:srgbClr val="000000"/>
                </a:solidFill>
              </a:defRPr>
            </a:pPr>
            <a:r>
              <a:rPr sz="3500" dirty="0" smtClean="0">
                <a:latin typeface="Lato Black"/>
                <a:ea typeface="Arial"/>
                <a:cs typeface="Arial"/>
                <a:sym typeface="Arial"/>
              </a:rPr>
              <a:t>Complainant was</a:t>
            </a:r>
            <a:r>
              <a:rPr lang="en-ZA" sz="3500" dirty="0" smtClean="0">
                <a:latin typeface="Lato Black"/>
                <a:ea typeface="Arial"/>
                <a:cs typeface="Arial"/>
                <a:sym typeface="Arial"/>
              </a:rPr>
              <a:t> a</a:t>
            </a:r>
            <a:r>
              <a:rPr sz="3500" dirty="0" smtClean="0">
                <a:latin typeface="Lato Black"/>
                <a:ea typeface="Arial"/>
                <a:cs typeface="Arial"/>
                <a:sym typeface="Arial"/>
              </a:rPr>
              <a:t> </a:t>
            </a:r>
            <a:r>
              <a:rPr sz="3500" dirty="0">
                <a:latin typeface="Lato Black"/>
                <a:ea typeface="Arial"/>
                <a:cs typeface="Arial"/>
                <a:sym typeface="Arial"/>
              </a:rPr>
              <a:t>member of the Defence Force who retired as a Lieutenant Colonel (Lt Col). </a:t>
            </a:r>
          </a:p>
          <a:p>
            <a:pPr marL="7445375" lvl="0" indent="-990600" algn="just" defTabSz="914400">
              <a:lnSpc>
                <a:spcPct val="120000"/>
              </a:lnSpc>
              <a:spcBef>
                <a:spcPts val="2400"/>
              </a:spcBef>
              <a:buSzPct val="100000"/>
              <a:buFont typeface="Arial"/>
              <a:buChar char="•"/>
              <a:defRPr sz="1800">
                <a:solidFill>
                  <a:srgbClr val="000000"/>
                </a:solidFill>
              </a:defRPr>
            </a:pPr>
            <a:r>
              <a:rPr sz="3500" dirty="0">
                <a:latin typeface="Lato Black"/>
                <a:ea typeface="Arial"/>
                <a:cs typeface="Arial"/>
                <a:sym typeface="Arial"/>
              </a:rPr>
              <a:t>While on service she was placed as a deputy manager nurse (PN-B4) from 01/02/2011 until at the time of her retirement on 31/10/2013. She retired on salary level PN-B4.</a:t>
            </a:r>
          </a:p>
          <a:p>
            <a:pPr marL="7445375" lvl="0" indent="-990600" algn="just" defTabSz="914400">
              <a:lnSpc>
                <a:spcPct val="120000"/>
              </a:lnSpc>
              <a:spcBef>
                <a:spcPts val="2400"/>
              </a:spcBef>
              <a:buSzPct val="100000"/>
              <a:buFont typeface="Arial"/>
              <a:buChar char="•"/>
              <a:defRPr sz="1800">
                <a:solidFill>
                  <a:srgbClr val="000000"/>
                </a:solidFill>
              </a:defRPr>
            </a:pPr>
            <a:r>
              <a:rPr sz="3500" dirty="0">
                <a:latin typeface="Lato Black"/>
                <a:ea typeface="Arial"/>
                <a:cs typeface="Arial"/>
                <a:sym typeface="Arial"/>
              </a:rPr>
              <a:t>The investigation conducted found that the Complainant was supposed to be placed on salary level PN-A1, when the OSD Policy was introduced or came into effect. As such, her pension benefits pay-out were affected upon her retirement.  </a:t>
            </a:r>
            <a:endParaRPr lang="en-ZA" sz="3500" dirty="0" smtClean="0">
              <a:latin typeface="Lato Black"/>
              <a:ea typeface="Arial"/>
              <a:cs typeface="Arial"/>
              <a:sym typeface="Arial"/>
            </a:endParaRPr>
          </a:p>
          <a:p>
            <a:pPr marL="990600" lvl="0" indent="-990600" algn="just" defTabSz="914400">
              <a:lnSpc>
                <a:spcPct val="120000"/>
              </a:lnSpc>
              <a:spcBef>
                <a:spcPts val="2400"/>
              </a:spcBef>
              <a:buSzPct val="100000"/>
              <a:buFont typeface="Arial"/>
              <a:buChar char="•"/>
              <a:defRPr sz="1800">
                <a:solidFill>
                  <a:srgbClr val="000000"/>
                </a:solidFill>
              </a:defRPr>
            </a:pPr>
            <a:r>
              <a:rPr lang="en-ZA" sz="3500" dirty="0">
                <a:latin typeface="Lato Black"/>
                <a:ea typeface="Arial"/>
                <a:cs typeface="Arial"/>
                <a:sym typeface="Arial"/>
              </a:rPr>
              <a:t>A commitment was received from SAMHS for the rectification and payment of the Complainant the OSD difference, as per the findings. On 06/09/2018, the Complainant was paid the difference of her OSD remuneration for the period 01/07/2007 to 31/10/2013. </a:t>
            </a:r>
          </a:p>
          <a:p>
            <a:pPr marL="990600" lvl="0" indent="-990600" algn="just" defTabSz="914400">
              <a:lnSpc>
                <a:spcPct val="120000"/>
              </a:lnSpc>
              <a:spcBef>
                <a:spcPts val="2400"/>
              </a:spcBef>
              <a:buSzPct val="100000"/>
              <a:buFont typeface="Arial"/>
              <a:buChar char="•"/>
              <a:defRPr sz="1800">
                <a:solidFill>
                  <a:srgbClr val="000000"/>
                </a:solidFill>
              </a:defRPr>
            </a:pPr>
            <a:r>
              <a:rPr lang="en-ZA" sz="3500" dirty="0">
                <a:latin typeface="Lato Black"/>
                <a:ea typeface="Arial"/>
                <a:cs typeface="Arial"/>
                <a:sym typeface="Arial"/>
              </a:rPr>
              <a:t>As such, the complaint was resolved in terms of section 6 (6) (b) of the Military Ombud act 4 of 2012.</a:t>
            </a:r>
            <a:endParaRPr lang="en-ZA" sz="3500" dirty="0">
              <a:latin typeface="Lato Black"/>
              <a:ea typeface="Lato Light"/>
              <a:cs typeface="Lato Light"/>
              <a:sym typeface="Lato Light"/>
            </a:endParaRPr>
          </a:p>
          <a:p>
            <a:pPr marL="990600" lvl="0" indent="-990600" algn="just" defTabSz="914400">
              <a:lnSpc>
                <a:spcPct val="120000"/>
              </a:lnSpc>
              <a:spcBef>
                <a:spcPts val="2400"/>
              </a:spcBef>
              <a:buSzPct val="100000"/>
              <a:buFont typeface="Arial"/>
              <a:buChar char="•"/>
              <a:defRPr sz="1800">
                <a:solidFill>
                  <a:srgbClr val="000000"/>
                </a:solidFill>
              </a:defRPr>
            </a:pPr>
            <a:r>
              <a:rPr lang="en-ZA" sz="3500" dirty="0">
                <a:latin typeface="Lato Black"/>
                <a:ea typeface="Arial"/>
                <a:cs typeface="Arial"/>
                <a:sym typeface="Arial"/>
              </a:rPr>
              <a:t>The complainant was paid in excess of over a million</a:t>
            </a:r>
            <a:r>
              <a:rPr lang="en-ZA" sz="3500" dirty="0" smtClean="0">
                <a:latin typeface="Lato Black"/>
                <a:ea typeface="Arial"/>
                <a:cs typeface="Arial"/>
                <a:sym typeface="Arial"/>
              </a:rPr>
              <a:t>.</a:t>
            </a:r>
            <a:endParaRPr lang="en-ZA" sz="3500" dirty="0">
              <a:latin typeface="Lato Black"/>
              <a:ea typeface="Arial"/>
              <a:cs typeface="Arial"/>
              <a:sym typeface="Arial"/>
            </a:endParaRPr>
          </a:p>
        </p:txBody>
      </p:sp>
    </p:spTree>
    <p:extLst>
      <p:ext uri="{BB962C8B-B14F-4D97-AF65-F5344CB8AC3E}">
        <p14:creationId xmlns:p14="http://schemas.microsoft.com/office/powerpoint/2010/main" xmlns="" val="2769199147"/>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alpha val="81000"/>
          </a:srgbClr>
        </a:solidFill>
        <a:effectLst/>
      </p:bgPr>
    </p:bg>
    <p:spTree>
      <p:nvGrpSpPr>
        <p:cNvPr id="1" name=""/>
        <p:cNvGrpSpPr/>
        <p:nvPr/>
      </p:nvGrpSpPr>
      <p:grpSpPr>
        <a:xfrm>
          <a:off x="0" y="0"/>
          <a:ext cx="0" cy="0"/>
          <a:chOff x="0" y="0"/>
          <a:chExt cx="0" cy="0"/>
        </a:xfrm>
      </p:grpSpPr>
      <p:sp>
        <p:nvSpPr>
          <p:cNvPr id="296" name="Shape 296"/>
          <p:cNvSpPr/>
          <p:nvPr/>
        </p:nvSpPr>
        <p:spPr>
          <a:xfrm>
            <a:off x="33833" y="0"/>
            <a:ext cx="2195017" cy="13716000"/>
          </a:xfrm>
          <a:prstGeom prst="rect">
            <a:avLst/>
          </a:prstGeom>
          <a:solidFill>
            <a:srgbClr val="0D7E40"/>
          </a:solidFill>
          <a:ln w="12700">
            <a:miter lim="400000"/>
          </a:ln>
        </p:spPr>
        <p:txBody>
          <a:bodyPr vert="vert270" lIns="0" tIns="0" rIns="0" bIns="0" anchor="ctr"/>
          <a:lstStyle/>
          <a:p>
            <a:pPr lvl="0" algn="ctr">
              <a:defRPr>
                <a:solidFill>
                  <a:srgbClr val="FFFFFF"/>
                </a:solidFill>
                <a:latin typeface="Lato Light"/>
                <a:ea typeface="Lato Light"/>
                <a:cs typeface="Lato Light"/>
                <a:sym typeface="Lato Light"/>
              </a:defRPr>
            </a:pPr>
            <a:r>
              <a:rPr lang="en-ZA" sz="7200" dirty="0" smtClean="0"/>
              <a:t>CHALLENGES / CONCLUSION</a:t>
            </a:r>
            <a:endParaRPr lang="en-ZA" sz="7200" dirty="0"/>
          </a:p>
        </p:txBody>
      </p:sp>
      <p:sp>
        <p:nvSpPr>
          <p:cNvPr id="3" name="TextBox 8"/>
          <p:cNvSpPr txBox="1">
            <a:spLocks noChangeArrowheads="1"/>
          </p:cNvSpPr>
          <p:nvPr/>
        </p:nvSpPr>
        <p:spPr bwMode="auto">
          <a:xfrm>
            <a:off x="2598822" y="1229632"/>
            <a:ext cx="21223704" cy="8863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indent="0" algn="just" eaLnBrk="1" hangingPunct="1">
              <a:spcBef>
                <a:spcPts val="600"/>
              </a:spcBef>
              <a:buClrTx/>
              <a:buSzTx/>
              <a:buNone/>
              <a:defRPr/>
            </a:pPr>
            <a:r>
              <a:rPr lang="en-US" altLang="en-US" sz="4000" u="sng" dirty="0" smtClean="0">
                <a:solidFill>
                  <a:schemeClr val="accent6"/>
                </a:solidFill>
                <a:latin typeface="Lato Black"/>
                <a:cs typeface="Arial" panose="020B0604020202020204" pitchFamily="34" charset="0"/>
              </a:rPr>
              <a:t>The Office of the Military Ombud has identified the following challenges</a:t>
            </a:r>
            <a:r>
              <a:rPr lang="en-US" altLang="en-US" sz="4000" dirty="0" smtClean="0">
                <a:solidFill>
                  <a:schemeClr val="accent6"/>
                </a:solidFill>
                <a:latin typeface="Lato Black"/>
                <a:cs typeface="Arial" panose="020B0604020202020204" pitchFamily="34" charset="0"/>
              </a:rPr>
              <a:t>:</a:t>
            </a:r>
          </a:p>
          <a:p>
            <a:pPr lvl="1" algn="just" eaLnBrk="1" hangingPunct="1">
              <a:spcBef>
                <a:spcPts val="600"/>
              </a:spcBef>
              <a:buClrTx/>
              <a:buSzTx/>
              <a:buFont typeface="Arial" panose="020B0604020202020204" pitchFamily="34" charset="0"/>
              <a:buChar char="•"/>
              <a:defRPr/>
            </a:pPr>
            <a:endParaRPr lang="en-US" altLang="en-US" sz="4000" dirty="0" smtClean="0">
              <a:solidFill>
                <a:schemeClr val="accent6"/>
              </a:solidFill>
              <a:latin typeface="Lato Black"/>
              <a:cs typeface="Arial" panose="020B0604020202020204" pitchFamily="34" charset="0"/>
            </a:endParaRPr>
          </a:p>
          <a:p>
            <a:pPr lvl="1" algn="just" eaLnBrk="1" hangingPunct="1">
              <a:spcBef>
                <a:spcPts val="600"/>
              </a:spcBef>
              <a:buClrTx/>
              <a:buSzTx/>
              <a:buFont typeface="Arial" panose="020B0604020202020204" pitchFamily="34" charset="0"/>
              <a:buChar char="•"/>
              <a:defRPr/>
            </a:pPr>
            <a:r>
              <a:rPr lang="en-US" altLang="en-US" sz="4000" dirty="0" smtClean="0">
                <a:solidFill>
                  <a:schemeClr val="accent6"/>
                </a:solidFill>
                <a:latin typeface="Lato Black"/>
                <a:cs typeface="Arial" panose="020B0604020202020204" pitchFamily="34" charset="0"/>
              </a:rPr>
              <a:t>The Military Ombud Act remains a challenge due to the absence of addressing the governance and accountability framework.</a:t>
            </a:r>
          </a:p>
          <a:p>
            <a:pPr lvl="1" algn="just" eaLnBrk="1" hangingPunct="1">
              <a:spcBef>
                <a:spcPts val="600"/>
              </a:spcBef>
              <a:buClrTx/>
              <a:buSzTx/>
              <a:buFont typeface="Arial" panose="020B0604020202020204" pitchFamily="34" charset="0"/>
              <a:buChar char="•"/>
              <a:defRPr/>
            </a:pPr>
            <a:endParaRPr lang="en-US" altLang="en-US" sz="4000" dirty="0">
              <a:solidFill>
                <a:schemeClr val="accent6"/>
              </a:solidFill>
              <a:latin typeface="Lato Black"/>
              <a:cs typeface="Arial" panose="020B0604020202020204" pitchFamily="34" charset="0"/>
            </a:endParaRPr>
          </a:p>
          <a:p>
            <a:pPr lvl="1" algn="just" eaLnBrk="1" hangingPunct="1">
              <a:spcBef>
                <a:spcPts val="600"/>
              </a:spcBef>
              <a:buClrTx/>
              <a:buSzTx/>
              <a:buFont typeface="Arial" panose="020B0604020202020204" pitchFamily="34" charset="0"/>
              <a:buChar char="•"/>
              <a:defRPr/>
            </a:pPr>
            <a:r>
              <a:rPr lang="en-US" altLang="en-US" sz="4000" dirty="0" smtClean="0">
                <a:solidFill>
                  <a:schemeClr val="accent6"/>
                </a:solidFill>
                <a:latin typeface="Lato Black"/>
                <a:cs typeface="Arial" panose="020B0604020202020204" pitchFamily="34" charset="0"/>
              </a:rPr>
              <a:t>Non-compliance to the Military Ombud Act </a:t>
            </a:r>
            <a:r>
              <a:rPr lang="en-US" altLang="en-US" sz="4000" dirty="0" err="1" smtClean="0">
                <a:solidFill>
                  <a:schemeClr val="accent6"/>
                </a:solidFill>
                <a:latin typeface="Lato Black"/>
                <a:cs typeface="Arial" panose="020B0604020202020204" pitchFamily="34" charset="0"/>
              </a:rPr>
              <a:t>wrt</a:t>
            </a:r>
            <a:r>
              <a:rPr lang="en-US" altLang="en-US" sz="4000" dirty="0" smtClean="0">
                <a:solidFill>
                  <a:schemeClr val="accent6"/>
                </a:solidFill>
                <a:latin typeface="Lato Black"/>
                <a:cs typeface="Arial" panose="020B0604020202020204" pitchFamily="34" charset="0"/>
              </a:rPr>
              <a:t> the “monies appropriated by Parliament”</a:t>
            </a:r>
          </a:p>
          <a:p>
            <a:pPr lvl="1" algn="just" eaLnBrk="1" hangingPunct="1">
              <a:spcBef>
                <a:spcPts val="600"/>
              </a:spcBef>
              <a:buClrTx/>
              <a:buSzTx/>
              <a:buFont typeface="Arial" panose="020B0604020202020204" pitchFamily="34" charset="0"/>
              <a:buChar char="•"/>
              <a:defRPr/>
            </a:pPr>
            <a:endParaRPr lang="en-US" altLang="en-US" sz="4000" dirty="0">
              <a:solidFill>
                <a:schemeClr val="accent6"/>
              </a:solidFill>
              <a:latin typeface="Lato Black"/>
              <a:cs typeface="Arial" panose="020B0604020202020204" pitchFamily="34" charset="0"/>
            </a:endParaRPr>
          </a:p>
          <a:p>
            <a:pPr lvl="1" algn="just" eaLnBrk="1" hangingPunct="1">
              <a:spcBef>
                <a:spcPts val="600"/>
              </a:spcBef>
              <a:buClrTx/>
              <a:buSzTx/>
              <a:buFont typeface="Arial" panose="020B0604020202020204" pitchFamily="34" charset="0"/>
              <a:buChar char="•"/>
              <a:defRPr/>
            </a:pPr>
            <a:r>
              <a:rPr lang="en-US" altLang="en-US" sz="4000" dirty="0" smtClean="0">
                <a:solidFill>
                  <a:schemeClr val="accent6"/>
                </a:solidFill>
                <a:latin typeface="Lato Black"/>
                <a:cs typeface="Arial" panose="020B0604020202020204" pitchFamily="34" charset="0"/>
              </a:rPr>
              <a:t>Independence of the Office is at risk, due to the current placement of the Office.</a:t>
            </a:r>
          </a:p>
          <a:p>
            <a:pPr lvl="1" algn="just" eaLnBrk="1" hangingPunct="1">
              <a:spcBef>
                <a:spcPts val="600"/>
              </a:spcBef>
              <a:buClrTx/>
              <a:buSzTx/>
              <a:buFont typeface="Arial" panose="020B0604020202020204" pitchFamily="34" charset="0"/>
              <a:buChar char="•"/>
              <a:defRPr/>
            </a:pPr>
            <a:endParaRPr lang="en-US" altLang="en-US" sz="4000" dirty="0">
              <a:solidFill>
                <a:schemeClr val="accent6"/>
              </a:solidFill>
              <a:latin typeface="Lato Black"/>
              <a:cs typeface="Arial" panose="020B0604020202020204" pitchFamily="34" charset="0"/>
            </a:endParaRPr>
          </a:p>
          <a:p>
            <a:pPr lvl="1" algn="just" eaLnBrk="1" hangingPunct="1">
              <a:spcBef>
                <a:spcPts val="600"/>
              </a:spcBef>
              <a:buClrTx/>
              <a:buSzTx/>
              <a:buFont typeface="Arial" panose="020B0604020202020204" pitchFamily="34" charset="0"/>
              <a:buChar char="•"/>
              <a:defRPr/>
            </a:pPr>
            <a:r>
              <a:rPr lang="en-US" altLang="en-US" sz="4000" dirty="0" smtClean="0">
                <a:solidFill>
                  <a:schemeClr val="accent6"/>
                </a:solidFill>
                <a:latin typeface="Lato Black"/>
                <a:cs typeface="Arial" panose="020B0604020202020204" pitchFamily="34" charset="0"/>
              </a:rPr>
              <a:t>Funding remains a challenge as the Office is still in establishment mode and therefore requires additional funds.</a:t>
            </a:r>
          </a:p>
          <a:p>
            <a:pPr lvl="1" algn="just" eaLnBrk="1" hangingPunct="1">
              <a:spcBef>
                <a:spcPts val="600"/>
              </a:spcBef>
              <a:buClrTx/>
              <a:buSzTx/>
              <a:buFont typeface="Arial" panose="020B0604020202020204" pitchFamily="34" charset="0"/>
              <a:buChar char="•"/>
              <a:defRPr/>
            </a:pPr>
            <a:endParaRPr lang="en-US" altLang="en-US" sz="4000" dirty="0">
              <a:solidFill>
                <a:schemeClr val="accent6"/>
              </a:solidFill>
              <a:latin typeface="Lato Black"/>
              <a:cs typeface="Arial" panose="020B0604020202020204" pitchFamily="34" charset="0"/>
            </a:endParaRPr>
          </a:p>
          <a:p>
            <a:pPr algn="just" eaLnBrk="1" hangingPunct="1">
              <a:spcBef>
                <a:spcPts val="600"/>
              </a:spcBef>
              <a:buClrTx/>
              <a:buSzTx/>
              <a:buFont typeface="+mj-lt"/>
              <a:buAutoNum type="arabicPeriod" startAt="12"/>
              <a:defRPr/>
            </a:pPr>
            <a:endParaRPr lang="en-US" altLang="en-US" sz="4000" b="1" dirty="0" smtClean="0">
              <a:solidFill>
                <a:schemeClr val="accent6"/>
              </a:solidFill>
              <a:effectLst>
                <a:outerShdw blurRad="38100" dist="38100" dir="2700000" algn="tl">
                  <a:srgbClr val="000000">
                    <a:alpha val="43137"/>
                  </a:srgbClr>
                </a:outerShdw>
              </a:effectLst>
              <a:latin typeface="Lato Black"/>
              <a:cs typeface="Arial" panose="020B0604020202020204" pitchFamily="34" charset="0"/>
            </a:endParaRPr>
          </a:p>
        </p:txBody>
      </p:sp>
    </p:spTree>
    <p:extLst>
      <p:ext uri="{BB962C8B-B14F-4D97-AF65-F5344CB8AC3E}">
        <p14:creationId xmlns:p14="http://schemas.microsoft.com/office/powerpoint/2010/main" xmlns="" val="4269355290"/>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Shape 527"/>
          <p:cNvSpPr/>
          <p:nvPr/>
        </p:nvSpPr>
        <p:spPr>
          <a:xfrm>
            <a:off x="2018052" y="2192976"/>
            <a:ext cx="4795011" cy="10058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6000" b="1">
                <a:solidFill>
                  <a:srgbClr val="333B3B"/>
                </a:solidFill>
                <a:latin typeface="Lato Black"/>
                <a:ea typeface="Lato Black"/>
                <a:cs typeface="Lato Black"/>
                <a:sym typeface="Lato Black"/>
              </a:defRPr>
            </a:lvl1pPr>
          </a:lstStyle>
          <a:p>
            <a:pPr lvl="0">
              <a:defRPr sz="1800" b="0">
                <a:solidFill>
                  <a:srgbClr val="000000"/>
                </a:solidFill>
              </a:defRPr>
            </a:pPr>
            <a:r>
              <a:rPr sz="6000" b="1">
                <a:solidFill>
                  <a:srgbClr val="333B3B"/>
                </a:solidFill>
              </a:rPr>
              <a:t>CONTACT US</a:t>
            </a:r>
          </a:p>
        </p:txBody>
      </p:sp>
      <p:sp>
        <p:nvSpPr>
          <p:cNvPr id="528" name="Shape 528"/>
          <p:cNvSpPr/>
          <p:nvPr/>
        </p:nvSpPr>
        <p:spPr>
          <a:xfrm>
            <a:off x="2034798" y="1719352"/>
            <a:ext cx="2104920" cy="5867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200" spc="436">
                <a:latin typeface="Lato Regular"/>
                <a:ea typeface="Lato Regular"/>
                <a:cs typeface="Lato Regular"/>
                <a:sym typeface="Lato Regular"/>
              </a:defRPr>
            </a:lvl1pPr>
          </a:lstStyle>
          <a:p>
            <a:pPr lvl="0">
              <a:defRPr sz="1800" spc="0">
                <a:solidFill>
                  <a:srgbClr val="000000"/>
                </a:solidFill>
              </a:defRPr>
            </a:pPr>
            <a:r>
              <a:rPr sz="3200" spc="436">
                <a:solidFill>
                  <a:srgbClr val="737572"/>
                </a:solidFill>
              </a:rPr>
              <a:t>HOW TO</a:t>
            </a:r>
          </a:p>
        </p:txBody>
      </p:sp>
      <p:grpSp>
        <p:nvGrpSpPr>
          <p:cNvPr id="922" name="Group 922"/>
          <p:cNvGrpSpPr/>
          <p:nvPr/>
        </p:nvGrpSpPr>
        <p:grpSpPr>
          <a:xfrm>
            <a:off x="9444495" y="4353460"/>
            <a:ext cx="14233649" cy="7469301"/>
            <a:chOff x="0" y="0"/>
            <a:chExt cx="14233648" cy="7469300"/>
          </a:xfrm>
        </p:grpSpPr>
        <p:sp>
          <p:nvSpPr>
            <p:cNvPr id="529" name="Shape 529"/>
            <p:cNvSpPr/>
            <p:nvPr/>
          </p:nvSpPr>
          <p:spPr>
            <a:xfrm>
              <a:off x="5086243" y="34633"/>
              <a:ext cx="73641" cy="29825"/>
            </a:xfrm>
            <a:custGeom>
              <a:avLst/>
              <a:gdLst/>
              <a:ahLst/>
              <a:cxnLst>
                <a:cxn ang="0">
                  <a:pos x="wd2" y="hd2"/>
                </a:cxn>
                <a:cxn ang="5400000">
                  <a:pos x="wd2" y="hd2"/>
                </a:cxn>
                <a:cxn ang="10800000">
                  <a:pos x="wd2" y="hd2"/>
                </a:cxn>
                <a:cxn ang="16200000">
                  <a:pos x="wd2" y="hd2"/>
                </a:cxn>
              </a:cxnLst>
              <a:rect l="0" t="0" r="r" b="b"/>
              <a:pathLst>
                <a:path w="21600" h="18600" extrusionOk="0">
                  <a:moveTo>
                    <a:pt x="9600" y="16200"/>
                  </a:moveTo>
                  <a:cubicBezTo>
                    <a:pt x="9600" y="16200"/>
                    <a:pt x="2400" y="10800"/>
                    <a:pt x="2400" y="10800"/>
                  </a:cubicBezTo>
                  <a:cubicBezTo>
                    <a:pt x="2400" y="10800"/>
                    <a:pt x="9600" y="10800"/>
                    <a:pt x="12000" y="10800"/>
                  </a:cubicBezTo>
                  <a:cubicBezTo>
                    <a:pt x="7200" y="5400"/>
                    <a:pt x="2400" y="10800"/>
                    <a:pt x="0" y="0"/>
                  </a:cubicBezTo>
                  <a:cubicBezTo>
                    <a:pt x="2400" y="5400"/>
                    <a:pt x="19200" y="0"/>
                    <a:pt x="21600" y="10800"/>
                  </a:cubicBezTo>
                  <a:cubicBezTo>
                    <a:pt x="21600" y="10800"/>
                    <a:pt x="14400" y="10800"/>
                    <a:pt x="12000" y="10800"/>
                  </a:cubicBezTo>
                  <a:cubicBezTo>
                    <a:pt x="12000" y="10800"/>
                    <a:pt x="16800" y="21600"/>
                    <a:pt x="9600" y="16200"/>
                  </a:cubicBezTo>
                  <a:cubicBezTo>
                    <a:pt x="7200" y="16200"/>
                    <a:pt x="14400" y="21600"/>
                    <a:pt x="9600" y="162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30" name="Shape 530"/>
            <p:cNvSpPr/>
            <p:nvPr/>
          </p:nvSpPr>
          <p:spPr>
            <a:xfrm>
              <a:off x="11116407" y="5290272"/>
              <a:ext cx="1626263" cy="1290099"/>
            </a:xfrm>
            <a:custGeom>
              <a:avLst/>
              <a:gdLst/>
              <a:ahLst/>
              <a:cxnLst>
                <a:cxn ang="0">
                  <a:pos x="wd2" y="hd2"/>
                </a:cxn>
                <a:cxn ang="5400000">
                  <a:pos x="wd2" y="hd2"/>
                </a:cxn>
                <a:cxn ang="10800000">
                  <a:pos x="wd2" y="hd2"/>
                </a:cxn>
                <a:cxn ang="16200000">
                  <a:pos x="wd2" y="hd2"/>
                </a:cxn>
              </a:cxnLst>
              <a:rect l="0" t="0" r="r" b="b"/>
              <a:pathLst>
                <a:path w="21538" h="21600" extrusionOk="0">
                  <a:moveTo>
                    <a:pt x="10694" y="568"/>
                  </a:moveTo>
                  <a:cubicBezTo>
                    <a:pt x="10482" y="568"/>
                    <a:pt x="10376" y="284"/>
                    <a:pt x="10165" y="284"/>
                  </a:cubicBezTo>
                  <a:cubicBezTo>
                    <a:pt x="10059" y="142"/>
                    <a:pt x="10059" y="284"/>
                    <a:pt x="10165" y="426"/>
                  </a:cubicBezTo>
                  <a:cubicBezTo>
                    <a:pt x="10165" y="568"/>
                    <a:pt x="10376" y="426"/>
                    <a:pt x="10376" y="426"/>
                  </a:cubicBezTo>
                  <a:cubicBezTo>
                    <a:pt x="10482" y="568"/>
                    <a:pt x="10376" y="853"/>
                    <a:pt x="10482" y="853"/>
                  </a:cubicBezTo>
                  <a:cubicBezTo>
                    <a:pt x="10482" y="995"/>
                    <a:pt x="10376" y="995"/>
                    <a:pt x="10271" y="995"/>
                  </a:cubicBezTo>
                  <a:cubicBezTo>
                    <a:pt x="10165" y="1137"/>
                    <a:pt x="10059" y="1137"/>
                    <a:pt x="9953" y="1137"/>
                  </a:cubicBezTo>
                  <a:cubicBezTo>
                    <a:pt x="9741" y="995"/>
                    <a:pt x="9741" y="1137"/>
                    <a:pt x="9529" y="1137"/>
                  </a:cubicBezTo>
                  <a:cubicBezTo>
                    <a:pt x="9212" y="1279"/>
                    <a:pt x="9318" y="1705"/>
                    <a:pt x="9106" y="1847"/>
                  </a:cubicBezTo>
                  <a:cubicBezTo>
                    <a:pt x="8894" y="2132"/>
                    <a:pt x="8788" y="2558"/>
                    <a:pt x="8894" y="2842"/>
                  </a:cubicBezTo>
                  <a:cubicBezTo>
                    <a:pt x="9106" y="3268"/>
                    <a:pt x="8576" y="2984"/>
                    <a:pt x="8471" y="2984"/>
                  </a:cubicBezTo>
                  <a:cubicBezTo>
                    <a:pt x="8365" y="2984"/>
                    <a:pt x="8047" y="3411"/>
                    <a:pt x="8047" y="3411"/>
                  </a:cubicBezTo>
                  <a:cubicBezTo>
                    <a:pt x="8047" y="3411"/>
                    <a:pt x="7941" y="2700"/>
                    <a:pt x="7835" y="2558"/>
                  </a:cubicBezTo>
                  <a:cubicBezTo>
                    <a:pt x="7835" y="2416"/>
                    <a:pt x="7729" y="2416"/>
                    <a:pt x="7624" y="2416"/>
                  </a:cubicBezTo>
                  <a:cubicBezTo>
                    <a:pt x="7518" y="2274"/>
                    <a:pt x="7518" y="2274"/>
                    <a:pt x="7518" y="2132"/>
                  </a:cubicBezTo>
                  <a:cubicBezTo>
                    <a:pt x="7412" y="1989"/>
                    <a:pt x="7412" y="2274"/>
                    <a:pt x="7412" y="2416"/>
                  </a:cubicBezTo>
                  <a:cubicBezTo>
                    <a:pt x="7306" y="2416"/>
                    <a:pt x="7200" y="2416"/>
                    <a:pt x="7200" y="2274"/>
                  </a:cubicBezTo>
                  <a:cubicBezTo>
                    <a:pt x="6988" y="2274"/>
                    <a:pt x="7094" y="2842"/>
                    <a:pt x="6882" y="2700"/>
                  </a:cubicBezTo>
                  <a:cubicBezTo>
                    <a:pt x="6882" y="2700"/>
                    <a:pt x="6776" y="2558"/>
                    <a:pt x="6776" y="2558"/>
                  </a:cubicBezTo>
                  <a:cubicBezTo>
                    <a:pt x="6671" y="2700"/>
                    <a:pt x="6671" y="2700"/>
                    <a:pt x="6671" y="2700"/>
                  </a:cubicBezTo>
                  <a:cubicBezTo>
                    <a:pt x="6353" y="2558"/>
                    <a:pt x="6565" y="3126"/>
                    <a:pt x="6565" y="3126"/>
                  </a:cubicBezTo>
                  <a:cubicBezTo>
                    <a:pt x="6565" y="3126"/>
                    <a:pt x="6353" y="3126"/>
                    <a:pt x="6353" y="3126"/>
                  </a:cubicBezTo>
                  <a:cubicBezTo>
                    <a:pt x="6353" y="3268"/>
                    <a:pt x="6459" y="3268"/>
                    <a:pt x="6459" y="3268"/>
                  </a:cubicBezTo>
                  <a:cubicBezTo>
                    <a:pt x="6353" y="3553"/>
                    <a:pt x="6247" y="3268"/>
                    <a:pt x="6247" y="3695"/>
                  </a:cubicBezTo>
                  <a:cubicBezTo>
                    <a:pt x="6247" y="3837"/>
                    <a:pt x="6353" y="3837"/>
                    <a:pt x="6353" y="3979"/>
                  </a:cubicBezTo>
                  <a:cubicBezTo>
                    <a:pt x="6353" y="4263"/>
                    <a:pt x="5612" y="3695"/>
                    <a:pt x="5612" y="4121"/>
                  </a:cubicBezTo>
                  <a:cubicBezTo>
                    <a:pt x="5612" y="4263"/>
                    <a:pt x="6035" y="4547"/>
                    <a:pt x="5824" y="4689"/>
                  </a:cubicBezTo>
                  <a:cubicBezTo>
                    <a:pt x="5718" y="4689"/>
                    <a:pt x="5718" y="4547"/>
                    <a:pt x="5718" y="4689"/>
                  </a:cubicBezTo>
                  <a:cubicBezTo>
                    <a:pt x="5612" y="4832"/>
                    <a:pt x="5612" y="4832"/>
                    <a:pt x="5506" y="4689"/>
                  </a:cubicBezTo>
                  <a:cubicBezTo>
                    <a:pt x="5400" y="4689"/>
                    <a:pt x="5506" y="4405"/>
                    <a:pt x="5400" y="4263"/>
                  </a:cubicBezTo>
                  <a:cubicBezTo>
                    <a:pt x="5294" y="3979"/>
                    <a:pt x="5082" y="4547"/>
                    <a:pt x="4976" y="4689"/>
                  </a:cubicBezTo>
                  <a:cubicBezTo>
                    <a:pt x="4976" y="4832"/>
                    <a:pt x="4871" y="4974"/>
                    <a:pt x="4871" y="5116"/>
                  </a:cubicBezTo>
                  <a:cubicBezTo>
                    <a:pt x="4871" y="5116"/>
                    <a:pt x="4976" y="5258"/>
                    <a:pt x="4976" y="5400"/>
                  </a:cubicBezTo>
                  <a:cubicBezTo>
                    <a:pt x="4976" y="5400"/>
                    <a:pt x="4765" y="5684"/>
                    <a:pt x="4659" y="5826"/>
                  </a:cubicBezTo>
                  <a:cubicBezTo>
                    <a:pt x="4341" y="6253"/>
                    <a:pt x="4024" y="6537"/>
                    <a:pt x="3600" y="6679"/>
                  </a:cubicBezTo>
                  <a:cubicBezTo>
                    <a:pt x="3282" y="6679"/>
                    <a:pt x="2965" y="6963"/>
                    <a:pt x="2541" y="7105"/>
                  </a:cubicBezTo>
                  <a:cubicBezTo>
                    <a:pt x="2224" y="7247"/>
                    <a:pt x="1906" y="7247"/>
                    <a:pt x="1588" y="7532"/>
                  </a:cubicBezTo>
                  <a:cubicBezTo>
                    <a:pt x="1376" y="7816"/>
                    <a:pt x="1271" y="7816"/>
                    <a:pt x="1059" y="7958"/>
                  </a:cubicBezTo>
                  <a:cubicBezTo>
                    <a:pt x="953" y="8100"/>
                    <a:pt x="741" y="8526"/>
                    <a:pt x="741" y="8526"/>
                  </a:cubicBezTo>
                  <a:cubicBezTo>
                    <a:pt x="635" y="8526"/>
                    <a:pt x="741" y="8100"/>
                    <a:pt x="741" y="7958"/>
                  </a:cubicBezTo>
                  <a:cubicBezTo>
                    <a:pt x="529" y="7958"/>
                    <a:pt x="424" y="8668"/>
                    <a:pt x="424" y="8668"/>
                  </a:cubicBezTo>
                  <a:cubicBezTo>
                    <a:pt x="529" y="9095"/>
                    <a:pt x="318" y="9237"/>
                    <a:pt x="318" y="9663"/>
                  </a:cubicBezTo>
                  <a:cubicBezTo>
                    <a:pt x="318" y="9805"/>
                    <a:pt x="847" y="11368"/>
                    <a:pt x="635" y="11511"/>
                  </a:cubicBezTo>
                  <a:cubicBezTo>
                    <a:pt x="635" y="11511"/>
                    <a:pt x="318" y="10942"/>
                    <a:pt x="318" y="10942"/>
                  </a:cubicBezTo>
                  <a:cubicBezTo>
                    <a:pt x="318" y="11084"/>
                    <a:pt x="635" y="11511"/>
                    <a:pt x="424" y="11653"/>
                  </a:cubicBezTo>
                  <a:cubicBezTo>
                    <a:pt x="212" y="11653"/>
                    <a:pt x="212" y="10942"/>
                    <a:pt x="0" y="10942"/>
                  </a:cubicBezTo>
                  <a:cubicBezTo>
                    <a:pt x="0" y="10942"/>
                    <a:pt x="635" y="12079"/>
                    <a:pt x="635" y="12221"/>
                  </a:cubicBezTo>
                  <a:cubicBezTo>
                    <a:pt x="741" y="12363"/>
                    <a:pt x="635" y="12647"/>
                    <a:pt x="741" y="12932"/>
                  </a:cubicBezTo>
                  <a:cubicBezTo>
                    <a:pt x="847" y="13216"/>
                    <a:pt x="953" y="13358"/>
                    <a:pt x="1059" y="13642"/>
                  </a:cubicBezTo>
                  <a:cubicBezTo>
                    <a:pt x="1165" y="13784"/>
                    <a:pt x="1165" y="14211"/>
                    <a:pt x="1165" y="14353"/>
                  </a:cubicBezTo>
                  <a:cubicBezTo>
                    <a:pt x="1165" y="14637"/>
                    <a:pt x="1271" y="14921"/>
                    <a:pt x="1376" y="15063"/>
                  </a:cubicBezTo>
                  <a:cubicBezTo>
                    <a:pt x="1482" y="15489"/>
                    <a:pt x="1482" y="15632"/>
                    <a:pt x="1482" y="16058"/>
                  </a:cubicBezTo>
                  <a:cubicBezTo>
                    <a:pt x="1482" y="16200"/>
                    <a:pt x="1482" y="16911"/>
                    <a:pt x="1482" y="16911"/>
                  </a:cubicBezTo>
                  <a:cubicBezTo>
                    <a:pt x="1376" y="17053"/>
                    <a:pt x="1271" y="17053"/>
                    <a:pt x="1165" y="17195"/>
                  </a:cubicBezTo>
                  <a:cubicBezTo>
                    <a:pt x="1059" y="17621"/>
                    <a:pt x="1271" y="17621"/>
                    <a:pt x="1376" y="17763"/>
                  </a:cubicBezTo>
                  <a:cubicBezTo>
                    <a:pt x="1800" y="18047"/>
                    <a:pt x="2118" y="18332"/>
                    <a:pt x="2647" y="18189"/>
                  </a:cubicBezTo>
                  <a:cubicBezTo>
                    <a:pt x="2859" y="18047"/>
                    <a:pt x="3071" y="17905"/>
                    <a:pt x="3176" y="17763"/>
                  </a:cubicBezTo>
                  <a:cubicBezTo>
                    <a:pt x="3494" y="17621"/>
                    <a:pt x="3388" y="17763"/>
                    <a:pt x="3494" y="17479"/>
                  </a:cubicBezTo>
                  <a:cubicBezTo>
                    <a:pt x="3706" y="17195"/>
                    <a:pt x="4447" y="17195"/>
                    <a:pt x="4659" y="17337"/>
                  </a:cubicBezTo>
                  <a:cubicBezTo>
                    <a:pt x="4976" y="17337"/>
                    <a:pt x="5506" y="17621"/>
                    <a:pt x="5718" y="17195"/>
                  </a:cubicBezTo>
                  <a:cubicBezTo>
                    <a:pt x="5824" y="17053"/>
                    <a:pt x="5824" y="16768"/>
                    <a:pt x="6035" y="16626"/>
                  </a:cubicBezTo>
                  <a:cubicBezTo>
                    <a:pt x="6247" y="16484"/>
                    <a:pt x="6459" y="16342"/>
                    <a:pt x="6671" y="16200"/>
                  </a:cubicBezTo>
                  <a:cubicBezTo>
                    <a:pt x="6988" y="15916"/>
                    <a:pt x="7412" y="16200"/>
                    <a:pt x="7729" y="15916"/>
                  </a:cubicBezTo>
                  <a:cubicBezTo>
                    <a:pt x="8259" y="15632"/>
                    <a:pt x="8682" y="15632"/>
                    <a:pt x="9318" y="15489"/>
                  </a:cubicBezTo>
                  <a:cubicBezTo>
                    <a:pt x="9424" y="15489"/>
                    <a:pt x="9529" y="15347"/>
                    <a:pt x="9741" y="15347"/>
                  </a:cubicBezTo>
                  <a:cubicBezTo>
                    <a:pt x="9847" y="15489"/>
                    <a:pt x="10059" y="15632"/>
                    <a:pt x="10165" y="15774"/>
                  </a:cubicBezTo>
                  <a:cubicBezTo>
                    <a:pt x="10271" y="15774"/>
                    <a:pt x="11329" y="16058"/>
                    <a:pt x="11329" y="16200"/>
                  </a:cubicBezTo>
                  <a:cubicBezTo>
                    <a:pt x="11224" y="16342"/>
                    <a:pt x="11118" y="16768"/>
                    <a:pt x="11329" y="16626"/>
                  </a:cubicBezTo>
                  <a:cubicBezTo>
                    <a:pt x="11435" y="16626"/>
                    <a:pt x="11647" y="17053"/>
                    <a:pt x="11753" y="17195"/>
                  </a:cubicBezTo>
                  <a:cubicBezTo>
                    <a:pt x="11859" y="17337"/>
                    <a:pt x="11859" y="17479"/>
                    <a:pt x="11859" y="17763"/>
                  </a:cubicBezTo>
                  <a:cubicBezTo>
                    <a:pt x="11965" y="17905"/>
                    <a:pt x="12176" y="18189"/>
                    <a:pt x="12176" y="18189"/>
                  </a:cubicBezTo>
                  <a:cubicBezTo>
                    <a:pt x="12176" y="18047"/>
                    <a:pt x="12071" y="17905"/>
                    <a:pt x="12282" y="17763"/>
                  </a:cubicBezTo>
                  <a:cubicBezTo>
                    <a:pt x="12388" y="17621"/>
                    <a:pt x="12494" y="17479"/>
                    <a:pt x="12706" y="17337"/>
                  </a:cubicBezTo>
                  <a:cubicBezTo>
                    <a:pt x="12812" y="17195"/>
                    <a:pt x="13341" y="16484"/>
                    <a:pt x="13235" y="16342"/>
                  </a:cubicBezTo>
                  <a:cubicBezTo>
                    <a:pt x="13341" y="16626"/>
                    <a:pt x="13235" y="16768"/>
                    <a:pt x="13235" y="17053"/>
                  </a:cubicBezTo>
                  <a:cubicBezTo>
                    <a:pt x="13341" y="17195"/>
                    <a:pt x="13129" y="17337"/>
                    <a:pt x="13129" y="17337"/>
                  </a:cubicBezTo>
                  <a:cubicBezTo>
                    <a:pt x="13024" y="17621"/>
                    <a:pt x="13024" y="17763"/>
                    <a:pt x="13024" y="17905"/>
                  </a:cubicBezTo>
                  <a:cubicBezTo>
                    <a:pt x="13024" y="18189"/>
                    <a:pt x="12600" y="18332"/>
                    <a:pt x="12918" y="18332"/>
                  </a:cubicBezTo>
                  <a:cubicBezTo>
                    <a:pt x="13341" y="18332"/>
                    <a:pt x="13129" y="17763"/>
                    <a:pt x="13235" y="17479"/>
                  </a:cubicBezTo>
                  <a:cubicBezTo>
                    <a:pt x="13235" y="17479"/>
                    <a:pt x="13659" y="18047"/>
                    <a:pt x="13553" y="18332"/>
                  </a:cubicBezTo>
                  <a:cubicBezTo>
                    <a:pt x="13235" y="18900"/>
                    <a:pt x="13659" y="18474"/>
                    <a:pt x="13871" y="18758"/>
                  </a:cubicBezTo>
                  <a:cubicBezTo>
                    <a:pt x="14188" y="19184"/>
                    <a:pt x="14188" y="19326"/>
                    <a:pt x="14188" y="19753"/>
                  </a:cubicBezTo>
                  <a:cubicBezTo>
                    <a:pt x="14082" y="20179"/>
                    <a:pt x="14506" y="20605"/>
                    <a:pt x="14718" y="20605"/>
                  </a:cubicBezTo>
                  <a:cubicBezTo>
                    <a:pt x="14929" y="20747"/>
                    <a:pt x="15141" y="20889"/>
                    <a:pt x="15353" y="20889"/>
                  </a:cubicBezTo>
                  <a:cubicBezTo>
                    <a:pt x="15565" y="20889"/>
                    <a:pt x="15988" y="21600"/>
                    <a:pt x="16200" y="21458"/>
                  </a:cubicBezTo>
                  <a:cubicBezTo>
                    <a:pt x="16412" y="21316"/>
                    <a:pt x="16624" y="21174"/>
                    <a:pt x="16729" y="20889"/>
                  </a:cubicBezTo>
                  <a:cubicBezTo>
                    <a:pt x="16729" y="20889"/>
                    <a:pt x="16941" y="20463"/>
                    <a:pt x="17047" y="20605"/>
                  </a:cubicBezTo>
                  <a:cubicBezTo>
                    <a:pt x="17047" y="20747"/>
                    <a:pt x="16835" y="20889"/>
                    <a:pt x="16941" y="21032"/>
                  </a:cubicBezTo>
                  <a:cubicBezTo>
                    <a:pt x="17047" y="21174"/>
                    <a:pt x="17047" y="20747"/>
                    <a:pt x="17153" y="20747"/>
                  </a:cubicBezTo>
                  <a:cubicBezTo>
                    <a:pt x="17153" y="20747"/>
                    <a:pt x="17365" y="21174"/>
                    <a:pt x="17471" y="21174"/>
                  </a:cubicBezTo>
                  <a:cubicBezTo>
                    <a:pt x="17471" y="21316"/>
                    <a:pt x="17682" y="21600"/>
                    <a:pt x="17788" y="21600"/>
                  </a:cubicBezTo>
                  <a:cubicBezTo>
                    <a:pt x="17682" y="21600"/>
                    <a:pt x="18000" y="21174"/>
                    <a:pt x="18000" y="21174"/>
                  </a:cubicBezTo>
                  <a:cubicBezTo>
                    <a:pt x="18212" y="21032"/>
                    <a:pt x="18318" y="20747"/>
                    <a:pt x="18424" y="20605"/>
                  </a:cubicBezTo>
                  <a:cubicBezTo>
                    <a:pt x="18741" y="20463"/>
                    <a:pt x="19588" y="20747"/>
                    <a:pt x="19588" y="20179"/>
                  </a:cubicBezTo>
                  <a:cubicBezTo>
                    <a:pt x="19694" y="19468"/>
                    <a:pt x="19800" y="19042"/>
                    <a:pt x="19906" y="18474"/>
                  </a:cubicBezTo>
                  <a:cubicBezTo>
                    <a:pt x="20118" y="17905"/>
                    <a:pt x="20224" y="17337"/>
                    <a:pt x="20541" y="16768"/>
                  </a:cubicBezTo>
                  <a:cubicBezTo>
                    <a:pt x="20647" y="16626"/>
                    <a:pt x="20859" y="16484"/>
                    <a:pt x="20965" y="16200"/>
                  </a:cubicBezTo>
                  <a:cubicBezTo>
                    <a:pt x="20965" y="16058"/>
                    <a:pt x="20965" y="16058"/>
                    <a:pt x="20965" y="15916"/>
                  </a:cubicBezTo>
                  <a:cubicBezTo>
                    <a:pt x="21071" y="15774"/>
                    <a:pt x="21176" y="15632"/>
                    <a:pt x="21176" y="15347"/>
                  </a:cubicBezTo>
                  <a:cubicBezTo>
                    <a:pt x="21282" y="15063"/>
                    <a:pt x="21176" y="14779"/>
                    <a:pt x="21282" y="14495"/>
                  </a:cubicBezTo>
                  <a:cubicBezTo>
                    <a:pt x="21282" y="14353"/>
                    <a:pt x="21388" y="14211"/>
                    <a:pt x="21388" y="14068"/>
                  </a:cubicBezTo>
                  <a:cubicBezTo>
                    <a:pt x="21494" y="13926"/>
                    <a:pt x="21282" y="13784"/>
                    <a:pt x="21388" y="13642"/>
                  </a:cubicBezTo>
                  <a:cubicBezTo>
                    <a:pt x="21494" y="13500"/>
                    <a:pt x="21600" y="13074"/>
                    <a:pt x="21494" y="12932"/>
                  </a:cubicBezTo>
                  <a:cubicBezTo>
                    <a:pt x="21494" y="12647"/>
                    <a:pt x="21388" y="12505"/>
                    <a:pt x="21388" y="12363"/>
                  </a:cubicBezTo>
                  <a:cubicBezTo>
                    <a:pt x="21282" y="12221"/>
                    <a:pt x="21282" y="11937"/>
                    <a:pt x="21282" y="11795"/>
                  </a:cubicBezTo>
                  <a:cubicBezTo>
                    <a:pt x="21176" y="11226"/>
                    <a:pt x="21494" y="10942"/>
                    <a:pt x="21388" y="10374"/>
                  </a:cubicBezTo>
                  <a:cubicBezTo>
                    <a:pt x="21388" y="10516"/>
                    <a:pt x="21282" y="10800"/>
                    <a:pt x="21176" y="10800"/>
                  </a:cubicBezTo>
                  <a:cubicBezTo>
                    <a:pt x="20965" y="10800"/>
                    <a:pt x="20859" y="10232"/>
                    <a:pt x="20753" y="9947"/>
                  </a:cubicBezTo>
                  <a:cubicBezTo>
                    <a:pt x="20541" y="9521"/>
                    <a:pt x="20118" y="9521"/>
                    <a:pt x="20118" y="8811"/>
                  </a:cubicBezTo>
                  <a:cubicBezTo>
                    <a:pt x="20012" y="8526"/>
                    <a:pt x="19906" y="8526"/>
                    <a:pt x="19800" y="8384"/>
                  </a:cubicBezTo>
                  <a:cubicBezTo>
                    <a:pt x="19588" y="8242"/>
                    <a:pt x="19588" y="8668"/>
                    <a:pt x="19482" y="8384"/>
                  </a:cubicBezTo>
                  <a:cubicBezTo>
                    <a:pt x="19482" y="7958"/>
                    <a:pt x="19376" y="7816"/>
                    <a:pt x="19165" y="7532"/>
                  </a:cubicBezTo>
                  <a:cubicBezTo>
                    <a:pt x="19165" y="7532"/>
                    <a:pt x="19059" y="7389"/>
                    <a:pt x="19059" y="7247"/>
                  </a:cubicBezTo>
                  <a:cubicBezTo>
                    <a:pt x="18953" y="7247"/>
                    <a:pt x="19059" y="6963"/>
                    <a:pt x="19059" y="7105"/>
                  </a:cubicBezTo>
                  <a:cubicBezTo>
                    <a:pt x="18847" y="6821"/>
                    <a:pt x="18635" y="6679"/>
                    <a:pt x="18424" y="6537"/>
                  </a:cubicBezTo>
                  <a:cubicBezTo>
                    <a:pt x="18212" y="6253"/>
                    <a:pt x="17894" y="6395"/>
                    <a:pt x="17788" y="6111"/>
                  </a:cubicBezTo>
                  <a:cubicBezTo>
                    <a:pt x="17576" y="5826"/>
                    <a:pt x="17682" y="5258"/>
                    <a:pt x="17576" y="5116"/>
                  </a:cubicBezTo>
                  <a:cubicBezTo>
                    <a:pt x="17576" y="4832"/>
                    <a:pt x="17576" y="4547"/>
                    <a:pt x="17471" y="4405"/>
                  </a:cubicBezTo>
                  <a:cubicBezTo>
                    <a:pt x="17365" y="4263"/>
                    <a:pt x="17259" y="4263"/>
                    <a:pt x="17259" y="3979"/>
                  </a:cubicBezTo>
                  <a:cubicBezTo>
                    <a:pt x="17259" y="3695"/>
                    <a:pt x="17259" y="3268"/>
                    <a:pt x="17047" y="2842"/>
                  </a:cubicBezTo>
                  <a:cubicBezTo>
                    <a:pt x="16941" y="2842"/>
                    <a:pt x="16729" y="2416"/>
                    <a:pt x="16729" y="2558"/>
                  </a:cubicBezTo>
                  <a:cubicBezTo>
                    <a:pt x="16518" y="2558"/>
                    <a:pt x="16518" y="2700"/>
                    <a:pt x="16412" y="2416"/>
                  </a:cubicBezTo>
                  <a:cubicBezTo>
                    <a:pt x="16200" y="2132"/>
                    <a:pt x="16306" y="1563"/>
                    <a:pt x="16094" y="1137"/>
                  </a:cubicBezTo>
                  <a:cubicBezTo>
                    <a:pt x="16094" y="995"/>
                    <a:pt x="15671" y="0"/>
                    <a:pt x="15671" y="0"/>
                  </a:cubicBezTo>
                  <a:cubicBezTo>
                    <a:pt x="15565" y="0"/>
                    <a:pt x="15565" y="284"/>
                    <a:pt x="15565" y="426"/>
                  </a:cubicBezTo>
                  <a:cubicBezTo>
                    <a:pt x="15565" y="568"/>
                    <a:pt x="15459" y="711"/>
                    <a:pt x="15353" y="853"/>
                  </a:cubicBezTo>
                  <a:cubicBezTo>
                    <a:pt x="15353" y="853"/>
                    <a:pt x="15141" y="1137"/>
                    <a:pt x="15247" y="1279"/>
                  </a:cubicBezTo>
                  <a:cubicBezTo>
                    <a:pt x="15247" y="1279"/>
                    <a:pt x="15459" y="1279"/>
                    <a:pt x="15353" y="1421"/>
                  </a:cubicBezTo>
                  <a:cubicBezTo>
                    <a:pt x="15247" y="1421"/>
                    <a:pt x="15141" y="2132"/>
                    <a:pt x="15141" y="2274"/>
                  </a:cubicBezTo>
                  <a:cubicBezTo>
                    <a:pt x="15247" y="2558"/>
                    <a:pt x="15247" y="2842"/>
                    <a:pt x="15247" y="3126"/>
                  </a:cubicBezTo>
                  <a:cubicBezTo>
                    <a:pt x="15141" y="3695"/>
                    <a:pt x="15141" y="5116"/>
                    <a:pt x="14506" y="5116"/>
                  </a:cubicBezTo>
                  <a:cubicBezTo>
                    <a:pt x="14082" y="5116"/>
                    <a:pt x="14082" y="4547"/>
                    <a:pt x="13765" y="4405"/>
                  </a:cubicBezTo>
                  <a:cubicBezTo>
                    <a:pt x="13553" y="4263"/>
                    <a:pt x="13341" y="4263"/>
                    <a:pt x="13129" y="3979"/>
                  </a:cubicBezTo>
                  <a:cubicBezTo>
                    <a:pt x="13024" y="3837"/>
                    <a:pt x="11859" y="2984"/>
                    <a:pt x="11965" y="2842"/>
                  </a:cubicBezTo>
                  <a:cubicBezTo>
                    <a:pt x="11965" y="2700"/>
                    <a:pt x="12071" y="2558"/>
                    <a:pt x="12176" y="2416"/>
                  </a:cubicBezTo>
                  <a:cubicBezTo>
                    <a:pt x="12176" y="2274"/>
                    <a:pt x="12388" y="2274"/>
                    <a:pt x="12388" y="2132"/>
                  </a:cubicBezTo>
                  <a:cubicBezTo>
                    <a:pt x="12388" y="2132"/>
                    <a:pt x="12282" y="1989"/>
                    <a:pt x="12282" y="1847"/>
                  </a:cubicBezTo>
                  <a:cubicBezTo>
                    <a:pt x="12388" y="1705"/>
                    <a:pt x="12388" y="1705"/>
                    <a:pt x="12494" y="1563"/>
                  </a:cubicBezTo>
                  <a:cubicBezTo>
                    <a:pt x="12494" y="1421"/>
                    <a:pt x="12706" y="1279"/>
                    <a:pt x="12812" y="1137"/>
                  </a:cubicBezTo>
                  <a:cubicBezTo>
                    <a:pt x="12812" y="995"/>
                    <a:pt x="12600" y="711"/>
                    <a:pt x="12494" y="853"/>
                  </a:cubicBezTo>
                  <a:cubicBezTo>
                    <a:pt x="12494" y="853"/>
                    <a:pt x="12388" y="1137"/>
                    <a:pt x="12388" y="1137"/>
                  </a:cubicBezTo>
                  <a:cubicBezTo>
                    <a:pt x="12282" y="995"/>
                    <a:pt x="12282" y="995"/>
                    <a:pt x="12176" y="853"/>
                  </a:cubicBezTo>
                  <a:cubicBezTo>
                    <a:pt x="12176" y="711"/>
                    <a:pt x="11965" y="995"/>
                    <a:pt x="11859" y="995"/>
                  </a:cubicBezTo>
                  <a:cubicBezTo>
                    <a:pt x="11753" y="1137"/>
                    <a:pt x="11647" y="995"/>
                    <a:pt x="11541" y="995"/>
                  </a:cubicBezTo>
                  <a:cubicBezTo>
                    <a:pt x="11329" y="853"/>
                    <a:pt x="11012" y="711"/>
                    <a:pt x="10694" y="568"/>
                  </a:cubicBezTo>
                  <a:cubicBezTo>
                    <a:pt x="10482" y="568"/>
                    <a:pt x="10906" y="711"/>
                    <a:pt x="10694" y="568"/>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31" name="Shape 531"/>
            <p:cNvSpPr/>
            <p:nvPr/>
          </p:nvSpPr>
          <p:spPr>
            <a:xfrm>
              <a:off x="6455371" y="2000086"/>
              <a:ext cx="310280" cy="510845"/>
            </a:xfrm>
            <a:custGeom>
              <a:avLst/>
              <a:gdLst/>
              <a:ahLst/>
              <a:cxnLst>
                <a:cxn ang="0">
                  <a:pos x="wd2" y="hd2"/>
                </a:cxn>
                <a:cxn ang="5400000">
                  <a:pos x="wd2" y="hd2"/>
                </a:cxn>
                <a:cxn ang="10800000">
                  <a:pos x="wd2" y="hd2"/>
                </a:cxn>
                <a:cxn ang="16200000">
                  <a:pos x="wd2" y="hd2"/>
                </a:cxn>
              </a:cxnLst>
              <a:rect l="0" t="0" r="r" b="b"/>
              <a:pathLst>
                <a:path w="21003" h="21600" extrusionOk="0">
                  <a:moveTo>
                    <a:pt x="8100" y="0"/>
                  </a:moveTo>
                  <a:cubicBezTo>
                    <a:pt x="6480" y="0"/>
                    <a:pt x="5400" y="360"/>
                    <a:pt x="3780" y="0"/>
                  </a:cubicBezTo>
                  <a:cubicBezTo>
                    <a:pt x="3240" y="0"/>
                    <a:pt x="2700" y="0"/>
                    <a:pt x="2700" y="360"/>
                  </a:cubicBezTo>
                  <a:cubicBezTo>
                    <a:pt x="3240" y="1080"/>
                    <a:pt x="2700" y="720"/>
                    <a:pt x="2160" y="1080"/>
                  </a:cubicBezTo>
                  <a:cubicBezTo>
                    <a:pt x="2700" y="720"/>
                    <a:pt x="2700" y="1440"/>
                    <a:pt x="2700" y="1440"/>
                  </a:cubicBezTo>
                  <a:cubicBezTo>
                    <a:pt x="2160" y="2160"/>
                    <a:pt x="540" y="1800"/>
                    <a:pt x="1080" y="2880"/>
                  </a:cubicBezTo>
                  <a:cubicBezTo>
                    <a:pt x="2160" y="3600"/>
                    <a:pt x="1620" y="3960"/>
                    <a:pt x="1080" y="4680"/>
                  </a:cubicBezTo>
                  <a:cubicBezTo>
                    <a:pt x="1080" y="5400"/>
                    <a:pt x="2160" y="5400"/>
                    <a:pt x="2700" y="5040"/>
                  </a:cubicBezTo>
                  <a:cubicBezTo>
                    <a:pt x="2160" y="5400"/>
                    <a:pt x="2700" y="5400"/>
                    <a:pt x="2700" y="5760"/>
                  </a:cubicBezTo>
                  <a:cubicBezTo>
                    <a:pt x="2700" y="5400"/>
                    <a:pt x="1620" y="6480"/>
                    <a:pt x="1620" y="6480"/>
                  </a:cubicBezTo>
                  <a:cubicBezTo>
                    <a:pt x="1080" y="6480"/>
                    <a:pt x="0" y="6480"/>
                    <a:pt x="0" y="7200"/>
                  </a:cubicBezTo>
                  <a:cubicBezTo>
                    <a:pt x="540" y="7200"/>
                    <a:pt x="1080" y="6480"/>
                    <a:pt x="1620" y="6840"/>
                  </a:cubicBezTo>
                  <a:cubicBezTo>
                    <a:pt x="1620" y="7200"/>
                    <a:pt x="1620" y="7560"/>
                    <a:pt x="1620" y="7560"/>
                  </a:cubicBezTo>
                  <a:cubicBezTo>
                    <a:pt x="1080" y="7920"/>
                    <a:pt x="1080" y="8280"/>
                    <a:pt x="1080" y="8280"/>
                  </a:cubicBezTo>
                  <a:cubicBezTo>
                    <a:pt x="1080" y="8640"/>
                    <a:pt x="1620" y="7920"/>
                    <a:pt x="2160" y="7920"/>
                  </a:cubicBezTo>
                  <a:cubicBezTo>
                    <a:pt x="2160" y="7560"/>
                    <a:pt x="2700" y="8280"/>
                    <a:pt x="2700" y="8280"/>
                  </a:cubicBezTo>
                  <a:cubicBezTo>
                    <a:pt x="3240" y="8280"/>
                    <a:pt x="2700" y="6840"/>
                    <a:pt x="2160" y="6840"/>
                  </a:cubicBezTo>
                  <a:cubicBezTo>
                    <a:pt x="2700" y="6840"/>
                    <a:pt x="3780" y="7200"/>
                    <a:pt x="3780" y="6840"/>
                  </a:cubicBezTo>
                  <a:cubicBezTo>
                    <a:pt x="3780" y="6840"/>
                    <a:pt x="3240" y="7200"/>
                    <a:pt x="3240" y="7200"/>
                  </a:cubicBezTo>
                  <a:cubicBezTo>
                    <a:pt x="3240" y="7560"/>
                    <a:pt x="3780" y="7920"/>
                    <a:pt x="3780" y="8280"/>
                  </a:cubicBezTo>
                  <a:cubicBezTo>
                    <a:pt x="3780" y="8640"/>
                    <a:pt x="2160" y="9720"/>
                    <a:pt x="3780" y="9720"/>
                  </a:cubicBezTo>
                  <a:cubicBezTo>
                    <a:pt x="3780" y="9720"/>
                    <a:pt x="5400" y="9720"/>
                    <a:pt x="5940" y="9720"/>
                  </a:cubicBezTo>
                  <a:cubicBezTo>
                    <a:pt x="6480" y="9360"/>
                    <a:pt x="8100" y="9360"/>
                    <a:pt x="8100" y="9360"/>
                  </a:cubicBezTo>
                  <a:cubicBezTo>
                    <a:pt x="7560" y="10080"/>
                    <a:pt x="7020" y="10080"/>
                    <a:pt x="7560" y="10800"/>
                  </a:cubicBezTo>
                  <a:cubicBezTo>
                    <a:pt x="8100" y="11880"/>
                    <a:pt x="8100" y="11160"/>
                    <a:pt x="8640" y="11520"/>
                  </a:cubicBezTo>
                  <a:cubicBezTo>
                    <a:pt x="8640" y="11880"/>
                    <a:pt x="8100" y="12600"/>
                    <a:pt x="8640" y="12960"/>
                  </a:cubicBezTo>
                  <a:cubicBezTo>
                    <a:pt x="9180" y="13680"/>
                    <a:pt x="7560" y="13680"/>
                    <a:pt x="7020" y="13680"/>
                  </a:cubicBezTo>
                  <a:cubicBezTo>
                    <a:pt x="5940" y="14040"/>
                    <a:pt x="5400" y="13320"/>
                    <a:pt x="4320" y="14040"/>
                  </a:cubicBezTo>
                  <a:cubicBezTo>
                    <a:pt x="3780" y="14760"/>
                    <a:pt x="6480" y="14400"/>
                    <a:pt x="5940" y="14760"/>
                  </a:cubicBezTo>
                  <a:cubicBezTo>
                    <a:pt x="5940" y="14760"/>
                    <a:pt x="4860" y="15120"/>
                    <a:pt x="4860" y="15120"/>
                  </a:cubicBezTo>
                  <a:cubicBezTo>
                    <a:pt x="4860" y="15480"/>
                    <a:pt x="5400" y="15480"/>
                    <a:pt x="4860" y="15840"/>
                  </a:cubicBezTo>
                  <a:cubicBezTo>
                    <a:pt x="4320" y="16200"/>
                    <a:pt x="3780" y="16560"/>
                    <a:pt x="2700" y="16920"/>
                  </a:cubicBezTo>
                  <a:cubicBezTo>
                    <a:pt x="2160" y="17280"/>
                    <a:pt x="3240" y="17640"/>
                    <a:pt x="3240" y="17640"/>
                  </a:cubicBezTo>
                  <a:cubicBezTo>
                    <a:pt x="3780" y="17640"/>
                    <a:pt x="4860" y="17280"/>
                    <a:pt x="4860" y="17280"/>
                  </a:cubicBezTo>
                  <a:cubicBezTo>
                    <a:pt x="4860" y="17640"/>
                    <a:pt x="6480" y="17640"/>
                    <a:pt x="7020" y="18000"/>
                  </a:cubicBezTo>
                  <a:cubicBezTo>
                    <a:pt x="8100" y="18000"/>
                    <a:pt x="9180" y="17280"/>
                    <a:pt x="9720" y="17280"/>
                  </a:cubicBezTo>
                  <a:cubicBezTo>
                    <a:pt x="9720" y="17280"/>
                    <a:pt x="8640" y="19080"/>
                    <a:pt x="7020" y="18720"/>
                  </a:cubicBezTo>
                  <a:cubicBezTo>
                    <a:pt x="6480" y="18360"/>
                    <a:pt x="5940" y="18720"/>
                    <a:pt x="5400" y="18720"/>
                  </a:cubicBezTo>
                  <a:cubicBezTo>
                    <a:pt x="4320" y="18720"/>
                    <a:pt x="4860" y="18360"/>
                    <a:pt x="4320" y="18360"/>
                  </a:cubicBezTo>
                  <a:cubicBezTo>
                    <a:pt x="4320" y="18360"/>
                    <a:pt x="4320" y="19440"/>
                    <a:pt x="3780" y="19800"/>
                  </a:cubicBezTo>
                  <a:cubicBezTo>
                    <a:pt x="3780" y="19800"/>
                    <a:pt x="3240" y="20160"/>
                    <a:pt x="2700" y="20520"/>
                  </a:cubicBezTo>
                  <a:cubicBezTo>
                    <a:pt x="2700" y="20520"/>
                    <a:pt x="1620" y="20880"/>
                    <a:pt x="1620" y="21240"/>
                  </a:cubicBezTo>
                  <a:cubicBezTo>
                    <a:pt x="1620" y="21240"/>
                    <a:pt x="2700" y="21240"/>
                    <a:pt x="2700" y="21240"/>
                  </a:cubicBezTo>
                  <a:cubicBezTo>
                    <a:pt x="2700" y="21240"/>
                    <a:pt x="2160" y="21240"/>
                    <a:pt x="2700" y="21600"/>
                  </a:cubicBezTo>
                  <a:cubicBezTo>
                    <a:pt x="2700" y="21600"/>
                    <a:pt x="3780" y="20520"/>
                    <a:pt x="4320" y="20520"/>
                  </a:cubicBezTo>
                  <a:cubicBezTo>
                    <a:pt x="4860" y="20520"/>
                    <a:pt x="5940" y="20880"/>
                    <a:pt x="6480" y="20520"/>
                  </a:cubicBezTo>
                  <a:cubicBezTo>
                    <a:pt x="7560" y="20520"/>
                    <a:pt x="7020" y="19800"/>
                    <a:pt x="8100" y="19800"/>
                  </a:cubicBezTo>
                  <a:cubicBezTo>
                    <a:pt x="8640" y="19440"/>
                    <a:pt x="9180" y="19800"/>
                    <a:pt x="10260" y="19800"/>
                  </a:cubicBezTo>
                  <a:cubicBezTo>
                    <a:pt x="10800" y="20160"/>
                    <a:pt x="11340" y="19440"/>
                    <a:pt x="12420" y="19800"/>
                  </a:cubicBezTo>
                  <a:cubicBezTo>
                    <a:pt x="12960" y="20160"/>
                    <a:pt x="14040" y="19800"/>
                    <a:pt x="14580" y="19440"/>
                  </a:cubicBezTo>
                  <a:cubicBezTo>
                    <a:pt x="15660" y="19440"/>
                    <a:pt x="17280" y="19440"/>
                    <a:pt x="18360" y="19440"/>
                  </a:cubicBezTo>
                  <a:cubicBezTo>
                    <a:pt x="18360" y="19440"/>
                    <a:pt x="20520" y="18360"/>
                    <a:pt x="20520" y="18360"/>
                  </a:cubicBezTo>
                  <a:cubicBezTo>
                    <a:pt x="19980" y="18000"/>
                    <a:pt x="17820" y="18360"/>
                    <a:pt x="17820" y="18000"/>
                  </a:cubicBezTo>
                  <a:cubicBezTo>
                    <a:pt x="17820" y="17640"/>
                    <a:pt x="19980" y="16560"/>
                    <a:pt x="20520" y="16560"/>
                  </a:cubicBezTo>
                  <a:cubicBezTo>
                    <a:pt x="21060" y="15840"/>
                    <a:pt x="21600" y="14400"/>
                    <a:pt x="19440" y="14400"/>
                  </a:cubicBezTo>
                  <a:cubicBezTo>
                    <a:pt x="18900" y="14400"/>
                    <a:pt x="17820" y="14760"/>
                    <a:pt x="17280" y="14760"/>
                  </a:cubicBezTo>
                  <a:cubicBezTo>
                    <a:pt x="16200" y="14400"/>
                    <a:pt x="17280" y="14400"/>
                    <a:pt x="17280" y="14040"/>
                  </a:cubicBezTo>
                  <a:cubicBezTo>
                    <a:pt x="17280" y="13680"/>
                    <a:pt x="17280" y="13320"/>
                    <a:pt x="16740" y="12960"/>
                  </a:cubicBezTo>
                  <a:cubicBezTo>
                    <a:pt x="16740" y="12960"/>
                    <a:pt x="14580" y="12600"/>
                    <a:pt x="15120" y="12240"/>
                  </a:cubicBezTo>
                  <a:cubicBezTo>
                    <a:pt x="15120" y="12240"/>
                    <a:pt x="16200" y="12600"/>
                    <a:pt x="16200" y="12240"/>
                  </a:cubicBezTo>
                  <a:cubicBezTo>
                    <a:pt x="16740" y="11880"/>
                    <a:pt x="16200" y="11520"/>
                    <a:pt x="15660" y="11160"/>
                  </a:cubicBezTo>
                  <a:cubicBezTo>
                    <a:pt x="14040" y="10440"/>
                    <a:pt x="13500" y="10440"/>
                    <a:pt x="12420" y="9000"/>
                  </a:cubicBezTo>
                  <a:cubicBezTo>
                    <a:pt x="11880" y="8280"/>
                    <a:pt x="11340" y="7560"/>
                    <a:pt x="9720" y="6840"/>
                  </a:cubicBezTo>
                  <a:cubicBezTo>
                    <a:pt x="9180" y="6480"/>
                    <a:pt x="7020" y="7200"/>
                    <a:pt x="6480" y="6480"/>
                  </a:cubicBezTo>
                  <a:cubicBezTo>
                    <a:pt x="6480" y="6480"/>
                    <a:pt x="9720" y="6120"/>
                    <a:pt x="9180" y="5760"/>
                  </a:cubicBezTo>
                  <a:cubicBezTo>
                    <a:pt x="9180" y="5760"/>
                    <a:pt x="8100" y="6120"/>
                    <a:pt x="7560" y="5760"/>
                  </a:cubicBezTo>
                  <a:cubicBezTo>
                    <a:pt x="7560" y="5760"/>
                    <a:pt x="9720" y="5400"/>
                    <a:pt x="9720" y="5400"/>
                  </a:cubicBezTo>
                  <a:cubicBezTo>
                    <a:pt x="10260" y="5040"/>
                    <a:pt x="11880" y="3240"/>
                    <a:pt x="11340" y="2880"/>
                  </a:cubicBezTo>
                  <a:cubicBezTo>
                    <a:pt x="10800" y="2160"/>
                    <a:pt x="9180" y="2160"/>
                    <a:pt x="8100" y="2160"/>
                  </a:cubicBezTo>
                  <a:cubicBezTo>
                    <a:pt x="7560" y="2520"/>
                    <a:pt x="4860" y="2520"/>
                    <a:pt x="4860" y="2520"/>
                  </a:cubicBezTo>
                  <a:cubicBezTo>
                    <a:pt x="4860" y="2520"/>
                    <a:pt x="5940" y="2160"/>
                    <a:pt x="5940" y="2160"/>
                  </a:cubicBezTo>
                  <a:cubicBezTo>
                    <a:pt x="5940" y="2160"/>
                    <a:pt x="4860" y="1800"/>
                    <a:pt x="4860" y="2160"/>
                  </a:cubicBezTo>
                  <a:cubicBezTo>
                    <a:pt x="4860" y="1800"/>
                    <a:pt x="9720" y="360"/>
                    <a:pt x="8100" y="0"/>
                  </a:cubicBezTo>
                  <a:cubicBezTo>
                    <a:pt x="7560" y="0"/>
                    <a:pt x="9180" y="360"/>
                    <a:pt x="8100"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32" name="Shape 532"/>
            <p:cNvSpPr/>
            <p:nvPr/>
          </p:nvSpPr>
          <p:spPr>
            <a:xfrm>
              <a:off x="5733499" y="1474702"/>
              <a:ext cx="424592" cy="213687"/>
            </a:xfrm>
            <a:custGeom>
              <a:avLst/>
              <a:gdLst/>
              <a:ahLst/>
              <a:cxnLst>
                <a:cxn ang="0">
                  <a:pos x="wd2" y="hd2"/>
                </a:cxn>
                <a:cxn ang="5400000">
                  <a:pos x="wd2" y="hd2"/>
                </a:cxn>
                <a:cxn ang="10800000">
                  <a:pos x="wd2" y="hd2"/>
                </a:cxn>
                <a:cxn ang="16200000">
                  <a:pos x="wd2" y="hd2"/>
                </a:cxn>
              </a:cxnLst>
              <a:rect l="0" t="0" r="r" b="b"/>
              <a:pathLst>
                <a:path w="21283" h="20769" extrusionOk="0">
                  <a:moveTo>
                    <a:pt x="20883" y="7477"/>
                  </a:moveTo>
                  <a:cubicBezTo>
                    <a:pt x="20883" y="7477"/>
                    <a:pt x="19283" y="6646"/>
                    <a:pt x="19283" y="6646"/>
                  </a:cubicBezTo>
                  <a:cubicBezTo>
                    <a:pt x="19283" y="6646"/>
                    <a:pt x="19683" y="5815"/>
                    <a:pt x="19683" y="5815"/>
                  </a:cubicBezTo>
                  <a:cubicBezTo>
                    <a:pt x="19283" y="5815"/>
                    <a:pt x="18483" y="5815"/>
                    <a:pt x="18883" y="4984"/>
                  </a:cubicBezTo>
                  <a:cubicBezTo>
                    <a:pt x="18883" y="4984"/>
                    <a:pt x="19283" y="4154"/>
                    <a:pt x="19283" y="4154"/>
                  </a:cubicBezTo>
                  <a:cubicBezTo>
                    <a:pt x="18883" y="3323"/>
                    <a:pt x="18083" y="3323"/>
                    <a:pt x="18083" y="3323"/>
                  </a:cubicBezTo>
                  <a:cubicBezTo>
                    <a:pt x="18083" y="2492"/>
                    <a:pt x="18883" y="1661"/>
                    <a:pt x="18883" y="1661"/>
                  </a:cubicBezTo>
                  <a:cubicBezTo>
                    <a:pt x="18883" y="1661"/>
                    <a:pt x="17283" y="2492"/>
                    <a:pt x="16883" y="1661"/>
                  </a:cubicBezTo>
                  <a:cubicBezTo>
                    <a:pt x="16483" y="831"/>
                    <a:pt x="16083" y="0"/>
                    <a:pt x="15283" y="0"/>
                  </a:cubicBezTo>
                  <a:cubicBezTo>
                    <a:pt x="14883" y="0"/>
                    <a:pt x="15683" y="1661"/>
                    <a:pt x="15283" y="2492"/>
                  </a:cubicBezTo>
                  <a:cubicBezTo>
                    <a:pt x="14883" y="3323"/>
                    <a:pt x="14483" y="2492"/>
                    <a:pt x="14083" y="3323"/>
                  </a:cubicBezTo>
                  <a:cubicBezTo>
                    <a:pt x="13683" y="4154"/>
                    <a:pt x="13283" y="3323"/>
                    <a:pt x="12483" y="3323"/>
                  </a:cubicBezTo>
                  <a:cubicBezTo>
                    <a:pt x="11683" y="2492"/>
                    <a:pt x="12883" y="5815"/>
                    <a:pt x="12483" y="6646"/>
                  </a:cubicBezTo>
                  <a:cubicBezTo>
                    <a:pt x="12483" y="6646"/>
                    <a:pt x="10883" y="831"/>
                    <a:pt x="10083" y="3323"/>
                  </a:cubicBezTo>
                  <a:cubicBezTo>
                    <a:pt x="9683" y="3323"/>
                    <a:pt x="10083" y="4984"/>
                    <a:pt x="9683" y="5815"/>
                  </a:cubicBezTo>
                  <a:cubicBezTo>
                    <a:pt x="9683" y="6646"/>
                    <a:pt x="8483" y="3323"/>
                    <a:pt x="8083" y="3323"/>
                  </a:cubicBezTo>
                  <a:cubicBezTo>
                    <a:pt x="7683" y="3323"/>
                    <a:pt x="8883" y="6646"/>
                    <a:pt x="8083" y="6646"/>
                  </a:cubicBezTo>
                  <a:cubicBezTo>
                    <a:pt x="7683" y="6646"/>
                    <a:pt x="7683" y="6646"/>
                    <a:pt x="7283" y="6646"/>
                  </a:cubicBezTo>
                  <a:cubicBezTo>
                    <a:pt x="6883" y="6646"/>
                    <a:pt x="6483" y="8307"/>
                    <a:pt x="6483" y="9138"/>
                  </a:cubicBezTo>
                  <a:cubicBezTo>
                    <a:pt x="6483" y="8307"/>
                    <a:pt x="5283" y="6646"/>
                    <a:pt x="5283" y="5815"/>
                  </a:cubicBezTo>
                  <a:cubicBezTo>
                    <a:pt x="5283" y="5815"/>
                    <a:pt x="6083" y="5815"/>
                    <a:pt x="6083" y="5815"/>
                  </a:cubicBezTo>
                  <a:cubicBezTo>
                    <a:pt x="6083" y="4984"/>
                    <a:pt x="5283" y="3323"/>
                    <a:pt x="5283" y="3323"/>
                  </a:cubicBezTo>
                  <a:cubicBezTo>
                    <a:pt x="4883" y="3323"/>
                    <a:pt x="2883" y="-831"/>
                    <a:pt x="2483" y="831"/>
                  </a:cubicBezTo>
                  <a:cubicBezTo>
                    <a:pt x="2483" y="1661"/>
                    <a:pt x="3683" y="1661"/>
                    <a:pt x="3283" y="2492"/>
                  </a:cubicBezTo>
                  <a:cubicBezTo>
                    <a:pt x="3283" y="2492"/>
                    <a:pt x="3283" y="2492"/>
                    <a:pt x="2883" y="2492"/>
                  </a:cubicBezTo>
                  <a:cubicBezTo>
                    <a:pt x="3683" y="1661"/>
                    <a:pt x="4083" y="4984"/>
                    <a:pt x="3683" y="5815"/>
                  </a:cubicBezTo>
                  <a:cubicBezTo>
                    <a:pt x="3683" y="5815"/>
                    <a:pt x="483" y="0"/>
                    <a:pt x="1683" y="4154"/>
                  </a:cubicBezTo>
                  <a:cubicBezTo>
                    <a:pt x="1683" y="4154"/>
                    <a:pt x="883" y="4154"/>
                    <a:pt x="883" y="4154"/>
                  </a:cubicBezTo>
                  <a:cubicBezTo>
                    <a:pt x="883" y="4984"/>
                    <a:pt x="1683" y="4984"/>
                    <a:pt x="1683" y="4984"/>
                  </a:cubicBezTo>
                  <a:cubicBezTo>
                    <a:pt x="1683" y="4154"/>
                    <a:pt x="1683" y="5815"/>
                    <a:pt x="1683" y="5815"/>
                  </a:cubicBezTo>
                  <a:cubicBezTo>
                    <a:pt x="1683" y="5815"/>
                    <a:pt x="883" y="4984"/>
                    <a:pt x="483" y="4984"/>
                  </a:cubicBezTo>
                  <a:cubicBezTo>
                    <a:pt x="883" y="4984"/>
                    <a:pt x="-317" y="7477"/>
                    <a:pt x="83" y="6646"/>
                  </a:cubicBezTo>
                  <a:cubicBezTo>
                    <a:pt x="-317" y="8307"/>
                    <a:pt x="2883" y="7477"/>
                    <a:pt x="2883" y="7477"/>
                  </a:cubicBezTo>
                  <a:cubicBezTo>
                    <a:pt x="3283" y="7477"/>
                    <a:pt x="4883" y="8307"/>
                    <a:pt x="4883" y="8307"/>
                  </a:cubicBezTo>
                  <a:cubicBezTo>
                    <a:pt x="4483" y="8307"/>
                    <a:pt x="4083" y="8307"/>
                    <a:pt x="4083" y="9138"/>
                  </a:cubicBezTo>
                  <a:cubicBezTo>
                    <a:pt x="4083" y="9138"/>
                    <a:pt x="4483" y="9969"/>
                    <a:pt x="4483" y="9969"/>
                  </a:cubicBezTo>
                  <a:cubicBezTo>
                    <a:pt x="4083" y="10800"/>
                    <a:pt x="3283" y="10800"/>
                    <a:pt x="2883" y="10800"/>
                  </a:cubicBezTo>
                  <a:cubicBezTo>
                    <a:pt x="2883" y="10800"/>
                    <a:pt x="483" y="11631"/>
                    <a:pt x="883" y="11631"/>
                  </a:cubicBezTo>
                  <a:cubicBezTo>
                    <a:pt x="1683" y="12461"/>
                    <a:pt x="2883" y="11631"/>
                    <a:pt x="3683" y="12461"/>
                  </a:cubicBezTo>
                  <a:cubicBezTo>
                    <a:pt x="4083" y="13292"/>
                    <a:pt x="4083" y="14123"/>
                    <a:pt x="4483" y="14123"/>
                  </a:cubicBezTo>
                  <a:cubicBezTo>
                    <a:pt x="4483" y="14123"/>
                    <a:pt x="5283" y="13292"/>
                    <a:pt x="5683" y="13292"/>
                  </a:cubicBezTo>
                  <a:cubicBezTo>
                    <a:pt x="5283" y="13292"/>
                    <a:pt x="4883" y="14123"/>
                    <a:pt x="4883" y="14123"/>
                  </a:cubicBezTo>
                  <a:cubicBezTo>
                    <a:pt x="4883" y="14954"/>
                    <a:pt x="5683" y="14123"/>
                    <a:pt x="5683" y="14123"/>
                  </a:cubicBezTo>
                  <a:cubicBezTo>
                    <a:pt x="6083" y="14954"/>
                    <a:pt x="2883" y="18277"/>
                    <a:pt x="3683" y="18277"/>
                  </a:cubicBezTo>
                  <a:cubicBezTo>
                    <a:pt x="4483" y="19107"/>
                    <a:pt x="5283" y="18277"/>
                    <a:pt x="5683" y="18277"/>
                  </a:cubicBezTo>
                  <a:cubicBezTo>
                    <a:pt x="6483" y="18277"/>
                    <a:pt x="7283" y="18277"/>
                    <a:pt x="8083" y="19107"/>
                  </a:cubicBezTo>
                  <a:cubicBezTo>
                    <a:pt x="7683" y="18277"/>
                    <a:pt x="7683" y="19107"/>
                    <a:pt x="7683" y="19107"/>
                  </a:cubicBezTo>
                  <a:cubicBezTo>
                    <a:pt x="8083" y="19938"/>
                    <a:pt x="8483" y="19938"/>
                    <a:pt x="8483" y="19938"/>
                  </a:cubicBezTo>
                  <a:cubicBezTo>
                    <a:pt x="9283" y="20769"/>
                    <a:pt x="10483" y="20769"/>
                    <a:pt x="11283" y="20769"/>
                  </a:cubicBezTo>
                  <a:cubicBezTo>
                    <a:pt x="12083" y="20769"/>
                    <a:pt x="12083" y="19938"/>
                    <a:pt x="12883" y="19938"/>
                  </a:cubicBezTo>
                  <a:cubicBezTo>
                    <a:pt x="13683" y="19107"/>
                    <a:pt x="14483" y="19107"/>
                    <a:pt x="15283" y="18277"/>
                  </a:cubicBezTo>
                  <a:cubicBezTo>
                    <a:pt x="16483" y="16615"/>
                    <a:pt x="16883" y="15784"/>
                    <a:pt x="18083" y="14954"/>
                  </a:cubicBezTo>
                  <a:cubicBezTo>
                    <a:pt x="18883" y="14954"/>
                    <a:pt x="19283" y="12461"/>
                    <a:pt x="20483" y="12461"/>
                  </a:cubicBezTo>
                  <a:cubicBezTo>
                    <a:pt x="20483" y="11631"/>
                    <a:pt x="20883" y="11631"/>
                    <a:pt x="20483" y="10800"/>
                  </a:cubicBezTo>
                  <a:cubicBezTo>
                    <a:pt x="20083" y="9969"/>
                    <a:pt x="20883" y="9969"/>
                    <a:pt x="21283" y="9969"/>
                  </a:cubicBezTo>
                  <a:cubicBezTo>
                    <a:pt x="21283" y="9969"/>
                    <a:pt x="20483" y="9138"/>
                    <a:pt x="20483" y="9138"/>
                  </a:cubicBezTo>
                  <a:cubicBezTo>
                    <a:pt x="20483" y="8307"/>
                    <a:pt x="21283" y="7477"/>
                    <a:pt x="20883" y="7477"/>
                  </a:cubicBezTo>
                  <a:cubicBezTo>
                    <a:pt x="20083" y="6646"/>
                    <a:pt x="21283" y="7477"/>
                    <a:pt x="20883" y="747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33" name="Shape 533"/>
            <p:cNvSpPr/>
            <p:nvPr/>
          </p:nvSpPr>
          <p:spPr>
            <a:xfrm>
              <a:off x="8740886" y="658622"/>
              <a:ext cx="708375" cy="518921"/>
            </a:xfrm>
            <a:custGeom>
              <a:avLst/>
              <a:gdLst/>
              <a:ahLst/>
              <a:cxnLst>
                <a:cxn ang="0">
                  <a:pos x="wd2" y="hd2"/>
                </a:cxn>
                <a:cxn ang="5400000">
                  <a:pos x="wd2" y="hd2"/>
                </a:cxn>
                <a:cxn ang="10800000">
                  <a:pos x="wd2" y="hd2"/>
                </a:cxn>
                <a:cxn ang="16200000">
                  <a:pos x="wd2" y="hd2"/>
                </a:cxn>
              </a:cxnLst>
              <a:rect l="0" t="0" r="r" b="b"/>
              <a:pathLst>
                <a:path w="21251" h="21339" extrusionOk="0">
                  <a:moveTo>
                    <a:pt x="20160" y="87"/>
                  </a:moveTo>
                  <a:cubicBezTo>
                    <a:pt x="19440" y="87"/>
                    <a:pt x="19200" y="-261"/>
                    <a:pt x="18480" y="436"/>
                  </a:cubicBezTo>
                  <a:cubicBezTo>
                    <a:pt x="18240" y="436"/>
                    <a:pt x="17280" y="784"/>
                    <a:pt x="17520" y="1133"/>
                  </a:cubicBezTo>
                  <a:cubicBezTo>
                    <a:pt x="17280" y="1133"/>
                    <a:pt x="16320" y="1829"/>
                    <a:pt x="15840" y="1829"/>
                  </a:cubicBezTo>
                  <a:cubicBezTo>
                    <a:pt x="15360" y="1829"/>
                    <a:pt x="14640" y="2178"/>
                    <a:pt x="14160" y="2526"/>
                  </a:cubicBezTo>
                  <a:cubicBezTo>
                    <a:pt x="13440" y="2526"/>
                    <a:pt x="12960" y="2526"/>
                    <a:pt x="12240" y="2526"/>
                  </a:cubicBezTo>
                  <a:cubicBezTo>
                    <a:pt x="12240" y="2526"/>
                    <a:pt x="10800" y="2526"/>
                    <a:pt x="11040" y="2874"/>
                  </a:cubicBezTo>
                  <a:cubicBezTo>
                    <a:pt x="11040" y="2874"/>
                    <a:pt x="11520" y="2874"/>
                    <a:pt x="11520" y="2874"/>
                  </a:cubicBezTo>
                  <a:cubicBezTo>
                    <a:pt x="11280" y="3223"/>
                    <a:pt x="10800" y="3223"/>
                    <a:pt x="10560" y="3571"/>
                  </a:cubicBezTo>
                  <a:cubicBezTo>
                    <a:pt x="10320" y="3571"/>
                    <a:pt x="9840" y="3571"/>
                    <a:pt x="9360" y="3571"/>
                  </a:cubicBezTo>
                  <a:cubicBezTo>
                    <a:pt x="9120" y="3571"/>
                    <a:pt x="9120" y="3571"/>
                    <a:pt x="8640" y="3920"/>
                  </a:cubicBezTo>
                  <a:cubicBezTo>
                    <a:pt x="8400" y="4965"/>
                    <a:pt x="8160" y="4616"/>
                    <a:pt x="7680" y="4616"/>
                  </a:cubicBezTo>
                  <a:cubicBezTo>
                    <a:pt x="7200" y="4965"/>
                    <a:pt x="7440" y="5662"/>
                    <a:pt x="6720" y="5662"/>
                  </a:cubicBezTo>
                  <a:cubicBezTo>
                    <a:pt x="6240" y="5662"/>
                    <a:pt x="6480" y="6358"/>
                    <a:pt x="6240" y="6358"/>
                  </a:cubicBezTo>
                  <a:cubicBezTo>
                    <a:pt x="6000" y="6707"/>
                    <a:pt x="5280" y="6010"/>
                    <a:pt x="5520" y="6358"/>
                  </a:cubicBezTo>
                  <a:cubicBezTo>
                    <a:pt x="5520" y="6707"/>
                    <a:pt x="6240" y="7055"/>
                    <a:pt x="6240" y="7055"/>
                  </a:cubicBezTo>
                  <a:cubicBezTo>
                    <a:pt x="6240" y="7055"/>
                    <a:pt x="5280" y="7404"/>
                    <a:pt x="5280" y="7404"/>
                  </a:cubicBezTo>
                  <a:cubicBezTo>
                    <a:pt x="5280" y="7752"/>
                    <a:pt x="6480" y="7752"/>
                    <a:pt x="6480" y="7752"/>
                  </a:cubicBezTo>
                  <a:cubicBezTo>
                    <a:pt x="6480" y="8100"/>
                    <a:pt x="4800" y="8100"/>
                    <a:pt x="5040" y="8449"/>
                  </a:cubicBezTo>
                  <a:cubicBezTo>
                    <a:pt x="5040" y="8100"/>
                    <a:pt x="5520" y="8449"/>
                    <a:pt x="5520" y="8449"/>
                  </a:cubicBezTo>
                  <a:cubicBezTo>
                    <a:pt x="5040" y="8797"/>
                    <a:pt x="4800" y="8449"/>
                    <a:pt x="4800" y="8797"/>
                  </a:cubicBezTo>
                  <a:cubicBezTo>
                    <a:pt x="4560" y="9145"/>
                    <a:pt x="5040" y="9494"/>
                    <a:pt x="5040" y="9494"/>
                  </a:cubicBezTo>
                  <a:cubicBezTo>
                    <a:pt x="4800" y="9494"/>
                    <a:pt x="4560" y="9494"/>
                    <a:pt x="4320" y="9494"/>
                  </a:cubicBezTo>
                  <a:cubicBezTo>
                    <a:pt x="4320" y="9494"/>
                    <a:pt x="4800" y="9842"/>
                    <a:pt x="5040" y="9842"/>
                  </a:cubicBezTo>
                  <a:cubicBezTo>
                    <a:pt x="4560" y="9842"/>
                    <a:pt x="4320" y="9842"/>
                    <a:pt x="4080" y="10191"/>
                  </a:cubicBezTo>
                  <a:cubicBezTo>
                    <a:pt x="3840" y="10539"/>
                    <a:pt x="3600" y="10539"/>
                    <a:pt x="3360" y="10539"/>
                  </a:cubicBezTo>
                  <a:cubicBezTo>
                    <a:pt x="2880" y="10887"/>
                    <a:pt x="2880" y="11236"/>
                    <a:pt x="3360" y="11236"/>
                  </a:cubicBezTo>
                  <a:cubicBezTo>
                    <a:pt x="3600" y="11236"/>
                    <a:pt x="4320" y="11584"/>
                    <a:pt x="4560" y="11584"/>
                  </a:cubicBezTo>
                  <a:cubicBezTo>
                    <a:pt x="4080" y="11933"/>
                    <a:pt x="3600" y="11236"/>
                    <a:pt x="3600" y="12281"/>
                  </a:cubicBezTo>
                  <a:cubicBezTo>
                    <a:pt x="3600" y="12629"/>
                    <a:pt x="2400" y="12629"/>
                    <a:pt x="2160" y="12978"/>
                  </a:cubicBezTo>
                  <a:cubicBezTo>
                    <a:pt x="1920" y="13326"/>
                    <a:pt x="2160" y="13326"/>
                    <a:pt x="2160" y="13674"/>
                  </a:cubicBezTo>
                  <a:cubicBezTo>
                    <a:pt x="2160" y="13674"/>
                    <a:pt x="1440" y="14023"/>
                    <a:pt x="1440" y="14023"/>
                  </a:cubicBezTo>
                  <a:cubicBezTo>
                    <a:pt x="480" y="14371"/>
                    <a:pt x="1680" y="14371"/>
                    <a:pt x="1680" y="14720"/>
                  </a:cubicBezTo>
                  <a:cubicBezTo>
                    <a:pt x="1920" y="15068"/>
                    <a:pt x="1200" y="16113"/>
                    <a:pt x="1200" y="16113"/>
                  </a:cubicBezTo>
                  <a:cubicBezTo>
                    <a:pt x="720" y="16810"/>
                    <a:pt x="0" y="16113"/>
                    <a:pt x="0" y="17507"/>
                  </a:cubicBezTo>
                  <a:cubicBezTo>
                    <a:pt x="0" y="18900"/>
                    <a:pt x="480" y="18204"/>
                    <a:pt x="960" y="18204"/>
                  </a:cubicBezTo>
                  <a:cubicBezTo>
                    <a:pt x="1440" y="18552"/>
                    <a:pt x="1680" y="18900"/>
                    <a:pt x="2160" y="18552"/>
                  </a:cubicBezTo>
                  <a:cubicBezTo>
                    <a:pt x="2160" y="18552"/>
                    <a:pt x="2640" y="19249"/>
                    <a:pt x="2880" y="18900"/>
                  </a:cubicBezTo>
                  <a:cubicBezTo>
                    <a:pt x="2880" y="18900"/>
                    <a:pt x="2400" y="18900"/>
                    <a:pt x="2400" y="19249"/>
                  </a:cubicBezTo>
                  <a:cubicBezTo>
                    <a:pt x="2640" y="19249"/>
                    <a:pt x="2880" y="19249"/>
                    <a:pt x="2880" y="19249"/>
                  </a:cubicBezTo>
                  <a:cubicBezTo>
                    <a:pt x="2880" y="19249"/>
                    <a:pt x="2400" y="20642"/>
                    <a:pt x="2400" y="20642"/>
                  </a:cubicBezTo>
                  <a:cubicBezTo>
                    <a:pt x="2880" y="20991"/>
                    <a:pt x="3360" y="20991"/>
                    <a:pt x="3840" y="21339"/>
                  </a:cubicBezTo>
                  <a:cubicBezTo>
                    <a:pt x="4560" y="21339"/>
                    <a:pt x="4800" y="21339"/>
                    <a:pt x="5520" y="21339"/>
                  </a:cubicBezTo>
                  <a:cubicBezTo>
                    <a:pt x="5760" y="20991"/>
                    <a:pt x="6000" y="20991"/>
                    <a:pt x="6240" y="20991"/>
                  </a:cubicBezTo>
                  <a:cubicBezTo>
                    <a:pt x="6480" y="21339"/>
                    <a:pt x="6720" y="21339"/>
                    <a:pt x="7200" y="21339"/>
                  </a:cubicBezTo>
                  <a:cubicBezTo>
                    <a:pt x="7440" y="21339"/>
                    <a:pt x="6480" y="20294"/>
                    <a:pt x="6240" y="20294"/>
                  </a:cubicBezTo>
                  <a:cubicBezTo>
                    <a:pt x="5760" y="19597"/>
                    <a:pt x="5520" y="18900"/>
                    <a:pt x="5280" y="18204"/>
                  </a:cubicBezTo>
                  <a:cubicBezTo>
                    <a:pt x="4800" y="17507"/>
                    <a:pt x="5040" y="17158"/>
                    <a:pt x="4800" y="16462"/>
                  </a:cubicBezTo>
                  <a:cubicBezTo>
                    <a:pt x="4560" y="15416"/>
                    <a:pt x="4320" y="15416"/>
                    <a:pt x="4800" y="14720"/>
                  </a:cubicBezTo>
                  <a:cubicBezTo>
                    <a:pt x="5040" y="14720"/>
                    <a:pt x="4800" y="14720"/>
                    <a:pt x="4800" y="14371"/>
                  </a:cubicBezTo>
                  <a:cubicBezTo>
                    <a:pt x="5040" y="14023"/>
                    <a:pt x="5760" y="14371"/>
                    <a:pt x="5760" y="14023"/>
                  </a:cubicBezTo>
                  <a:cubicBezTo>
                    <a:pt x="5760" y="14023"/>
                    <a:pt x="5280" y="13674"/>
                    <a:pt x="5280" y="13674"/>
                  </a:cubicBezTo>
                  <a:cubicBezTo>
                    <a:pt x="5520" y="13326"/>
                    <a:pt x="6240" y="13674"/>
                    <a:pt x="6240" y="13326"/>
                  </a:cubicBezTo>
                  <a:cubicBezTo>
                    <a:pt x="6240" y="12978"/>
                    <a:pt x="5040" y="12629"/>
                    <a:pt x="5040" y="12281"/>
                  </a:cubicBezTo>
                  <a:cubicBezTo>
                    <a:pt x="5040" y="12281"/>
                    <a:pt x="6960" y="12629"/>
                    <a:pt x="6960" y="12629"/>
                  </a:cubicBezTo>
                  <a:cubicBezTo>
                    <a:pt x="6960" y="12281"/>
                    <a:pt x="6480" y="11933"/>
                    <a:pt x="6480" y="11584"/>
                  </a:cubicBezTo>
                  <a:cubicBezTo>
                    <a:pt x="6480" y="11236"/>
                    <a:pt x="7200" y="11933"/>
                    <a:pt x="7440" y="11584"/>
                  </a:cubicBezTo>
                  <a:cubicBezTo>
                    <a:pt x="7440" y="11236"/>
                    <a:pt x="6480" y="10539"/>
                    <a:pt x="6480" y="10887"/>
                  </a:cubicBezTo>
                  <a:cubicBezTo>
                    <a:pt x="6480" y="10539"/>
                    <a:pt x="7440" y="11236"/>
                    <a:pt x="7680" y="10887"/>
                  </a:cubicBezTo>
                  <a:cubicBezTo>
                    <a:pt x="7680" y="10887"/>
                    <a:pt x="7920" y="10539"/>
                    <a:pt x="7680" y="10539"/>
                  </a:cubicBezTo>
                  <a:cubicBezTo>
                    <a:pt x="7680" y="10539"/>
                    <a:pt x="7200" y="9842"/>
                    <a:pt x="7200" y="9842"/>
                  </a:cubicBezTo>
                  <a:cubicBezTo>
                    <a:pt x="7680" y="9842"/>
                    <a:pt x="7920" y="10191"/>
                    <a:pt x="8400" y="9842"/>
                  </a:cubicBezTo>
                  <a:cubicBezTo>
                    <a:pt x="8400" y="9494"/>
                    <a:pt x="8880" y="9145"/>
                    <a:pt x="8880" y="9145"/>
                  </a:cubicBezTo>
                  <a:cubicBezTo>
                    <a:pt x="8880" y="8797"/>
                    <a:pt x="8400" y="8797"/>
                    <a:pt x="8400" y="8797"/>
                  </a:cubicBezTo>
                  <a:cubicBezTo>
                    <a:pt x="8640" y="8797"/>
                    <a:pt x="9360" y="8797"/>
                    <a:pt x="9360" y="8100"/>
                  </a:cubicBezTo>
                  <a:cubicBezTo>
                    <a:pt x="9360" y="7404"/>
                    <a:pt x="9840" y="8449"/>
                    <a:pt x="10080" y="8100"/>
                  </a:cubicBezTo>
                  <a:cubicBezTo>
                    <a:pt x="10080" y="8100"/>
                    <a:pt x="9840" y="7752"/>
                    <a:pt x="9840" y="7752"/>
                  </a:cubicBezTo>
                  <a:cubicBezTo>
                    <a:pt x="10080" y="7404"/>
                    <a:pt x="10800" y="7752"/>
                    <a:pt x="10800" y="7404"/>
                  </a:cubicBezTo>
                  <a:cubicBezTo>
                    <a:pt x="11040" y="7055"/>
                    <a:pt x="10800" y="6707"/>
                    <a:pt x="10560" y="6707"/>
                  </a:cubicBezTo>
                  <a:cubicBezTo>
                    <a:pt x="11760" y="6010"/>
                    <a:pt x="12720" y="5313"/>
                    <a:pt x="13920" y="4965"/>
                  </a:cubicBezTo>
                  <a:cubicBezTo>
                    <a:pt x="14640" y="4616"/>
                    <a:pt x="15600" y="4268"/>
                    <a:pt x="16320" y="3920"/>
                  </a:cubicBezTo>
                  <a:cubicBezTo>
                    <a:pt x="17520" y="3571"/>
                    <a:pt x="18480" y="3223"/>
                    <a:pt x="19440" y="2526"/>
                  </a:cubicBezTo>
                  <a:cubicBezTo>
                    <a:pt x="19920" y="2526"/>
                    <a:pt x="20640" y="1829"/>
                    <a:pt x="21120" y="1133"/>
                  </a:cubicBezTo>
                  <a:cubicBezTo>
                    <a:pt x="21600" y="436"/>
                    <a:pt x="20640" y="87"/>
                    <a:pt x="20160" y="87"/>
                  </a:cubicBezTo>
                  <a:cubicBezTo>
                    <a:pt x="19680" y="87"/>
                    <a:pt x="20640" y="87"/>
                    <a:pt x="20160" y="8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34" name="Shape 534"/>
            <p:cNvSpPr/>
            <p:nvPr/>
          </p:nvSpPr>
          <p:spPr>
            <a:xfrm>
              <a:off x="10594032" y="432919"/>
              <a:ext cx="237859" cy="133534"/>
            </a:xfrm>
            <a:custGeom>
              <a:avLst/>
              <a:gdLst/>
              <a:ahLst/>
              <a:cxnLst>
                <a:cxn ang="0">
                  <a:pos x="wd2" y="hd2"/>
                </a:cxn>
                <a:cxn ang="5400000">
                  <a:pos x="wd2" y="hd2"/>
                </a:cxn>
                <a:cxn ang="10800000">
                  <a:pos x="wd2" y="hd2"/>
                </a:cxn>
                <a:cxn ang="16200000">
                  <a:pos x="wd2" y="hd2"/>
                </a:cxn>
              </a:cxnLst>
              <a:rect l="0" t="0" r="r" b="b"/>
              <a:pathLst>
                <a:path w="20040" h="21263" extrusionOk="0">
                  <a:moveTo>
                    <a:pt x="10232" y="8100"/>
                  </a:moveTo>
                  <a:cubicBezTo>
                    <a:pt x="10232" y="8100"/>
                    <a:pt x="12257" y="2700"/>
                    <a:pt x="12257" y="1350"/>
                  </a:cubicBezTo>
                  <a:cubicBezTo>
                    <a:pt x="11582" y="0"/>
                    <a:pt x="10907" y="0"/>
                    <a:pt x="10232" y="0"/>
                  </a:cubicBezTo>
                  <a:cubicBezTo>
                    <a:pt x="9557" y="0"/>
                    <a:pt x="9557" y="2700"/>
                    <a:pt x="9557" y="2700"/>
                  </a:cubicBezTo>
                  <a:cubicBezTo>
                    <a:pt x="8207" y="2700"/>
                    <a:pt x="7532" y="0"/>
                    <a:pt x="6182" y="2700"/>
                  </a:cubicBezTo>
                  <a:cubicBezTo>
                    <a:pt x="6182" y="2700"/>
                    <a:pt x="4832" y="4050"/>
                    <a:pt x="5507" y="5400"/>
                  </a:cubicBezTo>
                  <a:cubicBezTo>
                    <a:pt x="6182" y="5400"/>
                    <a:pt x="6857" y="6750"/>
                    <a:pt x="7532" y="5400"/>
                  </a:cubicBezTo>
                  <a:cubicBezTo>
                    <a:pt x="6182" y="6750"/>
                    <a:pt x="2807" y="8100"/>
                    <a:pt x="6182" y="10800"/>
                  </a:cubicBezTo>
                  <a:cubicBezTo>
                    <a:pt x="4157" y="9450"/>
                    <a:pt x="3482" y="10800"/>
                    <a:pt x="2807" y="13500"/>
                  </a:cubicBezTo>
                  <a:cubicBezTo>
                    <a:pt x="2132" y="14850"/>
                    <a:pt x="-568" y="20250"/>
                    <a:pt x="107" y="20250"/>
                  </a:cubicBezTo>
                  <a:cubicBezTo>
                    <a:pt x="1457" y="21600"/>
                    <a:pt x="3482" y="21600"/>
                    <a:pt x="4832" y="20250"/>
                  </a:cubicBezTo>
                  <a:cubicBezTo>
                    <a:pt x="6857" y="17550"/>
                    <a:pt x="8882" y="17550"/>
                    <a:pt x="10907" y="18900"/>
                  </a:cubicBezTo>
                  <a:cubicBezTo>
                    <a:pt x="13607" y="18900"/>
                    <a:pt x="15632" y="17550"/>
                    <a:pt x="18332" y="16200"/>
                  </a:cubicBezTo>
                  <a:cubicBezTo>
                    <a:pt x="19682" y="14850"/>
                    <a:pt x="21032" y="10800"/>
                    <a:pt x="19007" y="9450"/>
                  </a:cubicBezTo>
                  <a:cubicBezTo>
                    <a:pt x="17657" y="8100"/>
                    <a:pt x="15632" y="2700"/>
                    <a:pt x="14282" y="4050"/>
                  </a:cubicBezTo>
                  <a:cubicBezTo>
                    <a:pt x="12932" y="4050"/>
                    <a:pt x="11582" y="8100"/>
                    <a:pt x="10232" y="8100"/>
                  </a:cubicBezTo>
                  <a:cubicBezTo>
                    <a:pt x="9557" y="8100"/>
                    <a:pt x="10907" y="8100"/>
                    <a:pt x="10232" y="81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35" name="Shape 535"/>
            <p:cNvSpPr/>
            <p:nvPr/>
          </p:nvSpPr>
          <p:spPr>
            <a:xfrm>
              <a:off x="10380022" y="359704"/>
              <a:ext cx="232009" cy="130940"/>
            </a:xfrm>
            <a:custGeom>
              <a:avLst/>
              <a:gdLst/>
              <a:ahLst/>
              <a:cxnLst>
                <a:cxn ang="0">
                  <a:pos x="wd2" y="hd2"/>
                </a:cxn>
                <a:cxn ang="5400000">
                  <a:pos x="wd2" y="hd2"/>
                </a:cxn>
                <a:cxn ang="10800000">
                  <a:pos x="wd2" y="hd2"/>
                </a:cxn>
                <a:cxn ang="16200000">
                  <a:pos x="wd2" y="hd2"/>
                </a:cxn>
              </a:cxnLst>
              <a:rect l="0" t="0" r="r" b="b"/>
              <a:pathLst>
                <a:path w="20880" h="20850" extrusionOk="0">
                  <a:moveTo>
                    <a:pt x="18720" y="12750"/>
                  </a:moveTo>
                  <a:cubicBezTo>
                    <a:pt x="20880" y="14100"/>
                    <a:pt x="19440" y="11400"/>
                    <a:pt x="20160" y="8700"/>
                  </a:cubicBezTo>
                  <a:cubicBezTo>
                    <a:pt x="20160" y="7350"/>
                    <a:pt x="20880" y="7350"/>
                    <a:pt x="20880" y="6000"/>
                  </a:cubicBezTo>
                  <a:cubicBezTo>
                    <a:pt x="20880" y="4650"/>
                    <a:pt x="19440" y="3300"/>
                    <a:pt x="18720" y="3300"/>
                  </a:cubicBezTo>
                  <a:cubicBezTo>
                    <a:pt x="18000" y="1950"/>
                    <a:pt x="16560" y="1950"/>
                    <a:pt x="15840" y="3300"/>
                  </a:cubicBezTo>
                  <a:cubicBezTo>
                    <a:pt x="15840" y="3300"/>
                    <a:pt x="12240" y="4650"/>
                    <a:pt x="12240" y="4650"/>
                  </a:cubicBezTo>
                  <a:cubicBezTo>
                    <a:pt x="12240" y="4650"/>
                    <a:pt x="15120" y="1950"/>
                    <a:pt x="12960" y="600"/>
                  </a:cubicBezTo>
                  <a:cubicBezTo>
                    <a:pt x="11520" y="-750"/>
                    <a:pt x="10080" y="600"/>
                    <a:pt x="8640" y="600"/>
                  </a:cubicBezTo>
                  <a:cubicBezTo>
                    <a:pt x="7920" y="600"/>
                    <a:pt x="4320" y="1950"/>
                    <a:pt x="3600" y="4650"/>
                  </a:cubicBezTo>
                  <a:cubicBezTo>
                    <a:pt x="3600" y="4650"/>
                    <a:pt x="5040" y="4650"/>
                    <a:pt x="5040" y="4650"/>
                  </a:cubicBezTo>
                  <a:cubicBezTo>
                    <a:pt x="5040" y="4650"/>
                    <a:pt x="0" y="8700"/>
                    <a:pt x="0" y="10050"/>
                  </a:cubicBezTo>
                  <a:cubicBezTo>
                    <a:pt x="0" y="10050"/>
                    <a:pt x="2880" y="11400"/>
                    <a:pt x="2880" y="11400"/>
                  </a:cubicBezTo>
                  <a:cubicBezTo>
                    <a:pt x="3600" y="11400"/>
                    <a:pt x="4320" y="14100"/>
                    <a:pt x="5040" y="15450"/>
                  </a:cubicBezTo>
                  <a:cubicBezTo>
                    <a:pt x="6480" y="16800"/>
                    <a:pt x="7200" y="16800"/>
                    <a:pt x="8640" y="16800"/>
                  </a:cubicBezTo>
                  <a:cubicBezTo>
                    <a:pt x="10080" y="18150"/>
                    <a:pt x="12240" y="20850"/>
                    <a:pt x="13680" y="20850"/>
                  </a:cubicBezTo>
                  <a:cubicBezTo>
                    <a:pt x="15840" y="20850"/>
                    <a:pt x="18000" y="20850"/>
                    <a:pt x="20160" y="19500"/>
                  </a:cubicBezTo>
                  <a:cubicBezTo>
                    <a:pt x="21600" y="19500"/>
                    <a:pt x="18720" y="12750"/>
                    <a:pt x="18720" y="12750"/>
                  </a:cubicBezTo>
                  <a:cubicBezTo>
                    <a:pt x="19440" y="12750"/>
                    <a:pt x="18000" y="12750"/>
                    <a:pt x="18720" y="1275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36" name="Shape 536"/>
            <p:cNvSpPr/>
            <p:nvPr/>
          </p:nvSpPr>
          <p:spPr>
            <a:xfrm>
              <a:off x="10309111" y="368461"/>
              <a:ext cx="91037" cy="38485"/>
            </a:xfrm>
            <a:custGeom>
              <a:avLst/>
              <a:gdLst/>
              <a:ahLst/>
              <a:cxnLst>
                <a:cxn ang="0">
                  <a:pos x="wd2" y="hd2"/>
                </a:cxn>
                <a:cxn ang="5400000">
                  <a:pos x="wd2" y="hd2"/>
                </a:cxn>
                <a:cxn ang="10800000">
                  <a:pos x="wd2" y="hd2"/>
                </a:cxn>
                <a:cxn ang="16200000">
                  <a:pos x="wd2" y="hd2"/>
                </a:cxn>
              </a:cxnLst>
              <a:rect l="0" t="0" r="r" b="b"/>
              <a:pathLst>
                <a:path w="16386" h="19200" extrusionOk="0">
                  <a:moveTo>
                    <a:pt x="12960" y="1920"/>
                  </a:moveTo>
                  <a:cubicBezTo>
                    <a:pt x="11520" y="1920"/>
                    <a:pt x="8640" y="1920"/>
                    <a:pt x="5760" y="1920"/>
                  </a:cubicBezTo>
                  <a:cubicBezTo>
                    <a:pt x="4320" y="1920"/>
                    <a:pt x="1440" y="-2400"/>
                    <a:pt x="0" y="1920"/>
                  </a:cubicBezTo>
                  <a:cubicBezTo>
                    <a:pt x="0" y="1920"/>
                    <a:pt x="0" y="10560"/>
                    <a:pt x="1440" y="10560"/>
                  </a:cubicBezTo>
                  <a:cubicBezTo>
                    <a:pt x="4320" y="14880"/>
                    <a:pt x="5760" y="19200"/>
                    <a:pt x="8640" y="19200"/>
                  </a:cubicBezTo>
                  <a:cubicBezTo>
                    <a:pt x="11520" y="19200"/>
                    <a:pt x="21600" y="6240"/>
                    <a:pt x="12960" y="1920"/>
                  </a:cubicBezTo>
                  <a:cubicBezTo>
                    <a:pt x="11520" y="1920"/>
                    <a:pt x="14400" y="6240"/>
                    <a:pt x="12960" y="192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37" name="Shape 537"/>
            <p:cNvSpPr/>
            <p:nvPr/>
          </p:nvSpPr>
          <p:spPr>
            <a:xfrm>
              <a:off x="10330929" y="245322"/>
              <a:ext cx="201824" cy="129617"/>
            </a:xfrm>
            <a:custGeom>
              <a:avLst/>
              <a:gdLst/>
              <a:ahLst/>
              <a:cxnLst>
                <a:cxn ang="0">
                  <a:pos x="wd2" y="hd2"/>
                </a:cxn>
                <a:cxn ang="5400000">
                  <a:pos x="wd2" y="hd2"/>
                </a:cxn>
                <a:cxn ang="10800000">
                  <a:pos x="wd2" y="hd2"/>
                </a:cxn>
                <a:cxn ang="16200000">
                  <a:pos x="wd2" y="hd2"/>
                </a:cxn>
              </a:cxnLst>
              <a:rect l="0" t="0" r="r" b="b"/>
              <a:pathLst>
                <a:path w="21600" h="20640" extrusionOk="0">
                  <a:moveTo>
                    <a:pt x="6048" y="20250"/>
                  </a:moveTo>
                  <a:cubicBezTo>
                    <a:pt x="5184" y="18900"/>
                    <a:pt x="3456" y="18900"/>
                    <a:pt x="2592" y="17550"/>
                  </a:cubicBezTo>
                  <a:cubicBezTo>
                    <a:pt x="1728" y="16200"/>
                    <a:pt x="3456" y="16200"/>
                    <a:pt x="3456" y="16200"/>
                  </a:cubicBezTo>
                  <a:cubicBezTo>
                    <a:pt x="3456" y="16200"/>
                    <a:pt x="0" y="17550"/>
                    <a:pt x="0" y="16200"/>
                  </a:cubicBezTo>
                  <a:cubicBezTo>
                    <a:pt x="0" y="13500"/>
                    <a:pt x="2592" y="14850"/>
                    <a:pt x="2592" y="14850"/>
                  </a:cubicBezTo>
                  <a:cubicBezTo>
                    <a:pt x="2592" y="13500"/>
                    <a:pt x="1728" y="13500"/>
                    <a:pt x="1728" y="13500"/>
                  </a:cubicBezTo>
                  <a:cubicBezTo>
                    <a:pt x="1728" y="13500"/>
                    <a:pt x="6048" y="9450"/>
                    <a:pt x="5184" y="8100"/>
                  </a:cubicBezTo>
                  <a:cubicBezTo>
                    <a:pt x="5184" y="8100"/>
                    <a:pt x="4320" y="8100"/>
                    <a:pt x="4320" y="8100"/>
                  </a:cubicBezTo>
                  <a:cubicBezTo>
                    <a:pt x="5184" y="5400"/>
                    <a:pt x="7776" y="5400"/>
                    <a:pt x="9504" y="4050"/>
                  </a:cubicBezTo>
                  <a:cubicBezTo>
                    <a:pt x="11232" y="2700"/>
                    <a:pt x="13824" y="1350"/>
                    <a:pt x="15552" y="0"/>
                  </a:cubicBezTo>
                  <a:cubicBezTo>
                    <a:pt x="15552" y="0"/>
                    <a:pt x="16416" y="4050"/>
                    <a:pt x="17280" y="5400"/>
                  </a:cubicBezTo>
                  <a:cubicBezTo>
                    <a:pt x="17280" y="5400"/>
                    <a:pt x="21600" y="8100"/>
                    <a:pt x="21600" y="9450"/>
                  </a:cubicBezTo>
                  <a:cubicBezTo>
                    <a:pt x="21600" y="10800"/>
                    <a:pt x="17280" y="9450"/>
                    <a:pt x="18144" y="12150"/>
                  </a:cubicBezTo>
                  <a:cubicBezTo>
                    <a:pt x="18144" y="12150"/>
                    <a:pt x="19872" y="13500"/>
                    <a:pt x="19872" y="16200"/>
                  </a:cubicBezTo>
                  <a:cubicBezTo>
                    <a:pt x="19008" y="16200"/>
                    <a:pt x="17280" y="16200"/>
                    <a:pt x="16416" y="17550"/>
                  </a:cubicBezTo>
                  <a:cubicBezTo>
                    <a:pt x="13824" y="18900"/>
                    <a:pt x="8640" y="21600"/>
                    <a:pt x="6048" y="20250"/>
                  </a:cubicBezTo>
                  <a:cubicBezTo>
                    <a:pt x="5184" y="18900"/>
                    <a:pt x="7776" y="21600"/>
                    <a:pt x="6048" y="2025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38" name="Shape 538"/>
            <p:cNvSpPr/>
            <p:nvPr/>
          </p:nvSpPr>
          <p:spPr>
            <a:xfrm>
              <a:off x="12462992" y="785487"/>
              <a:ext cx="189722" cy="63034"/>
            </a:xfrm>
            <a:custGeom>
              <a:avLst/>
              <a:gdLst/>
              <a:ahLst/>
              <a:cxnLst>
                <a:cxn ang="0">
                  <a:pos x="wd2" y="hd2"/>
                </a:cxn>
                <a:cxn ang="5400000">
                  <a:pos x="wd2" y="hd2"/>
                </a:cxn>
                <a:cxn ang="10800000">
                  <a:pos x="wd2" y="hd2"/>
                </a:cxn>
                <a:cxn ang="16200000">
                  <a:pos x="wd2" y="hd2"/>
                </a:cxn>
              </a:cxnLst>
              <a:rect l="0" t="0" r="r" b="b"/>
              <a:pathLst>
                <a:path w="20304" h="19656" extrusionOk="0">
                  <a:moveTo>
                    <a:pt x="3814" y="6156"/>
                  </a:moveTo>
                  <a:cubicBezTo>
                    <a:pt x="2950" y="6156"/>
                    <a:pt x="2950" y="756"/>
                    <a:pt x="2086" y="756"/>
                  </a:cubicBezTo>
                  <a:cubicBezTo>
                    <a:pt x="2086" y="-1944"/>
                    <a:pt x="358" y="3456"/>
                    <a:pt x="358" y="3456"/>
                  </a:cubicBezTo>
                  <a:cubicBezTo>
                    <a:pt x="-506" y="8856"/>
                    <a:pt x="358" y="8856"/>
                    <a:pt x="1222" y="8856"/>
                  </a:cubicBezTo>
                  <a:cubicBezTo>
                    <a:pt x="2086" y="8856"/>
                    <a:pt x="2950" y="14256"/>
                    <a:pt x="3814" y="14256"/>
                  </a:cubicBezTo>
                  <a:cubicBezTo>
                    <a:pt x="7270" y="16956"/>
                    <a:pt x="9862" y="19656"/>
                    <a:pt x="13318" y="19656"/>
                  </a:cubicBezTo>
                  <a:cubicBezTo>
                    <a:pt x="14182" y="19656"/>
                    <a:pt x="21094" y="16956"/>
                    <a:pt x="20230" y="11556"/>
                  </a:cubicBezTo>
                  <a:cubicBezTo>
                    <a:pt x="19366" y="11556"/>
                    <a:pt x="19366" y="14256"/>
                    <a:pt x="19366" y="14256"/>
                  </a:cubicBezTo>
                  <a:cubicBezTo>
                    <a:pt x="18502" y="14256"/>
                    <a:pt x="17638" y="11556"/>
                    <a:pt x="16774" y="8856"/>
                  </a:cubicBezTo>
                  <a:cubicBezTo>
                    <a:pt x="15910" y="8856"/>
                    <a:pt x="14182" y="6156"/>
                    <a:pt x="12454" y="8856"/>
                  </a:cubicBezTo>
                  <a:cubicBezTo>
                    <a:pt x="11590" y="8856"/>
                    <a:pt x="9862" y="3456"/>
                    <a:pt x="8134" y="3456"/>
                  </a:cubicBezTo>
                  <a:cubicBezTo>
                    <a:pt x="6406" y="3456"/>
                    <a:pt x="5542" y="6156"/>
                    <a:pt x="3814" y="6156"/>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39" name="Shape 539"/>
            <p:cNvSpPr/>
            <p:nvPr/>
          </p:nvSpPr>
          <p:spPr>
            <a:xfrm>
              <a:off x="12212578" y="925045"/>
              <a:ext cx="147721" cy="59123"/>
            </a:xfrm>
            <a:custGeom>
              <a:avLst/>
              <a:gdLst/>
              <a:ahLst/>
              <a:cxnLst>
                <a:cxn ang="0">
                  <a:pos x="wd2" y="hd2"/>
                </a:cxn>
                <a:cxn ang="5400000">
                  <a:pos x="wd2" y="hd2"/>
                </a:cxn>
                <a:cxn ang="10800000">
                  <a:pos x="wd2" y="hd2"/>
                </a:cxn>
                <a:cxn ang="16200000">
                  <a:pos x="wd2" y="hd2"/>
                </a:cxn>
              </a:cxnLst>
              <a:rect l="0" t="0" r="r" b="b"/>
              <a:pathLst>
                <a:path w="18870" h="18437" extrusionOk="0">
                  <a:moveTo>
                    <a:pt x="692" y="13037"/>
                  </a:moveTo>
                  <a:cubicBezTo>
                    <a:pt x="3778" y="13037"/>
                    <a:pt x="4806" y="13037"/>
                    <a:pt x="6864" y="13037"/>
                  </a:cubicBezTo>
                  <a:cubicBezTo>
                    <a:pt x="8921" y="15737"/>
                    <a:pt x="10978" y="15737"/>
                    <a:pt x="13035" y="18437"/>
                  </a:cubicBezTo>
                  <a:cubicBezTo>
                    <a:pt x="15092" y="18437"/>
                    <a:pt x="17149" y="18437"/>
                    <a:pt x="18178" y="15737"/>
                  </a:cubicBezTo>
                  <a:cubicBezTo>
                    <a:pt x="20235" y="13037"/>
                    <a:pt x="17149" y="10337"/>
                    <a:pt x="16121" y="7637"/>
                  </a:cubicBezTo>
                  <a:cubicBezTo>
                    <a:pt x="13035" y="2237"/>
                    <a:pt x="9949" y="-3163"/>
                    <a:pt x="5835" y="2237"/>
                  </a:cubicBezTo>
                  <a:cubicBezTo>
                    <a:pt x="3778" y="4937"/>
                    <a:pt x="3778" y="7637"/>
                    <a:pt x="2749" y="10337"/>
                  </a:cubicBezTo>
                  <a:cubicBezTo>
                    <a:pt x="1721" y="10337"/>
                    <a:pt x="-1365" y="13037"/>
                    <a:pt x="692" y="1303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40" name="Shape 540"/>
            <p:cNvSpPr/>
            <p:nvPr/>
          </p:nvSpPr>
          <p:spPr>
            <a:xfrm>
              <a:off x="12219799" y="890168"/>
              <a:ext cx="41331" cy="33396"/>
            </a:xfrm>
            <a:custGeom>
              <a:avLst/>
              <a:gdLst/>
              <a:ahLst/>
              <a:cxnLst>
                <a:cxn ang="0">
                  <a:pos x="wd2" y="hd2"/>
                </a:cxn>
                <a:cxn ang="5400000">
                  <a:pos x="wd2" y="hd2"/>
                </a:cxn>
                <a:cxn ang="10800000">
                  <a:pos x="wd2" y="hd2"/>
                </a:cxn>
                <a:cxn ang="16200000">
                  <a:pos x="wd2" y="hd2"/>
                </a:cxn>
              </a:cxnLst>
              <a:rect l="0" t="0" r="r" b="b"/>
              <a:pathLst>
                <a:path w="13639" h="17851" extrusionOk="0">
                  <a:moveTo>
                    <a:pt x="4891" y="17851"/>
                  </a:moveTo>
                  <a:cubicBezTo>
                    <a:pt x="-3209" y="17851"/>
                    <a:pt x="-509" y="-3749"/>
                    <a:pt x="7591" y="571"/>
                  </a:cubicBezTo>
                  <a:cubicBezTo>
                    <a:pt x="18391" y="4891"/>
                    <a:pt x="12991" y="13531"/>
                    <a:pt x="4891" y="17851"/>
                  </a:cubicBezTo>
                  <a:cubicBezTo>
                    <a:pt x="-509" y="17851"/>
                    <a:pt x="10291" y="17851"/>
                    <a:pt x="4891" y="17851"/>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41" name="Shape 541"/>
            <p:cNvSpPr/>
            <p:nvPr/>
          </p:nvSpPr>
          <p:spPr>
            <a:xfrm>
              <a:off x="12040067" y="768235"/>
              <a:ext cx="20001" cy="36997"/>
            </a:xfrm>
            <a:custGeom>
              <a:avLst/>
              <a:gdLst/>
              <a:ahLst/>
              <a:cxnLst>
                <a:cxn ang="0">
                  <a:pos x="wd2" y="hd2"/>
                </a:cxn>
                <a:cxn ang="5400000">
                  <a:pos x="wd2" y="hd2"/>
                </a:cxn>
                <a:cxn ang="10800000">
                  <a:pos x="wd2" y="hd2"/>
                </a:cxn>
                <a:cxn ang="16200000">
                  <a:pos x="wd2" y="hd2"/>
                </a:cxn>
              </a:cxnLst>
              <a:rect l="0" t="0" r="r" b="b"/>
              <a:pathLst>
                <a:path w="17600" h="18457" extrusionOk="0">
                  <a:moveTo>
                    <a:pt x="3200" y="9817"/>
                  </a:moveTo>
                  <a:cubicBezTo>
                    <a:pt x="-4000" y="5497"/>
                    <a:pt x="10400" y="-3143"/>
                    <a:pt x="17600" y="1177"/>
                  </a:cubicBezTo>
                  <a:cubicBezTo>
                    <a:pt x="17600" y="5497"/>
                    <a:pt x="10400" y="18457"/>
                    <a:pt x="3200" y="18457"/>
                  </a:cubicBezTo>
                  <a:cubicBezTo>
                    <a:pt x="3200" y="18457"/>
                    <a:pt x="3200" y="9817"/>
                    <a:pt x="3200" y="9817"/>
                  </a:cubicBezTo>
                  <a:cubicBezTo>
                    <a:pt x="-4000" y="5497"/>
                    <a:pt x="3200" y="9817"/>
                    <a:pt x="3200" y="981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42" name="Shape 542"/>
            <p:cNvSpPr/>
            <p:nvPr/>
          </p:nvSpPr>
          <p:spPr>
            <a:xfrm>
              <a:off x="12035521" y="895841"/>
              <a:ext cx="32730" cy="29110"/>
            </a:xfrm>
            <a:custGeom>
              <a:avLst/>
              <a:gdLst/>
              <a:ahLst/>
              <a:cxnLst>
                <a:cxn ang="0">
                  <a:pos x="wd2" y="hd2"/>
                </a:cxn>
                <a:cxn ang="5400000">
                  <a:pos x="wd2" y="hd2"/>
                </a:cxn>
                <a:cxn ang="10800000">
                  <a:pos x="wd2" y="hd2"/>
                </a:cxn>
                <a:cxn ang="16200000">
                  <a:pos x="wd2" y="hd2"/>
                </a:cxn>
              </a:cxnLst>
              <a:rect l="0" t="0" r="r" b="b"/>
              <a:pathLst>
                <a:path w="21600" h="14523" extrusionOk="0">
                  <a:moveTo>
                    <a:pt x="21600" y="13829"/>
                  </a:moveTo>
                  <a:cubicBezTo>
                    <a:pt x="21600" y="9509"/>
                    <a:pt x="5400" y="-3451"/>
                    <a:pt x="0" y="869"/>
                  </a:cubicBezTo>
                  <a:cubicBezTo>
                    <a:pt x="0" y="869"/>
                    <a:pt x="16200" y="18149"/>
                    <a:pt x="21600" y="13829"/>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43" name="Shape 543"/>
            <p:cNvSpPr/>
            <p:nvPr/>
          </p:nvSpPr>
          <p:spPr>
            <a:xfrm>
              <a:off x="12096447" y="730191"/>
              <a:ext cx="331814" cy="130684"/>
            </a:xfrm>
            <a:custGeom>
              <a:avLst/>
              <a:gdLst/>
              <a:ahLst/>
              <a:cxnLst>
                <a:cxn ang="0">
                  <a:pos x="wd2" y="hd2"/>
                </a:cxn>
                <a:cxn ang="5400000">
                  <a:pos x="wd2" y="hd2"/>
                </a:cxn>
                <a:cxn ang="10800000">
                  <a:pos x="wd2" y="hd2"/>
                </a:cxn>
                <a:cxn ang="16200000">
                  <a:pos x="wd2" y="hd2"/>
                </a:cxn>
              </a:cxnLst>
              <a:rect l="0" t="0" r="r" b="b"/>
              <a:pathLst>
                <a:path w="21192" h="20809" extrusionOk="0">
                  <a:moveTo>
                    <a:pt x="17078" y="5400"/>
                  </a:moveTo>
                  <a:cubicBezTo>
                    <a:pt x="16049" y="4050"/>
                    <a:pt x="15535" y="5400"/>
                    <a:pt x="14506" y="4050"/>
                  </a:cubicBezTo>
                  <a:cubicBezTo>
                    <a:pt x="14506" y="4050"/>
                    <a:pt x="11935" y="0"/>
                    <a:pt x="11421" y="0"/>
                  </a:cubicBezTo>
                  <a:cubicBezTo>
                    <a:pt x="11421" y="0"/>
                    <a:pt x="11935" y="1350"/>
                    <a:pt x="10906" y="2700"/>
                  </a:cubicBezTo>
                  <a:cubicBezTo>
                    <a:pt x="9878" y="2700"/>
                    <a:pt x="10906" y="6750"/>
                    <a:pt x="9878" y="8100"/>
                  </a:cubicBezTo>
                  <a:cubicBezTo>
                    <a:pt x="9363" y="8100"/>
                    <a:pt x="5763" y="1350"/>
                    <a:pt x="5249" y="1350"/>
                  </a:cubicBezTo>
                  <a:cubicBezTo>
                    <a:pt x="4221" y="0"/>
                    <a:pt x="1649" y="1350"/>
                    <a:pt x="1649" y="4050"/>
                  </a:cubicBezTo>
                  <a:cubicBezTo>
                    <a:pt x="1649" y="6750"/>
                    <a:pt x="-408" y="5400"/>
                    <a:pt x="621" y="8100"/>
                  </a:cubicBezTo>
                  <a:cubicBezTo>
                    <a:pt x="1135" y="9450"/>
                    <a:pt x="-408" y="12150"/>
                    <a:pt x="106" y="13500"/>
                  </a:cubicBezTo>
                  <a:cubicBezTo>
                    <a:pt x="1135" y="16200"/>
                    <a:pt x="2678" y="17550"/>
                    <a:pt x="4221" y="18900"/>
                  </a:cubicBezTo>
                  <a:cubicBezTo>
                    <a:pt x="4735" y="20250"/>
                    <a:pt x="5763" y="21600"/>
                    <a:pt x="6278" y="20250"/>
                  </a:cubicBezTo>
                  <a:cubicBezTo>
                    <a:pt x="6792" y="20250"/>
                    <a:pt x="6792" y="16200"/>
                    <a:pt x="7306" y="17550"/>
                  </a:cubicBezTo>
                  <a:cubicBezTo>
                    <a:pt x="7306" y="17550"/>
                    <a:pt x="7306" y="18900"/>
                    <a:pt x="7821" y="18900"/>
                  </a:cubicBezTo>
                  <a:cubicBezTo>
                    <a:pt x="8335" y="18900"/>
                    <a:pt x="8849" y="18900"/>
                    <a:pt x="8849" y="18900"/>
                  </a:cubicBezTo>
                  <a:cubicBezTo>
                    <a:pt x="9878" y="17550"/>
                    <a:pt x="10906" y="17550"/>
                    <a:pt x="12449" y="16200"/>
                  </a:cubicBezTo>
                  <a:cubicBezTo>
                    <a:pt x="13478" y="16200"/>
                    <a:pt x="13478" y="18900"/>
                    <a:pt x="13992" y="18900"/>
                  </a:cubicBezTo>
                  <a:cubicBezTo>
                    <a:pt x="14506" y="18900"/>
                    <a:pt x="17078" y="17550"/>
                    <a:pt x="17078" y="17550"/>
                  </a:cubicBezTo>
                  <a:cubicBezTo>
                    <a:pt x="17078" y="17550"/>
                    <a:pt x="16563" y="16200"/>
                    <a:pt x="16563" y="16200"/>
                  </a:cubicBezTo>
                  <a:cubicBezTo>
                    <a:pt x="16563" y="14850"/>
                    <a:pt x="18106" y="16200"/>
                    <a:pt x="18621" y="16200"/>
                  </a:cubicBezTo>
                  <a:cubicBezTo>
                    <a:pt x="18621" y="16200"/>
                    <a:pt x="19649" y="16200"/>
                    <a:pt x="19649" y="14850"/>
                  </a:cubicBezTo>
                  <a:cubicBezTo>
                    <a:pt x="19649" y="13500"/>
                    <a:pt x="20163" y="12150"/>
                    <a:pt x="20163" y="12150"/>
                  </a:cubicBezTo>
                  <a:cubicBezTo>
                    <a:pt x="20163" y="12150"/>
                    <a:pt x="20163" y="12150"/>
                    <a:pt x="19649" y="12150"/>
                  </a:cubicBezTo>
                  <a:cubicBezTo>
                    <a:pt x="19649" y="10800"/>
                    <a:pt x="21192" y="9450"/>
                    <a:pt x="21192" y="8100"/>
                  </a:cubicBezTo>
                  <a:cubicBezTo>
                    <a:pt x="20678" y="6750"/>
                    <a:pt x="18106" y="5400"/>
                    <a:pt x="17078" y="5400"/>
                  </a:cubicBezTo>
                  <a:cubicBezTo>
                    <a:pt x="16049" y="4050"/>
                    <a:pt x="18106" y="5400"/>
                    <a:pt x="17078" y="54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44" name="Shape 544"/>
            <p:cNvSpPr/>
            <p:nvPr/>
          </p:nvSpPr>
          <p:spPr>
            <a:xfrm>
              <a:off x="12304415" y="770597"/>
              <a:ext cx="34186" cy="58049"/>
            </a:xfrm>
            <a:custGeom>
              <a:avLst/>
              <a:gdLst/>
              <a:ahLst/>
              <a:cxnLst>
                <a:cxn ang="0">
                  <a:pos x="wd2" y="hd2"/>
                </a:cxn>
                <a:cxn ang="5400000">
                  <a:pos x="wd2" y="hd2"/>
                </a:cxn>
                <a:cxn ang="10800000">
                  <a:pos x="wd2" y="hd2"/>
                </a:cxn>
                <a:cxn ang="16200000">
                  <a:pos x="wd2" y="hd2"/>
                </a:cxn>
              </a:cxnLst>
              <a:rect l="0" t="0" r="r" b="b"/>
              <a:pathLst>
                <a:path w="11772" h="18101" extrusionOk="0">
                  <a:moveTo>
                    <a:pt x="11772" y="16200"/>
                  </a:moveTo>
                  <a:cubicBezTo>
                    <a:pt x="9072" y="18900"/>
                    <a:pt x="-7128" y="2700"/>
                    <a:pt x="3672" y="0"/>
                  </a:cubicBezTo>
                  <a:cubicBezTo>
                    <a:pt x="6372" y="0"/>
                    <a:pt x="14472" y="0"/>
                    <a:pt x="9072" y="5400"/>
                  </a:cubicBezTo>
                  <a:cubicBezTo>
                    <a:pt x="972" y="10800"/>
                    <a:pt x="11772" y="10800"/>
                    <a:pt x="11772" y="16200"/>
                  </a:cubicBezTo>
                  <a:cubicBezTo>
                    <a:pt x="9072" y="21600"/>
                    <a:pt x="11772" y="13500"/>
                    <a:pt x="11772" y="162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45" name="Shape 545"/>
            <p:cNvSpPr/>
            <p:nvPr/>
          </p:nvSpPr>
          <p:spPr>
            <a:xfrm>
              <a:off x="13335835" y="1234298"/>
              <a:ext cx="59640" cy="34607"/>
            </a:xfrm>
            <a:custGeom>
              <a:avLst/>
              <a:gdLst/>
              <a:ahLst/>
              <a:cxnLst>
                <a:cxn ang="0">
                  <a:pos x="wd2" y="hd2"/>
                </a:cxn>
                <a:cxn ang="5400000">
                  <a:pos x="wd2" y="hd2"/>
                </a:cxn>
                <a:cxn ang="10800000">
                  <a:pos x="wd2" y="hd2"/>
                </a:cxn>
                <a:cxn ang="16200000">
                  <a:pos x="wd2" y="hd2"/>
                </a:cxn>
              </a:cxnLst>
              <a:rect l="0" t="0" r="r" b="b"/>
              <a:pathLst>
                <a:path w="14761" h="14388" extrusionOk="0">
                  <a:moveTo>
                    <a:pt x="4698" y="12400"/>
                  </a:moveTo>
                  <a:cubicBezTo>
                    <a:pt x="771" y="8800"/>
                    <a:pt x="-1193" y="8800"/>
                    <a:pt x="771" y="1600"/>
                  </a:cubicBezTo>
                  <a:cubicBezTo>
                    <a:pt x="2734" y="-2000"/>
                    <a:pt x="6662" y="1600"/>
                    <a:pt x="10589" y="1600"/>
                  </a:cubicBezTo>
                  <a:cubicBezTo>
                    <a:pt x="20407" y="5200"/>
                    <a:pt x="10589" y="19600"/>
                    <a:pt x="4698" y="12400"/>
                  </a:cubicBezTo>
                  <a:cubicBezTo>
                    <a:pt x="2734" y="8800"/>
                    <a:pt x="6662" y="16000"/>
                    <a:pt x="4698" y="124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46" name="Shape 546"/>
            <p:cNvSpPr/>
            <p:nvPr/>
          </p:nvSpPr>
          <p:spPr>
            <a:xfrm>
              <a:off x="13161915" y="1978922"/>
              <a:ext cx="44546" cy="32250"/>
            </a:xfrm>
            <a:custGeom>
              <a:avLst/>
              <a:gdLst/>
              <a:ahLst/>
              <a:cxnLst>
                <a:cxn ang="0">
                  <a:pos x="wd2" y="hd2"/>
                </a:cxn>
                <a:cxn ang="5400000">
                  <a:pos x="wd2" y="hd2"/>
                </a:cxn>
                <a:cxn ang="10800000">
                  <a:pos x="wd2" y="hd2"/>
                </a:cxn>
                <a:cxn ang="16200000">
                  <a:pos x="wd2" y="hd2"/>
                </a:cxn>
              </a:cxnLst>
              <a:rect l="0" t="0" r="r" b="b"/>
              <a:pathLst>
                <a:path w="19600" h="16090" extrusionOk="0">
                  <a:moveTo>
                    <a:pt x="18000" y="6240"/>
                  </a:moveTo>
                  <a:cubicBezTo>
                    <a:pt x="21600" y="6240"/>
                    <a:pt x="18000" y="1920"/>
                    <a:pt x="18000" y="1920"/>
                  </a:cubicBezTo>
                  <a:cubicBezTo>
                    <a:pt x="14400" y="-2400"/>
                    <a:pt x="10800" y="1920"/>
                    <a:pt x="7200" y="1920"/>
                  </a:cubicBezTo>
                  <a:cubicBezTo>
                    <a:pt x="3600" y="1920"/>
                    <a:pt x="0" y="6240"/>
                    <a:pt x="3600" y="10560"/>
                  </a:cubicBezTo>
                  <a:cubicBezTo>
                    <a:pt x="3600" y="10560"/>
                    <a:pt x="0" y="19200"/>
                    <a:pt x="0" y="14880"/>
                  </a:cubicBezTo>
                  <a:cubicBezTo>
                    <a:pt x="0" y="14880"/>
                    <a:pt x="18000" y="6240"/>
                    <a:pt x="18000" y="6240"/>
                  </a:cubicBezTo>
                  <a:cubicBezTo>
                    <a:pt x="21600" y="6240"/>
                    <a:pt x="10800" y="10560"/>
                    <a:pt x="18000" y="624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47" name="Shape 547"/>
            <p:cNvSpPr/>
            <p:nvPr/>
          </p:nvSpPr>
          <p:spPr>
            <a:xfrm>
              <a:off x="12107303" y="2222320"/>
              <a:ext cx="24941" cy="23090"/>
            </a:xfrm>
            <a:custGeom>
              <a:avLst/>
              <a:gdLst/>
              <a:ahLst/>
              <a:cxnLst>
                <a:cxn ang="0">
                  <a:pos x="wd2" y="hd2"/>
                </a:cxn>
                <a:cxn ang="5400000">
                  <a:pos x="wd2" y="hd2"/>
                </a:cxn>
                <a:cxn ang="10800000">
                  <a:pos x="wd2" y="hd2"/>
                </a:cxn>
                <a:cxn ang="16200000">
                  <a:pos x="wd2" y="hd2"/>
                </a:cxn>
              </a:cxnLst>
              <a:rect l="0" t="0" r="r" b="b"/>
              <a:pathLst>
                <a:path w="13168" h="21600" extrusionOk="0">
                  <a:moveTo>
                    <a:pt x="8179" y="21600"/>
                  </a:moveTo>
                  <a:cubicBezTo>
                    <a:pt x="-461" y="21600"/>
                    <a:pt x="-4781" y="7200"/>
                    <a:pt x="8179" y="0"/>
                  </a:cubicBezTo>
                  <a:cubicBezTo>
                    <a:pt x="16819" y="0"/>
                    <a:pt x="12499" y="21600"/>
                    <a:pt x="8179" y="21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48" name="Shape 548"/>
            <p:cNvSpPr/>
            <p:nvPr/>
          </p:nvSpPr>
          <p:spPr>
            <a:xfrm>
              <a:off x="12825368" y="2482175"/>
              <a:ext cx="33812" cy="34530"/>
            </a:xfrm>
            <a:custGeom>
              <a:avLst/>
              <a:gdLst/>
              <a:ahLst/>
              <a:cxnLst>
                <a:cxn ang="0">
                  <a:pos x="wd2" y="hd2"/>
                </a:cxn>
                <a:cxn ang="5400000">
                  <a:pos x="wd2" y="hd2"/>
                </a:cxn>
                <a:cxn ang="10800000">
                  <a:pos x="wd2" y="hd2"/>
                </a:cxn>
                <a:cxn ang="16200000">
                  <a:pos x="wd2" y="hd2"/>
                </a:cxn>
              </a:cxnLst>
              <a:rect l="0" t="0" r="r" b="b"/>
              <a:pathLst>
                <a:path w="17851" h="18457" extrusionOk="0">
                  <a:moveTo>
                    <a:pt x="17851" y="1177"/>
                  </a:moveTo>
                  <a:cubicBezTo>
                    <a:pt x="17851" y="1177"/>
                    <a:pt x="-3749" y="18457"/>
                    <a:pt x="571" y="18457"/>
                  </a:cubicBezTo>
                  <a:cubicBezTo>
                    <a:pt x="4891" y="18457"/>
                    <a:pt x="13531" y="9817"/>
                    <a:pt x="13531" y="9817"/>
                  </a:cubicBezTo>
                  <a:cubicBezTo>
                    <a:pt x="17851" y="5497"/>
                    <a:pt x="17851" y="-3143"/>
                    <a:pt x="17851" y="117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49" name="Shape 549"/>
            <p:cNvSpPr/>
            <p:nvPr/>
          </p:nvSpPr>
          <p:spPr>
            <a:xfrm>
              <a:off x="12798269" y="2542678"/>
              <a:ext cx="7275" cy="8659"/>
            </a:xfrm>
            <a:custGeom>
              <a:avLst/>
              <a:gdLst/>
              <a:ahLst/>
              <a:cxnLst>
                <a:cxn ang="0">
                  <a:pos x="wd2" y="hd2"/>
                </a:cxn>
                <a:cxn ang="5400000">
                  <a:pos x="wd2" y="hd2"/>
                </a:cxn>
                <a:cxn ang="10800000">
                  <a:pos x="wd2" y="hd2"/>
                </a:cxn>
                <a:cxn ang="16200000">
                  <a:pos x="wd2" y="hd2"/>
                </a:cxn>
              </a:cxnLst>
              <a:rect l="0" t="0" r="r" b="b"/>
              <a:pathLst>
                <a:path w="9600" h="21600" extrusionOk="0">
                  <a:moveTo>
                    <a:pt x="4800" y="0"/>
                  </a:moveTo>
                  <a:cubicBezTo>
                    <a:pt x="4800" y="0"/>
                    <a:pt x="-6000" y="21600"/>
                    <a:pt x="4800" y="21600"/>
                  </a:cubicBezTo>
                  <a:cubicBezTo>
                    <a:pt x="4800" y="21600"/>
                    <a:pt x="15600" y="0"/>
                    <a:pt x="4800"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50" name="Shape 550"/>
            <p:cNvSpPr/>
            <p:nvPr/>
          </p:nvSpPr>
          <p:spPr>
            <a:xfrm>
              <a:off x="12687795" y="2678326"/>
              <a:ext cx="12766" cy="8659"/>
            </a:xfrm>
            <a:custGeom>
              <a:avLst/>
              <a:gdLst/>
              <a:ahLst/>
              <a:cxnLst>
                <a:cxn ang="0">
                  <a:pos x="wd2" y="hd2"/>
                </a:cxn>
                <a:cxn ang="5400000">
                  <a:pos x="wd2" y="hd2"/>
                </a:cxn>
                <a:cxn ang="10800000">
                  <a:pos x="wd2" y="hd2"/>
                </a:cxn>
                <a:cxn ang="16200000">
                  <a:pos x="wd2" y="hd2"/>
                </a:cxn>
              </a:cxnLst>
              <a:rect l="0" t="0" r="r" b="b"/>
              <a:pathLst>
                <a:path w="11232" h="21600" extrusionOk="0">
                  <a:moveTo>
                    <a:pt x="9216" y="0"/>
                  </a:moveTo>
                  <a:cubicBezTo>
                    <a:pt x="9216" y="0"/>
                    <a:pt x="-5184" y="21600"/>
                    <a:pt x="2016" y="21600"/>
                  </a:cubicBezTo>
                  <a:cubicBezTo>
                    <a:pt x="2016" y="21600"/>
                    <a:pt x="16416" y="0"/>
                    <a:pt x="9216"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51" name="Shape 551"/>
            <p:cNvSpPr/>
            <p:nvPr/>
          </p:nvSpPr>
          <p:spPr>
            <a:xfrm>
              <a:off x="12593551" y="2721617"/>
              <a:ext cx="43063" cy="27367"/>
            </a:xfrm>
            <a:custGeom>
              <a:avLst/>
              <a:gdLst/>
              <a:ahLst/>
              <a:cxnLst>
                <a:cxn ang="0">
                  <a:pos x="wd2" y="hd2"/>
                </a:cxn>
                <a:cxn ang="5400000">
                  <a:pos x="wd2" y="hd2"/>
                </a:cxn>
                <a:cxn ang="10800000">
                  <a:pos x="wd2" y="hd2"/>
                </a:cxn>
                <a:cxn ang="16200000">
                  <a:pos x="wd2" y="hd2"/>
                </a:cxn>
              </a:cxnLst>
              <a:rect l="0" t="0" r="r" b="b"/>
              <a:pathLst>
                <a:path w="16240" h="17067" extrusionOk="0">
                  <a:moveTo>
                    <a:pt x="15834" y="0"/>
                  </a:moveTo>
                  <a:cubicBezTo>
                    <a:pt x="12749" y="0"/>
                    <a:pt x="-2680" y="10800"/>
                    <a:pt x="406" y="16200"/>
                  </a:cubicBezTo>
                  <a:cubicBezTo>
                    <a:pt x="3491" y="21600"/>
                    <a:pt x="18920" y="0"/>
                    <a:pt x="15834"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52" name="Shape 552"/>
            <p:cNvSpPr/>
            <p:nvPr/>
          </p:nvSpPr>
          <p:spPr>
            <a:xfrm>
              <a:off x="12530422" y="2756251"/>
              <a:ext cx="35367" cy="25087"/>
            </a:xfrm>
            <a:custGeom>
              <a:avLst/>
              <a:gdLst/>
              <a:ahLst/>
              <a:cxnLst>
                <a:cxn ang="0">
                  <a:pos x="wd2" y="hd2"/>
                </a:cxn>
                <a:cxn ang="5400000">
                  <a:pos x="wd2" y="hd2"/>
                </a:cxn>
                <a:cxn ang="10800000">
                  <a:pos x="wd2" y="hd2"/>
                </a:cxn>
                <a:cxn ang="16200000">
                  <a:pos x="wd2" y="hd2"/>
                </a:cxn>
              </a:cxnLst>
              <a:rect l="0" t="0" r="r" b="b"/>
              <a:pathLst>
                <a:path w="16476" h="17067" extrusionOk="0">
                  <a:moveTo>
                    <a:pt x="14876" y="0"/>
                  </a:moveTo>
                  <a:cubicBezTo>
                    <a:pt x="14876" y="0"/>
                    <a:pt x="-3124" y="10800"/>
                    <a:pt x="476" y="16200"/>
                  </a:cubicBezTo>
                  <a:cubicBezTo>
                    <a:pt x="4076" y="21600"/>
                    <a:pt x="14876" y="0"/>
                    <a:pt x="14876" y="0"/>
                  </a:cubicBezTo>
                  <a:cubicBezTo>
                    <a:pt x="14876" y="0"/>
                    <a:pt x="18476" y="0"/>
                    <a:pt x="14876"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53" name="Shape 553"/>
            <p:cNvSpPr/>
            <p:nvPr/>
          </p:nvSpPr>
          <p:spPr>
            <a:xfrm>
              <a:off x="12482807" y="2782226"/>
              <a:ext cx="36366" cy="33396"/>
            </a:xfrm>
            <a:custGeom>
              <a:avLst/>
              <a:gdLst/>
              <a:ahLst/>
              <a:cxnLst>
                <a:cxn ang="0">
                  <a:pos x="wd2" y="hd2"/>
                </a:cxn>
                <a:cxn ang="5400000">
                  <a:pos x="wd2" y="hd2"/>
                </a:cxn>
                <a:cxn ang="10800000">
                  <a:pos x="wd2" y="hd2"/>
                </a:cxn>
                <a:cxn ang="16200000">
                  <a:pos x="wd2" y="hd2"/>
                </a:cxn>
              </a:cxnLst>
              <a:rect l="0" t="0" r="r" b="b"/>
              <a:pathLst>
                <a:path w="19200" h="17851" extrusionOk="0">
                  <a:moveTo>
                    <a:pt x="17280" y="0"/>
                  </a:moveTo>
                  <a:cubicBezTo>
                    <a:pt x="17280" y="0"/>
                    <a:pt x="0" y="17280"/>
                    <a:pt x="0" y="17280"/>
                  </a:cubicBezTo>
                  <a:cubicBezTo>
                    <a:pt x="8640" y="21600"/>
                    <a:pt x="17280" y="0"/>
                    <a:pt x="17280" y="0"/>
                  </a:cubicBezTo>
                  <a:cubicBezTo>
                    <a:pt x="17280" y="0"/>
                    <a:pt x="21600" y="0"/>
                    <a:pt x="17280"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54" name="Shape 554"/>
            <p:cNvSpPr/>
            <p:nvPr/>
          </p:nvSpPr>
          <p:spPr>
            <a:xfrm>
              <a:off x="12476669" y="2839948"/>
              <a:ext cx="6137" cy="8660"/>
            </a:xfrm>
            <a:custGeom>
              <a:avLst/>
              <a:gdLst/>
              <a:ahLst/>
              <a:cxnLst>
                <a:cxn ang="0">
                  <a:pos x="wd2" y="hd2"/>
                </a:cxn>
                <a:cxn ang="5400000">
                  <a:pos x="wd2" y="hd2"/>
                </a:cxn>
                <a:cxn ang="10800000">
                  <a:pos x="wd2" y="hd2"/>
                </a:cxn>
                <a:cxn ang="16200000">
                  <a:pos x="wd2" y="hd2"/>
                </a:cxn>
              </a:cxnLst>
              <a:rect l="0" t="0" r="r" b="b"/>
              <a:pathLst>
                <a:path w="16200" h="21600" extrusionOk="0">
                  <a:moveTo>
                    <a:pt x="16200" y="0"/>
                  </a:moveTo>
                  <a:cubicBezTo>
                    <a:pt x="-5400" y="0"/>
                    <a:pt x="-5400" y="21600"/>
                    <a:pt x="16200" y="21600"/>
                  </a:cubicBezTo>
                  <a:cubicBezTo>
                    <a:pt x="16200" y="21600"/>
                    <a:pt x="16200" y="0"/>
                    <a:pt x="16200"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55" name="Shape 555"/>
            <p:cNvSpPr/>
            <p:nvPr/>
          </p:nvSpPr>
          <p:spPr>
            <a:xfrm>
              <a:off x="12433713" y="2810125"/>
              <a:ext cx="35092" cy="29825"/>
            </a:xfrm>
            <a:custGeom>
              <a:avLst/>
              <a:gdLst/>
              <a:ahLst/>
              <a:cxnLst>
                <a:cxn ang="0">
                  <a:pos x="wd2" y="hd2"/>
                </a:cxn>
                <a:cxn ang="5400000">
                  <a:pos x="wd2" y="hd2"/>
                </a:cxn>
                <a:cxn ang="10800000">
                  <a:pos x="wd2" y="hd2"/>
                </a:cxn>
                <a:cxn ang="16200000">
                  <a:pos x="wd2" y="hd2"/>
                </a:cxn>
              </a:cxnLst>
              <a:rect l="0" t="0" r="r" b="b"/>
              <a:pathLst>
                <a:path w="18527" h="18600" extrusionOk="0">
                  <a:moveTo>
                    <a:pt x="17280" y="2400"/>
                  </a:moveTo>
                  <a:cubicBezTo>
                    <a:pt x="8640" y="7800"/>
                    <a:pt x="0" y="13200"/>
                    <a:pt x="0" y="18600"/>
                  </a:cubicBezTo>
                  <a:cubicBezTo>
                    <a:pt x="0" y="18600"/>
                    <a:pt x="17280" y="2400"/>
                    <a:pt x="17280" y="2400"/>
                  </a:cubicBezTo>
                  <a:cubicBezTo>
                    <a:pt x="12960" y="2400"/>
                    <a:pt x="21600" y="-3000"/>
                    <a:pt x="17280" y="24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56" name="Shape 556"/>
            <p:cNvSpPr/>
            <p:nvPr/>
          </p:nvSpPr>
          <p:spPr>
            <a:xfrm>
              <a:off x="12143705" y="3119903"/>
              <a:ext cx="9774" cy="25977"/>
            </a:xfrm>
            <a:custGeom>
              <a:avLst/>
              <a:gdLst/>
              <a:ahLst/>
              <a:cxnLst>
                <a:cxn ang="0">
                  <a:pos x="wd2" y="hd2"/>
                </a:cxn>
                <a:cxn ang="5400000">
                  <a:pos x="wd2" y="hd2"/>
                </a:cxn>
                <a:cxn ang="10800000">
                  <a:pos x="wd2" y="hd2"/>
                </a:cxn>
                <a:cxn ang="16200000">
                  <a:pos x="wd2" y="hd2"/>
                </a:cxn>
              </a:cxnLst>
              <a:rect l="0" t="0" r="r" b="b"/>
              <a:pathLst>
                <a:path w="12900" h="21600" extrusionOk="0">
                  <a:moveTo>
                    <a:pt x="4800" y="0"/>
                  </a:moveTo>
                  <a:cubicBezTo>
                    <a:pt x="4800" y="0"/>
                    <a:pt x="-6000" y="21600"/>
                    <a:pt x="4800" y="21600"/>
                  </a:cubicBezTo>
                  <a:cubicBezTo>
                    <a:pt x="15600" y="21600"/>
                    <a:pt x="15600" y="0"/>
                    <a:pt x="4800"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grpSp>
          <p:nvGrpSpPr>
            <p:cNvPr id="559" name="Group 559"/>
            <p:cNvGrpSpPr/>
            <p:nvPr/>
          </p:nvGrpSpPr>
          <p:grpSpPr>
            <a:xfrm>
              <a:off x="11847358" y="2763341"/>
              <a:ext cx="594539" cy="593227"/>
              <a:chOff x="7" y="-3"/>
              <a:chExt cx="594538" cy="593225"/>
            </a:xfrm>
          </p:grpSpPr>
          <p:sp>
            <p:nvSpPr>
              <p:cNvPr id="557" name="Shape 557"/>
              <p:cNvSpPr/>
              <p:nvPr/>
            </p:nvSpPr>
            <p:spPr>
              <a:xfrm>
                <a:off x="355370" y="-4"/>
                <a:ext cx="239176" cy="206114"/>
              </a:xfrm>
              <a:custGeom>
                <a:avLst/>
                <a:gdLst/>
                <a:ahLst/>
                <a:cxnLst>
                  <a:cxn ang="0">
                    <a:pos x="wd2" y="hd2"/>
                  </a:cxn>
                  <a:cxn ang="5400000">
                    <a:pos x="wd2" y="hd2"/>
                  </a:cxn>
                  <a:cxn ang="10800000">
                    <a:pos x="wd2" y="hd2"/>
                  </a:cxn>
                  <a:cxn ang="16200000">
                    <a:pos x="wd2" y="hd2"/>
                  </a:cxn>
                </a:cxnLst>
                <a:rect l="0" t="0" r="r" b="b"/>
                <a:pathLst>
                  <a:path w="21047" h="20297" extrusionOk="0">
                    <a:moveTo>
                      <a:pt x="18957" y="7609"/>
                    </a:moveTo>
                    <a:cubicBezTo>
                      <a:pt x="18957" y="7609"/>
                      <a:pt x="19653" y="5947"/>
                      <a:pt x="19653" y="5116"/>
                    </a:cubicBezTo>
                    <a:cubicBezTo>
                      <a:pt x="19653" y="5947"/>
                      <a:pt x="18260" y="7609"/>
                      <a:pt x="18260" y="7609"/>
                    </a:cubicBezTo>
                    <a:cubicBezTo>
                      <a:pt x="16866" y="7609"/>
                      <a:pt x="14079" y="6778"/>
                      <a:pt x="13382" y="5947"/>
                    </a:cubicBezTo>
                    <a:cubicBezTo>
                      <a:pt x="11292" y="5116"/>
                      <a:pt x="9899" y="963"/>
                      <a:pt x="7112" y="132"/>
                    </a:cubicBezTo>
                    <a:cubicBezTo>
                      <a:pt x="5718" y="-699"/>
                      <a:pt x="6415" y="2624"/>
                      <a:pt x="7112" y="3455"/>
                    </a:cubicBezTo>
                    <a:cubicBezTo>
                      <a:pt x="7112" y="5116"/>
                      <a:pt x="6415" y="6778"/>
                      <a:pt x="5718" y="8439"/>
                    </a:cubicBezTo>
                    <a:cubicBezTo>
                      <a:pt x="5021" y="9270"/>
                      <a:pt x="6415" y="11763"/>
                      <a:pt x="4324" y="10932"/>
                    </a:cubicBezTo>
                    <a:cubicBezTo>
                      <a:pt x="4324" y="10932"/>
                      <a:pt x="2931" y="10101"/>
                      <a:pt x="2234" y="10932"/>
                    </a:cubicBezTo>
                    <a:cubicBezTo>
                      <a:pt x="2234" y="11763"/>
                      <a:pt x="2931" y="12593"/>
                      <a:pt x="2931" y="12593"/>
                    </a:cubicBezTo>
                    <a:cubicBezTo>
                      <a:pt x="2931" y="12593"/>
                      <a:pt x="841" y="14255"/>
                      <a:pt x="144" y="14255"/>
                    </a:cubicBezTo>
                    <a:cubicBezTo>
                      <a:pt x="-553" y="15916"/>
                      <a:pt x="1537" y="16747"/>
                      <a:pt x="841" y="18409"/>
                    </a:cubicBezTo>
                    <a:cubicBezTo>
                      <a:pt x="144" y="19239"/>
                      <a:pt x="1537" y="20901"/>
                      <a:pt x="2234" y="20070"/>
                    </a:cubicBezTo>
                    <a:cubicBezTo>
                      <a:pt x="2931" y="19239"/>
                      <a:pt x="2931" y="18409"/>
                      <a:pt x="3628" y="18409"/>
                    </a:cubicBezTo>
                    <a:cubicBezTo>
                      <a:pt x="3628" y="18409"/>
                      <a:pt x="4324" y="19239"/>
                      <a:pt x="4324" y="18409"/>
                    </a:cubicBezTo>
                    <a:cubicBezTo>
                      <a:pt x="4324" y="17578"/>
                      <a:pt x="2931" y="16747"/>
                      <a:pt x="2234" y="15916"/>
                    </a:cubicBezTo>
                    <a:cubicBezTo>
                      <a:pt x="1537" y="14255"/>
                      <a:pt x="4324" y="15086"/>
                      <a:pt x="4324" y="15086"/>
                    </a:cubicBezTo>
                    <a:cubicBezTo>
                      <a:pt x="5718" y="15086"/>
                      <a:pt x="6415" y="13424"/>
                      <a:pt x="7808" y="14255"/>
                    </a:cubicBezTo>
                    <a:cubicBezTo>
                      <a:pt x="9202" y="15086"/>
                      <a:pt x="9899" y="15916"/>
                      <a:pt x="11292" y="16747"/>
                    </a:cubicBezTo>
                    <a:cubicBezTo>
                      <a:pt x="13382" y="18409"/>
                      <a:pt x="12686" y="13424"/>
                      <a:pt x="14079" y="12593"/>
                    </a:cubicBezTo>
                    <a:cubicBezTo>
                      <a:pt x="14079" y="12593"/>
                      <a:pt x="21047" y="12593"/>
                      <a:pt x="21047" y="10932"/>
                    </a:cubicBezTo>
                    <a:cubicBezTo>
                      <a:pt x="20350" y="10101"/>
                      <a:pt x="18260" y="11763"/>
                      <a:pt x="19653" y="9270"/>
                    </a:cubicBezTo>
                    <a:cubicBezTo>
                      <a:pt x="20350" y="8439"/>
                      <a:pt x="18260" y="9270"/>
                      <a:pt x="18957" y="7609"/>
                    </a:cubicBezTo>
                    <a:cubicBezTo>
                      <a:pt x="19653" y="5116"/>
                      <a:pt x="18957" y="8439"/>
                      <a:pt x="18957" y="7609"/>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58" name="Shape 558"/>
              <p:cNvSpPr/>
              <p:nvPr/>
            </p:nvSpPr>
            <p:spPr>
              <a:xfrm>
                <a:off x="7" y="199653"/>
                <a:ext cx="442552" cy="393570"/>
              </a:xfrm>
              <a:custGeom>
                <a:avLst/>
                <a:gdLst/>
                <a:ahLst/>
                <a:cxnLst>
                  <a:cxn ang="0">
                    <a:pos x="wd2" y="hd2"/>
                  </a:cxn>
                  <a:cxn ang="5400000">
                    <a:pos x="wd2" y="hd2"/>
                  </a:cxn>
                  <a:cxn ang="10800000">
                    <a:pos x="wd2" y="hd2"/>
                  </a:cxn>
                  <a:cxn ang="16200000">
                    <a:pos x="wd2" y="hd2"/>
                  </a:cxn>
                </a:cxnLst>
                <a:rect l="0" t="0" r="r" b="b"/>
                <a:pathLst>
                  <a:path w="21371" h="21344" extrusionOk="0">
                    <a:moveTo>
                      <a:pt x="19925" y="204"/>
                    </a:moveTo>
                    <a:cubicBezTo>
                      <a:pt x="19539" y="204"/>
                      <a:pt x="19539" y="-256"/>
                      <a:pt x="19539" y="204"/>
                    </a:cubicBezTo>
                    <a:cubicBezTo>
                      <a:pt x="18768" y="663"/>
                      <a:pt x="19539" y="663"/>
                      <a:pt x="19925" y="1123"/>
                    </a:cubicBezTo>
                    <a:cubicBezTo>
                      <a:pt x="20311" y="1582"/>
                      <a:pt x="19154" y="2042"/>
                      <a:pt x="18768" y="1123"/>
                    </a:cubicBezTo>
                    <a:cubicBezTo>
                      <a:pt x="18382" y="204"/>
                      <a:pt x="17997" y="1582"/>
                      <a:pt x="17997" y="2042"/>
                    </a:cubicBezTo>
                    <a:cubicBezTo>
                      <a:pt x="17611" y="2042"/>
                      <a:pt x="17225" y="2501"/>
                      <a:pt x="17225" y="2501"/>
                    </a:cubicBezTo>
                    <a:cubicBezTo>
                      <a:pt x="17225" y="3421"/>
                      <a:pt x="17611" y="2961"/>
                      <a:pt x="17611" y="2961"/>
                    </a:cubicBezTo>
                    <a:cubicBezTo>
                      <a:pt x="17611" y="3421"/>
                      <a:pt x="17611" y="3880"/>
                      <a:pt x="17611" y="4340"/>
                    </a:cubicBezTo>
                    <a:cubicBezTo>
                      <a:pt x="17611" y="4799"/>
                      <a:pt x="17997" y="4799"/>
                      <a:pt x="17611" y="5718"/>
                    </a:cubicBezTo>
                    <a:cubicBezTo>
                      <a:pt x="16839" y="7097"/>
                      <a:pt x="16454" y="8476"/>
                      <a:pt x="15682" y="9855"/>
                    </a:cubicBezTo>
                    <a:cubicBezTo>
                      <a:pt x="15297" y="10314"/>
                      <a:pt x="14139" y="12153"/>
                      <a:pt x="13754" y="12153"/>
                    </a:cubicBezTo>
                    <a:cubicBezTo>
                      <a:pt x="12982" y="12153"/>
                      <a:pt x="12211" y="12612"/>
                      <a:pt x="11825" y="12153"/>
                    </a:cubicBezTo>
                    <a:cubicBezTo>
                      <a:pt x="11439" y="11693"/>
                      <a:pt x="12211" y="11233"/>
                      <a:pt x="12211" y="10774"/>
                    </a:cubicBezTo>
                    <a:cubicBezTo>
                      <a:pt x="12597" y="10314"/>
                      <a:pt x="11439" y="11233"/>
                      <a:pt x="11439" y="11233"/>
                    </a:cubicBezTo>
                    <a:cubicBezTo>
                      <a:pt x="11054" y="11693"/>
                      <a:pt x="11054" y="11693"/>
                      <a:pt x="11054" y="12153"/>
                    </a:cubicBezTo>
                    <a:cubicBezTo>
                      <a:pt x="11054" y="13531"/>
                      <a:pt x="9897" y="13991"/>
                      <a:pt x="9511" y="14910"/>
                    </a:cubicBezTo>
                    <a:cubicBezTo>
                      <a:pt x="9511" y="14910"/>
                      <a:pt x="9511" y="15370"/>
                      <a:pt x="9511" y="15370"/>
                    </a:cubicBezTo>
                    <a:cubicBezTo>
                      <a:pt x="9511" y="15829"/>
                      <a:pt x="8739" y="16289"/>
                      <a:pt x="8739" y="16289"/>
                    </a:cubicBezTo>
                    <a:cubicBezTo>
                      <a:pt x="8354" y="16289"/>
                      <a:pt x="8739" y="15829"/>
                      <a:pt x="7968" y="15829"/>
                    </a:cubicBezTo>
                    <a:cubicBezTo>
                      <a:pt x="7582" y="15829"/>
                      <a:pt x="7197" y="15829"/>
                      <a:pt x="6425" y="15829"/>
                    </a:cubicBezTo>
                    <a:cubicBezTo>
                      <a:pt x="5268" y="16289"/>
                      <a:pt x="4497" y="15829"/>
                      <a:pt x="3339" y="16289"/>
                    </a:cubicBezTo>
                    <a:cubicBezTo>
                      <a:pt x="2568" y="17208"/>
                      <a:pt x="1411" y="18127"/>
                      <a:pt x="639" y="19046"/>
                    </a:cubicBezTo>
                    <a:cubicBezTo>
                      <a:pt x="-132" y="19046"/>
                      <a:pt x="-132" y="20425"/>
                      <a:pt x="254" y="19965"/>
                    </a:cubicBezTo>
                    <a:cubicBezTo>
                      <a:pt x="639" y="19965"/>
                      <a:pt x="639" y="19506"/>
                      <a:pt x="1025" y="19506"/>
                    </a:cubicBezTo>
                    <a:cubicBezTo>
                      <a:pt x="1411" y="19965"/>
                      <a:pt x="1797" y="20425"/>
                      <a:pt x="1797" y="19965"/>
                    </a:cubicBezTo>
                    <a:cubicBezTo>
                      <a:pt x="3725" y="19506"/>
                      <a:pt x="6425" y="17667"/>
                      <a:pt x="8354" y="18127"/>
                    </a:cubicBezTo>
                    <a:cubicBezTo>
                      <a:pt x="8739" y="18587"/>
                      <a:pt x="7968" y="19506"/>
                      <a:pt x="7968" y="19506"/>
                    </a:cubicBezTo>
                    <a:cubicBezTo>
                      <a:pt x="8354" y="19965"/>
                      <a:pt x="8739" y="21344"/>
                      <a:pt x="9125" y="21344"/>
                    </a:cubicBezTo>
                    <a:cubicBezTo>
                      <a:pt x="9511" y="20884"/>
                      <a:pt x="9897" y="20425"/>
                      <a:pt x="10282" y="19965"/>
                    </a:cubicBezTo>
                    <a:cubicBezTo>
                      <a:pt x="10668" y="19046"/>
                      <a:pt x="10668" y="19506"/>
                      <a:pt x="11439" y="19506"/>
                    </a:cubicBezTo>
                    <a:cubicBezTo>
                      <a:pt x="11054" y="19506"/>
                      <a:pt x="10668" y="15829"/>
                      <a:pt x="11825" y="18127"/>
                    </a:cubicBezTo>
                    <a:cubicBezTo>
                      <a:pt x="12211" y="19046"/>
                      <a:pt x="14139" y="18127"/>
                      <a:pt x="14525" y="17667"/>
                    </a:cubicBezTo>
                    <a:cubicBezTo>
                      <a:pt x="15297" y="16289"/>
                      <a:pt x="15297" y="19046"/>
                      <a:pt x="15682" y="18127"/>
                    </a:cubicBezTo>
                    <a:cubicBezTo>
                      <a:pt x="15682" y="17667"/>
                      <a:pt x="16068" y="16748"/>
                      <a:pt x="16454" y="16748"/>
                    </a:cubicBezTo>
                    <a:cubicBezTo>
                      <a:pt x="16839" y="16289"/>
                      <a:pt x="16839" y="16748"/>
                      <a:pt x="17225" y="15829"/>
                    </a:cubicBezTo>
                    <a:cubicBezTo>
                      <a:pt x="17225" y="15829"/>
                      <a:pt x="17225" y="17667"/>
                      <a:pt x="17611" y="17208"/>
                    </a:cubicBezTo>
                    <a:cubicBezTo>
                      <a:pt x="17611" y="17208"/>
                      <a:pt x="17997" y="17208"/>
                      <a:pt x="18382" y="16748"/>
                    </a:cubicBezTo>
                    <a:cubicBezTo>
                      <a:pt x="18768" y="16748"/>
                      <a:pt x="18382" y="16289"/>
                      <a:pt x="18768" y="15829"/>
                    </a:cubicBezTo>
                    <a:cubicBezTo>
                      <a:pt x="19539" y="15370"/>
                      <a:pt x="19539" y="15370"/>
                      <a:pt x="18768" y="14450"/>
                    </a:cubicBezTo>
                    <a:cubicBezTo>
                      <a:pt x="18382" y="13991"/>
                      <a:pt x="19539" y="12612"/>
                      <a:pt x="19539" y="11693"/>
                    </a:cubicBezTo>
                    <a:cubicBezTo>
                      <a:pt x="19925" y="10774"/>
                      <a:pt x="19154" y="9395"/>
                      <a:pt x="19539" y="8476"/>
                    </a:cubicBezTo>
                    <a:cubicBezTo>
                      <a:pt x="19925" y="8016"/>
                      <a:pt x="19925" y="8476"/>
                      <a:pt x="20311" y="8476"/>
                    </a:cubicBezTo>
                    <a:cubicBezTo>
                      <a:pt x="20697" y="8476"/>
                      <a:pt x="21082" y="7557"/>
                      <a:pt x="21082" y="7557"/>
                    </a:cubicBezTo>
                    <a:cubicBezTo>
                      <a:pt x="21468" y="6178"/>
                      <a:pt x="21468" y="4799"/>
                      <a:pt x="21082" y="3880"/>
                    </a:cubicBezTo>
                    <a:cubicBezTo>
                      <a:pt x="21082" y="3421"/>
                      <a:pt x="19925" y="204"/>
                      <a:pt x="19925" y="204"/>
                    </a:cubicBezTo>
                    <a:cubicBezTo>
                      <a:pt x="19925" y="204"/>
                      <a:pt x="19925" y="204"/>
                      <a:pt x="19925" y="204"/>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grpSp>
        <p:sp>
          <p:nvSpPr>
            <p:cNvPr id="560" name="Shape 560"/>
            <p:cNvSpPr/>
            <p:nvPr/>
          </p:nvSpPr>
          <p:spPr>
            <a:xfrm>
              <a:off x="11994610" y="3307501"/>
              <a:ext cx="16366" cy="14284"/>
            </a:xfrm>
            <a:custGeom>
              <a:avLst/>
              <a:gdLst/>
              <a:ahLst/>
              <a:cxnLst>
                <a:cxn ang="0">
                  <a:pos x="wd2" y="hd2"/>
                </a:cxn>
                <a:cxn ang="5400000">
                  <a:pos x="wd2" y="hd2"/>
                </a:cxn>
                <a:cxn ang="10800000">
                  <a:pos x="wd2" y="hd2"/>
                </a:cxn>
                <a:cxn ang="16200000">
                  <a:pos x="wd2" y="hd2"/>
                </a:cxn>
              </a:cxnLst>
              <a:rect l="0" t="0" r="r" b="b"/>
              <a:pathLst>
                <a:path w="21600" h="13361" extrusionOk="0">
                  <a:moveTo>
                    <a:pt x="21600" y="0"/>
                  </a:moveTo>
                  <a:cubicBezTo>
                    <a:pt x="21600" y="0"/>
                    <a:pt x="0" y="7200"/>
                    <a:pt x="0" y="7200"/>
                  </a:cubicBezTo>
                  <a:cubicBezTo>
                    <a:pt x="10800" y="21600"/>
                    <a:pt x="21600" y="7200"/>
                    <a:pt x="21600"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61" name="Shape 561"/>
            <p:cNvSpPr/>
            <p:nvPr/>
          </p:nvSpPr>
          <p:spPr>
            <a:xfrm>
              <a:off x="11899152" y="3316801"/>
              <a:ext cx="94517" cy="67371"/>
            </a:xfrm>
            <a:custGeom>
              <a:avLst/>
              <a:gdLst/>
              <a:ahLst/>
              <a:cxnLst>
                <a:cxn ang="0">
                  <a:pos x="wd2" y="hd2"/>
                </a:cxn>
                <a:cxn ang="5400000">
                  <a:pos x="wd2" y="hd2"/>
                </a:cxn>
                <a:cxn ang="10800000">
                  <a:pos x="wd2" y="hd2"/>
                </a:cxn>
                <a:cxn ang="16200000">
                  <a:pos x="wd2" y="hd2"/>
                </a:cxn>
              </a:cxnLst>
              <a:rect l="0" t="0" r="r" b="b"/>
              <a:pathLst>
                <a:path w="19699" h="17387" extrusionOk="0">
                  <a:moveTo>
                    <a:pt x="18277" y="1920"/>
                  </a:moveTo>
                  <a:cubicBezTo>
                    <a:pt x="14954" y="1920"/>
                    <a:pt x="14954" y="-2400"/>
                    <a:pt x="11631" y="1920"/>
                  </a:cubicBezTo>
                  <a:cubicBezTo>
                    <a:pt x="9969" y="1920"/>
                    <a:pt x="8308" y="6240"/>
                    <a:pt x="8308" y="4080"/>
                  </a:cubicBezTo>
                  <a:cubicBezTo>
                    <a:pt x="6646" y="1920"/>
                    <a:pt x="4985" y="6240"/>
                    <a:pt x="4985" y="6240"/>
                  </a:cubicBezTo>
                  <a:cubicBezTo>
                    <a:pt x="3323" y="10560"/>
                    <a:pt x="1662" y="8400"/>
                    <a:pt x="0" y="10560"/>
                  </a:cubicBezTo>
                  <a:cubicBezTo>
                    <a:pt x="0" y="8400"/>
                    <a:pt x="3323" y="17040"/>
                    <a:pt x="4985" y="17040"/>
                  </a:cubicBezTo>
                  <a:cubicBezTo>
                    <a:pt x="4985" y="19200"/>
                    <a:pt x="8308" y="10560"/>
                    <a:pt x="9969" y="10560"/>
                  </a:cubicBezTo>
                  <a:cubicBezTo>
                    <a:pt x="11631" y="10560"/>
                    <a:pt x="14954" y="12720"/>
                    <a:pt x="16615" y="10560"/>
                  </a:cubicBezTo>
                  <a:cubicBezTo>
                    <a:pt x="18277" y="10560"/>
                    <a:pt x="21600" y="4080"/>
                    <a:pt x="18277" y="1920"/>
                  </a:cubicBezTo>
                  <a:cubicBezTo>
                    <a:pt x="16615" y="1920"/>
                    <a:pt x="18277" y="1920"/>
                    <a:pt x="18277" y="192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62" name="Shape 562"/>
            <p:cNvSpPr/>
            <p:nvPr/>
          </p:nvSpPr>
          <p:spPr>
            <a:xfrm>
              <a:off x="11795513" y="3339249"/>
              <a:ext cx="87275" cy="128876"/>
            </a:xfrm>
            <a:custGeom>
              <a:avLst/>
              <a:gdLst/>
              <a:ahLst/>
              <a:cxnLst>
                <a:cxn ang="0">
                  <a:pos x="wd2" y="hd2"/>
                </a:cxn>
                <a:cxn ang="5400000">
                  <a:pos x="wd2" y="hd2"/>
                </a:cxn>
                <a:cxn ang="10800000">
                  <a:pos x="wd2" y="hd2"/>
                </a:cxn>
                <a:cxn ang="16200000">
                  <a:pos x="wd2" y="hd2"/>
                </a:cxn>
              </a:cxnLst>
              <a:rect l="0" t="0" r="r" b="b"/>
              <a:pathLst>
                <a:path w="21600" h="20522" extrusionOk="0">
                  <a:moveTo>
                    <a:pt x="13745" y="0"/>
                  </a:moveTo>
                  <a:cubicBezTo>
                    <a:pt x="9818" y="0"/>
                    <a:pt x="5891" y="1350"/>
                    <a:pt x="3927" y="2700"/>
                  </a:cubicBezTo>
                  <a:cubicBezTo>
                    <a:pt x="0" y="4050"/>
                    <a:pt x="0" y="5400"/>
                    <a:pt x="0" y="8100"/>
                  </a:cubicBezTo>
                  <a:cubicBezTo>
                    <a:pt x="0" y="6750"/>
                    <a:pt x="5891" y="6750"/>
                    <a:pt x="3927" y="8100"/>
                  </a:cubicBezTo>
                  <a:cubicBezTo>
                    <a:pt x="5891" y="6750"/>
                    <a:pt x="3927" y="5400"/>
                    <a:pt x="5891" y="5400"/>
                  </a:cubicBezTo>
                  <a:cubicBezTo>
                    <a:pt x="5891" y="5400"/>
                    <a:pt x="7855" y="5400"/>
                    <a:pt x="7855" y="6750"/>
                  </a:cubicBezTo>
                  <a:cubicBezTo>
                    <a:pt x="7855" y="9450"/>
                    <a:pt x="7855" y="10800"/>
                    <a:pt x="5891" y="13500"/>
                  </a:cubicBezTo>
                  <a:cubicBezTo>
                    <a:pt x="3927" y="14850"/>
                    <a:pt x="5891" y="14850"/>
                    <a:pt x="5891" y="14850"/>
                  </a:cubicBezTo>
                  <a:cubicBezTo>
                    <a:pt x="5891" y="16200"/>
                    <a:pt x="5891" y="17550"/>
                    <a:pt x="5891" y="17550"/>
                  </a:cubicBezTo>
                  <a:cubicBezTo>
                    <a:pt x="5891" y="21600"/>
                    <a:pt x="9818" y="16200"/>
                    <a:pt x="9818" y="16200"/>
                  </a:cubicBezTo>
                  <a:cubicBezTo>
                    <a:pt x="9818" y="16200"/>
                    <a:pt x="9818" y="20250"/>
                    <a:pt x="11782" y="20250"/>
                  </a:cubicBezTo>
                  <a:cubicBezTo>
                    <a:pt x="11782" y="21600"/>
                    <a:pt x="15709" y="17550"/>
                    <a:pt x="15709" y="16200"/>
                  </a:cubicBezTo>
                  <a:cubicBezTo>
                    <a:pt x="19636" y="13500"/>
                    <a:pt x="19636" y="10800"/>
                    <a:pt x="21600" y="9450"/>
                  </a:cubicBezTo>
                  <a:cubicBezTo>
                    <a:pt x="21600" y="6750"/>
                    <a:pt x="19636" y="5400"/>
                    <a:pt x="19636" y="2700"/>
                  </a:cubicBezTo>
                  <a:cubicBezTo>
                    <a:pt x="19636" y="0"/>
                    <a:pt x="13745" y="2700"/>
                    <a:pt x="13745"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63" name="Shape 563"/>
            <p:cNvSpPr/>
            <p:nvPr/>
          </p:nvSpPr>
          <p:spPr>
            <a:xfrm>
              <a:off x="11714232" y="3671157"/>
              <a:ext cx="24012" cy="25976"/>
            </a:xfrm>
            <a:custGeom>
              <a:avLst/>
              <a:gdLst/>
              <a:ahLst/>
              <a:cxnLst>
                <a:cxn ang="0">
                  <a:pos x="wd2" y="hd2"/>
                </a:cxn>
                <a:cxn ang="5400000">
                  <a:pos x="wd2" y="hd2"/>
                </a:cxn>
                <a:cxn ang="10800000">
                  <a:pos x="wd2" y="hd2"/>
                </a:cxn>
                <a:cxn ang="16200000">
                  <a:pos x="wd2" y="hd2"/>
                </a:cxn>
              </a:cxnLst>
              <a:rect l="0" t="0" r="r" b="b"/>
              <a:pathLst>
                <a:path w="17287" h="21600" extrusionOk="0">
                  <a:moveTo>
                    <a:pt x="17287" y="0"/>
                  </a:moveTo>
                  <a:cubicBezTo>
                    <a:pt x="11887" y="0"/>
                    <a:pt x="-4313" y="7200"/>
                    <a:pt x="1087" y="21600"/>
                  </a:cubicBezTo>
                  <a:cubicBezTo>
                    <a:pt x="1087" y="21600"/>
                    <a:pt x="17287" y="0"/>
                    <a:pt x="17287"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64" name="Shape 564"/>
            <p:cNvSpPr/>
            <p:nvPr/>
          </p:nvSpPr>
          <p:spPr>
            <a:xfrm>
              <a:off x="11779150" y="3587457"/>
              <a:ext cx="16366" cy="9238"/>
            </a:xfrm>
            <a:custGeom>
              <a:avLst/>
              <a:gdLst/>
              <a:ahLst/>
              <a:cxnLst>
                <a:cxn ang="0">
                  <a:pos x="wd2" y="hd2"/>
                </a:cxn>
                <a:cxn ang="5400000">
                  <a:pos x="wd2" y="hd2"/>
                </a:cxn>
                <a:cxn ang="10800000">
                  <a:pos x="wd2" y="hd2"/>
                </a:cxn>
                <a:cxn ang="16200000">
                  <a:pos x="wd2" y="hd2"/>
                </a:cxn>
              </a:cxnLst>
              <a:rect l="0" t="0" r="r" b="b"/>
              <a:pathLst>
                <a:path w="21600" h="13824" extrusionOk="0">
                  <a:moveTo>
                    <a:pt x="21600" y="0"/>
                  </a:moveTo>
                  <a:cubicBezTo>
                    <a:pt x="10800" y="0"/>
                    <a:pt x="0" y="10800"/>
                    <a:pt x="0" y="10800"/>
                  </a:cubicBezTo>
                  <a:cubicBezTo>
                    <a:pt x="0" y="21600"/>
                    <a:pt x="21600" y="0"/>
                    <a:pt x="21600"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65" name="Shape 565"/>
            <p:cNvSpPr/>
            <p:nvPr/>
          </p:nvSpPr>
          <p:spPr>
            <a:xfrm>
              <a:off x="11568484" y="3763512"/>
              <a:ext cx="11573" cy="8660"/>
            </a:xfrm>
            <a:custGeom>
              <a:avLst/>
              <a:gdLst/>
              <a:ahLst/>
              <a:cxnLst>
                <a:cxn ang="0">
                  <a:pos x="wd2" y="hd2"/>
                </a:cxn>
                <a:cxn ang="5400000">
                  <a:pos x="wd2" y="hd2"/>
                </a:cxn>
                <a:cxn ang="10800000">
                  <a:pos x="wd2" y="hd2"/>
                </a:cxn>
                <a:cxn ang="16200000">
                  <a:pos x="wd2" y="hd2"/>
                </a:cxn>
              </a:cxnLst>
              <a:rect l="0" t="0" r="r" b="b"/>
              <a:pathLst>
                <a:path w="15274" h="21600" extrusionOk="0">
                  <a:moveTo>
                    <a:pt x="15274" y="0"/>
                  </a:moveTo>
                  <a:cubicBezTo>
                    <a:pt x="4474" y="0"/>
                    <a:pt x="-6326" y="21600"/>
                    <a:pt x="4474" y="21600"/>
                  </a:cubicBezTo>
                  <a:cubicBezTo>
                    <a:pt x="15274" y="21600"/>
                    <a:pt x="15274" y="0"/>
                    <a:pt x="15274"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66" name="Shape 566"/>
            <p:cNvSpPr/>
            <p:nvPr/>
          </p:nvSpPr>
          <p:spPr>
            <a:xfrm>
              <a:off x="11410961" y="3739156"/>
              <a:ext cx="72486" cy="134030"/>
            </a:xfrm>
            <a:custGeom>
              <a:avLst/>
              <a:gdLst/>
              <a:ahLst/>
              <a:cxnLst>
                <a:cxn ang="0">
                  <a:pos x="wd2" y="hd2"/>
                </a:cxn>
                <a:cxn ang="5400000">
                  <a:pos x="wd2" y="hd2"/>
                </a:cxn>
                <a:cxn ang="10800000">
                  <a:pos x="wd2" y="hd2"/>
                </a:cxn>
                <a:cxn ang="16200000">
                  <a:pos x="wd2" y="hd2"/>
                </a:cxn>
              </a:cxnLst>
              <a:rect l="0" t="0" r="r" b="b"/>
              <a:pathLst>
                <a:path w="16402" h="20471" extrusionOk="0">
                  <a:moveTo>
                    <a:pt x="14400" y="142"/>
                  </a:moveTo>
                  <a:cubicBezTo>
                    <a:pt x="9000" y="-1129"/>
                    <a:pt x="1800" y="6495"/>
                    <a:pt x="0" y="9036"/>
                  </a:cubicBezTo>
                  <a:cubicBezTo>
                    <a:pt x="0" y="11577"/>
                    <a:pt x="0" y="14118"/>
                    <a:pt x="1800" y="16659"/>
                  </a:cubicBezTo>
                  <a:cubicBezTo>
                    <a:pt x="1800" y="16659"/>
                    <a:pt x="5400" y="20471"/>
                    <a:pt x="5400" y="20471"/>
                  </a:cubicBezTo>
                  <a:cubicBezTo>
                    <a:pt x="7200" y="17930"/>
                    <a:pt x="21600" y="1412"/>
                    <a:pt x="14400" y="142"/>
                  </a:cubicBezTo>
                  <a:cubicBezTo>
                    <a:pt x="12600" y="142"/>
                    <a:pt x="16200" y="142"/>
                    <a:pt x="14400" y="142"/>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67" name="Shape 567"/>
            <p:cNvSpPr/>
            <p:nvPr/>
          </p:nvSpPr>
          <p:spPr>
            <a:xfrm>
              <a:off x="10952634" y="3968426"/>
              <a:ext cx="91961" cy="77554"/>
            </a:xfrm>
            <a:custGeom>
              <a:avLst/>
              <a:gdLst/>
              <a:ahLst/>
              <a:cxnLst>
                <a:cxn ang="0">
                  <a:pos x="wd2" y="hd2"/>
                </a:cxn>
                <a:cxn ang="5400000">
                  <a:pos x="wd2" y="hd2"/>
                </a:cxn>
                <a:cxn ang="10800000">
                  <a:pos x="wd2" y="hd2"/>
                </a:cxn>
                <a:cxn ang="16200000">
                  <a:pos x="wd2" y="hd2"/>
                </a:cxn>
              </a:cxnLst>
              <a:rect l="0" t="0" r="r" b="b"/>
              <a:pathLst>
                <a:path w="17764" h="20015" extrusionOk="0">
                  <a:moveTo>
                    <a:pt x="17449" y="2160"/>
                  </a:moveTo>
                  <a:cubicBezTo>
                    <a:pt x="15906" y="2160"/>
                    <a:pt x="14363" y="0"/>
                    <a:pt x="11278" y="0"/>
                  </a:cubicBezTo>
                  <a:cubicBezTo>
                    <a:pt x="8192" y="0"/>
                    <a:pt x="6649" y="2160"/>
                    <a:pt x="3563" y="4320"/>
                  </a:cubicBezTo>
                  <a:cubicBezTo>
                    <a:pt x="478" y="8640"/>
                    <a:pt x="-2608" y="15120"/>
                    <a:pt x="3563" y="19440"/>
                  </a:cubicBezTo>
                  <a:cubicBezTo>
                    <a:pt x="6649" y="21600"/>
                    <a:pt x="12821" y="17280"/>
                    <a:pt x="14363" y="12960"/>
                  </a:cubicBezTo>
                  <a:cubicBezTo>
                    <a:pt x="14363" y="10800"/>
                    <a:pt x="18992" y="2160"/>
                    <a:pt x="17449" y="216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68" name="Shape 568"/>
            <p:cNvSpPr/>
            <p:nvPr/>
          </p:nvSpPr>
          <p:spPr>
            <a:xfrm>
              <a:off x="11394597" y="4033930"/>
              <a:ext cx="142837" cy="231769"/>
            </a:xfrm>
            <a:custGeom>
              <a:avLst/>
              <a:gdLst/>
              <a:ahLst/>
              <a:cxnLst>
                <a:cxn ang="0">
                  <a:pos x="wd2" y="hd2"/>
                </a:cxn>
                <a:cxn ang="5400000">
                  <a:pos x="wd2" y="hd2"/>
                </a:cxn>
                <a:cxn ang="10800000">
                  <a:pos x="wd2" y="hd2"/>
                </a:cxn>
                <a:cxn ang="16200000">
                  <a:pos x="wd2" y="hd2"/>
                </a:cxn>
              </a:cxnLst>
              <a:rect l="0" t="0" r="r" b="b"/>
              <a:pathLst>
                <a:path w="19173" h="20898" extrusionOk="0">
                  <a:moveTo>
                    <a:pt x="12960" y="841"/>
                  </a:moveTo>
                  <a:cubicBezTo>
                    <a:pt x="10800" y="69"/>
                    <a:pt x="11880" y="3155"/>
                    <a:pt x="9720" y="841"/>
                  </a:cubicBezTo>
                  <a:cubicBezTo>
                    <a:pt x="8640" y="-702"/>
                    <a:pt x="4320" y="69"/>
                    <a:pt x="4320" y="1612"/>
                  </a:cubicBezTo>
                  <a:cubicBezTo>
                    <a:pt x="3240" y="3927"/>
                    <a:pt x="4320" y="5469"/>
                    <a:pt x="3240" y="7784"/>
                  </a:cubicBezTo>
                  <a:cubicBezTo>
                    <a:pt x="3240" y="8555"/>
                    <a:pt x="3240" y="9327"/>
                    <a:pt x="3240" y="9327"/>
                  </a:cubicBezTo>
                  <a:cubicBezTo>
                    <a:pt x="2160" y="10098"/>
                    <a:pt x="0" y="9327"/>
                    <a:pt x="0" y="9327"/>
                  </a:cubicBezTo>
                  <a:cubicBezTo>
                    <a:pt x="0" y="9327"/>
                    <a:pt x="2160" y="16269"/>
                    <a:pt x="3240" y="16269"/>
                  </a:cubicBezTo>
                  <a:cubicBezTo>
                    <a:pt x="3240" y="16269"/>
                    <a:pt x="4320" y="13955"/>
                    <a:pt x="5400" y="14727"/>
                  </a:cubicBezTo>
                  <a:cubicBezTo>
                    <a:pt x="5400" y="14727"/>
                    <a:pt x="7560" y="15498"/>
                    <a:pt x="7560" y="16269"/>
                  </a:cubicBezTo>
                  <a:cubicBezTo>
                    <a:pt x="7560" y="17041"/>
                    <a:pt x="4320" y="15498"/>
                    <a:pt x="4320" y="17041"/>
                  </a:cubicBezTo>
                  <a:cubicBezTo>
                    <a:pt x="4320" y="18584"/>
                    <a:pt x="6480" y="20127"/>
                    <a:pt x="8640" y="19355"/>
                  </a:cubicBezTo>
                  <a:cubicBezTo>
                    <a:pt x="9720" y="19355"/>
                    <a:pt x="10800" y="17812"/>
                    <a:pt x="11880" y="18584"/>
                  </a:cubicBezTo>
                  <a:cubicBezTo>
                    <a:pt x="11880" y="18584"/>
                    <a:pt x="16200" y="20898"/>
                    <a:pt x="16200" y="20898"/>
                  </a:cubicBezTo>
                  <a:cubicBezTo>
                    <a:pt x="17280" y="20127"/>
                    <a:pt x="14040" y="19355"/>
                    <a:pt x="15120" y="18584"/>
                  </a:cubicBezTo>
                  <a:cubicBezTo>
                    <a:pt x="14040" y="19355"/>
                    <a:pt x="21600" y="20898"/>
                    <a:pt x="18360" y="17812"/>
                  </a:cubicBezTo>
                  <a:cubicBezTo>
                    <a:pt x="16200" y="16269"/>
                    <a:pt x="11880" y="18584"/>
                    <a:pt x="10800" y="16269"/>
                  </a:cubicBezTo>
                  <a:cubicBezTo>
                    <a:pt x="9720" y="14727"/>
                    <a:pt x="9720" y="13955"/>
                    <a:pt x="9720" y="11641"/>
                  </a:cubicBezTo>
                  <a:cubicBezTo>
                    <a:pt x="9720" y="10098"/>
                    <a:pt x="11880" y="10098"/>
                    <a:pt x="12960" y="8555"/>
                  </a:cubicBezTo>
                  <a:cubicBezTo>
                    <a:pt x="15120" y="7012"/>
                    <a:pt x="15120" y="6241"/>
                    <a:pt x="14040" y="4698"/>
                  </a:cubicBezTo>
                  <a:cubicBezTo>
                    <a:pt x="14040" y="4698"/>
                    <a:pt x="14040" y="841"/>
                    <a:pt x="12960" y="841"/>
                  </a:cubicBezTo>
                  <a:cubicBezTo>
                    <a:pt x="11880" y="841"/>
                    <a:pt x="14040" y="841"/>
                    <a:pt x="12960" y="841"/>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69" name="Shape 569"/>
            <p:cNvSpPr/>
            <p:nvPr/>
          </p:nvSpPr>
          <p:spPr>
            <a:xfrm>
              <a:off x="11530963" y="4235673"/>
              <a:ext cx="42223" cy="55800"/>
            </a:xfrm>
            <a:custGeom>
              <a:avLst/>
              <a:gdLst/>
              <a:ahLst/>
              <a:cxnLst>
                <a:cxn ang="0">
                  <a:pos x="wd2" y="hd2"/>
                </a:cxn>
                <a:cxn ang="5400000">
                  <a:pos x="wd2" y="hd2"/>
                </a:cxn>
                <a:cxn ang="10800000">
                  <a:pos x="wd2" y="hd2"/>
                </a:cxn>
                <a:cxn ang="16200000">
                  <a:pos x="wd2" y="hd2"/>
                </a:cxn>
              </a:cxnLst>
              <a:rect l="0" t="0" r="r" b="b"/>
              <a:pathLst>
                <a:path w="18578" h="18156" extrusionOk="0">
                  <a:moveTo>
                    <a:pt x="10800" y="1200"/>
                  </a:moveTo>
                  <a:cubicBezTo>
                    <a:pt x="10800" y="1200"/>
                    <a:pt x="7200" y="-1500"/>
                    <a:pt x="3600" y="1200"/>
                  </a:cubicBezTo>
                  <a:cubicBezTo>
                    <a:pt x="3600" y="3900"/>
                    <a:pt x="0" y="3900"/>
                    <a:pt x="0" y="6600"/>
                  </a:cubicBezTo>
                  <a:cubicBezTo>
                    <a:pt x="3600" y="9300"/>
                    <a:pt x="0" y="12000"/>
                    <a:pt x="7200" y="14700"/>
                  </a:cubicBezTo>
                  <a:cubicBezTo>
                    <a:pt x="7200" y="14700"/>
                    <a:pt x="21600" y="20100"/>
                    <a:pt x="18000" y="17400"/>
                  </a:cubicBezTo>
                  <a:cubicBezTo>
                    <a:pt x="18000" y="14700"/>
                    <a:pt x="18000" y="12000"/>
                    <a:pt x="14400" y="9300"/>
                  </a:cubicBezTo>
                  <a:cubicBezTo>
                    <a:pt x="7200" y="9300"/>
                    <a:pt x="7200" y="1200"/>
                    <a:pt x="10800" y="1200"/>
                  </a:cubicBezTo>
                  <a:cubicBezTo>
                    <a:pt x="7200" y="1200"/>
                    <a:pt x="14400" y="1200"/>
                    <a:pt x="10800" y="12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70" name="Shape 570"/>
            <p:cNvSpPr/>
            <p:nvPr/>
          </p:nvSpPr>
          <p:spPr>
            <a:xfrm>
              <a:off x="11577353" y="4288786"/>
              <a:ext cx="59739" cy="112561"/>
            </a:xfrm>
            <a:custGeom>
              <a:avLst/>
              <a:gdLst/>
              <a:ahLst/>
              <a:cxnLst>
                <a:cxn ang="0">
                  <a:pos x="wd2" y="hd2"/>
                </a:cxn>
                <a:cxn ang="5400000">
                  <a:pos x="wd2" y="hd2"/>
                </a:cxn>
                <a:cxn ang="10800000">
                  <a:pos x="wd2" y="hd2"/>
                </a:cxn>
                <a:cxn ang="16200000">
                  <a:pos x="wd2" y="hd2"/>
                </a:cxn>
              </a:cxnLst>
              <a:rect l="0" t="0" r="r" b="b"/>
              <a:pathLst>
                <a:path w="16313" h="21600" extrusionOk="0">
                  <a:moveTo>
                    <a:pt x="4909" y="0"/>
                  </a:moveTo>
                  <a:cubicBezTo>
                    <a:pt x="2749" y="0"/>
                    <a:pt x="4909" y="0"/>
                    <a:pt x="589" y="1662"/>
                  </a:cubicBezTo>
                  <a:cubicBezTo>
                    <a:pt x="-1571" y="3323"/>
                    <a:pt x="2749" y="4985"/>
                    <a:pt x="4909" y="6646"/>
                  </a:cubicBezTo>
                  <a:cubicBezTo>
                    <a:pt x="7069" y="9969"/>
                    <a:pt x="-3731" y="11631"/>
                    <a:pt x="4909" y="14954"/>
                  </a:cubicBezTo>
                  <a:cubicBezTo>
                    <a:pt x="7069" y="16615"/>
                    <a:pt x="2749" y="19938"/>
                    <a:pt x="7069" y="21600"/>
                  </a:cubicBezTo>
                  <a:cubicBezTo>
                    <a:pt x="9229" y="21600"/>
                    <a:pt x="9229" y="19938"/>
                    <a:pt x="7069" y="18277"/>
                  </a:cubicBezTo>
                  <a:cubicBezTo>
                    <a:pt x="2749" y="8308"/>
                    <a:pt x="15709" y="16615"/>
                    <a:pt x="15709" y="13292"/>
                  </a:cubicBezTo>
                  <a:cubicBezTo>
                    <a:pt x="15709" y="11631"/>
                    <a:pt x="11389" y="9969"/>
                    <a:pt x="13549" y="9969"/>
                  </a:cubicBezTo>
                  <a:cubicBezTo>
                    <a:pt x="13549" y="8308"/>
                    <a:pt x="17869" y="9969"/>
                    <a:pt x="15709" y="8308"/>
                  </a:cubicBezTo>
                  <a:cubicBezTo>
                    <a:pt x="13549" y="6646"/>
                    <a:pt x="9229" y="4985"/>
                    <a:pt x="11389" y="1662"/>
                  </a:cubicBezTo>
                  <a:cubicBezTo>
                    <a:pt x="11389" y="0"/>
                    <a:pt x="7069" y="0"/>
                    <a:pt x="4909"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71" name="Shape 571"/>
            <p:cNvSpPr/>
            <p:nvPr/>
          </p:nvSpPr>
          <p:spPr>
            <a:xfrm>
              <a:off x="11419140" y="4251736"/>
              <a:ext cx="49092" cy="49339"/>
            </a:xfrm>
            <a:custGeom>
              <a:avLst/>
              <a:gdLst/>
              <a:ahLst/>
              <a:cxnLst>
                <a:cxn ang="0">
                  <a:pos x="wd2" y="hd2"/>
                </a:cxn>
                <a:cxn ang="5400000">
                  <a:pos x="wd2" y="hd2"/>
                </a:cxn>
                <a:cxn ang="10800000">
                  <a:pos x="wd2" y="hd2"/>
                </a:cxn>
                <a:cxn ang="16200000">
                  <a:pos x="wd2" y="hd2"/>
                </a:cxn>
              </a:cxnLst>
              <a:rect l="0" t="0" r="r" b="b"/>
              <a:pathLst>
                <a:path w="21600" h="16055" extrusionOk="0">
                  <a:moveTo>
                    <a:pt x="21600" y="9591"/>
                  </a:moveTo>
                  <a:cubicBezTo>
                    <a:pt x="18000" y="6891"/>
                    <a:pt x="10800" y="-3909"/>
                    <a:pt x="0" y="1491"/>
                  </a:cubicBezTo>
                  <a:cubicBezTo>
                    <a:pt x="0" y="1491"/>
                    <a:pt x="10800" y="9591"/>
                    <a:pt x="10800" y="12291"/>
                  </a:cubicBezTo>
                  <a:cubicBezTo>
                    <a:pt x="10800" y="17691"/>
                    <a:pt x="21600" y="17691"/>
                    <a:pt x="21600" y="9591"/>
                  </a:cubicBezTo>
                  <a:cubicBezTo>
                    <a:pt x="21600" y="9591"/>
                    <a:pt x="21600" y="12291"/>
                    <a:pt x="21600" y="9591"/>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72" name="Shape 572"/>
            <p:cNvSpPr/>
            <p:nvPr/>
          </p:nvSpPr>
          <p:spPr>
            <a:xfrm>
              <a:off x="11476416" y="4315724"/>
              <a:ext cx="53894" cy="69694"/>
            </a:xfrm>
            <a:custGeom>
              <a:avLst/>
              <a:gdLst/>
              <a:ahLst/>
              <a:cxnLst>
                <a:cxn ang="0">
                  <a:pos x="wd2" y="hd2"/>
                </a:cxn>
                <a:cxn ang="5400000">
                  <a:pos x="wd2" y="hd2"/>
                </a:cxn>
                <a:cxn ang="10800000">
                  <a:pos x="wd2" y="hd2"/>
                </a:cxn>
                <a:cxn ang="16200000">
                  <a:pos x="wd2" y="hd2"/>
                </a:cxn>
              </a:cxnLst>
              <a:rect l="0" t="0" r="r" b="b"/>
              <a:pathLst>
                <a:path w="16416" h="17387" extrusionOk="0">
                  <a:moveTo>
                    <a:pt x="7200" y="1920"/>
                  </a:moveTo>
                  <a:cubicBezTo>
                    <a:pt x="4800" y="-240"/>
                    <a:pt x="2400" y="-240"/>
                    <a:pt x="0" y="1920"/>
                  </a:cubicBezTo>
                  <a:cubicBezTo>
                    <a:pt x="0" y="4080"/>
                    <a:pt x="4800" y="4080"/>
                    <a:pt x="4800" y="6240"/>
                  </a:cubicBezTo>
                  <a:cubicBezTo>
                    <a:pt x="7200" y="8400"/>
                    <a:pt x="0" y="14880"/>
                    <a:pt x="2400" y="17040"/>
                  </a:cubicBezTo>
                  <a:cubicBezTo>
                    <a:pt x="2400" y="19200"/>
                    <a:pt x="12000" y="10560"/>
                    <a:pt x="14400" y="10560"/>
                  </a:cubicBezTo>
                  <a:cubicBezTo>
                    <a:pt x="21600" y="10560"/>
                    <a:pt x="7200" y="1920"/>
                    <a:pt x="7200" y="1920"/>
                  </a:cubicBezTo>
                  <a:cubicBezTo>
                    <a:pt x="2400" y="-2400"/>
                    <a:pt x="7200" y="1920"/>
                    <a:pt x="7200" y="192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73" name="Shape 573"/>
            <p:cNvSpPr/>
            <p:nvPr/>
          </p:nvSpPr>
          <p:spPr>
            <a:xfrm>
              <a:off x="11501402" y="4362717"/>
              <a:ext cx="40315" cy="76437"/>
            </a:xfrm>
            <a:custGeom>
              <a:avLst/>
              <a:gdLst/>
              <a:ahLst/>
              <a:cxnLst>
                <a:cxn ang="0">
                  <a:pos x="wd2" y="hd2"/>
                </a:cxn>
                <a:cxn ang="5400000">
                  <a:pos x="wd2" y="hd2"/>
                </a:cxn>
                <a:cxn ang="10800000">
                  <a:pos x="wd2" y="hd2"/>
                </a:cxn>
                <a:cxn ang="16200000">
                  <a:pos x="wd2" y="hd2"/>
                </a:cxn>
              </a:cxnLst>
              <a:rect l="0" t="0" r="r" b="b"/>
              <a:pathLst>
                <a:path w="15963" h="17877" extrusionOk="0">
                  <a:moveTo>
                    <a:pt x="15099" y="873"/>
                  </a:moveTo>
                  <a:cubicBezTo>
                    <a:pt x="5842" y="873"/>
                    <a:pt x="8928" y="6764"/>
                    <a:pt x="5842" y="8727"/>
                  </a:cubicBezTo>
                  <a:cubicBezTo>
                    <a:pt x="-3415" y="12654"/>
                    <a:pt x="-329" y="12654"/>
                    <a:pt x="5842" y="16582"/>
                  </a:cubicBezTo>
                  <a:cubicBezTo>
                    <a:pt x="15099" y="20509"/>
                    <a:pt x="8928" y="14618"/>
                    <a:pt x="12014" y="10691"/>
                  </a:cubicBezTo>
                  <a:cubicBezTo>
                    <a:pt x="12014" y="10691"/>
                    <a:pt x="18185" y="-1091"/>
                    <a:pt x="15099" y="873"/>
                  </a:cubicBezTo>
                  <a:cubicBezTo>
                    <a:pt x="12014" y="873"/>
                    <a:pt x="15099" y="-1091"/>
                    <a:pt x="15099" y="873"/>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74" name="Shape 574"/>
            <p:cNvSpPr/>
            <p:nvPr/>
          </p:nvSpPr>
          <p:spPr>
            <a:xfrm>
              <a:off x="11539142" y="4356595"/>
              <a:ext cx="28184" cy="59184"/>
            </a:xfrm>
            <a:custGeom>
              <a:avLst/>
              <a:gdLst/>
              <a:ahLst/>
              <a:cxnLst>
                <a:cxn ang="0">
                  <a:pos x="wd2" y="hd2"/>
                </a:cxn>
                <a:cxn ang="5400000">
                  <a:pos x="wd2" y="hd2"/>
                </a:cxn>
                <a:cxn ang="10800000">
                  <a:pos x="wd2" y="hd2"/>
                </a:cxn>
                <a:cxn ang="16200000">
                  <a:pos x="wd2" y="hd2"/>
                </a:cxn>
              </a:cxnLst>
              <a:rect l="0" t="0" r="r" b="b"/>
              <a:pathLst>
                <a:path w="18600" h="19257" extrusionOk="0">
                  <a:moveTo>
                    <a:pt x="16200" y="357"/>
                  </a:moveTo>
                  <a:cubicBezTo>
                    <a:pt x="10800" y="357"/>
                    <a:pt x="0" y="16557"/>
                    <a:pt x="0" y="19257"/>
                  </a:cubicBezTo>
                  <a:cubicBezTo>
                    <a:pt x="0" y="19257"/>
                    <a:pt x="10800" y="13857"/>
                    <a:pt x="16200" y="11157"/>
                  </a:cubicBezTo>
                  <a:cubicBezTo>
                    <a:pt x="16200" y="11157"/>
                    <a:pt x="21600" y="-2343"/>
                    <a:pt x="16200" y="357"/>
                  </a:cubicBezTo>
                  <a:cubicBezTo>
                    <a:pt x="10800" y="357"/>
                    <a:pt x="16200" y="357"/>
                    <a:pt x="16200" y="35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75" name="Shape 575"/>
            <p:cNvSpPr/>
            <p:nvPr/>
          </p:nvSpPr>
          <p:spPr>
            <a:xfrm>
              <a:off x="11560480" y="4399004"/>
              <a:ext cx="28546" cy="20611"/>
            </a:xfrm>
            <a:custGeom>
              <a:avLst/>
              <a:gdLst/>
              <a:ahLst/>
              <a:cxnLst>
                <a:cxn ang="0">
                  <a:pos x="wd2" y="hd2"/>
                </a:cxn>
                <a:cxn ang="5400000">
                  <a:pos x="wd2" y="hd2"/>
                </a:cxn>
                <a:cxn ang="10800000">
                  <a:pos x="wd2" y="hd2"/>
                </a:cxn>
                <a:cxn ang="16200000">
                  <a:pos x="wd2" y="hd2"/>
                </a:cxn>
              </a:cxnLst>
              <a:rect l="0" t="0" r="r" b="b"/>
              <a:pathLst>
                <a:path w="12559" h="14020" extrusionOk="0">
                  <a:moveTo>
                    <a:pt x="1412" y="1102"/>
                  </a:moveTo>
                  <a:cubicBezTo>
                    <a:pt x="-2188" y="11902"/>
                    <a:pt x="1412" y="17302"/>
                    <a:pt x="8612" y="11902"/>
                  </a:cubicBezTo>
                  <a:cubicBezTo>
                    <a:pt x="19412" y="11902"/>
                    <a:pt x="5012" y="-4298"/>
                    <a:pt x="1412" y="1102"/>
                  </a:cubicBezTo>
                  <a:cubicBezTo>
                    <a:pt x="1412" y="6502"/>
                    <a:pt x="5012" y="1102"/>
                    <a:pt x="1412" y="1102"/>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76" name="Shape 576"/>
            <p:cNvSpPr/>
            <p:nvPr/>
          </p:nvSpPr>
          <p:spPr>
            <a:xfrm>
              <a:off x="11562776" y="4415778"/>
              <a:ext cx="102555" cy="167524"/>
            </a:xfrm>
            <a:custGeom>
              <a:avLst/>
              <a:gdLst/>
              <a:ahLst/>
              <a:cxnLst>
                <a:cxn ang="0">
                  <a:pos x="wd2" y="hd2"/>
                </a:cxn>
                <a:cxn ang="5400000">
                  <a:pos x="wd2" y="hd2"/>
                </a:cxn>
                <a:cxn ang="10800000">
                  <a:pos x="wd2" y="hd2"/>
                </a:cxn>
                <a:cxn ang="16200000">
                  <a:pos x="wd2" y="hd2"/>
                </a:cxn>
              </a:cxnLst>
              <a:rect l="0" t="0" r="r" b="b"/>
              <a:pathLst>
                <a:path w="19810" h="20221" extrusionOk="0">
                  <a:moveTo>
                    <a:pt x="14025" y="0"/>
                  </a:moveTo>
                  <a:cubicBezTo>
                    <a:pt x="12482" y="0"/>
                    <a:pt x="12482" y="1029"/>
                    <a:pt x="12482" y="2057"/>
                  </a:cubicBezTo>
                  <a:cubicBezTo>
                    <a:pt x="12482" y="3086"/>
                    <a:pt x="12482" y="3086"/>
                    <a:pt x="9396" y="4114"/>
                  </a:cubicBezTo>
                  <a:cubicBezTo>
                    <a:pt x="7853" y="4114"/>
                    <a:pt x="4767" y="6171"/>
                    <a:pt x="3225" y="6171"/>
                  </a:cubicBezTo>
                  <a:cubicBezTo>
                    <a:pt x="139" y="9257"/>
                    <a:pt x="-1404" y="9257"/>
                    <a:pt x="1682" y="11314"/>
                  </a:cubicBezTo>
                  <a:cubicBezTo>
                    <a:pt x="3225" y="12343"/>
                    <a:pt x="1682" y="13371"/>
                    <a:pt x="1682" y="14400"/>
                  </a:cubicBezTo>
                  <a:cubicBezTo>
                    <a:pt x="139" y="16457"/>
                    <a:pt x="1682" y="17486"/>
                    <a:pt x="3225" y="18514"/>
                  </a:cubicBezTo>
                  <a:cubicBezTo>
                    <a:pt x="6310" y="19543"/>
                    <a:pt x="9396" y="19543"/>
                    <a:pt x="10939" y="19543"/>
                  </a:cubicBezTo>
                  <a:cubicBezTo>
                    <a:pt x="15567" y="21600"/>
                    <a:pt x="12482" y="18514"/>
                    <a:pt x="10939" y="16457"/>
                  </a:cubicBezTo>
                  <a:cubicBezTo>
                    <a:pt x="10939" y="16457"/>
                    <a:pt x="10939" y="12343"/>
                    <a:pt x="14025" y="12343"/>
                  </a:cubicBezTo>
                  <a:cubicBezTo>
                    <a:pt x="15567" y="12343"/>
                    <a:pt x="15567" y="17486"/>
                    <a:pt x="17110" y="17486"/>
                  </a:cubicBezTo>
                  <a:cubicBezTo>
                    <a:pt x="17110" y="17486"/>
                    <a:pt x="18653" y="14400"/>
                    <a:pt x="18653" y="14400"/>
                  </a:cubicBezTo>
                  <a:cubicBezTo>
                    <a:pt x="20196" y="12343"/>
                    <a:pt x="20196" y="11314"/>
                    <a:pt x="18653" y="10286"/>
                  </a:cubicBezTo>
                  <a:cubicBezTo>
                    <a:pt x="18653" y="7200"/>
                    <a:pt x="18653" y="1029"/>
                    <a:pt x="14025" y="0"/>
                  </a:cubicBezTo>
                  <a:cubicBezTo>
                    <a:pt x="12482" y="0"/>
                    <a:pt x="14025" y="1029"/>
                    <a:pt x="14025"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77" name="Shape 577"/>
            <p:cNvSpPr/>
            <p:nvPr/>
          </p:nvSpPr>
          <p:spPr>
            <a:xfrm>
              <a:off x="11484597" y="4457679"/>
              <a:ext cx="76244" cy="79316"/>
            </a:xfrm>
            <a:custGeom>
              <a:avLst/>
              <a:gdLst/>
              <a:ahLst/>
              <a:cxnLst>
                <a:cxn ang="0">
                  <a:pos x="wd2" y="hd2"/>
                </a:cxn>
                <a:cxn ang="5400000">
                  <a:pos x="wd2" y="hd2"/>
                </a:cxn>
                <a:cxn ang="10800000">
                  <a:pos x="wd2" y="hd2"/>
                </a:cxn>
                <a:cxn ang="16200000">
                  <a:pos x="wd2" y="hd2"/>
                </a:cxn>
              </a:cxnLst>
              <a:rect l="0" t="0" r="r" b="b"/>
              <a:pathLst>
                <a:path w="17252" h="19787" extrusionOk="0">
                  <a:moveTo>
                    <a:pt x="14400" y="347"/>
                  </a:moveTo>
                  <a:cubicBezTo>
                    <a:pt x="10800" y="-1813"/>
                    <a:pt x="9000" y="6827"/>
                    <a:pt x="3600" y="6827"/>
                  </a:cubicBezTo>
                  <a:cubicBezTo>
                    <a:pt x="0" y="8987"/>
                    <a:pt x="0" y="17627"/>
                    <a:pt x="0" y="19787"/>
                  </a:cubicBezTo>
                  <a:cubicBezTo>
                    <a:pt x="1800" y="17627"/>
                    <a:pt x="1800" y="13307"/>
                    <a:pt x="3600" y="11147"/>
                  </a:cubicBezTo>
                  <a:cubicBezTo>
                    <a:pt x="3600" y="11147"/>
                    <a:pt x="7200" y="8987"/>
                    <a:pt x="7200" y="11147"/>
                  </a:cubicBezTo>
                  <a:cubicBezTo>
                    <a:pt x="7200" y="13307"/>
                    <a:pt x="10800" y="13307"/>
                    <a:pt x="10800" y="13307"/>
                  </a:cubicBezTo>
                  <a:cubicBezTo>
                    <a:pt x="12600" y="13307"/>
                    <a:pt x="12600" y="15467"/>
                    <a:pt x="14400" y="13307"/>
                  </a:cubicBezTo>
                  <a:cubicBezTo>
                    <a:pt x="14400" y="13307"/>
                    <a:pt x="14400" y="8987"/>
                    <a:pt x="14400" y="8987"/>
                  </a:cubicBezTo>
                  <a:cubicBezTo>
                    <a:pt x="16200" y="4667"/>
                    <a:pt x="19800" y="2507"/>
                    <a:pt x="14400" y="347"/>
                  </a:cubicBezTo>
                  <a:cubicBezTo>
                    <a:pt x="12600" y="347"/>
                    <a:pt x="21600" y="4667"/>
                    <a:pt x="14400" y="34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78" name="Shape 578"/>
            <p:cNvSpPr/>
            <p:nvPr/>
          </p:nvSpPr>
          <p:spPr>
            <a:xfrm>
              <a:off x="11290956" y="4366712"/>
              <a:ext cx="90797" cy="101015"/>
            </a:xfrm>
            <a:custGeom>
              <a:avLst/>
              <a:gdLst/>
              <a:ahLst/>
              <a:cxnLst>
                <a:cxn ang="0">
                  <a:pos x="wd2" y="hd2"/>
                </a:cxn>
                <a:cxn ang="5400000">
                  <a:pos x="wd2" y="hd2"/>
                </a:cxn>
                <a:cxn ang="10800000">
                  <a:pos x="wd2" y="hd2"/>
                </a:cxn>
                <a:cxn ang="16200000">
                  <a:pos x="wd2" y="hd2"/>
                </a:cxn>
              </a:cxnLst>
              <a:rect l="0" t="0" r="r" b="b"/>
              <a:pathLst>
                <a:path w="20546" h="21600" extrusionOk="0">
                  <a:moveTo>
                    <a:pt x="19800" y="0"/>
                  </a:moveTo>
                  <a:cubicBezTo>
                    <a:pt x="16200" y="1800"/>
                    <a:pt x="12600" y="7200"/>
                    <a:pt x="10800" y="10800"/>
                  </a:cubicBezTo>
                  <a:cubicBezTo>
                    <a:pt x="9000" y="12600"/>
                    <a:pt x="0" y="18000"/>
                    <a:pt x="0" y="21600"/>
                  </a:cubicBezTo>
                  <a:cubicBezTo>
                    <a:pt x="0" y="21600"/>
                    <a:pt x="5400" y="19800"/>
                    <a:pt x="7200" y="18000"/>
                  </a:cubicBezTo>
                  <a:cubicBezTo>
                    <a:pt x="9000" y="18000"/>
                    <a:pt x="12600" y="14400"/>
                    <a:pt x="14400" y="12600"/>
                  </a:cubicBezTo>
                  <a:cubicBezTo>
                    <a:pt x="14400" y="9000"/>
                    <a:pt x="16200" y="7200"/>
                    <a:pt x="18000" y="5400"/>
                  </a:cubicBezTo>
                  <a:cubicBezTo>
                    <a:pt x="19800" y="5400"/>
                    <a:pt x="21600" y="0"/>
                    <a:pt x="19800"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79" name="Shape 579"/>
            <p:cNvSpPr/>
            <p:nvPr/>
          </p:nvSpPr>
          <p:spPr>
            <a:xfrm>
              <a:off x="11571873" y="4239723"/>
              <a:ext cx="11573" cy="8659"/>
            </a:xfrm>
            <a:custGeom>
              <a:avLst/>
              <a:gdLst/>
              <a:ahLst/>
              <a:cxnLst>
                <a:cxn ang="0">
                  <a:pos x="wd2" y="hd2"/>
                </a:cxn>
                <a:cxn ang="5400000">
                  <a:pos x="wd2" y="hd2"/>
                </a:cxn>
                <a:cxn ang="10800000">
                  <a:pos x="wd2" y="hd2"/>
                </a:cxn>
                <a:cxn ang="16200000">
                  <a:pos x="wd2" y="hd2"/>
                </a:cxn>
              </a:cxnLst>
              <a:rect l="0" t="0" r="r" b="b"/>
              <a:pathLst>
                <a:path w="15274" h="21600" extrusionOk="0">
                  <a:moveTo>
                    <a:pt x="0" y="21600"/>
                  </a:moveTo>
                  <a:cubicBezTo>
                    <a:pt x="10800" y="21600"/>
                    <a:pt x="21600" y="0"/>
                    <a:pt x="10800" y="0"/>
                  </a:cubicBezTo>
                  <a:cubicBezTo>
                    <a:pt x="0" y="0"/>
                    <a:pt x="0" y="21600"/>
                    <a:pt x="0" y="21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80" name="Shape 580"/>
            <p:cNvSpPr/>
            <p:nvPr/>
          </p:nvSpPr>
          <p:spPr>
            <a:xfrm>
              <a:off x="10422100" y="4594573"/>
              <a:ext cx="432189" cy="480295"/>
            </a:xfrm>
            <a:custGeom>
              <a:avLst/>
              <a:gdLst/>
              <a:ahLst/>
              <a:cxnLst>
                <a:cxn ang="0">
                  <a:pos x="wd2" y="hd2"/>
                </a:cxn>
                <a:cxn ang="5400000">
                  <a:pos x="wd2" y="hd2"/>
                </a:cxn>
                <a:cxn ang="10800000">
                  <a:pos x="wd2" y="hd2"/>
                </a:cxn>
                <a:cxn ang="16200000">
                  <a:pos x="wd2" y="hd2"/>
                </a:cxn>
              </a:cxnLst>
              <a:rect l="0" t="0" r="r" b="b"/>
              <a:pathLst>
                <a:path w="20871" h="21021" extrusionOk="0">
                  <a:moveTo>
                    <a:pt x="4177" y="745"/>
                  </a:moveTo>
                  <a:cubicBezTo>
                    <a:pt x="3019" y="745"/>
                    <a:pt x="2248" y="745"/>
                    <a:pt x="1091" y="373"/>
                  </a:cubicBezTo>
                  <a:cubicBezTo>
                    <a:pt x="319" y="0"/>
                    <a:pt x="-452" y="-372"/>
                    <a:pt x="319" y="745"/>
                  </a:cubicBezTo>
                  <a:cubicBezTo>
                    <a:pt x="705" y="1490"/>
                    <a:pt x="1091" y="2607"/>
                    <a:pt x="1862" y="2980"/>
                  </a:cubicBezTo>
                  <a:cubicBezTo>
                    <a:pt x="2634" y="3352"/>
                    <a:pt x="3405" y="3725"/>
                    <a:pt x="3791" y="4469"/>
                  </a:cubicBezTo>
                  <a:cubicBezTo>
                    <a:pt x="4177" y="4842"/>
                    <a:pt x="4177" y="5587"/>
                    <a:pt x="4562" y="5959"/>
                  </a:cubicBezTo>
                  <a:cubicBezTo>
                    <a:pt x="5334" y="6331"/>
                    <a:pt x="5719" y="6331"/>
                    <a:pt x="6105" y="6704"/>
                  </a:cubicBezTo>
                  <a:cubicBezTo>
                    <a:pt x="6877" y="7449"/>
                    <a:pt x="6877" y="8566"/>
                    <a:pt x="7262" y="9311"/>
                  </a:cubicBezTo>
                  <a:cubicBezTo>
                    <a:pt x="7648" y="9683"/>
                    <a:pt x="8034" y="10056"/>
                    <a:pt x="8034" y="10056"/>
                  </a:cubicBezTo>
                  <a:cubicBezTo>
                    <a:pt x="8805" y="10800"/>
                    <a:pt x="9191" y="11173"/>
                    <a:pt x="9577" y="11918"/>
                  </a:cubicBezTo>
                  <a:cubicBezTo>
                    <a:pt x="10348" y="13035"/>
                    <a:pt x="10348" y="14152"/>
                    <a:pt x="11119" y="15269"/>
                  </a:cubicBezTo>
                  <a:cubicBezTo>
                    <a:pt x="12662" y="16387"/>
                    <a:pt x="13819" y="17876"/>
                    <a:pt x="15362" y="18994"/>
                  </a:cubicBezTo>
                  <a:cubicBezTo>
                    <a:pt x="16134" y="19738"/>
                    <a:pt x="16519" y="20111"/>
                    <a:pt x="17291" y="20856"/>
                  </a:cubicBezTo>
                  <a:cubicBezTo>
                    <a:pt x="17677" y="20856"/>
                    <a:pt x="19991" y="21228"/>
                    <a:pt x="20377" y="20856"/>
                  </a:cubicBezTo>
                  <a:cubicBezTo>
                    <a:pt x="20762" y="20483"/>
                    <a:pt x="19991" y="17504"/>
                    <a:pt x="20377" y="16759"/>
                  </a:cubicBezTo>
                  <a:cubicBezTo>
                    <a:pt x="20377" y="16387"/>
                    <a:pt x="21148" y="16387"/>
                    <a:pt x="20762" y="16014"/>
                  </a:cubicBezTo>
                  <a:cubicBezTo>
                    <a:pt x="20377" y="15642"/>
                    <a:pt x="19991" y="15269"/>
                    <a:pt x="19605" y="14897"/>
                  </a:cubicBezTo>
                  <a:cubicBezTo>
                    <a:pt x="19605" y="14897"/>
                    <a:pt x="19219" y="14525"/>
                    <a:pt x="18834" y="14525"/>
                  </a:cubicBezTo>
                  <a:cubicBezTo>
                    <a:pt x="18448" y="14525"/>
                    <a:pt x="18448" y="15269"/>
                    <a:pt x="18062" y="15269"/>
                  </a:cubicBezTo>
                  <a:cubicBezTo>
                    <a:pt x="18448" y="15269"/>
                    <a:pt x="18062" y="13780"/>
                    <a:pt x="18062" y="13780"/>
                  </a:cubicBezTo>
                  <a:cubicBezTo>
                    <a:pt x="17677" y="13407"/>
                    <a:pt x="17677" y="13407"/>
                    <a:pt x="17677" y="13035"/>
                  </a:cubicBezTo>
                  <a:cubicBezTo>
                    <a:pt x="17677" y="12662"/>
                    <a:pt x="16905" y="12290"/>
                    <a:pt x="16519" y="12290"/>
                  </a:cubicBezTo>
                  <a:cubicBezTo>
                    <a:pt x="16134" y="11918"/>
                    <a:pt x="15362" y="11545"/>
                    <a:pt x="15748" y="10800"/>
                  </a:cubicBezTo>
                  <a:cubicBezTo>
                    <a:pt x="15748" y="10800"/>
                    <a:pt x="15362" y="10428"/>
                    <a:pt x="15748" y="10428"/>
                  </a:cubicBezTo>
                  <a:cubicBezTo>
                    <a:pt x="15748" y="10056"/>
                    <a:pt x="16134" y="10428"/>
                    <a:pt x="16134" y="10056"/>
                  </a:cubicBezTo>
                  <a:cubicBezTo>
                    <a:pt x="16519" y="9311"/>
                    <a:pt x="14205" y="9311"/>
                    <a:pt x="14205" y="9683"/>
                  </a:cubicBezTo>
                  <a:cubicBezTo>
                    <a:pt x="14205" y="9311"/>
                    <a:pt x="15748" y="8938"/>
                    <a:pt x="14205" y="8938"/>
                  </a:cubicBezTo>
                  <a:cubicBezTo>
                    <a:pt x="13819" y="8938"/>
                    <a:pt x="13434" y="8566"/>
                    <a:pt x="13434" y="8566"/>
                  </a:cubicBezTo>
                  <a:cubicBezTo>
                    <a:pt x="13434" y="8194"/>
                    <a:pt x="13819" y="8194"/>
                    <a:pt x="13819" y="8194"/>
                  </a:cubicBezTo>
                  <a:cubicBezTo>
                    <a:pt x="13819" y="7821"/>
                    <a:pt x="13048" y="7821"/>
                    <a:pt x="13048" y="7821"/>
                  </a:cubicBezTo>
                  <a:cubicBezTo>
                    <a:pt x="13048" y="7821"/>
                    <a:pt x="13434" y="7449"/>
                    <a:pt x="12662" y="7449"/>
                  </a:cubicBezTo>
                  <a:cubicBezTo>
                    <a:pt x="12277" y="7076"/>
                    <a:pt x="11891" y="7076"/>
                    <a:pt x="11505" y="6704"/>
                  </a:cubicBezTo>
                  <a:cubicBezTo>
                    <a:pt x="10348" y="5214"/>
                    <a:pt x="11119" y="6704"/>
                    <a:pt x="11119" y="6704"/>
                  </a:cubicBezTo>
                  <a:cubicBezTo>
                    <a:pt x="10734" y="6704"/>
                    <a:pt x="9577" y="5587"/>
                    <a:pt x="9191" y="5587"/>
                  </a:cubicBezTo>
                  <a:cubicBezTo>
                    <a:pt x="8805" y="4842"/>
                    <a:pt x="8419" y="4097"/>
                    <a:pt x="7648" y="3725"/>
                  </a:cubicBezTo>
                  <a:cubicBezTo>
                    <a:pt x="6877" y="3352"/>
                    <a:pt x="6491" y="2980"/>
                    <a:pt x="5719" y="2235"/>
                  </a:cubicBezTo>
                  <a:cubicBezTo>
                    <a:pt x="5334" y="1862"/>
                    <a:pt x="4948" y="745"/>
                    <a:pt x="4177" y="745"/>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81" name="Shape 581"/>
            <p:cNvSpPr/>
            <p:nvPr/>
          </p:nvSpPr>
          <p:spPr>
            <a:xfrm>
              <a:off x="10498375" y="4765000"/>
              <a:ext cx="27841" cy="36013"/>
            </a:xfrm>
            <a:custGeom>
              <a:avLst/>
              <a:gdLst/>
              <a:ahLst/>
              <a:cxnLst>
                <a:cxn ang="0">
                  <a:pos x="wd2" y="hd2"/>
                </a:cxn>
                <a:cxn ang="5400000">
                  <a:pos x="wd2" y="hd2"/>
                </a:cxn>
                <a:cxn ang="10800000">
                  <a:pos x="wd2" y="hd2"/>
                </a:cxn>
                <a:cxn ang="16200000">
                  <a:pos x="wd2" y="hd2"/>
                </a:cxn>
              </a:cxnLst>
              <a:rect l="0" t="0" r="r" b="b"/>
              <a:pathLst>
                <a:path w="14699" h="17968" extrusionOk="0">
                  <a:moveTo>
                    <a:pt x="13829" y="17280"/>
                  </a:moveTo>
                  <a:cubicBezTo>
                    <a:pt x="18149" y="12960"/>
                    <a:pt x="5189" y="0"/>
                    <a:pt x="869" y="0"/>
                  </a:cubicBezTo>
                  <a:cubicBezTo>
                    <a:pt x="-3451" y="4320"/>
                    <a:pt x="9509" y="21600"/>
                    <a:pt x="13829" y="1728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82" name="Shape 582"/>
            <p:cNvSpPr/>
            <p:nvPr/>
          </p:nvSpPr>
          <p:spPr>
            <a:xfrm>
              <a:off x="10555217" y="4866014"/>
              <a:ext cx="25985" cy="36014"/>
            </a:xfrm>
            <a:custGeom>
              <a:avLst/>
              <a:gdLst/>
              <a:ahLst/>
              <a:cxnLst>
                <a:cxn ang="0">
                  <a:pos x="wd2" y="hd2"/>
                </a:cxn>
                <a:cxn ang="5400000">
                  <a:pos x="wd2" y="hd2"/>
                </a:cxn>
                <a:cxn ang="10800000">
                  <a:pos x="wd2" y="hd2"/>
                </a:cxn>
                <a:cxn ang="16200000">
                  <a:pos x="wd2" y="hd2"/>
                </a:cxn>
              </a:cxnLst>
              <a:rect l="0" t="0" r="r" b="b"/>
              <a:pathLst>
                <a:path w="14699" h="17968" extrusionOk="0">
                  <a:moveTo>
                    <a:pt x="13829" y="17280"/>
                  </a:moveTo>
                  <a:cubicBezTo>
                    <a:pt x="18149" y="12960"/>
                    <a:pt x="5189" y="0"/>
                    <a:pt x="869" y="0"/>
                  </a:cubicBezTo>
                  <a:cubicBezTo>
                    <a:pt x="-3451" y="4320"/>
                    <a:pt x="9509" y="21600"/>
                    <a:pt x="13829" y="1728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83" name="Shape 583"/>
            <p:cNvSpPr/>
            <p:nvPr/>
          </p:nvSpPr>
          <p:spPr>
            <a:xfrm>
              <a:off x="10819125" y="4897249"/>
              <a:ext cx="57275" cy="55348"/>
            </a:xfrm>
            <a:custGeom>
              <a:avLst/>
              <a:gdLst/>
              <a:ahLst/>
              <a:cxnLst>
                <a:cxn ang="0">
                  <a:pos x="wd2" y="hd2"/>
                </a:cxn>
                <a:cxn ang="5400000">
                  <a:pos x="wd2" y="hd2"/>
                </a:cxn>
                <a:cxn ang="10800000">
                  <a:pos x="wd2" y="hd2"/>
                </a:cxn>
                <a:cxn ang="16200000">
                  <a:pos x="wd2" y="hd2"/>
                </a:cxn>
              </a:cxnLst>
              <a:rect l="0" t="0" r="r" b="b"/>
              <a:pathLst>
                <a:path w="21600" h="19725" extrusionOk="0">
                  <a:moveTo>
                    <a:pt x="21600" y="19725"/>
                  </a:moveTo>
                  <a:cubicBezTo>
                    <a:pt x="21600" y="13554"/>
                    <a:pt x="15429" y="13554"/>
                    <a:pt x="15429" y="7382"/>
                  </a:cubicBezTo>
                  <a:cubicBezTo>
                    <a:pt x="15429" y="1211"/>
                    <a:pt x="6171" y="-1875"/>
                    <a:pt x="0" y="1211"/>
                  </a:cubicBezTo>
                  <a:cubicBezTo>
                    <a:pt x="0" y="4296"/>
                    <a:pt x="0" y="7382"/>
                    <a:pt x="3086" y="7382"/>
                  </a:cubicBezTo>
                  <a:cubicBezTo>
                    <a:pt x="9257" y="7382"/>
                    <a:pt x="6171" y="10468"/>
                    <a:pt x="9257" y="13554"/>
                  </a:cubicBezTo>
                  <a:cubicBezTo>
                    <a:pt x="9257" y="16639"/>
                    <a:pt x="21600" y="19725"/>
                    <a:pt x="21600" y="19725"/>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84" name="Shape 584"/>
            <p:cNvSpPr/>
            <p:nvPr/>
          </p:nvSpPr>
          <p:spPr>
            <a:xfrm>
              <a:off x="10912878" y="4935280"/>
              <a:ext cx="22503" cy="27341"/>
            </a:xfrm>
            <a:custGeom>
              <a:avLst/>
              <a:gdLst/>
              <a:ahLst/>
              <a:cxnLst>
                <a:cxn ang="0">
                  <a:pos x="wd2" y="hd2"/>
                </a:cxn>
                <a:cxn ang="5400000">
                  <a:pos x="wd2" y="hd2"/>
                </a:cxn>
                <a:cxn ang="10800000">
                  <a:pos x="wd2" y="hd2"/>
                </a:cxn>
                <a:cxn ang="16200000">
                  <a:pos x="wd2" y="hd2"/>
                </a:cxn>
              </a:cxnLst>
              <a:rect l="0" t="0" r="r" b="b"/>
              <a:pathLst>
                <a:path w="16200" h="18600" extrusionOk="0">
                  <a:moveTo>
                    <a:pt x="8100" y="16200"/>
                  </a:moveTo>
                  <a:cubicBezTo>
                    <a:pt x="-2700" y="21600"/>
                    <a:pt x="-2700" y="5400"/>
                    <a:pt x="8100" y="0"/>
                  </a:cubicBezTo>
                  <a:cubicBezTo>
                    <a:pt x="18900" y="0"/>
                    <a:pt x="18900" y="16200"/>
                    <a:pt x="8100" y="16200"/>
                  </a:cubicBezTo>
                  <a:cubicBezTo>
                    <a:pt x="2700" y="21600"/>
                    <a:pt x="13500" y="16200"/>
                    <a:pt x="8100" y="162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85" name="Shape 585"/>
            <p:cNvSpPr/>
            <p:nvPr/>
          </p:nvSpPr>
          <p:spPr>
            <a:xfrm>
              <a:off x="10827305" y="5079586"/>
              <a:ext cx="362376" cy="117584"/>
            </a:xfrm>
            <a:custGeom>
              <a:avLst/>
              <a:gdLst/>
              <a:ahLst/>
              <a:cxnLst>
                <a:cxn ang="0">
                  <a:pos x="wd2" y="hd2"/>
                </a:cxn>
                <a:cxn ang="5400000">
                  <a:pos x="wd2" y="hd2"/>
                </a:cxn>
                <a:cxn ang="10800000">
                  <a:pos x="wd2" y="hd2"/>
                </a:cxn>
                <a:cxn ang="16200000">
                  <a:pos x="wd2" y="hd2"/>
                </a:cxn>
              </a:cxnLst>
              <a:rect l="0" t="0" r="r" b="b"/>
              <a:pathLst>
                <a:path w="21258" h="20000" extrusionOk="0">
                  <a:moveTo>
                    <a:pt x="4226" y="0"/>
                  </a:moveTo>
                  <a:cubicBezTo>
                    <a:pt x="3287" y="1440"/>
                    <a:pt x="2817" y="0"/>
                    <a:pt x="1409" y="0"/>
                  </a:cubicBezTo>
                  <a:cubicBezTo>
                    <a:pt x="1409" y="0"/>
                    <a:pt x="0" y="4320"/>
                    <a:pt x="0" y="5760"/>
                  </a:cubicBezTo>
                  <a:cubicBezTo>
                    <a:pt x="0" y="7200"/>
                    <a:pt x="1878" y="5760"/>
                    <a:pt x="2348" y="8640"/>
                  </a:cubicBezTo>
                  <a:cubicBezTo>
                    <a:pt x="2817" y="11520"/>
                    <a:pt x="4226" y="11520"/>
                    <a:pt x="5165" y="12960"/>
                  </a:cubicBezTo>
                  <a:cubicBezTo>
                    <a:pt x="6104" y="12960"/>
                    <a:pt x="6574" y="12960"/>
                    <a:pt x="7043" y="12960"/>
                  </a:cubicBezTo>
                  <a:cubicBezTo>
                    <a:pt x="8452" y="12960"/>
                    <a:pt x="9861" y="14400"/>
                    <a:pt x="11270" y="15840"/>
                  </a:cubicBezTo>
                  <a:cubicBezTo>
                    <a:pt x="13617" y="17280"/>
                    <a:pt x="16435" y="15840"/>
                    <a:pt x="18783" y="18720"/>
                  </a:cubicBezTo>
                  <a:cubicBezTo>
                    <a:pt x="19252" y="18720"/>
                    <a:pt x="20661" y="21600"/>
                    <a:pt x="21130" y="18720"/>
                  </a:cubicBezTo>
                  <a:cubicBezTo>
                    <a:pt x="21600" y="18720"/>
                    <a:pt x="20661" y="12960"/>
                    <a:pt x="20191" y="12960"/>
                  </a:cubicBezTo>
                  <a:cubicBezTo>
                    <a:pt x="19722" y="11520"/>
                    <a:pt x="19722" y="12960"/>
                    <a:pt x="19252" y="12960"/>
                  </a:cubicBezTo>
                  <a:cubicBezTo>
                    <a:pt x="18313" y="14400"/>
                    <a:pt x="17843" y="12960"/>
                    <a:pt x="17374" y="12960"/>
                  </a:cubicBezTo>
                  <a:cubicBezTo>
                    <a:pt x="16904" y="11520"/>
                    <a:pt x="16904" y="10080"/>
                    <a:pt x="16435" y="8640"/>
                  </a:cubicBezTo>
                  <a:cubicBezTo>
                    <a:pt x="16435" y="7200"/>
                    <a:pt x="15496" y="7200"/>
                    <a:pt x="15026" y="5760"/>
                  </a:cubicBezTo>
                  <a:cubicBezTo>
                    <a:pt x="14557" y="5760"/>
                    <a:pt x="13148" y="4320"/>
                    <a:pt x="12678" y="4320"/>
                  </a:cubicBezTo>
                  <a:cubicBezTo>
                    <a:pt x="12209" y="4320"/>
                    <a:pt x="11739" y="5760"/>
                    <a:pt x="11739" y="5760"/>
                  </a:cubicBezTo>
                  <a:cubicBezTo>
                    <a:pt x="11270" y="7200"/>
                    <a:pt x="10800" y="7200"/>
                    <a:pt x="9861" y="7200"/>
                  </a:cubicBezTo>
                  <a:cubicBezTo>
                    <a:pt x="8922" y="7200"/>
                    <a:pt x="7983" y="5760"/>
                    <a:pt x="7043" y="4320"/>
                  </a:cubicBezTo>
                  <a:cubicBezTo>
                    <a:pt x="6574" y="2880"/>
                    <a:pt x="5635" y="2880"/>
                    <a:pt x="5165" y="2880"/>
                  </a:cubicBezTo>
                  <a:cubicBezTo>
                    <a:pt x="5165" y="2880"/>
                    <a:pt x="4696" y="0"/>
                    <a:pt x="4226" y="0"/>
                  </a:cubicBezTo>
                  <a:cubicBezTo>
                    <a:pt x="3757" y="1440"/>
                    <a:pt x="4696" y="0"/>
                    <a:pt x="4226"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86" name="Shape 586"/>
            <p:cNvSpPr/>
            <p:nvPr/>
          </p:nvSpPr>
          <p:spPr>
            <a:xfrm>
              <a:off x="11117744" y="5117630"/>
              <a:ext cx="45028" cy="19678"/>
            </a:xfrm>
            <a:custGeom>
              <a:avLst/>
              <a:gdLst/>
              <a:ahLst/>
              <a:cxnLst>
                <a:cxn ang="0">
                  <a:pos x="wd2" y="hd2"/>
                </a:cxn>
                <a:cxn ang="5400000">
                  <a:pos x="wd2" y="hd2"/>
                </a:cxn>
                <a:cxn ang="10800000">
                  <a:pos x="wd2" y="hd2"/>
                </a:cxn>
                <a:cxn ang="16200000">
                  <a:pos x="wd2" y="hd2"/>
                </a:cxn>
              </a:cxnLst>
              <a:rect l="0" t="0" r="r" b="b"/>
              <a:pathLst>
                <a:path w="15503" h="16362" extrusionOk="0">
                  <a:moveTo>
                    <a:pt x="2003" y="16362"/>
                  </a:moveTo>
                  <a:cubicBezTo>
                    <a:pt x="-6097" y="9162"/>
                    <a:pt x="12803" y="-5238"/>
                    <a:pt x="15503" y="1962"/>
                  </a:cubicBezTo>
                  <a:cubicBezTo>
                    <a:pt x="15503" y="9162"/>
                    <a:pt x="4703" y="16362"/>
                    <a:pt x="2003" y="16362"/>
                  </a:cubicBezTo>
                  <a:cubicBezTo>
                    <a:pt x="-697" y="16362"/>
                    <a:pt x="4703" y="16362"/>
                    <a:pt x="2003" y="16362"/>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87" name="Shape 587"/>
            <p:cNvSpPr/>
            <p:nvPr/>
          </p:nvSpPr>
          <p:spPr>
            <a:xfrm>
              <a:off x="11193267" y="5171941"/>
              <a:ext cx="34087" cy="34635"/>
            </a:xfrm>
            <a:custGeom>
              <a:avLst/>
              <a:gdLst/>
              <a:ahLst/>
              <a:cxnLst>
                <a:cxn ang="0">
                  <a:pos x="wd2" y="hd2"/>
                </a:cxn>
                <a:cxn ang="5400000">
                  <a:pos x="wd2" y="hd2"/>
                </a:cxn>
                <a:cxn ang="10800000">
                  <a:pos x="wd2" y="hd2"/>
                </a:cxn>
                <a:cxn ang="16200000">
                  <a:pos x="wd2" y="hd2"/>
                </a:cxn>
              </a:cxnLst>
              <a:rect l="0" t="0" r="r" b="b"/>
              <a:pathLst>
                <a:path w="14997" h="21600" extrusionOk="0">
                  <a:moveTo>
                    <a:pt x="8181" y="0"/>
                  </a:moveTo>
                  <a:cubicBezTo>
                    <a:pt x="4581" y="0"/>
                    <a:pt x="-2619" y="0"/>
                    <a:pt x="981" y="5400"/>
                  </a:cubicBezTo>
                  <a:cubicBezTo>
                    <a:pt x="981" y="5400"/>
                    <a:pt x="8181" y="21600"/>
                    <a:pt x="8181" y="21600"/>
                  </a:cubicBezTo>
                  <a:cubicBezTo>
                    <a:pt x="15381" y="21600"/>
                    <a:pt x="18981" y="0"/>
                    <a:pt x="8181"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88" name="Shape 588"/>
            <p:cNvSpPr/>
            <p:nvPr/>
          </p:nvSpPr>
          <p:spPr>
            <a:xfrm>
              <a:off x="11241909" y="5180598"/>
              <a:ext cx="28442" cy="21166"/>
            </a:xfrm>
            <a:custGeom>
              <a:avLst/>
              <a:gdLst/>
              <a:ahLst/>
              <a:cxnLst>
                <a:cxn ang="0">
                  <a:pos x="wd2" y="hd2"/>
                </a:cxn>
                <a:cxn ang="5400000">
                  <a:pos x="wd2" y="hd2"/>
                </a:cxn>
                <a:cxn ang="10800000">
                  <a:pos x="wd2" y="hd2"/>
                </a:cxn>
                <a:cxn ang="16200000">
                  <a:pos x="wd2" y="hd2"/>
                </a:cxn>
              </a:cxnLst>
              <a:rect l="0" t="0" r="r" b="b"/>
              <a:pathLst>
                <a:path w="16090" h="17600" extrusionOk="0">
                  <a:moveTo>
                    <a:pt x="14170" y="7200"/>
                  </a:moveTo>
                  <a:cubicBezTo>
                    <a:pt x="14170" y="7200"/>
                    <a:pt x="9850" y="0"/>
                    <a:pt x="5530" y="0"/>
                  </a:cubicBezTo>
                  <a:cubicBezTo>
                    <a:pt x="5530" y="7200"/>
                    <a:pt x="-3110" y="14400"/>
                    <a:pt x="1210" y="14400"/>
                  </a:cubicBezTo>
                  <a:cubicBezTo>
                    <a:pt x="1210" y="14400"/>
                    <a:pt x="5530" y="21600"/>
                    <a:pt x="5530" y="14400"/>
                  </a:cubicBezTo>
                  <a:cubicBezTo>
                    <a:pt x="9850" y="14400"/>
                    <a:pt x="18490" y="14400"/>
                    <a:pt x="14170" y="7200"/>
                  </a:cubicBezTo>
                  <a:cubicBezTo>
                    <a:pt x="14170" y="7200"/>
                    <a:pt x="18490" y="14400"/>
                    <a:pt x="14170" y="72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89" name="Shape 589"/>
            <p:cNvSpPr/>
            <p:nvPr/>
          </p:nvSpPr>
          <p:spPr>
            <a:xfrm>
              <a:off x="11273325" y="5182762"/>
              <a:ext cx="44469" cy="32471"/>
            </a:xfrm>
            <a:custGeom>
              <a:avLst/>
              <a:gdLst/>
              <a:ahLst/>
              <a:cxnLst>
                <a:cxn ang="0">
                  <a:pos x="wd2" y="hd2"/>
                </a:cxn>
                <a:cxn ang="5400000">
                  <a:pos x="wd2" y="hd2"/>
                </a:cxn>
                <a:cxn ang="10800000">
                  <a:pos x="wd2" y="hd2"/>
                </a:cxn>
                <a:cxn ang="16200000">
                  <a:pos x="wd2" y="hd2"/>
                </a:cxn>
              </a:cxnLst>
              <a:rect l="0" t="0" r="r" b="b"/>
              <a:pathLst>
                <a:path w="16770" h="20250" extrusionOk="0">
                  <a:moveTo>
                    <a:pt x="3563" y="4050"/>
                  </a:moveTo>
                  <a:cubicBezTo>
                    <a:pt x="478" y="9450"/>
                    <a:pt x="-2608" y="20250"/>
                    <a:pt x="3563" y="20250"/>
                  </a:cubicBezTo>
                  <a:cubicBezTo>
                    <a:pt x="9735" y="20250"/>
                    <a:pt x="12821" y="20250"/>
                    <a:pt x="15906" y="14850"/>
                  </a:cubicBezTo>
                  <a:cubicBezTo>
                    <a:pt x="18992" y="14850"/>
                    <a:pt x="12821" y="9450"/>
                    <a:pt x="12821" y="4050"/>
                  </a:cubicBezTo>
                  <a:cubicBezTo>
                    <a:pt x="9735" y="-1350"/>
                    <a:pt x="6649" y="-1350"/>
                    <a:pt x="3563" y="405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90" name="Shape 590"/>
            <p:cNvSpPr/>
            <p:nvPr/>
          </p:nvSpPr>
          <p:spPr>
            <a:xfrm>
              <a:off x="11307318" y="5171941"/>
              <a:ext cx="63412" cy="38224"/>
            </a:xfrm>
            <a:custGeom>
              <a:avLst/>
              <a:gdLst/>
              <a:ahLst/>
              <a:cxnLst>
                <a:cxn ang="0">
                  <a:pos x="wd2" y="hd2"/>
                </a:cxn>
                <a:cxn ang="5400000">
                  <a:pos x="wd2" y="hd2"/>
                </a:cxn>
                <a:cxn ang="10800000">
                  <a:pos x="wd2" y="hd2"/>
                </a:cxn>
                <a:cxn ang="16200000">
                  <a:pos x="wd2" y="hd2"/>
                </a:cxn>
              </a:cxnLst>
              <a:rect l="0" t="0" r="r" b="b"/>
              <a:pathLst>
                <a:path w="20925" h="19069" extrusionOk="0">
                  <a:moveTo>
                    <a:pt x="2700" y="0"/>
                  </a:moveTo>
                  <a:cubicBezTo>
                    <a:pt x="0" y="0"/>
                    <a:pt x="0" y="0"/>
                    <a:pt x="0" y="4320"/>
                  </a:cubicBezTo>
                  <a:cubicBezTo>
                    <a:pt x="0" y="4320"/>
                    <a:pt x="5400" y="4320"/>
                    <a:pt x="5400" y="8640"/>
                  </a:cubicBezTo>
                  <a:cubicBezTo>
                    <a:pt x="5400" y="8640"/>
                    <a:pt x="5400" y="12960"/>
                    <a:pt x="5400" y="12960"/>
                  </a:cubicBezTo>
                  <a:cubicBezTo>
                    <a:pt x="5400" y="17280"/>
                    <a:pt x="16200" y="21600"/>
                    <a:pt x="18900" y="17280"/>
                  </a:cubicBezTo>
                  <a:cubicBezTo>
                    <a:pt x="21600" y="12960"/>
                    <a:pt x="21600" y="8640"/>
                    <a:pt x="18900" y="4320"/>
                  </a:cubicBezTo>
                  <a:cubicBezTo>
                    <a:pt x="13500" y="4320"/>
                    <a:pt x="8100" y="4320"/>
                    <a:pt x="2700"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91" name="Shape 591"/>
            <p:cNvSpPr/>
            <p:nvPr/>
          </p:nvSpPr>
          <p:spPr>
            <a:xfrm>
              <a:off x="11394597" y="5180598"/>
              <a:ext cx="98185" cy="25016"/>
            </a:xfrm>
            <a:custGeom>
              <a:avLst/>
              <a:gdLst/>
              <a:ahLst/>
              <a:cxnLst>
                <a:cxn ang="0">
                  <a:pos x="wd2" y="hd2"/>
                </a:cxn>
                <a:cxn ang="5400000">
                  <a:pos x="wd2" y="hd2"/>
                </a:cxn>
                <a:cxn ang="10800000">
                  <a:pos x="wd2" y="hd2"/>
                </a:cxn>
                <a:cxn ang="16200000">
                  <a:pos x="wd2" y="hd2"/>
                </a:cxn>
              </a:cxnLst>
              <a:rect l="0" t="0" r="r" b="b"/>
              <a:pathLst>
                <a:path w="21600" h="15600" extrusionOk="0">
                  <a:moveTo>
                    <a:pt x="3600" y="0"/>
                  </a:moveTo>
                  <a:cubicBezTo>
                    <a:pt x="3600" y="0"/>
                    <a:pt x="0" y="5400"/>
                    <a:pt x="0" y="10800"/>
                  </a:cubicBezTo>
                  <a:cubicBezTo>
                    <a:pt x="0" y="10800"/>
                    <a:pt x="19800" y="21600"/>
                    <a:pt x="21600" y="10800"/>
                  </a:cubicBezTo>
                  <a:cubicBezTo>
                    <a:pt x="21600" y="5400"/>
                    <a:pt x="16200" y="10800"/>
                    <a:pt x="16200" y="10800"/>
                  </a:cubicBezTo>
                  <a:cubicBezTo>
                    <a:pt x="12600" y="10800"/>
                    <a:pt x="7200" y="5400"/>
                    <a:pt x="3600" y="0"/>
                  </a:cubicBezTo>
                  <a:cubicBezTo>
                    <a:pt x="3600" y="0"/>
                    <a:pt x="5400" y="0"/>
                    <a:pt x="3600"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92" name="Shape 592"/>
            <p:cNvSpPr/>
            <p:nvPr/>
          </p:nvSpPr>
          <p:spPr>
            <a:xfrm>
              <a:off x="11364594" y="5229664"/>
              <a:ext cx="67912" cy="38169"/>
            </a:xfrm>
            <a:custGeom>
              <a:avLst/>
              <a:gdLst/>
              <a:ahLst/>
              <a:cxnLst>
                <a:cxn ang="0">
                  <a:pos x="wd2" y="hd2"/>
                </a:cxn>
                <a:cxn ang="5400000">
                  <a:pos x="wd2" y="hd2"/>
                </a:cxn>
                <a:cxn ang="10800000">
                  <a:pos x="wd2" y="hd2"/>
                </a:cxn>
                <a:cxn ang="16200000">
                  <a:pos x="wd2" y="hd2"/>
                </a:cxn>
              </a:cxnLst>
              <a:rect l="0" t="0" r="r" b="b"/>
              <a:pathLst>
                <a:path w="16807" h="15869" extrusionOk="0">
                  <a:moveTo>
                    <a:pt x="0" y="0"/>
                  </a:moveTo>
                  <a:cubicBezTo>
                    <a:pt x="1964" y="0"/>
                    <a:pt x="13745" y="21600"/>
                    <a:pt x="15709" y="14400"/>
                  </a:cubicBezTo>
                  <a:cubicBezTo>
                    <a:pt x="21600" y="3600"/>
                    <a:pt x="1964" y="0"/>
                    <a:pt x="0"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93" name="Shape 593"/>
            <p:cNvSpPr/>
            <p:nvPr/>
          </p:nvSpPr>
          <p:spPr>
            <a:xfrm>
              <a:off x="11652507" y="4958369"/>
              <a:ext cx="31922" cy="29826"/>
            </a:xfrm>
            <a:custGeom>
              <a:avLst/>
              <a:gdLst/>
              <a:ahLst/>
              <a:cxnLst>
                <a:cxn ang="0">
                  <a:pos x="wd2" y="hd2"/>
                </a:cxn>
                <a:cxn ang="5400000">
                  <a:pos x="wd2" y="hd2"/>
                </a:cxn>
                <a:cxn ang="10800000">
                  <a:pos x="wd2" y="hd2"/>
                </a:cxn>
                <a:cxn ang="16200000">
                  <a:pos x="wd2" y="hd2"/>
                </a:cxn>
              </a:cxnLst>
              <a:rect l="0" t="0" r="r" b="b"/>
              <a:pathLst>
                <a:path w="14046" h="18600" extrusionOk="0">
                  <a:moveTo>
                    <a:pt x="6521" y="16200"/>
                  </a:moveTo>
                  <a:cubicBezTo>
                    <a:pt x="-4279" y="21600"/>
                    <a:pt x="-679" y="0"/>
                    <a:pt x="10121" y="0"/>
                  </a:cubicBezTo>
                  <a:cubicBezTo>
                    <a:pt x="17321" y="0"/>
                    <a:pt x="13721" y="16200"/>
                    <a:pt x="6521" y="16200"/>
                  </a:cubicBezTo>
                  <a:cubicBezTo>
                    <a:pt x="2921" y="21600"/>
                    <a:pt x="13721" y="16200"/>
                    <a:pt x="6521" y="162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94" name="Shape 594"/>
            <p:cNvSpPr/>
            <p:nvPr/>
          </p:nvSpPr>
          <p:spPr>
            <a:xfrm>
              <a:off x="11729288" y="4952598"/>
              <a:ext cx="115321" cy="40407"/>
            </a:xfrm>
            <a:custGeom>
              <a:avLst/>
              <a:gdLst/>
              <a:ahLst/>
              <a:cxnLst>
                <a:cxn ang="0">
                  <a:pos x="wd2" y="hd2"/>
                </a:cxn>
                <a:cxn ang="5400000">
                  <a:pos x="wd2" y="hd2"/>
                </a:cxn>
                <a:cxn ang="10800000">
                  <a:pos x="wd2" y="hd2"/>
                </a:cxn>
                <a:cxn ang="16200000">
                  <a:pos x="wd2" y="hd2"/>
                </a:cxn>
              </a:cxnLst>
              <a:rect l="0" t="0" r="r" b="b"/>
              <a:pathLst>
                <a:path w="20756" h="21600" extrusionOk="0">
                  <a:moveTo>
                    <a:pt x="2036" y="12960"/>
                  </a:moveTo>
                  <a:cubicBezTo>
                    <a:pt x="596" y="12960"/>
                    <a:pt x="-844" y="8640"/>
                    <a:pt x="596" y="4320"/>
                  </a:cubicBezTo>
                  <a:cubicBezTo>
                    <a:pt x="2036" y="0"/>
                    <a:pt x="3476" y="0"/>
                    <a:pt x="6356" y="0"/>
                  </a:cubicBezTo>
                  <a:cubicBezTo>
                    <a:pt x="10676" y="0"/>
                    <a:pt x="13556" y="0"/>
                    <a:pt x="17876" y="8640"/>
                  </a:cubicBezTo>
                  <a:cubicBezTo>
                    <a:pt x="19316" y="12960"/>
                    <a:pt x="20756" y="17280"/>
                    <a:pt x="20756" y="21600"/>
                  </a:cubicBezTo>
                  <a:cubicBezTo>
                    <a:pt x="19316" y="21600"/>
                    <a:pt x="14996" y="12960"/>
                    <a:pt x="14996" y="12960"/>
                  </a:cubicBezTo>
                  <a:cubicBezTo>
                    <a:pt x="10676" y="8640"/>
                    <a:pt x="6356" y="12960"/>
                    <a:pt x="2036" y="12960"/>
                  </a:cubicBezTo>
                  <a:cubicBezTo>
                    <a:pt x="596" y="12960"/>
                    <a:pt x="3476" y="12960"/>
                    <a:pt x="2036" y="1296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95" name="Shape 595"/>
            <p:cNvSpPr/>
            <p:nvPr/>
          </p:nvSpPr>
          <p:spPr>
            <a:xfrm>
              <a:off x="11359156" y="4763469"/>
              <a:ext cx="253628" cy="298800"/>
            </a:xfrm>
            <a:custGeom>
              <a:avLst/>
              <a:gdLst/>
              <a:ahLst/>
              <a:cxnLst>
                <a:cxn ang="0">
                  <a:pos x="wd2" y="hd2"/>
                </a:cxn>
                <a:cxn ang="5400000">
                  <a:pos x="wd2" y="hd2"/>
                </a:cxn>
                <a:cxn ang="10800000">
                  <a:pos x="wd2" y="hd2"/>
                </a:cxn>
                <a:cxn ang="16200000">
                  <a:pos x="wd2" y="hd2"/>
                </a:cxn>
              </a:cxnLst>
              <a:rect l="0" t="0" r="r" b="b"/>
              <a:pathLst>
                <a:path w="21368" h="21096" extrusionOk="0">
                  <a:moveTo>
                    <a:pt x="8543" y="18696"/>
                  </a:moveTo>
                  <a:cubicBezTo>
                    <a:pt x="8543" y="18096"/>
                    <a:pt x="9218" y="18096"/>
                    <a:pt x="9218" y="17496"/>
                  </a:cubicBezTo>
                  <a:cubicBezTo>
                    <a:pt x="9218" y="16896"/>
                    <a:pt x="7868" y="16296"/>
                    <a:pt x="7193" y="16296"/>
                  </a:cubicBezTo>
                  <a:cubicBezTo>
                    <a:pt x="6518" y="15096"/>
                    <a:pt x="7868" y="14496"/>
                    <a:pt x="7868" y="13296"/>
                  </a:cubicBezTo>
                  <a:cubicBezTo>
                    <a:pt x="7868" y="12696"/>
                    <a:pt x="5168" y="12696"/>
                    <a:pt x="5168" y="13296"/>
                  </a:cubicBezTo>
                  <a:cubicBezTo>
                    <a:pt x="4493" y="14496"/>
                    <a:pt x="5168" y="15696"/>
                    <a:pt x="5168" y="16896"/>
                  </a:cubicBezTo>
                  <a:cubicBezTo>
                    <a:pt x="4493" y="16896"/>
                    <a:pt x="5168" y="17496"/>
                    <a:pt x="5168" y="17496"/>
                  </a:cubicBezTo>
                  <a:cubicBezTo>
                    <a:pt x="5168" y="18696"/>
                    <a:pt x="4493" y="19296"/>
                    <a:pt x="4493" y="19896"/>
                  </a:cubicBezTo>
                  <a:cubicBezTo>
                    <a:pt x="3818" y="21096"/>
                    <a:pt x="4493" y="21096"/>
                    <a:pt x="2468" y="21096"/>
                  </a:cubicBezTo>
                  <a:cubicBezTo>
                    <a:pt x="443" y="21096"/>
                    <a:pt x="2468" y="18696"/>
                    <a:pt x="2468" y="18096"/>
                  </a:cubicBezTo>
                  <a:cubicBezTo>
                    <a:pt x="3143" y="17496"/>
                    <a:pt x="2468" y="15696"/>
                    <a:pt x="1118" y="15096"/>
                  </a:cubicBezTo>
                  <a:cubicBezTo>
                    <a:pt x="-232" y="14496"/>
                    <a:pt x="-232" y="13296"/>
                    <a:pt x="443" y="12096"/>
                  </a:cubicBezTo>
                  <a:cubicBezTo>
                    <a:pt x="1118" y="10896"/>
                    <a:pt x="1118" y="9096"/>
                    <a:pt x="1793" y="7896"/>
                  </a:cubicBezTo>
                  <a:cubicBezTo>
                    <a:pt x="3143" y="6096"/>
                    <a:pt x="2468" y="2496"/>
                    <a:pt x="5843" y="2496"/>
                  </a:cubicBezTo>
                  <a:cubicBezTo>
                    <a:pt x="6518" y="2496"/>
                    <a:pt x="5843" y="696"/>
                    <a:pt x="7193" y="696"/>
                  </a:cubicBezTo>
                  <a:cubicBezTo>
                    <a:pt x="9218" y="1296"/>
                    <a:pt x="10568" y="1896"/>
                    <a:pt x="11918" y="1896"/>
                  </a:cubicBezTo>
                  <a:cubicBezTo>
                    <a:pt x="13268" y="1896"/>
                    <a:pt x="15293" y="2496"/>
                    <a:pt x="16643" y="1896"/>
                  </a:cubicBezTo>
                  <a:cubicBezTo>
                    <a:pt x="17318" y="1896"/>
                    <a:pt x="21368" y="-504"/>
                    <a:pt x="21368" y="96"/>
                  </a:cubicBezTo>
                  <a:cubicBezTo>
                    <a:pt x="21368" y="696"/>
                    <a:pt x="19343" y="2496"/>
                    <a:pt x="19343" y="3096"/>
                  </a:cubicBezTo>
                  <a:cubicBezTo>
                    <a:pt x="17993" y="3696"/>
                    <a:pt x="16643" y="3696"/>
                    <a:pt x="15293" y="3696"/>
                  </a:cubicBezTo>
                  <a:cubicBezTo>
                    <a:pt x="11918" y="3096"/>
                    <a:pt x="9218" y="3696"/>
                    <a:pt x="6518" y="3696"/>
                  </a:cubicBezTo>
                  <a:cubicBezTo>
                    <a:pt x="4493" y="3096"/>
                    <a:pt x="3818" y="3696"/>
                    <a:pt x="3818" y="5496"/>
                  </a:cubicBezTo>
                  <a:cubicBezTo>
                    <a:pt x="3818" y="7296"/>
                    <a:pt x="5843" y="7296"/>
                    <a:pt x="6518" y="8496"/>
                  </a:cubicBezTo>
                  <a:cubicBezTo>
                    <a:pt x="7193" y="9696"/>
                    <a:pt x="7868" y="8496"/>
                    <a:pt x="8543" y="7896"/>
                  </a:cubicBezTo>
                  <a:cubicBezTo>
                    <a:pt x="8543" y="7296"/>
                    <a:pt x="13268" y="6696"/>
                    <a:pt x="13268" y="7296"/>
                  </a:cubicBezTo>
                  <a:cubicBezTo>
                    <a:pt x="13943" y="7296"/>
                    <a:pt x="11918" y="9096"/>
                    <a:pt x="11243" y="9096"/>
                  </a:cubicBezTo>
                  <a:cubicBezTo>
                    <a:pt x="9893" y="10296"/>
                    <a:pt x="9893" y="10296"/>
                    <a:pt x="8543" y="9696"/>
                  </a:cubicBezTo>
                  <a:cubicBezTo>
                    <a:pt x="8543" y="9696"/>
                    <a:pt x="9218" y="11496"/>
                    <a:pt x="9218" y="11496"/>
                  </a:cubicBezTo>
                  <a:cubicBezTo>
                    <a:pt x="9893" y="12096"/>
                    <a:pt x="11918" y="13296"/>
                    <a:pt x="11918" y="14496"/>
                  </a:cubicBezTo>
                  <a:cubicBezTo>
                    <a:pt x="11918" y="15096"/>
                    <a:pt x="11918" y="15696"/>
                    <a:pt x="12593" y="16296"/>
                  </a:cubicBezTo>
                  <a:cubicBezTo>
                    <a:pt x="12593" y="16296"/>
                    <a:pt x="13943" y="17496"/>
                    <a:pt x="14618" y="17496"/>
                  </a:cubicBezTo>
                  <a:cubicBezTo>
                    <a:pt x="13268" y="18096"/>
                    <a:pt x="9893" y="19296"/>
                    <a:pt x="8543" y="18696"/>
                  </a:cubicBezTo>
                  <a:cubicBezTo>
                    <a:pt x="8543" y="18096"/>
                    <a:pt x="9218" y="19296"/>
                    <a:pt x="8543" y="18696"/>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96" name="Shape 596"/>
            <p:cNvSpPr/>
            <p:nvPr/>
          </p:nvSpPr>
          <p:spPr>
            <a:xfrm>
              <a:off x="11700056" y="4739021"/>
              <a:ext cx="57026" cy="126990"/>
            </a:xfrm>
            <a:custGeom>
              <a:avLst/>
              <a:gdLst/>
              <a:ahLst/>
              <a:cxnLst>
                <a:cxn ang="0">
                  <a:pos x="wd2" y="hd2"/>
                </a:cxn>
                <a:cxn ang="5400000">
                  <a:pos x="wd2" y="hd2"/>
                </a:cxn>
                <a:cxn ang="10800000">
                  <a:pos x="wd2" y="hd2"/>
                </a:cxn>
                <a:cxn ang="16200000">
                  <a:pos x="wd2" y="hd2"/>
                </a:cxn>
              </a:cxnLst>
              <a:rect l="0" t="0" r="r" b="b"/>
              <a:pathLst>
                <a:path w="19636" h="21600" extrusionOk="0">
                  <a:moveTo>
                    <a:pt x="8100" y="2880"/>
                  </a:moveTo>
                  <a:cubicBezTo>
                    <a:pt x="8100" y="1440"/>
                    <a:pt x="8100" y="1440"/>
                    <a:pt x="8100" y="0"/>
                  </a:cubicBezTo>
                  <a:cubicBezTo>
                    <a:pt x="5400" y="0"/>
                    <a:pt x="0" y="4320"/>
                    <a:pt x="0" y="5760"/>
                  </a:cubicBezTo>
                  <a:cubicBezTo>
                    <a:pt x="0" y="7200"/>
                    <a:pt x="2700" y="8640"/>
                    <a:pt x="2700" y="11520"/>
                  </a:cubicBezTo>
                  <a:cubicBezTo>
                    <a:pt x="2700" y="12960"/>
                    <a:pt x="2700" y="15840"/>
                    <a:pt x="5400" y="17280"/>
                  </a:cubicBezTo>
                  <a:cubicBezTo>
                    <a:pt x="5400" y="17280"/>
                    <a:pt x="13500" y="21600"/>
                    <a:pt x="13500" y="21600"/>
                  </a:cubicBezTo>
                  <a:cubicBezTo>
                    <a:pt x="13500" y="21600"/>
                    <a:pt x="10800" y="18720"/>
                    <a:pt x="10800" y="18720"/>
                  </a:cubicBezTo>
                  <a:cubicBezTo>
                    <a:pt x="8100" y="17280"/>
                    <a:pt x="8100" y="14400"/>
                    <a:pt x="8100" y="12960"/>
                  </a:cubicBezTo>
                  <a:cubicBezTo>
                    <a:pt x="8100" y="11520"/>
                    <a:pt x="18900" y="12960"/>
                    <a:pt x="18900" y="12960"/>
                  </a:cubicBezTo>
                  <a:cubicBezTo>
                    <a:pt x="21600" y="12960"/>
                    <a:pt x="16200" y="11520"/>
                    <a:pt x="13500" y="10080"/>
                  </a:cubicBezTo>
                  <a:cubicBezTo>
                    <a:pt x="13500" y="10080"/>
                    <a:pt x="16200" y="8640"/>
                    <a:pt x="16200" y="7200"/>
                  </a:cubicBezTo>
                  <a:cubicBezTo>
                    <a:pt x="18900" y="1440"/>
                    <a:pt x="8100" y="8640"/>
                    <a:pt x="5400" y="8640"/>
                  </a:cubicBezTo>
                  <a:cubicBezTo>
                    <a:pt x="5400" y="8640"/>
                    <a:pt x="10800" y="4320"/>
                    <a:pt x="8100" y="2880"/>
                  </a:cubicBezTo>
                  <a:cubicBezTo>
                    <a:pt x="8100" y="1440"/>
                    <a:pt x="10800" y="4320"/>
                    <a:pt x="8100" y="288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97" name="Shape 597"/>
            <p:cNvSpPr/>
            <p:nvPr/>
          </p:nvSpPr>
          <p:spPr>
            <a:xfrm>
              <a:off x="11737047" y="4721706"/>
              <a:ext cx="13300" cy="17319"/>
            </a:xfrm>
            <a:custGeom>
              <a:avLst/>
              <a:gdLst/>
              <a:ahLst/>
              <a:cxnLst>
                <a:cxn ang="0">
                  <a:pos x="wd2" y="hd2"/>
                </a:cxn>
                <a:cxn ang="5400000">
                  <a:pos x="wd2" y="hd2"/>
                </a:cxn>
                <a:cxn ang="10800000">
                  <a:pos x="wd2" y="hd2"/>
                </a:cxn>
                <a:cxn ang="16200000">
                  <a:pos x="wd2" y="hd2"/>
                </a:cxn>
              </a:cxnLst>
              <a:rect l="0" t="0" r="r" b="b"/>
              <a:pathLst>
                <a:path w="13165" h="21600" extrusionOk="0">
                  <a:moveTo>
                    <a:pt x="2982" y="21600"/>
                  </a:moveTo>
                  <a:cubicBezTo>
                    <a:pt x="-4218" y="21600"/>
                    <a:pt x="2982" y="0"/>
                    <a:pt x="10182" y="0"/>
                  </a:cubicBezTo>
                  <a:cubicBezTo>
                    <a:pt x="17382" y="0"/>
                    <a:pt x="10182" y="21600"/>
                    <a:pt x="2982" y="21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98" name="Shape 598"/>
            <p:cNvSpPr/>
            <p:nvPr/>
          </p:nvSpPr>
          <p:spPr>
            <a:xfrm>
              <a:off x="11820062" y="4833543"/>
              <a:ext cx="38185" cy="10344"/>
            </a:xfrm>
            <a:custGeom>
              <a:avLst/>
              <a:gdLst/>
              <a:ahLst/>
              <a:cxnLst>
                <a:cxn ang="0">
                  <a:pos x="wd2" y="hd2"/>
                </a:cxn>
                <a:cxn ang="5400000">
                  <a:pos x="wd2" y="hd2"/>
                </a:cxn>
                <a:cxn ang="10800000">
                  <a:pos x="wd2" y="hd2"/>
                </a:cxn>
                <a:cxn ang="16200000">
                  <a:pos x="wd2" y="hd2"/>
                </a:cxn>
              </a:cxnLst>
              <a:rect l="0" t="0" r="r" b="b"/>
              <a:pathLst>
                <a:path w="21600" h="12900" extrusionOk="0">
                  <a:moveTo>
                    <a:pt x="21600" y="8100"/>
                  </a:moveTo>
                  <a:cubicBezTo>
                    <a:pt x="21600" y="-2700"/>
                    <a:pt x="0" y="-2700"/>
                    <a:pt x="0" y="8100"/>
                  </a:cubicBezTo>
                  <a:cubicBezTo>
                    <a:pt x="0" y="8100"/>
                    <a:pt x="21600" y="18900"/>
                    <a:pt x="21600" y="81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599" name="Shape 599"/>
            <p:cNvSpPr/>
            <p:nvPr/>
          </p:nvSpPr>
          <p:spPr>
            <a:xfrm>
              <a:off x="11833989" y="4846337"/>
              <a:ext cx="139216" cy="84133"/>
            </a:xfrm>
            <a:custGeom>
              <a:avLst/>
              <a:gdLst/>
              <a:ahLst/>
              <a:cxnLst>
                <a:cxn ang="0">
                  <a:pos x="wd2" y="hd2"/>
                </a:cxn>
                <a:cxn ang="5400000">
                  <a:pos x="wd2" y="hd2"/>
                </a:cxn>
                <a:cxn ang="10800000">
                  <a:pos x="wd2" y="hd2"/>
                </a:cxn>
                <a:cxn ang="16200000">
                  <a:pos x="wd2" y="hd2"/>
                </a:cxn>
              </a:cxnLst>
              <a:rect l="0" t="0" r="r" b="b"/>
              <a:pathLst>
                <a:path w="20046" h="19080" extrusionOk="0">
                  <a:moveTo>
                    <a:pt x="10541" y="535"/>
                  </a:moveTo>
                  <a:cubicBezTo>
                    <a:pt x="9405" y="-1429"/>
                    <a:pt x="4857" y="2498"/>
                    <a:pt x="3720" y="4462"/>
                  </a:cubicBezTo>
                  <a:cubicBezTo>
                    <a:pt x="2584" y="4462"/>
                    <a:pt x="3720" y="4462"/>
                    <a:pt x="2584" y="6426"/>
                  </a:cubicBezTo>
                  <a:cubicBezTo>
                    <a:pt x="2584" y="8389"/>
                    <a:pt x="1447" y="4462"/>
                    <a:pt x="310" y="4462"/>
                  </a:cubicBezTo>
                  <a:cubicBezTo>
                    <a:pt x="-827" y="4462"/>
                    <a:pt x="1447" y="10353"/>
                    <a:pt x="2584" y="10353"/>
                  </a:cubicBezTo>
                  <a:cubicBezTo>
                    <a:pt x="2584" y="12316"/>
                    <a:pt x="4857" y="12316"/>
                    <a:pt x="5994" y="12316"/>
                  </a:cubicBezTo>
                  <a:cubicBezTo>
                    <a:pt x="8268" y="12316"/>
                    <a:pt x="8268" y="16244"/>
                    <a:pt x="9405" y="18207"/>
                  </a:cubicBezTo>
                  <a:cubicBezTo>
                    <a:pt x="10541" y="20171"/>
                    <a:pt x="13952" y="18207"/>
                    <a:pt x="15089" y="18207"/>
                  </a:cubicBezTo>
                  <a:cubicBezTo>
                    <a:pt x="19636" y="18207"/>
                    <a:pt x="20773" y="14280"/>
                    <a:pt x="19636" y="8389"/>
                  </a:cubicBezTo>
                  <a:cubicBezTo>
                    <a:pt x="19636" y="4462"/>
                    <a:pt x="18499" y="2498"/>
                    <a:pt x="16226" y="2498"/>
                  </a:cubicBezTo>
                  <a:cubicBezTo>
                    <a:pt x="15089" y="2498"/>
                    <a:pt x="12815" y="535"/>
                    <a:pt x="10541" y="535"/>
                  </a:cubicBezTo>
                  <a:cubicBezTo>
                    <a:pt x="10541" y="535"/>
                    <a:pt x="11678" y="535"/>
                    <a:pt x="10541" y="535"/>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00" name="Shape 600"/>
            <p:cNvSpPr/>
            <p:nvPr/>
          </p:nvSpPr>
          <p:spPr>
            <a:xfrm>
              <a:off x="12540081" y="5014038"/>
              <a:ext cx="159713" cy="83377"/>
            </a:xfrm>
            <a:custGeom>
              <a:avLst/>
              <a:gdLst/>
              <a:ahLst/>
              <a:cxnLst>
                <a:cxn ang="0">
                  <a:pos x="wd2" y="hd2"/>
                </a:cxn>
                <a:cxn ang="5400000">
                  <a:pos x="wd2" y="hd2"/>
                </a:cxn>
                <a:cxn ang="10800000">
                  <a:pos x="wd2" y="hd2"/>
                </a:cxn>
                <a:cxn ang="16200000">
                  <a:pos x="wd2" y="hd2"/>
                </a:cxn>
              </a:cxnLst>
              <a:rect l="0" t="0" r="r" b="b"/>
              <a:pathLst>
                <a:path w="20736" h="17829" extrusionOk="0">
                  <a:moveTo>
                    <a:pt x="0" y="11754"/>
                  </a:moveTo>
                  <a:cubicBezTo>
                    <a:pt x="1029" y="9954"/>
                    <a:pt x="5143" y="11754"/>
                    <a:pt x="6171" y="11754"/>
                  </a:cubicBezTo>
                  <a:cubicBezTo>
                    <a:pt x="7200" y="11754"/>
                    <a:pt x="8229" y="8154"/>
                    <a:pt x="9257" y="9954"/>
                  </a:cubicBezTo>
                  <a:cubicBezTo>
                    <a:pt x="10286" y="11754"/>
                    <a:pt x="12343" y="11754"/>
                    <a:pt x="13371" y="9954"/>
                  </a:cubicBezTo>
                  <a:cubicBezTo>
                    <a:pt x="13371" y="8154"/>
                    <a:pt x="14400" y="6354"/>
                    <a:pt x="14400" y="6354"/>
                  </a:cubicBezTo>
                  <a:cubicBezTo>
                    <a:pt x="15429" y="6354"/>
                    <a:pt x="17486" y="6354"/>
                    <a:pt x="17486" y="2754"/>
                  </a:cubicBezTo>
                  <a:cubicBezTo>
                    <a:pt x="17486" y="-2646"/>
                    <a:pt x="21600" y="954"/>
                    <a:pt x="20571" y="4554"/>
                  </a:cubicBezTo>
                  <a:cubicBezTo>
                    <a:pt x="19543" y="6354"/>
                    <a:pt x="18514" y="9954"/>
                    <a:pt x="18514" y="9954"/>
                  </a:cubicBezTo>
                  <a:cubicBezTo>
                    <a:pt x="15429" y="11754"/>
                    <a:pt x="14400" y="15354"/>
                    <a:pt x="11314" y="17154"/>
                  </a:cubicBezTo>
                  <a:cubicBezTo>
                    <a:pt x="9257" y="18954"/>
                    <a:pt x="0" y="17154"/>
                    <a:pt x="0" y="11754"/>
                  </a:cubicBezTo>
                  <a:cubicBezTo>
                    <a:pt x="0" y="9954"/>
                    <a:pt x="0" y="15354"/>
                    <a:pt x="0" y="11754"/>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01" name="Shape 601"/>
            <p:cNvSpPr/>
            <p:nvPr/>
          </p:nvSpPr>
          <p:spPr>
            <a:xfrm>
              <a:off x="12785693" y="5053610"/>
              <a:ext cx="59015" cy="71864"/>
            </a:xfrm>
            <a:custGeom>
              <a:avLst/>
              <a:gdLst/>
              <a:ahLst/>
              <a:cxnLst>
                <a:cxn ang="0">
                  <a:pos x="wd2" y="hd2"/>
                </a:cxn>
                <a:cxn ang="5400000">
                  <a:pos x="wd2" y="hd2"/>
                </a:cxn>
                <a:cxn ang="10800000">
                  <a:pos x="wd2" y="hd2"/>
                </a:cxn>
                <a:cxn ang="16200000">
                  <a:pos x="wd2" y="hd2"/>
                </a:cxn>
              </a:cxnLst>
              <a:rect l="0" t="0" r="r" b="b"/>
              <a:pathLst>
                <a:path w="17976" h="16807" extrusionOk="0">
                  <a:moveTo>
                    <a:pt x="693" y="0"/>
                  </a:moveTo>
                  <a:cubicBezTo>
                    <a:pt x="-1707" y="1964"/>
                    <a:pt x="10293" y="21600"/>
                    <a:pt x="17493" y="15709"/>
                  </a:cubicBezTo>
                  <a:cubicBezTo>
                    <a:pt x="19893" y="11782"/>
                    <a:pt x="12693" y="7855"/>
                    <a:pt x="10293" y="7855"/>
                  </a:cubicBezTo>
                  <a:cubicBezTo>
                    <a:pt x="7893" y="5891"/>
                    <a:pt x="693" y="0"/>
                    <a:pt x="693" y="0"/>
                  </a:cubicBezTo>
                  <a:cubicBezTo>
                    <a:pt x="-1707" y="1964"/>
                    <a:pt x="3093" y="0"/>
                    <a:pt x="693"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02" name="Shape 602"/>
            <p:cNvSpPr/>
            <p:nvPr/>
          </p:nvSpPr>
          <p:spPr>
            <a:xfrm>
              <a:off x="12994224" y="5233474"/>
              <a:ext cx="39506" cy="28890"/>
            </a:xfrm>
            <a:custGeom>
              <a:avLst/>
              <a:gdLst/>
              <a:ahLst/>
              <a:cxnLst>
                <a:cxn ang="0">
                  <a:pos x="wd2" y="hd2"/>
                </a:cxn>
                <a:cxn ang="5400000">
                  <a:pos x="wd2" y="hd2"/>
                </a:cxn>
                <a:cxn ang="10800000">
                  <a:pos x="wd2" y="hd2"/>
                </a:cxn>
                <a:cxn ang="16200000">
                  <a:pos x="wd2" y="hd2"/>
                </a:cxn>
              </a:cxnLst>
              <a:rect l="0" t="0" r="r" b="b"/>
              <a:pathLst>
                <a:path w="18405" h="12717" extrusionOk="0">
                  <a:moveTo>
                    <a:pt x="18405" y="10182"/>
                  </a:moveTo>
                  <a:cubicBezTo>
                    <a:pt x="18405" y="2982"/>
                    <a:pt x="-3195" y="-4218"/>
                    <a:pt x="405" y="2982"/>
                  </a:cubicBezTo>
                  <a:cubicBezTo>
                    <a:pt x="405" y="6582"/>
                    <a:pt x="18405" y="13782"/>
                    <a:pt x="18405" y="10182"/>
                  </a:cubicBezTo>
                  <a:cubicBezTo>
                    <a:pt x="18405" y="6582"/>
                    <a:pt x="18405" y="17382"/>
                    <a:pt x="18405" y="10182"/>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03" name="Shape 603"/>
            <p:cNvSpPr/>
            <p:nvPr/>
          </p:nvSpPr>
          <p:spPr>
            <a:xfrm>
              <a:off x="12938273" y="5153485"/>
              <a:ext cx="67180" cy="44432"/>
            </a:xfrm>
            <a:custGeom>
              <a:avLst/>
              <a:gdLst/>
              <a:ahLst/>
              <a:cxnLst>
                <a:cxn ang="0">
                  <a:pos x="wd2" y="hd2"/>
                </a:cxn>
                <a:cxn ang="5400000">
                  <a:pos x="wd2" y="hd2"/>
                </a:cxn>
                <a:cxn ang="10800000">
                  <a:pos x="wd2" y="hd2"/>
                </a:cxn>
                <a:cxn ang="16200000">
                  <a:pos x="wd2" y="hd2"/>
                </a:cxn>
              </a:cxnLst>
              <a:rect l="0" t="0" r="r" b="b"/>
              <a:pathLst>
                <a:path w="19705" h="18473" extrusionOk="0">
                  <a:moveTo>
                    <a:pt x="19200" y="18473"/>
                  </a:moveTo>
                  <a:cubicBezTo>
                    <a:pt x="14400" y="14873"/>
                    <a:pt x="7200" y="-3127"/>
                    <a:pt x="0" y="473"/>
                  </a:cubicBezTo>
                  <a:cubicBezTo>
                    <a:pt x="0" y="4073"/>
                    <a:pt x="7200" y="7673"/>
                    <a:pt x="7200" y="11273"/>
                  </a:cubicBezTo>
                  <a:cubicBezTo>
                    <a:pt x="12000" y="11273"/>
                    <a:pt x="14400" y="14873"/>
                    <a:pt x="19200" y="18473"/>
                  </a:cubicBezTo>
                  <a:cubicBezTo>
                    <a:pt x="21600" y="18473"/>
                    <a:pt x="14400" y="14873"/>
                    <a:pt x="19200" y="18473"/>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04" name="Shape 604"/>
            <p:cNvSpPr/>
            <p:nvPr/>
          </p:nvSpPr>
          <p:spPr>
            <a:xfrm>
              <a:off x="12867362" y="5111332"/>
              <a:ext cx="32730" cy="36014"/>
            </a:xfrm>
            <a:custGeom>
              <a:avLst/>
              <a:gdLst/>
              <a:ahLst/>
              <a:cxnLst>
                <a:cxn ang="0">
                  <a:pos x="wd2" y="hd2"/>
                </a:cxn>
                <a:cxn ang="5400000">
                  <a:pos x="wd2" y="hd2"/>
                </a:cxn>
                <a:cxn ang="10800000">
                  <a:pos x="wd2" y="hd2"/>
                </a:cxn>
                <a:cxn ang="16200000">
                  <a:pos x="wd2" y="hd2"/>
                </a:cxn>
              </a:cxnLst>
              <a:rect l="0" t="0" r="r" b="b"/>
              <a:pathLst>
                <a:path w="21600" h="17968" extrusionOk="0">
                  <a:moveTo>
                    <a:pt x="21600" y="17280"/>
                  </a:moveTo>
                  <a:cubicBezTo>
                    <a:pt x="21600" y="8640"/>
                    <a:pt x="0" y="0"/>
                    <a:pt x="0" y="0"/>
                  </a:cubicBezTo>
                  <a:cubicBezTo>
                    <a:pt x="0" y="4320"/>
                    <a:pt x="21600" y="21600"/>
                    <a:pt x="21600" y="1728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05" name="Shape 605"/>
            <p:cNvSpPr/>
            <p:nvPr/>
          </p:nvSpPr>
          <p:spPr>
            <a:xfrm>
              <a:off x="13175171" y="5705875"/>
              <a:ext cx="107357" cy="93094"/>
            </a:xfrm>
            <a:custGeom>
              <a:avLst/>
              <a:gdLst/>
              <a:ahLst/>
              <a:cxnLst>
                <a:cxn ang="0">
                  <a:pos x="wd2" y="hd2"/>
                </a:cxn>
                <a:cxn ang="5400000">
                  <a:pos x="wd2" y="hd2"/>
                </a:cxn>
                <a:cxn ang="10800000">
                  <a:pos x="wd2" y="hd2"/>
                </a:cxn>
                <a:cxn ang="16200000">
                  <a:pos x="wd2" y="hd2"/>
                </a:cxn>
              </a:cxnLst>
              <a:rect l="0" t="0" r="r" b="b"/>
              <a:pathLst>
                <a:path w="18090" h="19907" extrusionOk="0">
                  <a:moveTo>
                    <a:pt x="18016" y="19800"/>
                  </a:moveTo>
                  <a:cubicBezTo>
                    <a:pt x="19366" y="21600"/>
                    <a:pt x="1816" y="0"/>
                    <a:pt x="466" y="0"/>
                  </a:cubicBezTo>
                  <a:cubicBezTo>
                    <a:pt x="-2234" y="0"/>
                    <a:pt x="7216" y="16200"/>
                    <a:pt x="18016" y="198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06" name="Shape 606"/>
            <p:cNvSpPr/>
            <p:nvPr/>
          </p:nvSpPr>
          <p:spPr>
            <a:xfrm>
              <a:off x="13505560" y="6349481"/>
              <a:ext cx="90004" cy="11833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9636" y="18514"/>
                    <a:pt x="21600" y="16971"/>
                    <a:pt x="17673" y="15429"/>
                  </a:cubicBezTo>
                  <a:cubicBezTo>
                    <a:pt x="15709" y="12343"/>
                    <a:pt x="17673" y="12343"/>
                    <a:pt x="17673" y="10800"/>
                  </a:cubicBezTo>
                  <a:cubicBezTo>
                    <a:pt x="15709" y="7714"/>
                    <a:pt x="0" y="1543"/>
                    <a:pt x="0" y="0"/>
                  </a:cubicBezTo>
                  <a:cubicBezTo>
                    <a:pt x="0" y="1543"/>
                    <a:pt x="5891" y="4629"/>
                    <a:pt x="5891" y="6171"/>
                  </a:cubicBezTo>
                  <a:cubicBezTo>
                    <a:pt x="7855" y="9257"/>
                    <a:pt x="7855" y="10800"/>
                    <a:pt x="9818" y="12343"/>
                  </a:cubicBezTo>
                  <a:cubicBezTo>
                    <a:pt x="11782" y="13886"/>
                    <a:pt x="17673" y="15429"/>
                    <a:pt x="15709" y="16971"/>
                  </a:cubicBezTo>
                  <a:cubicBezTo>
                    <a:pt x="15709" y="20057"/>
                    <a:pt x="17673" y="20057"/>
                    <a:pt x="21600" y="21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07" name="Shape 607"/>
            <p:cNvSpPr/>
            <p:nvPr/>
          </p:nvSpPr>
          <p:spPr>
            <a:xfrm>
              <a:off x="13554306" y="6459155"/>
              <a:ext cx="183079" cy="244024"/>
            </a:xfrm>
            <a:custGeom>
              <a:avLst/>
              <a:gdLst/>
              <a:ahLst/>
              <a:cxnLst>
                <a:cxn ang="0">
                  <a:pos x="wd2" y="hd2"/>
                </a:cxn>
                <a:cxn ang="5400000">
                  <a:pos x="wd2" y="hd2"/>
                </a:cxn>
                <a:cxn ang="10800000">
                  <a:pos x="wd2" y="hd2"/>
                </a:cxn>
                <a:cxn ang="16200000">
                  <a:pos x="wd2" y="hd2"/>
                </a:cxn>
              </a:cxnLst>
              <a:rect l="0" t="0" r="r" b="b"/>
              <a:pathLst>
                <a:path w="19079" h="20520" extrusionOk="0">
                  <a:moveTo>
                    <a:pt x="4125" y="1440"/>
                  </a:moveTo>
                  <a:cubicBezTo>
                    <a:pt x="3294" y="1440"/>
                    <a:pt x="3294" y="6480"/>
                    <a:pt x="3294" y="7920"/>
                  </a:cubicBezTo>
                  <a:cubicBezTo>
                    <a:pt x="2464" y="9360"/>
                    <a:pt x="-2521" y="11520"/>
                    <a:pt x="1633" y="12960"/>
                  </a:cubicBezTo>
                  <a:cubicBezTo>
                    <a:pt x="4125" y="13680"/>
                    <a:pt x="6617" y="15120"/>
                    <a:pt x="4956" y="18000"/>
                  </a:cubicBezTo>
                  <a:cubicBezTo>
                    <a:pt x="2464" y="21600"/>
                    <a:pt x="6617" y="20880"/>
                    <a:pt x="9110" y="18720"/>
                  </a:cubicBezTo>
                  <a:cubicBezTo>
                    <a:pt x="9941" y="18000"/>
                    <a:pt x="10771" y="16560"/>
                    <a:pt x="11602" y="15840"/>
                  </a:cubicBezTo>
                  <a:cubicBezTo>
                    <a:pt x="13264" y="13680"/>
                    <a:pt x="12433" y="13680"/>
                    <a:pt x="12433" y="11520"/>
                  </a:cubicBezTo>
                  <a:cubicBezTo>
                    <a:pt x="13264" y="10080"/>
                    <a:pt x="14925" y="10080"/>
                    <a:pt x="15756" y="10080"/>
                  </a:cubicBezTo>
                  <a:cubicBezTo>
                    <a:pt x="16587" y="10800"/>
                    <a:pt x="18248" y="7920"/>
                    <a:pt x="19079" y="7200"/>
                  </a:cubicBezTo>
                  <a:cubicBezTo>
                    <a:pt x="19079" y="6480"/>
                    <a:pt x="19079" y="4320"/>
                    <a:pt x="18248" y="4320"/>
                  </a:cubicBezTo>
                  <a:cubicBezTo>
                    <a:pt x="16587" y="4320"/>
                    <a:pt x="14925" y="5760"/>
                    <a:pt x="14094" y="5760"/>
                  </a:cubicBezTo>
                  <a:cubicBezTo>
                    <a:pt x="12433" y="5760"/>
                    <a:pt x="9941" y="5040"/>
                    <a:pt x="9110" y="3600"/>
                  </a:cubicBezTo>
                  <a:cubicBezTo>
                    <a:pt x="8279" y="2880"/>
                    <a:pt x="8279" y="0"/>
                    <a:pt x="6617" y="0"/>
                  </a:cubicBezTo>
                  <a:cubicBezTo>
                    <a:pt x="6617" y="0"/>
                    <a:pt x="6617" y="2160"/>
                    <a:pt x="6617" y="2160"/>
                  </a:cubicBezTo>
                  <a:cubicBezTo>
                    <a:pt x="5787" y="2160"/>
                    <a:pt x="4956" y="720"/>
                    <a:pt x="4125" y="1440"/>
                  </a:cubicBezTo>
                  <a:cubicBezTo>
                    <a:pt x="3294" y="1440"/>
                    <a:pt x="4956" y="720"/>
                    <a:pt x="4125" y="144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08" name="Shape 608"/>
            <p:cNvSpPr/>
            <p:nvPr/>
          </p:nvSpPr>
          <p:spPr>
            <a:xfrm>
              <a:off x="13262093" y="6653893"/>
              <a:ext cx="303139" cy="309864"/>
            </a:xfrm>
            <a:custGeom>
              <a:avLst/>
              <a:gdLst/>
              <a:ahLst/>
              <a:cxnLst>
                <a:cxn ang="0">
                  <a:pos x="wd2" y="hd2"/>
                </a:cxn>
                <a:cxn ang="5400000">
                  <a:pos x="wd2" y="hd2"/>
                </a:cxn>
                <a:cxn ang="10800000">
                  <a:pos x="wd2" y="hd2"/>
                </a:cxn>
                <a:cxn ang="16200000">
                  <a:pos x="wd2" y="hd2"/>
                </a:cxn>
              </a:cxnLst>
              <a:rect l="0" t="0" r="r" b="b"/>
              <a:pathLst>
                <a:path w="20877" h="20706" extrusionOk="0">
                  <a:moveTo>
                    <a:pt x="17952" y="1797"/>
                  </a:moveTo>
                  <a:cubicBezTo>
                    <a:pt x="17952" y="1797"/>
                    <a:pt x="17398" y="-477"/>
                    <a:pt x="16290" y="91"/>
                  </a:cubicBezTo>
                  <a:cubicBezTo>
                    <a:pt x="14629" y="1228"/>
                    <a:pt x="15183" y="2365"/>
                    <a:pt x="14075" y="4070"/>
                  </a:cubicBezTo>
                  <a:cubicBezTo>
                    <a:pt x="13521" y="4639"/>
                    <a:pt x="12967" y="6344"/>
                    <a:pt x="11860" y="6912"/>
                  </a:cubicBezTo>
                  <a:cubicBezTo>
                    <a:pt x="10752" y="8618"/>
                    <a:pt x="9644" y="9186"/>
                    <a:pt x="7983" y="9755"/>
                  </a:cubicBezTo>
                  <a:cubicBezTo>
                    <a:pt x="6875" y="10323"/>
                    <a:pt x="6321" y="11460"/>
                    <a:pt x="4660" y="12028"/>
                  </a:cubicBezTo>
                  <a:cubicBezTo>
                    <a:pt x="3552" y="12597"/>
                    <a:pt x="3552" y="14870"/>
                    <a:pt x="1890" y="14870"/>
                  </a:cubicBezTo>
                  <a:cubicBezTo>
                    <a:pt x="-325" y="15439"/>
                    <a:pt x="1890" y="17144"/>
                    <a:pt x="783" y="18281"/>
                  </a:cubicBezTo>
                  <a:cubicBezTo>
                    <a:pt x="229" y="18281"/>
                    <a:pt x="-325" y="18281"/>
                    <a:pt x="229" y="18849"/>
                  </a:cubicBezTo>
                  <a:cubicBezTo>
                    <a:pt x="229" y="19418"/>
                    <a:pt x="229" y="19418"/>
                    <a:pt x="1337" y="19418"/>
                  </a:cubicBezTo>
                  <a:cubicBezTo>
                    <a:pt x="2444" y="19418"/>
                    <a:pt x="4106" y="20555"/>
                    <a:pt x="5213" y="20555"/>
                  </a:cubicBezTo>
                  <a:cubicBezTo>
                    <a:pt x="7429" y="21123"/>
                    <a:pt x="8537" y="19986"/>
                    <a:pt x="10198" y="18849"/>
                  </a:cubicBezTo>
                  <a:cubicBezTo>
                    <a:pt x="11306" y="17712"/>
                    <a:pt x="11860" y="16576"/>
                    <a:pt x="11860" y="14870"/>
                  </a:cubicBezTo>
                  <a:cubicBezTo>
                    <a:pt x="12413" y="13165"/>
                    <a:pt x="12967" y="13165"/>
                    <a:pt x="14629" y="12028"/>
                  </a:cubicBezTo>
                  <a:cubicBezTo>
                    <a:pt x="15183" y="12028"/>
                    <a:pt x="15183" y="11460"/>
                    <a:pt x="15737" y="11460"/>
                  </a:cubicBezTo>
                  <a:cubicBezTo>
                    <a:pt x="16290" y="11460"/>
                    <a:pt x="16844" y="11460"/>
                    <a:pt x="17952" y="11460"/>
                  </a:cubicBezTo>
                  <a:cubicBezTo>
                    <a:pt x="18506" y="10891"/>
                    <a:pt x="17952" y="10323"/>
                    <a:pt x="17398" y="10323"/>
                  </a:cubicBezTo>
                  <a:cubicBezTo>
                    <a:pt x="16844" y="9755"/>
                    <a:pt x="16844" y="9755"/>
                    <a:pt x="17398" y="9186"/>
                  </a:cubicBezTo>
                  <a:cubicBezTo>
                    <a:pt x="18506" y="7481"/>
                    <a:pt x="19613" y="6344"/>
                    <a:pt x="20721" y="4639"/>
                  </a:cubicBezTo>
                  <a:cubicBezTo>
                    <a:pt x="20721" y="4070"/>
                    <a:pt x="20721" y="3502"/>
                    <a:pt x="20721" y="2934"/>
                  </a:cubicBezTo>
                  <a:cubicBezTo>
                    <a:pt x="20721" y="2365"/>
                    <a:pt x="20721" y="2365"/>
                    <a:pt x="20721" y="1797"/>
                  </a:cubicBezTo>
                  <a:cubicBezTo>
                    <a:pt x="21275" y="1228"/>
                    <a:pt x="20167" y="1797"/>
                    <a:pt x="20167" y="1797"/>
                  </a:cubicBezTo>
                  <a:cubicBezTo>
                    <a:pt x="20167" y="1228"/>
                    <a:pt x="20167" y="1228"/>
                    <a:pt x="20167" y="660"/>
                  </a:cubicBezTo>
                  <a:cubicBezTo>
                    <a:pt x="19613" y="1228"/>
                    <a:pt x="19060" y="2365"/>
                    <a:pt x="17952" y="179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09" name="Shape 609"/>
            <p:cNvSpPr/>
            <p:nvPr/>
          </p:nvSpPr>
          <p:spPr>
            <a:xfrm>
              <a:off x="13306465" y="6970001"/>
              <a:ext cx="16366" cy="1731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0800"/>
                    <a:pt x="10800" y="10800"/>
                    <a:pt x="10800" y="0"/>
                  </a:cubicBezTo>
                  <a:cubicBezTo>
                    <a:pt x="0" y="10800"/>
                    <a:pt x="0" y="10800"/>
                    <a:pt x="0" y="21600"/>
                  </a:cubicBezTo>
                  <a:cubicBezTo>
                    <a:pt x="10800" y="21600"/>
                    <a:pt x="21600" y="21600"/>
                    <a:pt x="21600" y="21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10" name="Shape 610"/>
            <p:cNvSpPr/>
            <p:nvPr/>
          </p:nvSpPr>
          <p:spPr>
            <a:xfrm>
              <a:off x="12387350" y="6662956"/>
              <a:ext cx="145981" cy="145424"/>
            </a:xfrm>
            <a:custGeom>
              <a:avLst/>
              <a:gdLst/>
              <a:ahLst/>
              <a:cxnLst>
                <a:cxn ang="0">
                  <a:pos x="wd2" y="hd2"/>
                </a:cxn>
                <a:cxn ang="5400000">
                  <a:pos x="wd2" y="hd2"/>
                </a:cxn>
                <a:cxn ang="10800000">
                  <a:pos x="wd2" y="hd2"/>
                </a:cxn>
                <a:cxn ang="16200000">
                  <a:pos x="wd2" y="hd2"/>
                </a:cxn>
              </a:cxnLst>
              <a:rect l="0" t="0" r="r" b="b"/>
              <a:pathLst>
                <a:path w="20645" h="20534" extrusionOk="0">
                  <a:moveTo>
                    <a:pt x="0" y="1334"/>
                  </a:moveTo>
                  <a:cubicBezTo>
                    <a:pt x="0" y="2534"/>
                    <a:pt x="2274" y="6134"/>
                    <a:pt x="2274" y="7334"/>
                  </a:cubicBezTo>
                  <a:cubicBezTo>
                    <a:pt x="3411" y="8534"/>
                    <a:pt x="4547" y="9734"/>
                    <a:pt x="4547" y="10934"/>
                  </a:cubicBezTo>
                  <a:cubicBezTo>
                    <a:pt x="4547" y="12134"/>
                    <a:pt x="3411" y="12134"/>
                    <a:pt x="3411" y="13334"/>
                  </a:cubicBezTo>
                  <a:cubicBezTo>
                    <a:pt x="4547" y="16934"/>
                    <a:pt x="7958" y="19334"/>
                    <a:pt x="10232" y="20534"/>
                  </a:cubicBezTo>
                  <a:cubicBezTo>
                    <a:pt x="12505" y="20534"/>
                    <a:pt x="12505" y="18134"/>
                    <a:pt x="13642" y="16934"/>
                  </a:cubicBezTo>
                  <a:cubicBezTo>
                    <a:pt x="13642" y="16934"/>
                    <a:pt x="14779" y="19334"/>
                    <a:pt x="14779" y="19334"/>
                  </a:cubicBezTo>
                  <a:cubicBezTo>
                    <a:pt x="14779" y="18134"/>
                    <a:pt x="14779" y="15734"/>
                    <a:pt x="15916" y="15734"/>
                  </a:cubicBezTo>
                  <a:cubicBezTo>
                    <a:pt x="17053" y="14534"/>
                    <a:pt x="17053" y="16934"/>
                    <a:pt x="18189" y="16934"/>
                  </a:cubicBezTo>
                  <a:cubicBezTo>
                    <a:pt x="17053" y="16934"/>
                    <a:pt x="20463" y="8534"/>
                    <a:pt x="20463" y="7334"/>
                  </a:cubicBezTo>
                  <a:cubicBezTo>
                    <a:pt x="20463" y="6134"/>
                    <a:pt x="21600" y="-1066"/>
                    <a:pt x="18189" y="134"/>
                  </a:cubicBezTo>
                  <a:cubicBezTo>
                    <a:pt x="14779" y="1334"/>
                    <a:pt x="11368" y="3734"/>
                    <a:pt x="7958" y="2534"/>
                  </a:cubicBezTo>
                  <a:cubicBezTo>
                    <a:pt x="6821" y="2534"/>
                    <a:pt x="1137" y="-1066"/>
                    <a:pt x="0" y="1334"/>
                  </a:cubicBezTo>
                  <a:cubicBezTo>
                    <a:pt x="0" y="2534"/>
                    <a:pt x="1137" y="-1066"/>
                    <a:pt x="0" y="1334"/>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11" name="Shape 611"/>
            <p:cNvSpPr/>
            <p:nvPr/>
          </p:nvSpPr>
          <p:spPr>
            <a:xfrm>
              <a:off x="12513864" y="6612121"/>
              <a:ext cx="18036" cy="36014"/>
            </a:xfrm>
            <a:custGeom>
              <a:avLst/>
              <a:gdLst/>
              <a:ahLst/>
              <a:cxnLst>
                <a:cxn ang="0">
                  <a:pos x="wd2" y="hd2"/>
                </a:cxn>
                <a:cxn ang="5400000">
                  <a:pos x="wd2" y="hd2"/>
                </a:cxn>
                <a:cxn ang="10800000">
                  <a:pos x="wd2" y="hd2"/>
                </a:cxn>
                <a:cxn ang="16200000">
                  <a:pos x="wd2" y="hd2"/>
                </a:cxn>
              </a:cxnLst>
              <a:rect l="0" t="0" r="r" b="b"/>
              <a:pathLst>
                <a:path w="15869" h="17968" extrusionOk="0">
                  <a:moveTo>
                    <a:pt x="15869" y="17280"/>
                  </a:moveTo>
                  <a:cubicBezTo>
                    <a:pt x="15869" y="21600"/>
                    <a:pt x="-5731" y="4320"/>
                    <a:pt x="1469" y="0"/>
                  </a:cubicBezTo>
                  <a:cubicBezTo>
                    <a:pt x="8669" y="0"/>
                    <a:pt x="15869" y="4320"/>
                    <a:pt x="15869" y="1728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12" name="Shape 612"/>
            <p:cNvSpPr/>
            <p:nvPr/>
          </p:nvSpPr>
          <p:spPr>
            <a:xfrm>
              <a:off x="12348485" y="6612121"/>
              <a:ext cx="12276" cy="17319"/>
            </a:xfrm>
            <a:custGeom>
              <a:avLst/>
              <a:gdLst/>
              <a:ahLst/>
              <a:cxnLst>
                <a:cxn ang="0">
                  <a:pos x="wd2" y="hd2"/>
                </a:cxn>
                <a:cxn ang="5400000">
                  <a:pos x="wd2" y="hd2"/>
                </a:cxn>
                <a:cxn ang="10800000">
                  <a:pos x="wd2" y="hd2"/>
                </a:cxn>
                <a:cxn ang="16200000">
                  <a:pos x="wd2" y="hd2"/>
                </a:cxn>
              </a:cxnLst>
              <a:rect l="0" t="0" r="r" b="b"/>
              <a:pathLst>
                <a:path w="16200" h="21600" extrusionOk="0">
                  <a:moveTo>
                    <a:pt x="8100" y="21600"/>
                  </a:moveTo>
                  <a:cubicBezTo>
                    <a:pt x="-2700" y="21600"/>
                    <a:pt x="-2700" y="0"/>
                    <a:pt x="8100" y="0"/>
                  </a:cubicBezTo>
                  <a:cubicBezTo>
                    <a:pt x="18900" y="0"/>
                    <a:pt x="18900" y="21600"/>
                    <a:pt x="8100" y="21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13" name="Shape 613"/>
            <p:cNvSpPr/>
            <p:nvPr/>
          </p:nvSpPr>
          <p:spPr>
            <a:xfrm>
              <a:off x="9853643" y="4415778"/>
              <a:ext cx="78462" cy="152967"/>
            </a:xfrm>
            <a:custGeom>
              <a:avLst/>
              <a:gdLst/>
              <a:ahLst/>
              <a:cxnLst>
                <a:cxn ang="0">
                  <a:pos x="wd2" y="hd2"/>
                </a:cxn>
                <a:cxn ang="5400000">
                  <a:pos x="wd2" y="hd2"/>
                </a:cxn>
                <a:cxn ang="10800000">
                  <a:pos x="wd2" y="hd2"/>
                </a:cxn>
                <a:cxn ang="16200000">
                  <a:pos x="wd2" y="hd2"/>
                </a:cxn>
              </a:cxnLst>
              <a:rect l="0" t="0" r="r" b="b"/>
              <a:pathLst>
                <a:path w="19418" h="21600" extrusionOk="0">
                  <a:moveTo>
                    <a:pt x="3927" y="0"/>
                  </a:moveTo>
                  <a:cubicBezTo>
                    <a:pt x="3927" y="0"/>
                    <a:pt x="3927" y="0"/>
                    <a:pt x="1964" y="0"/>
                  </a:cubicBezTo>
                  <a:cubicBezTo>
                    <a:pt x="1964" y="0"/>
                    <a:pt x="1964" y="3600"/>
                    <a:pt x="1964" y="3600"/>
                  </a:cubicBezTo>
                  <a:cubicBezTo>
                    <a:pt x="1964" y="6000"/>
                    <a:pt x="0" y="7200"/>
                    <a:pt x="0" y="9600"/>
                  </a:cubicBezTo>
                  <a:cubicBezTo>
                    <a:pt x="0" y="13200"/>
                    <a:pt x="0" y="21600"/>
                    <a:pt x="7855" y="21600"/>
                  </a:cubicBezTo>
                  <a:cubicBezTo>
                    <a:pt x="11782" y="21600"/>
                    <a:pt x="17673" y="20400"/>
                    <a:pt x="17673" y="18000"/>
                  </a:cubicBezTo>
                  <a:cubicBezTo>
                    <a:pt x="21600" y="15600"/>
                    <a:pt x="17673" y="12000"/>
                    <a:pt x="17673" y="9600"/>
                  </a:cubicBezTo>
                  <a:cubicBezTo>
                    <a:pt x="13745" y="7200"/>
                    <a:pt x="9818" y="0"/>
                    <a:pt x="3927" y="0"/>
                  </a:cubicBezTo>
                  <a:cubicBezTo>
                    <a:pt x="1964" y="0"/>
                    <a:pt x="5891" y="0"/>
                    <a:pt x="3927"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14" name="Shape 614"/>
            <p:cNvSpPr/>
            <p:nvPr/>
          </p:nvSpPr>
          <p:spPr>
            <a:xfrm>
              <a:off x="8380878" y="5333566"/>
              <a:ext cx="289100" cy="587424"/>
            </a:xfrm>
            <a:custGeom>
              <a:avLst/>
              <a:gdLst/>
              <a:ahLst/>
              <a:cxnLst>
                <a:cxn ang="0">
                  <a:pos x="wd2" y="hd2"/>
                </a:cxn>
                <a:cxn ang="5400000">
                  <a:pos x="wd2" y="hd2"/>
                </a:cxn>
                <a:cxn ang="10800000">
                  <a:pos x="wd2" y="hd2"/>
                </a:cxn>
                <a:cxn ang="16200000">
                  <a:pos x="wd2" y="hd2"/>
                </a:cxn>
              </a:cxnLst>
              <a:rect l="0" t="0" r="r" b="b"/>
              <a:pathLst>
                <a:path w="21600" h="21446" extrusionOk="0">
                  <a:moveTo>
                    <a:pt x="18600" y="617"/>
                  </a:moveTo>
                  <a:cubicBezTo>
                    <a:pt x="18600" y="617"/>
                    <a:pt x="18000" y="0"/>
                    <a:pt x="17400" y="0"/>
                  </a:cubicBezTo>
                  <a:cubicBezTo>
                    <a:pt x="17400" y="309"/>
                    <a:pt x="16800" y="617"/>
                    <a:pt x="16800" y="926"/>
                  </a:cubicBezTo>
                  <a:cubicBezTo>
                    <a:pt x="16200" y="1543"/>
                    <a:pt x="16200" y="1851"/>
                    <a:pt x="15600" y="2469"/>
                  </a:cubicBezTo>
                  <a:cubicBezTo>
                    <a:pt x="15000" y="2777"/>
                    <a:pt x="14400" y="2469"/>
                    <a:pt x="13800" y="2469"/>
                  </a:cubicBezTo>
                  <a:cubicBezTo>
                    <a:pt x="13800" y="2469"/>
                    <a:pt x="14400" y="2777"/>
                    <a:pt x="13800" y="3086"/>
                  </a:cubicBezTo>
                  <a:cubicBezTo>
                    <a:pt x="13800" y="3394"/>
                    <a:pt x="13200" y="3394"/>
                    <a:pt x="13200" y="3703"/>
                  </a:cubicBezTo>
                  <a:cubicBezTo>
                    <a:pt x="13200" y="3703"/>
                    <a:pt x="13800" y="4011"/>
                    <a:pt x="13800" y="4011"/>
                  </a:cubicBezTo>
                  <a:cubicBezTo>
                    <a:pt x="13800" y="4320"/>
                    <a:pt x="13200" y="4011"/>
                    <a:pt x="12600" y="4320"/>
                  </a:cubicBezTo>
                  <a:cubicBezTo>
                    <a:pt x="12000" y="4320"/>
                    <a:pt x="12000" y="4629"/>
                    <a:pt x="11400" y="4937"/>
                  </a:cubicBezTo>
                  <a:cubicBezTo>
                    <a:pt x="10800" y="5246"/>
                    <a:pt x="10200" y="5246"/>
                    <a:pt x="9000" y="5554"/>
                  </a:cubicBezTo>
                  <a:cubicBezTo>
                    <a:pt x="8400" y="5554"/>
                    <a:pt x="9600" y="5863"/>
                    <a:pt x="9000" y="5863"/>
                  </a:cubicBezTo>
                  <a:cubicBezTo>
                    <a:pt x="9000" y="6171"/>
                    <a:pt x="7800" y="5554"/>
                    <a:pt x="7800" y="5863"/>
                  </a:cubicBezTo>
                  <a:cubicBezTo>
                    <a:pt x="6600" y="6171"/>
                    <a:pt x="6000" y="6171"/>
                    <a:pt x="4800" y="6480"/>
                  </a:cubicBezTo>
                  <a:cubicBezTo>
                    <a:pt x="4200" y="6480"/>
                    <a:pt x="3600" y="6171"/>
                    <a:pt x="3600" y="6480"/>
                  </a:cubicBezTo>
                  <a:cubicBezTo>
                    <a:pt x="3000" y="7097"/>
                    <a:pt x="3000" y="7714"/>
                    <a:pt x="2400" y="8331"/>
                  </a:cubicBezTo>
                  <a:cubicBezTo>
                    <a:pt x="1800" y="9874"/>
                    <a:pt x="4800" y="12034"/>
                    <a:pt x="2400" y="13577"/>
                  </a:cubicBezTo>
                  <a:cubicBezTo>
                    <a:pt x="1800" y="14194"/>
                    <a:pt x="600" y="14811"/>
                    <a:pt x="0" y="15737"/>
                  </a:cubicBezTo>
                  <a:cubicBezTo>
                    <a:pt x="0" y="16046"/>
                    <a:pt x="0" y="16663"/>
                    <a:pt x="0" y="16971"/>
                  </a:cubicBezTo>
                  <a:cubicBezTo>
                    <a:pt x="600" y="17280"/>
                    <a:pt x="1800" y="17589"/>
                    <a:pt x="1200" y="18206"/>
                  </a:cubicBezTo>
                  <a:cubicBezTo>
                    <a:pt x="600" y="19131"/>
                    <a:pt x="1200" y="20366"/>
                    <a:pt x="3000" y="20983"/>
                  </a:cubicBezTo>
                  <a:cubicBezTo>
                    <a:pt x="4800" y="21600"/>
                    <a:pt x="6600" y="21600"/>
                    <a:pt x="9600" y="20983"/>
                  </a:cubicBezTo>
                  <a:cubicBezTo>
                    <a:pt x="12600" y="20366"/>
                    <a:pt x="13200" y="16971"/>
                    <a:pt x="14400" y="15429"/>
                  </a:cubicBezTo>
                  <a:cubicBezTo>
                    <a:pt x="15600" y="13269"/>
                    <a:pt x="17400" y="11417"/>
                    <a:pt x="18600" y="9257"/>
                  </a:cubicBezTo>
                  <a:cubicBezTo>
                    <a:pt x="18600" y="8640"/>
                    <a:pt x="18600" y="7714"/>
                    <a:pt x="19200" y="7097"/>
                  </a:cubicBezTo>
                  <a:cubicBezTo>
                    <a:pt x="19800" y="6789"/>
                    <a:pt x="18600" y="4320"/>
                    <a:pt x="20400" y="5863"/>
                  </a:cubicBezTo>
                  <a:cubicBezTo>
                    <a:pt x="21000" y="6171"/>
                    <a:pt x="21000" y="5554"/>
                    <a:pt x="21600" y="5246"/>
                  </a:cubicBezTo>
                  <a:cubicBezTo>
                    <a:pt x="21600" y="4629"/>
                    <a:pt x="21000" y="4011"/>
                    <a:pt x="21000" y="3394"/>
                  </a:cubicBezTo>
                  <a:cubicBezTo>
                    <a:pt x="20400" y="2777"/>
                    <a:pt x="19800" y="1234"/>
                    <a:pt x="18600" y="617"/>
                  </a:cubicBezTo>
                  <a:cubicBezTo>
                    <a:pt x="18000" y="309"/>
                    <a:pt x="19200" y="617"/>
                    <a:pt x="18600" y="61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15" name="Shape 615"/>
            <p:cNvSpPr/>
            <p:nvPr/>
          </p:nvSpPr>
          <p:spPr>
            <a:xfrm>
              <a:off x="9027578" y="1186196"/>
              <a:ext cx="72423" cy="62354"/>
            </a:xfrm>
            <a:custGeom>
              <a:avLst/>
              <a:gdLst/>
              <a:ahLst/>
              <a:cxnLst>
                <a:cxn ang="0">
                  <a:pos x="wd2" y="hd2"/>
                </a:cxn>
                <a:cxn ang="5400000">
                  <a:pos x="wd2" y="hd2"/>
                </a:cxn>
                <a:cxn ang="10800000">
                  <a:pos x="wd2" y="hd2"/>
                </a:cxn>
                <a:cxn ang="16200000">
                  <a:pos x="wd2" y="hd2"/>
                </a:cxn>
              </a:cxnLst>
              <a:rect l="0" t="0" r="r" b="b"/>
              <a:pathLst>
                <a:path w="17925" h="19443" extrusionOk="0">
                  <a:moveTo>
                    <a:pt x="16244" y="18900"/>
                  </a:moveTo>
                  <a:cubicBezTo>
                    <a:pt x="20171" y="21600"/>
                    <a:pt x="16244" y="13500"/>
                    <a:pt x="14280" y="10800"/>
                  </a:cubicBezTo>
                  <a:cubicBezTo>
                    <a:pt x="12316" y="8100"/>
                    <a:pt x="6426" y="2700"/>
                    <a:pt x="4462" y="0"/>
                  </a:cubicBezTo>
                  <a:cubicBezTo>
                    <a:pt x="2498" y="0"/>
                    <a:pt x="535" y="2700"/>
                    <a:pt x="535" y="5400"/>
                  </a:cubicBezTo>
                  <a:cubicBezTo>
                    <a:pt x="-1429" y="8100"/>
                    <a:pt x="2498" y="10800"/>
                    <a:pt x="4462" y="13500"/>
                  </a:cubicBezTo>
                  <a:cubicBezTo>
                    <a:pt x="8389" y="16200"/>
                    <a:pt x="12316" y="18900"/>
                    <a:pt x="16244" y="18900"/>
                  </a:cubicBezTo>
                  <a:cubicBezTo>
                    <a:pt x="18207" y="18900"/>
                    <a:pt x="12316" y="18900"/>
                    <a:pt x="16244" y="189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16" name="Shape 616"/>
            <p:cNvSpPr/>
            <p:nvPr/>
          </p:nvSpPr>
          <p:spPr>
            <a:xfrm>
              <a:off x="8604519" y="1266047"/>
              <a:ext cx="82867" cy="55800"/>
            </a:xfrm>
            <a:custGeom>
              <a:avLst/>
              <a:gdLst/>
              <a:ahLst/>
              <a:cxnLst>
                <a:cxn ang="0">
                  <a:pos x="wd2" y="hd2"/>
                </a:cxn>
                <a:cxn ang="5400000">
                  <a:pos x="wd2" y="hd2"/>
                </a:cxn>
                <a:cxn ang="10800000">
                  <a:pos x="wd2" y="hd2"/>
                </a:cxn>
                <a:cxn ang="16200000">
                  <a:pos x="wd2" y="hd2"/>
                </a:cxn>
              </a:cxnLst>
              <a:rect l="0" t="0" r="r" b="b"/>
              <a:pathLst>
                <a:path w="20509" h="14400" extrusionOk="0">
                  <a:moveTo>
                    <a:pt x="19636" y="5760"/>
                  </a:moveTo>
                  <a:cubicBezTo>
                    <a:pt x="19636" y="10080"/>
                    <a:pt x="13745" y="12240"/>
                    <a:pt x="11782" y="14400"/>
                  </a:cubicBezTo>
                  <a:cubicBezTo>
                    <a:pt x="7855" y="14400"/>
                    <a:pt x="0" y="12240"/>
                    <a:pt x="0" y="5760"/>
                  </a:cubicBezTo>
                  <a:cubicBezTo>
                    <a:pt x="1964" y="-7200"/>
                    <a:pt x="21600" y="5760"/>
                    <a:pt x="19636" y="5760"/>
                  </a:cubicBezTo>
                  <a:cubicBezTo>
                    <a:pt x="19636" y="7920"/>
                    <a:pt x="21600" y="3600"/>
                    <a:pt x="19636" y="576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17" name="Shape 617"/>
            <p:cNvSpPr/>
            <p:nvPr/>
          </p:nvSpPr>
          <p:spPr>
            <a:xfrm>
              <a:off x="9483052" y="951698"/>
              <a:ext cx="65130" cy="41131"/>
            </a:xfrm>
            <a:custGeom>
              <a:avLst/>
              <a:gdLst/>
              <a:ahLst/>
              <a:cxnLst>
                <a:cxn ang="0">
                  <a:pos x="wd2" y="hd2"/>
                </a:cxn>
                <a:cxn ang="5400000">
                  <a:pos x="wd2" y="hd2"/>
                </a:cxn>
                <a:cxn ang="10800000">
                  <a:pos x="wd2" y="hd2"/>
                </a:cxn>
                <a:cxn ang="16200000">
                  <a:pos x="wd2" y="hd2"/>
                </a:cxn>
              </a:cxnLst>
              <a:rect l="0" t="0" r="r" b="b"/>
              <a:pathLst>
                <a:path w="19838" h="20520" extrusionOk="0">
                  <a:moveTo>
                    <a:pt x="19838" y="11880"/>
                  </a:moveTo>
                  <a:cubicBezTo>
                    <a:pt x="15038" y="16200"/>
                    <a:pt x="12638" y="16200"/>
                    <a:pt x="7838" y="20520"/>
                  </a:cubicBezTo>
                  <a:cubicBezTo>
                    <a:pt x="3038" y="20520"/>
                    <a:pt x="-1762" y="11880"/>
                    <a:pt x="638" y="3240"/>
                  </a:cubicBezTo>
                  <a:cubicBezTo>
                    <a:pt x="638" y="-1080"/>
                    <a:pt x="10238" y="-1080"/>
                    <a:pt x="12638" y="3240"/>
                  </a:cubicBezTo>
                  <a:cubicBezTo>
                    <a:pt x="15038" y="3240"/>
                    <a:pt x="17438" y="11880"/>
                    <a:pt x="19838" y="1188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18" name="Shape 618"/>
            <p:cNvSpPr/>
            <p:nvPr/>
          </p:nvSpPr>
          <p:spPr>
            <a:xfrm>
              <a:off x="11081813" y="867857"/>
              <a:ext cx="66461" cy="38388"/>
            </a:xfrm>
            <a:custGeom>
              <a:avLst/>
              <a:gdLst/>
              <a:ahLst/>
              <a:cxnLst>
                <a:cxn ang="0">
                  <a:pos x="wd2" y="hd2"/>
                </a:cxn>
                <a:cxn ang="5400000">
                  <a:pos x="wd2" y="hd2"/>
                </a:cxn>
                <a:cxn ang="10800000">
                  <a:pos x="wd2" y="hd2"/>
                </a:cxn>
                <a:cxn ang="16200000">
                  <a:pos x="wd2" y="hd2"/>
                </a:cxn>
              </a:cxnLst>
              <a:rect l="0" t="0" r="r" b="b"/>
              <a:pathLst>
                <a:path w="18149" h="20520" extrusionOk="0">
                  <a:moveTo>
                    <a:pt x="11235" y="20520"/>
                  </a:moveTo>
                  <a:cubicBezTo>
                    <a:pt x="6915" y="20520"/>
                    <a:pt x="2595" y="16200"/>
                    <a:pt x="435" y="16200"/>
                  </a:cubicBezTo>
                  <a:cubicBezTo>
                    <a:pt x="-1725" y="11880"/>
                    <a:pt x="4755" y="3240"/>
                    <a:pt x="6915" y="3240"/>
                  </a:cubicBezTo>
                  <a:cubicBezTo>
                    <a:pt x="9075" y="-1080"/>
                    <a:pt x="15555" y="-1080"/>
                    <a:pt x="17715" y="3240"/>
                  </a:cubicBezTo>
                  <a:cubicBezTo>
                    <a:pt x="19875" y="7560"/>
                    <a:pt x="13395" y="20520"/>
                    <a:pt x="11235" y="20520"/>
                  </a:cubicBezTo>
                  <a:cubicBezTo>
                    <a:pt x="6915" y="20520"/>
                    <a:pt x="11235" y="20520"/>
                    <a:pt x="11235" y="2052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19" name="Shape 619"/>
            <p:cNvSpPr/>
            <p:nvPr/>
          </p:nvSpPr>
          <p:spPr>
            <a:xfrm>
              <a:off x="10268201" y="256144"/>
              <a:ext cx="49092" cy="12990"/>
            </a:xfrm>
            <a:custGeom>
              <a:avLst/>
              <a:gdLst/>
              <a:ahLst/>
              <a:cxnLst>
                <a:cxn ang="0">
                  <a:pos x="wd2" y="hd2"/>
                </a:cxn>
                <a:cxn ang="5400000">
                  <a:pos x="wd2" y="hd2"/>
                </a:cxn>
                <a:cxn ang="10800000">
                  <a:pos x="wd2" y="hd2"/>
                </a:cxn>
                <a:cxn ang="16200000">
                  <a:pos x="wd2" y="hd2"/>
                </a:cxn>
              </a:cxnLst>
              <a:rect l="0" t="0" r="r" b="b"/>
              <a:pathLst>
                <a:path w="21600" h="16200" extrusionOk="0">
                  <a:moveTo>
                    <a:pt x="21600" y="8100"/>
                  </a:moveTo>
                  <a:cubicBezTo>
                    <a:pt x="21600" y="18900"/>
                    <a:pt x="0" y="18900"/>
                    <a:pt x="0" y="8100"/>
                  </a:cubicBezTo>
                  <a:cubicBezTo>
                    <a:pt x="0" y="-2700"/>
                    <a:pt x="21600" y="-2700"/>
                    <a:pt x="21600" y="81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20" name="Shape 620"/>
            <p:cNvSpPr/>
            <p:nvPr/>
          </p:nvSpPr>
          <p:spPr>
            <a:xfrm>
              <a:off x="9832104" y="991440"/>
              <a:ext cx="30350" cy="27366"/>
            </a:xfrm>
            <a:custGeom>
              <a:avLst/>
              <a:gdLst/>
              <a:ahLst/>
              <a:cxnLst>
                <a:cxn ang="0">
                  <a:pos x="wd2" y="hd2"/>
                </a:cxn>
                <a:cxn ang="5400000">
                  <a:pos x="wd2" y="hd2"/>
                </a:cxn>
                <a:cxn ang="10800000">
                  <a:pos x="wd2" y="hd2"/>
                </a:cxn>
                <a:cxn ang="16200000">
                  <a:pos x="wd2" y="hd2"/>
                </a:cxn>
              </a:cxnLst>
              <a:rect l="0" t="0" r="r" b="b"/>
              <a:pathLst>
                <a:path w="14138" h="17067" extrusionOk="0">
                  <a:moveTo>
                    <a:pt x="12788" y="17067"/>
                  </a:moveTo>
                  <a:cubicBezTo>
                    <a:pt x="9188" y="17067"/>
                    <a:pt x="-5212" y="11667"/>
                    <a:pt x="1988" y="867"/>
                  </a:cubicBezTo>
                  <a:cubicBezTo>
                    <a:pt x="12788" y="-4533"/>
                    <a:pt x="16388" y="17067"/>
                    <a:pt x="12788" y="1706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21" name="Shape 621"/>
            <p:cNvSpPr/>
            <p:nvPr/>
          </p:nvSpPr>
          <p:spPr>
            <a:xfrm>
              <a:off x="7043716" y="2880555"/>
              <a:ext cx="37378" cy="79676"/>
            </a:xfrm>
            <a:custGeom>
              <a:avLst/>
              <a:gdLst/>
              <a:ahLst/>
              <a:cxnLst>
                <a:cxn ang="0">
                  <a:pos x="wd2" y="hd2"/>
                </a:cxn>
                <a:cxn ang="5400000">
                  <a:pos x="wd2" y="hd2"/>
                </a:cxn>
                <a:cxn ang="10800000">
                  <a:pos x="wd2" y="hd2"/>
                </a:cxn>
                <a:cxn ang="16200000">
                  <a:pos x="wd2" y="hd2"/>
                </a:cxn>
              </a:cxnLst>
              <a:rect l="0" t="0" r="r" b="b"/>
              <a:pathLst>
                <a:path w="17412" h="18634" extrusionOk="0">
                  <a:moveTo>
                    <a:pt x="15812" y="567"/>
                  </a:moveTo>
                  <a:cubicBezTo>
                    <a:pt x="15812" y="4494"/>
                    <a:pt x="19412" y="8421"/>
                    <a:pt x="15812" y="12348"/>
                  </a:cubicBezTo>
                  <a:cubicBezTo>
                    <a:pt x="12212" y="14312"/>
                    <a:pt x="15812" y="20203"/>
                    <a:pt x="8612" y="18239"/>
                  </a:cubicBezTo>
                  <a:cubicBezTo>
                    <a:pt x="1412" y="14312"/>
                    <a:pt x="-2188" y="10385"/>
                    <a:pt x="1412" y="6458"/>
                  </a:cubicBezTo>
                  <a:cubicBezTo>
                    <a:pt x="1412" y="4494"/>
                    <a:pt x="15812" y="-1397"/>
                    <a:pt x="15812" y="567"/>
                  </a:cubicBezTo>
                  <a:cubicBezTo>
                    <a:pt x="15812" y="2530"/>
                    <a:pt x="15812" y="-1397"/>
                    <a:pt x="15812" y="56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22" name="Shape 622"/>
            <p:cNvSpPr/>
            <p:nvPr/>
          </p:nvSpPr>
          <p:spPr>
            <a:xfrm>
              <a:off x="7022657" y="2969393"/>
              <a:ext cx="65003" cy="110923"/>
            </a:xfrm>
            <a:custGeom>
              <a:avLst/>
              <a:gdLst/>
              <a:ahLst/>
              <a:cxnLst>
                <a:cxn ang="0">
                  <a:pos x="wd2" y="hd2"/>
                </a:cxn>
                <a:cxn ang="5400000">
                  <a:pos x="wd2" y="hd2"/>
                </a:cxn>
                <a:cxn ang="10800000">
                  <a:pos x="wd2" y="hd2"/>
                </a:cxn>
                <a:cxn ang="16200000">
                  <a:pos x="wd2" y="hd2"/>
                </a:cxn>
              </a:cxnLst>
              <a:rect l="0" t="0" r="r" b="b"/>
              <a:pathLst>
                <a:path w="19800" h="18866" extrusionOk="0">
                  <a:moveTo>
                    <a:pt x="16800" y="2430"/>
                  </a:moveTo>
                  <a:cubicBezTo>
                    <a:pt x="14400" y="2430"/>
                    <a:pt x="16800" y="-1890"/>
                    <a:pt x="12000" y="990"/>
                  </a:cubicBezTo>
                  <a:cubicBezTo>
                    <a:pt x="4800" y="3870"/>
                    <a:pt x="7200" y="3870"/>
                    <a:pt x="0" y="990"/>
                  </a:cubicBezTo>
                  <a:cubicBezTo>
                    <a:pt x="0" y="990"/>
                    <a:pt x="2400" y="9630"/>
                    <a:pt x="2400" y="9630"/>
                  </a:cubicBezTo>
                  <a:cubicBezTo>
                    <a:pt x="4800" y="12510"/>
                    <a:pt x="4800" y="13950"/>
                    <a:pt x="4800" y="16830"/>
                  </a:cubicBezTo>
                  <a:cubicBezTo>
                    <a:pt x="4800" y="18270"/>
                    <a:pt x="4800" y="19710"/>
                    <a:pt x="9600" y="18270"/>
                  </a:cubicBezTo>
                  <a:cubicBezTo>
                    <a:pt x="14400" y="16830"/>
                    <a:pt x="19200" y="16830"/>
                    <a:pt x="19200" y="12510"/>
                  </a:cubicBezTo>
                  <a:cubicBezTo>
                    <a:pt x="19200" y="11070"/>
                    <a:pt x="21600" y="2430"/>
                    <a:pt x="16800" y="243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23" name="Shape 623"/>
            <p:cNvSpPr/>
            <p:nvPr/>
          </p:nvSpPr>
          <p:spPr>
            <a:xfrm>
              <a:off x="7189028" y="3115896"/>
              <a:ext cx="121806" cy="69473"/>
            </a:xfrm>
            <a:custGeom>
              <a:avLst/>
              <a:gdLst/>
              <a:ahLst/>
              <a:cxnLst>
                <a:cxn ang="0">
                  <a:pos x="wd2" y="hd2"/>
                </a:cxn>
                <a:cxn ang="5400000">
                  <a:pos x="wd2" y="hd2"/>
                </a:cxn>
                <a:cxn ang="10800000">
                  <a:pos x="wd2" y="hd2"/>
                </a:cxn>
                <a:cxn ang="16200000">
                  <a:pos x="wd2" y="hd2"/>
                </a:cxn>
              </a:cxnLst>
              <a:rect l="0" t="0" r="r" b="b"/>
              <a:pathLst>
                <a:path w="20526" h="17928" extrusionOk="0">
                  <a:moveTo>
                    <a:pt x="6750" y="960"/>
                  </a:moveTo>
                  <a:cubicBezTo>
                    <a:pt x="5400" y="960"/>
                    <a:pt x="1350" y="960"/>
                    <a:pt x="0" y="3120"/>
                  </a:cubicBezTo>
                  <a:cubicBezTo>
                    <a:pt x="0" y="5280"/>
                    <a:pt x="2700" y="7440"/>
                    <a:pt x="4050" y="9600"/>
                  </a:cubicBezTo>
                  <a:cubicBezTo>
                    <a:pt x="6750" y="9600"/>
                    <a:pt x="9450" y="11760"/>
                    <a:pt x="10800" y="13920"/>
                  </a:cubicBezTo>
                  <a:cubicBezTo>
                    <a:pt x="13500" y="16080"/>
                    <a:pt x="16200" y="20400"/>
                    <a:pt x="18900" y="16080"/>
                  </a:cubicBezTo>
                  <a:cubicBezTo>
                    <a:pt x="21600" y="13920"/>
                    <a:pt x="16200" y="11760"/>
                    <a:pt x="17550" y="7440"/>
                  </a:cubicBezTo>
                  <a:cubicBezTo>
                    <a:pt x="17550" y="7440"/>
                    <a:pt x="21600" y="3120"/>
                    <a:pt x="20250" y="960"/>
                  </a:cubicBezTo>
                  <a:cubicBezTo>
                    <a:pt x="20250" y="-1200"/>
                    <a:pt x="14850" y="960"/>
                    <a:pt x="14850" y="960"/>
                  </a:cubicBezTo>
                  <a:cubicBezTo>
                    <a:pt x="12150" y="3120"/>
                    <a:pt x="9450" y="960"/>
                    <a:pt x="6750" y="96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24" name="Shape 624"/>
            <p:cNvSpPr/>
            <p:nvPr/>
          </p:nvSpPr>
          <p:spPr>
            <a:xfrm>
              <a:off x="7961498" y="3235736"/>
              <a:ext cx="86425" cy="52285"/>
            </a:xfrm>
            <a:custGeom>
              <a:avLst/>
              <a:gdLst/>
              <a:ahLst/>
              <a:cxnLst>
                <a:cxn ang="0">
                  <a:pos x="wd2" y="hd2"/>
                </a:cxn>
                <a:cxn ang="5400000">
                  <a:pos x="wd2" y="hd2"/>
                </a:cxn>
                <a:cxn ang="10800000">
                  <a:pos x="wd2" y="hd2"/>
                </a:cxn>
                <a:cxn ang="16200000">
                  <a:pos x="wd2" y="hd2"/>
                </a:cxn>
              </a:cxnLst>
              <a:rect l="0" t="0" r="r" b="b"/>
              <a:pathLst>
                <a:path w="18013" h="18633" extrusionOk="0">
                  <a:moveTo>
                    <a:pt x="17533" y="891"/>
                  </a:moveTo>
                  <a:cubicBezTo>
                    <a:pt x="17533" y="891"/>
                    <a:pt x="14210" y="3976"/>
                    <a:pt x="14210" y="3976"/>
                  </a:cubicBezTo>
                  <a:cubicBezTo>
                    <a:pt x="12549" y="7062"/>
                    <a:pt x="14210" y="13234"/>
                    <a:pt x="14210" y="13234"/>
                  </a:cubicBezTo>
                  <a:cubicBezTo>
                    <a:pt x="12549" y="13234"/>
                    <a:pt x="9226" y="13234"/>
                    <a:pt x="7564" y="16319"/>
                  </a:cubicBezTo>
                  <a:cubicBezTo>
                    <a:pt x="4241" y="19405"/>
                    <a:pt x="2580" y="19405"/>
                    <a:pt x="918" y="16319"/>
                  </a:cubicBezTo>
                  <a:cubicBezTo>
                    <a:pt x="-2405" y="10148"/>
                    <a:pt x="4241" y="7062"/>
                    <a:pt x="5903" y="7062"/>
                  </a:cubicBezTo>
                  <a:cubicBezTo>
                    <a:pt x="9226" y="7062"/>
                    <a:pt x="14210" y="3976"/>
                    <a:pt x="17533" y="891"/>
                  </a:cubicBezTo>
                  <a:cubicBezTo>
                    <a:pt x="19195" y="-2195"/>
                    <a:pt x="15872" y="3976"/>
                    <a:pt x="17533" y="891"/>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25" name="Shape 625"/>
            <p:cNvSpPr/>
            <p:nvPr/>
          </p:nvSpPr>
          <p:spPr>
            <a:xfrm>
              <a:off x="7613529" y="3243045"/>
              <a:ext cx="112787" cy="29825"/>
            </a:xfrm>
            <a:custGeom>
              <a:avLst/>
              <a:gdLst/>
              <a:ahLst/>
              <a:cxnLst>
                <a:cxn ang="0">
                  <a:pos x="wd2" y="hd2"/>
                </a:cxn>
                <a:cxn ang="5400000">
                  <a:pos x="wd2" y="hd2"/>
                </a:cxn>
                <a:cxn ang="10800000">
                  <a:pos x="wd2" y="hd2"/>
                </a:cxn>
                <a:cxn ang="16200000">
                  <a:pos x="wd2" y="hd2"/>
                </a:cxn>
              </a:cxnLst>
              <a:rect l="0" t="0" r="r" b="b"/>
              <a:pathLst>
                <a:path w="20300" h="18600" extrusionOk="0">
                  <a:moveTo>
                    <a:pt x="10220" y="18600"/>
                  </a:moveTo>
                  <a:cubicBezTo>
                    <a:pt x="8780" y="18600"/>
                    <a:pt x="-1300" y="7800"/>
                    <a:pt x="140" y="2400"/>
                  </a:cubicBezTo>
                  <a:cubicBezTo>
                    <a:pt x="140" y="-3000"/>
                    <a:pt x="8780" y="2400"/>
                    <a:pt x="8780" y="2400"/>
                  </a:cubicBezTo>
                  <a:cubicBezTo>
                    <a:pt x="13100" y="7800"/>
                    <a:pt x="15980" y="7800"/>
                    <a:pt x="20300" y="7800"/>
                  </a:cubicBezTo>
                  <a:cubicBezTo>
                    <a:pt x="20300" y="7800"/>
                    <a:pt x="17420" y="13200"/>
                    <a:pt x="17420" y="13200"/>
                  </a:cubicBezTo>
                  <a:cubicBezTo>
                    <a:pt x="15980" y="18600"/>
                    <a:pt x="13100" y="18600"/>
                    <a:pt x="10220" y="18600"/>
                  </a:cubicBezTo>
                  <a:cubicBezTo>
                    <a:pt x="7340" y="18600"/>
                    <a:pt x="11660" y="18600"/>
                    <a:pt x="10220" y="18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26" name="Shape 626"/>
            <p:cNvSpPr/>
            <p:nvPr/>
          </p:nvSpPr>
          <p:spPr>
            <a:xfrm>
              <a:off x="7553584" y="1996239"/>
              <a:ext cx="52730" cy="37323"/>
            </a:xfrm>
            <a:custGeom>
              <a:avLst/>
              <a:gdLst/>
              <a:ahLst/>
              <a:cxnLst>
                <a:cxn ang="0">
                  <a:pos x="wd2" y="hd2"/>
                </a:cxn>
                <a:cxn ang="5400000">
                  <a:pos x="wd2" y="hd2"/>
                </a:cxn>
                <a:cxn ang="10800000">
                  <a:pos x="wd2" y="hd2"/>
                </a:cxn>
                <a:cxn ang="16200000">
                  <a:pos x="wd2" y="hd2"/>
                </a:cxn>
              </a:cxnLst>
              <a:rect l="0" t="0" r="r" b="b"/>
              <a:pathLst>
                <a:path w="19886" h="13301" extrusionOk="0">
                  <a:moveTo>
                    <a:pt x="1372" y="10629"/>
                  </a:moveTo>
                  <a:cubicBezTo>
                    <a:pt x="1372" y="7543"/>
                    <a:pt x="-1714" y="1372"/>
                    <a:pt x="1372" y="1372"/>
                  </a:cubicBezTo>
                  <a:cubicBezTo>
                    <a:pt x="4457" y="1372"/>
                    <a:pt x="19886" y="-1714"/>
                    <a:pt x="19886" y="1372"/>
                  </a:cubicBezTo>
                  <a:cubicBezTo>
                    <a:pt x="19886" y="4457"/>
                    <a:pt x="4457" y="16800"/>
                    <a:pt x="1372" y="10629"/>
                  </a:cubicBezTo>
                  <a:cubicBezTo>
                    <a:pt x="1372" y="1372"/>
                    <a:pt x="4457" y="19886"/>
                    <a:pt x="1372" y="10629"/>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27" name="Shape 627"/>
            <p:cNvSpPr/>
            <p:nvPr/>
          </p:nvSpPr>
          <p:spPr>
            <a:xfrm>
              <a:off x="7557219" y="1972615"/>
              <a:ext cx="36119" cy="14539"/>
            </a:xfrm>
            <a:custGeom>
              <a:avLst/>
              <a:gdLst/>
              <a:ahLst/>
              <a:cxnLst>
                <a:cxn ang="0">
                  <a:pos x="wd2" y="hd2"/>
                </a:cxn>
                <a:cxn ang="5400000">
                  <a:pos x="wd2" y="hd2"/>
                </a:cxn>
                <a:cxn ang="10800000">
                  <a:pos x="wd2" y="hd2"/>
                </a:cxn>
                <a:cxn ang="16200000">
                  <a:pos x="wd2" y="hd2"/>
                </a:cxn>
              </a:cxnLst>
              <a:rect l="0" t="0" r="r" b="b"/>
              <a:pathLst>
                <a:path w="19069" h="13600" extrusionOk="0">
                  <a:moveTo>
                    <a:pt x="12960" y="10400"/>
                  </a:moveTo>
                  <a:cubicBezTo>
                    <a:pt x="8640" y="10400"/>
                    <a:pt x="0" y="3200"/>
                    <a:pt x="0" y="3200"/>
                  </a:cubicBezTo>
                  <a:cubicBezTo>
                    <a:pt x="0" y="3200"/>
                    <a:pt x="17280" y="-4000"/>
                    <a:pt x="17280" y="3200"/>
                  </a:cubicBezTo>
                  <a:cubicBezTo>
                    <a:pt x="21600" y="10400"/>
                    <a:pt x="17280" y="17600"/>
                    <a:pt x="12960" y="10400"/>
                  </a:cubicBezTo>
                  <a:cubicBezTo>
                    <a:pt x="4320" y="10400"/>
                    <a:pt x="21600" y="17600"/>
                    <a:pt x="12960" y="104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28" name="Shape 628"/>
            <p:cNvSpPr/>
            <p:nvPr/>
          </p:nvSpPr>
          <p:spPr>
            <a:xfrm>
              <a:off x="7407541" y="2040385"/>
              <a:ext cx="29674" cy="61596"/>
            </a:xfrm>
            <a:custGeom>
              <a:avLst/>
              <a:gdLst/>
              <a:ahLst/>
              <a:cxnLst>
                <a:cxn ang="0">
                  <a:pos x="wd2" y="hd2"/>
                </a:cxn>
                <a:cxn ang="5400000">
                  <a:pos x="wd2" y="hd2"/>
                </a:cxn>
                <a:cxn ang="10800000">
                  <a:pos x="wd2" y="hd2"/>
                </a:cxn>
                <a:cxn ang="16200000">
                  <a:pos x="wd2" y="hd2"/>
                </a:cxn>
              </a:cxnLst>
              <a:rect l="0" t="0" r="r" b="b"/>
              <a:pathLst>
                <a:path w="13824" h="15896" extrusionOk="0">
                  <a:moveTo>
                    <a:pt x="13824" y="624"/>
                  </a:moveTo>
                  <a:cubicBezTo>
                    <a:pt x="13824" y="-3696"/>
                    <a:pt x="-7776" y="17904"/>
                    <a:pt x="3024" y="15744"/>
                  </a:cubicBezTo>
                  <a:cubicBezTo>
                    <a:pt x="6624" y="15744"/>
                    <a:pt x="13824" y="2784"/>
                    <a:pt x="13824" y="624"/>
                  </a:cubicBezTo>
                  <a:cubicBezTo>
                    <a:pt x="13824" y="-1536"/>
                    <a:pt x="13824" y="2784"/>
                    <a:pt x="13824" y="624"/>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29" name="Shape 629"/>
            <p:cNvSpPr/>
            <p:nvPr/>
          </p:nvSpPr>
          <p:spPr>
            <a:xfrm>
              <a:off x="7467716" y="1881754"/>
              <a:ext cx="24732" cy="28477"/>
            </a:xfrm>
            <a:custGeom>
              <a:avLst/>
              <a:gdLst/>
              <a:ahLst/>
              <a:cxnLst>
                <a:cxn ang="0">
                  <a:pos x="wd2" y="hd2"/>
                </a:cxn>
                <a:cxn ang="5400000">
                  <a:pos x="wd2" y="hd2"/>
                </a:cxn>
                <a:cxn ang="10800000">
                  <a:pos x="wd2" y="hd2"/>
                </a:cxn>
                <a:cxn ang="16200000">
                  <a:pos x="wd2" y="hd2"/>
                </a:cxn>
              </a:cxnLst>
              <a:rect l="0" t="0" r="r" b="b"/>
              <a:pathLst>
                <a:path w="16322" h="17759" extrusionOk="0">
                  <a:moveTo>
                    <a:pt x="12272" y="16200"/>
                  </a:moveTo>
                  <a:cubicBezTo>
                    <a:pt x="6872" y="16200"/>
                    <a:pt x="-3928" y="10800"/>
                    <a:pt x="1472" y="5400"/>
                  </a:cubicBezTo>
                  <a:cubicBezTo>
                    <a:pt x="6872" y="5400"/>
                    <a:pt x="12272" y="0"/>
                    <a:pt x="12272" y="0"/>
                  </a:cubicBezTo>
                  <a:cubicBezTo>
                    <a:pt x="17672" y="0"/>
                    <a:pt x="17672" y="10800"/>
                    <a:pt x="12272" y="16200"/>
                  </a:cubicBezTo>
                  <a:cubicBezTo>
                    <a:pt x="6872" y="21600"/>
                    <a:pt x="17672" y="10800"/>
                    <a:pt x="12272" y="162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30" name="Shape 630"/>
            <p:cNvSpPr/>
            <p:nvPr/>
          </p:nvSpPr>
          <p:spPr>
            <a:xfrm>
              <a:off x="7142661" y="2155611"/>
              <a:ext cx="46366" cy="66708"/>
            </a:xfrm>
            <a:custGeom>
              <a:avLst/>
              <a:gdLst/>
              <a:ahLst/>
              <a:cxnLst>
                <a:cxn ang="0">
                  <a:pos x="wd2" y="hd2"/>
                </a:cxn>
                <a:cxn ang="5400000">
                  <a:pos x="wd2" y="hd2"/>
                </a:cxn>
                <a:cxn ang="10800000">
                  <a:pos x="wd2" y="hd2"/>
                </a:cxn>
                <a:cxn ang="16200000">
                  <a:pos x="wd2" y="hd2"/>
                </a:cxn>
              </a:cxnLst>
              <a:rect l="0" t="0" r="r" b="b"/>
              <a:pathLst>
                <a:path w="21600" h="18490" extrusionOk="0">
                  <a:moveTo>
                    <a:pt x="21600" y="1690"/>
                  </a:moveTo>
                  <a:cubicBezTo>
                    <a:pt x="21600" y="-710"/>
                    <a:pt x="21600" y="6490"/>
                    <a:pt x="21600" y="6490"/>
                  </a:cubicBezTo>
                  <a:cubicBezTo>
                    <a:pt x="21600" y="11290"/>
                    <a:pt x="21600" y="16090"/>
                    <a:pt x="18000" y="18490"/>
                  </a:cubicBezTo>
                  <a:cubicBezTo>
                    <a:pt x="18000" y="18490"/>
                    <a:pt x="0" y="8890"/>
                    <a:pt x="0" y="4090"/>
                  </a:cubicBezTo>
                  <a:cubicBezTo>
                    <a:pt x="0" y="4090"/>
                    <a:pt x="7200" y="1690"/>
                    <a:pt x="10800" y="4090"/>
                  </a:cubicBezTo>
                  <a:cubicBezTo>
                    <a:pt x="14400" y="6490"/>
                    <a:pt x="18000" y="6490"/>
                    <a:pt x="21600" y="1690"/>
                  </a:cubicBezTo>
                  <a:cubicBezTo>
                    <a:pt x="21600" y="-3110"/>
                    <a:pt x="21600" y="4090"/>
                    <a:pt x="21600" y="169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31" name="Shape 631"/>
            <p:cNvSpPr/>
            <p:nvPr/>
          </p:nvSpPr>
          <p:spPr>
            <a:xfrm>
              <a:off x="7092496" y="2183284"/>
              <a:ext cx="45779" cy="41531"/>
            </a:xfrm>
            <a:custGeom>
              <a:avLst/>
              <a:gdLst/>
              <a:ahLst/>
              <a:cxnLst>
                <a:cxn ang="0">
                  <a:pos x="wd2" y="hd2"/>
                </a:cxn>
                <a:cxn ang="5400000">
                  <a:pos x="wd2" y="hd2"/>
                </a:cxn>
                <a:cxn ang="10800000">
                  <a:pos x="wd2" y="hd2"/>
                </a:cxn>
                <a:cxn ang="16200000">
                  <a:pos x="wd2" y="hd2"/>
                </a:cxn>
              </a:cxnLst>
              <a:rect l="0" t="0" r="r" b="b"/>
              <a:pathLst>
                <a:path w="15106" h="12951" extrusionOk="0">
                  <a:moveTo>
                    <a:pt x="13855" y="12171"/>
                  </a:moveTo>
                  <a:cubicBezTo>
                    <a:pt x="11155" y="14871"/>
                    <a:pt x="-2345" y="6771"/>
                    <a:pt x="355" y="4071"/>
                  </a:cubicBezTo>
                  <a:cubicBezTo>
                    <a:pt x="5755" y="-6729"/>
                    <a:pt x="19255" y="6771"/>
                    <a:pt x="13855" y="12171"/>
                  </a:cubicBezTo>
                  <a:cubicBezTo>
                    <a:pt x="11155" y="14871"/>
                    <a:pt x="16555" y="9471"/>
                    <a:pt x="13855" y="12171"/>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32" name="Shape 632"/>
            <p:cNvSpPr/>
            <p:nvPr/>
          </p:nvSpPr>
          <p:spPr>
            <a:xfrm>
              <a:off x="6799016" y="3036206"/>
              <a:ext cx="33712" cy="25458"/>
            </a:xfrm>
            <a:custGeom>
              <a:avLst/>
              <a:gdLst/>
              <a:ahLst/>
              <a:cxnLst>
                <a:cxn ang="0">
                  <a:pos x="wd2" y="hd2"/>
                </a:cxn>
                <a:cxn ang="5400000">
                  <a:pos x="wd2" y="hd2"/>
                </a:cxn>
                <a:cxn ang="10800000">
                  <a:pos x="wd2" y="hd2"/>
                </a:cxn>
                <a:cxn ang="16200000">
                  <a:pos x="wd2" y="hd2"/>
                </a:cxn>
              </a:cxnLst>
              <a:rect l="0" t="0" r="r" b="b"/>
              <a:pathLst>
                <a:path w="19069" h="17318" extrusionOk="0">
                  <a:moveTo>
                    <a:pt x="17280" y="10800"/>
                  </a:moveTo>
                  <a:cubicBezTo>
                    <a:pt x="21600" y="5400"/>
                    <a:pt x="17280" y="21600"/>
                    <a:pt x="12960" y="16200"/>
                  </a:cubicBezTo>
                  <a:cubicBezTo>
                    <a:pt x="12960" y="16200"/>
                    <a:pt x="0" y="10800"/>
                    <a:pt x="0" y="10800"/>
                  </a:cubicBezTo>
                  <a:cubicBezTo>
                    <a:pt x="0" y="10800"/>
                    <a:pt x="12960" y="0"/>
                    <a:pt x="17280" y="0"/>
                  </a:cubicBezTo>
                  <a:cubicBezTo>
                    <a:pt x="17280" y="0"/>
                    <a:pt x="12960" y="10800"/>
                    <a:pt x="17280" y="10800"/>
                  </a:cubicBezTo>
                  <a:cubicBezTo>
                    <a:pt x="21600" y="5400"/>
                    <a:pt x="12960" y="10800"/>
                    <a:pt x="17280" y="108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33" name="Shape 633"/>
            <p:cNvSpPr/>
            <p:nvPr/>
          </p:nvSpPr>
          <p:spPr>
            <a:xfrm>
              <a:off x="6413375" y="2006244"/>
              <a:ext cx="37448" cy="43628"/>
            </a:xfrm>
            <a:custGeom>
              <a:avLst/>
              <a:gdLst/>
              <a:ahLst/>
              <a:cxnLst>
                <a:cxn ang="0">
                  <a:pos x="wd2" y="hd2"/>
                </a:cxn>
                <a:cxn ang="5400000">
                  <a:pos x="wd2" y="hd2"/>
                </a:cxn>
                <a:cxn ang="10800000">
                  <a:pos x="wd2" y="hd2"/>
                </a:cxn>
                <a:cxn ang="16200000">
                  <a:pos x="wd2" y="hd2"/>
                </a:cxn>
              </a:cxnLst>
              <a:rect l="0" t="0" r="r" b="b"/>
              <a:pathLst>
                <a:path w="16476" h="18139" extrusionOk="0">
                  <a:moveTo>
                    <a:pt x="14876" y="1039"/>
                  </a:moveTo>
                  <a:cubicBezTo>
                    <a:pt x="18476" y="4639"/>
                    <a:pt x="11276" y="8239"/>
                    <a:pt x="11276" y="15439"/>
                  </a:cubicBezTo>
                  <a:cubicBezTo>
                    <a:pt x="7676" y="19039"/>
                    <a:pt x="4076" y="19039"/>
                    <a:pt x="476" y="15439"/>
                  </a:cubicBezTo>
                  <a:cubicBezTo>
                    <a:pt x="-3124" y="11839"/>
                    <a:pt x="14876" y="-2561"/>
                    <a:pt x="14876" y="1039"/>
                  </a:cubicBezTo>
                  <a:cubicBezTo>
                    <a:pt x="18476" y="4639"/>
                    <a:pt x="14876" y="-2561"/>
                    <a:pt x="14876" y="1039"/>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34" name="Shape 634"/>
            <p:cNvSpPr/>
            <p:nvPr/>
          </p:nvSpPr>
          <p:spPr>
            <a:xfrm>
              <a:off x="6430825" y="2067585"/>
              <a:ext cx="24548" cy="19085"/>
            </a:xfrm>
            <a:custGeom>
              <a:avLst/>
              <a:gdLst/>
              <a:ahLst/>
              <a:cxnLst>
                <a:cxn ang="0">
                  <a:pos x="wd2" y="hd2"/>
                </a:cxn>
                <a:cxn ang="5400000">
                  <a:pos x="wd2" y="hd2"/>
                </a:cxn>
                <a:cxn ang="10800000">
                  <a:pos x="wd2" y="hd2"/>
                </a:cxn>
                <a:cxn ang="16200000">
                  <a:pos x="wd2" y="hd2"/>
                </a:cxn>
              </a:cxnLst>
              <a:rect l="0" t="0" r="r" b="b"/>
              <a:pathLst>
                <a:path w="21600" h="15869" extrusionOk="0">
                  <a:moveTo>
                    <a:pt x="21600" y="1469"/>
                  </a:moveTo>
                  <a:cubicBezTo>
                    <a:pt x="14400" y="1469"/>
                    <a:pt x="0" y="1469"/>
                    <a:pt x="0" y="8669"/>
                  </a:cubicBezTo>
                  <a:cubicBezTo>
                    <a:pt x="0" y="15869"/>
                    <a:pt x="14400" y="15869"/>
                    <a:pt x="14400" y="15869"/>
                  </a:cubicBezTo>
                  <a:cubicBezTo>
                    <a:pt x="21600" y="15869"/>
                    <a:pt x="21600" y="-5731"/>
                    <a:pt x="21600" y="1469"/>
                  </a:cubicBezTo>
                  <a:cubicBezTo>
                    <a:pt x="14400" y="1469"/>
                    <a:pt x="21600" y="1469"/>
                    <a:pt x="21600" y="1469"/>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35" name="Shape 635"/>
            <p:cNvSpPr/>
            <p:nvPr/>
          </p:nvSpPr>
          <p:spPr>
            <a:xfrm>
              <a:off x="6459365" y="2086671"/>
              <a:ext cx="9644" cy="8660"/>
            </a:xfrm>
            <a:custGeom>
              <a:avLst/>
              <a:gdLst/>
              <a:ahLst/>
              <a:cxnLst>
                <a:cxn ang="0">
                  <a:pos x="wd2" y="hd2"/>
                </a:cxn>
                <a:cxn ang="5400000">
                  <a:pos x="wd2" y="hd2"/>
                </a:cxn>
                <a:cxn ang="10800000">
                  <a:pos x="wd2" y="hd2"/>
                </a:cxn>
                <a:cxn ang="16200000">
                  <a:pos x="wd2" y="hd2"/>
                </a:cxn>
              </a:cxnLst>
              <a:rect l="0" t="0" r="r" b="b"/>
              <a:pathLst>
                <a:path w="15274" h="21600" extrusionOk="0">
                  <a:moveTo>
                    <a:pt x="15274" y="0"/>
                  </a:moveTo>
                  <a:cubicBezTo>
                    <a:pt x="4474" y="0"/>
                    <a:pt x="-6326" y="21600"/>
                    <a:pt x="4474" y="21600"/>
                  </a:cubicBezTo>
                  <a:cubicBezTo>
                    <a:pt x="15274" y="21600"/>
                    <a:pt x="15274" y="0"/>
                    <a:pt x="15274"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36" name="Shape 636"/>
            <p:cNvSpPr/>
            <p:nvPr/>
          </p:nvSpPr>
          <p:spPr>
            <a:xfrm>
              <a:off x="6455371" y="2109760"/>
              <a:ext cx="8182" cy="1731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0800"/>
                    <a:pt x="0" y="21600"/>
                    <a:pt x="0" y="21600"/>
                  </a:cubicBezTo>
                  <a:cubicBezTo>
                    <a:pt x="21600" y="21600"/>
                    <a:pt x="21600" y="0"/>
                    <a:pt x="21600"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37" name="Shape 637"/>
            <p:cNvSpPr/>
            <p:nvPr/>
          </p:nvSpPr>
          <p:spPr>
            <a:xfrm>
              <a:off x="6459365" y="2127075"/>
              <a:ext cx="9644" cy="8659"/>
            </a:xfrm>
            <a:custGeom>
              <a:avLst/>
              <a:gdLst/>
              <a:ahLst/>
              <a:cxnLst>
                <a:cxn ang="0">
                  <a:pos x="wd2" y="hd2"/>
                </a:cxn>
                <a:cxn ang="5400000">
                  <a:pos x="wd2" y="hd2"/>
                </a:cxn>
                <a:cxn ang="10800000">
                  <a:pos x="wd2" y="hd2"/>
                </a:cxn>
                <a:cxn ang="16200000">
                  <a:pos x="wd2" y="hd2"/>
                </a:cxn>
              </a:cxnLst>
              <a:rect l="0" t="0" r="r" b="b"/>
              <a:pathLst>
                <a:path w="15274" h="21600" extrusionOk="0">
                  <a:moveTo>
                    <a:pt x="15274" y="0"/>
                  </a:moveTo>
                  <a:cubicBezTo>
                    <a:pt x="4474" y="0"/>
                    <a:pt x="-6326" y="21600"/>
                    <a:pt x="4474" y="21600"/>
                  </a:cubicBezTo>
                  <a:cubicBezTo>
                    <a:pt x="15274" y="21600"/>
                    <a:pt x="15274" y="0"/>
                    <a:pt x="15274"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38" name="Shape 638"/>
            <p:cNvSpPr/>
            <p:nvPr/>
          </p:nvSpPr>
          <p:spPr>
            <a:xfrm>
              <a:off x="6518099" y="2254063"/>
              <a:ext cx="3638" cy="17320"/>
            </a:xfrm>
            <a:custGeom>
              <a:avLst/>
              <a:gdLst/>
              <a:ahLst/>
              <a:cxnLst>
                <a:cxn ang="0">
                  <a:pos x="wd2" y="hd2"/>
                </a:cxn>
                <a:cxn ang="5400000">
                  <a:pos x="wd2" y="hd2"/>
                </a:cxn>
                <a:cxn ang="10800000">
                  <a:pos x="wd2" y="hd2"/>
                </a:cxn>
                <a:cxn ang="16200000">
                  <a:pos x="wd2" y="hd2"/>
                </a:cxn>
              </a:cxnLst>
              <a:rect l="0" t="0" r="r" b="b"/>
              <a:pathLst>
                <a:path w="9600" h="21600" extrusionOk="0">
                  <a:moveTo>
                    <a:pt x="0" y="0"/>
                  </a:moveTo>
                  <a:cubicBezTo>
                    <a:pt x="0" y="10800"/>
                    <a:pt x="0" y="21600"/>
                    <a:pt x="0" y="21600"/>
                  </a:cubicBezTo>
                  <a:cubicBezTo>
                    <a:pt x="0" y="21600"/>
                    <a:pt x="21600" y="0"/>
                    <a:pt x="0"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39" name="Shape 639"/>
            <p:cNvSpPr/>
            <p:nvPr/>
          </p:nvSpPr>
          <p:spPr>
            <a:xfrm>
              <a:off x="6640911" y="1880366"/>
              <a:ext cx="13559" cy="27367"/>
            </a:xfrm>
            <a:custGeom>
              <a:avLst/>
              <a:gdLst/>
              <a:ahLst/>
              <a:cxnLst>
                <a:cxn ang="0">
                  <a:pos x="wd2" y="hd2"/>
                </a:cxn>
                <a:cxn ang="5400000">
                  <a:pos x="wd2" y="hd2"/>
                </a:cxn>
                <a:cxn ang="10800000">
                  <a:pos x="wd2" y="hd2"/>
                </a:cxn>
                <a:cxn ang="16200000">
                  <a:pos x="wd2" y="hd2"/>
                </a:cxn>
              </a:cxnLst>
              <a:rect l="0" t="0" r="r" b="b"/>
              <a:pathLst>
                <a:path w="17894" h="17067" extrusionOk="0">
                  <a:moveTo>
                    <a:pt x="7094" y="17067"/>
                  </a:moveTo>
                  <a:cubicBezTo>
                    <a:pt x="-3706" y="11667"/>
                    <a:pt x="-3706" y="867"/>
                    <a:pt x="17894" y="867"/>
                  </a:cubicBezTo>
                  <a:cubicBezTo>
                    <a:pt x="17894" y="-4533"/>
                    <a:pt x="17894" y="17067"/>
                    <a:pt x="7094" y="17067"/>
                  </a:cubicBezTo>
                  <a:cubicBezTo>
                    <a:pt x="-3706" y="11667"/>
                    <a:pt x="7094" y="17067"/>
                    <a:pt x="7094" y="1706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40" name="Shape 640"/>
            <p:cNvSpPr/>
            <p:nvPr/>
          </p:nvSpPr>
          <p:spPr>
            <a:xfrm>
              <a:off x="3752569" y="7279278"/>
              <a:ext cx="87504" cy="40907"/>
            </a:xfrm>
            <a:custGeom>
              <a:avLst/>
              <a:gdLst/>
              <a:ahLst/>
              <a:cxnLst>
                <a:cxn ang="0">
                  <a:pos x="wd2" y="hd2"/>
                </a:cxn>
                <a:cxn ang="5400000">
                  <a:pos x="wd2" y="hd2"/>
                </a:cxn>
                <a:cxn ang="10800000">
                  <a:pos x="wd2" y="hd2"/>
                </a:cxn>
                <a:cxn ang="16200000">
                  <a:pos x="wd2" y="hd2"/>
                </a:cxn>
              </a:cxnLst>
              <a:rect l="0" t="0" r="r" b="b"/>
              <a:pathLst>
                <a:path w="19800" h="17008" extrusionOk="0">
                  <a:moveTo>
                    <a:pt x="18000" y="8208"/>
                  </a:moveTo>
                  <a:cubicBezTo>
                    <a:pt x="16200" y="8208"/>
                    <a:pt x="16200" y="4608"/>
                    <a:pt x="14400" y="4608"/>
                  </a:cubicBezTo>
                  <a:cubicBezTo>
                    <a:pt x="12600" y="4608"/>
                    <a:pt x="10800" y="4608"/>
                    <a:pt x="9000" y="4608"/>
                  </a:cubicBezTo>
                  <a:cubicBezTo>
                    <a:pt x="7200" y="4608"/>
                    <a:pt x="7200" y="-2592"/>
                    <a:pt x="5400" y="1008"/>
                  </a:cubicBezTo>
                  <a:cubicBezTo>
                    <a:pt x="5400" y="1008"/>
                    <a:pt x="0" y="8208"/>
                    <a:pt x="0" y="8208"/>
                  </a:cubicBezTo>
                  <a:cubicBezTo>
                    <a:pt x="0" y="8208"/>
                    <a:pt x="3600" y="15408"/>
                    <a:pt x="3600" y="15408"/>
                  </a:cubicBezTo>
                  <a:cubicBezTo>
                    <a:pt x="5400" y="19008"/>
                    <a:pt x="9000" y="15408"/>
                    <a:pt x="10800" y="15408"/>
                  </a:cubicBezTo>
                  <a:cubicBezTo>
                    <a:pt x="12600" y="15408"/>
                    <a:pt x="19800" y="11808"/>
                    <a:pt x="19800" y="8208"/>
                  </a:cubicBezTo>
                  <a:cubicBezTo>
                    <a:pt x="18000" y="8208"/>
                    <a:pt x="18000" y="8208"/>
                    <a:pt x="18000" y="8208"/>
                  </a:cubicBezTo>
                  <a:cubicBezTo>
                    <a:pt x="16200" y="8208"/>
                    <a:pt x="21600" y="4608"/>
                    <a:pt x="18000" y="8208"/>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41" name="Shape 641"/>
            <p:cNvSpPr/>
            <p:nvPr/>
          </p:nvSpPr>
          <p:spPr>
            <a:xfrm>
              <a:off x="3744386" y="7331291"/>
              <a:ext cx="59509" cy="40842"/>
            </a:xfrm>
            <a:custGeom>
              <a:avLst/>
              <a:gdLst/>
              <a:ahLst/>
              <a:cxnLst>
                <a:cxn ang="0">
                  <a:pos x="wd2" y="hd2"/>
                </a:cxn>
                <a:cxn ang="5400000">
                  <a:pos x="wd2" y="hd2"/>
                </a:cxn>
                <a:cxn ang="10800000">
                  <a:pos x="wd2" y="hd2"/>
                </a:cxn>
                <a:cxn ang="16200000">
                  <a:pos x="wd2" y="hd2"/>
                </a:cxn>
              </a:cxnLst>
              <a:rect l="0" t="0" r="r" b="b"/>
              <a:pathLst>
                <a:path w="18125" h="16981" extrusionOk="0">
                  <a:moveTo>
                    <a:pt x="16800" y="8181"/>
                  </a:moveTo>
                  <a:cubicBezTo>
                    <a:pt x="16800" y="4581"/>
                    <a:pt x="0" y="-2619"/>
                    <a:pt x="0" y="981"/>
                  </a:cubicBezTo>
                  <a:cubicBezTo>
                    <a:pt x="0" y="981"/>
                    <a:pt x="4800" y="4581"/>
                    <a:pt x="4800" y="4581"/>
                  </a:cubicBezTo>
                  <a:cubicBezTo>
                    <a:pt x="7200" y="8181"/>
                    <a:pt x="2400" y="11781"/>
                    <a:pt x="2400" y="15381"/>
                  </a:cubicBezTo>
                  <a:cubicBezTo>
                    <a:pt x="2400" y="18981"/>
                    <a:pt x="7200" y="15381"/>
                    <a:pt x="7200" y="15381"/>
                  </a:cubicBezTo>
                  <a:cubicBezTo>
                    <a:pt x="9600" y="11781"/>
                    <a:pt x="7200" y="15381"/>
                    <a:pt x="9600" y="15381"/>
                  </a:cubicBezTo>
                  <a:cubicBezTo>
                    <a:pt x="12000" y="18981"/>
                    <a:pt x="21600" y="11781"/>
                    <a:pt x="16800" y="8181"/>
                  </a:cubicBezTo>
                  <a:cubicBezTo>
                    <a:pt x="14400" y="4581"/>
                    <a:pt x="19200" y="8181"/>
                    <a:pt x="16800" y="8181"/>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42" name="Shape 642"/>
            <p:cNvSpPr/>
            <p:nvPr/>
          </p:nvSpPr>
          <p:spPr>
            <a:xfrm>
              <a:off x="3736207" y="7258614"/>
              <a:ext cx="53757" cy="31160"/>
            </a:xfrm>
            <a:custGeom>
              <a:avLst/>
              <a:gdLst/>
              <a:ahLst/>
              <a:cxnLst>
                <a:cxn ang="0">
                  <a:pos x="wd2" y="hd2"/>
                </a:cxn>
                <a:cxn ang="5400000">
                  <a:pos x="wd2" y="hd2"/>
                </a:cxn>
                <a:cxn ang="10800000">
                  <a:pos x="wd2" y="hd2"/>
                </a:cxn>
                <a:cxn ang="16200000">
                  <a:pos x="wd2" y="hd2"/>
                </a:cxn>
              </a:cxnLst>
              <a:rect l="0" t="0" r="r" b="b"/>
              <a:pathLst>
                <a:path w="18511" h="16657" extrusionOk="0">
                  <a:moveTo>
                    <a:pt x="16200" y="0"/>
                  </a:moveTo>
                  <a:cubicBezTo>
                    <a:pt x="13500" y="0"/>
                    <a:pt x="10800" y="4320"/>
                    <a:pt x="8100" y="4320"/>
                  </a:cubicBezTo>
                  <a:cubicBezTo>
                    <a:pt x="5400" y="0"/>
                    <a:pt x="0" y="4320"/>
                    <a:pt x="0" y="4320"/>
                  </a:cubicBezTo>
                  <a:cubicBezTo>
                    <a:pt x="2700" y="0"/>
                    <a:pt x="0" y="17280"/>
                    <a:pt x="0" y="12960"/>
                  </a:cubicBezTo>
                  <a:cubicBezTo>
                    <a:pt x="2700" y="21600"/>
                    <a:pt x="10800" y="12960"/>
                    <a:pt x="13500" y="8640"/>
                  </a:cubicBezTo>
                  <a:cubicBezTo>
                    <a:pt x="16200" y="8640"/>
                    <a:pt x="21600" y="0"/>
                    <a:pt x="16200" y="0"/>
                  </a:cubicBezTo>
                  <a:cubicBezTo>
                    <a:pt x="13500" y="0"/>
                    <a:pt x="21600" y="0"/>
                    <a:pt x="16200"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43" name="Shape 643"/>
            <p:cNvSpPr/>
            <p:nvPr/>
          </p:nvSpPr>
          <p:spPr>
            <a:xfrm>
              <a:off x="3710744" y="7297276"/>
              <a:ext cx="50924" cy="29463"/>
            </a:xfrm>
            <a:custGeom>
              <a:avLst/>
              <a:gdLst/>
              <a:ahLst/>
              <a:cxnLst>
                <a:cxn ang="0">
                  <a:pos x="wd2" y="hd2"/>
                </a:cxn>
                <a:cxn ang="5400000">
                  <a:pos x="wd2" y="hd2"/>
                </a:cxn>
                <a:cxn ang="10800000">
                  <a:pos x="wd2" y="hd2"/>
                </a:cxn>
                <a:cxn ang="16200000">
                  <a:pos x="wd2" y="hd2"/>
                </a:cxn>
              </a:cxnLst>
              <a:rect l="0" t="0" r="r" b="b"/>
              <a:pathLst>
                <a:path w="16805" h="14699" extrusionOk="0">
                  <a:moveTo>
                    <a:pt x="16502" y="13829"/>
                  </a:moveTo>
                  <a:cubicBezTo>
                    <a:pt x="13802" y="9509"/>
                    <a:pt x="-2398" y="-3451"/>
                    <a:pt x="302" y="869"/>
                  </a:cubicBezTo>
                  <a:cubicBezTo>
                    <a:pt x="3002" y="5189"/>
                    <a:pt x="19202" y="18149"/>
                    <a:pt x="16502" y="13829"/>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44" name="Shape 644"/>
            <p:cNvSpPr/>
            <p:nvPr/>
          </p:nvSpPr>
          <p:spPr>
            <a:xfrm>
              <a:off x="3687114" y="7235607"/>
              <a:ext cx="18036" cy="17933"/>
            </a:xfrm>
            <a:custGeom>
              <a:avLst/>
              <a:gdLst/>
              <a:ahLst/>
              <a:cxnLst>
                <a:cxn ang="0">
                  <a:pos x="wd2" y="hd2"/>
                </a:cxn>
                <a:cxn ang="5400000">
                  <a:pos x="wd2" y="hd2"/>
                </a:cxn>
                <a:cxn ang="10800000">
                  <a:pos x="wd2" y="hd2"/>
                </a:cxn>
                <a:cxn ang="16200000">
                  <a:pos x="wd2" y="hd2"/>
                </a:cxn>
              </a:cxnLst>
              <a:rect l="0" t="0" r="r" b="b"/>
              <a:pathLst>
                <a:path w="15869" h="14912" extrusionOk="0">
                  <a:moveTo>
                    <a:pt x="14400" y="11929"/>
                  </a:moveTo>
                  <a:cubicBezTo>
                    <a:pt x="14400" y="19129"/>
                    <a:pt x="7200" y="11929"/>
                    <a:pt x="0" y="4729"/>
                  </a:cubicBezTo>
                  <a:cubicBezTo>
                    <a:pt x="0" y="-2471"/>
                    <a:pt x="21600" y="-2471"/>
                    <a:pt x="14400" y="11929"/>
                  </a:cubicBezTo>
                  <a:cubicBezTo>
                    <a:pt x="14400" y="19129"/>
                    <a:pt x="14400" y="4729"/>
                    <a:pt x="14400" y="11929"/>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45" name="Shape 645"/>
            <p:cNvSpPr/>
            <p:nvPr/>
          </p:nvSpPr>
          <p:spPr>
            <a:xfrm>
              <a:off x="3687114" y="7163370"/>
              <a:ext cx="49093" cy="55539"/>
            </a:xfrm>
            <a:custGeom>
              <a:avLst/>
              <a:gdLst/>
              <a:ahLst/>
              <a:cxnLst>
                <a:cxn ang="0">
                  <a:pos x="wd2" y="hd2"/>
                </a:cxn>
                <a:cxn ang="5400000">
                  <a:pos x="wd2" y="hd2"/>
                </a:cxn>
                <a:cxn ang="10800000">
                  <a:pos x="wd2" y="hd2"/>
                </a:cxn>
                <a:cxn ang="16200000">
                  <a:pos x="wd2" y="hd2"/>
                </a:cxn>
              </a:cxnLst>
              <a:rect l="0" t="0" r="r" b="b"/>
              <a:pathLst>
                <a:path w="18514" h="19792" extrusionOk="0">
                  <a:moveTo>
                    <a:pt x="15429" y="6171"/>
                  </a:moveTo>
                  <a:cubicBezTo>
                    <a:pt x="15429" y="3086"/>
                    <a:pt x="12343" y="3086"/>
                    <a:pt x="12343" y="0"/>
                  </a:cubicBezTo>
                  <a:cubicBezTo>
                    <a:pt x="9257" y="0"/>
                    <a:pt x="3086" y="0"/>
                    <a:pt x="6171" y="3086"/>
                  </a:cubicBezTo>
                  <a:cubicBezTo>
                    <a:pt x="12343" y="9257"/>
                    <a:pt x="3086" y="6171"/>
                    <a:pt x="0" y="3086"/>
                  </a:cubicBezTo>
                  <a:cubicBezTo>
                    <a:pt x="3086" y="9257"/>
                    <a:pt x="6171" y="9257"/>
                    <a:pt x="6171" y="12343"/>
                  </a:cubicBezTo>
                  <a:cubicBezTo>
                    <a:pt x="9257" y="18514"/>
                    <a:pt x="3086" y="15429"/>
                    <a:pt x="0" y="18514"/>
                  </a:cubicBezTo>
                  <a:cubicBezTo>
                    <a:pt x="0" y="21600"/>
                    <a:pt x="12343" y="18514"/>
                    <a:pt x="9257" y="15429"/>
                  </a:cubicBezTo>
                  <a:cubicBezTo>
                    <a:pt x="9257" y="15429"/>
                    <a:pt x="12343" y="9257"/>
                    <a:pt x="12343" y="6171"/>
                  </a:cubicBezTo>
                  <a:cubicBezTo>
                    <a:pt x="12343" y="6171"/>
                    <a:pt x="12343" y="9257"/>
                    <a:pt x="12343" y="12343"/>
                  </a:cubicBezTo>
                  <a:cubicBezTo>
                    <a:pt x="12343" y="9257"/>
                    <a:pt x="18514" y="6171"/>
                    <a:pt x="18514" y="6171"/>
                  </a:cubicBezTo>
                  <a:cubicBezTo>
                    <a:pt x="18514" y="6171"/>
                    <a:pt x="18514" y="6171"/>
                    <a:pt x="15429" y="6171"/>
                  </a:cubicBezTo>
                  <a:cubicBezTo>
                    <a:pt x="15429" y="3086"/>
                    <a:pt x="21600" y="6171"/>
                    <a:pt x="15429" y="6171"/>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46" name="Shape 646"/>
            <p:cNvSpPr/>
            <p:nvPr/>
          </p:nvSpPr>
          <p:spPr>
            <a:xfrm>
              <a:off x="3678931" y="7067088"/>
              <a:ext cx="40911" cy="62179"/>
            </a:xfrm>
            <a:custGeom>
              <a:avLst/>
              <a:gdLst/>
              <a:ahLst/>
              <a:cxnLst>
                <a:cxn ang="0">
                  <a:pos x="wd2" y="hd2"/>
                </a:cxn>
                <a:cxn ang="5400000">
                  <a:pos x="wd2" y="hd2"/>
                </a:cxn>
                <a:cxn ang="10800000">
                  <a:pos x="wd2" y="hd2"/>
                </a:cxn>
                <a:cxn ang="16200000">
                  <a:pos x="wd2" y="hd2"/>
                </a:cxn>
              </a:cxnLst>
              <a:rect l="0" t="0" r="r" b="b"/>
              <a:pathLst>
                <a:path w="21600" h="14542" extrusionOk="0">
                  <a:moveTo>
                    <a:pt x="21600" y="10614"/>
                  </a:moveTo>
                  <a:cubicBezTo>
                    <a:pt x="21600" y="8651"/>
                    <a:pt x="17280" y="-3131"/>
                    <a:pt x="8640" y="796"/>
                  </a:cubicBezTo>
                  <a:cubicBezTo>
                    <a:pt x="8640" y="2760"/>
                    <a:pt x="12960" y="8651"/>
                    <a:pt x="4320" y="8651"/>
                  </a:cubicBezTo>
                  <a:cubicBezTo>
                    <a:pt x="0" y="8651"/>
                    <a:pt x="0" y="10614"/>
                    <a:pt x="0" y="14542"/>
                  </a:cubicBezTo>
                  <a:cubicBezTo>
                    <a:pt x="4320" y="14542"/>
                    <a:pt x="8640" y="10614"/>
                    <a:pt x="8640" y="10614"/>
                  </a:cubicBezTo>
                  <a:cubicBezTo>
                    <a:pt x="4320" y="10614"/>
                    <a:pt x="21600" y="18469"/>
                    <a:pt x="21600" y="10614"/>
                  </a:cubicBezTo>
                  <a:cubicBezTo>
                    <a:pt x="21600" y="8651"/>
                    <a:pt x="21600" y="12578"/>
                    <a:pt x="21600" y="10614"/>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47" name="Shape 647"/>
            <p:cNvSpPr/>
            <p:nvPr/>
          </p:nvSpPr>
          <p:spPr>
            <a:xfrm>
              <a:off x="3676702" y="7142003"/>
              <a:ext cx="18596" cy="38684"/>
            </a:xfrm>
            <a:custGeom>
              <a:avLst/>
              <a:gdLst/>
              <a:ahLst/>
              <a:cxnLst>
                <a:cxn ang="0">
                  <a:pos x="wd2" y="hd2"/>
                </a:cxn>
                <a:cxn ang="5400000">
                  <a:pos x="wd2" y="hd2"/>
                </a:cxn>
                <a:cxn ang="10800000">
                  <a:pos x="wd2" y="hd2"/>
                </a:cxn>
                <a:cxn ang="16200000">
                  <a:pos x="wd2" y="hd2"/>
                </a:cxn>
              </a:cxnLst>
              <a:rect l="0" t="0" r="r" b="b"/>
              <a:pathLst>
                <a:path w="16362" h="16084" extrusionOk="0">
                  <a:moveTo>
                    <a:pt x="16362" y="1684"/>
                  </a:moveTo>
                  <a:cubicBezTo>
                    <a:pt x="9162" y="-5516"/>
                    <a:pt x="-5238" y="12484"/>
                    <a:pt x="1962" y="16084"/>
                  </a:cubicBezTo>
                  <a:cubicBezTo>
                    <a:pt x="-5238" y="12484"/>
                    <a:pt x="16362" y="5284"/>
                    <a:pt x="16362" y="1684"/>
                  </a:cubicBezTo>
                  <a:cubicBezTo>
                    <a:pt x="9162" y="-1916"/>
                    <a:pt x="16362" y="1684"/>
                    <a:pt x="16362" y="1684"/>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48" name="Shape 648"/>
            <p:cNvSpPr/>
            <p:nvPr/>
          </p:nvSpPr>
          <p:spPr>
            <a:xfrm>
              <a:off x="3670750" y="7019064"/>
              <a:ext cx="40911" cy="60610"/>
            </a:xfrm>
            <a:custGeom>
              <a:avLst/>
              <a:gdLst/>
              <a:ahLst/>
              <a:cxnLst>
                <a:cxn ang="0">
                  <a:pos x="wd2" y="hd2"/>
                </a:cxn>
                <a:cxn ang="5400000">
                  <a:pos x="wd2" y="hd2"/>
                </a:cxn>
                <a:cxn ang="10800000">
                  <a:pos x="wd2" y="hd2"/>
                </a:cxn>
                <a:cxn ang="16200000">
                  <a:pos x="wd2" y="hd2"/>
                </a:cxn>
              </a:cxnLst>
              <a:rect l="0" t="0" r="r" b="b"/>
              <a:pathLst>
                <a:path w="21600" h="21600" extrusionOk="0">
                  <a:moveTo>
                    <a:pt x="17280" y="6171"/>
                  </a:moveTo>
                  <a:cubicBezTo>
                    <a:pt x="12960" y="9257"/>
                    <a:pt x="12960" y="0"/>
                    <a:pt x="12960" y="0"/>
                  </a:cubicBezTo>
                  <a:cubicBezTo>
                    <a:pt x="12960" y="0"/>
                    <a:pt x="12960" y="9257"/>
                    <a:pt x="8640" y="9257"/>
                  </a:cubicBezTo>
                  <a:cubicBezTo>
                    <a:pt x="8640" y="9257"/>
                    <a:pt x="8640" y="6171"/>
                    <a:pt x="4320" y="6171"/>
                  </a:cubicBezTo>
                  <a:cubicBezTo>
                    <a:pt x="8640" y="6171"/>
                    <a:pt x="0" y="15429"/>
                    <a:pt x="0" y="15429"/>
                  </a:cubicBezTo>
                  <a:cubicBezTo>
                    <a:pt x="0" y="12343"/>
                    <a:pt x="17280" y="15429"/>
                    <a:pt x="8640" y="21600"/>
                  </a:cubicBezTo>
                  <a:cubicBezTo>
                    <a:pt x="12960" y="18514"/>
                    <a:pt x="21600" y="18514"/>
                    <a:pt x="21600" y="15429"/>
                  </a:cubicBezTo>
                  <a:cubicBezTo>
                    <a:pt x="21600" y="12343"/>
                    <a:pt x="17280" y="3086"/>
                    <a:pt x="17280" y="6171"/>
                  </a:cubicBezTo>
                  <a:cubicBezTo>
                    <a:pt x="12960" y="9257"/>
                    <a:pt x="17280" y="3086"/>
                    <a:pt x="17280" y="6171"/>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49" name="Shape 649"/>
            <p:cNvSpPr/>
            <p:nvPr/>
          </p:nvSpPr>
          <p:spPr>
            <a:xfrm>
              <a:off x="3711661" y="6851667"/>
              <a:ext cx="30310" cy="34660"/>
            </a:xfrm>
            <a:custGeom>
              <a:avLst/>
              <a:gdLst/>
              <a:ahLst/>
              <a:cxnLst>
                <a:cxn ang="0">
                  <a:pos x="wd2" y="hd2"/>
                </a:cxn>
                <a:cxn ang="5400000">
                  <a:pos x="wd2" y="hd2"/>
                </a:cxn>
                <a:cxn ang="10800000">
                  <a:pos x="wd2" y="hd2"/>
                </a:cxn>
                <a:cxn ang="16200000">
                  <a:pos x="wd2" y="hd2"/>
                </a:cxn>
              </a:cxnLst>
              <a:rect l="0" t="0" r="r" b="b"/>
              <a:pathLst>
                <a:path w="16002" h="18527" extrusionOk="0">
                  <a:moveTo>
                    <a:pt x="12960" y="17280"/>
                  </a:moveTo>
                  <a:cubicBezTo>
                    <a:pt x="21600" y="8640"/>
                    <a:pt x="8640" y="8640"/>
                    <a:pt x="12960" y="0"/>
                  </a:cubicBezTo>
                  <a:cubicBezTo>
                    <a:pt x="12960" y="0"/>
                    <a:pt x="4320" y="0"/>
                    <a:pt x="0" y="0"/>
                  </a:cubicBezTo>
                  <a:cubicBezTo>
                    <a:pt x="0" y="0"/>
                    <a:pt x="8640" y="4320"/>
                    <a:pt x="8640" y="4320"/>
                  </a:cubicBezTo>
                  <a:cubicBezTo>
                    <a:pt x="8640" y="8640"/>
                    <a:pt x="12960" y="17280"/>
                    <a:pt x="12960" y="17280"/>
                  </a:cubicBezTo>
                  <a:cubicBezTo>
                    <a:pt x="17280" y="12960"/>
                    <a:pt x="8640" y="21600"/>
                    <a:pt x="12960" y="1728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50" name="Shape 650"/>
            <p:cNvSpPr/>
            <p:nvPr/>
          </p:nvSpPr>
          <p:spPr>
            <a:xfrm>
              <a:off x="3719843" y="6703794"/>
              <a:ext cx="38072" cy="84386"/>
            </a:xfrm>
            <a:custGeom>
              <a:avLst/>
              <a:gdLst/>
              <a:ahLst/>
              <a:cxnLst>
                <a:cxn ang="0">
                  <a:pos x="wd2" y="hd2"/>
                </a:cxn>
                <a:cxn ang="5400000">
                  <a:pos x="wd2" y="hd2"/>
                </a:cxn>
                <a:cxn ang="10800000">
                  <a:pos x="wd2" y="hd2"/>
                </a:cxn>
                <a:cxn ang="16200000">
                  <a:pos x="wd2" y="hd2"/>
                </a:cxn>
              </a:cxnLst>
              <a:rect l="0" t="0" r="r" b="b"/>
              <a:pathLst>
                <a:path w="16751" h="19736" extrusionOk="0">
                  <a:moveTo>
                    <a:pt x="10800" y="18446"/>
                  </a:moveTo>
                  <a:cubicBezTo>
                    <a:pt x="3600" y="20410"/>
                    <a:pt x="0" y="20410"/>
                    <a:pt x="0" y="16483"/>
                  </a:cubicBezTo>
                  <a:cubicBezTo>
                    <a:pt x="3600" y="12555"/>
                    <a:pt x="3600" y="6665"/>
                    <a:pt x="3600" y="2737"/>
                  </a:cubicBezTo>
                  <a:cubicBezTo>
                    <a:pt x="3600" y="-1190"/>
                    <a:pt x="18000" y="-1190"/>
                    <a:pt x="14400" y="4701"/>
                  </a:cubicBezTo>
                  <a:cubicBezTo>
                    <a:pt x="14400" y="8628"/>
                    <a:pt x="21600" y="14519"/>
                    <a:pt x="10800" y="18446"/>
                  </a:cubicBezTo>
                  <a:cubicBezTo>
                    <a:pt x="7200" y="18446"/>
                    <a:pt x="14400" y="16483"/>
                    <a:pt x="10800" y="18446"/>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51" name="Shape 651"/>
            <p:cNvSpPr/>
            <p:nvPr/>
          </p:nvSpPr>
          <p:spPr>
            <a:xfrm>
              <a:off x="3886310" y="4303743"/>
              <a:ext cx="22733" cy="23075"/>
            </a:xfrm>
            <a:custGeom>
              <a:avLst/>
              <a:gdLst/>
              <a:ahLst/>
              <a:cxnLst>
                <a:cxn ang="0">
                  <a:pos x="wd2" y="hd2"/>
                </a:cxn>
                <a:cxn ang="5400000">
                  <a:pos x="wd2" y="hd2"/>
                </a:cxn>
                <a:cxn ang="10800000">
                  <a:pos x="wd2" y="hd2"/>
                </a:cxn>
                <a:cxn ang="16200000">
                  <a:pos x="wd2" y="hd2"/>
                </a:cxn>
              </a:cxnLst>
              <a:rect l="0" t="0" r="r" b="b"/>
              <a:pathLst>
                <a:path w="12860" h="14390" extrusionOk="0">
                  <a:moveTo>
                    <a:pt x="9817" y="12272"/>
                  </a:moveTo>
                  <a:cubicBezTo>
                    <a:pt x="5497" y="17672"/>
                    <a:pt x="-3143" y="12272"/>
                    <a:pt x="1177" y="1472"/>
                  </a:cubicBezTo>
                  <a:cubicBezTo>
                    <a:pt x="1177" y="-3928"/>
                    <a:pt x="18457" y="6872"/>
                    <a:pt x="9817" y="12272"/>
                  </a:cubicBezTo>
                  <a:cubicBezTo>
                    <a:pt x="5497" y="17672"/>
                    <a:pt x="18457" y="6872"/>
                    <a:pt x="9817" y="12272"/>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52" name="Shape 652"/>
            <p:cNvSpPr/>
            <p:nvPr/>
          </p:nvSpPr>
          <p:spPr>
            <a:xfrm>
              <a:off x="4228694" y="4361344"/>
              <a:ext cx="30886" cy="38492"/>
            </a:xfrm>
            <a:custGeom>
              <a:avLst/>
              <a:gdLst/>
              <a:ahLst/>
              <a:cxnLst>
                <a:cxn ang="0">
                  <a:pos x="wd2" y="hd2"/>
                </a:cxn>
                <a:cxn ang="5400000">
                  <a:pos x="wd2" y="hd2"/>
                </a:cxn>
                <a:cxn ang="10800000">
                  <a:pos x="wd2" y="hd2"/>
                </a:cxn>
                <a:cxn ang="16200000">
                  <a:pos x="wd2" y="hd2"/>
                </a:cxn>
              </a:cxnLst>
              <a:rect l="0" t="0" r="r" b="b"/>
              <a:pathLst>
                <a:path w="14388" h="12525" extrusionOk="0">
                  <a:moveTo>
                    <a:pt x="1600" y="9612"/>
                  </a:moveTo>
                  <a:cubicBezTo>
                    <a:pt x="-2000" y="6912"/>
                    <a:pt x="5200" y="6912"/>
                    <a:pt x="5200" y="6912"/>
                  </a:cubicBezTo>
                  <a:cubicBezTo>
                    <a:pt x="8800" y="6912"/>
                    <a:pt x="8800" y="-3888"/>
                    <a:pt x="12400" y="1512"/>
                  </a:cubicBezTo>
                  <a:cubicBezTo>
                    <a:pt x="19600" y="6912"/>
                    <a:pt x="5200" y="17712"/>
                    <a:pt x="1600" y="9612"/>
                  </a:cubicBezTo>
                  <a:cubicBezTo>
                    <a:pt x="-2000" y="6912"/>
                    <a:pt x="1600" y="12312"/>
                    <a:pt x="1600" y="9612"/>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53" name="Shape 653"/>
            <p:cNvSpPr/>
            <p:nvPr/>
          </p:nvSpPr>
          <p:spPr>
            <a:xfrm>
              <a:off x="4668183" y="4810402"/>
              <a:ext cx="98269" cy="101425"/>
            </a:xfrm>
            <a:custGeom>
              <a:avLst/>
              <a:gdLst/>
              <a:ahLst/>
              <a:cxnLst>
                <a:cxn ang="0">
                  <a:pos x="wd2" y="hd2"/>
                </a:cxn>
                <a:cxn ang="5400000">
                  <a:pos x="wd2" y="hd2"/>
                </a:cxn>
                <a:cxn ang="10800000">
                  <a:pos x="wd2" y="hd2"/>
                </a:cxn>
                <a:cxn ang="16200000">
                  <a:pos x="wd2" y="hd2"/>
                </a:cxn>
              </a:cxnLst>
              <a:rect l="0" t="0" r="r" b="b"/>
              <a:pathLst>
                <a:path w="18982" h="19976" extrusionOk="0">
                  <a:moveTo>
                    <a:pt x="17610" y="6231"/>
                  </a:moveTo>
                  <a:cubicBezTo>
                    <a:pt x="17610" y="4570"/>
                    <a:pt x="16067" y="4570"/>
                    <a:pt x="14525" y="4570"/>
                  </a:cubicBezTo>
                  <a:cubicBezTo>
                    <a:pt x="11439" y="2908"/>
                    <a:pt x="11439" y="1247"/>
                    <a:pt x="8353" y="1247"/>
                  </a:cubicBezTo>
                  <a:cubicBezTo>
                    <a:pt x="6810" y="-415"/>
                    <a:pt x="3725" y="-415"/>
                    <a:pt x="2182" y="1247"/>
                  </a:cubicBezTo>
                  <a:cubicBezTo>
                    <a:pt x="2182" y="1247"/>
                    <a:pt x="2182" y="2908"/>
                    <a:pt x="639" y="2908"/>
                  </a:cubicBezTo>
                  <a:cubicBezTo>
                    <a:pt x="-904" y="6231"/>
                    <a:pt x="639" y="4570"/>
                    <a:pt x="2182" y="6231"/>
                  </a:cubicBezTo>
                  <a:cubicBezTo>
                    <a:pt x="2182" y="6231"/>
                    <a:pt x="639" y="11216"/>
                    <a:pt x="639" y="11216"/>
                  </a:cubicBezTo>
                  <a:cubicBezTo>
                    <a:pt x="639" y="14539"/>
                    <a:pt x="639" y="14539"/>
                    <a:pt x="2182" y="16200"/>
                  </a:cubicBezTo>
                  <a:cubicBezTo>
                    <a:pt x="3725" y="17862"/>
                    <a:pt x="3725" y="16200"/>
                    <a:pt x="5267" y="16200"/>
                  </a:cubicBezTo>
                  <a:cubicBezTo>
                    <a:pt x="8353" y="16200"/>
                    <a:pt x="6810" y="19523"/>
                    <a:pt x="9896" y="19523"/>
                  </a:cubicBezTo>
                  <a:cubicBezTo>
                    <a:pt x="12982" y="21185"/>
                    <a:pt x="11439" y="17862"/>
                    <a:pt x="14525" y="16200"/>
                  </a:cubicBezTo>
                  <a:cubicBezTo>
                    <a:pt x="17610" y="12877"/>
                    <a:pt x="20696" y="11216"/>
                    <a:pt x="17610" y="6231"/>
                  </a:cubicBezTo>
                  <a:cubicBezTo>
                    <a:pt x="17610" y="2908"/>
                    <a:pt x="20696" y="12877"/>
                    <a:pt x="17610" y="6231"/>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54" name="Shape 654"/>
            <p:cNvSpPr/>
            <p:nvPr/>
          </p:nvSpPr>
          <p:spPr>
            <a:xfrm>
              <a:off x="4015260" y="4026149"/>
              <a:ext cx="66171" cy="28401"/>
            </a:xfrm>
            <a:custGeom>
              <a:avLst/>
              <a:gdLst/>
              <a:ahLst/>
              <a:cxnLst>
                <a:cxn ang="0">
                  <a:pos x="wd2" y="hd2"/>
                </a:cxn>
                <a:cxn ang="5400000">
                  <a:pos x="wd2" y="hd2"/>
                </a:cxn>
                <a:cxn ang="10800000">
                  <a:pos x="wd2" y="hd2"/>
                </a:cxn>
                <a:cxn ang="16200000">
                  <a:pos x="wd2" y="hd2"/>
                </a:cxn>
              </a:cxnLst>
              <a:rect l="0" t="0" r="r" b="b"/>
              <a:pathLst>
                <a:path w="18071" h="17712" extrusionOk="0">
                  <a:moveTo>
                    <a:pt x="17715" y="10800"/>
                  </a:moveTo>
                  <a:cubicBezTo>
                    <a:pt x="13395" y="5400"/>
                    <a:pt x="11235" y="0"/>
                    <a:pt x="6915" y="0"/>
                  </a:cubicBezTo>
                  <a:cubicBezTo>
                    <a:pt x="4755" y="0"/>
                    <a:pt x="-1725" y="5400"/>
                    <a:pt x="435" y="16200"/>
                  </a:cubicBezTo>
                  <a:cubicBezTo>
                    <a:pt x="2595" y="21600"/>
                    <a:pt x="17715" y="10800"/>
                    <a:pt x="17715" y="10800"/>
                  </a:cubicBezTo>
                  <a:cubicBezTo>
                    <a:pt x="11235" y="5400"/>
                    <a:pt x="19875" y="16200"/>
                    <a:pt x="17715" y="108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55" name="Shape 655"/>
            <p:cNvSpPr/>
            <p:nvPr/>
          </p:nvSpPr>
          <p:spPr>
            <a:xfrm>
              <a:off x="3558929" y="4025797"/>
              <a:ext cx="85458" cy="34988"/>
            </a:xfrm>
            <a:custGeom>
              <a:avLst/>
              <a:gdLst/>
              <a:ahLst/>
              <a:cxnLst>
                <a:cxn ang="0">
                  <a:pos x="wd2" y="hd2"/>
                </a:cxn>
                <a:cxn ang="5400000">
                  <a:pos x="wd2" y="hd2"/>
                </a:cxn>
                <a:cxn ang="10800000">
                  <a:pos x="wd2" y="hd2"/>
                </a:cxn>
                <a:cxn ang="16200000">
                  <a:pos x="wd2" y="hd2"/>
                </a:cxn>
              </a:cxnLst>
              <a:rect l="0" t="0" r="r" b="b"/>
              <a:pathLst>
                <a:path w="20509" h="17455" extrusionOk="0">
                  <a:moveTo>
                    <a:pt x="19636" y="13135"/>
                  </a:moveTo>
                  <a:cubicBezTo>
                    <a:pt x="19636" y="175"/>
                    <a:pt x="3927" y="-4145"/>
                    <a:pt x="0" y="4495"/>
                  </a:cubicBezTo>
                  <a:cubicBezTo>
                    <a:pt x="0" y="4495"/>
                    <a:pt x="7855" y="17455"/>
                    <a:pt x="9818" y="17455"/>
                  </a:cubicBezTo>
                  <a:cubicBezTo>
                    <a:pt x="11782" y="17455"/>
                    <a:pt x="21600" y="13135"/>
                    <a:pt x="19636" y="13135"/>
                  </a:cubicBezTo>
                  <a:cubicBezTo>
                    <a:pt x="19636" y="8815"/>
                    <a:pt x="21600" y="17455"/>
                    <a:pt x="19636" y="13135"/>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56" name="Shape 656"/>
            <p:cNvSpPr/>
            <p:nvPr/>
          </p:nvSpPr>
          <p:spPr>
            <a:xfrm>
              <a:off x="3313469" y="3824120"/>
              <a:ext cx="414559" cy="148249"/>
            </a:xfrm>
            <a:custGeom>
              <a:avLst/>
              <a:gdLst/>
              <a:ahLst/>
              <a:cxnLst>
                <a:cxn ang="0">
                  <a:pos x="wd2" y="hd2"/>
                </a:cxn>
                <a:cxn ang="5400000">
                  <a:pos x="wd2" y="hd2"/>
                </a:cxn>
                <a:cxn ang="10800000">
                  <a:pos x="wd2" y="hd2"/>
                </a:cxn>
                <a:cxn ang="16200000">
                  <a:pos x="wd2" y="hd2"/>
                </a:cxn>
              </a:cxnLst>
              <a:rect l="0" t="0" r="r" b="b"/>
              <a:pathLst>
                <a:path w="21600" h="20933" extrusionOk="0">
                  <a:moveTo>
                    <a:pt x="21600" y="19200"/>
                  </a:moveTo>
                  <a:cubicBezTo>
                    <a:pt x="21600" y="20400"/>
                    <a:pt x="17446" y="20400"/>
                    <a:pt x="17031" y="20400"/>
                  </a:cubicBezTo>
                  <a:cubicBezTo>
                    <a:pt x="16200" y="20400"/>
                    <a:pt x="15369" y="21600"/>
                    <a:pt x="14538" y="20400"/>
                  </a:cubicBezTo>
                  <a:cubicBezTo>
                    <a:pt x="14123" y="19200"/>
                    <a:pt x="17031" y="18000"/>
                    <a:pt x="15369" y="16800"/>
                  </a:cubicBezTo>
                  <a:cubicBezTo>
                    <a:pt x="14538" y="15600"/>
                    <a:pt x="13708" y="15600"/>
                    <a:pt x="13292" y="13200"/>
                  </a:cubicBezTo>
                  <a:cubicBezTo>
                    <a:pt x="12462" y="10800"/>
                    <a:pt x="12877" y="9600"/>
                    <a:pt x="11631" y="9600"/>
                  </a:cubicBezTo>
                  <a:cubicBezTo>
                    <a:pt x="9969" y="10800"/>
                    <a:pt x="9554" y="7200"/>
                    <a:pt x="8308" y="6000"/>
                  </a:cubicBezTo>
                  <a:cubicBezTo>
                    <a:pt x="7892" y="6000"/>
                    <a:pt x="6231" y="7200"/>
                    <a:pt x="5815" y="6000"/>
                  </a:cubicBezTo>
                  <a:cubicBezTo>
                    <a:pt x="5815" y="4800"/>
                    <a:pt x="6646" y="4800"/>
                    <a:pt x="6646" y="3600"/>
                  </a:cubicBezTo>
                  <a:cubicBezTo>
                    <a:pt x="6646" y="2400"/>
                    <a:pt x="3738" y="3600"/>
                    <a:pt x="3323" y="3600"/>
                  </a:cubicBezTo>
                  <a:cubicBezTo>
                    <a:pt x="3323" y="4800"/>
                    <a:pt x="0" y="8400"/>
                    <a:pt x="0" y="7200"/>
                  </a:cubicBezTo>
                  <a:cubicBezTo>
                    <a:pt x="0" y="4800"/>
                    <a:pt x="1662" y="2400"/>
                    <a:pt x="2492" y="2400"/>
                  </a:cubicBezTo>
                  <a:cubicBezTo>
                    <a:pt x="3738" y="0"/>
                    <a:pt x="4985" y="0"/>
                    <a:pt x="6646" y="0"/>
                  </a:cubicBezTo>
                  <a:cubicBezTo>
                    <a:pt x="7477" y="0"/>
                    <a:pt x="9138" y="0"/>
                    <a:pt x="9969" y="1200"/>
                  </a:cubicBezTo>
                  <a:cubicBezTo>
                    <a:pt x="10800" y="2400"/>
                    <a:pt x="11631" y="4800"/>
                    <a:pt x="12877" y="4800"/>
                  </a:cubicBezTo>
                  <a:cubicBezTo>
                    <a:pt x="12877" y="4800"/>
                    <a:pt x="12877" y="3600"/>
                    <a:pt x="13292" y="4800"/>
                  </a:cubicBezTo>
                  <a:cubicBezTo>
                    <a:pt x="13708" y="6000"/>
                    <a:pt x="13708" y="6000"/>
                    <a:pt x="14123" y="6000"/>
                  </a:cubicBezTo>
                  <a:cubicBezTo>
                    <a:pt x="14538" y="7200"/>
                    <a:pt x="15369" y="8400"/>
                    <a:pt x="15785" y="9600"/>
                  </a:cubicBezTo>
                  <a:cubicBezTo>
                    <a:pt x="16615" y="10800"/>
                    <a:pt x="18277" y="10800"/>
                    <a:pt x="18692" y="13200"/>
                  </a:cubicBezTo>
                  <a:cubicBezTo>
                    <a:pt x="19523" y="15600"/>
                    <a:pt x="21600" y="15600"/>
                    <a:pt x="21600" y="192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57" name="Shape 657"/>
            <p:cNvSpPr/>
            <p:nvPr/>
          </p:nvSpPr>
          <p:spPr>
            <a:xfrm>
              <a:off x="3565065" y="3731763"/>
              <a:ext cx="17231" cy="31751"/>
            </a:xfrm>
            <a:custGeom>
              <a:avLst/>
              <a:gdLst/>
              <a:ahLst/>
              <a:cxnLst>
                <a:cxn ang="0">
                  <a:pos x="wd2" y="hd2"/>
                </a:cxn>
                <a:cxn ang="5400000">
                  <a:pos x="wd2" y="hd2"/>
                </a:cxn>
                <a:cxn ang="10800000">
                  <a:pos x="wd2" y="hd2"/>
                </a:cxn>
                <a:cxn ang="16200000">
                  <a:pos x="wd2" y="hd2"/>
                </a:cxn>
              </a:cxnLst>
              <a:rect l="0" t="0" r="r" b="b"/>
              <a:pathLst>
                <a:path w="11371" h="21600" extrusionOk="0">
                  <a:moveTo>
                    <a:pt x="6750" y="21600"/>
                  </a:moveTo>
                  <a:cubicBezTo>
                    <a:pt x="-4050" y="21600"/>
                    <a:pt x="1350" y="5400"/>
                    <a:pt x="1350" y="0"/>
                  </a:cubicBezTo>
                  <a:cubicBezTo>
                    <a:pt x="6750" y="0"/>
                    <a:pt x="17550" y="21600"/>
                    <a:pt x="6750" y="21600"/>
                  </a:cubicBezTo>
                  <a:cubicBezTo>
                    <a:pt x="1350" y="21600"/>
                    <a:pt x="17550" y="21600"/>
                    <a:pt x="6750" y="21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58" name="Shape 658"/>
            <p:cNvSpPr/>
            <p:nvPr/>
          </p:nvSpPr>
          <p:spPr>
            <a:xfrm>
              <a:off x="3760753" y="3909983"/>
              <a:ext cx="16366" cy="10343"/>
            </a:xfrm>
            <a:custGeom>
              <a:avLst/>
              <a:gdLst/>
              <a:ahLst/>
              <a:cxnLst>
                <a:cxn ang="0">
                  <a:pos x="wd2" y="hd2"/>
                </a:cxn>
                <a:cxn ang="5400000">
                  <a:pos x="wd2" y="hd2"/>
                </a:cxn>
                <a:cxn ang="10800000">
                  <a:pos x="wd2" y="hd2"/>
                </a:cxn>
                <a:cxn ang="16200000">
                  <a:pos x="wd2" y="hd2"/>
                </a:cxn>
              </a:cxnLst>
              <a:rect l="0" t="0" r="r" b="b"/>
              <a:pathLst>
                <a:path w="21600" h="12900" extrusionOk="0">
                  <a:moveTo>
                    <a:pt x="21600" y="8100"/>
                  </a:moveTo>
                  <a:cubicBezTo>
                    <a:pt x="21600" y="-2700"/>
                    <a:pt x="0" y="-2700"/>
                    <a:pt x="0" y="8100"/>
                  </a:cubicBezTo>
                  <a:cubicBezTo>
                    <a:pt x="0" y="8100"/>
                    <a:pt x="21600" y="18900"/>
                    <a:pt x="21600" y="81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59" name="Shape 659"/>
            <p:cNvSpPr/>
            <p:nvPr/>
          </p:nvSpPr>
          <p:spPr>
            <a:xfrm>
              <a:off x="4240765" y="2672502"/>
              <a:ext cx="46366" cy="67216"/>
            </a:xfrm>
            <a:custGeom>
              <a:avLst/>
              <a:gdLst/>
              <a:ahLst/>
              <a:cxnLst>
                <a:cxn ang="0">
                  <a:pos x="wd2" y="hd2"/>
                </a:cxn>
                <a:cxn ang="5400000">
                  <a:pos x="wd2" y="hd2"/>
                </a:cxn>
                <a:cxn ang="10800000">
                  <a:pos x="wd2" y="hd2"/>
                </a:cxn>
                <a:cxn ang="16200000">
                  <a:pos x="wd2" y="hd2"/>
                </a:cxn>
              </a:cxnLst>
              <a:rect l="0" t="0" r="r" b="b"/>
              <a:pathLst>
                <a:path w="21600" h="16768" extrusionOk="0">
                  <a:moveTo>
                    <a:pt x="10800" y="14413"/>
                  </a:moveTo>
                  <a:cubicBezTo>
                    <a:pt x="7200" y="18733"/>
                    <a:pt x="0" y="16573"/>
                    <a:pt x="0" y="12253"/>
                  </a:cubicBezTo>
                  <a:cubicBezTo>
                    <a:pt x="3600" y="10093"/>
                    <a:pt x="10800" y="3613"/>
                    <a:pt x="14400" y="1453"/>
                  </a:cubicBezTo>
                  <a:cubicBezTo>
                    <a:pt x="21600" y="-2867"/>
                    <a:pt x="21600" y="3613"/>
                    <a:pt x="21600" y="5773"/>
                  </a:cubicBezTo>
                  <a:cubicBezTo>
                    <a:pt x="21600" y="10093"/>
                    <a:pt x="10800" y="10093"/>
                    <a:pt x="10800" y="14413"/>
                  </a:cubicBezTo>
                  <a:cubicBezTo>
                    <a:pt x="7200" y="18733"/>
                    <a:pt x="10800" y="14413"/>
                    <a:pt x="10800" y="14413"/>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60" name="Shape 660"/>
            <p:cNvSpPr/>
            <p:nvPr/>
          </p:nvSpPr>
          <p:spPr>
            <a:xfrm>
              <a:off x="4276745" y="2711572"/>
              <a:ext cx="32255" cy="27367"/>
            </a:xfrm>
            <a:custGeom>
              <a:avLst/>
              <a:gdLst/>
              <a:ahLst/>
              <a:cxnLst>
                <a:cxn ang="0">
                  <a:pos x="wd2" y="hd2"/>
                </a:cxn>
                <a:cxn ang="5400000">
                  <a:pos x="wd2" y="hd2"/>
                </a:cxn>
                <a:cxn ang="10800000">
                  <a:pos x="wd2" y="hd2"/>
                </a:cxn>
                <a:cxn ang="16200000">
                  <a:pos x="wd2" y="hd2"/>
                </a:cxn>
              </a:cxnLst>
              <a:rect l="0" t="0" r="r" b="b"/>
              <a:pathLst>
                <a:path w="12164" h="17067" extrusionOk="0">
                  <a:moveTo>
                    <a:pt x="3916" y="17067"/>
                  </a:moveTo>
                  <a:cubicBezTo>
                    <a:pt x="-5341" y="17067"/>
                    <a:pt x="3916" y="-4533"/>
                    <a:pt x="10088" y="867"/>
                  </a:cubicBezTo>
                  <a:cubicBezTo>
                    <a:pt x="16259" y="867"/>
                    <a:pt x="7002" y="17067"/>
                    <a:pt x="3916" y="17067"/>
                  </a:cubicBezTo>
                  <a:cubicBezTo>
                    <a:pt x="830" y="17067"/>
                    <a:pt x="7002" y="17067"/>
                    <a:pt x="3916" y="1706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61" name="Shape 661"/>
            <p:cNvSpPr/>
            <p:nvPr/>
          </p:nvSpPr>
          <p:spPr>
            <a:xfrm>
              <a:off x="4122415" y="2669668"/>
              <a:ext cx="101985" cy="55798"/>
            </a:xfrm>
            <a:custGeom>
              <a:avLst/>
              <a:gdLst/>
              <a:ahLst/>
              <a:cxnLst>
                <a:cxn ang="0">
                  <a:pos x="wd2" y="hd2"/>
                </a:cxn>
                <a:cxn ang="5400000">
                  <a:pos x="wd2" y="hd2"/>
                </a:cxn>
                <a:cxn ang="10800000">
                  <a:pos x="wd2" y="hd2"/>
                </a:cxn>
                <a:cxn ang="16200000">
                  <a:pos x="wd2" y="hd2"/>
                </a:cxn>
              </a:cxnLst>
              <a:rect l="0" t="0" r="r" b="b"/>
              <a:pathLst>
                <a:path w="18356" h="19886" extrusionOk="0">
                  <a:moveTo>
                    <a:pt x="12596" y="18514"/>
                  </a:moveTo>
                  <a:cubicBezTo>
                    <a:pt x="11156" y="18514"/>
                    <a:pt x="11156" y="18514"/>
                    <a:pt x="11156" y="15429"/>
                  </a:cubicBezTo>
                  <a:cubicBezTo>
                    <a:pt x="11156" y="15429"/>
                    <a:pt x="8276" y="18514"/>
                    <a:pt x="6836" y="15429"/>
                  </a:cubicBezTo>
                  <a:cubicBezTo>
                    <a:pt x="6836" y="12343"/>
                    <a:pt x="-3244" y="3086"/>
                    <a:pt x="1076" y="0"/>
                  </a:cubicBezTo>
                  <a:cubicBezTo>
                    <a:pt x="2516" y="0"/>
                    <a:pt x="3956" y="6171"/>
                    <a:pt x="5396" y="6171"/>
                  </a:cubicBezTo>
                  <a:cubicBezTo>
                    <a:pt x="6836" y="9257"/>
                    <a:pt x="6836" y="6171"/>
                    <a:pt x="8276" y="9257"/>
                  </a:cubicBezTo>
                  <a:cubicBezTo>
                    <a:pt x="9716" y="12343"/>
                    <a:pt x="15476" y="6171"/>
                    <a:pt x="18356" y="9257"/>
                  </a:cubicBezTo>
                  <a:cubicBezTo>
                    <a:pt x="16916" y="9257"/>
                    <a:pt x="14036" y="18514"/>
                    <a:pt x="12596" y="18514"/>
                  </a:cubicBezTo>
                  <a:cubicBezTo>
                    <a:pt x="9716" y="21600"/>
                    <a:pt x="14036" y="18514"/>
                    <a:pt x="12596" y="18514"/>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62" name="Shape 662"/>
            <p:cNvSpPr/>
            <p:nvPr/>
          </p:nvSpPr>
          <p:spPr>
            <a:xfrm>
              <a:off x="4128946" y="2514345"/>
              <a:ext cx="104872" cy="42240"/>
            </a:xfrm>
            <a:custGeom>
              <a:avLst/>
              <a:gdLst/>
              <a:ahLst/>
              <a:cxnLst>
                <a:cxn ang="0">
                  <a:pos x="wd2" y="hd2"/>
                </a:cxn>
                <a:cxn ang="5400000">
                  <a:pos x="wd2" y="hd2"/>
                </a:cxn>
                <a:cxn ang="10800000">
                  <a:pos x="wd2" y="hd2"/>
                </a:cxn>
                <a:cxn ang="16200000">
                  <a:pos x="wd2" y="hd2"/>
                </a:cxn>
              </a:cxnLst>
              <a:rect l="0" t="0" r="r" b="b"/>
              <a:pathLst>
                <a:path w="18056" h="13743" extrusionOk="0">
                  <a:moveTo>
                    <a:pt x="17550" y="12272"/>
                  </a:moveTo>
                  <a:cubicBezTo>
                    <a:pt x="14850" y="17672"/>
                    <a:pt x="1350" y="6872"/>
                    <a:pt x="0" y="1472"/>
                  </a:cubicBezTo>
                  <a:cubicBezTo>
                    <a:pt x="0" y="-3928"/>
                    <a:pt x="21600" y="6872"/>
                    <a:pt x="17550" y="12272"/>
                  </a:cubicBezTo>
                  <a:cubicBezTo>
                    <a:pt x="16200" y="14972"/>
                    <a:pt x="18900" y="9572"/>
                    <a:pt x="17550" y="12272"/>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63" name="Shape 663"/>
            <p:cNvSpPr/>
            <p:nvPr/>
          </p:nvSpPr>
          <p:spPr>
            <a:xfrm>
              <a:off x="4328041" y="2415689"/>
              <a:ext cx="256373" cy="255899"/>
            </a:xfrm>
            <a:custGeom>
              <a:avLst/>
              <a:gdLst/>
              <a:ahLst/>
              <a:cxnLst>
                <a:cxn ang="0">
                  <a:pos x="wd2" y="hd2"/>
                </a:cxn>
                <a:cxn ang="5400000">
                  <a:pos x="wd2" y="hd2"/>
                </a:cxn>
                <a:cxn ang="10800000">
                  <a:pos x="wd2" y="hd2"/>
                </a:cxn>
                <a:cxn ang="16200000">
                  <a:pos x="wd2" y="hd2"/>
                </a:cxn>
              </a:cxnLst>
              <a:rect l="0" t="0" r="r" b="b"/>
              <a:pathLst>
                <a:path w="21600" h="21045" extrusionOk="0">
                  <a:moveTo>
                    <a:pt x="12825" y="697"/>
                  </a:moveTo>
                  <a:cubicBezTo>
                    <a:pt x="13500" y="0"/>
                    <a:pt x="11475" y="0"/>
                    <a:pt x="11475" y="0"/>
                  </a:cubicBezTo>
                  <a:cubicBezTo>
                    <a:pt x="10800" y="0"/>
                    <a:pt x="10125" y="697"/>
                    <a:pt x="9450" y="1394"/>
                  </a:cubicBezTo>
                  <a:cubicBezTo>
                    <a:pt x="8775" y="2090"/>
                    <a:pt x="8100" y="2787"/>
                    <a:pt x="7425" y="3484"/>
                  </a:cubicBezTo>
                  <a:cubicBezTo>
                    <a:pt x="7425" y="4181"/>
                    <a:pt x="6750" y="4877"/>
                    <a:pt x="6075" y="4877"/>
                  </a:cubicBezTo>
                  <a:cubicBezTo>
                    <a:pt x="6075" y="6271"/>
                    <a:pt x="5400" y="7665"/>
                    <a:pt x="4725" y="9058"/>
                  </a:cubicBezTo>
                  <a:cubicBezTo>
                    <a:pt x="4725" y="10452"/>
                    <a:pt x="4050" y="11148"/>
                    <a:pt x="3375" y="11845"/>
                  </a:cubicBezTo>
                  <a:cubicBezTo>
                    <a:pt x="2700" y="12542"/>
                    <a:pt x="1350" y="13239"/>
                    <a:pt x="1350" y="13239"/>
                  </a:cubicBezTo>
                  <a:cubicBezTo>
                    <a:pt x="1350" y="13935"/>
                    <a:pt x="2700" y="13935"/>
                    <a:pt x="2700" y="14632"/>
                  </a:cubicBezTo>
                  <a:cubicBezTo>
                    <a:pt x="2700" y="15329"/>
                    <a:pt x="0" y="16723"/>
                    <a:pt x="0" y="17419"/>
                  </a:cubicBezTo>
                  <a:cubicBezTo>
                    <a:pt x="0" y="18813"/>
                    <a:pt x="2025" y="18116"/>
                    <a:pt x="2700" y="17419"/>
                  </a:cubicBezTo>
                  <a:cubicBezTo>
                    <a:pt x="4050" y="17419"/>
                    <a:pt x="5400" y="18116"/>
                    <a:pt x="6750" y="18116"/>
                  </a:cubicBezTo>
                  <a:cubicBezTo>
                    <a:pt x="8775" y="18813"/>
                    <a:pt x="10800" y="18116"/>
                    <a:pt x="12825" y="18813"/>
                  </a:cubicBezTo>
                  <a:cubicBezTo>
                    <a:pt x="12825" y="18813"/>
                    <a:pt x="14850" y="17419"/>
                    <a:pt x="14850" y="18116"/>
                  </a:cubicBezTo>
                  <a:cubicBezTo>
                    <a:pt x="14850" y="18813"/>
                    <a:pt x="12825" y="20903"/>
                    <a:pt x="12825" y="20903"/>
                  </a:cubicBezTo>
                  <a:cubicBezTo>
                    <a:pt x="13500" y="21600"/>
                    <a:pt x="14850" y="19510"/>
                    <a:pt x="14850" y="19510"/>
                  </a:cubicBezTo>
                  <a:cubicBezTo>
                    <a:pt x="16200" y="18813"/>
                    <a:pt x="17550" y="18813"/>
                    <a:pt x="18225" y="18116"/>
                  </a:cubicBezTo>
                  <a:cubicBezTo>
                    <a:pt x="18225" y="17419"/>
                    <a:pt x="21600" y="13935"/>
                    <a:pt x="21600" y="13935"/>
                  </a:cubicBezTo>
                  <a:cubicBezTo>
                    <a:pt x="20925" y="13239"/>
                    <a:pt x="20250" y="13935"/>
                    <a:pt x="19575" y="13935"/>
                  </a:cubicBezTo>
                  <a:cubicBezTo>
                    <a:pt x="19575" y="13935"/>
                    <a:pt x="17550" y="12542"/>
                    <a:pt x="17550" y="12542"/>
                  </a:cubicBezTo>
                  <a:cubicBezTo>
                    <a:pt x="17550" y="11845"/>
                    <a:pt x="20250" y="11148"/>
                    <a:pt x="19575" y="10452"/>
                  </a:cubicBezTo>
                  <a:cubicBezTo>
                    <a:pt x="19575" y="9755"/>
                    <a:pt x="18225" y="10452"/>
                    <a:pt x="17550" y="10452"/>
                  </a:cubicBezTo>
                  <a:cubicBezTo>
                    <a:pt x="16875" y="10452"/>
                    <a:pt x="16875" y="9058"/>
                    <a:pt x="16200" y="9058"/>
                  </a:cubicBezTo>
                  <a:cubicBezTo>
                    <a:pt x="16200" y="9058"/>
                    <a:pt x="14175" y="11148"/>
                    <a:pt x="14175" y="11148"/>
                  </a:cubicBezTo>
                  <a:cubicBezTo>
                    <a:pt x="13500" y="9755"/>
                    <a:pt x="13500" y="9755"/>
                    <a:pt x="12150" y="9058"/>
                  </a:cubicBezTo>
                  <a:cubicBezTo>
                    <a:pt x="10800" y="8361"/>
                    <a:pt x="12825" y="8361"/>
                    <a:pt x="12825" y="7665"/>
                  </a:cubicBezTo>
                  <a:cubicBezTo>
                    <a:pt x="12825" y="7665"/>
                    <a:pt x="11475" y="6271"/>
                    <a:pt x="10800" y="6271"/>
                  </a:cubicBezTo>
                  <a:cubicBezTo>
                    <a:pt x="10800" y="6968"/>
                    <a:pt x="9450" y="9058"/>
                    <a:pt x="9450" y="8361"/>
                  </a:cubicBezTo>
                  <a:cubicBezTo>
                    <a:pt x="8100" y="7665"/>
                    <a:pt x="10125" y="4877"/>
                    <a:pt x="10800" y="4877"/>
                  </a:cubicBezTo>
                  <a:cubicBezTo>
                    <a:pt x="11475" y="4181"/>
                    <a:pt x="11475" y="3484"/>
                    <a:pt x="12150" y="2787"/>
                  </a:cubicBezTo>
                  <a:cubicBezTo>
                    <a:pt x="12150" y="2090"/>
                    <a:pt x="12150" y="1394"/>
                    <a:pt x="12150" y="1394"/>
                  </a:cubicBezTo>
                  <a:cubicBezTo>
                    <a:pt x="12150" y="1394"/>
                    <a:pt x="12825" y="697"/>
                    <a:pt x="12825" y="697"/>
                  </a:cubicBezTo>
                  <a:cubicBezTo>
                    <a:pt x="13500" y="0"/>
                    <a:pt x="12825" y="697"/>
                    <a:pt x="12825" y="69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64" name="Shape 664"/>
            <p:cNvSpPr/>
            <p:nvPr/>
          </p:nvSpPr>
          <p:spPr>
            <a:xfrm>
              <a:off x="4542426" y="2607935"/>
              <a:ext cx="58351" cy="79049"/>
            </a:xfrm>
            <a:custGeom>
              <a:avLst/>
              <a:gdLst/>
              <a:ahLst/>
              <a:cxnLst>
                <a:cxn ang="0">
                  <a:pos x="wd2" y="hd2"/>
                </a:cxn>
                <a:cxn ang="5400000">
                  <a:pos x="wd2" y="hd2"/>
                </a:cxn>
                <a:cxn ang="10800000">
                  <a:pos x="wd2" y="hd2"/>
                </a:cxn>
                <a:cxn ang="16200000">
                  <a:pos x="wd2" y="hd2"/>
                </a:cxn>
              </a:cxnLst>
              <a:rect l="0" t="0" r="r" b="b"/>
              <a:pathLst>
                <a:path w="19255" h="20400" extrusionOk="0">
                  <a:moveTo>
                    <a:pt x="13855" y="960"/>
                  </a:moveTo>
                  <a:cubicBezTo>
                    <a:pt x="11155" y="3120"/>
                    <a:pt x="-2345" y="11760"/>
                    <a:pt x="355" y="18240"/>
                  </a:cubicBezTo>
                  <a:cubicBezTo>
                    <a:pt x="355" y="18240"/>
                    <a:pt x="5755" y="11760"/>
                    <a:pt x="8455" y="13920"/>
                  </a:cubicBezTo>
                  <a:cubicBezTo>
                    <a:pt x="8455" y="13920"/>
                    <a:pt x="5755" y="20400"/>
                    <a:pt x="5755" y="20400"/>
                  </a:cubicBezTo>
                  <a:cubicBezTo>
                    <a:pt x="8455" y="20400"/>
                    <a:pt x="13855" y="18240"/>
                    <a:pt x="13855" y="16080"/>
                  </a:cubicBezTo>
                  <a:cubicBezTo>
                    <a:pt x="13855" y="13920"/>
                    <a:pt x="16555" y="11760"/>
                    <a:pt x="19255" y="7440"/>
                  </a:cubicBezTo>
                  <a:cubicBezTo>
                    <a:pt x="19255" y="3120"/>
                    <a:pt x="13855" y="7440"/>
                    <a:pt x="11155" y="7440"/>
                  </a:cubicBezTo>
                  <a:cubicBezTo>
                    <a:pt x="13855" y="7440"/>
                    <a:pt x="13855" y="-1200"/>
                    <a:pt x="13855" y="960"/>
                  </a:cubicBezTo>
                  <a:cubicBezTo>
                    <a:pt x="11155" y="960"/>
                    <a:pt x="16555" y="-1200"/>
                    <a:pt x="13855" y="96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65" name="Shape 665"/>
            <p:cNvSpPr/>
            <p:nvPr/>
          </p:nvSpPr>
          <p:spPr>
            <a:xfrm>
              <a:off x="4088036" y="1795930"/>
              <a:ext cx="24548" cy="31937"/>
            </a:xfrm>
            <a:custGeom>
              <a:avLst/>
              <a:gdLst/>
              <a:ahLst/>
              <a:cxnLst>
                <a:cxn ang="0">
                  <a:pos x="wd2" y="hd2"/>
                </a:cxn>
                <a:cxn ang="5400000">
                  <a:pos x="wd2" y="hd2"/>
                </a:cxn>
                <a:cxn ang="10800000">
                  <a:pos x="wd2" y="hd2"/>
                </a:cxn>
                <a:cxn ang="16200000">
                  <a:pos x="wd2" y="hd2"/>
                </a:cxn>
              </a:cxnLst>
              <a:rect l="0" t="0" r="r" b="b"/>
              <a:pathLst>
                <a:path w="21600" h="14060" extrusionOk="0">
                  <a:moveTo>
                    <a:pt x="21600" y="11525"/>
                  </a:moveTo>
                  <a:cubicBezTo>
                    <a:pt x="21600" y="7925"/>
                    <a:pt x="7200" y="-2875"/>
                    <a:pt x="7200" y="725"/>
                  </a:cubicBezTo>
                  <a:cubicBezTo>
                    <a:pt x="7200" y="725"/>
                    <a:pt x="7200" y="725"/>
                    <a:pt x="7200" y="4325"/>
                  </a:cubicBezTo>
                  <a:cubicBezTo>
                    <a:pt x="7200" y="4325"/>
                    <a:pt x="0" y="4325"/>
                    <a:pt x="0" y="4325"/>
                  </a:cubicBezTo>
                  <a:cubicBezTo>
                    <a:pt x="0" y="4325"/>
                    <a:pt x="21600" y="18725"/>
                    <a:pt x="21600" y="11525"/>
                  </a:cubicBezTo>
                  <a:cubicBezTo>
                    <a:pt x="21600" y="7925"/>
                    <a:pt x="21600" y="18725"/>
                    <a:pt x="21600" y="11525"/>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66" name="Shape 666"/>
            <p:cNvSpPr/>
            <p:nvPr/>
          </p:nvSpPr>
          <p:spPr>
            <a:xfrm>
              <a:off x="3968033" y="1879331"/>
              <a:ext cx="18596" cy="14671"/>
            </a:xfrm>
            <a:custGeom>
              <a:avLst/>
              <a:gdLst/>
              <a:ahLst/>
              <a:cxnLst>
                <a:cxn ang="0">
                  <a:pos x="wd2" y="hd2"/>
                </a:cxn>
                <a:cxn ang="5400000">
                  <a:pos x="wd2" y="hd2"/>
                </a:cxn>
                <a:cxn ang="10800000">
                  <a:pos x="wd2" y="hd2"/>
                </a:cxn>
                <a:cxn ang="16200000">
                  <a:pos x="wd2" y="hd2"/>
                </a:cxn>
              </a:cxnLst>
              <a:rect l="0" t="0" r="r" b="b"/>
              <a:pathLst>
                <a:path w="16362" h="12198" extrusionOk="0">
                  <a:moveTo>
                    <a:pt x="14400" y="2016"/>
                  </a:moveTo>
                  <a:cubicBezTo>
                    <a:pt x="14400" y="-5184"/>
                    <a:pt x="0" y="9216"/>
                    <a:pt x="0" y="9216"/>
                  </a:cubicBezTo>
                  <a:cubicBezTo>
                    <a:pt x="7200" y="16416"/>
                    <a:pt x="21600" y="9216"/>
                    <a:pt x="14400" y="2016"/>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67" name="Shape 667"/>
            <p:cNvSpPr/>
            <p:nvPr/>
          </p:nvSpPr>
          <p:spPr>
            <a:xfrm>
              <a:off x="3424139" y="2326814"/>
              <a:ext cx="47518" cy="24264"/>
            </a:xfrm>
            <a:custGeom>
              <a:avLst/>
              <a:gdLst/>
              <a:ahLst/>
              <a:cxnLst>
                <a:cxn ang="0">
                  <a:pos x="wd2" y="hd2"/>
                </a:cxn>
                <a:cxn ang="5400000">
                  <a:pos x="wd2" y="hd2"/>
                </a:cxn>
                <a:cxn ang="10800000">
                  <a:pos x="wd2" y="hd2"/>
                </a:cxn>
                <a:cxn ang="16200000">
                  <a:pos x="wd2" y="hd2"/>
                </a:cxn>
              </a:cxnLst>
              <a:rect l="0" t="0" r="r" b="b"/>
              <a:pathLst>
                <a:path w="18816" h="15132" extrusionOk="0">
                  <a:moveTo>
                    <a:pt x="18816" y="14030"/>
                  </a:moveTo>
                  <a:cubicBezTo>
                    <a:pt x="18816" y="-2170"/>
                    <a:pt x="6473" y="-2170"/>
                    <a:pt x="302" y="3230"/>
                  </a:cubicBezTo>
                  <a:cubicBezTo>
                    <a:pt x="-2784" y="3230"/>
                    <a:pt x="18816" y="19430"/>
                    <a:pt x="18816" y="14030"/>
                  </a:cubicBezTo>
                  <a:cubicBezTo>
                    <a:pt x="18816" y="-2170"/>
                    <a:pt x="18816" y="19430"/>
                    <a:pt x="18816" y="1403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68" name="Shape 668"/>
            <p:cNvSpPr/>
            <p:nvPr/>
          </p:nvSpPr>
          <p:spPr>
            <a:xfrm>
              <a:off x="3504381" y="2129783"/>
              <a:ext cx="41647" cy="34429"/>
            </a:xfrm>
            <a:custGeom>
              <a:avLst/>
              <a:gdLst/>
              <a:ahLst/>
              <a:cxnLst>
                <a:cxn ang="0">
                  <a:pos x="wd2" y="hd2"/>
                </a:cxn>
                <a:cxn ang="5400000">
                  <a:pos x="wd2" y="hd2"/>
                </a:cxn>
                <a:cxn ang="10800000">
                  <a:pos x="wd2" y="hd2"/>
                </a:cxn>
                <a:cxn ang="16200000">
                  <a:pos x="wd2" y="hd2"/>
                </a:cxn>
              </a:cxnLst>
              <a:rect l="0" t="0" r="r" b="b"/>
              <a:pathLst>
                <a:path w="18325" h="14314" extrusionOk="0">
                  <a:moveTo>
                    <a:pt x="10800" y="13275"/>
                  </a:moveTo>
                  <a:cubicBezTo>
                    <a:pt x="7200" y="9675"/>
                    <a:pt x="3600" y="9675"/>
                    <a:pt x="0" y="6075"/>
                  </a:cubicBezTo>
                  <a:cubicBezTo>
                    <a:pt x="3600" y="6075"/>
                    <a:pt x="10800" y="-4725"/>
                    <a:pt x="14400" y="2475"/>
                  </a:cubicBezTo>
                  <a:cubicBezTo>
                    <a:pt x="21600" y="6075"/>
                    <a:pt x="18000" y="16875"/>
                    <a:pt x="10800" y="13275"/>
                  </a:cubicBezTo>
                  <a:cubicBezTo>
                    <a:pt x="7200" y="9675"/>
                    <a:pt x="14400" y="16875"/>
                    <a:pt x="10800" y="13275"/>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69" name="Shape 669"/>
            <p:cNvSpPr/>
            <p:nvPr/>
          </p:nvSpPr>
          <p:spPr>
            <a:xfrm>
              <a:off x="3489561" y="1762574"/>
              <a:ext cx="31923" cy="44989"/>
            </a:xfrm>
            <a:custGeom>
              <a:avLst/>
              <a:gdLst/>
              <a:ahLst/>
              <a:cxnLst>
                <a:cxn ang="0">
                  <a:pos x="wd2" y="hd2"/>
                </a:cxn>
                <a:cxn ang="5400000">
                  <a:pos x="wd2" y="hd2"/>
                </a:cxn>
                <a:cxn ang="10800000">
                  <a:pos x="wd2" y="hd2"/>
                </a:cxn>
                <a:cxn ang="16200000">
                  <a:pos x="wd2" y="hd2"/>
                </a:cxn>
              </a:cxnLst>
              <a:rect l="0" t="0" r="r" b="b"/>
              <a:pathLst>
                <a:path w="14046" h="16033" extrusionOk="0">
                  <a:moveTo>
                    <a:pt x="6521" y="15731"/>
                  </a:moveTo>
                  <a:cubicBezTo>
                    <a:pt x="-4279" y="18817"/>
                    <a:pt x="-679" y="-2783"/>
                    <a:pt x="10121" y="303"/>
                  </a:cubicBezTo>
                  <a:cubicBezTo>
                    <a:pt x="17321" y="303"/>
                    <a:pt x="13721" y="15731"/>
                    <a:pt x="6521" y="15731"/>
                  </a:cubicBezTo>
                  <a:cubicBezTo>
                    <a:pt x="2921" y="15731"/>
                    <a:pt x="17321" y="15731"/>
                    <a:pt x="6521" y="15731"/>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70" name="Shape 670"/>
            <p:cNvSpPr/>
            <p:nvPr/>
          </p:nvSpPr>
          <p:spPr>
            <a:xfrm>
              <a:off x="3349308" y="1720132"/>
              <a:ext cx="68503" cy="51950"/>
            </a:xfrm>
            <a:custGeom>
              <a:avLst/>
              <a:gdLst/>
              <a:ahLst/>
              <a:cxnLst>
                <a:cxn ang="0">
                  <a:pos x="wd2" y="hd2"/>
                </a:cxn>
                <a:cxn ang="5400000">
                  <a:pos x="wd2" y="hd2"/>
                </a:cxn>
                <a:cxn ang="10800000">
                  <a:pos x="wd2" y="hd2"/>
                </a:cxn>
                <a:cxn ang="16200000">
                  <a:pos x="wd2" y="hd2"/>
                </a:cxn>
              </a:cxnLst>
              <a:rect l="0" t="0" r="r" b="b"/>
              <a:pathLst>
                <a:path w="15501" h="21600" extrusionOk="0">
                  <a:moveTo>
                    <a:pt x="5879" y="21600"/>
                  </a:moveTo>
                  <a:cubicBezTo>
                    <a:pt x="2279" y="21600"/>
                    <a:pt x="-1321" y="18000"/>
                    <a:pt x="479" y="10800"/>
                  </a:cubicBezTo>
                  <a:cubicBezTo>
                    <a:pt x="2279" y="3600"/>
                    <a:pt x="7679" y="3600"/>
                    <a:pt x="13079" y="0"/>
                  </a:cubicBezTo>
                  <a:cubicBezTo>
                    <a:pt x="20279" y="0"/>
                    <a:pt x="9479" y="21600"/>
                    <a:pt x="5879" y="21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71" name="Shape 671"/>
            <p:cNvSpPr/>
            <p:nvPr/>
          </p:nvSpPr>
          <p:spPr>
            <a:xfrm>
              <a:off x="3560125" y="1688383"/>
              <a:ext cx="39716" cy="23090"/>
            </a:xfrm>
            <a:custGeom>
              <a:avLst/>
              <a:gdLst/>
              <a:ahLst/>
              <a:cxnLst>
                <a:cxn ang="0">
                  <a:pos x="wd2" y="hd2"/>
                </a:cxn>
                <a:cxn ang="5400000">
                  <a:pos x="wd2" y="hd2"/>
                </a:cxn>
                <a:cxn ang="10800000">
                  <a:pos x="wd2" y="hd2"/>
                </a:cxn>
                <a:cxn ang="16200000">
                  <a:pos x="wd2" y="hd2"/>
                </a:cxn>
              </a:cxnLst>
              <a:rect l="0" t="0" r="r" b="b"/>
              <a:pathLst>
                <a:path w="15726" h="21600" extrusionOk="0">
                  <a:moveTo>
                    <a:pt x="9555" y="21600"/>
                  </a:moveTo>
                  <a:cubicBezTo>
                    <a:pt x="6469" y="21600"/>
                    <a:pt x="-5874" y="0"/>
                    <a:pt x="3383" y="0"/>
                  </a:cubicBezTo>
                  <a:cubicBezTo>
                    <a:pt x="6469" y="0"/>
                    <a:pt x="12640" y="0"/>
                    <a:pt x="15726" y="7200"/>
                  </a:cubicBezTo>
                  <a:cubicBezTo>
                    <a:pt x="15726" y="7200"/>
                    <a:pt x="12640" y="21600"/>
                    <a:pt x="9555" y="21600"/>
                  </a:cubicBezTo>
                  <a:cubicBezTo>
                    <a:pt x="6469" y="21600"/>
                    <a:pt x="15726" y="21600"/>
                    <a:pt x="9555" y="21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72" name="Shape 672"/>
            <p:cNvSpPr/>
            <p:nvPr/>
          </p:nvSpPr>
          <p:spPr>
            <a:xfrm>
              <a:off x="3218652" y="1524416"/>
              <a:ext cx="261186" cy="188643"/>
            </a:xfrm>
            <a:custGeom>
              <a:avLst/>
              <a:gdLst/>
              <a:ahLst/>
              <a:cxnLst>
                <a:cxn ang="0">
                  <a:pos x="wd2" y="hd2"/>
                </a:cxn>
                <a:cxn ang="5400000">
                  <a:pos x="wd2" y="hd2"/>
                </a:cxn>
                <a:cxn ang="10800000">
                  <a:pos x="wd2" y="hd2"/>
                </a:cxn>
                <a:cxn ang="16200000">
                  <a:pos x="wd2" y="hd2"/>
                </a:cxn>
              </a:cxnLst>
              <a:rect l="0" t="0" r="r" b="b"/>
              <a:pathLst>
                <a:path w="20685" h="20168" extrusionOk="0">
                  <a:moveTo>
                    <a:pt x="18779" y="18225"/>
                  </a:moveTo>
                  <a:cubicBezTo>
                    <a:pt x="18144" y="17325"/>
                    <a:pt x="16238" y="16425"/>
                    <a:pt x="14967" y="15525"/>
                  </a:cubicBezTo>
                  <a:cubicBezTo>
                    <a:pt x="14332" y="15525"/>
                    <a:pt x="14967" y="14625"/>
                    <a:pt x="14332" y="13725"/>
                  </a:cubicBezTo>
                  <a:cubicBezTo>
                    <a:pt x="14332" y="13725"/>
                    <a:pt x="13061" y="14625"/>
                    <a:pt x="13061" y="14625"/>
                  </a:cubicBezTo>
                  <a:cubicBezTo>
                    <a:pt x="11791" y="14625"/>
                    <a:pt x="11791" y="12825"/>
                    <a:pt x="10520" y="13725"/>
                  </a:cubicBezTo>
                  <a:cubicBezTo>
                    <a:pt x="10520" y="14625"/>
                    <a:pt x="9885" y="15525"/>
                    <a:pt x="9250" y="16425"/>
                  </a:cubicBezTo>
                  <a:cubicBezTo>
                    <a:pt x="7979" y="17325"/>
                    <a:pt x="7344" y="19125"/>
                    <a:pt x="6073" y="20025"/>
                  </a:cubicBezTo>
                  <a:cubicBezTo>
                    <a:pt x="4167" y="20925"/>
                    <a:pt x="5438" y="17325"/>
                    <a:pt x="4167" y="16425"/>
                  </a:cubicBezTo>
                  <a:cubicBezTo>
                    <a:pt x="4167" y="15525"/>
                    <a:pt x="991" y="16425"/>
                    <a:pt x="356" y="16425"/>
                  </a:cubicBezTo>
                  <a:cubicBezTo>
                    <a:pt x="-915" y="16425"/>
                    <a:pt x="1626" y="13725"/>
                    <a:pt x="1626" y="13725"/>
                  </a:cubicBezTo>
                  <a:cubicBezTo>
                    <a:pt x="2897" y="11925"/>
                    <a:pt x="2261" y="10125"/>
                    <a:pt x="2261" y="8325"/>
                  </a:cubicBezTo>
                  <a:cubicBezTo>
                    <a:pt x="2261" y="6525"/>
                    <a:pt x="2261" y="3825"/>
                    <a:pt x="2897" y="2025"/>
                  </a:cubicBezTo>
                  <a:cubicBezTo>
                    <a:pt x="3532" y="-675"/>
                    <a:pt x="5438" y="-675"/>
                    <a:pt x="6073" y="2025"/>
                  </a:cubicBezTo>
                  <a:cubicBezTo>
                    <a:pt x="6073" y="2925"/>
                    <a:pt x="6073" y="4725"/>
                    <a:pt x="6709" y="3825"/>
                  </a:cubicBezTo>
                  <a:cubicBezTo>
                    <a:pt x="7344" y="3825"/>
                    <a:pt x="7344" y="2925"/>
                    <a:pt x="7979" y="2925"/>
                  </a:cubicBezTo>
                  <a:cubicBezTo>
                    <a:pt x="8614" y="3825"/>
                    <a:pt x="9250" y="4725"/>
                    <a:pt x="9885" y="4725"/>
                  </a:cubicBezTo>
                  <a:cubicBezTo>
                    <a:pt x="10520" y="5625"/>
                    <a:pt x="11156" y="5625"/>
                    <a:pt x="11791" y="5625"/>
                  </a:cubicBezTo>
                  <a:cubicBezTo>
                    <a:pt x="12426" y="6525"/>
                    <a:pt x="13697" y="7425"/>
                    <a:pt x="14967" y="8325"/>
                  </a:cubicBezTo>
                  <a:cubicBezTo>
                    <a:pt x="16873" y="9225"/>
                    <a:pt x="16873" y="10125"/>
                    <a:pt x="16873" y="12825"/>
                  </a:cubicBezTo>
                  <a:cubicBezTo>
                    <a:pt x="16873" y="13725"/>
                    <a:pt x="18144" y="13725"/>
                    <a:pt x="18144" y="12825"/>
                  </a:cubicBezTo>
                  <a:cubicBezTo>
                    <a:pt x="19414" y="12825"/>
                    <a:pt x="19414" y="13725"/>
                    <a:pt x="20050" y="14625"/>
                  </a:cubicBezTo>
                  <a:cubicBezTo>
                    <a:pt x="20685" y="14625"/>
                    <a:pt x="20685" y="14625"/>
                    <a:pt x="20685" y="15525"/>
                  </a:cubicBezTo>
                  <a:cubicBezTo>
                    <a:pt x="20050" y="16425"/>
                    <a:pt x="20050" y="18225"/>
                    <a:pt x="18779" y="18225"/>
                  </a:cubicBezTo>
                  <a:cubicBezTo>
                    <a:pt x="18144" y="17325"/>
                    <a:pt x="20050" y="18225"/>
                    <a:pt x="18779" y="18225"/>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73" name="Shape 673"/>
            <p:cNvSpPr/>
            <p:nvPr/>
          </p:nvSpPr>
          <p:spPr>
            <a:xfrm>
              <a:off x="3319714" y="1500784"/>
              <a:ext cx="36364" cy="35781"/>
            </a:xfrm>
            <a:custGeom>
              <a:avLst/>
              <a:gdLst/>
              <a:ahLst/>
              <a:cxnLst>
                <a:cxn ang="0">
                  <a:pos x="wd2" y="hd2"/>
                </a:cxn>
                <a:cxn ang="5400000">
                  <a:pos x="wd2" y="hd2"/>
                </a:cxn>
                <a:cxn ang="10800000">
                  <a:pos x="wd2" y="hd2"/>
                </a:cxn>
                <a:cxn ang="16200000">
                  <a:pos x="wd2" y="hd2"/>
                </a:cxn>
              </a:cxnLst>
              <a:rect l="0" t="0" r="r" b="b"/>
              <a:pathLst>
                <a:path w="14399" h="17851" extrusionOk="0">
                  <a:moveTo>
                    <a:pt x="12956" y="17280"/>
                  </a:moveTo>
                  <a:cubicBezTo>
                    <a:pt x="6784" y="21600"/>
                    <a:pt x="-2473" y="0"/>
                    <a:pt x="613" y="0"/>
                  </a:cubicBezTo>
                  <a:cubicBezTo>
                    <a:pt x="3698" y="4320"/>
                    <a:pt x="19127" y="12960"/>
                    <a:pt x="12956" y="1728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74" name="Shape 674"/>
            <p:cNvSpPr/>
            <p:nvPr/>
          </p:nvSpPr>
          <p:spPr>
            <a:xfrm>
              <a:off x="3297103" y="1516358"/>
              <a:ext cx="24012" cy="29463"/>
            </a:xfrm>
            <a:custGeom>
              <a:avLst/>
              <a:gdLst/>
              <a:ahLst/>
              <a:cxnLst>
                <a:cxn ang="0">
                  <a:pos x="wd2" y="hd2"/>
                </a:cxn>
                <a:cxn ang="5400000">
                  <a:pos x="wd2" y="hd2"/>
                </a:cxn>
                <a:cxn ang="10800000">
                  <a:pos x="wd2" y="hd2"/>
                </a:cxn>
                <a:cxn ang="16200000">
                  <a:pos x="wd2" y="hd2"/>
                </a:cxn>
              </a:cxnLst>
              <a:rect l="0" t="0" r="r" b="b"/>
              <a:pathLst>
                <a:path w="17287" h="14699" extrusionOk="0">
                  <a:moveTo>
                    <a:pt x="16200" y="13829"/>
                  </a:moveTo>
                  <a:cubicBezTo>
                    <a:pt x="5400" y="18149"/>
                    <a:pt x="0" y="5189"/>
                    <a:pt x="0" y="869"/>
                  </a:cubicBezTo>
                  <a:cubicBezTo>
                    <a:pt x="5400" y="-3451"/>
                    <a:pt x="21600" y="9509"/>
                    <a:pt x="16200" y="13829"/>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75" name="Shape 675"/>
            <p:cNvSpPr/>
            <p:nvPr/>
          </p:nvSpPr>
          <p:spPr>
            <a:xfrm>
              <a:off x="3228009" y="1354056"/>
              <a:ext cx="20003" cy="40645"/>
            </a:xfrm>
            <a:custGeom>
              <a:avLst/>
              <a:gdLst/>
              <a:ahLst/>
              <a:cxnLst>
                <a:cxn ang="0">
                  <a:pos x="wd2" y="hd2"/>
                </a:cxn>
                <a:cxn ang="5400000">
                  <a:pos x="wd2" y="hd2"/>
                </a:cxn>
                <a:cxn ang="10800000">
                  <a:pos x="wd2" y="hd2"/>
                </a:cxn>
                <a:cxn ang="16200000">
                  <a:pos x="wd2" y="hd2"/>
                </a:cxn>
              </a:cxnLst>
              <a:rect l="0" t="0" r="r" b="b"/>
              <a:pathLst>
                <a:path w="17600" h="16899" extrusionOk="0">
                  <a:moveTo>
                    <a:pt x="17600" y="15408"/>
                  </a:moveTo>
                  <a:cubicBezTo>
                    <a:pt x="17600" y="11808"/>
                    <a:pt x="17600" y="8208"/>
                    <a:pt x="17600" y="4608"/>
                  </a:cubicBezTo>
                  <a:cubicBezTo>
                    <a:pt x="17600" y="4608"/>
                    <a:pt x="3200" y="-2592"/>
                    <a:pt x="3200" y="1008"/>
                  </a:cubicBezTo>
                  <a:cubicBezTo>
                    <a:pt x="3200" y="4608"/>
                    <a:pt x="-4000" y="11808"/>
                    <a:pt x="3200" y="11808"/>
                  </a:cubicBezTo>
                  <a:cubicBezTo>
                    <a:pt x="3200" y="15408"/>
                    <a:pt x="10400" y="19008"/>
                    <a:pt x="17600" y="15408"/>
                  </a:cubicBezTo>
                  <a:cubicBezTo>
                    <a:pt x="17600" y="11808"/>
                    <a:pt x="10400" y="19008"/>
                    <a:pt x="17600" y="15408"/>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76" name="Shape 676"/>
            <p:cNvSpPr/>
            <p:nvPr/>
          </p:nvSpPr>
          <p:spPr>
            <a:xfrm>
              <a:off x="3103461" y="917681"/>
              <a:ext cx="1145122" cy="876975"/>
            </a:xfrm>
            <a:custGeom>
              <a:avLst/>
              <a:gdLst/>
              <a:ahLst/>
              <a:cxnLst>
                <a:cxn ang="0">
                  <a:pos x="wd2" y="hd2"/>
                </a:cxn>
                <a:cxn ang="5400000">
                  <a:pos x="wd2" y="hd2"/>
                </a:cxn>
                <a:cxn ang="10800000">
                  <a:pos x="wd2" y="hd2"/>
                </a:cxn>
                <a:cxn ang="16200000">
                  <a:pos x="wd2" y="hd2"/>
                </a:cxn>
              </a:cxnLst>
              <a:rect l="0" t="0" r="r" b="b"/>
              <a:pathLst>
                <a:path w="21491" h="21240" extrusionOk="0">
                  <a:moveTo>
                    <a:pt x="11550" y="16797"/>
                  </a:moveTo>
                  <a:cubicBezTo>
                    <a:pt x="11400" y="17414"/>
                    <a:pt x="11100" y="16797"/>
                    <a:pt x="10650" y="17003"/>
                  </a:cubicBezTo>
                  <a:cubicBezTo>
                    <a:pt x="10500" y="17003"/>
                    <a:pt x="10350" y="17209"/>
                    <a:pt x="10200" y="17414"/>
                  </a:cubicBezTo>
                  <a:cubicBezTo>
                    <a:pt x="9900" y="17620"/>
                    <a:pt x="9750" y="17414"/>
                    <a:pt x="9450" y="17414"/>
                  </a:cubicBezTo>
                  <a:cubicBezTo>
                    <a:pt x="9000" y="17209"/>
                    <a:pt x="8400" y="16797"/>
                    <a:pt x="9000" y="16180"/>
                  </a:cubicBezTo>
                  <a:cubicBezTo>
                    <a:pt x="9300" y="15769"/>
                    <a:pt x="9300" y="15357"/>
                    <a:pt x="9750" y="15357"/>
                  </a:cubicBezTo>
                  <a:cubicBezTo>
                    <a:pt x="10200" y="15563"/>
                    <a:pt x="10650" y="15769"/>
                    <a:pt x="11250" y="15563"/>
                  </a:cubicBezTo>
                  <a:cubicBezTo>
                    <a:pt x="11550" y="15563"/>
                    <a:pt x="11850" y="15357"/>
                    <a:pt x="12150" y="15357"/>
                  </a:cubicBezTo>
                  <a:cubicBezTo>
                    <a:pt x="12300" y="15357"/>
                    <a:pt x="12150" y="15152"/>
                    <a:pt x="12150" y="14946"/>
                  </a:cubicBezTo>
                  <a:cubicBezTo>
                    <a:pt x="11700" y="14534"/>
                    <a:pt x="11550" y="14329"/>
                    <a:pt x="12000" y="13917"/>
                  </a:cubicBezTo>
                  <a:cubicBezTo>
                    <a:pt x="12300" y="13300"/>
                    <a:pt x="12600" y="13300"/>
                    <a:pt x="13050" y="13300"/>
                  </a:cubicBezTo>
                  <a:cubicBezTo>
                    <a:pt x="13200" y="13300"/>
                    <a:pt x="13500" y="13300"/>
                    <a:pt x="13650" y="13506"/>
                  </a:cubicBezTo>
                  <a:cubicBezTo>
                    <a:pt x="13950" y="13712"/>
                    <a:pt x="13950" y="13917"/>
                    <a:pt x="13950" y="14329"/>
                  </a:cubicBezTo>
                  <a:cubicBezTo>
                    <a:pt x="14100" y="14740"/>
                    <a:pt x="14250" y="14123"/>
                    <a:pt x="14400" y="14123"/>
                  </a:cubicBezTo>
                  <a:cubicBezTo>
                    <a:pt x="14400" y="13917"/>
                    <a:pt x="14850" y="14123"/>
                    <a:pt x="14850" y="14123"/>
                  </a:cubicBezTo>
                  <a:cubicBezTo>
                    <a:pt x="15000" y="14123"/>
                    <a:pt x="15450" y="14123"/>
                    <a:pt x="15450" y="13712"/>
                  </a:cubicBezTo>
                  <a:cubicBezTo>
                    <a:pt x="15450" y="13506"/>
                    <a:pt x="15000" y="13300"/>
                    <a:pt x="14850" y="13300"/>
                  </a:cubicBezTo>
                  <a:cubicBezTo>
                    <a:pt x="14550" y="13094"/>
                    <a:pt x="14400" y="12889"/>
                    <a:pt x="14250" y="12683"/>
                  </a:cubicBezTo>
                  <a:cubicBezTo>
                    <a:pt x="14100" y="12683"/>
                    <a:pt x="13950" y="13094"/>
                    <a:pt x="13950" y="13300"/>
                  </a:cubicBezTo>
                  <a:cubicBezTo>
                    <a:pt x="13800" y="13506"/>
                    <a:pt x="13200" y="13300"/>
                    <a:pt x="13050" y="13300"/>
                  </a:cubicBezTo>
                  <a:cubicBezTo>
                    <a:pt x="12150" y="13094"/>
                    <a:pt x="13350" y="12683"/>
                    <a:pt x="13200" y="12272"/>
                  </a:cubicBezTo>
                  <a:cubicBezTo>
                    <a:pt x="13050" y="11654"/>
                    <a:pt x="12900" y="10832"/>
                    <a:pt x="12600" y="10420"/>
                  </a:cubicBezTo>
                  <a:cubicBezTo>
                    <a:pt x="12450" y="10420"/>
                    <a:pt x="12150" y="10626"/>
                    <a:pt x="12150" y="10420"/>
                  </a:cubicBezTo>
                  <a:cubicBezTo>
                    <a:pt x="12150" y="10214"/>
                    <a:pt x="12150" y="9803"/>
                    <a:pt x="12000" y="9597"/>
                  </a:cubicBezTo>
                  <a:cubicBezTo>
                    <a:pt x="11850" y="9392"/>
                    <a:pt x="11700" y="10626"/>
                    <a:pt x="11850" y="10626"/>
                  </a:cubicBezTo>
                  <a:cubicBezTo>
                    <a:pt x="11700" y="10626"/>
                    <a:pt x="11250" y="9186"/>
                    <a:pt x="11250" y="9186"/>
                  </a:cubicBezTo>
                  <a:cubicBezTo>
                    <a:pt x="10950" y="9186"/>
                    <a:pt x="10800" y="9392"/>
                    <a:pt x="10650" y="9597"/>
                  </a:cubicBezTo>
                  <a:cubicBezTo>
                    <a:pt x="10500" y="9597"/>
                    <a:pt x="10050" y="10009"/>
                    <a:pt x="10050" y="9803"/>
                  </a:cubicBezTo>
                  <a:cubicBezTo>
                    <a:pt x="10050" y="9186"/>
                    <a:pt x="9900" y="9186"/>
                    <a:pt x="10350" y="9186"/>
                  </a:cubicBezTo>
                  <a:cubicBezTo>
                    <a:pt x="10500" y="9186"/>
                    <a:pt x="10650" y="8980"/>
                    <a:pt x="10650" y="8774"/>
                  </a:cubicBezTo>
                  <a:cubicBezTo>
                    <a:pt x="10800" y="8569"/>
                    <a:pt x="10350" y="8569"/>
                    <a:pt x="10350" y="8569"/>
                  </a:cubicBezTo>
                  <a:cubicBezTo>
                    <a:pt x="10200" y="8363"/>
                    <a:pt x="9600" y="7952"/>
                    <a:pt x="9600" y="7952"/>
                  </a:cubicBezTo>
                  <a:cubicBezTo>
                    <a:pt x="9600" y="7334"/>
                    <a:pt x="9450" y="7746"/>
                    <a:pt x="9300" y="7746"/>
                  </a:cubicBezTo>
                  <a:cubicBezTo>
                    <a:pt x="9150" y="7746"/>
                    <a:pt x="9300" y="6717"/>
                    <a:pt x="9000" y="6923"/>
                  </a:cubicBezTo>
                  <a:cubicBezTo>
                    <a:pt x="8850" y="6923"/>
                    <a:pt x="8850" y="7129"/>
                    <a:pt x="8550" y="6717"/>
                  </a:cubicBezTo>
                  <a:cubicBezTo>
                    <a:pt x="8400" y="6717"/>
                    <a:pt x="8250" y="6306"/>
                    <a:pt x="8100" y="6306"/>
                  </a:cubicBezTo>
                  <a:cubicBezTo>
                    <a:pt x="8100" y="6306"/>
                    <a:pt x="8250" y="6512"/>
                    <a:pt x="8250" y="6512"/>
                  </a:cubicBezTo>
                  <a:cubicBezTo>
                    <a:pt x="8250" y="6512"/>
                    <a:pt x="7800" y="6512"/>
                    <a:pt x="7800" y="6717"/>
                  </a:cubicBezTo>
                  <a:cubicBezTo>
                    <a:pt x="7950" y="6923"/>
                    <a:pt x="8250" y="6717"/>
                    <a:pt x="8400" y="7129"/>
                  </a:cubicBezTo>
                  <a:cubicBezTo>
                    <a:pt x="8400" y="7540"/>
                    <a:pt x="8100" y="7540"/>
                    <a:pt x="7950" y="7540"/>
                  </a:cubicBezTo>
                  <a:cubicBezTo>
                    <a:pt x="7650" y="7746"/>
                    <a:pt x="6900" y="6923"/>
                    <a:pt x="6600" y="7334"/>
                  </a:cubicBezTo>
                  <a:cubicBezTo>
                    <a:pt x="6450" y="7334"/>
                    <a:pt x="6750" y="7540"/>
                    <a:pt x="6900" y="7746"/>
                  </a:cubicBezTo>
                  <a:cubicBezTo>
                    <a:pt x="6900" y="7952"/>
                    <a:pt x="7050" y="7746"/>
                    <a:pt x="7200" y="7746"/>
                  </a:cubicBezTo>
                  <a:cubicBezTo>
                    <a:pt x="7350" y="7746"/>
                    <a:pt x="7800" y="7540"/>
                    <a:pt x="7800" y="7746"/>
                  </a:cubicBezTo>
                  <a:cubicBezTo>
                    <a:pt x="7800" y="7952"/>
                    <a:pt x="7650" y="8157"/>
                    <a:pt x="7500" y="8363"/>
                  </a:cubicBezTo>
                  <a:cubicBezTo>
                    <a:pt x="7500" y="8363"/>
                    <a:pt x="5850" y="6923"/>
                    <a:pt x="5550" y="7129"/>
                  </a:cubicBezTo>
                  <a:cubicBezTo>
                    <a:pt x="5700" y="7129"/>
                    <a:pt x="5850" y="7334"/>
                    <a:pt x="6000" y="7334"/>
                  </a:cubicBezTo>
                  <a:cubicBezTo>
                    <a:pt x="6300" y="7746"/>
                    <a:pt x="5550" y="7540"/>
                    <a:pt x="5550" y="7540"/>
                  </a:cubicBezTo>
                  <a:cubicBezTo>
                    <a:pt x="5100" y="7129"/>
                    <a:pt x="4500" y="7540"/>
                    <a:pt x="4050" y="7334"/>
                  </a:cubicBezTo>
                  <a:cubicBezTo>
                    <a:pt x="3450" y="7129"/>
                    <a:pt x="3000" y="7334"/>
                    <a:pt x="2550" y="6717"/>
                  </a:cubicBezTo>
                  <a:cubicBezTo>
                    <a:pt x="2100" y="6306"/>
                    <a:pt x="1800" y="6923"/>
                    <a:pt x="1350" y="6717"/>
                  </a:cubicBezTo>
                  <a:cubicBezTo>
                    <a:pt x="1200" y="6512"/>
                    <a:pt x="900" y="6512"/>
                    <a:pt x="750" y="6306"/>
                  </a:cubicBezTo>
                  <a:cubicBezTo>
                    <a:pt x="750" y="6100"/>
                    <a:pt x="300" y="5483"/>
                    <a:pt x="600" y="5483"/>
                  </a:cubicBezTo>
                  <a:cubicBezTo>
                    <a:pt x="1050" y="5483"/>
                    <a:pt x="1650" y="6100"/>
                    <a:pt x="2100" y="5689"/>
                  </a:cubicBezTo>
                  <a:cubicBezTo>
                    <a:pt x="2250" y="5483"/>
                    <a:pt x="1950" y="5277"/>
                    <a:pt x="1950" y="5277"/>
                  </a:cubicBezTo>
                  <a:cubicBezTo>
                    <a:pt x="1650" y="5072"/>
                    <a:pt x="1350" y="5072"/>
                    <a:pt x="1200" y="5072"/>
                  </a:cubicBezTo>
                  <a:cubicBezTo>
                    <a:pt x="750" y="5072"/>
                    <a:pt x="0" y="5072"/>
                    <a:pt x="0" y="4454"/>
                  </a:cubicBezTo>
                  <a:cubicBezTo>
                    <a:pt x="0" y="3632"/>
                    <a:pt x="0" y="3014"/>
                    <a:pt x="300" y="2192"/>
                  </a:cubicBezTo>
                  <a:cubicBezTo>
                    <a:pt x="450" y="1574"/>
                    <a:pt x="900" y="1163"/>
                    <a:pt x="1350" y="752"/>
                  </a:cubicBezTo>
                  <a:cubicBezTo>
                    <a:pt x="1650" y="340"/>
                    <a:pt x="1950" y="340"/>
                    <a:pt x="2400" y="134"/>
                  </a:cubicBezTo>
                  <a:cubicBezTo>
                    <a:pt x="2700" y="134"/>
                    <a:pt x="3600" y="-277"/>
                    <a:pt x="3750" y="340"/>
                  </a:cubicBezTo>
                  <a:cubicBezTo>
                    <a:pt x="3750" y="134"/>
                    <a:pt x="3000" y="1163"/>
                    <a:pt x="2850" y="1163"/>
                  </a:cubicBezTo>
                  <a:cubicBezTo>
                    <a:pt x="2550" y="1574"/>
                    <a:pt x="2250" y="1986"/>
                    <a:pt x="2550" y="2397"/>
                  </a:cubicBezTo>
                  <a:cubicBezTo>
                    <a:pt x="2850" y="2809"/>
                    <a:pt x="2550" y="3014"/>
                    <a:pt x="2700" y="3426"/>
                  </a:cubicBezTo>
                  <a:cubicBezTo>
                    <a:pt x="2700" y="3837"/>
                    <a:pt x="3000" y="4043"/>
                    <a:pt x="3150" y="4249"/>
                  </a:cubicBezTo>
                  <a:cubicBezTo>
                    <a:pt x="3300" y="4454"/>
                    <a:pt x="3600" y="4660"/>
                    <a:pt x="3750" y="4866"/>
                  </a:cubicBezTo>
                  <a:cubicBezTo>
                    <a:pt x="3900" y="5072"/>
                    <a:pt x="3300" y="5072"/>
                    <a:pt x="3300" y="5277"/>
                  </a:cubicBezTo>
                  <a:cubicBezTo>
                    <a:pt x="3300" y="5072"/>
                    <a:pt x="3900" y="5689"/>
                    <a:pt x="3900" y="5689"/>
                  </a:cubicBezTo>
                  <a:cubicBezTo>
                    <a:pt x="4050" y="5483"/>
                    <a:pt x="3900" y="5072"/>
                    <a:pt x="3900" y="4866"/>
                  </a:cubicBezTo>
                  <a:cubicBezTo>
                    <a:pt x="3900" y="4866"/>
                    <a:pt x="4200" y="4660"/>
                    <a:pt x="4050" y="4454"/>
                  </a:cubicBezTo>
                  <a:cubicBezTo>
                    <a:pt x="3900" y="4249"/>
                    <a:pt x="3300" y="4043"/>
                    <a:pt x="3150" y="3837"/>
                  </a:cubicBezTo>
                  <a:cubicBezTo>
                    <a:pt x="3000" y="3837"/>
                    <a:pt x="2850" y="3632"/>
                    <a:pt x="3000" y="3632"/>
                  </a:cubicBezTo>
                  <a:cubicBezTo>
                    <a:pt x="3300" y="3632"/>
                    <a:pt x="3300" y="3426"/>
                    <a:pt x="3450" y="3220"/>
                  </a:cubicBezTo>
                  <a:cubicBezTo>
                    <a:pt x="3750" y="3014"/>
                    <a:pt x="4200" y="3426"/>
                    <a:pt x="4350" y="3632"/>
                  </a:cubicBezTo>
                  <a:cubicBezTo>
                    <a:pt x="4200" y="3426"/>
                    <a:pt x="4050" y="3220"/>
                    <a:pt x="4050" y="3014"/>
                  </a:cubicBezTo>
                  <a:cubicBezTo>
                    <a:pt x="4050" y="2603"/>
                    <a:pt x="3300" y="2809"/>
                    <a:pt x="3300" y="2397"/>
                  </a:cubicBezTo>
                  <a:cubicBezTo>
                    <a:pt x="3000" y="1163"/>
                    <a:pt x="4350" y="2192"/>
                    <a:pt x="4350" y="2192"/>
                  </a:cubicBezTo>
                  <a:cubicBezTo>
                    <a:pt x="4350" y="1986"/>
                    <a:pt x="3450" y="1574"/>
                    <a:pt x="3450" y="1574"/>
                  </a:cubicBezTo>
                  <a:cubicBezTo>
                    <a:pt x="3450" y="1369"/>
                    <a:pt x="4200" y="1574"/>
                    <a:pt x="4200" y="1574"/>
                  </a:cubicBezTo>
                  <a:cubicBezTo>
                    <a:pt x="4200" y="1369"/>
                    <a:pt x="3750" y="1163"/>
                    <a:pt x="3750" y="1163"/>
                  </a:cubicBezTo>
                  <a:cubicBezTo>
                    <a:pt x="3600" y="957"/>
                    <a:pt x="3750" y="957"/>
                    <a:pt x="3900" y="957"/>
                  </a:cubicBezTo>
                  <a:cubicBezTo>
                    <a:pt x="4050" y="1163"/>
                    <a:pt x="4050" y="957"/>
                    <a:pt x="4200" y="957"/>
                  </a:cubicBezTo>
                  <a:cubicBezTo>
                    <a:pt x="4500" y="752"/>
                    <a:pt x="4500" y="957"/>
                    <a:pt x="4800" y="957"/>
                  </a:cubicBezTo>
                  <a:cubicBezTo>
                    <a:pt x="4350" y="752"/>
                    <a:pt x="4950" y="340"/>
                    <a:pt x="5100" y="340"/>
                  </a:cubicBezTo>
                  <a:cubicBezTo>
                    <a:pt x="5400" y="134"/>
                    <a:pt x="6300" y="134"/>
                    <a:pt x="6450" y="546"/>
                  </a:cubicBezTo>
                  <a:cubicBezTo>
                    <a:pt x="6600" y="752"/>
                    <a:pt x="6600" y="957"/>
                    <a:pt x="6600" y="1163"/>
                  </a:cubicBezTo>
                  <a:cubicBezTo>
                    <a:pt x="6750" y="1369"/>
                    <a:pt x="6900" y="1574"/>
                    <a:pt x="7050" y="1780"/>
                  </a:cubicBezTo>
                  <a:cubicBezTo>
                    <a:pt x="7200" y="2192"/>
                    <a:pt x="6450" y="3014"/>
                    <a:pt x="6450" y="3014"/>
                  </a:cubicBezTo>
                  <a:cubicBezTo>
                    <a:pt x="6600" y="3220"/>
                    <a:pt x="6900" y="2603"/>
                    <a:pt x="7050" y="2603"/>
                  </a:cubicBezTo>
                  <a:cubicBezTo>
                    <a:pt x="7050" y="2603"/>
                    <a:pt x="6750" y="3837"/>
                    <a:pt x="6900" y="3632"/>
                  </a:cubicBezTo>
                  <a:cubicBezTo>
                    <a:pt x="7050" y="3632"/>
                    <a:pt x="7050" y="3220"/>
                    <a:pt x="7200" y="3220"/>
                  </a:cubicBezTo>
                  <a:cubicBezTo>
                    <a:pt x="7500" y="3220"/>
                    <a:pt x="7500" y="3426"/>
                    <a:pt x="7800" y="3014"/>
                  </a:cubicBezTo>
                  <a:cubicBezTo>
                    <a:pt x="7950" y="2809"/>
                    <a:pt x="7950" y="3014"/>
                    <a:pt x="8100" y="3220"/>
                  </a:cubicBezTo>
                  <a:cubicBezTo>
                    <a:pt x="8250" y="3426"/>
                    <a:pt x="8100" y="3426"/>
                    <a:pt x="8100" y="3632"/>
                  </a:cubicBezTo>
                  <a:cubicBezTo>
                    <a:pt x="8100" y="3837"/>
                    <a:pt x="8850" y="4043"/>
                    <a:pt x="9000" y="4043"/>
                  </a:cubicBezTo>
                  <a:cubicBezTo>
                    <a:pt x="9000" y="4043"/>
                    <a:pt x="8250" y="3014"/>
                    <a:pt x="8100" y="2809"/>
                  </a:cubicBezTo>
                  <a:cubicBezTo>
                    <a:pt x="8100" y="2809"/>
                    <a:pt x="9450" y="3426"/>
                    <a:pt x="9450" y="3220"/>
                  </a:cubicBezTo>
                  <a:cubicBezTo>
                    <a:pt x="9450" y="3220"/>
                    <a:pt x="8550" y="3014"/>
                    <a:pt x="8550" y="2603"/>
                  </a:cubicBezTo>
                  <a:cubicBezTo>
                    <a:pt x="8550" y="2397"/>
                    <a:pt x="9000" y="2192"/>
                    <a:pt x="9150" y="2192"/>
                  </a:cubicBezTo>
                  <a:cubicBezTo>
                    <a:pt x="9450" y="1986"/>
                    <a:pt x="9600" y="2192"/>
                    <a:pt x="9900" y="2397"/>
                  </a:cubicBezTo>
                  <a:cubicBezTo>
                    <a:pt x="10350" y="2603"/>
                    <a:pt x="10950" y="2397"/>
                    <a:pt x="11100" y="3220"/>
                  </a:cubicBezTo>
                  <a:cubicBezTo>
                    <a:pt x="11100" y="3220"/>
                    <a:pt x="10050" y="3220"/>
                    <a:pt x="10200" y="3837"/>
                  </a:cubicBezTo>
                  <a:cubicBezTo>
                    <a:pt x="10200" y="3632"/>
                    <a:pt x="10650" y="3426"/>
                    <a:pt x="10650" y="3426"/>
                  </a:cubicBezTo>
                  <a:cubicBezTo>
                    <a:pt x="10950" y="3426"/>
                    <a:pt x="10500" y="3837"/>
                    <a:pt x="10500" y="4043"/>
                  </a:cubicBezTo>
                  <a:cubicBezTo>
                    <a:pt x="10500" y="4043"/>
                    <a:pt x="10950" y="3632"/>
                    <a:pt x="10950" y="3632"/>
                  </a:cubicBezTo>
                  <a:cubicBezTo>
                    <a:pt x="10950" y="3426"/>
                    <a:pt x="11550" y="3426"/>
                    <a:pt x="11700" y="3632"/>
                  </a:cubicBezTo>
                  <a:cubicBezTo>
                    <a:pt x="12300" y="3632"/>
                    <a:pt x="10950" y="4249"/>
                    <a:pt x="11100" y="4454"/>
                  </a:cubicBezTo>
                  <a:cubicBezTo>
                    <a:pt x="11100" y="4454"/>
                    <a:pt x="11400" y="4043"/>
                    <a:pt x="11400" y="4249"/>
                  </a:cubicBezTo>
                  <a:cubicBezTo>
                    <a:pt x="11400" y="4454"/>
                    <a:pt x="11100" y="4866"/>
                    <a:pt x="11250" y="5072"/>
                  </a:cubicBezTo>
                  <a:cubicBezTo>
                    <a:pt x="11100" y="4866"/>
                    <a:pt x="11700" y="4043"/>
                    <a:pt x="11850" y="4249"/>
                  </a:cubicBezTo>
                  <a:cubicBezTo>
                    <a:pt x="11850" y="4660"/>
                    <a:pt x="11700" y="5072"/>
                    <a:pt x="11850" y="5277"/>
                  </a:cubicBezTo>
                  <a:cubicBezTo>
                    <a:pt x="11850" y="5277"/>
                    <a:pt x="11850" y="4454"/>
                    <a:pt x="12150" y="4454"/>
                  </a:cubicBezTo>
                  <a:cubicBezTo>
                    <a:pt x="12450" y="4660"/>
                    <a:pt x="12000" y="5277"/>
                    <a:pt x="12150" y="5483"/>
                  </a:cubicBezTo>
                  <a:cubicBezTo>
                    <a:pt x="12150" y="5483"/>
                    <a:pt x="12300" y="4866"/>
                    <a:pt x="12450" y="4866"/>
                  </a:cubicBezTo>
                  <a:cubicBezTo>
                    <a:pt x="12450" y="4866"/>
                    <a:pt x="12300" y="5483"/>
                    <a:pt x="12450" y="5483"/>
                  </a:cubicBezTo>
                  <a:cubicBezTo>
                    <a:pt x="12300" y="5483"/>
                    <a:pt x="12750" y="4660"/>
                    <a:pt x="12900" y="4454"/>
                  </a:cubicBezTo>
                  <a:cubicBezTo>
                    <a:pt x="13050" y="4249"/>
                    <a:pt x="13500" y="4454"/>
                    <a:pt x="13650" y="4660"/>
                  </a:cubicBezTo>
                  <a:cubicBezTo>
                    <a:pt x="13950" y="4866"/>
                    <a:pt x="14100" y="5277"/>
                    <a:pt x="13650" y="5277"/>
                  </a:cubicBezTo>
                  <a:cubicBezTo>
                    <a:pt x="13500" y="5277"/>
                    <a:pt x="12900" y="5277"/>
                    <a:pt x="12900" y="5894"/>
                  </a:cubicBezTo>
                  <a:cubicBezTo>
                    <a:pt x="12900" y="5689"/>
                    <a:pt x="13800" y="5277"/>
                    <a:pt x="13800" y="5483"/>
                  </a:cubicBezTo>
                  <a:cubicBezTo>
                    <a:pt x="13800" y="5483"/>
                    <a:pt x="13200" y="5894"/>
                    <a:pt x="13200" y="6100"/>
                  </a:cubicBezTo>
                  <a:cubicBezTo>
                    <a:pt x="13200" y="5894"/>
                    <a:pt x="13800" y="5894"/>
                    <a:pt x="13800" y="5894"/>
                  </a:cubicBezTo>
                  <a:cubicBezTo>
                    <a:pt x="13950" y="5689"/>
                    <a:pt x="14250" y="5072"/>
                    <a:pt x="14400" y="5277"/>
                  </a:cubicBezTo>
                  <a:cubicBezTo>
                    <a:pt x="14550" y="5689"/>
                    <a:pt x="14400" y="6100"/>
                    <a:pt x="14100" y="6100"/>
                  </a:cubicBezTo>
                  <a:cubicBezTo>
                    <a:pt x="13950" y="6306"/>
                    <a:pt x="13800" y="6512"/>
                    <a:pt x="13650" y="6717"/>
                  </a:cubicBezTo>
                  <a:cubicBezTo>
                    <a:pt x="13650" y="6717"/>
                    <a:pt x="13950" y="6306"/>
                    <a:pt x="14100" y="6306"/>
                  </a:cubicBezTo>
                  <a:cubicBezTo>
                    <a:pt x="14100" y="6306"/>
                    <a:pt x="13950" y="7129"/>
                    <a:pt x="13950" y="7129"/>
                  </a:cubicBezTo>
                  <a:cubicBezTo>
                    <a:pt x="13800" y="6717"/>
                    <a:pt x="14850" y="5277"/>
                    <a:pt x="15000" y="5689"/>
                  </a:cubicBezTo>
                  <a:cubicBezTo>
                    <a:pt x="15150" y="5894"/>
                    <a:pt x="14850" y="6100"/>
                    <a:pt x="14700" y="6100"/>
                  </a:cubicBezTo>
                  <a:cubicBezTo>
                    <a:pt x="14850" y="6100"/>
                    <a:pt x="15300" y="6100"/>
                    <a:pt x="15450" y="6100"/>
                  </a:cubicBezTo>
                  <a:cubicBezTo>
                    <a:pt x="15600" y="6100"/>
                    <a:pt x="15900" y="6100"/>
                    <a:pt x="16050" y="6306"/>
                  </a:cubicBezTo>
                  <a:cubicBezTo>
                    <a:pt x="16200" y="6923"/>
                    <a:pt x="14700" y="6923"/>
                    <a:pt x="14850" y="7540"/>
                  </a:cubicBezTo>
                  <a:cubicBezTo>
                    <a:pt x="14850" y="7540"/>
                    <a:pt x="15300" y="6923"/>
                    <a:pt x="15450" y="6923"/>
                  </a:cubicBezTo>
                  <a:cubicBezTo>
                    <a:pt x="15600" y="6923"/>
                    <a:pt x="15900" y="6923"/>
                    <a:pt x="15900" y="7129"/>
                  </a:cubicBezTo>
                  <a:cubicBezTo>
                    <a:pt x="16050" y="7334"/>
                    <a:pt x="15150" y="7746"/>
                    <a:pt x="15150" y="7746"/>
                  </a:cubicBezTo>
                  <a:cubicBezTo>
                    <a:pt x="15150" y="7746"/>
                    <a:pt x="15600" y="7540"/>
                    <a:pt x="15600" y="7540"/>
                  </a:cubicBezTo>
                  <a:cubicBezTo>
                    <a:pt x="15750" y="7540"/>
                    <a:pt x="16050" y="7334"/>
                    <a:pt x="16200" y="7129"/>
                  </a:cubicBezTo>
                  <a:cubicBezTo>
                    <a:pt x="16350" y="7129"/>
                    <a:pt x="16200" y="6923"/>
                    <a:pt x="16350" y="6717"/>
                  </a:cubicBezTo>
                  <a:cubicBezTo>
                    <a:pt x="16500" y="6717"/>
                    <a:pt x="16800" y="7129"/>
                    <a:pt x="16800" y="7334"/>
                  </a:cubicBezTo>
                  <a:cubicBezTo>
                    <a:pt x="17400" y="7952"/>
                    <a:pt x="16800" y="7746"/>
                    <a:pt x="16350" y="7952"/>
                  </a:cubicBezTo>
                  <a:cubicBezTo>
                    <a:pt x="16350" y="7952"/>
                    <a:pt x="15300" y="8363"/>
                    <a:pt x="15300" y="8157"/>
                  </a:cubicBezTo>
                  <a:cubicBezTo>
                    <a:pt x="15300" y="8363"/>
                    <a:pt x="17700" y="8363"/>
                    <a:pt x="17550" y="8774"/>
                  </a:cubicBezTo>
                  <a:cubicBezTo>
                    <a:pt x="17400" y="8980"/>
                    <a:pt x="16650" y="8980"/>
                    <a:pt x="16500" y="8774"/>
                  </a:cubicBezTo>
                  <a:cubicBezTo>
                    <a:pt x="16500" y="8774"/>
                    <a:pt x="15900" y="8980"/>
                    <a:pt x="15900" y="8980"/>
                  </a:cubicBezTo>
                  <a:cubicBezTo>
                    <a:pt x="16050" y="9186"/>
                    <a:pt x="16500" y="8980"/>
                    <a:pt x="16500" y="9186"/>
                  </a:cubicBezTo>
                  <a:cubicBezTo>
                    <a:pt x="16650" y="9186"/>
                    <a:pt x="16050" y="9392"/>
                    <a:pt x="16050" y="9597"/>
                  </a:cubicBezTo>
                  <a:cubicBezTo>
                    <a:pt x="16050" y="10009"/>
                    <a:pt x="16650" y="10214"/>
                    <a:pt x="16800" y="10214"/>
                  </a:cubicBezTo>
                  <a:cubicBezTo>
                    <a:pt x="17100" y="10420"/>
                    <a:pt x="17550" y="10420"/>
                    <a:pt x="17700" y="10832"/>
                  </a:cubicBezTo>
                  <a:cubicBezTo>
                    <a:pt x="17850" y="11037"/>
                    <a:pt x="17850" y="11243"/>
                    <a:pt x="18000" y="11243"/>
                  </a:cubicBezTo>
                  <a:cubicBezTo>
                    <a:pt x="18000" y="11243"/>
                    <a:pt x="18300" y="11037"/>
                    <a:pt x="18300" y="11037"/>
                  </a:cubicBezTo>
                  <a:cubicBezTo>
                    <a:pt x="18300" y="11037"/>
                    <a:pt x="18300" y="11449"/>
                    <a:pt x="18450" y="11449"/>
                  </a:cubicBezTo>
                  <a:cubicBezTo>
                    <a:pt x="18450" y="11449"/>
                    <a:pt x="18450" y="11037"/>
                    <a:pt x="18600" y="11037"/>
                  </a:cubicBezTo>
                  <a:cubicBezTo>
                    <a:pt x="18600" y="11037"/>
                    <a:pt x="18600" y="11449"/>
                    <a:pt x="18600" y="11449"/>
                  </a:cubicBezTo>
                  <a:cubicBezTo>
                    <a:pt x="18600" y="11654"/>
                    <a:pt x="18900" y="11449"/>
                    <a:pt x="19050" y="11449"/>
                  </a:cubicBezTo>
                  <a:cubicBezTo>
                    <a:pt x="19050" y="11449"/>
                    <a:pt x="19350" y="11654"/>
                    <a:pt x="19350" y="11860"/>
                  </a:cubicBezTo>
                  <a:cubicBezTo>
                    <a:pt x="19350" y="12066"/>
                    <a:pt x="19200" y="11860"/>
                    <a:pt x="19200" y="12066"/>
                  </a:cubicBezTo>
                  <a:cubicBezTo>
                    <a:pt x="19350" y="11860"/>
                    <a:pt x="20700" y="12477"/>
                    <a:pt x="20700" y="12477"/>
                  </a:cubicBezTo>
                  <a:cubicBezTo>
                    <a:pt x="20550" y="12683"/>
                    <a:pt x="20550" y="12683"/>
                    <a:pt x="20550" y="12683"/>
                  </a:cubicBezTo>
                  <a:cubicBezTo>
                    <a:pt x="20550" y="12889"/>
                    <a:pt x="20850" y="12683"/>
                    <a:pt x="20850" y="12683"/>
                  </a:cubicBezTo>
                  <a:cubicBezTo>
                    <a:pt x="21000" y="12477"/>
                    <a:pt x="21000" y="12683"/>
                    <a:pt x="21150" y="12889"/>
                  </a:cubicBezTo>
                  <a:cubicBezTo>
                    <a:pt x="21300" y="12889"/>
                    <a:pt x="21600" y="13300"/>
                    <a:pt x="21450" y="13506"/>
                  </a:cubicBezTo>
                  <a:cubicBezTo>
                    <a:pt x="21450" y="13506"/>
                    <a:pt x="21150" y="13506"/>
                    <a:pt x="21150" y="13506"/>
                  </a:cubicBezTo>
                  <a:cubicBezTo>
                    <a:pt x="21150" y="13712"/>
                    <a:pt x="21450" y="13712"/>
                    <a:pt x="21300" y="13917"/>
                  </a:cubicBezTo>
                  <a:cubicBezTo>
                    <a:pt x="21300" y="13917"/>
                    <a:pt x="20850" y="13917"/>
                    <a:pt x="20850" y="13917"/>
                  </a:cubicBezTo>
                  <a:cubicBezTo>
                    <a:pt x="20550" y="14123"/>
                    <a:pt x="20850" y="14123"/>
                    <a:pt x="20850" y="14329"/>
                  </a:cubicBezTo>
                  <a:cubicBezTo>
                    <a:pt x="21000" y="14740"/>
                    <a:pt x="20400" y="14329"/>
                    <a:pt x="20250" y="14329"/>
                  </a:cubicBezTo>
                  <a:cubicBezTo>
                    <a:pt x="20400" y="14534"/>
                    <a:pt x="20700" y="14740"/>
                    <a:pt x="20550" y="14946"/>
                  </a:cubicBezTo>
                  <a:cubicBezTo>
                    <a:pt x="20400" y="14946"/>
                    <a:pt x="19800" y="14946"/>
                    <a:pt x="19950" y="14740"/>
                  </a:cubicBezTo>
                  <a:cubicBezTo>
                    <a:pt x="19800" y="14946"/>
                    <a:pt x="20250" y="15357"/>
                    <a:pt x="20100" y="15563"/>
                  </a:cubicBezTo>
                  <a:cubicBezTo>
                    <a:pt x="19950" y="15563"/>
                    <a:pt x="19950" y="15152"/>
                    <a:pt x="19800" y="15357"/>
                  </a:cubicBezTo>
                  <a:cubicBezTo>
                    <a:pt x="19650" y="15563"/>
                    <a:pt x="20250" y="16592"/>
                    <a:pt x="19650" y="15974"/>
                  </a:cubicBezTo>
                  <a:cubicBezTo>
                    <a:pt x="19650" y="15974"/>
                    <a:pt x="19200" y="15563"/>
                    <a:pt x="19200" y="15563"/>
                  </a:cubicBezTo>
                  <a:cubicBezTo>
                    <a:pt x="19050" y="15769"/>
                    <a:pt x="19050" y="15974"/>
                    <a:pt x="18900" y="15974"/>
                  </a:cubicBezTo>
                  <a:cubicBezTo>
                    <a:pt x="18900" y="15769"/>
                    <a:pt x="19050" y="15563"/>
                    <a:pt x="19050" y="15357"/>
                  </a:cubicBezTo>
                  <a:cubicBezTo>
                    <a:pt x="19050" y="15563"/>
                    <a:pt x="18750" y="15563"/>
                    <a:pt x="18750" y="15563"/>
                  </a:cubicBezTo>
                  <a:cubicBezTo>
                    <a:pt x="18600" y="15357"/>
                    <a:pt x="18900" y="15152"/>
                    <a:pt x="18750" y="14946"/>
                  </a:cubicBezTo>
                  <a:cubicBezTo>
                    <a:pt x="18750" y="14946"/>
                    <a:pt x="18450" y="15152"/>
                    <a:pt x="18450" y="15152"/>
                  </a:cubicBezTo>
                  <a:cubicBezTo>
                    <a:pt x="18300" y="14946"/>
                    <a:pt x="18450" y="14534"/>
                    <a:pt x="18450" y="14534"/>
                  </a:cubicBezTo>
                  <a:cubicBezTo>
                    <a:pt x="18600" y="14534"/>
                    <a:pt x="19200" y="14123"/>
                    <a:pt x="19050" y="14123"/>
                  </a:cubicBezTo>
                  <a:cubicBezTo>
                    <a:pt x="18900" y="13917"/>
                    <a:pt x="18300" y="14740"/>
                    <a:pt x="18000" y="14534"/>
                  </a:cubicBezTo>
                  <a:cubicBezTo>
                    <a:pt x="18000" y="14534"/>
                    <a:pt x="18450" y="13917"/>
                    <a:pt x="18300" y="13917"/>
                  </a:cubicBezTo>
                  <a:cubicBezTo>
                    <a:pt x="18150" y="13917"/>
                    <a:pt x="18000" y="14329"/>
                    <a:pt x="17850" y="14123"/>
                  </a:cubicBezTo>
                  <a:cubicBezTo>
                    <a:pt x="17700" y="13917"/>
                    <a:pt x="17550" y="13917"/>
                    <a:pt x="17400" y="13712"/>
                  </a:cubicBezTo>
                  <a:cubicBezTo>
                    <a:pt x="17250" y="13506"/>
                    <a:pt x="17100" y="13300"/>
                    <a:pt x="16950" y="13506"/>
                  </a:cubicBezTo>
                  <a:cubicBezTo>
                    <a:pt x="16950" y="13712"/>
                    <a:pt x="16950" y="13712"/>
                    <a:pt x="16950" y="13917"/>
                  </a:cubicBezTo>
                  <a:cubicBezTo>
                    <a:pt x="16950" y="13917"/>
                    <a:pt x="16800" y="13917"/>
                    <a:pt x="16800" y="13917"/>
                  </a:cubicBezTo>
                  <a:cubicBezTo>
                    <a:pt x="16800" y="14123"/>
                    <a:pt x="17400" y="14534"/>
                    <a:pt x="16800" y="14534"/>
                  </a:cubicBezTo>
                  <a:cubicBezTo>
                    <a:pt x="16650" y="14534"/>
                    <a:pt x="16050" y="14329"/>
                    <a:pt x="16200" y="14123"/>
                  </a:cubicBezTo>
                  <a:cubicBezTo>
                    <a:pt x="16050" y="14534"/>
                    <a:pt x="16650" y="14946"/>
                    <a:pt x="16800" y="15152"/>
                  </a:cubicBezTo>
                  <a:cubicBezTo>
                    <a:pt x="17100" y="15152"/>
                    <a:pt x="17100" y="15769"/>
                    <a:pt x="17250" y="15974"/>
                  </a:cubicBezTo>
                  <a:cubicBezTo>
                    <a:pt x="17400" y="16180"/>
                    <a:pt x="17400" y="16386"/>
                    <a:pt x="17550" y="16386"/>
                  </a:cubicBezTo>
                  <a:cubicBezTo>
                    <a:pt x="17700" y="16386"/>
                    <a:pt x="17550" y="16180"/>
                    <a:pt x="17700" y="16180"/>
                  </a:cubicBezTo>
                  <a:cubicBezTo>
                    <a:pt x="17700" y="16180"/>
                    <a:pt x="17850" y="16386"/>
                    <a:pt x="17850" y="16592"/>
                  </a:cubicBezTo>
                  <a:cubicBezTo>
                    <a:pt x="18000" y="16797"/>
                    <a:pt x="18000" y="16592"/>
                    <a:pt x="18150" y="16386"/>
                  </a:cubicBezTo>
                  <a:cubicBezTo>
                    <a:pt x="18300" y="16386"/>
                    <a:pt x="18150" y="17209"/>
                    <a:pt x="18300" y="17003"/>
                  </a:cubicBezTo>
                  <a:cubicBezTo>
                    <a:pt x="18450" y="17003"/>
                    <a:pt x="18300" y="16797"/>
                    <a:pt x="18450" y="16592"/>
                  </a:cubicBezTo>
                  <a:cubicBezTo>
                    <a:pt x="18450" y="16592"/>
                    <a:pt x="18450" y="17003"/>
                    <a:pt x="18450" y="17209"/>
                  </a:cubicBezTo>
                  <a:cubicBezTo>
                    <a:pt x="18450" y="17414"/>
                    <a:pt x="18450" y="17414"/>
                    <a:pt x="18600" y="17620"/>
                  </a:cubicBezTo>
                  <a:cubicBezTo>
                    <a:pt x="18750" y="17620"/>
                    <a:pt x="18900" y="17826"/>
                    <a:pt x="18900" y="18032"/>
                  </a:cubicBezTo>
                  <a:cubicBezTo>
                    <a:pt x="19050" y="18032"/>
                    <a:pt x="19200" y="18854"/>
                    <a:pt x="19200" y="18854"/>
                  </a:cubicBezTo>
                  <a:cubicBezTo>
                    <a:pt x="19050" y="18649"/>
                    <a:pt x="19050" y="18443"/>
                    <a:pt x="19050" y="18443"/>
                  </a:cubicBezTo>
                  <a:cubicBezTo>
                    <a:pt x="18900" y="18443"/>
                    <a:pt x="19050" y="19266"/>
                    <a:pt x="19050" y="19266"/>
                  </a:cubicBezTo>
                  <a:cubicBezTo>
                    <a:pt x="19050" y="19266"/>
                    <a:pt x="18750" y="18443"/>
                    <a:pt x="18600" y="18237"/>
                  </a:cubicBezTo>
                  <a:cubicBezTo>
                    <a:pt x="18600" y="18237"/>
                    <a:pt x="18750" y="19060"/>
                    <a:pt x="18900" y="19266"/>
                  </a:cubicBezTo>
                  <a:cubicBezTo>
                    <a:pt x="18900" y="19883"/>
                    <a:pt x="18600" y="19266"/>
                    <a:pt x="18600" y="19472"/>
                  </a:cubicBezTo>
                  <a:cubicBezTo>
                    <a:pt x="18450" y="19677"/>
                    <a:pt x="19200" y="20089"/>
                    <a:pt x="19200" y="20294"/>
                  </a:cubicBezTo>
                  <a:cubicBezTo>
                    <a:pt x="19200" y="20500"/>
                    <a:pt x="17850" y="19266"/>
                    <a:pt x="17700" y="19266"/>
                  </a:cubicBezTo>
                  <a:cubicBezTo>
                    <a:pt x="17700" y="19266"/>
                    <a:pt x="17700" y="19472"/>
                    <a:pt x="17700" y="19472"/>
                  </a:cubicBezTo>
                  <a:cubicBezTo>
                    <a:pt x="17700" y="19677"/>
                    <a:pt x="17400" y="18854"/>
                    <a:pt x="17250" y="18854"/>
                  </a:cubicBezTo>
                  <a:cubicBezTo>
                    <a:pt x="17250" y="18854"/>
                    <a:pt x="17400" y="19266"/>
                    <a:pt x="17400" y="19266"/>
                  </a:cubicBezTo>
                  <a:cubicBezTo>
                    <a:pt x="17250" y="19472"/>
                    <a:pt x="16950" y="18649"/>
                    <a:pt x="16800" y="18443"/>
                  </a:cubicBezTo>
                  <a:cubicBezTo>
                    <a:pt x="16650" y="18237"/>
                    <a:pt x="16650" y="18649"/>
                    <a:pt x="16500" y="18854"/>
                  </a:cubicBezTo>
                  <a:cubicBezTo>
                    <a:pt x="16500" y="19060"/>
                    <a:pt x="16200" y="18237"/>
                    <a:pt x="16200" y="18237"/>
                  </a:cubicBezTo>
                  <a:cubicBezTo>
                    <a:pt x="16200" y="18237"/>
                    <a:pt x="15750" y="18237"/>
                    <a:pt x="15750" y="18237"/>
                  </a:cubicBezTo>
                  <a:cubicBezTo>
                    <a:pt x="15750" y="18443"/>
                    <a:pt x="15900" y="18649"/>
                    <a:pt x="16050" y="18649"/>
                  </a:cubicBezTo>
                  <a:cubicBezTo>
                    <a:pt x="16200" y="18854"/>
                    <a:pt x="16200" y="18854"/>
                    <a:pt x="16350" y="19060"/>
                  </a:cubicBezTo>
                  <a:cubicBezTo>
                    <a:pt x="16500" y="19266"/>
                    <a:pt x="16800" y="19472"/>
                    <a:pt x="17100" y="19677"/>
                  </a:cubicBezTo>
                  <a:cubicBezTo>
                    <a:pt x="17400" y="20089"/>
                    <a:pt x="17550" y="20294"/>
                    <a:pt x="17700" y="20706"/>
                  </a:cubicBezTo>
                  <a:cubicBezTo>
                    <a:pt x="18000" y="21323"/>
                    <a:pt x="18000" y="21323"/>
                    <a:pt x="17550" y="21117"/>
                  </a:cubicBezTo>
                  <a:cubicBezTo>
                    <a:pt x="16950" y="20706"/>
                    <a:pt x="15900" y="20912"/>
                    <a:pt x="15450" y="20089"/>
                  </a:cubicBezTo>
                  <a:cubicBezTo>
                    <a:pt x="15300" y="19677"/>
                    <a:pt x="14850" y="20089"/>
                    <a:pt x="14550" y="19677"/>
                  </a:cubicBezTo>
                  <a:cubicBezTo>
                    <a:pt x="14400" y="19472"/>
                    <a:pt x="13500" y="19060"/>
                    <a:pt x="13500" y="18854"/>
                  </a:cubicBezTo>
                  <a:cubicBezTo>
                    <a:pt x="13500" y="18649"/>
                    <a:pt x="13950" y="18854"/>
                    <a:pt x="13950" y="18649"/>
                  </a:cubicBezTo>
                  <a:cubicBezTo>
                    <a:pt x="14100" y="18443"/>
                    <a:pt x="13650" y="18237"/>
                    <a:pt x="13650" y="18237"/>
                  </a:cubicBezTo>
                  <a:cubicBezTo>
                    <a:pt x="13200" y="18032"/>
                    <a:pt x="12900" y="17620"/>
                    <a:pt x="12600" y="17414"/>
                  </a:cubicBezTo>
                  <a:cubicBezTo>
                    <a:pt x="12450" y="17209"/>
                    <a:pt x="12600" y="17003"/>
                    <a:pt x="12300" y="17003"/>
                  </a:cubicBezTo>
                  <a:cubicBezTo>
                    <a:pt x="12300" y="16797"/>
                    <a:pt x="11550" y="16797"/>
                    <a:pt x="11550" y="16797"/>
                  </a:cubicBezTo>
                  <a:cubicBezTo>
                    <a:pt x="11550" y="17003"/>
                    <a:pt x="11700" y="16592"/>
                    <a:pt x="11550" y="1679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77" name="Shape 677"/>
            <p:cNvSpPr/>
            <p:nvPr/>
          </p:nvSpPr>
          <p:spPr>
            <a:xfrm>
              <a:off x="3855127" y="1737451"/>
              <a:ext cx="35436" cy="11084"/>
            </a:xfrm>
            <a:custGeom>
              <a:avLst/>
              <a:gdLst/>
              <a:ahLst/>
              <a:cxnLst>
                <a:cxn ang="0">
                  <a:pos x="wd2" y="hd2"/>
                </a:cxn>
                <a:cxn ang="5400000">
                  <a:pos x="wd2" y="hd2"/>
                </a:cxn>
                <a:cxn ang="10800000">
                  <a:pos x="wd2" y="hd2"/>
                </a:cxn>
                <a:cxn ang="16200000">
                  <a:pos x="wd2" y="hd2"/>
                </a:cxn>
              </a:cxnLst>
              <a:rect l="0" t="0" r="r" b="b"/>
              <a:pathLst>
                <a:path w="15591" h="13824" extrusionOk="0">
                  <a:moveTo>
                    <a:pt x="14876" y="10800"/>
                  </a:moveTo>
                  <a:cubicBezTo>
                    <a:pt x="14876" y="21600"/>
                    <a:pt x="-3124" y="0"/>
                    <a:pt x="476" y="0"/>
                  </a:cubicBezTo>
                  <a:cubicBezTo>
                    <a:pt x="7676" y="0"/>
                    <a:pt x="18476" y="0"/>
                    <a:pt x="14876" y="108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78" name="Shape 678"/>
            <p:cNvSpPr/>
            <p:nvPr/>
          </p:nvSpPr>
          <p:spPr>
            <a:xfrm>
              <a:off x="3712842" y="1365139"/>
              <a:ext cx="51548" cy="17320"/>
            </a:xfrm>
            <a:custGeom>
              <a:avLst/>
              <a:gdLst/>
              <a:ahLst/>
              <a:cxnLst>
                <a:cxn ang="0">
                  <a:pos x="wd2" y="hd2"/>
                </a:cxn>
                <a:cxn ang="5400000">
                  <a:pos x="wd2" y="hd2"/>
                </a:cxn>
                <a:cxn ang="10800000">
                  <a:pos x="wd2" y="hd2"/>
                </a:cxn>
                <a:cxn ang="16200000">
                  <a:pos x="wd2" y="hd2"/>
                </a:cxn>
              </a:cxnLst>
              <a:rect l="0" t="0" r="r" b="b"/>
              <a:pathLst>
                <a:path w="17011" h="21600" extrusionOk="0">
                  <a:moveTo>
                    <a:pt x="15811" y="10800"/>
                  </a:moveTo>
                  <a:cubicBezTo>
                    <a:pt x="18511" y="21600"/>
                    <a:pt x="5011" y="21600"/>
                    <a:pt x="2311" y="21600"/>
                  </a:cubicBezTo>
                  <a:cubicBezTo>
                    <a:pt x="-3089" y="10800"/>
                    <a:pt x="2311" y="0"/>
                    <a:pt x="5011" y="0"/>
                  </a:cubicBezTo>
                  <a:cubicBezTo>
                    <a:pt x="10411" y="0"/>
                    <a:pt x="15811" y="0"/>
                    <a:pt x="15811" y="10800"/>
                  </a:cubicBezTo>
                  <a:cubicBezTo>
                    <a:pt x="18511" y="21600"/>
                    <a:pt x="15811" y="0"/>
                    <a:pt x="15811" y="108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79" name="Shape 679"/>
            <p:cNvSpPr/>
            <p:nvPr/>
          </p:nvSpPr>
          <p:spPr>
            <a:xfrm>
              <a:off x="3612843" y="1347822"/>
              <a:ext cx="83401" cy="77609"/>
            </a:xfrm>
            <a:custGeom>
              <a:avLst/>
              <a:gdLst/>
              <a:ahLst/>
              <a:cxnLst>
                <a:cxn ang="0">
                  <a:pos x="wd2" y="hd2"/>
                </a:cxn>
                <a:cxn ang="5400000">
                  <a:pos x="wd2" y="hd2"/>
                </a:cxn>
                <a:cxn ang="10800000">
                  <a:pos x="wd2" y="hd2"/>
                </a:cxn>
                <a:cxn ang="16200000">
                  <a:pos x="wd2" y="hd2"/>
                </a:cxn>
              </a:cxnLst>
              <a:rect l="0" t="0" r="r" b="b"/>
              <a:pathLst>
                <a:path w="18871" h="20029" extrusionOk="0">
                  <a:moveTo>
                    <a:pt x="16909" y="15120"/>
                  </a:moveTo>
                  <a:cubicBezTo>
                    <a:pt x="13309" y="17280"/>
                    <a:pt x="9709" y="21600"/>
                    <a:pt x="4309" y="19440"/>
                  </a:cubicBezTo>
                  <a:cubicBezTo>
                    <a:pt x="-1091" y="15120"/>
                    <a:pt x="-1091" y="8640"/>
                    <a:pt x="2509" y="4320"/>
                  </a:cubicBezTo>
                  <a:cubicBezTo>
                    <a:pt x="4309" y="0"/>
                    <a:pt x="11509" y="0"/>
                    <a:pt x="15109" y="0"/>
                  </a:cubicBezTo>
                  <a:cubicBezTo>
                    <a:pt x="18709" y="0"/>
                    <a:pt x="20509" y="10800"/>
                    <a:pt x="16909" y="15120"/>
                  </a:cubicBezTo>
                  <a:cubicBezTo>
                    <a:pt x="15109" y="17280"/>
                    <a:pt x="20509" y="12960"/>
                    <a:pt x="16909" y="1512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80" name="Shape 680"/>
            <p:cNvSpPr/>
            <p:nvPr/>
          </p:nvSpPr>
          <p:spPr>
            <a:xfrm>
              <a:off x="3527298" y="1272782"/>
              <a:ext cx="36659" cy="31750"/>
            </a:xfrm>
            <a:custGeom>
              <a:avLst/>
              <a:gdLst/>
              <a:ahLst/>
              <a:cxnLst>
                <a:cxn ang="0">
                  <a:pos x="wd2" y="hd2"/>
                </a:cxn>
                <a:cxn ang="5400000">
                  <a:pos x="wd2" y="hd2"/>
                </a:cxn>
                <a:cxn ang="10800000">
                  <a:pos x="wd2" y="hd2"/>
                </a:cxn>
                <a:cxn ang="16200000">
                  <a:pos x="wd2" y="hd2"/>
                </a:cxn>
              </a:cxnLst>
              <a:rect l="0" t="0" r="r" b="b"/>
              <a:pathLst>
                <a:path w="14516" h="21600" extrusionOk="0">
                  <a:moveTo>
                    <a:pt x="491" y="21600"/>
                  </a:moveTo>
                  <a:cubicBezTo>
                    <a:pt x="-2595" y="21600"/>
                    <a:pt x="9748" y="0"/>
                    <a:pt x="12834" y="0"/>
                  </a:cubicBezTo>
                  <a:cubicBezTo>
                    <a:pt x="19005" y="5400"/>
                    <a:pt x="6662" y="21600"/>
                    <a:pt x="491" y="21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81" name="Shape 681"/>
            <p:cNvSpPr/>
            <p:nvPr/>
          </p:nvSpPr>
          <p:spPr>
            <a:xfrm>
              <a:off x="3608931" y="1271013"/>
              <a:ext cx="23814" cy="19086"/>
            </a:xfrm>
            <a:custGeom>
              <a:avLst/>
              <a:gdLst/>
              <a:ahLst/>
              <a:cxnLst>
                <a:cxn ang="0">
                  <a:pos x="wd2" y="hd2"/>
                </a:cxn>
                <a:cxn ang="5400000">
                  <a:pos x="wd2" y="hd2"/>
                </a:cxn>
                <a:cxn ang="10800000">
                  <a:pos x="wd2" y="hd2"/>
                </a:cxn>
                <a:cxn ang="16200000">
                  <a:pos x="wd2" y="hd2"/>
                </a:cxn>
              </a:cxnLst>
              <a:rect l="0" t="0" r="r" b="b"/>
              <a:pathLst>
                <a:path w="10478" h="15869" extrusionOk="0">
                  <a:moveTo>
                    <a:pt x="3200" y="15869"/>
                  </a:moveTo>
                  <a:cubicBezTo>
                    <a:pt x="3200" y="15869"/>
                    <a:pt x="-4000" y="1469"/>
                    <a:pt x="3200" y="1469"/>
                  </a:cubicBezTo>
                  <a:cubicBezTo>
                    <a:pt x="6800" y="-5731"/>
                    <a:pt x="17600" y="15869"/>
                    <a:pt x="3200" y="15869"/>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82" name="Shape 682"/>
            <p:cNvSpPr/>
            <p:nvPr/>
          </p:nvSpPr>
          <p:spPr>
            <a:xfrm>
              <a:off x="3553474" y="1246807"/>
              <a:ext cx="32065" cy="12247"/>
            </a:xfrm>
            <a:custGeom>
              <a:avLst/>
              <a:gdLst/>
              <a:ahLst/>
              <a:cxnLst>
                <a:cxn ang="0">
                  <a:pos x="wd2" y="hd2"/>
                </a:cxn>
                <a:cxn ang="5400000">
                  <a:pos x="wd2" y="hd2"/>
                </a:cxn>
                <a:cxn ang="10800000">
                  <a:pos x="wd2" y="hd2"/>
                </a:cxn>
                <a:cxn ang="16200000">
                  <a:pos x="wd2" y="hd2"/>
                </a:cxn>
              </a:cxnLst>
              <a:rect l="0" t="0" r="r" b="b"/>
              <a:pathLst>
                <a:path w="18138" h="15274" extrusionOk="0">
                  <a:moveTo>
                    <a:pt x="0" y="10800"/>
                  </a:moveTo>
                  <a:cubicBezTo>
                    <a:pt x="8640" y="21600"/>
                    <a:pt x="21600" y="10800"/>
                    <a:pt x="17280" y="0"/>
                  </a:cubicBezTo>
                  <a:cubicBezTo>
                    <a:pt x="8640" y="0"/>
                    <a:pt x="0" y="10800"/>
                    <a:pt x="0" y="108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83" name="Shape 683"/>
            <p:cNvSpPr/>
            <p:nvPr/>
          </p:nvSpPr>
          <p:spPr>
            <a:xfrm>
              <a:off x="3464531" y="929793"/>
              <a:ext cx="194388" cy="81729"/>
            </a:xfrm>
            <a:custGeom>
              <a:avLst/>
              <a:gdLst/>
              <a:ahLst/>
              <a:cxnLst>
                <a:cxn ang="0">
                  <a:pos x="wd2" y="hd2"/>
                </a:cxn>
                <a:cxn ang="5400000">
                  <a:pos x="wd2" y="hd2"/>
                </a:cxn>
                <a:cxn ang="10800000">
                  <a:pos x="wd2" y="hd2"/>
                </a:cxn>
                <a:cxn ang="16200000">
                  <a:pos x="wd2" y="hd2"/>
                </a:cxn>
              </a:cxnLst>
              <a:rect l="0" t="0" r="r" b="b"/>
              <a:pathLst>
                <a:path w="19993" h="18535" extrusionOk="0">
                  <a:moveTo>
                    <a:pt x="19818" y="16259"/>
                  </a:moveTo>
                  <a:cubicBezTo>
                    <a:pt x="17326" y="16259"/>
                    <a:pt x="15664" y="14295"/>
                    <a:pt x="14003" y="14295"/>
                  </a:cubicBezTo>
                  <a:cubicBezTo>
                    <a:pt x="11511" y="14295"/>
                    <a:pt x="9849" y="18222"/>
                    <a:pt x="7357" y="18222"/>
                  </a:cubicBezTo>
                  <a:cubicBezTo>
                    <a:pt x="4864" y="20186"/>
                    <a:pt x="4034" y="12331"/>
                    <a:pt x="1541" y="10368"/>
                  </a:cubicBezTo>
                  <a:cubicBezTo>
                    <a:pt x="711" y="8404"/>
                    <a:pt x="-951" y="4477"/>
                    <a:pt x="711" y="550"/>
                  </a:cubicBezTo>
                  <a:cubicBezTo>
                    <a:pt x="1541" y="-1414"/>
                    <a:pt x="4864" y="2513"/>
                    <a:pt x="5695" y="2513"/>
                  </a:cubicBezTo>
                  <a:cubicBezTo>
                    <a:pt x="8187" y="4477"/>
                    <a:pt x="10680" y="550"/>
                    <a:pt x="13172" y="2513"/>
                  </a:cubicBezTo>
                  <a:cubicBezTo>
                    <a:pt x="14834" y="2513"/>
                    <a:pt x="15664" y="6441"/>
                    <a:pt x="17326" y="8404"/>
                  </a:cubicBezTo>
                  <a:cubicBezTo>
                    <a:pt x="17326" y="10368"/>
                    <a:pt x="19818" y="16259"/>
                    <a:pt x="19818" y="16259"/>
                  </a:cubicBezTo>
                  <a:cubicBezTo>
                    <a:pt x="18157" y="16259"/>
                    <a:pt x="20649" y="16259"/>
                    <a:pt x="19818" y="16259"/>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84" name="Shape 684"/>
            <p:cNvSpPr/>
            <p:nvPr/>
          </p:nvSpPr>
          <p:spPr>
            <a:xfrm>
              <a:off x="1575236" y="2458982"/>
              <a:ext cx="210866" cy="143181"/>
            </a:xfrm>
            <a:custGeom>
              <a:avLst/>
              <a:gdLst/>
              <a:ahLst/>
              <a:cxnLst>
                <a:cxn ang="0">
                  <a:pos x="wd2" y="hd2"/>
                </a:cxn>
                <a:cxn ang="5400000">
                  <a:pos x="wd2" y="hd2"/>
                </a:cxn>
                <a:cxn ang="10800000">
                  <a:pos x="wd2" y="hd2"/>
                </a:cxn>
                <a:cxn ang="16200000">
                  <a:pos x="wd2" y="hd2"/>
                </a:cxn>
              </a:cxnLst>
              <a:rect l="0" t="0" r="r" b="b"/>
              <a:pathLst>
                <a:path w="19647" h="19135" extrusionOk="0">
                  <a:moveTo>
                    <a:pt x="19432" y="18189"/>
                  </a:moveTo>
                  <a:cubicBezTo>
                    <a:pt x="18688" y="17053"/>
                    <a:pt x="17943" y="14779"/>
                    <a:pt x="17198" y="13642"/>
                  </a:cubicBezTo>
                  <a:cubicBezTo>
                    <a:pt x="16453" y="11368"/>
                    <a:pt x="14963" y="11368"/>
                    <a:pt x="13474" y="11368"/>
                  </a:cubicBezTo>
                  <a:cubicBezTo>
                    <a:pt x="11984" y="9095"/>
                    <a:pt x="11984" y="4547"/>
                    <a:pt x="9750" y="3411"/>
                  </a:cubicBezTo>
                  <a:cubicBezTo>
                    <a:pt x="9005" y="3411"/>
                    <a:pt x="6770" y="3411"/>
                    <a:pt x="5281" y="2274"/>
                  </a:cubicBezTo>
                  <a:cubicBezTo>
                    <a:pt x="4536" y="1137"/>
                    <a:pt x="3046" y="0"/>
                    <a:pt x="812" y="0"/>
                  </a:cubicBezTo>
                  <a:cubicBezTo>
                    <a:pt x="-678" y="0"/>
                    <a:pt x="67" y="2274"/>
                    <a:pt x="1556" y="2274"/>
                  </a:cubicBezTo>
                  <a:cubicBezTo>
                    <a:pt x="2301" y="2274"/>
                    <a:pt x="2301" y="2274"/>
                    <a:pt x="3046" y="3411"/>
                  </a:cubicBezTo>
                  <a:cubicBezTo>
                    <a:pt x="3046" y="3411"/>
                    <a:pt x="3791" y="4547"/>
                    <a:pt x="3791" y="4547"/>
                  </a:cubicBezTo>
                  <a:cubicBezTo>
                    <a:pt x="3046" y="4547"/>
                    <a:pt x="2301" y="3411"/>
                    <a:pt x="2301" y="2274"/>
                  </a:cubicBezTo>
                  <a:cubicBezTo>
                    <a:pt x="2301" y="2274"/>
                    <a:pt x="2301" y="4547"/>
                    <a:pt x="2301" y="4547"/>
                  </a:cubicBezTo>
                  <a:cubicBezTo>
                    <a:pt x="2301" y="6821"/>
                    <a:pt x="3791" y="6821"/>
                    <a:pt x="4536" y="6821"/>
                  </a:cubicBezTo>
                  <a:cubicBezTo>
                    <a:pt x="4536" y="6821"/>
                    <a:pt x="8260" y="10232"/>
                    <a:pt x="8260" y="10232"/>
                  </a:cubicBezTo>
                  <a:cubicBezTo>
                    <a:pt x="8260" y="10232"/>
                    <a:pt x="7515" y="10232"/>
                    <a:pt x="6770" y="11368"/>
                  </a:cubicBezTo>
                  <a:cubicBezTo>
                    <a:pt x="6770" y="11368"/>
                    <a:pt x="9750" y="11368"/>
                    <a:pt x="9750" y="11368"/>
                  </a:cubicBezTo>
                  <a:cubicBezTo>
                    <a:pt x="11239" y="12505"/>
                    <a:pt x="9750" y="13642"/>
                    <a:pt x="9750" y="13642"/>
                  </a:cubicBezTo>
                  <a:cubicBezTo>
                    <a:pt x="10494" y="14779"/>
                    <a:pt x="12729" y="13642"/>
                    <a:pt x="13474" y="13642"/>
                  </a:cubicBezTo>
                  <a:cubicBezTo>
                    <a:pt x="9750" y="14779"/>
                    <a:pt x="20922" y="21600"/>
                    <a:pt x="19432" y="18189"/>
                  </a:cubicBezTo>
                  <a:cubicBezTo>
                    <a:pt x="18688" y="17053"/>
                    <a:pt x="20177" y="20463"/>
                    <a:pt x="19432" y="18189"/>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85" name="Shape 685"/>
            <p:cNvSpPr/>
            <p:nvPr/>
          </p:nvSpPr>
          <p:spPr>
            <a:xfrm>
              <a:off x="1391034" y="2271382"/>
              <a:ext cx="85779" cy="118334"/>
            </a:xfrm>
            <a:custGeom>
              <a:avLst/>
              <a:gdLst/>
              <a:ahLst/>
              <a:cxnLst>
                <a:cxn ang="0">
                  <a:pos x="wd2" y="hd2"/>
                </a:cxn>
                <a:cxn ang="5400000">
                  <a:pos x="wd2" y="hd2"/>
                </a:cxn>
                <a:cxn ang="10800000">
                  <a:pos x="wd2" y="hd2"/>
                </a:cxn>
                <a:cxn ang="16200000">
                  <a:pos x="wd2" y="hd2"/>
                </a:cxn>
              </a:cxnLst>
              <a:rect l="0" t="0" r="r" b="b"/>
              <a:pathLst>
                <a:path w="17878" h="21600" extrusionOk="0">
                  <a:moveTo>
                    <a:pt x="17068" y="21600"/>
                  </a:moveTo>
                  <a:cubicBezTo>
                    <a:pt x="17068" y="21600"/>
                    <a:pt x="17068" y="21600"/>
                    <a:pt x="17068" y="21600"/>
                  </a:cubicBezTo>
                  <a:cubicBezTo>
                    <a:pt x="17068" y="20057"/>
                    <a:pt x="13745" y="16971"/>
                    <a:pt x="12083" y="16971"/>
                  </a:cubicBezTo>
                  <a:cubicBezTo>
                    <a:pt x="10422" y="13886"/>
                    <a:pt x="12083" y="12343"/>
                    <a:pt x="10422" y="10800"/>
                  </a:cubicBezTo>
                  <a:cubicBezTo>
                    <a:pt x="8760" y="9257"/>
                    <a:pt x="8760" y="9257"/>
                    <a:pt x="8760" y="7714"/>
                  </a:cubicBezTo>
                  <a:cubicBezTo>
                    <a:pt x="7099" y="4629"/>
                    <a:pt x="8760" y="4629"/>
                    <a:pt x="10422" y="3086"/>
                  </a:cubicBezTo>
                  <a:cubicBezTo>
                    <a:pt x="13745" y="0"/>
                    <a:pt x="3776" y="4629"/>
                    <a:pt x="5437" y="6171"/>
                  </a:cubicBezTo>
                  <a:cubicBezTo>
                    <a:pt x="3776" y="4629"/>
                    <a:pt x="8760" y="1543"/>
                    <a:pt x="8760" y="1543"/>
                  </a:cubicBezTo>
                  <a:cubicBezTo>
                    <a:pt x="7099" y="0"/>
                    <a:pt x="453" y="0"/>
                    <a:pt x="453" y="0"/>
                  </a:cubicBezTo>
                  <a:cubicBezTo>
                    <a:pt x="-1209" y="1543"/>
                    <a:pt x="2114" y="7714"/>
                    <a:pt x="3776" y="9257"/>
                  </a:cubicBezTo>
                  <a:cubicBezTo>
                    <a:pt x="7099" y="12343"/>
                    <a:pt x="12083" y="20057"/>
                    <a:pt x="17068" y="21600"/>
                  </a:cubicBezTo>
                  <a:cubicBezTo>
                    <a:pt x="20391" y="21600"/>
                    <a:pt x="12083" y="20057"/>
                    <a:pt x="17068" y="21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86" name="Shape 686"/>
            <p:cNvSpPr/>
            <p:nvPr/>
          </p:nvSpPr>
          <p:spPr>
            <a:xfrm>
              <a:off x="1402780" y="2142626"/>
              <a:ext cx="18574" cy="21585"/>
            </a:xfrm>
            <a:custGeom>
              <a:avLst/>
              <a:gdLst/>
              <a:ahLst/>
              <a:cxnLst>
                <a:cxn ang="0">
                  <a:pos x="wd2" y="hd2"/>
                </a:cxn>
                <a:cxn ang="5400000">
                  <a:pos x="wd2" y="hd2"/>
                </a:cxn>
                <a:cxn ang="10800000">
                  <a:pos x="wd2" y="hd2"/>
                </a:cxn>
                <a:cxn ang="16200000">
                  <a:pos x="wd2" y="hd2"/>
                </a:cxn>
              </a:cxnLst>
              <a:rect l="0" t="0" r="r" b="b"/>
              <a:pathLst>
                <a:path w="12258" h="13461" extrusionOk="0">
                  <a:moveTo>
                    <a:pt x="10021" y="11902"/>
                  </a:moveTo>
                  <a:cubicBezTo>
                    <a:pt x="4621" y="6502"/>
                    <a:pt x="-6179" y="6502"/>
                    <a:pt x="4621" y="1102"/>
                  </a:cubicBezTo>
                  <a:cubicBezTo>
                    <a:pt x="10021" y="-4298"/>
                    <a:pt x="15421" y="11902"/>
                    <a:pt x="10021" y="11902"/>
                  </a:cubicBezTo>
                  <a:cubicBezTo>
                    <a:pt x="10021" y="11902"/>
                    <a:pt x="10021" y="11902"/>
                    <a:pt x="10021" y="11902"/>
                  </a:cubicBezTo>
                  <a:cubicBezTo>
                    <a:pt x="4621" y="6502"/>
                    <a:pt x="15421" y="17302"/>
                    <a:pt x="10021" y="11902"/>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87" name="Shape 687"/>
            <p:cNvSpPr/>
            <p:nvPr/>
          </p:nvSpPr>
          <p:spPr>
            <a:xfrm>
              <a:off x="1352505" y="2101218"/>
              <a:ext cx="43273" cy="43178"/>
            </a:xfrm>
            <a:custGeom>
              <a:avLst/>
              <a:gdLst/>
              <a:ahLst/>
              <a:cxnLst>
                <a:cxn ang="0">
                  <a:pos x="wd2" y="hd2"/>
                </a:cxn>
                <a:cxn ang="5400000">
                  <a:pos x="wd2" y="hd2"/>
                </a:cxn>
                <a:cxn ang="10800000">
                  <a:pos x="wd2" y="hd2"/>
                </a:cxn>
                <a:cxn ang="16200000">
                  <a:pos x="wd2" y="hd2"/>
                </a:cxn>
              </a:cxnLst>
              <a:rect l="0" t="0" r="r" b="b"/>
              <a:pathLst>
                <a:path w="19039" h="19008" extrusionOk="0">
                  <a:moveTo>
                    <a:pt x="18000" y="4608"/>
                  </a:moveTo>
                  <a:cubicBezTo>
                    <a:pt x="14400" y="4608"/>
                    <a:pt x="3600" y="-2592"/>
                    <a:pt x="0" y="1008"/>
                  </a:cubicBezTo>
                  <a:cubicBezTo>
                    <a:pt x="3600" y="-2592"/>
                    <a:pt x="7200" y="11808"/>
                    <a:pt x="3600" y="8208"/>
                  </a:cubicBezTo>
                  <a:cubicBezTo>
                    <a:pt x="3600" y="11808"/>
                    <a:pt x="3600" y="15408"/>
                    <a:pt x="3600" y="19008"/>
                  </a:cubicBezTo>
                  <a:cubicBezTo>
                    <a:pt x="3600" y="15408"/>
                    <a:pt x="18000" y="11808"/>
                    <a:pt x="18000" y="15408"/>
                  </a:cubicBezTo>
                  <a:cubicBezTo>
                    <a:pt x="18000" y="11808"/>
                    <a:pt x="14400" y="11808"/>
                    <a:pt x="10800" y="8208"/>
                  </a:cubicBezTo>
                  <a:cubicBezTo>
                    <a:pt x="14400" y="11808"/>
                    <a:pt x="21600" y="4608"/>
                    <a:pt x="18000" y="4608"/>
                  </a:cubicBezTo>
                  <a:cubicBezTo>
                    <a:pt x="14400" y="4608"/>
                    <a:pt x="21600" y="4608"/>
                    <a:pt x="18000" y="4608"/>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88" name="Shape 688"/>
            <p:cNvSpPr/>
            <p:nvPr/>
          </p:nvSpPr>
          <p:spPr>
            <a:xfrm>
              <a:off x="1339022" y="2109760"/>
              <a:ext cx="16043" cy="45058"/>
            </a:xfrm>
            <a:custGeom>
              <a:avLst/>
              <a:gdLst/>
              <a:ahLst/>
              <a:cxnLst>
                <a:cxn ang="0">
                  <a:pos x="wd2" y="hd2"/>
                </a:cxn>
                <a:cxn ang="5400000">
                  <a:pos x="wd2" y="hd2"/>
                </a:cxn>
                <a:cxn ang="10800000">
                  <a:pos x="wd2" y="hd2"/>
                </a:cxn>
                <a:cxn ang="16200000">
                  <a:pos x="wd2" y="hd2"/>
                </a:cxn>
              </a:cxnLst>
              <a:rect l="0" t="0" r="r" b="b"/>
              <a:pathLst>
                <a:path w="11550" h="18735" extrusionOk="0">
                  <a:moveTo>
                    <a:pt x="4800" y="0"/>
                  </a:moveTo>
                  <a:cubicBezTo>
                    <a:pt x="-6000" y="0"/>
                    <a:pt x="4800" y="3600"/>
                    <a:pt x="4800" y="7200"/>
                  </a:cubicBezTo>
                  <a:cubicBezTo>
                    <a:pt x="4800" y="10800"/>
                    <a:pt x="-600" y="18000"/>
                    <a:pt x="4800" y="18000"/>
                  </a:cubicBezTo>
                  <a:cubicBezTo>
                    <a:pt x="10200" y="21600"/>
                    <a:pt x="10200" y="10800"/>
                    <a:pt x="10200" y="10800"/>
                  </a:cubicBezTo>
                  <a:cubicBezTo>
                    <a:pt x="10200" y="7200"/>
                    <a:pt x="15600" y="0"/>
                    <a:pt x="4800"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89" name="Shape 689"/>
            <p:cNvSpPr/>
            <p:nvPr/>
          </p:nvSpPr>
          <p:spPr>
            <a:xfrm>
              <a:off x="1288440" y="2077832"/>
              <a:ext cx="34066" cy="69243"/>
            </a:xfrm>
            <a:custGeom>
              <a:avLst/>
              <a:gdLst/>
              <a:ahLst/>
              <a:cxnLst>
                <a:cxn ang="0">
                  <a:pos x="wd2" y="hd2"/>
                </a:cxn>
                <a:cxn ang="5400000">
                  <a:pos x="wd2" y="hd2"/>
                </a:cxn>
                <a:cxn ang="10800000">
                  <a:pos x="wd2" y="hd2"/>
                </a:cxn>
                <a:cxn ang="16200000">
                  <a:pos x="wd2" y="hd2"/>
                </a:cxn>
              </a:cxnLst>
              <a:rect l="0" t="0" r="r" b="b"/>
              <a:pathLst>
                <a:path w="17986" h="16194" extrusionOk="0">
                  <a:moveTo>
                    <a:pt x="13666" y="15627"/>
                  </a:moveTo>
                  <a:cubicBezTo>
                    <a:pt x="13666" y="13664"/>
                    <a:pt x="5026" y="7773"/>
                    <a:pt x="5026" y="7773"/>
                  </a:cubicBezTo>
                  <a:cubicBezTo>
                    <a:pt x="13666" y="3846"/>
                    <a:pt x="-3614" y="3846"/>
                    <a:pt x="706" y="1882"/>
                  </a:cubicBezTo>
                  <a:cubicBezTo>
                    <a:pt x="5026" y="-4009"/>
                    <a:pt x="17986" y="5809"/>
                    <a:pt x="17986" y="5809"/>
                  </a:cubicBezTo>
                  <a:cubicBezTo>
                    <a:pt x="17986" y="7773"/>
                    <a:pt x="17986" y="17591"/>
                    <a:pt x="13666" y="15627"/>
                  </a:cubicBezTo>
                  <a:cubicBezTo>
                    <a:pt x="13666" y="13664"/>
                    <a:pt x="17986" y="17591"/>
                    <a:pt x="13666" y="1562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90" name="Shape 690"/>
            <p:cNvSpPr/>
            <p:nvPr/>
          </p:nvSpPr>
          <p:spPr>
            <a:xfrm>
              <a:off x="1248866" y="2031131"/>
              <a:ext cx="57276" cy="49303"/>
            </a:xfrm>
            <a:custGeom>
              <a:avLst/>
              <a:gdLst/>
              <a:ahLst/>
              <a:cxnLst>
                <a:cxn ang="0">
                  <a:pos x="wd2" y="hd2"/>
                </a:cxn>
                <a:cxn ang="5400000">
                  <a:pos x="wd2" y="hd2"/>
                </a:cxn>
                <a:cxn ang="10800000">
                  <a:pos x="wd2" y="hd2"/>
                </a:cxn>
                <a:cxn ang="16200000">
                  <a:pos x="wd2" y="hd2"/>
                </a:cxn>
              </a:cxnLst>
              <a:rect l="0" t="0" r="r" b="b"/>
              <a:pathLst>
                <a:path w="21600" h="17570" extrusionOk="0">
                  <a:moveTo>
                    <a:pt x="12343" y="16706"/>
                  </a:moveTo>
                  <a:cubicBezTo>
                    <a:pt x="6171" y="10535"/>
                    <a:pt x="3086" y="10535"/>
                    <a:pt x="6171" y="7449"/>
                  </a:cubicBezTo>
                  <a:cubicBezTo>
                    <a:pt x="6171" y="4363"/>
                    <a:pt x="0" y="4363"/>
                    <a:pt x="0" y="4363"/>
                  </a:cubicBezTo>
                  <a:cubicBezTo>
                    <a:pt x="0" y="1278"/>
                    <a:pt x="12343" y="-1808"/>
                    <a:pt x="15429" y="1278"/>
                  </a:cubicBezTo>
                  <a:cubicBezTo>
                    <a:pt x="15429" y="1278"/>
                    <a:pt x="9257" y="4363"/>
                    <a:pt x="12343" y="7449"/>
                  </a:cubicBezTo>
                  <a:cubicBezTo>
                    <a:pt x="15429" y="7449"/>
                    <a:pt x="21600" y="10535"/>
                    <a:pt x="21600" y="10535"/>
                  </a:cubicBezTo>
                  <a:cubicBezTo>
                    <a:pt x="21600" y="13621"/>
                    <a:pt x="15429" y="13621"/>
                    <a:pt x="15429" y="13621"/>
                  </a:cubicBezTo>
                  <a:cubicBezTo>
                    <a:pt x="12343" y="13621"/>
                    <a:pt x="15429" y="19792"/>
                    <a:pt x="12343" y="16706"/>
                  </a:cubicBezTo>
                  <a:cubicBezTo>
                    <a:pt x="6171" y="13621"/>
                    <a:pt x="12343" y="16706"/>
                    <a:pt x="12343" y="16706"/>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91" name="Shape 691"/>
            <p:cNvSpPr/>
            <p:nvPr/>
          </p:nvSpPr>
          <p:spPr>
            <a:xfrm>
              <a:off x="1318810" y="2032976"/>
              <a:ext cx="35336" cy="64852"/>
            </a:xfrm>
            <a:custGeom>
              <a:avLst/>
              <a:gdLst/>
              <a:ahLst/>
              <a:cxnLst>
                <a:cxn ang="0">
                  <a:pos x="wd2" y="hd2"/>
                </a:cxn>
                <a:cxn ang="5400000">
                  <a:pos x="wd2" y="hd2"/>
                </a:cxn>
                <a:cxn ang="10800000">
                  <a:pos x="wd2" y="hd2"/>
                </a:cxn>
                <a:cxn ang="16200000">
                  <a:pos x="wd2" y="hd2"/>
                </a:cxn>
              </a:cxnLst>
              <a:rect l="0" t="0" r="r" b="b"/>
              <a:pathLst>
                <a:path w="13992" h="17976" extrusionOk="0">
                  <a:moveTo>
                    <a:pt x="4240" y="17283"/>
                  </a:moveTo>
                  <a:cubicBezTo>
                    <a:pt x="7326" y="14883"/>
                    <a:pt x="10412" y="14883"/>
                    <a:pt x="7326" y="12483"/>
                  </a:cubicBezTo>
                  <a:cubicBezTo>
                    <a:pt x="7326" y="10083"/>
                    <a:pt x="1154" y="10083"/>
                    <a:pt x="1154" y="7683"/>
                  </a:cubicBezTo>
                  <a:cubicBezTo>
                    <a:pt x="4240" y="5283"/>
                    <a:pt x="-5017" y="-1917"/>
                    <a:pt x="4240" y="483"/>
                  </a:cubicBezTo>
                  <a:cubicBezTo>
                    <a:pt x="13497" y="2883"/>
                    <a:pt x="13497" y="5283"/>
                    <a:pt x="13497" y="10083"/>
                  </a:cubicBezTo>
                  <a:cubicBezTo>
                    <a:pt x="16583" y="14883"/>
                    <a:pt x="4240" y="17283"/>
                    <a:pt x="4240" y="17283"/>
                  </a:cubicBezTo>
                  <a:cubicBezTo>
                    <a:pt x="4240" y="17283"/>
                    <a:pt x="4240" y="17283"/>
                    <a:pt x="4240" y="17283"/>
                  </a:cubicBezTo>
                  <a:cubicBezTo>
                    <a:pt x="7326" y="14883"/>
                    <a:pt x="1154" y="19683"/>
                    <a:pt x="4240" y="17283"/>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92" name="Shape 692"/>
            <p:cNvSpPr/>
            <p:nvPr/>
          </p:nvSpPr>
          <p:spPr>
            <a:xfrm>
              <a:off x="1289775" y="2043378"/>
              <a:ext cx="24548" cy="8659"/>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7200" y="21600"/>
                    <a:pt x="0" y="21600"/>
                    <a:pt x="0" y="0"/>
                  </a:cubicBezTo>
                  <a:cubicBezTo>
                    <a:pt x="0" y="0"/>
                    <a:pt x="14400" y="0"/>
                    <a:pt x="21600" y="0"/>
                  </a:cubicBezTo>
                  <a:cubicBezTo>
                    <a:pt x="21600" y="0"/>
                    <a:pt x="14400" y="21600"/>
                    <a:pt x="14400" y="21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93" name="Shape 693"/>
            <p:cNvSpPr/>
            <p:nvPr/>
          </p:nvSpPr>
          <p:spPr>
            <a:xfrm>
              <a:off x="522713" y="2056620"/>
              <a:ext cx="98367" cy="47144"/>
            </a:xfrm>
            <a:custGeom>
              <a:avLst/>
              <a:gdLst/>
              <a:ahLst/>
              <a:cxnLst>
                <a:cxn ang="0">
                  <a:pos x="wd2" y="hd2"/>
                </a:cxn>
                <a:cxn ang="5400000">
                  <a:pos x="wd2" y="hd2"/>
                </a:cxn>
                <a:cxn ang="10800000">
                  <a:pos x="wd2" y="hd2"/>
                </a:cxn>
                <a:cxn ang="16200000">
                  <a:pos x="wd2" y="hd2"/>
                </a:cxn>
              </a:cxnLst>
              <a:rect l="0" t="0" r="r" b="b"/>
              <a:pathLst>
                <a:path w="19976" h="17641" extrusionOk="0">
                  <a:moveTo>
                    <a:pt x="16200" y="1372"/>
                  </a:moveTo>
                  <a:cubicBezTo>
                    <a:pt x="14539" y="1372"/>
                    <a:pt x="12877" y="1372"/>
                    <a:pt x="11216" y="1372"/>
                  </a:cubicBezTo>
                  <a:cubicBezTo>
                    <a:pt x="9554" y="1372"/>
                    <a:pt x="9554" y="1372"/>
                    <a:pt x="7893" y="1372"/>
                  </a:cubicBezTo>
                  <a:cubicBezTo>
                    <a:pt x="4570" y="4457"/>
                    <a:pt x="6231" y="10629"/>
                    <a:pt x="7893" y="10629"/>
                  </a:cubicBezTo>
                  <a:cubicBezTo>
                    <a:pt x="6231" y="10629"/>
                    <a:pt x="2908" y="1372"/>
                    <a:pt x="1247" y="7543"/>
                  </a:cubicBezTo>
                  <a:cubicBezTo>
                    <a:pt x="-415" y="10629"/>
                    <a:pt x="-415" y="13715"/>
                    <a:pt x="1247" y="16800"/>
                  </a:cubicBezTo>
                  <a:cubicBezTo>
                    <a:pt x="2908" y="19886"/>
                    <a:pt x="16200" y="13715"/>
                    <a:pt x="17862" y="10629"/>
                  </a:cubicBezTo>
                  <a:cubicBezTo>
                    <a:pt x="17862" y="10629"/>
                    <a:pt x="16200" y="7543"/>
                    <a:pt x="14539" y="7543"/>
                  </a:cubicBezTo>
                  <a:cubicBezTo>
                    <a:pt x="16200" y="7543"/>
                    <a:pt x="19523" y="7543"/>
                    <a:pt x="19523" y="7543"/>
                  </a:cubicBezTo>
                  <a:cubicBezTo>
                    <a:pt x="21185" y="4457"/>
                    <a:pt x="17862" y="-1714"/>
                    <a:pt x="16200" y="1372"/>
                  </a:cubicBezTo>
                  <a:cubicBezTo>
                    <a:pt x="14539" y="1372"/>
                    <a:pt x="17862" y="-1714"/>
                    <a:pt x="16200" y="1372"/>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94" name="Shape 694"/>
            <p:cNvSpPr/>
            <p:nvPr/>
          </p:nvSpPr>
          <p:spPr>
            <a:xfrm>
              <a:off x="573216" y="2012555"/>
              <a:ext cx="53816" cy="41982"/>
            </a:xfrm>
            <a:custGeom>
              <a:avLst/>
              <a:gdLst/>
              <a:ahLst/>
              <a:cxnLst>
                <a:cxn ang="0">
                  <a:pos x="wd2" y="hd2"/>
                </a:cxn>
                <a:cxn ang="5400000">
                  <a:pos x="wd2" y="hd2"/>
                </a:cxn>
                <a:cxn ang="10800000">
                  <a:pos x="wd2" y="hd2"/>
                </a:cxn>
                <a:cxn ang="16200000">
                  <a:pos x="wd2" y="hd2"/>
                </a:cxn>
              </a:cxnLst>
              <a:rect l="0" t="0" r="r" b="b"/>
              <a:pathLst>
                <a:path w="17759" h="14962" extrusionOk="0">
                  <a:moveTo>
                    <a:pt x="1559" y="14071"/>
                  </a:moveTo>
                  <a:cubicBezTo>
                    <a:pt x="4259" y="10986"/>
                    <a:pt x="6959" y="10986"/>
                    <a:pt x="9659" y="7900"/>
                  </a:cubicBezTo>
                  <a:cubicBezTo>
                    <a:pt x="12359" y="7900"/>
                    <a:pt x="17759" y="7900"/>
                    <a:pt x="17759" y="7900"/>
                  </a:cubicBezTo>
                  <a:cubicBezTo>
                    <a:pt x="17759" y="7900"/>
                    <a:pt x="15059" y="-4443"/>
                    <a:pt x="9659" y="1728"/>
                  </a:cubicBezTo>
                  <a:cubicBezTo>
                    <a:pt x="9659" y="1728"/>
                    <a:pt x="-1141" y="10986"/>
                    <a:pt x="1559" y="14071"/>
                  </a:cubicBezTo>
                  <a:cubicBezTo>
                    <a:pt x="1559" y="14071"/>
                    <a:pt x="1559" y="14071"/>
                    <a:pt x="1559" y="14071"/>
                  </a:cubicBezTo>
                  <a:cubicBezTo>
                    <a:pt x="6959" y="10986"/>
                    <a:pt x="-3841" y="17157"/>
                    <a:pt x="1559" y="14071"/>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95" name="Shape 695"/>
            <p:cNvSpPr/>
            <p:nvPr/>
          </p:nvSpPr>
          <p:spPr>
            <a:xfrm>
              <a:off x="115156" y="2230975"/>
              <a:ext cx="64418" cy="31750"/>
            </a:xfrm>
            <a:custGeom>
              <a:avLst/>
              <a:gdLst/>
              <a:ahLst/>
              <a:cxnLst>
                <a:cxn ang="0">
                  <a:pos x="wd2" y="hd2"/>
                </a:cxn>
                <a:cxn ang="5400000">
                  <a:pos x="wd2" y="hd2"/>
                </a:cxn>
                <a:cxn ang="10800000">
                  <a:pos x="wd2" y="hd2"/>
                </a:cxn>
                <a:cxn ang="16200000">
                  <a:pos x="wd2" y="hd2"/>
                </a:cxn>
              </a:cxnLst>
              <a:rect l="0" t="0" r="r" b="b"/>
              <a:pathLst>
                <a:path w="17592" h="21600" extrusionOk="0">
                  <a:moveTo>
                    <a:pt x="16968" y="10800"/>
                  </a:moveTo>
                  <a:cubicBezTo>
                    <a:pt x="19128" y="10800"/>
                    <a:pt x="14808" y="5400"/>
                    <a:pt x="16968" y="5400"/>
                  </a:cubicBezTo>
                  <a:cubicBezTo>
                    <a:pt x="14808" y="0"/>
                    <a:pt x="12648" y="0"/>
                    <a:pt x="10488" y="0"/>
                  </a:cubicBezTo>
                  <a:cubicBezTo>
                    <a:pt x="8328" y="5400"/>
                    <a:pt x="4008" y="5400"/>
                    <a:pt x="1848" y="10800"/>
                  </a:cubicBezTo>
                  <a:cubicBezTo>
                    <a:pt x="-2472" y="16200"/>
                    <a:pt x="1848" y="21600"/>
                    <a:pt x="4008" y="21600"/>
                  </a:cubicBezTo>
                  <a:cubicBezTo>
                    <a:pt x="8328" y="21600"/>
                    <a:pt x="12648" y="5400"/>
                    <a:pt x="16968" y="10800"/>
                  </a:cubicBezTo>
                  <a:cubicBezTo>
                    <a:pt x="19128" y="10800"/>
                    <a:pt x="12648" y="5400"/>
                    <a:pt x="16968" y="108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96" name="Shape 696"/>
            <p:cNvSpPr/>
            <p:nvPr/>
          </p:nvSpPr>
          <p:spPr>
            <a:xfrm>
              <a:off x="10651" y="2287359"/>
              <a:ext cx="46365" cy="35977"/>
            </a:xfrm>
            <a:custGeom>
              <a:avLst/>
              <a:gdLst/>
              <a:ahLst/>
              <a:cxnLst>
                <a:cxn ang="0">
                  <a:pos x="wd2" y="hd2"/>
                </a:cxn>
                <a:cxn ang="5400000">
                  <a:pos x="wd2" y="hd2"/>
                </a:cxn>
                <a:cxn ang="10800000">
                  <a:pos x="wd2" y="hd2"/>
                </a:cxn>
                <a:cxn ang="16200000">
                  <a:pos x="wd2" y="hd2"/>
                </a:cxn>
              </a:cxnLst>
              <a:rect l="0" t="0" r="r" b="b"/>
              <a:pathLst>
                <a:path w="21600" h="17948" extrusionOk="0">
                  <a:moveTo>
                    <a:pt x="21600" y="4988"/>
                  </a:moveTo>
                  <a:cubicBezTo>
                    <a:pt x="21600" y="-3652"/>
                    <a:pt x="14400" y="668"/>
                    <a:pt x="10800" y="4988"/>
                  </a:cubicBezTo>
                  <a:cubicBezTo>
                    <a:pt x="10800" y="4988"/>
                    <a:pt x="10800" y="9308"/>
                    <a:pt x="10800" y="13628"/>
                  </a:cubicBezTo>
                  <a:cubicBezTo>
                    <a:pt x="7200" y="13628"/>
                    <a:pt x="0" y="17948"/>
                    <a:pt x="0" y="17948"/>
                  </a:cubicBezTo>
                  <a:cubicBezTo>
                    <a:pt x="0" y="17948"/>
                    <a:pt x="21600" y="17948"/>
                    <a:pt x="21600" y="4988"/>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97" name="Shape 697"/>
            <p:cNvSpPr/>
            <p:nvPr/>
          </p:nvSpPr>
          <p:spPr>
            <a:xfrm>
              <a:off x="2729815" y="1236818"/>
              <a:ext cx="158448" cy="97400"/>
            </a:xfrm>
            <a:custGeom>
              <a:avLst/>
              <a:gdLst/>
              <a:ahLst/>
              <a:cxnLst>
                <a:cxn ang="0">
                  <a:pos x="wd2" y="hd2"/>
                </a:cxn>
                <a:cxn ang="5400000">
                  <a:pos x="wd2" y="hd2"/>
                </a:cxn>
                <a:cxn ang="10800000">
                  <a:pos x="wd2" y="hd2"/>
                </a:cxn>
                <a:cxn ang="16200000">
                  <a:pos x="wd2" y="hd2"/>
                </a:cxn>
              </a:cxnLst>
              <a:rect l="0" t="0" r="r" b="b"/>
              <a:pathLst>
                <a:path w="20571" h="19183" extrusionOk="0">
                  <a:moveTo>
                    <a:pt x="19543" y="13511"/>
                  </a:moveTo>
                  <a:cubicBezTo>
                    <a:pt x="15429" y="15172"/>
                    <a:pt x="19543" y="11849"/>
                    <a:pt x="18514" y="10188"/>
                  </a:cubicBezTo>
                  <a:cubicBezTo>
                    <a:pt x="17486" y="10188"/>
                    <a:pt x="15429" y="5203"/>
                    <a:pt x="14400" y="5203"/>
                  </a:cubicBezTo>
                  <a:cubicBezTo>
                    <a:pt x="12343" y="5203"/>
                    <a:pt x="10286" y="219"/>
                    <a:pt x="8229" y="219"/>
                  </a:cubicBezTo>
                  <a:cubicBezTo>
                    <a:pt x="6171" y="-1443"/>
                    <a:pt x="6171" y="6865"/>
                    <a:pt x="5143" y="8526"/>
                  </a:cubicBezTo>
                  <a:cubicBezTo>
                    <a:pt x="4114" y="8526"/>
                    <a:pt x="0" y="8526"/>
                    <a:pt x="0" y="11849"/>
                  </a:cubicBezTo>
                  <a:cubicBezTo>
                    <a:pt x="1029" y="15172"/>
                    <a:pt x="6171" y="16834"/>
                    <a:pt x="7200" y="16834"/>
                  </a:cubicBezTo>
                  <a:cubicBezTo>
                    <a:pt x="9257" y="18495"/>
                    <a:pt x="13371" y="20157"/>
                    <a:pt x="15429" y="18495"/>
                  </a:cubicBezTo>
                  <a:cubicBezTo>
                    <a:pt x="15429" y="18495"/>
                    <a:pt x="20571" y="15172"/>
                    <a:pt x="20571" y="13511"/>
                  </a:cubicBezTo>
                  <a:cubicBezTo>
                    <a:pt x="20571" y="13511"/>
                    <a:pt x="19543" y="13511"/>
                    <a:pt x="19543" y="13511"/>
                  </a:cubicBezTo>
                  <a:cubicBezTo>
                    <a:pt x="18514" y="15172"/>
                    <a:pt x="21600" y="13511"/>
                    <a:pt x="19543" y="13511"/>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98" name="Shape 698"/>
            <p:cNvSpPr/>
            <p:nvPr/>
          </p:nvSpPr>
          <p:spPr>
            <a:xfrm>
              <a:off x="2684324" y="1288104"/>
              <a:ext cx="23176" cy="25086"/>
            </a:xfrm>
            <a:custGeom>
              <a:avLst/>
              <a:gdLst/>
              <a:ahLst/>
              <a:cxnLst>
                <a:cxn ang="0">
                  <a:pos x="wd2" y="hd2"/>
                </a:cxn>
                <a:cxn ang="5400000">
                  <a:pos x="wd2" y="hd2"/>
                </a:cxn>
                <a:cxn ang="10800000">
                  <a:pos x="wd2" y="hd2"/>
                </a:cxn>
                <a:cxn ang="16200000">
                  <a:pos x="wd2" y="hd2"/>
                </a:cxn>
              </a:cxnLst>
              <a:rect l="0" t="0" r="r" b="b"/>
              <a:pathLst>
                <a:path w="12237" h="17067" extrusionOk="0">
                  <a:moveTo>
                    <a:pt x="2419" y="17067"/>
                  </a:moveTo>
                  <a:cubicBezTo>
                    <a:pt x="-6221" y="17067"/>
                    <a:pt x="11059" y="-4533"/>
                    <a:pt x="11059" y="867"/>
                  </a:cubicBezTo>
                  <a:cubicBezTo>
                    <a:pt x="15379" y="867"/>
                    <a:pt x="6739" y="17067"/>
                    <a:pt x="2419" y="17067"/>
                  </a:cubicBezTo>
                  <a:cubicBezTo>
                    <a:pt x="-1901" y="17067"/>
                    <a:pt x="11059" y="17067"/>
                    <a:pt x="2419" y="1706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699" name="Shape 699"/>
            <p:cNvSpPr/>
            <p:nvPr/>
          </p:nvSpPr>
          <p:spPr>
            <a:xfrm>
              <a:off x="2625495" y="1313185"/>
              <a:ext cx="12275" cy="17320"/>
            </a:xfrm>
            <a:custGeom>
              <a:avLst/>
              <a:gdLst/>
              <a:ahLst/>
              <a:cxnLst>
                <a:cxn ang="0">
                  <a:pos x="wd2" y="hd2"/>
                </a:cxn>
                <a:cxn ang="5400000">
                  <a:pos x="wd2" y="hd2"/>
                </a:cxn>
                <a:cxn ang="10800000">
                  <a:pos x="wd2" y="hd2"/>
                </a:cxn>
                <a:cxn ang="16200000">
                  <a:pos x="wd2" y="hd2"/>
                </a:cxn>
              </a:cxnLst>
              <a:rect l="0" t="0" r="r" b="b"/>
              <a:pathLst>
                <a:path w="16200" h="21600" extrusionOk="0">
                  <a:moveTo>
                    <a:pt x="8100" y="21600"/>
                  </a:moveTo>
                  <a:cubicBezTo>
                    <a:pt x="-2700" y="21600"/>
                    <a:pt x="-2700" y="10800"/>
                    <a:pt x="8100" y="0"/>
                  </a:cubicBezTo>
                  <a:cubicBezTo>
                    <a:pt x="18900" y="0"/>
                    <a:pt x="18900" y="21600"/>
                    <a:pt x="8100" y="21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00" name="Shape 700"/>
            <p:cNvSpPr/>
            <p:nvPr/>
          </p:nvSpPr>
          <p:spPr>
            <a:xfrm>
              <a:off x="1943378" y="964223"/>
              <a:ext cx="729164" cy="365546"/>
            </a:xfrm>
            <a:custGeom>
              <a:avLst/>
              <a:gdLst/>
              <a:ahLst/>
              <a:cxnLst>
                <a:cxn ang="0">
                  <a:pos x="wd2" y="hd2"/>
                </a:cxn>
                <a:cxn ang="5400000">
                  <a:pos x="wd2" y="hd2"/>
                </a:cxn>
                <a:cxn ang="10800000">
                  <a:pos x="wd2" y="hd2"/>
                </a:cxn>
                <a:cxn ang="16200000">
                  <a:pos x="wd2" y="hd2"/>
                </a:cxn>
              </a:cxnLst>
              <a:rect l="0" t="0" r="r" b="b"/>
              <a:pathLst>
                <a:path w="21388" h="20725" extrusionOk="0">
                  <a:moveTo>
                    <a:pt x="19275" y="19339"/>
                  </a:moveTo>
                  <a:cubicBezTo>
                    <a:pt x="18805" y="19339"/>
                    <a:pt x="18336" y="19339"/>
                    <a:pt x="17631" y="19339"/>
                  </a:cubicBezTo>
                  <a:cubicBezTo>
                    <a:pt x="17397" y="19339"/>
                    <a:pt x="17162" y="19339"/>
                    <a:pt x="16927" y="19339"/>
                  </a:cubicBezTo>
                  <a:cubicBezTo>
                    <a:pt x="16692" y="19339"/>
                    <a:pt x="16692" y="18859"/>
                    <a:pt x="16458" y="18379"/>
                  </a:cubicBezTo>
                  <a:cubicBezTo>
                    <a:pt x="16223" y="18379"/>
                    <a:pt x="15284" y="18859"/>
                    <a:pt x="15049" y="17899"/>
                  </a:cubicBezTo>
                  <a:cubicBezTo>
                    <a:pt x="15049" y="16459"/>
                    <a:pt x="14579" y="17419"/>
                    <a:pt x="14110" y="17899"/>
                  </a:cubicBezTo>
                  <a:cubicBezTo>
                    <a:pt x="13405" y="18859"/>
                    <a:pt x="12936" y="18379"/>
                    <a:pt x="12466" y="18859"/>
                  </a:cubicBezTo>
                  <a:cubicBezTo>
                    <a:pt x="11762" y="19339"/>
                    <a:pt x="11058" y="19819"/>
                    <a:pt x="10353" y="20299"/>
                  </a:cubicBezTo>
                  <a:cubicBezTo>
                    <a:pt x="9414" y="20299"/>
                    <a:pt x="8005" y="21259"/>
                    <a:pt x="7066" y="20299"/>
                  </a:cubicBezTo>
                  <a:cubicBezTo>
                    <a:pt x="7066" y="20299"/>
                    <a:pt x="6597" y="19819"/>
                    <a:pt x="6597" y="19339"/>
                  </a:cubicBezTo>
                  <a:cubicBezTo>
                    <a:pt x="6597" y="18859"/>
                    <a:pt x="6597" y="17899"/>
                    <a:pt x="6127" y="17899"/>
                  </a:cubicBezTo>
                  <a:cubicBezTo>
                    <a:pt x="5658" y="17899"/>
                    <a:pt x="5188" y="17899"/>
                    <a:pt x="4718" y="17899"/>
                  </a:cubicBezTo>
                  <a:cubicBezTo>
                    <a:pt x="4249" y="17899"/>
                    <a:pt x="3779" y="17899"/>
                    <a:pt x="3310" y="16939"/>
                  </a:cubicBezTo>
                  <a:cubicBezTo>
                    <a:pt x="3075" y="16939"/>
                    <a:pt x="1901" y="15019"/>
                    <a:pt x="2136" y="14539"/>
                  </a:cubicBezTo>
                  <a:cubicBezTo>
                    <a:pt x="3545" y="13099"/>
                    <a:pt x="5188" y="13579"/>
                    <a:pt x="6362" y="13579"/>
                  </a:cubicBezTo>
                  <a:cubicBezTo>
                    <a:pt x="6597" y="13579"/>
                    <a:pt x="9179" y="13579"/>
                    <a:pt x="9179" y="13579"/>
                  </a:cubicBezTo>
                  <a:cubicBezTo>
                    <a:pt x="9179" y="12619"/>
                    <a:pt x="5892" y="11659"/>
                    <a:pt x="5658" y="11659"/>
                  </a:cubicBezTo>
                  <a:cubicBezTo>
                    <a:pt x="4484" y="11659"/>
                    <a:pt x="3075" y="13099"/>
                    <a:pt x="1901" y="12139"/>
                  </a:cubicBezTo>
                  <a:cubicBezTo>
                    <a:pt x="1431" y="11659"/>
                    <a:pt x="492" y="10699"/>
                    <a:pt x="1431" y="9739"/>
                  </a:cubicBezTo>
                  <a:cubicBezTo>
                    <a:pt x="2136" y="9259"/>
                    <a:pt x="2840" y="8779"/>
                    <a:pt x="3545" y="8779"/>
                  </a:cubicBezTo>
                  <a:cubicBezTo>
                    <a:pt x="4014" y="8299"/>
                    <a:pt x="4484" y="8299"/>
                    <a:pt x="4718" y="8299"/>
                  </a:cubicBezTo>
                  <a:cubicBezTo>
                    <a:pt x="4249" y="8779"/>
                    <a:pt x="3545" y="8299"/>
                    <a:pt x="3075" y="8299"/>
                  </a:cubicBezTo>
                  <a:cubicBezTo>
                    <a:pt x="2840" y="8299"/>
                    <a:pt x="1431" y="8779"/>
                    <a:pt x="1197" y="8299"/>
                  </a:cubicBezTo>
                  <a:cubicBezTo>
                    <a:pt x="1197" y="8299"/>
                    <a:pt x="1431" y="7819"/>
                    <a:pt x="1431" y="7819"/>
                  </a:cubicBezTo>
                  <a:cubicBezTo>
                    <a:pt x="1431" y="7339"/>
                    <a:pt x="-212" y="7819"/>
                    <a:pt x="23" y="6859"/>
                  </a:cubicBezTo>
                  <a:cubicBezTo>
                    <a:pt x="258" y="6379"/>
                    <a:pt x="492" y="5419"/>
                    <a:pt x="727" y="4939"/>
                  </a:cubicBezTo>
                  <a:cubicBezTo>
                    <a:pt x="1666" y="4459"/>
                    <a:pt x="727" y="4459"/>
                    <a:pt x="727" y="3979"/>
                  </a:cubicBezTo>
                  <a:cubicBezTo>
                    <a:pt x="727" y="3979"/>
                    <a:pt x="1431" y="3019"/>
                    <a:pt x="1666" y="3019"/>
                  </a:cubicBezTo>
                  <a:cubicBezTo>
                    <a:pt x="2136" y="2539"/>
                    <a:pt x="2371" y="2059"/>
                    <a:pt x="2840" y="1579"/>
                  </a:cubicBezTo>
                  <a:cubicBezTo>
                    <a:pt x="3779" y="619"/>
                    <a:pt x="4484" y="139"/>
                    <a:pt x="5423" y="139"/>
                  </a:cubicBezTo>
                  <a:cubicBezTo>
                    <a:pt x="6597" y="139"/>
                    <a:pt x="5423" y="3019"/>
                    <a:pt x="5423" y="3019"/>
                  </a:cubicBezTo>
                  <a:cubicBezTo>
                    <a:pt x="5892" y="3499"/>
                    <a:pt x="6362" y="3499"/>
                    <a:pt x="6597" y="3019"/>
                  </a:cubicBezTo>
                  <a:cubicBezTo>
                    <a:pt x="6831" y="3019"/>
                    <a:pt x="6831" y="1579"/>
                    <a:pt x="7066" y="1579"/>
                  </a:cubicBezTo>
                  <a:cubicBezTo>
                    <a:pt x="7536" y="1579"/>
                    <a:pt x="8475" y="1579"/>
                    <a:pt x="8945" y="2539"/>
                  </a:cubicBezTo>
                  <a:cubicBezTo>
                    <a:pt x="9649" y="3499"/>
                    <a:pt x="8005" y="4939"/>
                    <a:pt x="9179" y="4459"/>
                  </a:cubicBezTo>
                  <a:cubicBezTo>
                    <a:pt x="9414" y="4459"/>
                    <a:pt x="9649" y="3979"/>
                    <a:pt x="9884" y="3499"/>
                  </a:cubicBezTo>
                  <a:cubicBezTo>
                    <a:pt x="10118" y="3499"/>
                    <a:pt x="10118" y="3499"/>
                    <a:pt x="10353" y="3499"/>
                  </a:cubicBezTo>
                  <a:cubicBezTo>
                    <a:pt x="10588" y="3499"/>
                    <a:pt x="10588" y="3499"/>
                    <a:pt x="10823" y="3979"/>
                  </a:cubicBezTo>
                  <a:cubicBezTo>
                    <a:pt x="11058" y="3979"/>
                    <a:pt x="11058" y="3019"/>
                    <a:pt x="11058" y="2539"/>
                  </a:cubicBezTo>
                  <a:cubicBezTo>
                    <a:pt x="10823" y="2539"/>
                    <a:pt x="10118" y="1579"/>
                    <a:pt x="9884" y="1579"/>
                  </a:cubicBezTo>
                  <a:cubicBezTo>
                    <a:pt x="10353" y="1099"/>
                    <a:pt x="11292" y="2059"/>
                    <a:pt x="11527" y="2539"/>
                  </a:cubicBezTo>
                  <a:cubicBezTo>
                    <a:pt x="12231" y="3019"/>
                    <a:pt x="12231" y="3499"/>
                    <a:pt x="12466" y="4459"/>
                  </a:cubicBezTo>
                  <a:cubicBezTo>
                    <a:pt x="12466" y="4939"/>
                    <a:pt x="12466" y="7339"/>
                    <a:pt x="12936" y="7339"/>
                  </a:cubicBezTo>
                  <a:cubicBezTo>
                    <a:pt x="13171" y="7339"/>
                    <a:pt x="14110" y="7339"/>
                    <a:pt x="13875" y="6379"/>
                  </a:cubicBezTo>
                  <a:cubicBezTo>
                    <a:pt x="13640" y="4459"/>
                    <a:pt x="13171" y="3019"/>
                    <a:pt x="12936" y="1099"/>
                  </a:cubicBezTo>
                  <a:cubicBezTo>
                    <a:pt x="12701" y="-341"/>
                    <a:pt x="13405" y="139"/>
                    <a:pt x="13640" y="139"/>
                  </a:cubicBezTo>
                  <a:cubicBezTo>
                    <a:pt x="14345" y="619"/>
                    <a:pt x="14345" y="-341"/>
                    <a:pt x="14814" y="139"/>
                  </a:cubicBezTo>
                  <a:cubicBezTo>
                    <a:pt x="15284" y="1099"/>
                    <a:pt x="15988" y="1579"/>
                    <a:pt x="15988" y="2539"/>
                  </a:cubicBezTo>
                  <a:cubicBezTo>
                    <a:pt x="16223" y="3979"/>
                    <a:pt x="16458" y="4939"/>
                    <a:pt x="16927" y="5899"/>
                  </a:cubicBezTo>
                  <a:cubicBezTo>
                    <a:pt x="17162" y="7339"/>
                    <a:pt x="17397" y="7819"/>
                    <a:pt x="17162" y="8779"/>
                  </a:cubicBezTo>
                  <a:cubicBezTo>
                    <a:pt x="16927" y="10219"/>
                    <a:pt x="17631" y="11659"/>
                    <a:pt x="18101" y="12139"/>
                  </a:cubicBezTo>
                  <a:cubicBezTo>
                    <a:pt x="18336" y="12139"/>
                    <a:pt x="18805" y="12139"/>
                    <a:pt x="19040" y="12139"/>
                  </a:cubicBezTo>
                  <a:cubicBezTo>
                    <a:pt x="19275" y="12619"/>
                    <a:pt x="19510" y="13099"/>
                    <a:pt x="19745" y="13099"/>
                  </a:cubicBezTo>
                  <a:cubicBezTo>
                    <a:pt x="20449" y="13579"/>
                    <a:pt x="21388" y="13579"/>
                    <a:pt x="21388" y="15499"/>
                  </a:cubicBezTo>
                  <a:cubicBezTo>
                    <a:pt x="21388" y="16459"/>
                    <a:pt x="19275" y="15019"/>
                    <a:pt x="19275" y="15019"/>
                  </a:cubicBezTo>
                  <a:cubicBezTo>
                    <a:pt x="19275" y="15499"/>
                    <a:pt x="19275" y="15979"/>
                    <a:pt x="19275" y="16459"/>
                  </a:cubicBezTo>
                  <a:cubicBezTo>
                    <a:pt x="19275" y="16459"/>
                    <a:pt x="18571" y="16459"/>
                    <a:pt x="18571" y="16459"/>
                  </a:cubicBezTo>
                  <a:cubicBezTo>
                    <a:pt x="18805" y="16459"/>
                    <a:pt x="18805" y="16939"/>
                    <a:pt x="18805" y="16939"/>
                  </a:cubicBezTo>
                  <a:cubicBezTo>
                    <a:pt x="18805" y="17419"/>
                    <a:pt x="18805" y="17899"/>
                    <a:pt x="18805" y="17899"/>
                  </a:cubicBezTo>
                  <a:cubicBezTo>
                    <a:pt x="18805" y="17899"/>
                    <a:pt x="19745" y="16939"/>
                    <a:pt x="19745" y="16939"/>
                  </a:cubicBezTo>
                  <a:cubicBezTo>
                    <a:pt x="20214" y="16939"/>
                    <a:pt x="19979" y="17419"/>
                    <a:pt x="19979" y="17899"/>
                  </a:cubicBezTo>
                  <a:cubicBezTo>
                    <a:pt x="19979" y="17899"/>
                    <a:pt x="20449" y="17899"/>
                    <a:pt x="20684" y="18379"/>
                  </a:cubicBezTo>
                  <a:cubicBezTo>
                    <a:pt x="20684" y="18379"/>
                    <a:pt x="19275" y="19339"/>
                    <a:pt x="19275" y="19339"/>
                  </a:cubicBezTo>
                  <a:cubicBezTo>
                    <a:pt x="18805" y="19339"/>
                    <a:pt x="19979" y="19339"/>
                    <a:pt x="19275" y="19339"/>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01" name="Shape 701"/>
            <p:cNvSpPr/>
            <p:nvPr/>
          </p:nvSpPr>
          <p:spPr>
            <a:xfrm>
              <a:off x="2424354" y="923560"/>
              <a:ext cx="102467" cy="70646"/>
            </a:xfrm>
            <a:custGeom>
              <a:avLst/>
              <a:gdLst/>
              <a:ahLst/>
              <a:cxnLst>
                <a:cxn ang="0">
                  <a:pos x="wd2" y="hd2"/>
                </a:cxn>
                <a:cxn ang="5400000">
                  <a:pos x="wd2" y="hd2"/>
                </a:cxn>
                <a:cxn ang="10800000">
                  <a:pos x="wd2" y="hd2"/>
                </a:cxn>
                <a:cxn ang="16200000">
                  <a:pos x="wd2" y="hd2"/>
                </a:cxn>
              </a:cxnLst>
              <a:rect l="0" t="0" r="r" b="b"/>
              <a:pathLst>
                <a:path w="19792" h="19582" extrusionOk="0">
                  <a:moveTo>
                    <a:pt x="13886" y="19200"/>
                  </a:moveTo>
                  <a:cubicBezTo>
                    <a:pt x="10800" y="19200"/>
                    <a:pt x="9257" y="12000"/>
                    <a:pt x="7714" y="12000"/>
                  </a:cubicBezTo>
                  <a:cubicBezTo>
                    <a:pt x="6171" y="9600"/>
                    <a:pt x="0" y="7200"/>
                    <a:pt x="0" y="7200"/>
                  </a:cubicBezTo>
                  <a:cubicBezTo>
                    <a:pt x="1543" y="4800"/>
                    <a:pt x="4629" y="2400"/>
                    <a:pt x="6171" y="0"/>
                  </a:cubicBezTo>
                  <a:cubicBezTo>
                    <a:pt x="9257" y="0"/>
                    <a:pt x="12343" y="0"/>
                    <a:pt x="15429" y="2400"/>
                  </a:cubicBezTo>
                  <a:cubicBezTo>
                    <a:pt x="18514" y="4800"/>
                    <a:pt x="21600" y="4800"/>
                    <a:pt x="18514" y="9600"/>
                  </a:cubicBezTo>
                  <a:cubicBezTo>
                    <a:pt x="16971" y="12000"/>
                    <a:pt x="15429" y="21600"/>
                    <a:pt x="13886" y="19200"/>
                  </a:cubicBezTo>
                  <a:cubicBezTo>
                    <a:pt x="12343" y="19200"/>
                    <a:pt x="13886" y="19200"/>
                    <a:pt x="13886" y="192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02" name="Shape 702"/>
            <p:cNvSpPr/>
            <p:nvPr/>
          </p:nvSpPr>
          <p:spPr>
            <a:xfrm>
              <a:off x="2601631" y="895093"/>
              <a:ext cx="248997" cy="230949"/>
            </a:xfrm>
            <a:custGeom>
              <a:avLst/>
              <a:gdLst/>
              <a:ahLst/>
              <a:cxnLst>
                <a:cxn ang="0">
                  <a:pos x="wd2" y="hd2"/>
                </a:cxn>
                <a:cxn ang="5400000">
                  <a:pos x="wd2" y="hd2"/>
                </a:cxn>
                <a:cxn ang="10800000">
                  <a:pos x="wd2" y="hd2"/>
                </a:cxn>
                <a:cxn ang="16200000">
                  <a:pos x="wd2" y="hd2"/>
                </a:cxn>
              </a:cxnLst>
              <a:rect l="0" t="0" r="r" b="b"/>
              <a:pathLst>
                <a:path w="21205" h="20098" extrusionOk="0">
                  <a:moveTo>
                    <a:pt x="12150" y="19574"/>
                  </a:moveTo>
                  <a:cubicBezTo>
                    <a:pt x="10125" y="18085"/>
                    <a:pt x="8775" y="15105"/>
                    <a:pt x="6750" y="13616"/>
                  </a:cubicBezTo>
                  <a:cubicBezTo>
                    <a:pt x="4725" y="12871"/>
                    <a:pt x="2700" y="11381"/>
                    <a:pt x="675" y="10636"/>
                  </a:cubicBezTo>
                  <a:cubicBezTo>
                    <a:pt x="0" y="9892"/>
                    <a:pt x="0" y="9892"/>
                    <a:pt x="0" y="9147"/>
                  </a:cubicBezTo>
                  <a:cubicBezTo>
                    <a:pt x="0" y="6912"/>
                    <a:pt x="1350" y="7657"/>
                    <a:pt x="2700" y="8402"/>
                  </a:cubicBezTo>
                  <a:cubicBezTo>
                    <a:pt x="4050" y="9147"/>
                    <a:pt x="5400" y="10636"/>
                    <a:pt x="7425" y="9892"/>
                  </a:cubicBezTo>
                  <a:cubicBezTo>
                    <a:pt x="8100" y="9892"/>
                    <a:pt x="7425" y="8402"/>
                    <a:pt x="7425" y="8402"/>
                  </a:cubicBezTo>
                  <a:cubicBezTo>
                    <a:pt x="7425" y="7657"/>
                    <a:pt x="8775" y="8402"/>
                    <a:pt x="8775" y="7657"/>
                  </a:cubicBezTo>
                  <a:cubicBezTo>
                    <a:pt x="9450" y="6912"/>
                    <a:pt x="4725" y="5423"/>
                    <a:pt x="4725" y="5423"/>
                  </a:cubicBezTo>
                  <a:cubicBezTo>
                    <a:pt x="3375" y="4678"/>
                    <a:pt x="4050" y="3933"/>
                    <a:pt x="4725" y="3933"/>
                  </a:cubicBezTo>
                  <a:cubicBezTo>
                    <a:pt x="6075" y="3188"/>
                    <a:pt x="6075" y="3933"/>
                    <a:pt x="6750" y="4678"/>
                  </a:cubicBezTo>
                  <a:cubicBezTo>
                    <a:pt x="6750" y="4678"/>
                    <a:pt x="7425" y="3188"/>
                    <a:pt x="7425" y="3188"/>
                  </a:cubicBezTo>
                  <a:cubicBezTo>
                    <a:pt x="8100" y="3188"/>
                    <a:pt x="5400" y="2443"/>
                    <a:pt x="5400" y="2443"/>
                  </a:cubicBezTo>
                  <a:cubicBezTo>
                    <a:pt x="5400" y="2443"/>
                    <a:pt x="6750" y="1698"/>
                    <a:pt x="6750" y="1698"/>
                  </a:cubicBezTo>
                  <a:cubicBezTo>
                    <a:pt x="7425" y="1698"/>
                    <a:pt x="8775" y="2443"/>
                    <a:pt x="9450" y="2443"/>
                  </a:cubicBezTo>
                  <a:cubicBezTo>
                    <a:pt x="9450" y="2443"/>
                    <a:pt x="8775" y="1698"/>
                    <a:pt x="8775" y="1698"/>
                  </a:cubicBezTo>
                  <a:cubicBezTo>
                    <a:pt x="9450" y="954"/>
                    <a:pt x="12150" y="3188"/>
                    <a:pt x="12825" y="3188"/>
                  </a:cubicBezTo>
                  <a:cubicBezTo>
                    <a:pt x="13500" y="2443"/>
                    <a:pt x="12150" y="2443"/>
                    <a:pt x="12150" y="1698"/>
                  </a:cubicBezTo>
                  <a:cubicBezTo>
                    <a:pt x="12150" y="1698"/>
                    <a:pt x="12825" y="1698"/>
                    <a:pt x="12825" y="1698"/>
                  </a:cubicBezTo>
                  <a:cubicBezTo>
                    <a:pt x="12825" y="1698"/>
                    <a:pt x="11475" y="1698"/>
                    <a:pt x="11475" y="954"/>
                  </a:cubicBezTo>
                  <a:cubicBezTo>
                    <a:pt x="11475" y="954"/>
                    <a:pt x="16200" y="-536"/>
                    <a:pt x="16875" y="209"/>
                  </a:cubicBezTo>
                  <a:cubicBezTo>
                    <a:pt x="17550" y="209"/>
                    <a:pt x="15525" y="954"/>
                    <a:pt x="15525" y="1698"/>
                  </a:cubicBezTo>
                  <a:cubicBezTo>
                    <a:pt x="16200" y="2443"/>
                    <a:pt x="18225" y="1698"/>
                    <a:pt x="18900" y="2443"/>
                  </a:cubicBezTo>
                  <a:cubicBezTo>
                    <a:pt x="18900" y="3188"/>
                    <a:pt x="16200" y="4678"/>
                    <a:pt x="18225" y="4678"/>
                  </a:cubicBezTo>
                  <a:cubicBezTo>
                    <a:pt x="18900" y="4678"/>
                    <a:pt x="18225" y="5423"/>
                    <a:pt x="17550" y="5423"/>
                  </a:cubicBezTo>
                  <a:cubicBezTo>
                    <a:pt x="16875" y="5423"/>
                    <a:pt x="16200" y="5423"/>
                    <a:pt x="15525" y="6912"/>
                  </a:cubicBezTo>
                  <a:cubicBezTo>
                    <a:pt x="15525" y="6912"/>
                    <a:pt x="14175" y="9147"/>
                    <a:pt x="14175" y="9147"/>
                  </a:cubicBezTo>
                  <a:cubicBezTo>
                    <a:pt x="14850" y="9147"/>
                    <a:pt x="15525" y="7657"/>
                    <a:pt x="16200" y="7657"/>
                  </a:cubicBezTo>
                  <a:cubicBezTo>
                    <a:pt x="16875" y="7657"/>
                    <a:pt x="16875" y="8402"/>
                    <a:pt x="17550" y="9147"/>
                  </a:cubicBezTo>
                  <a:cubicBezTo>
                    <a:pt x="18225" y="9147"/>
                    <a:pt x="20250" y="12126"/>
                    <a:pt x="19575" y="9147"/>
                  </a:cubicBezTo>
                  <a:cubicBezTo>
                    <a:pt x="19575" y="8402"/>
                    <a:pt x="18225" y="7657"/>
                    <a:pt x="18900" y="6912"/>
                  </a:cubicBezTo>
                  <a:cubicBezTo>
                    <a:pt x="19575" y="6912"/>
                    <a:pt x="20250" y="6912"/>
                    <a:pt x="20250" y="7657"/>
                  </a:cubicBezTo>
                  <a:cubicBezTo>
                    <a:pt x="20250" y="8402"/>
                    <a:pt x="19575" y="9147"/>
                    <a:pt x="20250" y="9892"/>
                  </a:cubicBezTo>
                  <a:cubicBezTo>
                    <a:pt x="20925" y="10636"/>
                    <a:pt x="21600" y="11381"/>
                    <a:pt x="20925" y="12126"/>
                  </a:cubicBezTo>
                  <a:cubicBezTo>
                    <a:pt x="19575" y="13616"/>
                    <a:pt x="21600" y="15850"/>
                    <a:pt x="18900" y="16595"/>
                  </a:cubicBezTo>
                  <a:cubicBezTo>
                    <a:pt x="18900" y="16595"/>
                    <a:pt x="14175" y="18085"/>
                    <a:pt x="14850" y="16595"/>
                  </a:cubicBezTo>
                  <a:cubicBezTo>
                    <a:pt x="14850" y="15850"/>
                    <a:pt x="14175" y="15850"/>
                    <a:pt x="14175" y="16595"/>
                  </a:cubicBezTo>
                  <a:cubicBezTo>
                    <a:pt x="14850" y="17340"/>
                    <a:pt x="14850" y="18085"/>
                    <a:pt x="15525" y="18830"/>
                  </a:cubicBezTo>
                  <a:cubicBezTo>
                    <a:pt x="15525" y="20319"/>
                    <a:pt x="12825" y="19574"/>
                    <a:pt x="12150" y="19574"/>
                  </a:cubicBezTo>
                  <a:cubicBezTo>
                    <a:pt x="11475" y="18830"/>
                    <a:pt x="14850" y="21064"/>
                    <a:pt x="12150" y="19574"/>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03" name="Shape 703"/>
            <p:cNvSpPr/>
            <p:nvPr/>
          </p:nvSpPr>
          <p:spPr>
            <a:xfrm>
              <a:off x="2876068" y="893923"/>
              <a:ext cx="205387" cy="182603"/>
            </a:xfrm>
            <a:custGeom>
              <a:avLst/>
              <a:gdLst/>
              <a:ahLst/>
              <a:cxnLst>
                <a:cxn ang="0">
                  <a:pos x="wd2" y="hd2"/>
                </a:cxn>
                <a:cxn ang="5400000">
                  <a:pos x="wd2" y="hd2"/>
                </a:cxn>
                <a:cxn ang="10800000">
                  <a:pos x="wd2" y="hd2"/>
                </a:cxn>
                <a:cxn ang="16200000">
                  <a:pos x="wd2" y="hd2"/>
                </a:cxn>
              </a:cxnLst>
              <a:rect l="0" t="0" r="r" b="b"/>
              <a:pathLst>
                <a:path w="19837" h="21025" extrusionOk="0">
                  <a:moveTo>
                    <a:pt x="4972" y="21025"/>
                  </a:moveTo>
                  <a:cubicBezTo>
                    <a:pt x="3429" y="20043"/>
                    <a:pt x="1886" y="20043"/>
                    <a:pt x="1886" y="18080"/>
                  </a:cubicBezTo>
                  <a:cubicBezTo>
                    <a:pt x="1886" y="15134"/>
                    <a:pt x="-428" y="13170"/>
                    <a:pt x="343" y="10225"/>
                  </a:cubicBezTo>
                  <a:cubicBezTo>
                    <a:pt x="343" y="8261"/>
                    <a:pt x="-428" y="5316"/>
                    <a:pt x="343" y="3352"/>
                  </a:cubicBezTo>
                  <a:cubicBezTo>
                    <a:pt x="1115" y="3352"/>
                    <a:pt x="4201" y="4334"/>
                    <a:pt x="4201" y="3352"/>
                  </a:cubicBezTo>
                  <a:cubicBezTo>
                    <a:pt x="4201" y="2370"/>
                    <a:pt x="-428" y="2370"/>
                    <a:pt x="3429" y="407"/>
                  </a:cubicBezTo>
                  <a:cubicBezTo>
                    <a:pt x="6515" y="-575"/>
                    <a:pt x="8829" y="407"/>
                    <a:pt x="11915" y="1389"/>
                  </a:cubicBezTo>
                  <a:cubicBezTo>
                    <a:pt x="14229" y="1389"/>
                    <a:pt x="16543" y="1389"/>
                    <a:pt x="18858" y="2370"/>
                  </a:cubicBezTo>
                  <a:cubicBezTo>
                    <a:pt x="21172" y="3352"/>
                    <a:pt x="18858" y="5316"/>
                    <a:pt x="17315" y="7280"/>
                  </a:cubicBezTo>
                  <a:cubicBezTo>
                    <a:pt x="16543" y="9243"/>
                    <a:pt x="15772" y="11207"/>
                    <a:pt x="14229" y="12189"/>
                  </a:cubicBezTo>
                  <a:cubicBezTo>
                    <a:pt x="13458" y="14152"/>
                    <a:pt x="10372" y="12189"/>
                    <a:pt x="8829" y="12189"/>
                  </a:cubicBezTo>
                  <a:cubicBezTo>
                    <a:pt x="8829" y="12189"/>
                    <a:pt x="6515" y="12189"/>
                    <a:pt x="7286" y="13170"/>
                  </a:cubicBezTo>
                  <a:cubicBezTo>
                    <a:pt x="7286" y="14152"/>
                    <a:pt x="8829" y="14152"/>
                    <a:pt x="8058" y="16116"/>
                  </a:cubicBezTo>
                  <a:cubicBezTo>
                    <a:pt x="7286" y="16116"/>
                    <a:pt x="5743" y="21025"/>
                    <a:pt x="4972" y="21025"/>
                  </a:cubicBezTo>
                  <a:cubicBezTo>
                    <a:pt x="3429" y="20043"/>
                    <a:pt x="5743" y="21025"/>
                    <a:pt x="4972" y="21025"/>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04" name="Shape 704"/>
            <p:cNvSpPr/>
            <p:nvPr/>
          </p:nvSpPr>
          <p:spPr>
            <a:xfrm>
              <a:off x="1674333" y="865837"/>
              <a:ext cx="420576" cy="273779"/>
            </a:xfrm>
            <a:custGeom>
              <a:avLst/>
              <a:gdLst/>
              <a:ahLst/>
              <a:cxnLst>
                <a:cxn ang="0">
                  <a:pos x="wd2" y="hd2"/>
                </a:cxn>
                <a:cxn ang="5400000">
                  <a:pos x="wd2" y="hd2"/>
                </a:cxn>
                <a:cxn ang="10800000">
                  <a:pos x="wd2" y="hd2"/>
                </a:cxn>
                <a:cxn ang="16200000">
                  <a:pos x="wd2" y="hd2"/>
                </a:cxn>
              </a:cxnLst>
              <a:rect l="0" t="0" r="r" b="b"/>
              <a:pathLst>
                <a:path w="21082" h="21124" extrusionOk="0">
                  <a:moveTo>
                    <a:pt x="20800" y="6545"/>
                  </a:moveTo>
                  <a:cubicBezTo>
                    <a:pt x="20000" y="5236"/>
                    <a:pt x="19200" y="3927"/>
                    <a:pt x="18000" y="2618"/>
                  </a:cubicBezTo>
                  <a:cubicBezTo>
                    <a:pt x="17600" y="2618"/>
                    <a:pt x="16800" y="1964"/>
                    <a:pt x="16400" y="1964"/>
                  </a:cubicBezTo>
                  <a:cubicBezTo>
                    <a:pt x="15200" y="1309"/>
                    <a:pt x="14800" y="1964"/>
                    <a:pt x="14000" y="2618"/>
                  </a:cubicBezTo>
                  <a:cubicBezTo>
                    <a:pt x="13600" y="2618"/>
                    <a:pt x="13200" y="1964"/>
                    <a:pt x="12800" y="1964"/>
                  </a:cubicBezTo>
                  <a:cubicBezTo>
                    <a:pt x="12400" y="1309"/>
                    <a:pt x="11600" y="1309"/>
                    <a:pt x="10800" y="655"/>
                  </a:cubicBezTo>
                  <a:cubicBezTo>
                    <a:pt x="10000" y="655"/>
                    <a:pt x="8800" y="0"/>
                    <a:pt x="8000" y="0"/>
                  </a:cubicBezTo>
                  <a:cubicBezTo>
                    <a:pt x="6800" y="0"/>
                    <a:pt x="5600" y="655"/>
                    <a:pt x="4400" y="655"/>
                  </a:cubicBezTo>
                  <a:cubicBezTo>
                    <a:pt x="3600" y="1309"/>
                    <a:pt x="2400" y="655"/>
                    <a:pt x="3200" y="1964"/>
                  </a:cubicBezTo>
                  <a:cubicBezTo>
                    <a:pt x="4000" y="4582"/>
                    <a:pt x="4000" y="5236"/>
                    <a:pt x="2800" y="7200"/>
                  </a:cubicBezTo>
                  <a:cubicBezTo>
                    <a:pt x="2000" y="8509"/>
                    <a:pt x="2800" y="9164"/>
                    <a:pt x="2800" y="9818"/>
                  </a:cubicBezTo>
                  <a:cubicBezTo>
                    <a:pt x="2400" y="10473"/>
                    <a:pt x="1600" y="10473"/>
                    <a:pt x="1600" y="11782"/>
                  </a:cubicBezTo>
                  <a:cubicBezTo>
                    <a:pt x="1200" y="13091"/>
                    <a:pt x="400" y="14400"/>
                    <a:pt x="0" y="15709"/>
                  </a:cubicBezTo>
                  <a:cubicBezTo>
                    <a:pt x="0" y="16364"/>
                    <a:pt x="2400" y="17018"/>
                    <a:pt x="2800" y="17018"/>
                  </a:cubicBezTo>
                  <a:cubicBezTo>
                    <a:pt x="4000" y="18327"/>
                    <a:pt x="4800" y="20945"/>
                    <a:pt x="6000" y="20945"/>
                  </a:cubicBezTo>
                  <a:cubicBezTo>
                    <a:pt x="6400" y="21600"/>
                    <a:pt x="7200" y="20291"/>
                    <a:pt x="7600" y="19636"/>
                  </a:cubicBezTo>
                  <a:cubicBezTo>
                    <a:pt x="8400" y="18982"/>
                    <a:pt x="9200" y="19636"/>
                    <a:pt x="10000" y="18982"/>
                  </a:cubicBezTo>
                  <a:cubicBezTo>
                    <a:pt x="10800" y="18982"/>
                    <a:pt x="10800" y="18327"/>
                    <a:pt x="11200" y="17018"/>
                  </a:cubicBezTo>
                  <a:cubicBezTo>
                    <a:pt x="11200" y="15709"/>
                    <a:pt x="11200" y="15055"/>
                    <a:pt x="12400" y="13745"/>
                  </a:cubicBezTo>
                  <a:cubicBezTo>
                    <a:pt x="13200" y="13091"/>
                    <a:pt x="13600" y="11782"/>
                    <a:pt x="14800" y="11127"/>
                  </a:cubicBezTo>
                  <a:cubicBezTo>
                    <a:pt x="16000" y="9818"/>
                    <a:pt x="17200" y="9164"/>
                    <a:pt x="18400" y="8509"/>
                  </a:cubicBezTo>
                  <a:cubicBezTo>
                    <a:pt x="18400" y="8509"/>
                    <a:pt x="21200" y="6545"/>
                    <a:pt x="20800" y="6545"/>
                  </a:cubicBezTo>
                  <a:cubicBezTo>
                    <a:pt x="20400" y="5891"/>
                    <a:pt x="21600" y="7200"/>
                    <a:pt x="20800" y="6545"/>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05" name="Shape 705"/>
            <p:cNvSpPr/>
            <p:nvPr/>
          </p:nvSpPr>
          <p:spPr>
            <a:xfrm>
              <a:off x="2518141" y="787912"/>
              <a:ext cx="41039" cy="34635"/>
            </a:xfrm>
            <a:custGeom>
              <a:avLst/>
              <a:gdLst/>
              <a:ahLst/>
              <a:cxnLst>
                <a:cxn ang="0">
                  <a:pos x="wd2" y="hd2"/>
                </a:cxn>
                <a:cxn ang="5400000">
                  <a:pos x="wd2" y="hd2"/>
                </a:cxn>
                <a:cxn ang="10800000">
                  <a:pos x="wd2" y="hd2"/>
                </a:cxn>
                <a:cxn ang="16200000">
                  <a:pos x="wd2" y="hd2"/>
                </a:cxn>
              </a:cxnLst>
              <a:rect l="0" t="0" r="r" b="b"/>
              <a:pathLst>
                <a:path w="15476" h="21600" extrusionOk="0">
                  <a:moveTo>
                    <a:pt x="9887" y="21600"/>
                  </a:moveTo>
                  <a:cubicBezTo>
                    <a:pt x="6801" y="21600"/>
                    <a:pt x="630" y="21600"/>
                    <a:pt x="630" y="16200"/>
                  </a:cubicBezTo>
                  <a:cubicBezTo>
                    <a:pt x="-2456" y="10800"/>
                    <a:pt x="6801" y="0"/>
                    <a:pt x="6801" y="0"/>
                  </a:cubicBezTo>
                  <a:cubicBezTo>
                    <a:pt x="16058" y="0"/>
                    <a:pt x="19144" y="21600"/>
                    <a:pt x="9887" y="21600"/>
                  </a:cubicBezTo>
                  <a:cubicBezTo>
                    <a:pt x="630" y="16200"/>
                    <a:pt x="16058" y="21600"/>
                    <a:pt x="9887" y="21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06" name="Shape 706"/>
            <p:cNvSpPr/>
            <p:nvPr/>
          </p:nvSpPr>
          <p:spPr>
            <a:xfrm>
              <a:off x="2017978" y="651228"/>
              <a:ext cx="474197" cy="223270"/>
            </a:xfrm>
            <a:custGeom>
              <a:avLst/>
              <a:gdLst/>
              <a:ahLst/>
              <a:cxnLst>
                <a:cxn ang="0">
                  <a:pos x="wd2" y="hd2"/>
                </a:cxn>
                <a:cxn ang="5400000">
                  <a:pos x="wd2" y="hd2"/>
                </a:cxn>
                <a:cxn ang="10800000">
                  <a:pos x="wd2" y="hd2"/>
                </a:cxn>
                <a:cxn ang="16200000">
                  <a:pos x="wd2" y="hd2"/>
                </a:cxn>
              </a:cxnLst>
              <a:rect l="0" t="0" r="r" b="b"/>
              <a:pathLst>
                <a:path w="21338" h="20132" extrusionOk="0">
                  <a:moveTo>
                    <a:pt x="18000" y="15503"/>
                  </a:moveTo>
                  <a:cubicBezTo>
                    <a:pt x="17640" y="15503"/>
                    <a:pt x="17640" y="14732"/>
                    <a:pt x="17280" y="14732"/>
                  </a:cubicBezTo>
                  <a:cubicBezTo>
                    <a:pt x="17280" y="14732"/>
                    <a:pt x="16560" y="15503"/>
                    <a:pt x="16560" y="16275"/>
                  </a:cubicBezTo>
                  <a:cubicBezTo>
                    <a:pt x="16200" y="16275"/>
                    <a:pt x="15840" y="16275"/>
                    <a:pt x="15480" y="15503"/>
                  </a:cubicBezTo>
                  <a:cubicBezTo>
                    <a:pt x="15120" y="15503"/>
                    <a:pt x="14760" y="15503"/>
                    <a:pt x="14400" y="16275"/>
                  </a:cubicBezTo>
                  <a:cubicBezTo>
                    <a:pt x="12600" y="17818"/>
                    <a:pt x="10800" y="18589"/>
                    <a:pt x="8640" y="19361"/>
                  </a:cubicBezTo>
                  <a:cubicBezTo>
                    <a:pt x="8280" y="19361"/>
                    <a:pt x="7200" y="20132"/>
                    <a:pt x="6840" y="20132"/>
                  </a:cubicBezTo>
                  <a:cubicBezTo>
                    <a:pt x="6120" y="19361"/>
                    <a:pt x="4680" y="18589"/>
                    <a:pt x="6120" y="17046"/>
                  </a:cubicBezTo>
                  <a:cubicBezTo>
                    <a:pt x="6840" y="17046"/>
                    <a:pt x="7920" y="15503"/>
                    <a:pt x="8640" y="15503"/>
                  </a:cubicBezTo>
                  <a:cubicBezTo>
                    <a:pt x="9360" y="15503"/>
                    <a:pt x="10080" y="15503"/>
                    <a:pt x="10440" y="15503"/>
                  </a:cubicBezTo>
                  <a:cubicBezTo>
                    <a:pt x="10440" y="15503"/>
                    <a:pt x="11520" y="13961"/>
                    <a:pt x="11160" y="13961"/>
                  </a:cubicBezTo>
                  <a:cubicBezTo>
                    <a:pt x="10800" y="13189"/>
                    <a:pt x="9000" y="13961"/>
                    <a:pt x="8640" y="13961"/>
                  </a:cubicBezTo>
                  <a:cubicBezTo>
                    <a:pt x="7920" y="14732"/>
                    <a:pt x="7560" y="14732"/>
                    <a:pt x="6840" y="14732"/>
                  </a:cubicBezTo>
                  <a:cubicBezTo>
                    <a:pt x="6120" y="14732"/>
                    <a:pt x="6840" y="13961"/>
                    <a:pt x="6840" y="13189"/>
                  </a:cubicBezTo>
                  <a:cubicBezTo>
                    <a:pt x="6840" y="10875"/>
                    <a:pt x="4680" y="14732"/>
                    <a:pt x="4320" y="14732"/>
                  </a:cubicBezTo>
                  <a:cubicBezTo>
                    <a:pt x="4320" y="14732"/>
                    <a:pt x="3960" y="15503"/>
                    <a:pt x="3960" y="15503"/>
                  </a:cubicBezTo>
                  <a:cubicBezTo>
                    <a:pt x="3240" y="13961"/>
                    <a:pt x="3240" y="15503"/>
                    <a:pt x="3240" y="16275"/>
                  </a:cubicBezTo>
                  <a:cubicBezTo>
                    <a:pt x="3240" y="16275"/>
                    <a:pt x="2160" y="14732"/>
                    <a:pt x="1800" y="14732"/>
                  </a:cubicBezTo>
                  <a:cubicBezTo>
                    <a:pt x="1440" y="14732"/>
                    <a:pt x="0" y="15503"/>
                    <a:pt x="0" y="13961"/>
                  </a:cubicBezTo>
                  <a:cubicBezTo>
                    <a:pt x="0" y="12418"/>
                    <a:pt x="720" y="13189"/>
                    <a:pt x="1440" y="12418"/>
                  </a:cubicBezTo>
                  <a:cubicBezTo>
                    <a:pt x="2160" y="12418"/>
                    <a:pt x="2880" y="12418"/>
                    <a:pt x="3240" y="11646"/>
                  </a:cubicBezTo>
                  <a:cubicBezTo>
                    <a:pt x="3240" y="11646"/>
                    <a:pt x="4320" y="10875"/>
                    <a:pt x="3960" y="10875"/>
                  </a:cubicBezTo>
                  <a:cubicBezTo>
                    <a:pt x="3240" y="10103"/>
                    <a:pt x="2160" y="10875"/>
                    <a:pt x="1800" y="10875"/>
                  </a:cubicBezTo>
                  <a:cubicBezTo>
                    <a:pt x="720" y="10875"/>
                    <a:pt x="0" y="9332"/>
                    <a:pt x="1440" y="9332"/>
                  </a:cubicBezTo>
                  <a:cubicBezTo>
                    <a:pt x="2160" y="9332"/>
                    <a:pt x="3600" y="8561"/>
                    <a:pt x="4320" y="8561"/>
                  </a:cubicBezTo>
                  <a:cubicBezTo>
                    <a:pt x="3960" y="8561"/>
                    <a:pt x="1440" y="9332"/>
                    <a:pt x="1440" y="7789"/>
                  </a:cubicBezTo>
                  <a:cubicBezTo>
                    <a:pt x="1080" y="6246"/>
                    <a:pt x="4320" y="7018"/>
                    <a:pt x="4680" y="6246"/>
                  </a:cubicBezTo>
                  <a:cubicBezTo>
                    <a:pt x="4680" y="6246"/>
                    <a:pt x="3240" y="5475"/>
                    <a:pt x="3240" y="4703"/>
                  </a:cubicBezTo>
                  <a:cubicBezTo>
                    <a:pt x="2880" y="3932"/>
                    <a:pt x="5040" y="3161"/>
                    <a:pt x="5040" y="3161"/>
                  </a:cubicBezTo>
                  <a:cubicBezTo>
                    <a:pt x="6120" y="3161"/>
                    <a:pt x="5400" y="6246"/>
                    <a:pt x="6120" y="6246"/>
                  </a:cubicBezTo>
                  <a:cubicBezTo>
                    <a:pt x="7200" y="6246"/>
                    <a:pt x="7920" y="6246"/>
                    <a:pt x="9000" y="7018"/>
                  </a:cubicBezTo>
                  <a:cubicBezTo>
                    <a:pt x="9360" y="7789"/>
                    <a:pt x="10080" y="8561"/>
                    <a:pt x="10440" y="9332"/>
                  </a:cubicBezTo>
                  <a:cubicBezTo>
                    <a:pt x="11160" y="10875"/>
                    <a:pt x="10800" y="11646"/>
                    <a:pt x="11520" y="11646"/>
                  </a:cubicBezTo>
                  <a:cubicBezTo>
                    <a:pt x="12600" y="11646"/>
                    <a:pt x="13320" y="11646"/>
                    <a:pt x="14040" y="10875"/>
                  </a:cubicBezTo>
                  <a:cubicBezTo>
                    <a:pt x="15480" y="10103"/>
                    <a:pt x="13320" y="9332"/>
                    <a:pt x="13320" y="8561"/>
                  </a:cubicBezTo>
                  <a:cubicBezTo>
                    <a:pt x="13320" y="8561"/>
                    <a:pt x="16200" y="7789"/>
                    <a:pt x="13680" y="5475"/>
                  </a:cubicBezTo>
                  <a:cubicBezTo>
                    <a:pt x="13320" y="5475"/>
                    <a:pt x="12600" y="5475"/>
                    <a:pt x="12960" y="4703"/>
                  </a:cubicBezTo>
                  <a:cubicBezTo>
                    <a:pt x="13320" y="3932"/>
                    <a:pt x="13680" y="3161"/>
                    <a:pt x="13680" y="2389"/>
                  </a:cubicBezTo>
                  <a:cubicBezTo>
                    <a:pt x="14040" y="1618"/>
                    <a:pt x="15480" y="-1468"/>
                    <a:pt x="15480" y="846"/>
                  </a:cubicBezTo>
                  <a:cubicBezTo>
                    <a:pt x="15480" y="1618"/>
                    <a:pt x="15840" y="2389"/>
                    <a:pt x="15840" y="3932"/>
                  </a:cubicBezTo>
                  <a:cubicBezTo>
                    <a:pt x="16200" y="3932"/>
                    <a:pt x="16200" y="4703"/>
                    <a:pt x="16200" y="5475"/>
                  </a:cubicBezTo>
                  <a:cubicBezTo>
                    <a:pt x="16560" y="6246"/>
                    <a:pt x="15840" y="5475"/>
                    <a:pt x="15840" y="6246"/>
                  </a:cubicBezTo>
                  <a:cubicBezTo>
                    <a:pt x="15840" y="7789"/>
                    <a:pt x="16920" y="6246"/>
                    <a:pt x="16920" y="7018"/>
                  </a:cubicBezTo>
                  <a:cubicBezTo>
                    <a:pt x="16920" y="8561"/>
                    <a:pt x="18000" y="9332"/>
                    <a:pt x="18360" y="9332"/>
                  </a:cubicBezTo>
                  <a:cubicBezTo>
                    <a:pt x="19080" y="9332"/>
                    <a:pt x="19080" y="10103"/>
                    <a:pt x="19080" y="8561"/>
                  </a:cubicBezTo>
                  <a:cubicBezTo>
                    <a:pt x="19080" y="7018"/>
                    <a:pt x="19800" y="7018"/>
                    <a:pt x="20520" y="7789"/>
                  </a:cubicBezTo>
                  <a:cubicBezTo>
                    <a:pt x="20880" y="7789"/>
                    <a:pt x="21600" y="9332"/>
                    <a:pt x="21240" y="10103"/>
                  </a:cubicBezTo>
                  <a:cubicBezTo>
                    <a:pt x="21240" y="10875"/>
                    <a:pt x="20880" y="13189"/>
                    <a:pt x="20880" y="13961"/>
                  </a:cubicBezTo>
                  <a:cubicBezTo>
                    <a:pt x="20520" y="14732"/>
                    <a:pt x="18360" y="15503"/>
                    <a:pt x="18000" y="15503"/>
                  </a:cubicBezTo>
                  <a:cubicBezTo>
                    <a:pt x="17280" y="14732"/>
                    <a:pt x="18360" y="15503"/>
                    <a:pt x="18000" y="15503"/>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07" name="Shape 707"/>
            <p:cNvSpPr/>
            <p:nvPr/>
          </p:nvSpPr>
          <p:spPr>
            <a:xfrm>
              <a:off x="1936157" y="734773"/>
              <a:ext cx="75362" cy="46173"/>
            </a:xfrm>
            <a:custGeom>
              <a:avLst/>
              <a:gdLst/>
              <a:ahLst/>
              <a:cxnLst>
                <a:cxn ang="0">
                  <a:pos x="wd2" y="hd2"/>
                </a:cxn>
                <a:cxn ang="5400000">
                  <a:pos x="wd2" y="hd2"/>
                </a:cxn>
                <a:cxn ang="10800000">
                  <a:pos x="wd2" y="hd2"/>
                </a:cxn>
                <a:cxn ang="16200000">
                  <a:pos x="wd2" y="hd2"/>
                </a:cxn>
              </a:cxnLst>
              <a:rect l="0" t="0" r="r" b="b"/>
              <a:pathLst>
                <a:path w="19894" h="17277" extrusionOk="0">
                  <a:moveTo>
                    <a:pt x="19440" y="1372"/>
                  </a:moveTo>
                  <a:cubicBezTo>
                    <a:pt x="17280" y="1372"/>
                    <a:pt x="0" y="13715"/>
                    <a:pt x="0" y="13715"/>
                  </a:cubicBezTo>
                  <a:cubicBezTo>
                    <a:pt x="4320" y="16800"/>
                    <a:pt x="10800" y="19886"/>
                    <a:pt x="12960" y="13715"/>
                  </a:cubicBezTo>
                  <a:cubicBezTo>
                    <a:pt x="15120" y="10629"/>
                    <a:pt x="19440" y="-1714"/>
                    <a:pt x="19440" y="1372"/>
                  </a:cubicBezTo>
                  <a:cubicBezTo>
                    <a:pt x="15120" y="1372"/>
                    <a:pt x="21600" y="-1714"/>
                    <a:pt x="19440" y="1372"/>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08" name="Shape 708"/>
            <p:cNvSpPr/>
            <p:nvPr/>
          </p:nvSpPr>
          <p:spPr>
            <a:xfrm>
              <a:off x="1794336" y="603202"/>
              <a:ext cx="288222" cy="144310"/>
            </a:xfrm>
            <a:custGeom>
              <a:avLst/>
              <a:gdLst/>
              <a:ahLst/>
              <a:cxnLst>
                <a:cxn ang="0">
                  <a:pos x="wd2" y="hd2"/>
                </a:cxn>
                <a:cxn ang="5400000">
                  <a:pos x="wd2" y="hd2"/>
                </a:cxn>
                <a:cxn ang="10800000">
                  <a:pos x="wd2" y="hd2"/>
                </a:cxn>
                <a:cxn ang="16200000">
                  <a:pos x="wd2" y="hd2"/>
                </a:cxn>
              </a:cxnLst>
              <a:rect l="0" t="0" r="r" b="b"/>
              <a:pathLst>
                <a:path w="21135" h="21600" extrusionOk="0">
                  <a:moveTo>
                    <a:pt x="17514" y="15247"/>
                  </a:moveTo>
                  <a:cubicBezTo>
                    <a:pt x="16930" y="16518"/>
                    <a:pt x="15762" y="16518"/>
                    <a:pt x="15762" y="16518"/>
                  </a:cubicBezTo>
                  <a:cubicBezTo>
                    <a:pt x="14011" y="16518"/>
                    <a:pt x="14595" y="13976"/>
                    <a:pt x="15178" y="12706"/>
                  </a:cubicBezTo>
                  <a:cubicBezTo>
                    <a:pt x="15762" y="10165"/>
                    <a:pt x="14011" y="8894"/>
                    <a:pt x="13427" y="10165"/>
                  </a:cubicBezTo>
                  <a:cubicBezTo>
                    <a:pt x="13427" y="11435"/>
                    <a:pt x="13427" y="12706"/>
                    <a:pt x="12843" y="12706"/>
                  </a:cubicBezTo>
                  <a:cubicBezTo>
                    <a:pt x="12843" y="12706"/>
                    <a:pt x="12259" y="12706"/>
                    <a:pt x="12259" y="11435"/>
                  </a:cubicBezTo>
                  <a:cubicBezTo>
                    <a:pt x="11676" y="12706"/>
                    <a:pt x="12259" y="15247"/>
                    <a:pt x="11676" y="16518"/>
                  </a:cubicBezTo>
                  <a:cubicBezTo>
                    <a:pt x="11092" y="19059"/>
                    <a:pt x="10508" y="16518"/>
                    <a:pt x="9924" y="17788"/>
                  </a:cubicBezTo>
                  <a:cubicBezTo>
                    <a:pt x="9341" y="17788"/>
                    <a:pt x="9924" y="20329"/>
                    <a:pt x="9341" y="20329"/>
                  </a:cubicBezTo>
                  <a:cubicBezTo>
                    <a:pt x="9341" y="21600"/>
                    <a:pt x="7589" y="21600"/>
                    <a:pt x="7005" y="21600"/>
                  </a:cubicBezTo>
                  <a:cubicBezTo>
                    <a:pt x="6422" y="20329"/>
                    <a:pt x="6422" y="17788"/>
                    <a:pt x="5838" y="19059"/>
                  </a:cubicBezTo>
                  <a:cubicBezTo>
                    <a:pt x="4670" y="20329"/>
                    <a:pt x="4086" y="20329"/>
                    <a:pt x="2919" y="20329"/>
                  </a:cubicBezTo>
                  <a:cubicBezTo>
                    <a:pt x="2335" y="20329"/>
                    <a:pt x="1168" y="21600"/>
                    <a:pt x="584" y="21600"/>
                  </a:cubicBezTo>
                  <a:cubicBezTo>
                    <a:pt x="0" y="21600"/>
                    <a:pt x="1751" y="17788"/>
                    <a:pt x="1168" y="16518"/>
                  </a:cubicBezTo>
                  <a:cubicBezTo>
                    <a:pt x="1168" y="16518"/>
                    <a:pt x="584" y="17788"/>
                    <a:pt x="0" y="17788"/>
                  </a:cubicBezTo>
                  <a:cubicBezTo>
                    <a:pt x="0" y="16518"/>
                    <a:pt x="2919" y="15247"/>
                    <a:pt x="3503" y="15247"/>
                  </a:cubicBezTo>
                  <a:cubicBezTo>
                    <a:pt x="4670" y="15247"/>
                    <a:pt x="4670" y="13976"/>
                    <a:pt x="5254" y="12706"/>
                  </a:cubicBezTo>
                  <a:cubicBezTo>
                    <a:pt x="6422" y="10165"/>
                    <a:pt x="7005" y="10165"/>
                    <a:pt x="7589" y="8894"/>
                  </a:cubicBezTo>
                  <a:cubicBezTo>
                    <a:pt x="8757" y="6353"/>
                    <a:pt x="9341" y="3812"/>
                    <a:pt x="10508" y="3812"/>
                  </a:cubicBezTo>
                  <a:cubicBezTo>
                    <a:pt x="11676" y="2541"/>
                    <a:pt x="12843" y="2541"/>
                    <a:pt x="14011" y="3812"/>
                  </a:cubicBezTo>
                  <a:cubicBezTo>
                    <a:pt x="15178" y="3812"/>
                    <a:pt x="16930" y="5082"/>
                    <a:pt x="17514" y="3812"/>
                  </a:cubicBezTo>
                  <a:cubicBezTo>
                    <a:pt x="18097" y="2541"/>
                    <a:pt x="17514" y="0"/>
                    <a:pt x="18681" y="0"/>
                  </a:cubicBezTo>
                  <a:cubicBezTo>
                    <a:pt x="18681" y="0"/>
                    <a:pt x="21016" y="1271"/>
                    <a:pt x="21016" y="2541"/>
                  </a:cubicBezTo>
                  <a:cubicBezTo>
                    <a:pt x="21600" y="2541"/>
                    <a:pt x="19849" y="3812"/>
                    <a:pt x="19849" y="5082"/>
                  </a:cubicBezTo>
                  <a:cubicBezTo>
                    <a:pt x="19849" y="6353"/>
                    <a:pt x="21600" y="7624"/>
                    <a:pt x="19849" y="8894"/>
                  </a:cubicBezTo>
                  <a:cubicBezTo>
                    <a:pt x="19265" y="10165"/>
                    <a:pt x="21016" y="11435"/>
                    <a:pt x="20432" y="11435"/>
                  </a:cubicBezTo>
                  <a:cubicBezTo>
                    <a:pt x="19265" y="12706"/>
                    <a:pt x="18681" y="12706"/>
                    <a:pt x="18097" y="12706"/>
                  </a:cubicBezTo>
                  <a:cubicBezTo>
                    <a:pt x="18097" y="13976"/>
                    <a:pt x="18097" y="13976"/>
                    <a:pt x="17514" y="15247"/>
                  </a:cubicBezTo>
                  <a:cubicBezTo>
                    <a:pt x="16930" y="16518"/>
                    <a:pt x="18097" y="13976"/>
                    <a:pt x="17514" y="1524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09" name="Shape 709"/>
            <p:cNvSpPr/>
            <p:nvPr/>
          </p:nvSpPr>
          <p:spPr>
            <a:xfrm>
              <a:off x="2128502" y="660920"/>
              <a:ext cx="37155" cy="17319"/>
            </a:xfrm>
            <a:custGeom>
              <a:avLst/>
              <a:gdLst/>
              <a:ahLst/>
              <a:cxnLst>
                <a:cxn ang="0">
                  <a:pos x="wd2" y="hd2"/>
                </a:cxn>
                <a:cxn ang="5400000">
                  <a:pos x="wd2" y="hd2"/>
                </a:cxn>
                <a:cxn ang="10800000">
                  <a:pos x="wd2" y="hd2"/>
                </a:cxn>
                <a:cxn ang="16200000">
                  <a:pos x="wd2" y="hd2"/>
                </a:cxn>
              </a:cxnLst>
              <a:rect l="0" t="0" r="r" b="b"/>
              <a:pathLst>
                <a:path w="12793" h="21600" extrusionOk="0">
                  <a:moveTo>
                    <a:pt x="11013" y="21600"/>
                  </a:moveTo>
                  <a:cubicBezTo>
                    <a:pt x="5613" y="21600"/>
                    <a:pt x="-5187" y="10800"/>
                    <a:pt x="2913" y="0"/>
                  </a:cubicBezTo>
                  <a:cubicBezTo>
                    <a:pt x="8313" y="0"/>
                    <a:pt x="16413" y="21600"/>
                    <a:pt x="11013" y="21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10" name="Shape 710"/>
            <p:cNvSpPr/>
            <p:nvPr/>
          </p:nvSpPr>
          <p:spPr>
            <a:xfrm>
              <a:off x="2180825" y="542593"/>
              <a:ext cx="145567" cy="79049"/>
            </a:xfrm>
            <a:custGeom>
              <a:avLst/>
              <a:gdLst/>
              <a:ahLst/>
              <a:cxnLst>
                <a:cxn ang="0">
                  <a:pos x="wd2" y="hd2"/>
                </a:cxn>
                <a:cxn ang="5400000">
                  <a:pos x="wd2" y="hd2"/>
                </a:cxn>
                <a:cxn ang="10800000">
                  <a:pos x="wd2" y="hd2"/>
                </a:cxn>
                <a:cxn ang="16200000">
                  <a:pos x="wd2" y="hd2"/>
                </a:cxn>
              </a:cxnLst>
              <a:rect l="0" t="0" r="r" b="b"/>
              <a:pathLst>
                <a:path w="18595" h="20400" extrusionOk="0">
                  <a:moveTo>
                    <a:pt x="5560" y="19440"/>
                  </a:moveTo>
                  <a:cubicBezTo>
                    <a:pt x="4531" y="19440"/>
                    <a:pt x="-1640" y="12960"/>
                    <a:pt x="417" y="8640"/>
                  </a:cubicBezTo>
                  <a:cubicBezTo>
                    <a:pt x="2474" y="4320"/>
                    <a:pt x="5560" y="4320"/>
                    <a:pt x="7617" y="4320"/>
                  </a:cubicBezTo>
                  <a:cubicBezTo>
                    <a:pt x="10703" y="2160"/>
                    <a:pt x="13789" y="0"/>
                    <a:pt x="15846" y="0"/>
                  </a:cubicBezTo>
                  <a:cubicBezTo>
                    <a:pt x="16874" y="0"/>
                    <a:pt x="19960" y="2160"/>
                    <a:pt x="17903" y="4320"/>
                  </a:cubicBezTo>
                  <a:cubicBezTo>
                    <a:pt x="16874" y="6480"/>
                    <a:pt x="13789" y="4320"/>
                    <a:pt x="12760" y="8640"/>
                  </a:cubicBezTo>
                  <a:cubicBezTo>
                    <a:pt x="12760" y="8640"/>
                    <a:pt x="17903" y="12960"/>
                    <a:pt x="13789" y="15120"/>
                  </a:cubicBezTo>
                  <a:cubicBezTo>
                    <a:pt x="11731" y="17280"/>
                    <a:pt x="8646" y="21600"/>
                    <a:pt x="5560" y="19440"/>
                  </a:cubicBezTo>
                  <a:cubicBezTo>
                    <a:pt x="3503" y="19440"/>
                    <a:pt x="7617" y="21600"/>
                    <a:pt x="5560" y="1944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11" name="Shape 711"/>
            <p:cNvSpPr/>
            <p:nvPr/>
          </p:nvSpPr>
          <p:spPr>
            <a:xfrm>
              <a:off x="2112136" y="559908"/>
              <a:ext cx="38297" cy="34636"/>
            </a:xfrm>
            <a:custGeom>
              <a:avLst/>
              <a:gdLst/>
              <a:ahLst/>
              <a:cxnLst>
                <a:cxn ang="0">
                  <a:pos x="wd2" y="hd2"/>
                </a:cxn>
                <a:cxn ang="5400000">
                  <a:pos x="wd2" y="hd2"/>
                </a:cxn>
                <a:cxn ang="10800000">
                  <a:pos x="wd2" y="hd2"/>
                </a:cxn>
                <a:cxn ang="16200000">
                  <a:pos x="wd2" y="hd2"/>
                </a:cxn>
              </a:cxnLst>
              <a:rect l="0" t="0" r="r" b="b"/>
              <a:pathLst>
                <a:path w="13186" h="21600" extrusionOk="0">
                  <a:moveTo>
                    <a:pt x="11013" y="21600"/>
                  </a:moveTo>
                  <a:cubicBezTo>
                    <a:pt x="5613" y="21600"/>
                    <a:pt x="-5187" y="0"/>
                    <a:pt x="2913" y="0"/>
                  </a:cubicBezTo>
                  <a:cubicBezTo>
                    <a:pt x="11013" y="0"/>
                    <a:pt x="16413" y="16200"/>
                    <a:pt x="11013" y="21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12" name="Shape 712"/>
            <p:cNvSpPr/>
            <p:nvPr/>
          </p:nvSpPr>
          <p:spPr>
            <a:xfrm>
              <a:off x="2190073" y="487245"/>
              <a:ext cx="144120" cy="50536"/>
            </a:xfrm>
            <a:custGeom>
              <a:avLst/>
              <a:gdLst/>
              <a:ahLst/>
              <a:cxnLst>
                <a:cxn ang="0">
                  <a:pos x="wd2" y="hd2"/>
                </a:cxn>
                <a:cxn ang="5400000">
                  <a:pos x="wd2" y="hd2"/>
                </a:cxn>
                <a:cxn ang="10800000">
                  <a:pos x="wd2" y="hd2"/>
                </a:cxn>
                <a:cxn ang="16200000">
                  <a:pos x="wd2" y="hd2"/>
                </a:cxn>
              </a:cxnLst>
              <a:rect l="0" t="0" r="r" b="b"/>
              <a:pathLst>
                <a:path w="18409" h="18010" extrusionOk="0">
                  <a:moveTo>
                    <a:pt x="297" y="13554"/>
                  </a:moveTo>
                  <a:cubicBezTo>
                    <a:pt x="-732" y="13554"/>
                    <a:pt x="2354" y="10468"/>
                    <a:pt x="3382" y="10468"/>
                  </a:cubicBezTo>
                  <a:cubicBezTo>
                    <a:pt x="5439" y="7382"/>
                    <a:pt x="6468" y="4296"/>
                    <a:pt x="8525" y="1211"/>
                  </a:cubicBezTo>
                  <a:cubicBezTo>
                    <a:pt x="11611" y="-1875"/>
                    <a:pt x="14697" y="1211"/>
                    <a:pt x="17782" y="7382"/>
                  </a:cubicBezTo>
                  <a:cubicBezTo>
                    <a:pt x="20868" y="16639"/>
                    <a:pt x="11611" y="16639"/>
                    <a:pt x="10582" y="16639"/>
                  </a:cubicBezTo>
                  <a:cubicBezTo>
                    <a:pt x="8525" y="16639"/>
                    <a:pt x="7497" y="19725"/>
                    <a:pt x="5439" y="16639"/>
                  </a:cubicBezTo>
                  <a:cubicBezTo>
                    <a:pt x="3382" y="13554"/>
                    <a:pt x="1325" y="16639"/>
                    <a:pt x="297" y="13554"/>
                  </a:cubicBezTo>
                  <a:cubicBezTo>
                    <a:pt x="-732" y="10468"/>
                    <a:pt x="1325" y="16639"/>
                    <a:pt x="297" y="13554"/>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13" name="Shape 713"/>
            <p:cNvSpPr/>
            <p:nvPr/>
          </p:nvSpPr>
          <p:spPr>
            <a:xfrm>
              <a:off x="2599200" y="669427"/>
              <a:ext cx="215153" cy="153120"/>
            </a:xfrm>
            <a:custGeom>
              <a:avLst/>
              <a:gdLst/>
              <a:ahLst/>
              <a:cxnLst>
                <a:cxn ang="0">
                  <a:pos x="wd2" y="hd2"/>
                </a:cxn>
                <a:cxn ang="5400000">
                  <a:pos x="wd2" y="hd2"/>
                </a:cxn>
                <a:cxn ang="10800000">
                  <a:pos x="wd2" y="hd2"/>
                </a:cxn>
                <a:cxn ang="16200000">
                  <a:pos x="wd2" y="hd2"/>
                </a:cxn>
              </a:cxnLst>
              <a:rect l="0" t="0" r="r" b="b"/>
              <a:pathLst>
                <a:path w="20780" h="20463" extrusionOk="0">
                  <a:moveTo>
                    <a:pt x="16416" y="20463"/>
                  </a:moveTo>
                  <a:cubicBezTo>
                    <a:pt x="14874" y="20463"/>
                    <a:pt x="12559" y="20463"/>
                    <a:pt x="11016" y="20463"/>
                  </a:cubicBezTo>
                  <a:cubicBezTo>
                    <a:pt x="8702" y="20463"/>
                    <a:pt x="11016" y="19326"/>
                    <a:pt x="11016" y="18189"/>
                  </a:cubicBezTo>
                  <a:cubicBezTo>
                    <a:pt x="11788" y="17052"/>
                    <a:pt x="7931" y="17052"/>
                    <a:pt x="8702" y="15916"/>
                  </a:cubicBezTo>
                  <a:cubicBezTo>
                    <a:pt x="9474" y="14779"/>
                    <a:pt x="11016" y="13642"/>
                    <a:pt x="12559" y="13642"/>
                  </a:cubicBezTo>
                  <a:cubicBezTo>
                    <a:pt x="13331" y="12505"/>
                    <a:pt x="12559" y="12505"/>
                    <a:pt x="11788" y="12505"/>
                  </a:cubicBezTo>
                  <a:cubicBezTo>
                    <a:pt x="10245" y="11368"/>
                    <a:pt x="8702" y="12505"/>
                    <a:pt x="6388" y="13642"/>
                  </a:cubicBezTo>
                  <a:cubicBezTo>
                    <a:pt x="4845" y="13642"/>
                    <a:pt x="3302" y="13642"/>
                    <a:pt x="988" y="13642"/>
                  </a:cubicBezTo>
                  <a:cubicBezTo>
                    <a:pt x="988" y="14779"/>
                    <a:pt x="-555" y="14779"/>
                    <a:pt x="216" y="12505"/>
                  </a:cubicBezTo>
                  <a:cubicBezTo>
                    <a:pt x="1759" y="10231"/>
                    <a:pt x="3302" y="11368"/>
                    <a:pt x="4845" y="10231"/>
                  </a:cubicBezTo>
                  <a:cubicBezTo>
                    <a:pt x="7931" y="9095"/>
                    <a:pt x="2531" y="9095"/>
                    <a:pt x="2531" y="7958"/>
                  </a:cubicBezTo>
                  <a:cubicBezTo>
                    <a:pt x="1759" y="7958"/>
                    <a:pt x="4845" y="5684"/>
                    <a:pt x="4845" y="5684"/>
                  </a:cubicBezTo>
                  <a:cubicBezTo>
                    <a:pt x="4845" y="5684"/>
                    <a:pt x="2531" y="5684"/>
                    <a:pt x="1759" y="5684"/>
                  </a:cubicBezTo>
                  <a:cubicBezTo>
                    <a:pt x="1759" y="4547"/>
                    <a:pt x="4074" y="3410"/>
                    <a:pt x="4845" y="3410"/>
                  </a:cubicBezTo>
                  <a:cubicBezTo>
                    <a:pt x="6388" y="3410"/>
                    <a:pt x="7931" y="6821"/>
                    <a:pt x="9474" y="7958"/>
                  </a:cubicBezTo>
                  <a:cubicBezTo>
                    <a:pt x="10245" y="7958"/>
                    <a:pt x="11016" y="10231"/>
                    <a:pt x="11788" y="9095"/>
                  </a:cubicBezTo>
                  <a:cubicBezTo>
                    <a:pt x="14102" y="6821"/>
                    <a:pt x="9474" y="6821"/>
                    <a:pt x="9474" y="6821"/>
                  </a:cubicBezTo>
                  <a:cubicBezTo>
                    <a:pt x="10245" y="6821"/>
                    <a:pt x="13331" y="5684"/>
                    <a:pt x="10245" y="4547"/>
                  </a:cubicBezTo>
                  <a:cubicBezTo>
                    <a:pt x="9474" y="4547"/>
                    <a:pt x="8702" y="4547"/>
                    <a:pt x="7931" y="3410"/>
                  </a:cubicBezTo>
                  <a:cubicBezTo>
                    <a:pt x="6388" y="2274"/>
                    <a:pt x="7931" y="2274"/>
                    <a:pt x="7931" y="1137"/>
                  </a:cubicBezTo>
                  <a:cubicBezTo>
                    <a:pt x="7159" y="1137"/>
                    <a:pt x="4845" y="2274"/>
                    <a:pt x="4845" y="2274"/>
                  </a:cubicBezTo>
                  <a:cubicBezTo>
                    <a:pt x="4074" y="1137"/>
                    <a:pt x="9474" y="0"/>
                    <a:pt x="9474" y="0"/>
                  </a:cubicBezTo>
                  <a:cubicBezTo>
                    <a:pt x="9474" y="0"/>
                    <a:pt x="8702" y="1137"/>
                    <a:pt x="8702" y="1137"/>
                  </a:cubicBezTo>
                  <a:cubicBezTo>
                    <a:pt x="7931" y="2274"/>
                    <a:pt x="10245" y="2274"/>
                    <a:pt x="11016" y="2274"/>
                  </a:cubicBezTo>
                  <a:cubicBezTo>
                    <a:pt x="13331" y="3410"/>
                    <a:pt x="14102" y="3410"/>
                    <a:pt x="15645" y="1137"/>
                  </a:cubicBezTo>
                  <a:cubicBezTo>
                    <a:pt x="17959" y="-1137"/>
                    <a:pt x="20274" y="5684"/>
                    <a:pt x="19502" y="7958"/>
                  </a:cubicBezTo>
                  <a:cubicBezTo>
                    <a:pt x="19502" y="10231"/>
                    <a:pt x="19502" y="11368"/>
                    <a:pt x="20274" y="12505"/>
                  </a:cubicBezTo>
                  <a:cubicBezTo>
                    <a:pt x="21045" y="14779"/>
                    <a:pt x="21045" y="15916"/>
                    <a:pt x="19502" y="14779"/>
                  </a:cubicBezTo>
                  <a:cubicBezTo>
                    <a:pt x="17959" y="12505"/>
                    <a:pt x="18731" y="17052"/>
                    <a:pt x="19502" y="18189"/>
                  </a:cubicBezTo>
                  <a:cubicBezTo>
                    <a:pt x="20274" y="19326"/>
                    <a:pt x="17188" y="20463"/>
                    <a:pt x="16416" y="20463"/>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14" name="Shape 714"/>
            <p:cNvSpPr/>
            <p:nvPr/>
          </p:nvSpPr>
          <p:spPr>
            <a:xfrm>
              <a:off x="2575548" y="738848"/>
              <a:ext cx="52129" cy="23091"/>
            </a:xfrm>
            <a:custGeom>
              <a:avLst/>
              <a:gdLst/>
              <a:ahLst/>
              <a:cxnLst>
                <a:cxn ang="0">
                  <a:pos x="wd2" y="hd2"/>
                </a:cxn>
                <a:cxn ang="5400000">
                  <a:pos x="wd2" y="hd2"/>
                </a:cxn>
                <a:cxn ang="10800000">
                  <a:pos x="wd2" y="hd2"/>
                </a:cxn>
                <a:cxn ang="16200000">
                  <a:pos x="wd2" y="hd2"/>
                </a:cxn>
              </a:cxnLst>
              <a:rect l="0" t="0" r="r" b="b"/>
              <a:pathLst>
                <a:path w="15878" h="21600" extrusionOk="0">
                  <a:moveTo>
                    <a:pt x="376" y="21600"/>
                  </a:moveTo>
                  <a:cubicBezTo>
                    <a:pt x="7576" y="14400"/>
                    <a:pt x="19576" y="0"/>
                    <a:pt x="14776" y="0"/>
                  </a:cubicBezTo>
                  <a:cubicBezTo>
                    <a:pt x="7576" y="0"/>
                    <a:pt x="-2024" y="21600"/>
                    <a:pt x="376" y="21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15" name="Shape 715"/>
            <p:cNvSpPr/>
            <p:nvPr/>
          </p:nvSpPr>
          <p:spPr>
            <a:xfrm>
              <a:off x="2559428" y="730191"/>
              <a:ext cx="46606" cy="17318"/>
            </a:xfrm>
            <a:custGeom>
              <a:avLst/>
              <a:gdLst/>
              <a:ahLst/>
              <a:cxnLst>
                <a:cxn ang="0">
                  <a:pos x="wd2" y="hd2"/>
                </a:cxn>
                <a:cxn ang="5400000">
                  <a:pos x="wd2" y="hd2"/>
                </a:cxn>
                <a:cxn ang="10800000">
                  <a:pos x="wd2" y="hd2"/>
                </a:cxn>
                <a:cxn ang="16200000">
                  <a:pos x="wd2" y="hd2"/>
                </a:cxn>
              </a:cxnLst>
              <a:rect l="0" t="0" r="r" b="b"/>
              <a:pathLst>
                <a:path w="15380" h="21600" extrusionOk="0">
                  <a:moveTo>
                    <a:pt x="426" y="21600"/>
                  </a:moveTo>
                  <a:cubicBezTo>
                    <a:pt x="-2274" y="21600"/>
                    <a:pt x="8526" y="0"/>
                    <a:pt x="13926" y="0"/>
                  </a:cubicBezTo>
                  <a:cubicBezTo>
                    <a:pt x="19326" y="0"/>
                    <a:pt x="8526" y="21600"/>
                    <a:pt x="426" y="21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16" name="Shape 716"/>
            <p:cNvSpPr/>
            <p:nvPr/>
          </p:nvSpPr>
          <p:spPr>
            <a:xfrm>
              <a:off x="2534008" y="710512"/>
              <a:ext cx="67623" cy="25503"/>
            </a:xfrm>
            <a:custGeom>
              <a:avLst/>
              <a:gdLst/>
              <a:ahLst/>
              <a:cxnLst>
                <a:cxn ang="0">
                  <a:pos x="wd2" y="hd2"/>
                </a:cxn>
                <a:cxn ang="5400000">
                  <a:pos x="wd2" y="hd2"/>
                </a:cxn>
                <a:cxn ang="10800000">
                  <a:pos x="wd2" y="hd2"/>
                </a:cxn>
                <a:cxn ang="16200000">
                  <a:pos x="wd2" y="hd2"/>
                </a:cxn>
              </a:cxnLst>
              <a:rect l="0" t="0" r="r" b="b"/>
              <a:pathLst>
                <a:path w="17851" h="12724" extrusionOk="0">
                  <a:moveTo>
                    <a:pt x="571" y="9817"/>
                  </a:moveTo>
                  <a:cubicBezTo>
                    <a:pt x="-3749" y="5497"/>
                    <a:pt x="17851" y="-3143"/>
                    <a:pt x="17851" y="1177"/>
                  </a:cubicBezTo>
                  <a:cubicBezTo>
                    <a:pt x="17851" y="5497"/>
                    <a:pt x="9211" y="18457"/>
                    <a:pt x="571" y="981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17" name="Shape 717"/>
            <p:cNvSpPr/>
            <p:nvPr/>
          </p:nvSpPr>
          <p:spPr>
            <a:xfrm>
              <a:off x="2527992" y="674653"/>
              <a:ext cx="57276" cy="38225"/>
            </a:xfrm>
            <a:custGeom>
              <a:avLst/>
              <a:gdLst/>
              <a:ahLst/>
              <a:cxnLst>
                <a:cxn ang="0">
                  <a:pos x="wd2" y="hd2"/>
                </a:cxn>
                <a:cxn ang="5400000">
                  <a:pos x="wd2" y="hd2"/>
                </a:cxn>
                <a:cxn ang="10800000">
                  <a:pos x="wd2" y="hd2"/>
                </a:cxn>
                <a:cxn ang="16200000">
                  <a:pos x="wd2" y="hd2"/>
                </a:cxn>
              </a:cxnLst>
              <a:rect l="0" t="0" r="r" b="b"/>
              <a:pathLst>
                <a:path w="21600" h="19069" extrusionOk="0">
                  <a:moveTo>
                    <a:pt x="3086" y="19069"/>
                  </a:moveTo>
                  <a:cubicBezTo>
                    <a:pt x="0" y="14749"/>
                    <a:pt x="0" y="6109"/>
                    <a:pt x="0" y="1789"/>
                  </a:cubicBezTo>
                  <a:cubicBezTo>
                    <a:pt x="3086" y="-2531"/>
                    <a:pt x="9257" y="1789"/>
                    <a:pt x="12343" y="6109"/>
                  </a:cubicBezTo>
                  <a:cubicBezTo>
                    <a:pt x="12343" y="6109"/>
                    <a:pt x="21600" y="10429"/>
                    <a:pt x="21600" y="14749"/>
                  </a:cubicBezTo>
                  <a:cubicBezTo>
                    <a:pt x="21600" y="14749"/>
                    <a:pt x="6171" y="19069"/>
                    <a:pt x="3086" y="19069"/>
                  </a:cubicBezTo>
                  <a:cubicBezTo>
                    <a:pt x="0" y="14749"/>
                    <a:pt x="12343" y="19069"/>
                    <a:pt x="3086" y="19069"/>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18" name="Shape 718"/>
            <p:cNvSpPr/>
            <p:nvPr/>
          </p:nvSpPr>
          <p:spPr>
            <a:xfrm>
              <a:off x="2466205" y="576257"/>
              <a:ext cx="56933" cy="59664"/>
            </a:xfrm>
            <a:custGeom>
              <a:avLst/>
              <a:gdLst/>
              <a:ahLst/>
              <a:cxnLst>
                <a:cxn ang="0">
                  <a:pos x="wd2" y="hd2"/>
                </a:cxn>
                <a:cxn ang="5400000">
                  <a:pos x="wd2" y="hd2"/>
                </a:cxn>
                <a:cxn ang="10800000">
                  <a:pos x="wd2" y="hd2"/>
                </a:cxn>
                <a:cxn ang="16200000">
                  <a:pos x="wd2" y="hd2"/>
                </a:cxn>
              </a:cxnLst>
              <a:rect l="0" t="0" r="r" b="b"/>
              <a:pathLst>
                <a:path w="12882" h="17173" extrusionOk="0">
                  <a:moveTo>
                    <a:pt x="10485" y="16987"/>
                  </a:moveTo>
                  <a:cubicBezTo>
                    <a:pt x="6885" y="19387"/>
                    <a:pt x="-3915" y="-2213"/>
                    <a:pt x="1485" y="187"/>
                  </a:cubicBezTo>
                  <a:cubicBezTo>
                    <a:pt x="6885" y="4987"/>
                    <a:pt x="17685" y="16987"/>
                    <a:pt x="10485" y="1698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19" name="Shape 719"/>
            <p:cNvSpPr/>
            <p:nvPr/>
          </p:nvSpPr>
          <p:spPr>
            <a:xfrm>
              <a:off x="2612455" y="566142"/>
              <a:ext cx="53447" cy="14671"/>
            </a:xfrm>
            <a:custGeom>
              <a:avLst/>
              <a:gdLst/>
              <a:ahLst/>
              <a:cxnLst>
                <a:cxn ang="0">
                  <a:pos x="wd2" y="hd2"/>
                </a:cxn>
                <a:cxn ang="5400000">
                  <a:pos x="wd2" y="hd2"/>
                </a:cxn>
                <a:cxn ang="10800000">
                  <a:pos x="wd2" y="hd2"/>
                </a:cxn>
                <a:cxn ang="16200000">
                  <a:pos x="wd2" y="hd2"/>
                </a:cxn>
              </a:cxnLst>
              <a:rect l="0" t="0" r="r" b="b"/>
              <a:pathLst>
                <a:path w="16279" h="12198" extrusionOk="0">
                  <a:moveTo>
                    <a:pt x="1504" y="2016"/>
                  </a:moveTo>
                  <a:cubicBezTo>
                    <a:pt x="8704" y="-5184"/>
                    <a:pt x="18304" y="9216"/>
                    <a:pt x="15904" y="9216"/>
                  </a:cubicBezTo>
                  <a:cubicBezTo>
                    <a:pt x="3904" y="16416"/>
                    <a:pt x="-3296" y="9216"/>
                    <a:pt x="1504" y="2016"/>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20" name="Shape 720"/>
            <p:cNvSpPr/>
            <p:nvPr/>
          </p:nvSpPr>
          <p:spPr>
            <a:xfrm>
              <a:off x="2483264" y="429243"/>
              <a:ext cx="259261" cy="145619"/>
            </a:xfrm>
            <a:custGeom>
              <a:avLst/>
              <a:gdLst/>
              <a:ahLst/>
              <a:cxnLst>
                <a:cxn ang="0">
                  <a:pos x="wd2" y="hd2"/>
                </a:cxn>
                <a:cxn ang="5400000">
                  <a:pos x="wd2" y="hd2"/>
                </a:cxn>
                <a:cxn ang="10800000">
                  <a:pos x="wd2" y="hd2"/>
                </a:cxn>
                <a:cxn ang="16200000">
                  <a:pos x="wd2" y="hd2"/>
                </a:cxn>
              </a:cxnLst>
              <a:rect l="0" t="0" r="r" b="b"/>
              <a:pathLst>
                <a:path w="19556" h="19461" extrusionOk="0">
                  <a:moveTo>
                    <a:pt x="15442" y="18660"/>
                  </a:moveTo>
                  <a:cubicBezTo>
                    <a:pt x="14842" y="18660"/>
                    <a:pt x="14842" y="17523"/>
                    <a:pt x="14842" y="16387"/>
                  </a:cubicBezTo>
                  <a:cubicBezTo>
                    <a:pt x="14242" y="15250"/>
                    <a:pt x="12442" y="14113"/>
                    <a:pt x="11842" y="14113"/>
                  </a:cubicBezTo>
                  <a:cubicBezTo>
                    <a:pt x="11242" y="14113"/>
                    <a:pt x="7042" y="16387"/>
                    <a:pt x="7042" y="15250"/>
                  </a:cubicBezTo>
                  <a:cubicBezTo>
                    <a:pt x="7042" y="15250"/>
                    <a:pt x="9442" y="12976"/>
                    <a:pt x="9442" y="12976"/>
                  </a:cubicBezTo>
                  <a:cubicBezTo>
                    <a:pt x="7642" y="11839"/>
                    <a:pt x="5242" y="15250"/>
                    <a:pt x="3442" y="12976"/>
                  </a:cubicBezTo>
                  <a:cubicBezTo>
                    <a:pt x="-158" y="9566"/>
                    <a:pt x="6442" y="10702"/>
                    <a:pt x="6442" y="10702"/>
                  </a:cubicBezTo>
                  <a:cubicBezTo>
                    <a:pt x="6442" y="10702"/>
                    <a:pt x="5842" y="9566"/>
                    <a:pt x="5842" y="9566"/>
                  </a:cubicBezTo>
                  <a:cubicBezTo>
                    <a:pt x="5842" y="9566"/>
                    <a:pt x="6442" y="8429"/>
                    <a:pt x="6442" y="8429"/>
                  </a:cubicBezTo>
                  <a:cubicBezTo>
                    <a:pt x="7042" y="7292"/>
                    <a:pt x="5242" y="8429"/>
                    <a:pt x="5242" y="8429"/>
                  </a:cubicBezTo>
                  <a:cubicBezTo>
                    <a:pt x="4642" y="7292"/>
                    <a:pt x="5842" y="6155"/>
                    <a:pt x="4642" y="6155"/>
                  </a:cubicBezTo>
                  <a:cubicBezTo>
                    <a:pt x="4042" y="6155"/>
                    <a:pt x="2842" y="7292"/>
                    <a:pt x="2242" y="6155"/>
                  </a:cubicBezTo>
                  <a:cubicBezTo>
                    <a:pt x="2242" y="5018"/>
                    <a:pt x="1042" y="6155"/>
                    <a:pt x="442" y="5018"/>
                  </a:cubicBezTo>
                  <a:cubicBezTo>
                    <a:pt x="-1358" y="-666"/>
                    <a:pt x="2842" y="1608"/>
                    <a:pt x="4042" y="1608"/>
                  </a:cubicBezTo>
                  <a:cubicBezTo>
                    <a:pt x="5242" y="471"/>
                    <a:pt x="7042" y="-666"/>
                    <a:pt x="8242" y="471"/>
                  </a:cubicBezTo>
                  <a:cubicBezTo>
                    <a:pt x="10042" y="1608"/>
                    <a:pt x="7042" y="7292"/>
                    <a:pt x="9442" y="5018"/>
                  </a:cubicBezTo>
                  <a:cubicBezTo>
                    <a:pt x="10042" y="5018"/>
                    <a:pt x="11242" y="2745"/>
                    <a:pt x="11842" y="3881"/>
                  </a:cubicBezTo>
                  <a:cubicBezTo>
                    <a:pt x="12442" y="5018"/>
                    <a:pt x="13042" y="7292"/>
                    <a:pt x="13642" y="7292"/>
                  </a:cubicBezTo>
                  <a:cubicBezTo>
                    <a:pt x="14242" y="7292"/>
                    <a:pt x="16042" y="6155"/>
                    <a:pt x="16642" y="7292"/>
                  </a:cubicBezTo>
                  <a:cubicBezTo>
                    <a:pt x="17842" y="8429"/>
                    <a:pt x="17842" y="11839"/>
                    <a:pt x="18442" y="12976"/>
                  </a:cubicBezTo>
                  <a:cubicBezTo>
                    <a:pt x="19042" y="15250"/>
                    <a:pt x="20242" y="16387"/>
                    <a:pt x="19042" y="17523"/>
                  </a:cubicBezTo>
                  <a:cubicBezTo>
                    <a:pt x="18442" y="19797"/>
                    <a:pt x="16642" y="19797"/>
                    <a:pt x="15442" y="18660"/>
                  </a:cubicBezTo>
                  <a:cubicBezTo>
                    <a:pt x="14842" y="17523"/>
                    <a:pt x="17242" y="20934"/>
                    <a:pt x="15442" y="1866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21" name="Shape 721"/>
            <p:cNvSpPr/>
            <p:nvPr/>
          </p:nvSpPr>
          <p:spPr>
            <a:xfrm>
              <a:off x="2700327" y="354213"/>
              <a:ext cx="64189" cy="35416"/>
            </a:xfrm>
            <a:custGeom>
              <a:avLst/>
              <a:gdLst/>
              <a:ahLst/>
              <a:cxnLst>
                <a:cxn ang="0">
                  <a:pos x="wd2" y="hd2"/>
                </a:cxn>
                <a:cxn ang="5400000">
                  <a:pos x="wd2" y="hd2"/>
                </a:cxn>
                <a:cxn ang="10800000">
                  <a:pos x="wd2" y="hd2"/>
                </a:cxn>
                <a:cxn ang="16200000">
                  <a:pos x="wd2" y="hd2"/>
                </a:cxn>
              </a:cxnLst>
              <a:rect l="0" t="0" r="r" b="b"/>
              <a:pathLst>
                <a:path w="15886" h="17670" extrusionOk="0">
                  <a:moveTo>
                    <a:pt x="12881" y="17670"/>
                  </a:moveTo>
                  <a:cubicBezTo>
                    <a:pt x="8954" y="17670"/>
                    <a:pt x="8954" y="13350"/>
                    <a:pt x="5027" y="13350"/>
                  </a:cubicBezTo>
                  <a:cubicBezTo>
                    <a:pt x="5027" y="13350"/>
                    <a:pt x="-2828" y="13350"/>
                    <a:pt x="1099" y="9030"/>
                  </a:cubicBezTo>
                  <a:cubicBezTo>
                    <a:pt x="3063" y="390"/>
                    <a:pt x="8954" y="-3930"/>
                    <a:pt x="10917" y="4710"/>
                  </a:cubicBezTo>
                  <a:cubicBezTo>
                    <a:pt x="14845" y="9030"/>
                    <a:pt x="18772" y="17670"/>
                    <a:pt x="12881" y="1767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22" name="Shape 722"/>
            <p:cNvSpPr/>
            <p:nvPr/>
          </p:nvSpPr>
          <p:spPr>
            <a:xfrm>
              <a:off x="2767861" y="486793"/>
              <a:ext cx="146446" cy="90434"/>
            </a:xfrm>
            <a:custGeom>
              <a:avLst/>
              <a:gdLst/>
              <a:ahLst/>
              <a:cxnLst>
                <a:cxn ang="0">
                  <a:pos x="wd2" y="hd2"/>
                </a:cxn>
                <a:cxn ang="5400000">
                  <a:pos x="wd2" y="hd2"/>
                </a:cxn>
                <a:cxn ang="10800000">
                  <a:pos x="wd2" y="hd2"/>
                </a:cxn>
                <a:cxn ang="16200000">
                  <a:pos x="wd2" y="hd2"/>
                </a:cxn>
              </a:cxnLst>
              <a:rect l="0" t="0" r="r" b="b"/>
              <a:pathLst>
                <a:path w="19657" h="20509" extrusionOk="0">
                  <a:moveTo>
                    <a:pt x="7560" y="12654"/>
                  </a:moveTo>
                  <a:cubicBezTo>
                    <a:pt x="5400" y="12654"/>
                    <a:pt x="3240" y="10691"/>
                    <a:pt x="2160" y="8727"/>
                  </a:cubicBezTo>
                  <a:cubicBezTo>
                    <a:pt x="-1080" y="6764"/>
                    <a:pt x="3240" y="4800"/>
                    <a:pt x="3240" y="4800"/>
                  </a:cubicBezTo>
                  <a:cubicBezTo>
                    <a:pt x="3240" y="2836"/>
                    <a:pt x="1080" y="873"/>
                    <a:pt x="0" y="873"/>
                  </a:cubicBezTo>
                  <a:cubicBezTo>
                    <a:pt x="0" y="-1091"/>
                    <a:pt x="5400" y="873"/>
                    <a:pt x="5400" y="873"/>
                  </a:cubicBezTo>
                  <a:cubicBezTo>
                    <a:pt x="7560" y="873"/>
                    <a:pt x="9720" y="2836"/>
                    <a:pt x="11880" y="4800"/>
                  </a:cubicBezTo>
                  <a:cubicBezTo>
                    <a:pt x="14040" y="4800"/>
                    <a:pt x="15120" y="4800"/>
                    <a:pt x="16200" y="4800"/>
                  </a:cubicBezTo>
                  <a:cubicBezTo>
                    <a:pt x="17280" y="4800"/>
                    <a:pt x="20520" y="6764"/>
                    <a:pt x="19440" y="6764"/>
                  </a:cubicBezTo>
                  <a:cubicBezTo>
                    <a:pt x="17280" y="10691"/>
                    <a:pt x="16200" y="8727"/>
                    <a:pt x="18360" y="14618"/>
                  </a:cubicBezTo>
                  <a:cubicBezTo>
                    <a:pt x="19440" y="16582"/>
                    <a:pt x="16200" y="16582"/>
                    <a:pt x="15120" y="18545"/>
                  </a:cubicBezTo>
                  <a:cubicBezTo>
                    <a:pt x="12960" y="18545"/>
                    <a:pt x="10800" y="20509"/>
                    <a:pt x="8640" y="20509"/>
                  </a:cubicBezTo>
                  <a:cubicBezTo>
                    <a:pt x="7560" y="18545"/>
                    <a:pt x="3240" y="16582"/>
                    <a:pt x="3240" y="14618"/>
                  </a:cubicBezTo>
                  <a:cubicBezTo>
                    <a:pt x="3240" y="14618"/>
                    <a:pt x="9720" y="12654"/>
                    <a:pt x="7560" y="12654"/>
                  </a:cubicBezTo>
                  <a:cubicBezTo>
                    <a:pt x="4320" y="10691"/>
                    <a:pt x="9720" y="12654"/>
                    <a:pt x="7560" y="12654"/>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23" name="Shape 723"/>
            <p:cNvSpPr/>
            <p:nvPr/>
          </p:nvSpPr>
          <p:spPr>
            <a:xfrm>
              <a:off x="2859186" y="573375"/>
              <a:ext cx="121110" cy="38486"/>
            </a:xfrm>
            <a:custGeom>
              <a:avLst/>
              <a:gdLst/>
              <a:ahLst/>
              <a:cxnLst>
                <a:cxn ang="0">
                  <a:pos x="wd2" y="hd2"/>
                </a:cxn>
                <a:cxn ang="5400000">
                  <a:pos x="wd2" y="hd2"/>
                </a:cxn>
                <a:cxn ang="10800000">
                  <a:pos x="wd2" y="hd2"/>
                </a:cxn>
                <a:cxn ang="16200000">
                  <a:pos x="wd2" y="hd2"/>
                </a:cxn>
              </a:cxnLst>
              <a:rect l="0" t="0" r="r" b="b"/>
              <a:pathLst>
                <a:path w="18446" h="19200" extrusionOk="0">
                  <a:moveTo>
                    <a:pt x="15374" y="19200"/>
                  </a:moveTo>
                  <a:cubicBezTo>
                    <a:pt x="15374" y="14880"/>
                    <a:pt x="20174" y="6240"/>
                    <a:pt x="17774" y="6240"/>
                  </a:cubicBezTo>
                  <a:cubicBezTo>
                    <a:pt x="16574" y="1920"/>
                    <a:pt x="15374" y="1920"/>
                    <a:pt x="14174" y="1920"/>
                  </a:cubicBezTo>
                  <a:cubicBezTo>
                    <a:pt x="10574" y="1920"/>
                    <a:pt x="5774" y="-2400"/>
                    <a:pt x="2174" y="1920"/>
                  </a:cubicBezTo>
                  <a:cubicBezTo>
                    <a:pt x="-1426" y="1920"/>
                    <a:pt x="-226" y="14880"/>
                    <a:pt x="3374" y="14880"/>
                  </a:cubicBezTo>
                  <a:cubicBezTo>
                    <a:pt x="6974" y="14880"/>
                    <a:pt x="11774" y="19200"/>
                    <a:pt x="15374" y="19200"/>
                  </a:cubicBezTo>
                  <a:cubicBezTo>
                    <a:pt x="17774" y="14880"/>
                    <a:pt x="12974" y="19200"/>
                    <a:pt x="15374" y="192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24" name="Shape 724"/>
            <p:cNvSpPr/>
            <p:nvPr/>
          </p:nvSpPr>
          <p:spPr>
            <a:xfrm>
              <a:off x="2848826" y="766747"/>
              <a:ext cx="119266" cy="88270"/>
            </a:xfrm>
            <a:custGeom>
              <a:avLst/>
              <a:gdLst/>
              <a:ahLst/>
              <a:cxnLst>
                <a:cxn ang="0">
                  <a:pos x="wd2" y="hd2"/>
                </a:cxn>
                <a:cxn ang="5400000">
                  <a:pos x="wd2" y="hd2"/>
                </a:cxn>
                <a:cxn ang="10800000">
                  <a:pos x="wd2" y="hd2"/>
                </a:cxn>
                <a:cxn ang="16200000">
                  <a:pos x="wd2" y="hd2"/>
                </a:cxn>
              </a:cxnLst>
              <a:rect l="0" t="0" r="r" b="b"/>
              <a:pathLst>
                <a:path w="19277" h="20018" extrusionOk="0">
                  <a:moveTo>
                    <a:pt x="7732" y="873"/>
                  </a:moveTo>
                  <a:cubicBezTo>
                    <a:pt x="5191" y="-1091"/>
                    <a:pt x="1379" y="6764"/>
                    <a:pt x="109" y="10691"/>
                  </a:cubicBezTo>
                  <a:cubicBezTo>
                    <a:pt x="-1162" y="14618"/>
                    <a:pt x="9003" y="18545"/>
                    <a:pt x="11544" y="18545"/>
                  </a:cubicBezTo>
                  <a:cubicBezTo>
                    <a:pt x="12814" y="20509"/>
                    <a:pt x="16626" y="20509"/>
                    <a:pt x="17897" y="18545"/>
                  </a:cubicBezTo>
                  <a:cubicBezTo>
                    <a:pt x="19167" y="18545"/>
                    <a:pt x="17897" y="16582"/>
                    <a:pt x="17897" y="14618"/>
                  </a:cubicBezTo>
                  <a:cubicBezTo>
                    <a:pt x="17897" y="12654"/>
                    <a:pt x="17897" y="10691"/>
                    <a:pt x="19167" y="10691"/>
                  </a:cubicBezTo>
                  <a:cubicBezTo>
                    <a:pt x="20438" y="6764"/>
                    <a:pt x="10273" y="873"/>
                    <a:pt x="7732" y="873"/>
                  </a:cubicBezTo>
                  <a:cubicBezTo>
                    <a:pt x="5191" y="-1091"/>
                    <a:pt x="9003" y="873"/>
                    <a:pt x="7732" y="873"/>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25" name="Shape 725"/>
            <p:cNvSpPr/>
            <p:nvPr/>
          </p:nvSpPr>
          <p:spPr>
            <a:xfrm>
              <a:off x="2909337" y="744390"/>
              <a:ext cx="21807" cy="12007"/>
            </a:xfrm>
            <a:custGeom>
              <a:avLst/>
              <a:gdLst/>
              <a:ahLst/>
              <a:cxnLst>
                <a:cxn ang="0">
                  <a:pos x="wd2" y="hd2"/>
                </a:cxn>
                <a:cxn ang="5400000">
                  <a:pos x="wd2" y="hd2"/>
                </a:cxn>
                <a:cxn ang="10800000">
                  <a:pos x="wd2" y="hd2"/>
                </a:cxn>
                <a:cxn ang="16200000">
                  <a:pos x="wd2" y="hd2"/>
                </a:cxn>
              </a:cxnLst>
              <a:rect l="0" t="0" r="r" b="b"/>
              <a:pathLst>
                <a:path w="14390" h="11232" extrusionOk="0">
                  <a:moveTo>
                    <a:pt x="12918" y="9216"/>
                  </a:moveTo>
                  <a:cubicBezTo>
                    <a:pt x="2118" y="16416"/>
                    <a:pt x="-3282" y="2016"/>
                    <a:pt x="2118" y="2016"/>
                  </a:cubicBezTo>
                  <a:cubicBezTo>
                    <a:pt x="7518" y="-5184"/>
                    <a:pt x="18318" y="9216"/>
                    <a:pt x="12918" y="9216"/>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26" name="Shape 726"/>
            <p:cNvSpPr/>
            <p:nvPr/>
          </p:nvSpPr>
          <p:spPr>
            <a:xfrm>
              <a:off x="3054520" y="590425"/>
              <a:ext cx="65308" cy="42478"/>
            </a:xfrm>
            <a:custGeom>
              <a:avLst/>
              <a:gdLst/>
              <a:ahLst/>
              <a:cxnLst>
                <a:cxn ang="0">
                  <a:pos x="wd2" y="hd2"/>
                </a:cxn>
                <a:cxn ang="5400000">
                  <a:pos x="wd2" y="hd2"/>
                </a:cxn>
                <a:cxn ang="10800000">
                  <a:pos x="wd2" y="hd2"/>
                </a:cxn>
                <a:cxn ang="16200000">
                  <a:pos x="wd2" y="hd2"/>
                </a:cxn>
              </a:cxnLst>
              <a:rect l="0" t="0" r="r" b="b"/>
              <a:pathLst>
                <a:path w="19893" h="18700" extrusionOk="0">
                  <a:moveTo>
                    <a:pt x="693" y="16000"/>
                  </a:moveTo>
                  <a:cubicBezTo>
                    <a:pt x="693" y="16000"/>
                    <a:pt x="3093" y="5200"/>
                    <a:pt x="693" y="1600"/>
                  </a:cubicBezTo>
                  <a:cubicBezTo>
                    <a:pt x="693" y="-2000"/>
                    <a:pt x="7893" y="1600"/>
                    <a:pt x="10293" y="1600"/>
                  </a:cubicBezTo>
                  <a:cubicBezTo>
                    <a:pt x="12693" y="1600"/>
                    <a:pt x="19893" y="5200"/>
                    <a:pt x="19893" y="8800"/>
                  </a:cubicBezTo>
                  <a:cubicBezTo>
                    <a:pt x="17493" y="12400"/>
                    <a:pt x="12693" y="16000"/>
                    <a:pt x="10293" y="16000"/>
                  </a:cubicBezTo>
                  <a:cubicBezTo>
                    <a:pt x="5493" y="19600"/>
                    <a:pt x="5493" y="19600"/>
                    <a:pt x="693" y="16000"/>
                  </a:cubicBezTo>
                  <a:cubicBezTo>
                    <a:pt x="-1707" y="12400"/>
                    <a:pt x="3093" y="19600"/>
                    <a:pt x="693" y="160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27" name="Shape 727"/>
            <p:cNvSpPr/>
            <p:nvPr/>
          </p:nvSpPr>
          <p:spPr>
            <a:xfrm>
              <a:off x="3089905" y="667811"/>
              <a:ext cx="16946" cy="21445"/>
            </a:xfrm>
            <a:custGeom>
              <a:avLst/>
              <a:gdLst/>
              <a:ahLst/>
              <a:cxnLst>
                <a:cxn ang="0">
                  <a:pos x="wd2" y="hd2"/>
                </a:cxn>
                <a:cxn ang="5400000">
                  <a:pos x="wd2" y="hd2"/>
                </a:cxn>
                <a:cxn ang="10800000">
                  <a:pos x="wd2" y="hd2"/>
                </a:cxn>
                <a:cxn ang="16200000">
                  <a:pos x="wd2" y="hd2"/>
                </a:cxn>
              </a:cxnLst>
              <a:rect l="0" t="0" r="r" b="b"/>
              <a:pathLst>
                <a:path w="14912" h="13374" extrusionOk="0">
                  <a:moveTo>
                    <a:pt x="11929" y="1102"/>
                  </a:moveTo>
                  <a:cubicBezTo>
                    <a:pt x="-2471" y="-4298"/>
                    <a:pt x="-2471" y="11902"/>
                    <a:pt x="4729" y="11902"/>
                  </a:cubicBezTo>
                  <a:cubicBezTo>
                    <a:pt x="11929" y="17302"/>
                    <a:pt x="19129" y="6502"/>
                    <a:pt x="11929" y="1102"/>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28" name="Shape 728"/>
            <p:cNvSpPr/>
            <p:nvPr/>
          </p:nvSpPr>
          <p:spPr>
            <a:xfrm>
              <a:off x="2825272" y="639953"/>
              <a:ext cx="689713" cy="225888"/>
            </a:xfrm>
            <a:custGeom>
              <a:avLst/>
              <a:gdLst/>
              <a:ahLst/>
              <a:cxnLst>
                <a:cxn ang="0">
                  <a:pos x="wd2" y="hd2"/>
                </a:cxn>
                <a:cxn ang="5400000">
                  <a:pos x="wd2" y="hd2"/>
                </a:cxn>
                <a:cxn ang="10800000">
                  <a:pos x="wd2" y="hd2"/>
                </a:cxn>
                <a:cxn ang="16200000">
                  <a:pos x="wd2" y="hd2"/>
                </a:cxn>
              </a:cxnLst>
              <a:rect l="0" t="0" r="r" b="b"/>
              <a:pathLst>
                <a:path w="20929" h="21131" extrusionOk="0">
                  <a:moveTo>
                    <a:pt x="4126" y="5131"/>
                  </a:moveTo>
                  <a:cubicBezTo>
                    <a:pt x="4369" y="5131"/>
                    <a:pt x="4854" y="3531"/>
                    <a:pt x="4611" y="2731"/>
                  </a:cubicBezTo>
                  <a:cubicBezTo>
                    <a:pt x="4369" y="1931"/>
                    <a:pt x="3883" y="1131"/>
                    <a:pt x="3640" y="1131"/>
                  </a:cubicBezTo>
                  <a:cubicBezTo>
                    <a:pt x="3398" y="1131"/>
                    <a:pt x="3155" y="1131"/>
                    <a:pt x="2912" y="1131"/>
                  </a:cubicBezTo>
                  <a:cubicBezTo>
                    <a:pt x="2184" y="331"/>
                    <a:pt x="1699" y="-469"/>
                    <a:pt x="971" y="331"/>
                  </a:cubicBezTo>
                  <a:cubicBezTo>
                    <a:pt x="0" y="1131"/>
                    <a:pt x="728" y="1131"/>
                    <a:pt x="971" y="1931"/>
                  </a:cubicBezTo>
                  <a:cubicBezTo>
                    <a:pt x="971" y="1931"/>
                    <a:pt x="0" y="1931"/>
                    <a:pt x="0" y="2731"/>
                  </a:cubicBezTo>
                  <a:cubicBezTo>
                    <a:pt x="0" y="3531"/>
                    <a:pt x="971" y="3531"/>
                    <a:pt x="1213" y="3531"/>
                  </a:cubicBezTo>
                  <a:cubicBezTo>
                    <a:pt x="1213" y="4331"/>
                    <a:pt x="1699" y="4331"/>
                    <a:pt x="1699" y="4331"/>
                  </a:cubicBezTo>
                  <a:cubicBezTo>
                    <a:pt x="1699" y="5131"/>
                    <a:pt x="1456" y="5131"/>
                    <a:pt x="1456" y="5131"/>
                  </a:cubicBezTo>
                  <a:cubicBezTo>
                    <a:pt x="2912" y="8331"/>
                    <a:pt x="5097" y="3531"/>
                    <a:pt x="5825" y="9931"/>
                  </a:cubicBezTo>
                  <a:cubicBezTo>
                    <a:pt x="5825" y="10731"/>
                    <a:pt x="6310" y="11531"/>
                    <a:pt x="6067" y="12331"/>
                  </a:cubicBezTo>
                  <a:cubicBezTo>
                    <a:pt x="5825" y="13931"/>
                    <a:pt x="5582" y="14731"/>
                    <a:pt x="5825" y="16331"/>
                  </a:cubicBezTo>
                  <a:cubicBezTo>
                    <a:pt x="5825" y="16331"/>
                    <a:pt x="6310" y="19531"/>
                    <a:pt x="6553" y="19531"/>
                  </a:cubicBezTo>
                  <a:cubicBezTo>
                    <a:pt x="6796" y="20331"/>
                    <a:pt x="7281" y="17931"/>
                    <a:pt x="7281" y="18731"/>
                  </a:cubicBezTo>
                  <a:cubicBezTo>
                    <a:pt x="7524" y="18731"/>
                    <a:pt x="7766" y="20331"/>
                    <a:pt x="8009" y="20331"/>
                  </a:cubicBezTo>
                  <a:cubicBezTo>
                    <a:pt x="8494" y="21131"/>
                    <a:pt x="8980" y="20331"/>
                    <a:pt x="9222" y="20331"/>
                  </a:cubicBezTo>
                  <a:cubicBezTo>
                    <a:pt x="9465" y="19531"/>
                    <a:pt x="9951" y="17931"/>
                    <a:pt x="10193" y="17931"/>
                  </a:cubicBezTo>
                  <a:cubicBezTo>
                    <a:pt x="10193" y="17931"/>
                    <a:pt x="10679" y="20331"/>
                    <a:pt x="10921" y="20331"/>
                  </a:cubicBezTo>
                  <a:cubicBezTo>
                    <a:pt x="11407" y="21131"/>
                    <a:pt x="12135" y="21131"/>
                    <a:pt x="12620" y="21131"/>
                  </a:cubicBezTo>
                  <a:cubicBezTo>
                    <a:pt x="13591" y="21131"/>
                    <a:pt x="14319" y="21131"/>
                    <a:pt x="15047" y="21131"/>
                  </a:cubicBezTo>
                  <a:cubicBezTo>
                    <a:pt x="15290" y="21131"/>
                    <a:pt x="15533" y="21131"/>
                    <a:pt x="15775" y="21131"/>
                  </a:cubicBezTo>
                  <a:cubicBezTo>
                    <a:pt x="16261" y="20331"/>
                    <a:pt x="16018" y="18731"/>
                    <a:pt x="16261" y="18731"/>
                  </a:cubicBezTo>
                  <a:cubicBezTo>
                    <a:pt x="16503" y="17931"/>
                    <a:pt x="16746" y="18731"/>
                    <a:pt x="16989" y="19531"/>
                  </a:cubicBezTo>
                  <a:cubicBezTo>
                    <a:pt x="17231" y="20331"/>
                    <a:pt x="17960" y="21131"/>
                    <a:pt x="18445" y="21131"/>
                  </a:cubicBezTo>
                  <a:cubicBezTo>
                    <a:pt x="18930" y="21131"/>
                    <a:pt x="19416" y="21131"/>
                    <a:pt x="19901" y="20331"/>
                  </a:cubicBezTo>
                  <a:cubicBezTo>
                    <a:pt x="20387" y="20331"/>
                    <a:pt x="20144" y="18731"/>
                    <a:pt x="20629" y="18731"/>
                  </a:cubicBezTo>
                  <a:cubicBezTo>
                    <a:pt x="20872" y="18731"/>
                    <a:pt x="21115" y="16331"/>
                    <a:pt x="20629" y="17131"/>
                  </a:cubicBezTo>
                  <a:cubicBezTo>
                    <a:pt x="20629" y="17131"/>
                    <a:pt x="20144" y="17131"/>
                    <a:pt x="19901" y="17131"/>
                  </a:cubicBezTo>
                  <a:cubicBezTo>
                    <a:pt x="19901" y="17131"/>
                    <a:pt x="21600" y="13931"/>
                    <a:pt x="20629" y="13131"/>
                  </a:cubicBezTo>
                  <a:cubicBezTo>
                    <a:pt x="20387" y="13131"/>
                    <a:pt x="19901" y="12331"/>
                    <a:pt x="19416" y="12331"/>
                  </a:cubicBezTo>
                  <a:cubicBezTo>
                    <a:pt x="18930" y="12331"/>
                    <a:pt x="19416" y="10731"/>
                    <a:pt x="18930" y="10731"/>
                  </a:cubicBezTo>
                  <a:cubicBezTo>
                    <a:pt x="18202" y="10731"/>
                    <a:pt x="17717" y="10731"/>
                    <a:pt x="16989" y="10731"/>
                  </a:cubicBezTo>
                  <a:cubicBezTo>
                    <a:pt x="16503" y="10731"/>
                    <a:pt x="16261" y="9931"/>
                    <a:pt x="15775" y="10731"/>
                  </a:cubicBezTo>
                  <a:cubicBezTo>
                    <a:pt x="15533" y="10731"/>
                    <a:pt x="13348" y="12331"/>
                    <a:pt x="13348" y="13131"/>
                  </a:cubicBezTo>
                  <a:cubicBezTo>
                    <a:pt x="13348" y="13131"/>
                    <a:pt x="13591" y="13131"/>
                    <a:pt x="13591" y="13931"/>
                  </a:cubicBezTo>
                  <a:cubicBezTo>
                    <a:pt x="13591" y="13931"/>
                    <a:pt x="12863" y="13931"/>
                    <a:pt x="12620" y="13931"/>
                  </a:cubicBezTo>
                  <a:cubicBezTo>
                    <a:pt x="12378" y="13931"/>
                    <a:pt x="12135" y="13131"/>
                    <a:pt x="11892" y="12331"/>
                  </a:cubicBezTo>
                  <a:cubicBezTo>
                    <a:pt x="11649" y="12331"/>
                    <a:pt x="11407" y="13131"/>
                    <a:pt x="11164" y="13131"/>
                  </a:cubicBezTo>
                  <a:cubicBezTo>
                    <a:pt x="10921" y="13131"/>
                    <a:pt x="10436" y="12331"/>
                    <a:pt x="10193" y="12331"/>
                  </a:cubicBezTo>
                  <a:cubicBezTo>
                    <a:pt x="9951" y="12331"/>
                    <a:pt x="10193" y="13931"/>
                    <a:pt x="9951" y="13931"/>
                  </a:cubicBezTo>
                  <a:cubicBezTo>
                    <a:pt x="9708" y="13931"/>
                    <a:pt x="9465" y="12331"/>
                    <a:pt x="9222" y="12331"/>
                  </a:cubicBezTo>
                  <a:cubicBezTo>
                    <a:pt x="8494" y="12331"/>
                    <a:pt x="9465" y="11531"/>
                    <a:pt x="9465" y="10731"/>
                  </a:cubicBezTo>
                  <a:cubicBezTo>
                    <a:pt x="9465" y="9931"/>
                    <a:pt x="8494" y="9131"/>
                    <a:pt x="8252" y="9131"/>
                  </a:cubicBezTo>
                  <a:cubicBezTo>
                    <a:pt x="8252" y="9131"/>
                    <a:pt x="7281" y="9931"/>
                    <a:pt x="7281" y="9931"/>
                  </a:cubicBezTo>
                  <a:cubicBezTo>
                    <a:pt x="7281" y="9131"/>
                    <a:pt x="7766" y="9131"/>
                    <a:pt x="7766" y="9131"/>
                  </a:cubicBezTo>
                  <a:cubicBezTo>
                    <a:pt x="7766" y="8331"/>
                    <a:pt x="6553" y="7531"/>
                    <a:pt x="6796" y="6731"/>
                  </a:cubicBezTo>
                  <a:cubicBezTo>
                    <a:pt x="6796" y="6731"/>
                    <a:pt x="9222" y="7531"/>
                    <a:pt x="9222" y="7531"/>
                  </a:cubicBezTo>
                  <a:cubicBezTo>
                    <a:pt x="9222" y="6731"/>
                    <a:pt x="8252" y="5931"/>
                    <a:pt x="8009" y="5131"/>
                  </a:cubicBezTo>
                  <a:cubicBezTo>
                    <a:pt x="7766" y="5131"/>
                    <a:pt x="7281" y="5131"/>
                    <a:pt x="6796" y="5131"/>
                  </a:cubicBezTo>
                  <a:cubicBezTo>
                    <a:pt x="7038" y="5131"/>
                    <a:pt x="7524" y="5131"/>
                    <a:pt x="7766" y="4331"/>
                  </a:cubicBezTo>
                  <a:cubicBezTo>
                    <a:pt x="7766" y="3531"/>
                    <a:pt x="6553" y="3531"/>
                    <a:pt x="6553" y="3531"/>
                  </a:cubicBezTo>
                  <a:cubicBezTo>
                    <a:pt x="5582" y="3531"/>
                    <a:pt x="5097" y="4331"/>
                    <a:pt x="4126" y="5131"/>
                  </a:cubicBezTo>
                  <a:cubicBezTo>
                    <a:pt x="4126" y="5131"/>
                    <a:pt x="4369" y="5131"/>
                    <a:pt x="4126" y="5131"/>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29" name="Shape 729"/>
            <p:cNvSpPr/>
            <p:nvPr/>
          </p:nvSpPr>
          <p:spPr>
            <a:xfrm>
              <a:off x="2841639" y="236662"/>
              <a:ext cx="464900" cy="306088"/>
            </a:xfrm>
            <a:custGeom>
              <a:avLst/>
              <a:gdLst/>
              <a:ahLst/>
              <a:cxnLst>
                <a:cxn ang="0">
                  <a:pos x="wd2" y="hd2"/>
                </a:cxn>
                <a:cxn ang="5400000">
                  <a:pos x="wd2" y="hd2"/>
                </a:cxn>
                <a:cxn ang="10800000">
                  <a:pos x="wd2" y="hd2"/>
                </a:cxn>
                <a:cxn ang="16200000">
                  <a:pos x="wd2" y="hd2"/>
                </a:cxn>
              </a:cxnLst>
              <a:rect l="0" t="0" r="r" b="b"/>
              <a:pathLst>
                <a:path w="21282" h="21016" extrusionOk="0">
                  <a:moveTo>
                    <a:pt x="21234" y="14011"/>
                  </a:moveTo>
                  <a:cubicBezTo>
                    <a:pt x="21234" y="12843"/>
                    <a:pt x="20502" y="12843"/>
                    <a:pt x="20136" y="12259"/>
                  </a:cubicBezTo>
                  <a:cubicBezTo>
                    <a:pt x="19769" y="11676"/>
                    <a:pt x="19403" y="12843"/>
                    <a:pt x="19037" y="12259"/>
                  </a:cubicBezTo>
                  <a:cubicBezTo>
                    <a:pt x="18305" y="11092"/>
                    <a:pt x="17573" y="12259"/>
                    <a:pt x="16841" y="11676"/>
                  </a:cubicBezTo>
                  <a:cubicBezTo>
                    <a:pt x="16841" y="11676"/>
                    <a:pt x="17573" y="11092"/>
                    <a:pt x="17573" y="10508"/>
                  </a:cubicBezTo>
                  <a:cubicBezTo>
                    <a:pt x="17573" y="10508"/>
                    <a:pt x="16841" y="10508"/>
                    <a:pt x="16841" y="10508"/>
                  </a:cubicBezTo>
                  <a:cubicBezTo>
                    <a:pt x="16841" y="9924"/>
                    <a:pt x="17207" y="9924"/>
                    <a:pt x="17207" y="9341"/>
                  </a:cubicBezTo>
                  <a:cubicBezTo>
                    <a:pt x="17207" y="8757"/>
                    <a:pt x="16108" y="9341"/>
                    <a:pt x="16108" y="8757"/>
                  </a:cubicBezTo>
                  <a:cubicBezTo>
                    <a:pt x="15742" y="8757"/>
                    <a:pt x="16475" y="8173"/>
                    <a:pt x="16475" y="8173"/>
                  </a:cubicBezTo>
                  <a:cubicBezTo>
                    <a:pt x="16841" y="7589"/>
                    <a:pt x="16108" y="7005"/>
                    <a:pt x="16108" y="6422"/>
                  </a:cubicBezTo>
                  <a:cubicBezTo>
                    <a:pt x="15742" y="5838"/>
                    <a:pt x="13912" y="6422"/>
                    <a:pt x="13912" y="6422"/>
                  </a:cubicBezTo>
                  <a:cubicBezTo>
                    <a:pt x="13912" y="7005"/>
                    <a:pt x="15742" y="8173"/>
                    <a:pt x="15742" y="8757"/>
                  </a:cubicBezTo>
                  <a:cubicBezTo>
                    <a:pt x="15376" y="9341"/>
                    <a:pt x="14278" y="8173"/>
                    <a:pt x="13912" y="7589"/>
                  </a:cubicBezTo>
                  <a:cubicBezTo>
                    <a:pt x="13180" y="7005"/>
                    <a:pt x="14278" y="5838"/>
                    <a:pt x="12814" y="5838"/>
                  </a:cubicBezTo>
                  <a:cubicBezTo>
                    <a:pt x="12081" y="5838"/>
                    <a:pt x="10983" y="5838"/>
                    <a:pt x="10617" y="4670"/>
                  </a:cubicBezTo>
                  <a:cubicBezTo>
                    <a:pt x="10251" y="3503"/>
                    <a:pt x="9519" y="1751"/>
                    <a:pt x="8786" y="1168"/>
                  </a:cubicBezTo>
                  <a:cubicBezTo>
                    <a:pt x="7688" y="584"/>
                    <a:pt x="6590" y="0"/>
                    <a:pt x="5858" y="0"/>
                  </a:cubicBezTo>
                  <a:cubicBezTo>
                    <a:pt x="5492" y="0"/>
                    <a:pt x="3661" y="0"/>
                    <a:pt x="4393" y="584"/>
                  </a:cubicBezTo>
                  <a:cubicBezTo>
                    <a:pt x="4759" y="584"/>
                    <a:pt x="6224" y="1168"/>
                    <a:pt x="6224" y="1168"/>
                  </a:cubicBezTo>
                  <a:cubicBezTo>
                    <a:pt x="6224" y="2335"/>
                    <a:pt x="4759" y="1751"/>
                    <a:pt x="4393" y="1751"/>
                  </a:cubicBezTo>
                  <a:cubicBezTo>
                    <a:pt x="4393" y="1751"/>
                    <a:pt x="4759" y="2335"/>
                    <a:pt x="4759" y="2335"/>
                  </a:cubicBezTo>
                  <a:cubicBezTo>
                    <a:pt x="4759" y="2919"/>
                    <a:pt x="2563" y="1168"/>
                    <a:pt x="2197" y="2919"/>
                  </a:cubicBezTo>
                  <a:cubicBezTo>
                    <a:pt x="2197" y="2919"/>
                    <a:pt x="4027" y="4086"/>
                    <a:pt x="4393" y="4086"/>
                  </a:cubicBezTo>
                  <a:cubicBezTo>
                    <a:pt x="3661" y="3503"/>
                    <a:pt x="4027" y="5254"/>
                    <a:pt x="4027" y="5254"/>
                  </a:cubicBezTo>
                  <a:cubicBezTo>
                    <a:pt x="4027" y="5838"/>
                    <a:pt x="1464" y="4086"/>
                    <a:pt x="1098" y="4670"/>
                  </a:cubicBezTo>
                  <a:cubicBezTo>
                    <a:pt x="1098" y="4086"/>
                    <a:pt x="2197" y="4670"/>
                    <a:pt x="2197" y="5254"/>
                  </a:cubicBezTo>
                  <a:cubicBezTo>
                    <a:pt x="2197" y="4670"/>
                    <a:pt x="1464" y="5254"/>
                    <a:pt x="1464" y="5254"/>
                  </a:cubicBezTo>
                  <a:cubicBezTo>
                    <a:pt x="1098" y="5838"/>
                    <a:pt x="1831" y="6422"/>
                    <a:pt x="1831" y="6422"/>
                  </a:cubicBezTo>
                  <a:cubicBezTo>
                    <a:pt x="2197" y="7005"/>
                    <a:pt x="732" y="7005"/>
                    <a:pt x="366" y="7005"/>
                  </a:cubicBezTo>
                  <a:cubicBezTo>
                    <a:pt x="732" y="7005"/>
                    <a:pt x="1464" y="7589"/>
                    <a:pt x="2197" y="8173"/>
                  </a:cubicBezTo>
                  <a:cubicBezTo>
                    <a:pt x="2929" y="8173"/>
                    <a:pt x="3661" y="7589"/>
                    <a:pt x="4393" y="7589"/>
                  </a:cubicBezTo>
                  <a:cubicBezTo>
                    <a:pt x="4393" y="7589"/>
                    <a:pt x="3661" y="8173"/>
                    <a:pt x="3661" y="8173"/>
                  </a:cubicBezTo>
                  <a:cubicBezTo>
                    <a:pt x="3661" y="8757"/>
                    <a:pt x="4027" y="8757"/>
                    <a:pt x="4027" y="8757"/>
                  </a:cubicBezTo>
                  <a:cubicBezTo>
                    <a:pt x="4027" y="9341"/>
                    <a:pt x="0" y="8757"/>
                    <a:pt x="0" y="8757"/>
                  </a:cubicBezTo>
                  <a:cubicBezTo>
                    <a:pt x="0" y="8757"/>
                    <a:pt x="732" y="10508"/>
                    <a:pt x="732" y="10508"/>
                  </a:cubicBezTo>
                  <a:cubicBezTo>
                    <a:pt x="1098" y="11092"/>
                    <a:pt x="2563" y="12259"/>
                    <a:pt x="2563" y="11676"/>
                  </a:cubicBezTo>
                  <a:cubicBezTo>
                    <a:pt x="2563" y="12259"/>
                    <a:pt x="1831" y="11676"/>
                    <a:pt x="2197" y="12843"/>
                  </a:cubicBezTo>
                  <a:cubicBezTo>
                    <a:pt x="2197" y="12843"/>
                    <a:pt x="2563" y="13427"/>
                    <a:pt x="2929" y="13427"/>
                  </a:cubicBezTo>
                  <a:cubicBezTo>
                    <a:pt x="3295" y="14011"/>
                    <a:pt x="3661" y="13427"/>
                    <a:pt x="4027" y="13427"/>
                  </a:cubicBezTo>
                  <a:cubicBezTo>
                    <a:pt x="4393" y="12843"/>
                    <a:pt x="4759" y="14011"/>
                    <a:pt x="5125" y="13427"/>
                  </a:cubicBezTo>
                  <a:cubicBezTo>
                    <a:pt x="6224" y="12843"/>
                    <a:pt x="6956" y="12259"/>
                    <a:pt x="7688" y="12843"/>
                  </a:cubicBezTo>
                  <a:cubicBezTo>
                    <a:pt x="8420" y="13427"/>
                    <a:pt x="8786" y="13427"/>
                    <a:pt x="9519" y="13427"/>
                  </a:cubicBezTo>
                  <a:cubicBezTo>
                    <a:pt x="9153" y="13427"/>
                    <a:pt x="8420" y="13427"/>
                    <a:pt x="7688" y="13427"/>
                  </a:cubicBezTo>
                  <a:cubicBezTo>
                    <a:pt x="8420" y="13427"/>
                    <a:pt x="9885" y="13427"/>
                    <a:pt x="10251" y="14011"/>
                  </a:cubicBezTo>
                  <a:cubicBezTo>
                    <a:pt x="10251" y="14011"/>
                    <a:pt x="8420" y="14595"/>
                    <a:pt x="8420" y="14595"/>
                  </a:cubicBezTo>
                  <a:cubicBezTo>
                    <a:pt x="7688" y="14595"/>
                    <a:pt x="6590" y="14595"/>
                    <a:pt x="5858" y="14595"/>
                  </a:cubicBezTo>
                  <a:cubicBezTo>
                    <a:pt x="5858" y="15178"/>
                    <a:pt x="4393" y="15762"/>
                    <a:pt x="4759" y="15762"/>
                  </a:cubicBezTo>
                  <a:cubicBezTo>
                    <a:pt x="5125" y="16346"/>
                    <a:pt x="5492" y="16346"/>
                    <a:pt x="5858" y="17514"/>
                  </a:cubicBezTo>
                  <a:cubicBezTo>
                    <a:pt x="5858" y="18681"/>
                    <a:pt x="8054" y="17514"/>
                    <a:pt x="8420" y="18681"/>
                  </a:cubicBezTo>
                  <a:cubicBezTo>
                    <a:pt x="8420" y="18681"/>
                    <a:pt x="6956" y="18681"/>
                    <a:pt x="6956" y="19265"/>
                  </a:cubicBezTo>
                  <a:cubicBezTo>
                    <a:pt x="7322" y="19849"/>
                    <a:pt x="9153" y="21016"/>
                    <a:pt x="9519" y="21016"/>
                  </a:cubicBezTo>
                  <a:cubicBezTo>
                    <a:pt x="9519" y="21016"/>
                    <a:pt x="11715" y="21016"/>
                    <a:pt x="11715" y="20432"/>
                  </a:cubicBezTo>
                  <a:cubicBezTo>
                    <a:pt x="11715" y="20432"/>
                    <a:pt x="11349" y="20432"/>
                    <a:pt x="11349" y="20432"/>
                  </a:cubicBezTo>
                  <a:cubicBezTo>
                    <a:pt x="11349" y="19265"/>
                    <a:pt x="12814" y="21016"/>
                    <a:pt x="12447" y="21016"/>
                  </a:cubicBezTo>
                  <a:cubicBezTo>
                    <a:pt x="12814" y="21016"/>
                    <a:pt x="12081" y="19265"/>
                    <a:pt x="12081" y="18681"/>
                  </a:cubicBezTo>
                  <a:cubicBezTo>
                    <a:pt x="12814" y="18097"/>
                    <a:pt x="13546" y="21600"/>
                    <a:pt x="14644" y="20432"/>
                  </a:cubicBezTo>
                  <a:cubicBezTo>
                    <a:pt x="15010" y="19849"/>
                    <a:pt x="14278" y="18681"/>
                    <a:pt x="14644" y="18681"/>
                  </a:cubicBezTo>
                  <a:cubicBezTo>
                    <a:pt x="15010" y="18681"/>
                    <a:pt x="15010" y="19849"/>
                    <a:pt x="15010" y="20432"/>
                  </a:cubicBezTo>
                  <a:cubicBezTo>
                    <a:pt x="15376" y="20432"/>
                    <a:pt x="15742" y="18097"/>
                    <a:pt x="15376" y="18097"/>
                  </a:cubicBezTo>
                  <a:cubicBezTo>
                    <a:pt x="15376" y="17514"/>
                    <a:pt x="15376" y="16930"/>
                    <a:pt x="15010" y="16930"/>
                  </a:cubicBezTo>
                  <a:cubicBezTo>
                    <a:pt x="15010" y="16346"/>
                    <a:pt x="15376" y="15178"/>
                    <a:pt x="15742" y="15762"/>
                  </a:cubicBezTo>
                  <a:cubicBezTo>
                    <a:pt x="16108" y="16346"/>
                    <a:pt x="15742" y="18681"/>
                    <a:pt x="16841" y="17514"/>
                  </a:cubicBezTo>
                  <a:cubicBezTo>
                    <a:pt x="17207" y="16930"/>
                    <a:pt x="18305" y="14595"/>
                    <a:pt x="19037" y="15762"/>
                  </a:cubicBezTo>
                  <a:cubicBezTo>
                    <a:pt x="19403" y="15762"/>
                    <a:pt x="18671" y="16346"/>
                    <a:pt x="18671" y="16346"/>
                  </a:cubicBezTo>
                  <a:cubicBezTo>
                    <a:pt x="18671" y="16346"/>
                    <a:pt x="20502" y="15762"/>
                    <a:pt x="20502" y="15762"/>
                  </a:cubicBezTo>
                  <a:cubicBezTo>
                    <a:pt x="20502" y="15762"/>
                    <a:pt x="19769" y="15762"/>
                    <a:pt x="19769" y="15178"/>
                  </a:cubicBezTo>
                  <a:cubicBezTo>
                    <a:pt x="19769" y="14595"/>
                    <a:pt x="21600" y="14595"/>
                    <a:pt x="21234" y="14011"/>
                  </a:cubicBezTo>
                  <a:cubicBezTo>
                    <a:pt x="21234" y="12843"/>
                    <a:pt x="21234" y="14595"/>
                    <a:pt x="21234" y="14011"/>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30" name="Shape 730"/>
            <p:cNvSpPr/>
            <p:nvPr/>
          </p:nvSpPr>
          <p:spPr>
            <a:xfrm>
              <a:off x="3032550" y="56477"/>
              <a:ext cx="1228421" cy="666336"/>
            </a:xfrm>
            <a:custGeom>
              <a:avLst/>
              <a:gdLst/>
              <a:ahLst/>
              <a:cxnLst>
                <a:cxn ang="0">
                  <a:pos x="wd2" y="hd2"/>
                </a:cxn>
                <a:cxn ang="5400000">
                  <a:pos x="wd2" y="hd2"/>
                </a:cxn>
                <a:cxn ang="10800000">
                  <a:pos x="wd2" y="hd2"/>
                </a:cxn>
                <a:cxn ang="16200000">
                  <a:pos x="wd2" y="hd2"/>
                </a:cxn>
              </a:cxnLst>
              <a:rect l="0" t="0" r="r" b="b"/>
              <a:pathLst>
                <a:path w="21288" h="20954" extrusionOk="0">
                  <a:moveTo>
                    <a:pt x="3600" y="18252"/>
                  </a:moveTo>
                  <a:cubicBezTo>
                    <a:pt x="3046" y="18252"/>
                    <a:pt x="2354" y="18252"/>
                    <a:pt x="1800" y="18518"/>
                  </a:cubicBezTo>
                  <a:cubicBezTo>
                    <a:pt x="1523" y="18785"/>
                    <a:pt x="1523" y="19585"/>
                    <a:pt x="1662" y="19852"/>
                  </a:cubicBezTo>
                  <a:cubicBezTo>
                    <a:pt x="1800" y="20118"/>
                    <a:pt x="2077" y="20385"/>
                    <a:pt x="2077" y="20118"/>
                  </a:cubicBezTo>
                  <a:cubicBezTo>
                    <a:pt x="2354" y="20118"/>
                    <a:pt x="2215" y="19852"/>
                    <a:pt x="2354" y="19585"/>
                  </a:cubicBezTo>
                  <a:cubicBezTo>
                    <a:pt x="2354" y="19585"/>
                    <a:pt x="2354" y="20385"/>
                    <a:pt x="2354" y="20385"/>
                  </a:cubicBezTo>
                  <a:cubicBezTo>
                    <a:pt x="2631" y="20385"/>
                    <a:pt x="3046" y="20385"/>
                    <a:pt x="3323" y="20385"/>
                  </a:cubicBezTo>
                  <a:cubicBezTo>
                    <a:pt x="3600" y="20385"/>
                    <a:pt x="3600" y="19852"/>
                    <a:pt x="3738" y="19852"/>
                  </a:cubicBezTo>
                  <a:cubicBezTo>
                    <a:pt x="4015" y="19852"/>
                    <a:pt x="3738" y="20385"/>
                    <a:pt x="3738" y="20385"/>
                  </a:cubicBezTo>
                  <a:cubicBezTo>
                    <a:pt x="3738" y="20385"/>
                    <a:pt x="5123" y="20652"/>
                    <a:pt x="5123" y="20385"/>
                  </a:cubicBezTo>
                  <a:cubicBezTo>
                    <a:pt x="5123" y="20385"/>
                    <a:pt x="4846" y="20118"/>
                    <a:pt x="4708" y="19852"/>
                  </a:cubicBezTo>
                  <a:cubicBezTo>
                    <a:pt x="4708" y="19852"/>
                    <a:pt x="5262" y="20118"/>
                    <a:pt x="5123" y="20385"/>
                  </a:cubicBezTo>
                  <a:cubicBezTo>
                    <a:pt x="5262" y="20118"/>
                    <a:pt x="5123" y="19852"/>
                    <a:pt x="5262" y="19852"/>
                  </a:cubicBezTo>
                  <a:cubicBezTo>
                    <a:pt x="5262" y="19852"/>
                    <a:pt x="5538" y="20118"/>
                    <a:pt x="5677" y="20118"/>
                  </a:cubicBezTo>
                  <a:cubicBezTo>
                    <a:pt x="5954" y="20652"/>
                    <a:pt x="5677" y="19852"/>
                    <a:pt x="5815" y="19585"/>
                  </a:cubicBezTo>
                  <a:cubicBezTo>
                    <a:pt x="5815" y="19585"/>
                    <a:pt x="6646" y="20385"/>
                    <a:pt x="6646" y="20118"/>
                  </a:cubicBezTo>
                  <a:cubicBezTo>
                    <a:pt x="6646" y="19852"/>
                    <a:pt x="6369" y="19852"/>
                    <a:pt x="6369" y="19585"/>
                  </a:cubicBezTo>
                  <a:cubicBezTo>
                    <a:pt x="6369" y="19585"/>
                    <a:pt x="7338" y="19852"/>
                    <a:pt x="7338" y="19852"/>
                  </a:cubicBezTo>
                  <a:cubicBezTo>
                    <a:pt x="7892" y="19852"/>
                    <a:pt x="7200" y="20652"/>
                    <a:pt x="7200" y="20918"/>
                  </a:cubicBezTo>
                  <a:cubicBezTo>
                    <a:pt x="7200" y="21185"/>
                    <a:pt x="8862" y="19852"/>
                    <a:pt x="9000" y="19852"/>
                  </a:cubicBezTo>
                  <a:cubicBezTo>
                    <a:pt x="9277" y="19852"/>
                    <a:pt x="9969" y="19052"/>
                    <a:pt x="9415" y="18785"/>
                  </a:cubicBezTo>
                  <a:cubicBezTo>
                    <a:pt x="9138" y="18518"/>
                    <a:pt x="8723" y="19052"/>
                    <a:pt x="8446" y="18785"/>
                  </a:cubicBezTo>
                  <a:cubicBezTo>
                    <a:pt x="8446" y="18785"/>
                    <a:pt x="8723" y="18252"/>
                    <a:pt x="8723" y="18252"/>
                  </a:cubicBezTo>
                  <a:cubicBezTo>
                    <a:pt x="8723" y="17985"/>
                    <a:pt x="8308" y="18252"/>
                    <a:pt x="8169" y="18252"/>
                  </a:cubicBezTo>
                  <a:cubicBezTo>
                    <a:pt x="7892" y="18252"/>
                    <a:pt x="7754" y="17718"/>
                    <a:pt x="7477" y="17718"/>
                  </a:cubicBezTo>
                  <a:cubicBezTo>
                    <a:pt x="7338" y="17985"/>
                    <a:pt x="6923" y="18252"/>
                    <a:pt x="6646" y="17985"/>
                  </a:cubicBezTo>
                  <a:cubicBezTo>
                    <a:pt x="6785" y="17985"/>
                    <a:pt x="6923" y="17985"/>
                    <a:pt x="7062" y="17985"/>
                  </a:cubicBezTo>
                  <a:cubicBezTo>
                    <a:pt x="7200" y="17718"/>
                    <a:pt x="6923" y="17185"/>
                    <a:pt x="6923" y="16918"/>
                  </a:cubicBezTo>
                  <a:cubicBezTo>
                    <a:pt x="6923" y="17452"/>
                    <a:pt x="8169" y="17718"/>
                    <a:pt x="8308" y="17718"/>
                  </a:cubicBezTo>
                  <a:cubicBezTo>
                    <a:pt x="8446" y="17718"/>
                    <a:pt x="8723" y="17718"/>
                    <a:pt x="9000" y="17718"/>
                  </a:cubicBezTo>
                  <a:cubicBezTo>
                    <a:pt x="9277" y="17718"/>
                    <a:pt x="9554" y="16918"/>
                    <a:pt x="9415" y="16652"/>
                  </a:cubicBezTo>
                  <a:cubicBezTo>
                    <a:pt x="9000" y="15852"/>
                    <a:pt x="9831" y="15852"/>
                    <a:pt x="10108" y="15852"/>
                  </a:cubicBezTo>
                  <a:cubicBezTo>
                    <a:pt x="10246" y="15852"/>
                    <a:pt x="10938" y="15852"/>
                    <a:pt x="11077" y="15585"/>
                  </a:cubicBezTo>
                  <a:cubicBezTo>
                    <a:pt x="11077" y="15585"/>
                    <a:pt x="10385" y="15052"/>
                    <a:pt x="10385" y="15052"/>
                  </a:cubicBezTo>
                  <a:cubicBezTo>
                    <a:pt x="10662" y="14785"/>
                    <a:pt x="11215" y="15318"/>
                    <a:pt x="11354" y="14785"/>
                  </a:cubicBezTo>
                  <a:cubicBezTo>
                    <a:pt x="11492" y="14518"/>
                    <a:pt x="10662" y="14252"/>
                    <a:pt x="10523" y="14252"/>
                  </a:cubicBezTo>
                  <a:cubicBezTo>
                    <a:pt x="10662" y="14252"/>
                    <a:pt x="11631" y="13985"/>
                    <a:pt x="11769" y="13718"/>
                  </a:cubicBezTo>
                  <a:cubicBezTo>
                    <a:pt x="12046" y="13452"/>
                    <a:pt x="10662" y="12918"/>
                    <a:pt x="10662" y="13185"/>
                  </a:cubicBezTo>
                  <a:cubicBezTo>
                    <a:pt x="10662" y="12918"/>
                    <a:pt x="10938" y="12918"/>
                    <a:pt x="10938" y="12918"/>
                  </a:cubicBezTo>
                  <a:cubicBezTo>
                    <a:pt x="10938" y="12652"/>
                    <a:pt x="9969" y="12918"/>
                    <a:pt x="9831" y="12918"/>
                  </a:cubicBezTo>
                  <a:cubicBezTo>
                    <a:pt x="9554" y="12918"/>
                    <a:pt x="9415" y="13185"/>
                    <a:pt x="9138" y="13452"/>
                  </a:cubicBezTo>
                  <a:cubicBezTo>
                    <a:pt x="9277" y="13452"/>
                    <a:pt x="9692" y="12652"/>
                    <a:pt x="9415" y="12652"/>
                  </a:cubicBezTo>
                  <a:cubicBezTo>
                    <a:pt x="9415" y="12652"/>
                    <a:pt x="8862" y="12652"/>
                    <a:pt x="8862" y="12385"/>
                  </a:cubicBezTo>
                  <a:cubicBezTo>
                    <a:pt x="8862" y="12385"/>
                    <a:pt x="9831" y="12385"/>
                    <a:pt x="9969" y="12385"/>
                  </a:cubicBezTo>
                  <a:cubicBezTo>
                    <a:pt x="9831" y="12385"/>
                    <a:pt x="9415" y="12118"/>
                    <a:pt x="9415" y="12118"/>
                  </a:cubicBezTo>
                  <a:cubicBezTo>
                    <a:pt x="9554" y="11852"/>
                    <a:pt x="9969" y="12385"/>
                    <a:pt x="10246" y="12118"/>
                  </a:cubicBezTo>
                  <a:cubicBezTo>
                    <a:pt x="10108" y="12118"/>
                    <a:pt x="9554" y="11852"/>
                    <a:pt x="9554" y="11852"/>
                  </a:cubicBezTo>
                  <a:cubicBezTo>
                    <a:pt x="9554" y="11585"/>
                    <a:pt x="10662" y="11852"/>
                    <a:pt x="10800" y="11585"/>
                  </a:cubicBezTo>
                  <a:cubicBezTo>
                    <a:pt x="10800" y="11585"/>
                    <a:pt x="10385" y="11318"/>
                    <a:pt x="10385" y="11318"/>
                  </a:cubicBezTo>
                  <a:cubicBezTo>
                    <a:pt x="10246" y="11318"/>
                    <a:pt x="10662" y="11318"/>
                    <a:pt x="10662" y="11318"/>
                  </a:cubicBezTo>
                  <a:cubicBezTo>
                    <a:pt x="10938" y="11585"/>
                    <a:pt x="11077" y="11852"/>
                    <a:pt x="11354" y="11852"/>
                  </a:cubicBezTo>
                  <a:cubicBezTo>
                    <a:pt x="11631" y="11852"/>
                    <a:pt x="12046" y="11585"/>
                    <a:pt x="12462" y="11318"/>
                  </a:cubicBezTo>
                  <a:cubicBezTo>
                    <a:pt x="13569" y="11052"/>
                    <a:pt x="11769" y="10785"/>
                    <a:pt x="11631" y="10252"/>
                  </a:cubicBezTo>
                  <a:cubicBezTo>
                    <a:pt x="11631" y="9985"/>
                    <a:pt x="12877" y="10252"/>
                    <a:pt x="13015" y="10518"/>
                  </a:cubicBezTo>
                  <a:cubicBezTo>
                    <a:pt x="13292" y="10785"/>
                    <a:pt x="13431" y="10785"/>
                    <a:pt x="13846" y="10518"/>
                  </a:cubicBezTo>
                  <a:cubicBezTo>
                    <a:pt x="13985" y="10518"/>
                    <a:pt x="14677" y="9985"/>
                    <a:pt x="14538" y="9452"/>
                  </a:cubicBezTo>
                  <a:cubicBezTo>
                    <a:pt x="14538" y="9185"/>
                    <a:pt x="13015" y="10518"/>
                    <a:pt x="13431" y="9185"/>
                  </a:cubicBezTo>
                  <a:cubicBezTo>
                    <a:pt x="13292" y="9452"/>
                    <a:pt x="13985" y="9452"/>
                    <a:pt x="13985" y="9452"/>
                  </a:cubicBezTo>
                  <a:cubicBezTo>
                    <a:pt x="14400" y="9452"/>
                    <a:pt x="14677" y="9185"/>
                    <a:pt x="14954" y="9185"/>
                  </a:cubicBezTo>
                  <a:cubicBezTo>
                    <a:pt x="14954" y="8918"/>
                    <a:pt x="14538" y="8118"/>
                    <a:pt x="14538" y="8118"/>
                  </a:cubicBezTo>
                  <a:cubicBezTo>
                    <a:pt x="14677" y="8118"/>
                    <a:pt x="14815" y="8385"/>
                    <a:pt x="14815" y="8652"/>
                  </a:cubicBezTo>
                  <a:cubicBezTo>
                    <a:pt x="14954" y="8918"/>
                    <a:pt x="15231" y="8652"/>
                    <a:pt x="15369" y="8652"/>
                  </a:cubicBezTo>
                  <a:cubicBezTo>
                    <a:pt x="15785" y="8118"/>
                    <a:pt x="16062" y="7585"/>
                    <a:pt x="16477" y="7318"/>
                  </a:cubicBezTo>
                  <a:cubicBezTo>
                    <a:pt x="16754" y="7052"/>
                    <a:pt x="18831" y="5452"/>
                    <a:pt x="18831" y="5185"/>
                  </a:cubicBezTo>
                  <a:cubicBezTo>
                    <a:pt x="18831" y="4918"/>
                    <a:pt x="17031" y="5718"/>
                    <a:pt x="16892" y="5718"/>
                  </a:cubicBezTo>
                  <a:cubicBezTo>
                    <a:pt x="16477" y="5985"/>
                    <a:pt x="16062" y="5985"/>
                    <a:pt x="15508" y="6252"/>
                  </a:cubicBezTo>
                  <a:cubicBezTo>
                    <a:pt x="15508" y="6252"/>
                    <a:pt x="14954" y="6252"/>
                    <a:pt x="14954" y="6252"/>
                  </a:cubicBezTo>
                  <a:cubicBezTo>
                    <a:pt x="14954" y="5985"/>
                    <a:pt x="15785" y="5985"/>
                    <a:pt x="15923" y="5718"/>
                  </a:cubicBezTo>
                  <a:cubicBezTo>
                    <a:pt x="16062" y="5718"/>
                    <a:pt x="17031" y="5452"/>
                    <a:pt x="17031" y="5185"/>
                  </a:cubicBezTo>
                  <a:cubicBezTo>
                    <a:pt x="17031" y="5452"/>
                    <a:pt x="15646" y="4918"/>
                    <a:pt x="15785" y="4652"/>
                  </a:cubicBezTo>
                  <a:cubicBezTo>
                    <a:pt x="15785" y="4652"/>
                    <a:pt x="17446" y="4918"/>
                    <a:pt x="17585" y="4652"/>
                  </a:cubicBezTo>
                  <a:cubicBezTo>
                    <a:pt x="17862" y="4652"/>
                    <a:pt x="18277" y="4385"/>
                    <a:pt x="18554" y="4385"/>
                  </a:cubicBezTo>
                  <a:cubicBezTo>
                    <a:pt x="18692" y="4385"/>
                    <a:pt x="18969" y="4385"/>
                    <a:pt x="19108" y="4385"/>
                  </a:cubicBezTo>
                  <a:cubicBezTo>
                    <a:pt x="19662" y="4118"/>
                    <a:pt x="20215" y="3852"/>
                    <a:pt x="20631" y="3585"/>
                  </a:cubicBezTo>
                  <a:cubicBezTo>
                    <a:pt x="20631" y="3585"/>
                    <a:pt x="21600" y="2518"/>
                    <a:pt x="21185" y="2252"/>
                  </a:cubicBezTo>
                  <a:cubicBezTo>
                    <a:pt x="20908" y="2252"/>
                    <a:pt x="20492" y="2252"/>
                    <a:pt x="20215" y="2252"/>
                  </a:cubicBezTo>
                  <a:cubicBezTo>
                    <a:pt x="20077" y="1985"/>
                    <a:pt x="19800" y="2252"/>
                    <a:pt x="19800" y="1985"/>
                  </a:cubicBezTo>
                  <a:cubicBezTo>
                    <a:pt x="19800" y="1452"/>
                    <a:pt x="19523" y="1452"/>
                    <a:pt x="19523" y="918"/>
                  </a:cubicBezTo>
                  <a:cubicBezTo>
                    <a:pt x="19523" y="918"/>
                    <a:pt x="18969" y="1185"/>
                    <a:pt x="18831" y="1185"/>
                  </a:cubicBezTo>
                  <a:cubicBezTo>
                    <a:pt x="18692" y="918"/>
                    <a:pt x="18554" y="385"/>
                    <a:pt x="18415" y="918"/>
                  </a:cubicBezTo>
                  <a:cubicBezTo>
                    <a:pt x="18415" y="918"/>
                    <a:pt x="17585" y="1185"/>
                    <a:pt x="17446" y="1185"/>
                  </a:cubicBezTo>
                  <a:cubicBezTo>
                    <a:pt x="17169" y="1452"/>
                    <a:pt x="16892" y="1452"/>
                    <a:pt x="16615" y="1452"/>
                  </a:cubicBezTo>
                  <a:cubicBezTo>
                    <a:pt x="16615" y="1452"/>
                    <a:pt x="16062" y="1452"/>
                    <a:pt x="16062" y="1452"/>
                  </a:cubicBezTo>
                  <a:cubicBezTo>
                    <a:pt x="16062" y="1185"/>
                    <a:pt x="16615" y="1185"/>
                    <a:pt x="16754" y="918"/>
                  </a:cubicBezTo>
                  <a:cubicBezTo>
                    <a:pt x="17031" y="918"/>
                    <a:pt x="17308" y="652"/>
                    <a:pt x="17446" y="385"/>
                  </a:cubicBezTo>
                  <a:cubicBezTo>
                    <a:pt x="17169" y="1185"/>
                    <a:pt x="14262" y="-415"/>
                    <a:pt x="14123" y="118"/>
                  </a:cubicBezTo>
                  <a:cubicBezTo>
                    <a:pt x="14123" y="385"/>
                    <a:pt x="14400" y="385"/>
                    <a:pt x="14538" y="652"/>
                  </a:cubicBezTo>
                  <a:cubicBezTo>
                    <a:pt x="14538" y="918"/>
                    <a:pt x="13846" y="118"/>
                    <a:pt x="13846" y="118"/>
                  </a:cubicBezTo>
                  <a:cubicBezTo>
                    <a:pt x="13569" y="-148"/>
                    <a:pt x="13154" y="118"/>
                    <a:pt x="13015" y="118"/>
                  </a:cubicBezTo>
                  <a:cubicBezTo>
                    <a:pt x="12877" y="118"/>
                    <a:pt x="12462" y="118"/>
                    <a:pt x="12600" y="385"/>
                  </a:cubicBezTo>
                  <a:cubicBezTo>
                    <a:pt x="12738" y="652"/>
                    <a:pt x="13015" y="1452"/>
                    <a:pt x="13154" y="1185"/>
                  </a:cubicBezTo>
                  <a:cubicBezTo>
                    <a:pt x="13154" y="1452"/>
                    <a:pt x="12600" y="1185"/>
                    <a:pt x="12600" y="918"/>
                  </a:cubicBezTo>
                  <a:cubicBezTo>
                    <a:pt x="12185" y="918"/>
                    <a:pt x="12046" y="118"/>
                    <a:pt x="11769" y="118"/>
                  </a:cubicBezTo>
                  <a:cubicBezTo>
                    <a:pt x="11215" y="118"/>
                    <a:pt x="10800" y="118"/>
                    <a:pt x="10385" y="118"/>
                  </a:cubicBezTo>
                  <a:cubicBezTo>
                    <a:pt x="9692" y="385"/>
                    <a:pt x="10108" y="652"/>
                    <a:pt x="10523" y="918"/>
                  </a:cubicBezTo>
                  <a:cubicBezTo>
                    <a:pt x="10662" y="1185"/>
                    <a:pt x="10938" y="1452"/>
                    <a:pt x="11077" y="1718"/>
                  </a:cubicBezTo>
                  <a:cubicBezTo>
                    <a:pt x="11077" y="1718"/>
                    <a:pt x="10662" y="2252"/>
                    <a:pt x="10662" y="2252"/>
                  </a:cubicBezTo>
                  <a:cubicBezTo>
                    <a:pt x="10523" y="2252"/>
                    <a:pt x="10800" y="1985"/>
                    <a:pt x="10800" y="1985"/>
                  </a:cubicBezTo>
                  <a:cubicBezTo>
                    <a:pt x="10800" y="1718"/>
                    <a:pt x="9831" y="652"/>
                    <a:pt x="9692" y="652"/>
                  </a:cubicBezTo>
                  <a:cubicBezTo>
                    <a:pt x="9138" y="652"/>
                    <a:pt x="8585" y="385"/>
                    <a:pt x="8031" y="652"/>
                  </a:cubicBezTo>
                  <a:cubicBezTo>
                    <a:pt x="8031" y="652"/>
                    <a:pt x="8308" y="1185"/>
                    <a:pt x="8446" y="1185"/>
                  </a:cubicBezTo>
                  <a:cubicBezTo>
                    <a:pt x="8585" y="1185"/>
                    <a:pt x="8862" y="1452"/>
                    <a:pt x="9138" y="1185"/>
                  </a:cubicBezTo>
                  <a:cubicBezTo>
                    <a:pt x="8862" y="1452"/>
                    <a:pt x="8446" y="1718"/>
                    <a:pt x="8169" y="1452"/>
                  </a:cubicBezTo>
                  <a:cubicBezTo>
                    <a:pt x="8031" y="1452"/>
                    <a:pt x="7062" y="652"/>
                    <a:pt x="7200" y="918"/>
                  </a:cubicBezTo>
                  <a:cubicBezTo>
                    <a:pt x="7200" y="652"/>
                    <a:pt x="7892" y="2252"/>
                    <a:pt x="7338" y="1985"/>
                  </a:cubicBezTo>
                  <a:cubicBezTo>
                    <a:pt x="7200" y="1718"/>
                    <a:pt x="6785" y="1452"/>
                    <a:pt x="6508" y="1718"/>
                  </a:cubicBezTo>
                  <a:cubicBezTo>
                    <a:pt x="6646" y="1718"/>
                    <a:pt x="7062" y="1985"/>
                    <a:pt x="7062" y="1985"/>
                  </a:cubicBezTo>
                  <a:cubicBezTo>
                    <a:pt x="6923" y="2252"/>
                    <a:pt x="6369" y="1718"/>
                    <a:pt x="6369" y="2252"/>
                  </a:cubicBezTo>
                  <a:cubicBezTo>
                    <a:pt x="6369" y="2518"/>
                    <a:pt x="6923" y="2785"/>
                    <a:pt x="7062" y="3052"/>
                  </a:cubicBezTo>
                  <a:cubicBezTo>
                    <a:pt x="7477" y="3052"/>
                    <a:pt x="8446" y="3318"/>
                    <a:pt x="8446" y="4118"/>
                  </a:cubicBezTo>
                  <a:cubicBezTo>
                    <a:pt x="8446" y="3852"/>
                    <a:pt x="7477" y="3585"/>
                    <a:pt x="7200" y="3318"/>
                  </a:cubicBezTo>
                  <a:cubicBezTo>
                    <a:pt x="6923" y="3318"/>
                    <a:pt x="6508" y="2518"/>
                    <a:pt x="6231" y="2785"/>
                  </a:cubicBezTo>
                  <a:cubicBezTo>
                    <a:pt x="6231" y="2785"/>
                    <a:pt x="6646" y="3318"/>
                    <a:pt x="6646" y="3318"/>
                  </a:cubicBezTo>
                  <a:cubicBezTo>
                    <a:pt x="6646" y="3318"/>
                    <a:pt x="6231" y="3585"/>
                    <a:pt x="6231" y="3318"/>
                  </a:cubicBezTo>
                  <a:cubicBezTo>
                    <a:pt x="5954" y="3052"/>
                    <a:pt x="5815" y="2785"/>
                    <a:pt x="5538" y="2518"/>
                  </a:cubicBezTo>
                  <a:cubicBezTo>
                    <a:pt x="5400" y="2252"/>
                    <a:pt x="4292" y="2252"/>
                    <a:pt x="4292" y="2252"/>
                  </a:cubicBezTo>
                  <a:cubicBezTo>
                    <a:pt x="4292" y="2518"/>
                    <a:pt x="4708" y="2518"/>
                    <a:pt x="4292" y="2785"/>
                  </a:cubicBezTo>
                  <a:cubicBezTo>
                    <a:pt x="4154" y="2785"/>
                    <a:pt x="3462" y="3318"/>
                    <a:pt x="3462" y="3318"/>
                  </a:cubicBezTo>
                  <a:cubicBezTo>
                    <a:pt x="3600" y="3318"/>
                    <a:pt x="4015" y="3052"/>
                    <a:pt x="4015" y="3052"/>
                  </a:cubicBezTo>
                  <a:cubicBezTo>
                    <a:pt x="4154" y="3318"/>
                    <a:pt x="4708" y="3852"/>
                    <a:pt x="4708" y="3852"/>
                  </a:cubicBezTo>
                  <a:cubicBezTo>
                    <a:pt x="4708" y="3852"/>
                    <a:pt x="4292" y="3585"/>
                    <a:pt x="4292" y="3852"/>
                  </a:cubicBezTo>
                  <a:cubicBezTo>
                    <a:pt x="4292" y="3852"/>
                    <a:pt x="4431" y="4652"/>
                    <a:pt x="4154" y="4118"/>
                  </a:cubicBezTo>
                  <a:cubicBezTo>
                    <a:pt x="4015" y="3852"/>
                    <a:pt x="3877" y="3318"/>
                    <a:pt x="3600" y="3585"/>
                  </a:cubicBezTo>
                  <a:cubicBezTo>
                    <a:pt x="3462" y="3585"/>
                    <a:pt x="3323" y="4118"/>
                    <a:pt x="3185" y="3852"/>
                  </a:cubicBezTo>
                  <a:cubicBezTo>
                    <a:pt x="3046" y="3585"/>
                    <a:pt x="2908" y="3318"/>
                    <a:pt x="2631" y="3318"/>
                  </a:cubicBezTo>
                  <a:cubicBezTo>
                    <a:pt x="2492" y="3318"/>
                    <a:pt x="2077" y="3585"/>
                    <a:pt x="1938" y="3852"/>
                  </a:cubicBezTo>
                  <a:cubicBezTo>
                    <a:pt x="1662" y="4118"/>
                    <a:pt x="1800" y="4385"/>
                    <a:pt x="1385" y="4118"/>
                  </a:cubicBezTo>
                  <a:cubicBezTo>
                    <a:pt x="1108" y="3852"/>
                    <a:pt x="969" y="4118"/>
                    <a:pt x="692" y="4118"/>
                  </a:cubicBezTo>
                  <a:cubicBezTo>
                    <a:pt x="554" y="4385"/>
                    <a:pt x="0" y="4385"/>
                    <a:pt x="0" y="4652"/>
                  </a:cubicBezTo>
                  <a:cubicBezTo>
                    <a:pt x="0" y="5185"/>
                    <a:pt x="1246" y="4652"/>
                    <a:pt x="1246" y="4918"/>
                  </a:cubicBezTo>
                  <a:cubicBezTo>
                    <a:pt x="1246" y="5185"/>
                    <a:pt x="831" y="5185"/>
                    <a:pt x="692" y="5452"/>
                  </a:cubicBezTo>
                  <a:cubicBezTo>
                    <a:pt x="692" y="5185"/>
                    <a:pt x="1385" y="5185"/>
                    <a:pt x="1523" y="5185"/>
                  </a:cubicBezTo>
                  <a:cubicBezTo>
                    <a:pt x="1662" y="5185"/>
                    <a:pt x="2354" y="5185"/>
                    <a:pt x="2354" y="5185"/>
                  </a:cubicBezTo>
                  <a:cubicBezTo>
                    <a:pt x="2354" y="5185"/>
                    <a:pt x="2077" y="5452"/>
                    <a:pt x="1938" y="5452"/>
                  </a:cubicBezTo>
                  <a:cubicBezTo>
                    <a:pt x="1662" y="5452"/>
                    <a:pt x="1523" y="5452"/>
                    <a:pt x="1246" y="5985"/>
                  </a:cubicBezTo>
                  <a:cubicBezTo>
                    <a:pt x="692" y="6518"/>
                    <a:pt x="1662" y="6518"/>
                    <a:pt x="1800" y="6518"/>
                  </a:cubicBezTo>
                  <a:cubicBezTo>
                    <a:pt x="2354" y="6785"/>
                    <a:pt x="2769" y="6785"/>
                    <a:pt x="3323" y="6518"/>
                  </a:cubicBezTo>
                  <a:cubicBezTo>
                    <a:pt x="3600" y="6252"/>
                    <a:pt x="4292" y="5452"/>
                    <a:pt x="4708" y="5985"/>
                  </a:cubicBezTo>
                  <a:cubicBezTo>
                    <a:pt x="4708" y="5985"/>
                    <a:pt x="4015" y="6518"/>
                    <a:pt x="4015" y="6518"/>
                  </a:cubicBezTo>
                  <a:cubicBezTo>
                    <a:pt x="3738" y="6518"/>
                    <a:pt x="3462" y="6518"/>
                    <a:pt x="3185" y="6785"/>
                  </a:cubicBezTo>
                  <a:cubicBezTo>
                    <a:pt x="3046" y="6785"/>
                    <a:pt x="2769" y="6785"/>
                    <a:pt x="2492" y="6785"/>
                  </a:cubicBezTo>
                  <a:cubicBezTo>
                    <a:pt x="2215" y="7052"/>
                    <a:pt x="1938" y="6785"/>
                    <a:pt x="1662" y="7052"/>
                  </a:cubicBezTo>
                  <a:cubicBezTo>
                    <a:pt x="1800" y="7052"/>
                    <a:pt x="2215" y="7318"/>
                    <a:pt x="2215" y="7318"/>
                  </a:cubicBezTo>
                  <a:cubicBezTo>
                    <a:pt x="2354" y="7585"/>
                    <a:pt x="2492" y="7852"/>
                    <a:pt x="2769" y="7852"/>
                  </a:cubicBezTo>
                  <a:cubicBezTo>
                    <a:pt x="3323" y="7852"/>
                    <a:pt x="3600" y="7052"/>
                    <a:pt x="4154" y="6785"/>
                  </a:cubicBezTo>
                  <a:cubicBezTo>
                    <a:pt x="4292" y="6785"/>
                    <a:pt x="6092" y="6518"/>
                    <a:pt x="6092" y="6252"/>
                  </a:cubicBezTo>
                  <a:cubicBezTo>
                    <a:pt x="6092" y="6518"/>
                    <a:pt x="5262" y="6518"/>
                    <a:pt x="5123" y="6518"/>
                  </a:cubicBezTo>
                  <a:cubicBezTo>
                    <a:pt x="4708" y="6785"/>
                    <a:pt x="4015" y="7052"/>
                    <a:pt x="3600" y="7585"/>
                  </a:cubicBezTo>
                  <a:cubicBezTo>
                    <a:pt x="3185" y="8385"/>
                    <a:pt x="4431" y="8118"/>
                    <a:pt x="4569" y="8118"/>
                  </a:cubicBezTo>
                  <a:cubicBezTo>
                    <a:pt x="4846" y="8118"/>
                    <a:pt x="5123" y="8385"/>
                    <a:pt x="5400" y="7852"/>
                  </a:cubicBezTo>
                  <a:cubicBezTo>
                    <a:pt x="5538" y="7852"/>
                    <a:pt x="5538" y="7585"/>
                    <a:pt x="5538" y="7318"/>
                  </a:cubicBezTo>
                  <a:cubicBezTo>
                    <a:pt x="5677" y="7318"/>
                    <a:pt x="5815" y="7318"/>
                    <a:pt x="5815" y="7585"/>
                  </a:cubicBezTo>
                  <a:cubicBezTo>
                    <a:pt x="5815" y="7585"/>
                    <a:pt x="5815" y="7585"/>
                    <a:pt x="5677" y="7585"/>
                  </a:cubicBezTo>
                  <a:cubicBezTo>
                    <a:pt x="5954" y="7585"/>
                    <a:pt x="6646" y="7052"/>
                    <a:pt x="6923" y="7318"/>
                  </a:cubicBezTo>
                  <a:cubicBezTo>
                    <a:pt x="6785" y="7052"/>
                    <a:pt x="6092" y="8118"/>
                    <a:pt x="5954" y="8118"/>
                  </a:cubicBezTo>
                  <a:cubicBezTo>
                    <a:pt x="6092" y="8385"/>
                    <a:pt x="6923" y="7852"/>
                    <a:pt x="7200" y="7852"/>
                  </a:cubicBezTo>
                  <a:cubicBezTo>
                    <a:pt x="7615" y="7852"/>
                    <a:pt x="8031" y="7585"/>
                    <a:pt x="8446" y="7052"/>
                  </a:cubicBezTo>
                  <a:cubicBezTo>
                    <a:pt x="8585" y="6785"/>
                    <a:pt x="8585" y="6252"/>
                    <a:pt x="8585" y="6252"/>
                  </a:cubicBezTo>
                  <a:cubicBezTo>
                    <a:pt x="8862" y="6252"/>
                    <a:pt x="8862" y="6252"/>
                    <a:pt x="9000" y="5985"/>
                  </a:cubicBezTo>
                  <a:cubicBezTo>
                    <a:pt x="9138" y="5985"/>
                    <a:pt x="10108" y="4918"/>
                    <a:pt x="10108" y="5185"/>
                  </a:cubicBezTo>
                  <a:cubicBezTo>
                    <a:pt x="10108" y="5185"/>
                    <a:pt x="9554" y="5985"/>
                    <a:pt x="9554" y="5985"/>
                  </a:cubicBezTo>
                  <a:cubicBezTo>
                    <a:pt x="9415" y="6252"/>
                    <a:pt x="8862" y="6785"/>
                    <a:pt x="8862" y="7052"/>
                  </a:cubicBezTo>
                  <a:cubicBezTo>
                    <a:pt x="8862" y="7318"/>
                    <a:pt x="10385" y="7052"/>
                    <a:pt x="10385" y="7318"/>
                  </a:cubicBezTo>
                  <a:cubicBezTo>
                    <a:pt x="10385" y="7052"/>
                    <a:pt x="8308" y="8118"/>
                    <a:pt x="8308" y="7852"/>
                  </a:cubicBezTo>
                  <a:cubicBezTo>
                    <a:pt x="8308" y="7852"/>
                    <a:pt x="9554" y="8118"/>
                    <a:pt x="9415" y="8118"/>
                  </a:cubicBezTo>
                  <a:cubicBezTo>
                    <a:pt x="9415" y="8385"/>
                    <a:pt x="8862" y="8385"/>
                    <a:pt x="8723" y="8385"/>
                  </a:cubicBezTo>
                  <a:cubicBezTo>
                    <a:pt x="8446" y="8385"/>
                    <a:pt x="8031" y="8385"/>
                    <a:pt x="7754" y="8652"/>
                  </a:cubicBezTo>
                  <a:cubicBezTo>
                    <a:pt x="7200" y="8652"/>
                    <a:pt x="6646" y="8652"/>
                    <a:pt x="6092" y="8918"/>
                  </a:cubicBezTo>
                  <a:cubicBezTo>
                    <a:pt x="5954" y="8918"/>
                    <a:pt x="5954" y="9185"/>
                    <a:pt x="6231" y="9185"/>
                  </a:cubicBezTo>
                  <a:cubicBezTo>
                    <a:pt x="6369" y="9452"/>
                    <a:pt x="6785" y="9718"/>
                    <a:pt x="6923" y="9985"/>
                  </a:cubicBezTo>
                  <a:cubicBezTo>
                    <a:pt x="7200" y="10518"/>
                    <a:pt x="6923" y="11052"/>
                    <a:pt x="7338" y="11052"/>
                  </a:cubicBezTo>
                  <a:cubicBezTo>
                    <a:pt x="7477" y="10785"/>
                    <a:pt x="7892" y="11052"/>
                    <a:pt x="8031" y="10785"/>
                  </a:cubicBezTo>
                  <a:cubicBezTo>
                    <a:pt x="6785" y="12118"/>
                    <a:pt x="6092" y="9185"/>
                    <a:pt x="5123" y="9185"/>
                  </a:cubicBezTo>
                  <a:cubicBezTo>
                    <a:pt x="4846" y="9185"/>
                    <a:pt x="3600" y="8652"/>
                    <a:pt x="3600" y="9185"/>
                  </a:cubicBezTo>
                  <a:cubicBezTo>
                    <a:pt x="3600" y="9185"/>
                    <a:pt x="3462" y="9718"/>
                    <a:pt x="3462" y="9718"/>
                  </a:cubicBezTo>
                  <a:cubicBezTo>
                    <a:pt x="3600" y="9718"/>
                    <a:pt x="4431" y="9718"/>
                    <a:pt x="4431" y="9985"/>
                  </a:cubicBezTo>
                  <a:cubicBezTo>
                    <a:pt x="4431" y="9985"/>
                    <a:pt x="3600" y="9985"/>
                    <a:pt x="3600" y="10518"/>
                  </a:cubicBezTo>
                  <a:cubicBezTo>
                    <a:pt x="3600" y="10785"/>
                    <a:pt x="4431" y="10785"/>
                    <a:pt x="4708" y="11052"/>
                  </a:cubicBezTo>
                  <a:cubicBezTo>
                    <a:pt x="4846" y="11318"/>
                    <a:pt x="4985" y="11585"/>
                    <a:pt x="5123" y="11852"/>
                  </a:cubicBezTo>
                  <a:cubicBezTo>
                    <a:pt x="5262" y="12385"/>
                    <a:pt x="5538" y="12652"/>
                    <a:pt x="5815" y="12918"/>
                  </a:cubicBezTo>
                  <a:cubicBezTo>
                    <a:pt x="6092" y="13185"/>
                    <a:pt x="6231" y="13185"/>
                    <a:pt x="6508" y="12918"/>
                  </a:cubicBezTo>
                  <a:cubicBezTo>
                    <a:pt x="6646" y="12918"/>
                    <a:pt x="6923" y="12652"/>
                    <a:pt x="7062" y="12918"/>
                  </a:cubicBezTo>
                  <a:cubicBezTo>
                    <a:pt x="7062" y="12918"/>
                    <a:pt x="6923" y="13452"/>
                    <a:pt x="6923" y="13452"/>
                  </a:cubicBezTo>
                  <a:cubicBezTo>
                    <a:pt x="6646" y="13452"/>
                    <a:pt x="6231" y="13185"/>
                    <a:pt x="6092" y="13452"/>
                  </a:cubicBezTo>
                  <a:cubicBezTo>
                    <a:pt x="6092" y="13185"/>
                    <a:pt x="6646" y="13985"/>
                    <a:pt x="6646" y="13985"/>
                  </a:cubicBezTo>
                  <a:cubicBezTo>
                    <a:pt x="6646" y="14252"/>
                    <a:pt x="5954" y="13718"/>
                    <a:pt x="5954" y="13718"/>
                  </a:cubicBezTo>
                  <a:cubicBezTo>
                    <a:pt x="5538" y="13185"/>
                    <a:pt x="5262" y="13185"/>
                    <a:pt x="4846" y="13185"/>
                  </a:cubicBezTo>
                  <a:cubicBezTo>
                    <a:pt x="4569" y="13185"/>
                    <a:pt x="4431" y="13185"/>
                    <a:pt x="4154" y="13452"/>
                  </a:cubicBezTo>
                  <a:cubicBezTo>
                    <a:pt x="3877" y="13718"/>
                    <a:pt x="3738" y="13452"/>
                    <a:pt x="3600" y="13718"/>
                  </a:cubicBezTo>
                  <a:cubicBezTo>
                    <a:pt x="3462" y="13985"/>
                    <a:pt x="3462" y="14252"/>
                    <a:pt x="3185" y="14252"/>
                  </a:cubicBezTo>
                  <a:cubicBezTo>
                    <a:pt x="3046" y="14518"/>
                    <a:pt x="2908" y="15318"/>
                    <a:pt x="3185" y="15318"/>
                  </a:cubicBezTo>
                  <a:cubicBezTo>
                    <a:pt x="3462" y="15318"/>
                    <a:pt x="3738" y="15052"/>
                    <a:pt x="3738" y="15318"/>
                  </a:cubicBezTo>
                  <a:cubicBezTo>
                    <a:pt x="3877" y="15852"/>
                    <a:pt x="4431" y="15585"/>
                    <a:pt x="4431" y="15318"/>
                  </a:cubicBezTo>
                  <a:cubicBezTo>
                    <a:pt x="4569" y="15318"/>
                    <a:pt x="4846" y="14518"/>
                    <a:pt x="4846" y="14252"/>
                  </a:cubicBezTo>
                  <a:cubicBezTo>
                    <a:pt x="4846" y="14518"/>
                    <a:pt x="4846" y="14518"/>
                    <a:pt x="4846" y="14785"/>
                  </a:cubicBezTo>
                  <a:cubicBezTo>
                    <a:pt x="4846" y="14785"/>
                    <a:pt x="4985" y="14785"/>
                    <a:pt x="4985" y="14785"/>
                  </a:cubicBezTo>
                  <a:cubicBezTo>
                    <a:pt x="4985" y="14785"/>
                    <a:pt x="4846" y="15052"/>
                    <a:pt x="4846" y="15318"/>
                  </a:cubicBezTo>
                  <a:cubicBezTo>
                    <a:pt x="4846" y="15318"/>
                    <a:pt x="4846" y="15318"/>
                    <a:pt x="4985" y="15318"/>
                  </a:cubicBezTo>
                  <a:cubicBezTo>
                    <a:pt x="4985" y="15318"/>
                    <a:pt x="4569" y="15585"/>
                    <a:pt x="4708" y="15585"/>
                  </a:cubicBezTo>
                  <a:cubicBezTo>
                    <a:pt x="4708" y="15585"/>
                    <a:pt x="4708" y="15585"/>
                    <a:pt x="4708" y="15585"/>
                  </a:cubicBezTo>
                  <a:cubicBezTo>
                    <a:pt x="4708" y="15852"/>
                    <a:pt x="4292" y="15585"/>
                    <a:pt x="4154" y="15852"/>
                  </a:cubicBezTo>
                  <a:cubicBezTo>
                    <a:pt x="4292" y="15852"/>
                    <a:pt x="4846" y="15852"/>
                    <a:pt x="4985" y="16118"/>
                  </a:cubicBezTo>
                  <a:cubicBezTo>
                    <a:pt x="4985" y="16118"/>
                    <a:pt x="4292" y="16918"/>
                    <a:pt x="4431" y="16918"/>
                  </a:cubicBezTo>
                  <a:cubicBezTo>
                    <a:pt x="4431" y="17185"/>
                    <a:pt x="5123" y="16918"/>
                    <a:pt x="5123" y="16918"/>
                  </a:cubicBezTo>
                  <a:cubicBezTo>
                    <a:pt x="5123" y="16918"/>
                    <a:pt x="4985" y="16918"/>
                    <a:pt x="4985" y="16918"/>
                  </a:cubicBezTo>
                  <a:cubicBezTo>
                    <a:pt x="4985" y="17185"/>
                    <a:pt x="5677" y="16918"/>
                    <a:pt x="5815" y="16652"/>
                  </a:cubicBezTo>
                  <a:cubicBezTo>
                    <a:pt x="5815" y="16652"/>
                    <a:pt x="6369" y="15318"/>
                    <a:pt x="6508" y="15585"/>
                  </a:cubicBezTo>
                  <a:cubicBezTo>
                    <a:pt x="6646" y="15852"/>
                    <a:pt x="5538" y="17452"/>
                    <a:pt x="5262" y="17718"/>
                  </a:cubicBezTo>
                  <a:cubicBezTo>
                    <a:pt x="4846" y="17718"/>
                    <a:pt x="4569" y="17718"/>
                    <a:pt x="4154" y="17185"/>
                  </a:cubicBezTo>
                  <a:cubicBezTo>
                    <a:pt x="3877" y="16918"/>
                    <a:pt x="3877" y="16385"/>
                    <a:pt x="3600" y="16385"/>
                  </a:cubicBezTo>
                  <a:cubicBezTo>
                    <a:pt x="3323" y="16118"/>
                    <a:pt x="3046" y="16118"/>
                    <a:pt x="2769" y="16118"/>
                  </a:cubicBezTo>
                  <a:cubicBezTo>
                    <a:pt x="2354" y="16118"/>
                    <a:pt x="2354" y="16385"/>
                    <a:pt x="2631" y="16918"/>
                  </a:cubicBezTo>
                  <a:cubicBezTo>
                    <a:pt x="2769" y="17185"/>
                    <a:pt x="2769" y="17452"/>
                    <a:pt x="3046" y="17452"/>
                  </a:cubicBezTo>
                  <a:cubicBezTo>
                    <a:pt x="3462" y="17452"/>
                    <a:pt x="3046" y="17452"/>
                    <a:pt x="3046" y="17718"/>
                  </a:cubicBezTo>
                  <a:cubicBezTo>
                    <a:pt x="3046" y="17718"/>
                    <a:pt x="3600" y="18252"/>
                    <a:pt x="3600" y="18252"/>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31" name="Shape 731"/>
            <p:cNvSpPr/>
            <p:nvPr/>
          </p:nvSpPr>
          <p:spPr>
            <a:xfrm>
              <a:off x="3616204" y="430495"/>
              <a:ext cx="106139" cy="30901"/>
            </a:xfrm>
            <a:custGeom>
              <a:avLst/>
              <a:gdLst/>
              <a:ahLst/>
              <a:cxnLst>
                <a:cxn ang="0">
                  <a:pos x="wd2" y="hd2"/>
                </a:cxn>
                <a:cxn ang="5400000">
                  <a:pos x="wd2" y="hd2"/>
                </a:cxn>
                <a:cxn ang="10800000">
                  <a:pos x="wd2" y="hd2"/>
                </a:cxn>
                <a:cxn ang="16200000">
                  <a:pos x="wd2" y="hd2"/>
                </a:cxn>
              </a:cxnLst>
              <a:rect l="0" t="0" r="r" b="b"/>
              <a:pathLst>
                <a:path w="20502" h="15417" extrusionOk="0">
                  <a:moveTo>
                    <a:pt x="20057" y="14170"/>
                  </a:moveTo>
                  <a:cubicBezTo>
                    <a:pt x="18514" y="9850"/>
                    <a:pt x="20057" y="9850"/>
                    <a:pt x="16971" y="5530"/>
                  </a:cubicBezTo>
                  <a:cubicBezTo>
                    <a:pt x="15429" y="5530"/>
                    <a:pt x="13886" y="5530"/>
                    <a:pt x="12343" y="5530"/>
                  </a:cubicBezTo>
                  <a:cubicBezTo>
                    <a:pt x="10800" y="5530"/>
                    <a:pt x="3086" y="-3110"/>
                    <a:pt x="1543" y="1210"/>
                  </a:cubicBezTo>
                  <a:cubicBezTo>
                    <a:pt x="1543" y="1210"/>
                    <a:pt x="4629" y="5530"/>
                    <a:pt x="3086" y="5530"/>
                  </a:cubicBezTo>
                  <a:cubicBezTo>
                    <a:pt x="3086" y="9850"/>
                    <a:pt x="0" y="14170"/>
                    <a:pt x="0" y="9850"/>
                  </a:cubicBezTo>
                  <a:cubicBezTo>
                    <a:pt x="0" y="14170"/>
                    <a:pt x="3086" y="9850"/>
                    <a:pt x="4629" y="9850"/>
                  </a:cubicBezTo>
                  <a:cubicBezTo>
                    <a:pt x="6171" y="9850"/>
                    <a:pt x="9257" y="14170"/>
                    <a:pt x="12343" y="14170"/>
                  </a:cubicBezTo>
                  <a:cubicBezTo>
                    <a:pt x="13886" y="14170"/>
                    <a:pt x="20057" y="14170"/>
                    <a:pt x="20057" y="14170"/>
                  </a:cubicBezTo>
                  <a:cubicBezTo>
                    <a:pt x="18514" y="9850"/>
                    <a:pt x="21600" y="18490"/>
                    <a:pt x="20057" y="1417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32" name="Shape 732"/>
            <p:cNvSpPr/>
            <p:nvPr/>
          </p:nvSpPr>
          <p:spPr>
            <a:xfrm>
              <a:off x="3316473" y="458891"/>
              <a:ext cx="29008" cy="11085"/>
            </a:xfrm>
            <a:custGeom>
              <a:avLst/>
              <a:gdLst/>
              <a:ahLst/>
              <a:cxnLst>
                <a:cxn ang="0">
                  <a:pos x="wd2" y="hd2"/>
                </a:cxn>
                <a:cxn ang="5400000">
                  <a:pos x="wd2" y="hd2"/>
                </a:cxn>
                <a:cxn ang="10800000">
                  <a:pos x="wd2" y="hd2"/>
                </a:cxn>
                <a:cxn ang="16200000">
                  <a:pos x="wd2" y="hd2"/>
                </a:cxn>
              </a:cxnLst>
              <a:rect l="0" t="0" r="r" b="b"/>
              <a:pathLst>
                <a:path w="13513" h="13824" extrusionOk="0">
                  <a:moveTo>
                    <a:pt x="12788" y="10800"/>
                  </a:moveTo>
                  <a:cubicBezTo>
                    <a:pt x="9188" y="21600"/>
                    <a:pt x="-5212" y="0"/>
                    <a:pt x="1988" y="0"/>
                  </a:cubicBezTo>
                  <a:cubicBezTo>
                    <a:pt x="5588" y="0"/>
                    <a:pt x="16388" y="10800"/>
                    <a:pt x="12788" y="108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33" name="Shape 733"/>
            <p:cNvSpPr/>
            <p:nvPr/>
          </p:nvSpPr>
          <p:spPr>
            <a:xfrm>
              <a:off x="3518738" y="727765"/>
              <a:ext cx="29008" cy="13510"/>
            </a:xfrm>
            <a:custGeom>
              <a:avLst/>
              <a:gdLst/>
              <a:ahLst/>
              <a:cxnLst>
                <a:cxn ang="0">
                  <a:pos x="wd2" y="hd2"/>
                </a:cxn>
                <a:cxn ang="5400000">
                  <a:pos x="wd2" y="hd2"/>
                </a:cxn>
                <a:cxn ang="10800000">
                  <a:pos x="wd2" y="hd2"/>
                </a:cxn>
                <a:cxn ang="16200000">
                  <a:pos x="wd2" y="hd2"/>
                </a:cxn>
              </a:cxnLst>
              <a:rect l="0" t="0" r="r" b="b"/>
              <a:pathLst>
                <a:path w="13513" h="11232" extrusionOk="0">
                  <a:moveTo>
                    <a:pt x="11525" y="2016"/>
                  </a:moveTo>
                  <a:cubicBezTo>
                    <a:pt x="7925" y="-5184"/>
                    <a:pt x="-2875" y="9216"/>
                    <a:pt x="725" y="9216"/>
                  </a:cubicBezTo>
                  <a:cubicBezTo>
                    <a:pt x="4325" y="16416"/>
                    <a:pt x="18725" y="2016"/>
                    <a:pt x="11525" y="2016"/>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34" name="Shape 734"/>
            <p:cNvSpPr/>
            <p:nvPr/>
          </p:nvSpPr>
          <p:spPr>
            <a:xfrm>
              <a:off x="799933" y="1906341"/>
              <a:ext cx="27507" cy="27366"/>
            </a:xfrm>
            <a:custGeom>
              <a:avLst/>
              <a:gdLst/>
              <a:ahLst/>
              <a:cxnLst>
                <a:cxn ang="0">
                  <a:pos x="wd2" y="hd2"/>
                </a:cxn>
                <a:cxn ang="5400000">
                  <a:pos x="wd2" y="hd2"/>
                </a:cxn>
                <a:cxn ang="10800000">
                  <a:pos x="wd2" y="hd2"/>
                </a:cxn>
                <a:cxn ang="16200000">
                  <a:pos x="wd2" y="hd2"/>
                </a:cxn>
              </a:cxnLst>
              <a:rect l="0" t="0" r="r" b="b"/>
              <a:pathLst>
                <a:path w="14523" h="17067" extrusionOk="0">
                  <a:moveTo>
                    <a:pt x="13829" y="867"/>
                  </a:moveTo>
                  <a:cubicBezTo>
                    <a:pt x="9509" y="-4533"/>
                    <a:pt x="-3451" y="17067"/>
                    <a:pt x="869" y="17067"/>
                  </a:cubicBezTo>
                  <a:cubicBezTo>
                    <a:pt x="869" y="17067"/>
                    <a:pt x="18149" y="867"/>
                    <a:pt x="13829" y="86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35" name="Shape 735"/>
            <p:cNvSpPr/>
            <p:nvPr/>
          </p:nvSpPr>
          <p:spPr>
            <a:xfrm>
              <a:off x="850675" y="1890412"/>
              <a:ext cx="8186" cy="86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21600"/>
                    <a:pt x="21600" y="21600"/>
                    <a:pt x="21600" y="21600"/>
                  </a:cubicBezTo>
                  <a:cubicBezTo>
                    <a:pt x="21600" y="0"/>
                    <a:pt x="0" y="0"/>
                    <a:pt x="0"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36" name="Shape 736"/>
            <p:cNvSpPr/>
            <p:nvPr/>
          </p:nvSpPr>
          <p:spPr>
            <a:xfrm>
              <a:off x="41748" y="1903400"/>
              <a:ext cx="36057" cy="26708"/>
            </a:xfrm>
            <a:custGeom>
              <a:avLst/>
              <a:gdLst/>
              <a:ahLst/>
              <a:cxnLst>
                <a:cxn ang="0">
                  <a:pos x="wd2" y="hd2"/>
                </a:cxn>
                <a:cxn ang="5400000">
                  <a:pos x="wd2" y="hd2"/>
                </a:cxn>
                <a:cxn ang="10800000">
                  <a:pos x="wd2" y="hd2"/>
                </a:cxn>
                <a:cxn ang="16200000">
                  <a:pos x="wd2" y="hd2"/>
                </a:cxn>
              </a:cxnLst>
              <a:rect l="0" t="0" r="r" b="b"/>
              <a:pathLst>
                <a:path w="14277" h="11104" extrusionOk="0">
                  <a:moveTo>
                    <a:pt x="12834" y="5400"/>
                  </a:moveTo>
                  <a:cubicBezTo>
                    <a:pt x="19005" y="-1800"/>
                    <a:pt x="3576" y="-1800"/>
                    <a:pt x="491" y="5400"/>
                  </a:cubicBezTo>
                  <a:cubicBezTo>
                    <a:pt x="-2595" y="9000"/>
                    <a:pt x="9748" y="16200"/>
                    <a:pt x="12834" y="5400"/>
                  </a:cubicBezTo>
                  <a:cubicBezTo>
                    <a:pt x="15919" y="1800"/>
                    <a:pt x="6662" y="19800"/>
                    <a:pt x="12834" y="54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37" name="Shape 737"/>
            <p:cNvSpPr/>
            <p:nvPr/>
          </p:nvSpPr>
          <p:spPr>
            <a:xfrm>
              <a:off x="11803695" y="4909302"/>
              <a:ext cx="16367" cy="3850"/>
            </a:xfrm>
            <a:custGeom>
              <a:avLst/>
              <a:gdLst/>
              <a:ahLst/>
              <a:cxnLst>
                <a:cxn ang="0">
                  <a:pos x="wd2" y="hd2"/>
                </a:cxn>
                <a:cxn ang="5400000">
                  <a:pos x="wd2" y="hd2"/>
                </a:cxn>
                <a:cxn ang="10800000">
                  <a:pos x="wd2" y="hd2"/>
                </a:cxn>
                <a:cxn ang="16200000">
                  <a:pos x="wd2" y="hd2"/>
                </a:cxn>
              </a:cxnLst>
              <a:rect l="0" t="0" r="r" b="b"/>
              <a:pathLst>
                <a:path w="21600" h="9600" extrusionOk="0">
                  <a:moveTo>
                    <a:pt x="21600" y="0"/>
                  </a:moveTo>
                  <a:cubicBezTo>
                    <a:pt x="21600" y="21600"/>
                    <a:pt x="0" y="0"/>
                    <a:pt x="0" y="0"/>
                  </a:cubicBezTo>
                  <a:cubicBezTo>
                    <a:pt x="10800" y="0"/>
                    <a:pt x="21600" y="0"/>
                    <a:pt x="21600"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38" name="Shape 738"/>
            <p:cNvSpPr/>
            <p:nvPr/>
          </p:nvSpPr>
          <p:spPr>
            <a:xfrm>
              <a:off x="11700056" y="4891984"/>
              <a:ext cx="16367" cy="12247"/>
            </a:xfrm>
            <a:custGeom>
              <a:avLst/>
              <a:gdLst/>
              <a:ahLst/>
              <a:cxnLst>
                <a:cxn ang="0">
                  <a:pos x="wd2" y="hd2"/>
                </a:cxn>
                <a:cxn ang="5400000">
                  <a:pos x="wd2" y="hd2"/>
                </a:cxn>
                <a:cxn ang="10800000">
                  <a:pos x="wd2" y="hd2"/>
                </a:cxn>
                <a:cxn ang="16200000">
                  <a:pos x="wd2" y="hd2"/>
                </a:cxn>
              </a:cxnLst>
              <a:rect l="0" t="0" r="r" b="b"/>
              <a:pathLst>
                <a:path w="21600" h="15274" extrusionOk="0">
                  <a:moveTo>
                    <a:pt x="21600" y="0"/>
                  </a:moveTo>
                  <a:cubicBezTo>
                    <a:pt x="21600" y="10800"/>
                    <a:pt x="0" y="21600"/>
                    <a:pt x="0" y="10800"/>
                  </a:cubicBezTo>
                  <a:cubicBezTo>
                    <a:pt x="0" y="0"/>
                    <a:pt x="21600" y="0"/>
                    <a:pt x="21600"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39" name="Shape 739"/>
            <p:cNvSpPr/>
            <p:nvPr/>
          </p:nvSpPr>
          <p:spPr>
            <a:xfrm>
              <a:off x="12067096" y="6408749"/>
              <a:ext cx="40491" cy="23720"/>
            </a:xfrm>
            <a:custGeom>
              <a:avLst/>
              <a:gdLst/>
              <a:ahLst/>
              <a:cxnLst>
                <a:cxn ang="0">
                  <a:pos x="wd2" y="hd2"/>
                </a:cxn>
                <a:cxn ang="5400000">
                  <a:pos x="wd2" y="hd2"/>
                </a:cxn>
                <a:cxn ang="10800000">
                  <a:pos x="wd2" y="hd2"/>
                </a:cxn>
                <a:cxn ang="16200000">
                  <a:pos x="wd2" y="hd2"/>
                </a:cxn>
              </a:cxnLst>
              <a:rect l="0" t="0" r="r" b="b"/>
              <a:pathLst>
                <a:path w="16033" h="11833" extrusionOk="0">
                  <a:moveTo>
                    <a:pt x="15731" y="4988"/>
                  </a:moveTo>
                  <a:cubicBezTo>
                    <a:pt x="18817" y="-3652"/>
                    <a:pt x="-2783" y="668"/>
                    <a:pt x="303" y="4988"/>
                  </a:cubicBezTo>
                  <a:cubicBezTo>
                    <a:pt x="303" y="9308"/>
                    <a:pt x="12646" y="17948"/>
                    <a:pt x="15731" y="4988"/>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40" name="Shape 740"/>
            <p:cNvSpPr/>
            <p:nvPr/>
          </p:nvSpPr>
          <p:spPr>
            <a:xfrm>
              <a:off x="7341536" y="1339019"/>
              <a:ext cx="3176" cy="3176"/>
            </a:xfrm>
            <a:prstGeom prst="rect">
              <a:avLst/>
            </a:pr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41" name="Shape 741"/>
            <p:cNvSpPr/>
            <p:nvPr/>
          </p:nvSpPr>
          <p:spPr>
            <a:xfrm>
              <a:off x="4606229" y="6147453"/>
              <a:ext cx="69977" cy="70410"/>
            </a:xfrm>
            <a:custGeom>
              <a:avLst/>
              <a:gdLst/>
              <a:ahLst/>
              <a:cxnLst>
                <a:cxn ang="0">
                  <a:pos x="wd2" y="hd2"/>
                </a:cxn>
                <a:cxn ang="5400000">
                  <a:pos x="wd2" y="hd2"/>
                </a:cxn>
                <a:cxn ang="10800000">
                  <a:pos x="wd2" y="hd2"/>
                </a:cxn>
                <a:cxn ang="16200000">
                  <a:pos x="wd2" y="hd2"/>
                </a:cxn>
              </a:cxnLst>
              <a:rect l="0" t="0" r="r" b="b"/>
              <a:pathLst>
                <a:path w="18473" h="20267" extrusionOk="0">
                  <a:moveTo>
                    <a:pt x="8640" y="9600"/>
                  </a:moveTo>
                  <a:cubicBezTo>
                    <a:pt x="8640" y="12000"/>
                    <a:pt x="2160" y="16800"/>
                    <a:pt x="0" y="19200"/>
                  </a:cubicBezTo>
                  <a:cubicBezTo>
                    <a:pt x="0" y="21600"/>
                    <a:pt x="4320" y="19200"/>
                    <a:pt x="4320" y="19200"/>
                  </a:cubicBezTo>
                  <a:cubicBezTo>
                    <a:pt x="6480" y="16800"/>
                    <a:pt x="8640" y="14400"/>
                    <a:pt x="10800" y="12000"/>
                  </a:cubicBezTo>
                  <a:cubicBezTo>
                    <a:pt x="12960" y="9600"/>
                    <a:pt x="21600" y="0"/>
                    <a:pt x="17280" y="0"/>
                  </a:cubicBezTo>
                  <a:cubicBezTo>
                    <a:pt x="15120" y="0"/>
                    <a:pt x="8640" y="7200"/>
                    <a:pt x="8640" y="9600"/>
                  </a:cubicBezTo>
                  <a:cubicBezTo>
                    <a:pt x="8640" y="12000"/>
                    <a:pt x="8640" y="7200"/>
                    <a:pt x="8640" y="9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42" name="Shape 742"/>
            <p:cNvSpPr/>
            <p:nvPr/>
          </p:nvSpPr>
          <p:spPr>
            <a:xfrm>
              <a:off x="3383581" y="2730277"/>
              <a:ext cx="49893" cy="14614"/>
            </a:xfrm>
            <a:custGeom>
              <a:avLst/>
              <a:gdLst/>
              <a:ahLst/>
              <a:cxnLst>
                <a:cxn ang="0">
                  <a:pos x="wd2" y="hd2"/>
                </a:cxn>
                <a:cxn ang="5400000">
                  <a:pos x="wd2" y="hd2"/>
                </a:cxn>
                <a:cxn ang="10800000">
                  <a:pos x="wd2" y="hd2"/>
                </a:cxn>
                <a:cxn ang="16200000">
                  <a:pos x="wd2" y="hd2"/>
                </a:cxn>
              </a:cxnLst>
              <a:rect l="0" t="0" r="r" b="b"/>
              <a:pathLst>
                <a:path w="18816" h="12150" extrusionOk="0">
                  <a:moveTo>
                    <a:pt x="18816" y="7200"/>
                  </a:moveTo>
                  <a:cubicBezTo>
                    <a:pt x="18816" y="0"/>
                    <a:pt x="-2784" y="0"/>
                    <a:pt x="302" y="0"/>
                  </a:cubicBezTo>
                  <a:cubicBezTo>
                    <a:pt x="3387" y="0"/>
                    <a:pt x="15730" y="21600"/>
                    <a:pt x="18816" y="72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43" name="Shape 743"/>
            <p:cNvSpPr/>
            <p:nvPr/>
          </p:nvSpPr>
          <p:spPr>
            <a:xfrm>
              <a:off x="3943484" y="7290358"/>
              <a:ext cx="144551" cy="135649"/>
            </a:xfrm>
            <a:custGeom>
              <a:avLst/>
              <a:gdLst/>
              <a:ahLst/>
              <a:cxnLst>
                <a:cxn ang="0">
                  <a:pos x="wd2" y="hd2"/>
                </a:cxn>
                <a:cxn ang="5400000">
                  <a:pos x="wd2" y="hd2"/>
                </a:cxn>
                <a:cxn ang="10800000">
                  <a:pos x="wd2" y="hd2"/>
                </a:cxn>
                <a:cxn ang="16200000">
                  <a:pos x="wd2" y="hd2"/>
                </a:cxn>
              </a:cxnLst>
              <a:rect l="0" t="0" r="r" b="b"/>
              <a:pathLst>
                <a:path w="21600" h="21600" extrusionOk="0">
                  <a:moveTo>
                    <a:pt x="20400" y="18900"/>
                  </a:moveTo>
                  <a:cubicBezTo>
                    <a:pt x="15600" y="18900"/>
                    <a:pt x="13200" y="14850"/>
                    <a:pt x="9600" y="12150"/>
                  </a:cubicBezTo>
                  <a:cubicBezTo>
                    <a:pt x="8400" y="9450"/>
                    <a:pt x="6000" y="8100"/>
                    <a:pt x="4800" y="6750"/>
                  </a:cubicBezTo>
                  <a:cubicBezTo>
                    <a:pt x="3600" y="6750"/>
                    <a:pt x="1200" y="5400"/>
                    <a:pt x="1200" y="4050"/>
                  </a:cubicBezTo>
                  <a:cubicBezTo>
                    <a:pt x="1200" y="4050"/>
                    <a:pt x="2400" y="4050"/>
                    <a:pt x="2400" y="2700"/>
                  </a:cubicBezTo>
                  <a:cubicBezTo>
                    <a:pt x="3600" y="2700"/>
                    <a:pt x="1200" y="0"/>
                    <a:pt x="0" y="0"/>
                  </a:cubicBezTo>
                  <a:cubicBezTo>
                    <a:pt x="0" y="6750"/>
                    <a:pt x="0" y="13500"/>
                    <a:pt x="0" y="18900"/>
                  </a:cubicBezTo>
                  <a:cubicBezTo>
                    <a:pt x="0" y="20250"/>
                    <a:pt x="7200" y="20250"/>
                    <a:pt x="8400" y="20250"/>
                  </a:cubicBezTo>
                  <a:cubicBezTo>
                    <a:pt x="9600" y="20250"/>
                    <a:pt x="10800" y="20250"/>
                    <a:pt x="12000" y="21600"/>
                  </a:cubicBezTo>
                  <a:cubicBezTo>
                    <a:pt x="14400" y="21600"/>
                    <a:pt x="14400" y="21600"/>
                    <a:pt x="15600" y="20250"/>
                  </a:cubicBezTo>
                  <a:cubicBezTo>
                    <a:pt x="16800" y="20250"/>
                    <a:pt x="21600" y="20250"/>
                    <a:pt x="21600" y="18900"/>
                  </a:cubicBezTo>
                  <a:cubicBezTo>
                    <a:pt x="21600" y="18900"/>
                    <a:pt x="21600" y="17550"/>
                    <a:pt x="20400" y="189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44" name="Shape 744"/>
            <p:cNvSpPr/>
            <p:nvPr/>
          </p:nvSpPr>
          <p:spPr>
            <a:xfrm>
              <a:off x="3790755" y="7279252"/>
              <a:ext cx="240009" cy="190049"/>
            </a:xfrm>
            <a:custGeom>
              <a:avLst/>
              <a:gdLst/>
              <a:ahLst/>
              <a:cxnLst>
                <a:cxn ang="0">
                  <a:pos x="wd2" y="hd2"/>
                </a:cxn>
                <a:cxn ang="5400000">
                  <a:pos x="wd2" y="hd2"/>
                </a:cxn>
                <a:cxn ang="10800000">
                  <a:pos x="wd2" y="hd2"/>
                </a:cxn>
                <a:cxn ang="16200000">
                  <a:pos x="wd2" y="hd2"/>
                </a:cxn>
              </a:cxnLst>
              <a:rect l="0" t="0" r="r" b="b"/>
              <a:pathLst>
                <a:path w="21600" h="20917" extrusionOk="0">
                  <a:moveTo>
                    <a:pt x="13680" y="15282"/>
                  </a:moveTo>
                  <a:cubicBezTo>
                    <a:pt x="13680" y="11526"/>
                    <a:pt x="13680" y="8708"/>
                    <a:pt x="13680" y="5891"/>
                  </a:cubicBezTo>
                  <a:cubicBezTo>
                    <a:pt x="13680" y="4952"/>
                    <a:pt x="13680" y="3074"/>
                    <a:pt x="13680" y="2134"/>
                  </a:cubicBezTo>
                  <a:cubicBezTo>
                    <a:pt x="13680" y="1195"/>
                    <a:pt x="11520" y="-683"/>
                    <a:pt x="10800" y="256"/>
                  </a:cubicBezTo>
                  <a:cubicBezTo>
                    <a:pt x="10080" y="1195"/>
                    <a:pt x="8640" y="256"/>
                    <a:pt x="8640" y="2134"/>
                  </a:cubicBezTo>
                  <a:cubicBezTo>
                    <a:pt x="7920" y="4013"/>
                    <a:pt x="6480" y="5891"/>
                    <a:pt x="9360" y="4952"/>
                  </a:cubicBezTo>
                  <a:cubicBezTo>
                    <a:pt x="9360" y="4952"/>
                    <a:pt x="10800" y="4952"/>
                    <a:pt x="10800" y="4952"/>
                  </a:cubicBezTo>
                  <a:cubicBezTo>
                    <a:pt x="11520" y="4952"/>
                    <a:pt x="10080" y="6830"/>
                    <a:pt x="10080" y="6830"/>
                  </a:cubicBezTo>
                  <a:cubicBezTo>
                    <a:pt x="9360" y="6830"/>
                    <a:pt x="7920" y="8708"/>
                    <a:pt x="9360" y="9647"/>
                  </a:cubicBezTo>
                  <a:cubicBezTo>
                    <a:pt x="9360" y="10587"/>
                    <a:pt x="11520" y="10587"/>
                    <a:pt x="11520" y="11526"/>
                  </a:cubicBezTo>
                  <a:cubicBezTo>
                    <a:pt x="11520" y="11526"/>
                    <a:pt x="8640" y="11526"/>
                    <a:pt x="8640" y="11526"/>
                  </a:cubicBezTo>
                  <a:cubicBezTo>
                    <a:pt x="7920" y="11526"/>
                    <a:pt x="6480" y="10587"/>
                    <a:pt x="6480" y="10587"/>
                  </a:cubicBezTo>
                  <a:cubicBezTo>
                    <a:pt x="6480" y="10587"/>
                    <a:pt x="7200" y="11526"/>
                    <a:pt x="7200" y="10587"/>
                  </a:cubicBezTo>
                  <a:cubicBezTo>
                    <a:pt x="7200" y="9647"/>
                    <a:pt x="7920" y="8708"/>
                    <a:pt x="7200" y="7769"/>
                  </a:cubicBezTo>
                  <a:cubicBezTo>
                    <a:pt x="7200" y="7769"/>
                    <a:pt x="5760" y="9647"/>
                    <a:pt x="5760" y="9647"/>
                  </a:cubicBezTo>
                  <a:cubicBezTo>
                    <a:pt x="5040" y="10587"/>
                    <a:pt x="4320" y="9647"/>
                    <a:pt x="3600" y="9647"/>
                  </a:cubicBezTo>
                  <a:cubicBezTo>
                    <a:pt x="2880" y="9647"/>
                    <a:pt x="0" y="8708"/>
                    <a:pt x="0" y="10587"/>
                  </a:cubicBezTo>
                  <a:cubicBezTo>
                    <a:pt x="0" y="11526"/>
                    <a:pt x="1440" y="10587"/>
                    <a:pt x="1440" y="10587"/>
                  </a:cubicBezTo>
                  <a:cubicBezTo>
                    <a:pt x="2160" y="9647"/>
                    <a:pt x="1440" y="10587"/>
                    <a:pt x="2160" y="10587"/>
                  </a:cubicBezTo>
                  <a:cubicBezTo>
                    <a:pt x="2880" y="11526"/>
                    <a:pt x="2880" y="9647"/>
                    <a:pt x="3600" y="10587"/>
                  </a:cubicBezTo>
                  <a:cubicBezTo>
                    <a:pt x="3600" y="10587"/>
                    <a:pt x="4320" y="11526"/>
                    <a:pt x="4320" y="11526"/>
                  </a:cubicBezTo>
                  <a:cubicBezTo>
                    <a:pt x="4320" y="11526"/>
                    <a:pt x="1440" y="12465"/>
                    <a:pt x="2880" y="13404"/>
                  </a:cubicBezTo>
                  <a:cubicBezTo>
                    <a:pt x="3600" y="14343"/>
                    <a:pt x="4320" y="12465"/>
                    <a:pt x="4320" y="13404"/>
                  </a:cubicBezTo>
                  <a:cubicBezTo>
                    <a:pt x="5040" y="13404"/>
                    <a:pt x="5760" y="14343"/>
                    <a:pt x="5760" y="14343"/>
                  </a:cubicBezTo>
                  <a:cubicBezTo>
                    <a:pt x="5760" y="14343"/>
                    <a:pt x="5760" y="14343"/>
                    <a:pt x="5040" y="14343"/>
                  </a:cubicBezTo>
                  <a:cubicBezTo>
                    <a:pt x="5040" y="15282"/>
                    <a:pt x="6480" y="15282"/>
                    <a:pt x="7200" y="15282"/>
                  </a:cubicBezTo>
                  <a:cubicBezTo>
                    <a:pt x="7920" y="15282"/>
                    <a:pt x="7920" y="13404"/>
                    <a:pt x="8640" y="15282"/>
                  </a:cubicBezTo>
                  <a:cubicBezTo>
                    <a:pt x="8640" y="15282"/>
                    <a:pt x="11520" y="19978"/>
                    <a:pt x="12240" y="19039"/>
                  </a:cubicBezTo>
                  <a:cubicBezTo>
                    <a:pt x="12240" y="19039"/>
                    <a:pt x="11520" y="18100"/>
                    <a:pt x="11520" y="18100"/>
                  </a:cubicBezTo>
                  <a:cubicBezTo>
                    <a:pt x="11520" y="17160"/>
                    <a:pt x="15840" y="20917"/>
                    <a:pt x="16560" y="20917"/>
                  </a:cubicBezTo>
                  <a:cubicBezTo>
                    <a:pt x="16560" y="19978"/>
                    <a:pt x="13680" y="17160"/>
                    <a:pt x="13680" y="16221"/>
                  </a:cubicBezTo>
                  <a:cubicBezTo>
                    <a:pt x="14400" y="16221"/>
                    <a:pt x="17280" y="17160"/>
                    <a:pt x="17280" y="17160"/>
                  </a:cubicBezTo>
                  <a:cubicBezTo>
                    <a:pt x="18720" y="17160"/>
                    <a:pt x="20160" y="17160"/>
                    <a:pt x="21600" y="16221"/>
                  </a:cubicBezTo>
                  <a:cubicBezTo>
                    <a:pt x="19440" y="14343"/>
                    <a:pt x="16560" y="15282"/>
                    <a:pt x="13680" y="15282"/>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45" name="Shape 745"/>
            <p:cNvSpPr/>
            <p:nvPr/>
          </p:nvSpPr>
          <p:spPr>
            <a:xfrm>
              <a:off x="3766199" y="4332076"/>
              <a:ext cx="545573" cy="459052"/>
            </a:xfrm>
            <a:custGeom>
              <a:avLst/>
              <a:gdLst/>
              <a:ahLst/>
              <a:cxnLst>
                <a:cxn ang="0">
                  <a:pos x="wd2" y="hd2"/>
                </a:cxn>
                <a:cxn ang="5400000">
                  <a:pos x="wd2" y="hd2"/>
                </a:cxn>
                <a:cxn ang="10800000">
                  <a:pos x="wd2" y="hd2"/>
                </a:cxn>
                <a:cxn ang="16200000">
                  <a:pos x="wd2" y="hd2"/>
                </a:cxn>
              </a:cxnLst>
              <a:rect l="0" t="0" r="r" b="b"/>
              <a:pathLst>
                <a:path w="19376" h="21207" extrusionOk="0">
                  <a:moveTo>
                    <a:pt x="17421" y="10996"/>
                  </a:moveTo>
                  <a:cubicBezTo>
                    <a:pt x="17421" y="10211"/>
                    <a:pt x="17421" y="9818"/>
                    <a:pt x="18274" y="9425"/>
                  </a:cubicBezTo>
                  <a:cubicBezTo>
                    <a:pt x="18274" y="9033"/>
                    <a:pt x="18842" y="9033"/>
                    <a:pt x="18558" y="8640"/>
                  </a:cubicBezTo>
                  <a:cubicBezTo>
                    <a:pt x="18274" y="8247"/>
                    <a:pt x="17990" y="7462"/>
                    <a:pt x="18558" y="7069"/>
                  </a:cubicBezTo>
                  <a:cubicBezTo>
                    <a:pt x="21116" y="5498"/>
                    <a:pt x="16853" y="5891"/>
                    <a:pt x="16853" y="5891"/>
                  </a:cubicBezTo>
                  <a:cubicBezTo>
                    <a:pt x="16853" y="5498"/>
                    <a:pt x="17137" y="5498"/>
                    <a:pt x="17421" y="5498"/>
                  </a:cubicBezTo>
                  <a:cubicBezTo>
                    <a:pt x="17705" y="5498"/>
                    <a:pt x="17705" y="4713"/>
                    <a:pt x="17705" y="4320"/>
                  </a:cubicBezTo>
                  <a:cubicBezTo>
                    <a:pt x="17705" y="3927"/>
                    <a:pt x="16569" y="3142"/>
                    <a:pt x="16569" y="3535"/>
                  </a:cubicBezTo>
                  <a:cubicBezTo>
                    <a:pt x="16569" y="3927"/>
                    <a:pt x="16284" y="3142"/>
                    <a:pt x="16284" y="3142"/>
                  </a:cubicBezTo>
                  <a:cubicBezTo>
                    <a:pt x="16000" y="3142"/>
                    <a:pt x="16000" y="3927"/>
                    <a:pt x="15716" y="3535"/>
                  </a:cubicBezTo>
                  <a:cubicBezTo>
                    <a:pt x="15716" y="3535"/>
                    <a:pt x="15716" y="3142"/>
                    <a:pt x="15716" y="2749"/>
                  </a:cubicBezTo>
                  <a:cubicBezTo>
                    <a:pt x="15432" y="2356"/>
                    <a:pt x="15148" y="3142"/>
                    <a:pt x="14863" y="3142"/>
                  </a:cubicBezTo>
                  <a:cubicBezTo>
                    <a:pt x="14863" y="3142"/>
                    <a:pt x="14863" y="2356"/>
                    <a:pt x="14863" y="2356"/>
                  </a:cubicBezTo>
                  <a:cubicBezTo>
                    <a:pt x="14863" y="1571"/>
                    <a:pt x="15716" y="1964"/>
                    <a:pt x="16000" y="1964"/>
                  </a:cubicBezTo>
                  <a:cubicBezTo>
                    <a:pt x="16284" y="1571"/>
                    <a:pt x="15148" y="1571"/>
                    <a:pt x="15148" y="1571"/>
                  </a:cubicBezTo>
                  <a:cubicBezTo>
                    <a:pt x="14579" y="1571"/>
                    <a:pt x="14011" y="1178"/>
                    <a:pt x="13442" y="1571"/>
                  </a:cubicBezTo>
                  <a:cubicBezTo>
                    <a:pt x="12874" y="1964"/>
                    <a:pt x="12590" y="3142"/>
                    <a:pt x="12021" y="2749"/>
                  </a:cubicBezTo>
                  <a:cubicBezTo>
                    <a:pt x="11169" y="2749"/>
                    <a:pt x="10884" y="2749"/>
                    <a:pt x="10316" y="1964"/>
                  </a:cubicBezTo>
                  <a:cubicBezTo>
                    <a:pt x="9748" y="1178"/>
                    <a:pt x="8611" y="1964"/>
                    <a:pt x="7758" y="1964"/>
                  </a:cubicBezTo>
                  <a:cubicBezTo>
                    <a:pt x="7190" y="1964"/>
                    <a:pt x="7190" y="1571"/>
                    <a:pt x="6905" y="785"/>
                  </a:cubicBezTo>
                  <a:cubicBezTo>
                    <a:pt x="6621" y="0"/>
                    <a:pt x="6053" y="0"/>
                    <a:pt x="5200" y="0"/>
                  </a:cubicBezTo>
                  <a:cubicBezTo>
                    <a:pt x="4916" y="0"/>
                    <a:pt x="2642" y="393"/>
                    <a:pt x="2642" y="1571"/>
                  </a:cubicBezTo>
                  <a:cubicBezTo>
                    <a:pt x="2642" y="2749"/>
                    <a:pt x="3779" y="3142"/>
                    <a:pt x="3211" y="4713"/>
                  </a:cubicBezTo>
                  <a:cubicBezTo>
                    <a:pt x="2642" y="5498"/>
                    <a:pt x="1505" y="3927"/>
                    <a:pt x="1790" y="3142"/>
                  </a:cubicBezTo>
                  <a:cubicBezTo>
                    <a:pt x="1790" y="2749"/>
                    <a:pt x="2358" y="2356"/>
                    <a:pt x="2358" y="1964"/>
                  </a:cubicBezTo>
                  <a:cubicBezTo>
                    <a:pt x="2642" y="1178"/>
                    <a:pt x="1790" y="785"/>
                    <a:pt x="1790" y="393"/>
                  </a:cubicBezTo>
                  <a:cubicBezTo>
                    <a:pt x="937" y="1178"/>
                    <a:pt x="653" y="1571"/>
                    <a:pt x="653" y="2749"/>
                  </a:cubicBezTo>
                  <a:cubicBezTo>
                    <a:pt x="369" y="3142"/>
                    <a:pt x="-484" y="4713"/>
                    <a:pt x="369" y="4713"/>
                  </a:cubicBezTo>
                  <a:cubicBezTo>
                    <a:pt x="369" y="4713"/>
                    <a:pt x="653" y="4713"/>
                    <a:pt x="937" y="5105"/>
                  </a:cubicBezTo>
                  <a:cubicBezTo>
                    <a:pt x="937" y="5498"/>
                    <a:pt x="1221" y="5891"/>
                    <a:pt x="1505" y="6284"/>
                  </a:cubicBezTo>
                  <a:cubicBezTo>
                    <a:pt x="2074" y="7069"/>
                    <a:pt x="937" y="8640"/>
                    <a:pt x="2358" y="9033"/>
                  </a:cubicBezTo>
                  <a:cubicBezTo>
                    <a:pt x="2358" y="9033"/>
                    <a:pt x="2927" y="9033"/>
                    <a:pt x="3211" y="9033"/>
                  </a:cubicBezTo>
                  <a:cubicBezTo>
                    <a:pt x="3495" y="9033"/>
                    <a:pt x="3495" y="8640"/>
                    <a:pt x="3779" y="8640"/>
                  </a:cubicBezTo>
                  <a:cubicBezTo>
                    <a:pt x="4632" y="8640"/>
                    <a:pt x="4916" y="9818"/>
                    <a:pt x="5484" y="10604"/>
                  </a:cubicBezTo>
                  <a:cubicBezTo>
                    <a:pt x="5484" y="10604"/>
                    <a:pt x="5769" y="10996"/>
                    <a:pt x="6053" y="10604"/>
                  </a:cubicBezTo>
                  <a:cubicBezTo>
                    <a:pt x="6053" y="10211"/>
                    <a:pt x="6337" y="10604"/>
                    <a:pt x="6905" y="10604"/>
                  </a:cubicBezTo>
                  <a:cubicBezTo>
                    <a:pt x="7474" y="10996"/>
                    <a:pt x="8895" y="9818"/>
                    <a:pt x="8327" y="11389"/>
                  </a:cubicBezTo>
                  <a:cubicBezTo>
                    <a:pt x="7758" y="12567"/>
                    <a:pt x="7758" y="13745"/>
                    <a:pt x="8327" y="14924"/>
                  </a:cubicBezTo>
                  <a:cubicBezTo>
                    <a:pt x="8327" y="15316"/>
                    <a:pt x="8611" y="15709"/>
                    <a:pt x="8611" y="16102"/>
                  </a:cubicBezTo>
                  <a:cubicBezTo>
                    <a:pt x="8611" y="16495"/>
                    <a:pt x="7758" y="16887"/>
                    <a:pt x="8042" y="17280"/>
                  </a:cubicBezTo>
                  <a:cubicBezTo>
                    <a:pt x="8895" y="18458"/>
                    <a:pt x="9179" y="21600"/>
                    <a:pt x="10884" y="20815"/>
                  </a:cubicBezTo>
                  <a:cubicBezTo>
                    <a:pt x="11169" y="20815"/>
                    <a:pt x="11169" y="21207"/>
                    <a:pt x="11453" y="21207"/>
                  </a:cubicBezTo>
                  <a:cubicBezTo>
                    <a:pt x="11737" y="21207"/>
                    <a:pt x="12021" y="20815"/>
                    <a:pt x="12305" y="20422"/>
                  </a:cubicBezTo>
                  <a:cubicBezTo>
                    <a:pt x="12874" y="20029"/>
                    <a:pt x="13158" y="19244"/>
                    <a:pt x="14011" y="18458"/>
                  </a:cubicBezTo>
                  <a:cubicBezTo>
                    <a:pt x="14579" y="18065"/>
                    <a:pt x="13442" y="18065"/>
                    <a:pt x="13442" y="17280"/>
                  </a:cubicBezTo>
                  <a:cubicBezTo>
                    <a:pt x="13442" y="16887"/>
                    <a:pt x="13158" y="16495"/>
                    <a:pt x="13158" y="16102"/>
                  </a:cubicBezTo>
                  <a:cubicBezTo>
                    <a:pt x="13158" y="15709"/>
                    <a:pt x="12305" y="15316"/>
                    <a:pt x="12305" y="14924"/>
                  </a:cubicBezTo>
                  <a:cubicBezTo>
                    <a:pt x="12305" y="14531"/>
                    <a:pt x="14011" y="14924"/>
                    <a:pt x="14295" y="14924"/>
                  </a:cubicBezTo>
                  <a:cubicBezTo>
                    <a:pt x="14863" y="14924"/>
                    <a:pt x="14579" y="15316"/>
                    <a:pt x="14863" y="15709"/>
                  </a:cubicBezTo>
                  <a:cubicBezTo>
                    <a:pt x="15148" y="15709"/>
                    <a:pt x="15148" y="14924"/>
                    <a:pt x="15432" y="14924"/>
                  </a:cubicBezTo>
                  <a:cubicBezTo>
                    <a:pt x="15716" y="14531"/>
                    <a:pt x="16569" y="14531"/>
                    <a:pt x="17137" y="14138"/>
                  </a:cubicBezTo>
                  <a:cubicBezTo>
                    <a:pt x="17421" y="13745"/>
                    <a:pt x="17990" y="13353"/>
                    <a:pt x="18558" y="12960"/>
                  </a:cubicBezTo>
                  <a:cubicBezTo>
                    <a:pt x="18274" y="12175"/>
                    <a:pt x="17421" y="11782"/>
                    <a:pt x="17421" y="10996"/>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46" name="Shape 746"/>
            <p:cNvSpPr/>
            <p:nvPr/>
          </p:nvSpPr>
          <p:spPr>
            <a:xfrm>
              <a:off x="4252490" y="4459066"/>
              <a:ext cx="195553" cy="309068"/>
            </a:xfrm>
            <a:custGeom>
              <a:avLst/>
              <a:gdLst/>
              <a:ahLst/>
              <a:cxnLst>
                <a:cxn ang="0">
                  <a:pos x="wd2" y="hd2"/>
                </a:cxn>
                <a:cxn ang="5400000">
                  <a:pos x="wd2" y="hd2"/>
                </a:cxn>
                <a:cxn ang="10800000">
                  <a:pos x="wd2" y="hd2"/>
                </a:cxn>
                <a:cxn ang="16200000">
                  <a:pos x="wd2" y="hd2"/>
                </a:cxn>
              </a:cxnLst>
              <a:rect l="0" t="0" r="r" b="b"/>
              <a:pathLst>
                <a:path w="20379" h="20653" extrusionOk="0">
                  <a:moveTo>
                    <a:pt x="17056" y="16484"/>
                  </a:moveTo>
                  <a:cubicBezTo>
                    <a:pt x="17056" y="15916"/>
                    <a:pt x="12902" y="12505"/>
                    <a:pt x="13733" y="11937"/>
                  </a:cubicBezTo>
                  <a:cubicBezTo>
                    <a:pt x="14564" y="11368"/>
                    <a:pt x="13733" y="10800"/>
                    <a:pt x="15394" y="10232"/>
                  </a:cubicBezTo>
                  <a:cubicBezTo>
                    <a:pt x="17887" y="10232"/>
                    <a:pt x="17056" y="9095"/>
                    <a:pt x="17056" y="8526"/>
                  </a:cubicBezTo>
                  <a:cubicBezTo>
                    <a:pt x="17056" y="7958"/>
                    <a:pt x="17056" y="7389"/>
                    <a:pt x="17056" y="7389"/>
                  </a:cubicBezTo>
                  <a:cubicBezTo>
                    <a:pt x="17056" y="6821"/>
                    <a:pt x="16225" y="6821"/>
                    <a:pt x="15394" y="6253"/>
                  </a:cubicBezTo>
                  <a:cubicBezTo>
                    <a:pt x="14564" y="5116"/>
                    <a:pt x="12071" y="5116"/>
                    <a:pt x="12071" y="3979"/>
                  </a:cubicBezTo>
                  <a:cubicBezTo>
                    <a:pt x="11241" y="2274"/>
                    <a:pt x="7917" y="568"/>
                    <a:pt x="6256" y="0"/>
                  </a:cubicBezTo>
                  <a:cubicBezTo>
                    <a:pt x="6256" y="1705"/>
                    <a:pt x="2102" y="1705"/>
                    <a:pt x="2933" y="2842"/>
                  </a:cubicBezTo>
                  <a:cubicBezTo>
                    <a:pt x="2933" y="3411"/>
                    <a:pt x="4594" y="3979"/>
                    <a:pt x="3764" y="4547"/>
                  </a:cubicBezTo>
                  <a:cubicBezTo>
                    <a:pt x="2933" y="4547"/>
                    <a:pt x="1271" y="5116"/>
                    <a:pt x="1271" y="5684"/>
                  </a:cubicBezTo>
                  <a:cubicBezTo>
                    <a:pt x="-1221" y="6253"/>
                    <a:pt x="441" y="7958"/>
                    <a:pt x="2102" y="9095"/>
                  </a:cubicBezTo>
                  <a:cubicBezTo>
                    <a:pt x="2933" y="9663"/>
                    <a:pt x="2933" y="10232"/>
                    <a:pt x="4594" y="10232"/>
                  </a:cubicBezTo>
                  <a:cubicBezTo>
                    <a:pt x="5425" y="10232"/>
                    <a:pt x="4594" y="10800"/>
                    <a:pt x="5425" y="11368"/>
                  </a:cubicBezTo>
                  <a:cubicBezTo>
                    <a:pt x="7087" y="13074"/>
                    <a:pt x="6256" y="13642"/>
                    <a:pt x="5425" y="15347"/>
                  </a:cubicBezTo>
                  <a:cubicBezTo>
                    <a:pt x="5425" y="17053"/>
                    <a:pt x="7087" y="18758"/>
                    <a:pt x="7917" y="19895"/>
                  </a:cubicBezTo>
                  <a:cubicBezTo>
                    <a:pt x="10410" y="21600"/>
                    <a:pt x="11241" y="19895"/>
                    <a:pt x="12902" y="19895"/>
                  </a:cubicBezTo>
                  <a:cubicBezTo>
                    <a:pt x="14564" y="19895"/>
                    <a:pt x="15394" y="19326"/>
                    <a:pt x="16225" y="19326"/>
                  </a:cubicBezTo>
                  <a:cubicBezTo>
                    <a:pt x="17887" y="18758"/>
                    <a:pt x="18717" y="18758"/>
                    <a:pt x="20379" y="19326"/>
                  </a:cubicBezTo>
                  <a:cubicBezTo>
                    <a:pt x="19548" y="18189"/>
                    <a:pt x="18717" y="17053"/>
                    <a:pt x="17056" y="16484"/>
                  </a:cubicBezTo>
                  <a:cubicBezTo>
                    <a:pt x="16225" y="15347"/>
                    <a:pt x="17887" y="16484"/>
                    <a:pt x="17056" y="16484"/>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47" name="Shape 747"/>
            <p:cNvSpPr/>
            <p:nvPr/>
          </p:nvSpPr>
          <p:spPr>
            <a:xfrm>
              <a:off x="4380318" y="4560081"/>
              <a:ext cx="171365" cy="189090"/>
            </a:xfrm>
            <a:custGeom>
              <a:avLst/>
              <a:gdLst/>
              <a:ahLst/>
              <a:cxnLst>
                <a:cxn ang="0">
                  <a:pos x="wd2" y="hd2"/>
                </a:cxn>
                <a:cxn ang="5400000">
                  <a:pos x="wd2" y="hd2"/>
                </a:cxn>
                <a:cxn ang="10800000">
                  <a:pos x="wd2" y="hd2"/>
                </a:cxn>
                <a:cxn ang="16200000">
                  <a:pos x="wd2" y="hd2"/>
                </a:cxn>
              </a:cxnLst>
              <a:rect l="0" t="0" r="r" b="b"/>
              <a:pathLst>
                <a:path w="20879" h="20812" extrusionOk="0">
                  <a:moveTo>
                    <a:pt x="17934" y="6574"/>
                  </a:moveTo>
                  <a:cubicBezTo>
                    <a:pt x="17934" y="4696"/>
                    <a:pt x="19897" y="2817"/>
                    <a:pt x="20879" y="1878"/>
                  </a:cubicBezTo>
                  <a:cubicBezTo>
                    <a:pt x="17934" y="939"/>
                    <a:pt x="13024" y="0"/>
                    <a:pt x="11061" y="1878"/>
                  </a:cubicBezTo>
                  <a:cubicBezTo>
                    <a:pt x="9097" y="2817"/>
                    <a:pt x="8115" y="939"/>
                    <a:pt x="8115" y="0"/>
                  </a:cubicBezTo>
                  <a:cubicBezTo>
                    <a:pt x="7134" y="0"/>
                    <a:pt x="6152" y="1878"/>
                    <a:pt x="4188" y="939"/>
                  </a:cubicBezTo>
                  <a:cubicBezTo>
                    <a:pt x="4188" y="1878"/>
                    <a:pt x="6152" y="5635"/>
                    <a:pt x="3206" y="5635"/>
                  </a:cubicBezTo>
                  <a:cubicBezTo>
                    <a:pt x="1243" y="6574"/>
                    <a:pt x="-721" y="7513"/>
                    <a:pt x="261" y="9391"/>
                  </a:cubicBezTo>
                  <a:cubicBezTo>
                    <a:pt x="1243" y="11270"/>
                    <a:pt x="2224" y="12209"/>
                    <a:pt x="3206" y="14087"/>
                  </a:cubicBezTo>
                  <a:cubicBezTo>
                    <a:pt x="4188" y="15965"/>
                    <a:pt x="6152" y="17843"/>
                    <a:pt x="8115" y="20661"/>
                  </a:cubicBezTo>
                  <a:cubicBezTo>
                    <a:pt x="11061" y="21600"/>
                    <a:pt x="9097" y="17843"/>
                    <a:pt x="11061" y="17843"/>
                  </a:cubicBezTo>
                  <a:cubicBezTo>
                    <a:pt x="13024" y="17843"/>
                    <a:pt x="14006" y="17843"/>
                    <a:pt x="14988" y="16904"/>
                  </a:cubicBezTo>
                  <a:cubicBezTo>
                    <a:pt x="15970" y="16904"/>
                    <a:pt x="15970" y="18783"/>
                    <a:pt x="17934" y="17843"/>
                  </a:cubicBezTo>
                  <a:cubicBezTo>
                    <a:pt x="18915" y="15965"/>
                    <a:pt x="19897" y="15026"/>
                    <a:pt x="18915" y="13148"/>
                  </a:cubicBezTo>
                  <a:cubicBezTo>
                    <a:pt x="18915" y="11270"/>
                    <a:pt x="17934" y="8452"/>
                    <a:pt x="17934" y="6574"/>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48" name="Shape 748"/>
            <p:cNvSpPr/>
            <p:nvPr/>
          </p:nvSpPr>
          <p:spPr>
            <a:xfrm>
              <a:off x="4518955" y="4584554"/>
              <a:ext cx="128188" cy="141090"/>
            </a:xfrm>
            <a:custGeom>
              <a:avLst/>
              <a:gdLst/>
              <a:ahLst/>
              <a:cxnLst>
                <a:cxn ang="0">
                  <a:pos x="wd2" y="hd2"/>
                </a:cxn>
                <a:cxn ang="5400000">
                  <a:pos x="wd2" y="hd2"/>
                </a:cxn>
                <a:cxn ang="10800000">
                  <a:pos x="wd2" y="hd2"/>
                </a:cxn>
                <a:cxn ang="16200000">
                  <a:pos x="wd2" y="hd2"/>
                </a:cxn>
              </a:cxnLst>
              <a:rect l="0" t="0" r="r" b="b"/>
              <a:pathLst>
                <a:path w="21600" h="19923" extrusionOk="0">
                  <a:moveTo>
                    <a:pt x="16200" y="4989"/>
                  </a:moveTo>
                  <a:cubicBezTo>
                    <a:pt x="13500" y="2589"/>
                    <a:pt x="10800" y="189"/>
                    <a:pt x="6750" y="189"/>
                  </a:cubicBezTo>
                  <a:cubicBezTo>
                    <a:pt x="4050" y="-1011"/>
                    <a:pt x="0" y="3789"/>
                    <a:pt x="1350" y="6189"/>
                  </a:cubicBezTo>
                  <a:cubicBezTo>
                    <a:pt x="1350" y="8589"/>
                    <a:pt x="2700" y="10989"/>
                    <a:pt x="2700" y="13389"/>
                  </a:cubicBezTo>
                  <a:cubicBezTo>
                    <a:pt x="4050" y="15789"/>
                    <a:pt x="1350" y="18189"/>
                    <a:pt x="0" y="19389"/>
                  </a:cubicBezTo>
                  <a:cubicBezTo>
                    <a:pt x="1350" y="20589"/>
                    <a:pt x="4050" y="19389"/>
                    <a:pt x="5400" y="19389"/>
                  </a:cubicBezTo>
                  <a:cubicBezTo>
                    <a:pt x="8100" y="19389"/>
                    <a:pt x="9450" y="20589"/>
                    <a:pt x="12150" y="19389"/>
                  </a:cubicBezTo>
                  <a:cubicBezTo>
                    <a:pt x="16200" y="18189"/>
                    <a:pt x="17550" y="10989"/>
                    <a:pt x="21600" y="8589"/>
                  </a:cubicBezTo>
                  <a:cubicBezTo>
                    <a:pt x="18900" y="7389"/>
                    <a:pt x="17550" y="6189"/>
                    <a:pt x="16200" y="4989"/>
                  </a:cubicBezTo>
                  <a:cubicBezTo>
                    <a:pt x="13500" y="3789"/>
                    <a:pt x="17550" y="6189"/>
                    <a:pt x="16200" y="4989"/>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49" name="Shape 749"/>
            <p:cNvSpPr/>
            <p:nvPr/>
          </p:nvSpPr>
          <p:spPr>
            <a:xfrm>
              <a:off x="3380884" y="4291704"/>
              <a:ext cx="625769" cy="709959"/>
            </a:xfrm>
            <a:custGeom>
              <a:avLst/>
              <a:gdLst/>
              <a:ahLst/>
              <a:cxnLst>
                <a:cxn ang="0">
                  <a:pos x="wd2" y="hd2"/>
                </a:cxn>
                <a:cxn ang="5400000">
                  <a:pos x="wd2" y="hd2"/>
                </a:cxn>
                <a:cxn ang="10800000">
                  <a:pos x="wd2" y="hd2"/>
                </a:cxn>
                <a:cxn ang="16200000">
                  <a:pos x="wd2" y="hd2"/>
                </a:cxn>
              </a:cxnLst>
              <a:rect l="0" t="0" r="r" b="b"/>
              <a:pathLst>
                <a:path w="20911" h="21512" extrusionOk="0">
                  <a:moveTo>
                    <a:pt x="20377" y="12255"/>
                  </a:moveTo>
                  <a:cubicBezTo>
                    <a:pt x="21444" y="11483"/>
                    <a:pt x="20111" y="10712"/>
                    <a:pt x="20111" y="9941"/>
                  </a:cubicBezTo>
                  <a:cubicBezTo>
                    <a:pt x="20111" y="9426"/>
                    <a:pt x="20644" y="8912"/>
                    <a:pt x="20644" y="8398"/>
                  </a:cubicBezTo>
                  <a:cubicBezTo>
                    <a:pt x="20911" y="7626"/>
                    <a:pt x="19844" y="8141"/>
                    <a:pt x="19577" y="8141"/>
                  </a:cubicBezTo>
                  <a:cubicBezTo>
                    <a:pt x="19311" y="8141"/>
                    <a:pt x="19044" y="8141"/>
                    <a:pt x="18777" y="8141"/>
                  </a:cubicBezTo>
                  <a:cubicBezTo>
                    <a:pt x="18511" y="8141"/>
                    <a:pt x="18511" y="8398"/>
                    <a:pt x="18244" y="8398"/>
                  </a:cubicBezTo>
                  <a:cubicBezTo>
                    <a:pt x="17977" y="8398"/>
                    <a:pt x="17711" y="7626"/>
                    <a:pt x="17444" y="7626"/>
                  </a:cubicBezTo>
                  <a:cubicBezTo>
                    <a:pt x="16911" y="6598"/>
                    <a:pt x="16377" y="7112"/>
                    <a:pt x="15311" y="7112"/>
                  </a:cubicBezTo>
                  <a:cubicBezTo>
                    <a:pt x="14777" y="7112"/>
                    <a:pt x="14511" y="7112"/>
                    <a:pt x="14244" y="6598"/>
                  </a:cubicBezTo>
                  <a:cubicBezTo>
                    <a:pt x="13977" y="6083"/>
                    <a:pt x="14777" y="5569"/>
                    <a:pt x="13977" y="5055"/>
                  </a:cubicBezTo>
                  <a:cubicBezTo>
                    <a:pt x="13711" y="4798"/>
                    <a:pt x="13711" y="4283"/>
                    <a:pt x="13177" y="4283"/>
                  </a:cubicBezTo>
                  <a:cubicBezTo>
                    <a:pt x="12644" y="4283"/>
                    <a:pt x="12911" y="4283"/>
                    <a:pt x="13177" y="3769"/>
                  </a:cubicBezTo>
                  <a:cubicBezTo>
                    <a:pt x="13444" y="3255"/>
                    <a:pt x="13177" y="2741"/>
                    <a:pt x="13444" y="2226"/>
                  </a:cubicBezTo>
                  <a:cubicBezTo>
                    <a:pt x="13711" y="1712"/>
                    <a:pt x="14244" y="1455"/>
                    <a:pt x="14777" y="1198"/>
                  </a:cubicBezTo>
                  <a:cubicBezTo>
                    <a:pt x="15044" y="941"/>
                    <a:pt x="15577" y="941"/>
                    <a:pt x="15844" y="426"/>
                  </a:cubicBezTo>
                  <a:cubicBezTo>
                    <a:pt x="15844" y="-88"/>
                    <a:pt x="14777" y="-88"/>
                    <a:pt x="14777" y="169"/>
                  </a:cubicBezTo>
                  <a:cubicBezTo>
                    <a:pt x="14244" y="683"/>
                    <a:pt x="13444" y="1455"/>
                    <a:pt x="12644" y="1455"/>
                  </a:cubicBezTo>
                  <a:cubicBezTo>
                    <a:pt x="11844" y="1455"/>
                    <a:pt x="11844" y="1455"/>
                    <a:pt x="11577" y="1969"/>
                  </a:cubicBezTo>
                  <a:cubicBezTo>
                    <a:pt x="11311" y="2483"/>
                    <a:pt x="11311" y="1712"/>
                    <a:pt x="10777" y="1712"/>
                  </a:cubicBezTo>
                  <a:cubicBezTo>
                    <a:pt x="9711" y="1969"/>
                    <a:pt x="10244" y="3512"/>
                    <a:pt x="9444" y="4026"/>
                  </a:cubicBezTo>
                  <a:cubicBezTo>
                    <a:pt x="9177" y="4283"/>
                    <a:pt x="8644" y="4541"/>
                    <a:pt x="8377" y="5055"/>
                  </a:cubicBezTo>
                  <a:cubicBezTo>
                    <a:pt x="8377" y="5055"/>
                    <a:pt x="8377" y="5826"/>
                    <a:pt x="8111" y="5826"/>
                  </a:cubicBezTo>
                  <a:cubicBezTo>
                    <a:pt x="7844" y="5312"/>
                    <a:pt x="7577" y="5055"/>
                    <a:pt x="7311" y="4798"/>
                  </a:cubicBezTo>
                  <a:cubicBezTo>
                    <a:pt x="7044" y="4283"/>
                    <a:pt x="6777" y="4283"/>
                    <a:pt x="6511" y="4283"/>
                  </a:cubicBezTo>
                  <a:cubicBezTo>
                    <a:pt x="5444" y="4026"/>
                    <a:pt x="4911" y="3255"/>
                    <a:pt x="3844" y="4026"/>
                  </a:cubicBezTo>
                  <a:cubicBezTo>
                    <a:pt x="3311" y="4283"/>
                    <a:pt x="2244" y="5055"/>
                    <a:pt x="1711" y="4541"/>
                  </a:cubicBezTo>
                  <a:cubicBezTo>
                    <a:pt x="1444" y="4283"/>
                    <a:pt x="1177" y="4283"/>
                    <a:pt x="911" y="4026"/>
                  </a:cubicBezTo>
                  <a:cubicBezTo>
                    <a:pt x="377" y="4026"/>
                    <a:pt x="644" y="3512"/>
                    <a:pt x="111" y="4026"/>
                  </a:cubicBezTo>
                  <a:cubicBezTo>
                    <a:pt x="-156" y="4283"/>
                    <a:pt x="111" y="4283"/>
                    <a:pt x="377" y="4541"/>
                  </a:cubicBezTo>
                  <a:cubicBezTo>
                    <a:pt x="377" y="4798"/>
                    <a:pt x="111" y="5055"/>
                    <a:pt x="111" y="5312"/>
                  </a:cubicBezTo>
                  <a:cubicBezTo>
                    <a:pt x="644" y="5312"/>
                    <a:pt x="1177" y="5569"/>
                    <a:pt x="1444" y="5569"/>
                  </a:cubicBezTo>
                  <a:cubicBezTo>
                    <a:pt x="1711" y="5826"/>
                    <a:pt x="1977" y="5826"/>
                    <a:pt x="1977" y="6083"/>
                  </a:cubicBezTo>
                  <a:cubicBezTo>
                    <a:pt x="2244" y="6341"/>
                    <a:pt x="2244" y="6083"/>
                    <a:pt x="2511" y="6083"/>
                  </a:cubicBezTo>
                  <a:cubicBezTo>
                    <a:pt x="2511" y="5826"/>
                    <a:pt x="2511" y="6598"/>
                    <a:pt x="2777" y="6598"/>
                  </a:cubicBezTo>
                  <a:cubicBezTo>
                    <a:pt x="3044" y="6855"/>
                    <a:pt x="3311" y="6598"/>
                    <a:pt x="3844" y="6341"/>
                  </a:cubicBezTo>
                  <a:cubicBezTo>
                    <a:pt x="4111" y="6341"/>
                    <a:pt x="3311" y="5826"/>
                    <a:pt x="3311" y="5826"/>
                  </a:cubicBezTo>
                  <a:cubicBezTo>
                    <a:pt x="3311" y="5569"/>
                    <a:pt x="4111" y="5055"/>
                    <a:pt x="4111" y="4798"/>
                  </a:cubicBezTo>
                  <a:cubicBezTo>
                    <a:pt x="4377" y="4541"/>
                    <a:pt x="4911" y="4283"/>
                    <a:pt x="5177" y="4541"/>
                  </a:cubicBezTo>
                  <a:cubicBezTo>
                    <a:pt x="5444" y="4541"/>
                    <a:pt x="5977" y="4798"/>
                    <a:pt x="5977" y="4798"/>
                  </a:cubicBezTo>
                  <a:cubicBezTo>
                    <a:pt x="5977" y="5055"/>
                    <a:pt x="5977" y="5055"/>
                    <a:pt x="6244" y="5055"/>
                  </a:cubicBezTo>
                  <a:cubicBezTo>
                    <a:pt x="6244" y="5312"/>
                    <a:pt x="5977" y="5569"/>
                    <a:pt x="5977" y="5569"/>
                  </a:cubicBezTo>
                  <a:cubicBezTo>
                    <a:pt x="5977" y="5826"/>
                    <a:pt x="6511" y="6341"/>
                    <a:pt x="6511" y="6598"/>
                  </a:cubicBezTo>
                  <a:cubicBezTo>
                    <a:pt x="7044" y="7369"/>
                    <a:pt x="7577" y="7369"/>
                    <a:pt x="7577" y="8398"/>
                  </a:cubicBezTo>
                  <a:cubicBezTo>
                    <a:pt x="7577" y="9169"/>
                    <a:pt x="7577" y="9941"/>
                    <a:pt x="7311" y="10712"/>
                  </a:cubicBezTo>
                  <a:cubicBezTo>
                    <a:pt x="7311" y="10969"/>
                    <a:pt x="7844" y="10969"/>
                    <a:pt x="7844" y="11226"/>
                  </a:cubicBezTo>
                  <a:cubicBezTo>
                    <a:pt x="7577" y="11483"/>
                    <a:pt x="7311" y="11741"/>
                    <a:pt x="7311" y="11998"/>
                  </a:cubicBezTo>
                  <a:cubicBezTo>
                    <a:pt x="7044" y="12255"/>
                    <a:pt x="7044" y="12769"/>
                    <a:pt x="6777" y="12769"/>
                  </a:cubicBezTo>
                  <a:cubicBezTo>
                    <a:pt x="6244" y="13026"/>
                    <a:pt x="5711" y="12769"/>
                    <a:pt x="5711" y="13541"/>
                  </a:cubicBezTo>
                  <a:cubicBezTo>
                    <a:pt x="5711" y="14055"/>
                    <a:pt x="4911" y="14055"/>
                    <a:pt x="5711" y="14312"/>
                  </a:cubicBezTo>
                  <a:cubicBezTo>
                    <a:pt x="5977" y="14569"/>
                    <a:pt x="6244" y="14569"/>
                    <a:pt x="6777" y="14826"/>
                  </a:cubicBezTo>
                  <a:cubicBezTo>
                    <a:pt x="7044" y="15083"/>
                    <a:pt x="7311" y="15341"/>
                    <a:pt x="7577" y="15598"/>
                  </a:cubicBezTo>
                  <a:cubicBezTo>
                    <a:pt x="8111" y="15855"/>
                    <a:pt x="8377" y="15598"/>
                    <a:pt x="8911" y="15598"/>
                  </a:cubicBezTo>
                  <a:cubicBezTo>
                    <a:pt x="9177" y="15598"/>
                    <a:pt x="9444" y="15855"/>
                    <a:pt x="9977" y="16112"/>
                  </a:cubicBezTo>
                  <a:cubicBezTo>
                    <a:pt x="10244" y="16112"/>
                    <a:pt x="10511" y="16112"/>
                    <a:pt x="10777" y="16369"/>
                  </a:cubicBezTo>
                  <a:cubicBezTo>
                    <a:pt x="11577" y="16883"/>
                    <a:pt x="12111" y="17398"/>
                    <a:pt x="12644" y="18169"/>
                  </a:cubicBezTo>
                  <a:cubicBezTo>
                    <a:pt x="12911" y="18941"/>
                    <a:pt x="13177" y="19198"/>
                    <a:pt x="14244" y="19455"/>
                  </a:cubicBezTo>
                  <a:cubicBezTo>
                    <a:pt x="14511" y="19455"/>
                    <a:pt x="14777" y="19198"/>
                    <a:pt x="15044" y="18941"/>
                  </a:cubicBezTo>
                  <a:cubicBezTo>
                    <a:pt x="15311" y="18941"/>
                    <a:pt x="15577" y="19455"/>
                    <a:pt x="15844" y="19198"/>
                  </a:cubicBezTo>
                  <a:cubicBezTo>
                    <a:pt x="16377" y="18941"/>
                    <a:pt x="16911" y="19198"/>
                    <a:pt x="17177" y="19455"/>
                  </a:cubicBezTo>
                  <a:cubicBezTo>
                    <a:pt x="17177" y="19712"/>
                    <a:pt x="16911" y="20226"/>
                    <a:pt x="16911" y="20483"/>
                  </a:cubicBezTo>
                  <a:cubicBezTo>
                    <a:pt x="16644" y="20741"/>
                    <a:pt x="16377" y="20741"/>
                    <a:pt x="16911" y="20998"/>
                  </a:cubicBezTo>
                  <a:cubicBezTo>
                    <a:pt x="16911" y="20998"/>
                    <a:pt x="17444" y="21512"/>
                    <a:pt x="17177" y="21512"/>
                  </a:cubicBezTo>
                  <a:cubicBezTo>
                    <a:pt x="17711" y="21512"/>
                    <a:pt x="17977" y="18683"/>
                    <a:pt x="18244" y="18169"/>
                  </a:cubicBezTo>
                  <a:cubicBezTo>
                    <a:pt x="18244" y="17141"/>
                    <a:pt x="17444" y="16883"/>
                    <a:pt x="17177" y="16112"/>
                  </a:cubicBezTo>
                  <a:cubicBezTo>
                    <a:pt x="17177" y="15598"/>
                    <a:pt x="17177" y="15341"/>
                    <a:pt x="17444" y="15341"/>
                  </a:cubicBezTo>
                  <a:cubicBezTo>
                    <a:pt x="17711" y="15341"/>
                    <a:pt x="18511" y="15083"/>
                    <a:pt x="18511" y="14826"/>
                  </a:cubicBezTo>
                  <a:cubicBezTo>
                    <a:pt x="18244" y="14826"/>
                    <a:pt x="17711" y="14826"/>
                    <a:pt x="17711" y="14569"/>
                  </a:cubicBezTo>
                  <a:cubicBezTo>
                    <a:pt x="17444" y="14569"/>
                    <a:pt x="17444" y="14055"/>
                    <a:pt x="17444" y="14055"/>
                  </a:cubicBezTo>
                  <a:cubicBezTo>
                    <a:pt x="17977" y="14055"/>
                    <a:pt x="18511" y="14055"/>
                    <a:pt x="19044" y="14055"/>
                  </a:cubicBezTo>
                  <a:cubicBezTo>
                    <a:pt x="19311" y="14055"/>
                    <a:pt x="20911" y="13283"/>
                    <a:pt x="20911" y="13541"/>
                  </a:cubicBezTo>
                  <a:cubicBezTo>
                    <a:pt x="20911" y="13026"/>
                    <a:pt x="20111" y="12255"/>
                    <a:pt x="20377" y="12255"/>
                  </a:cubicBezTo>
                  <a:cubicBezTo>
                    <a:pt x="20644" y="11998"/>
                    <a:pt x="20111" y="12255"/>
                    <a:pt x="20377" y="12255"/>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50" name="Shape 750"/>
            <p:cNvSpPr/>
            <p:nvPr/>
          </p:nvSpPr>
          <p:spPr>
            <a:xfrm>
              <a:off x="3463471" y="4764996"/>
              <a:ext cx="219212" cy="272825"/>
            </a:xfrm>
            <a:custGeom>
              <a:avLst/>
              <a:gdLst/>
              <a:ahLst/>
              <a:cxnLst>
                <a:cxn ang="0">
                  <a:pos x="wd2" y="hd2"/>
                </a:cxn>
                <a:cxn ang="5400000">
                  <a:pos x="wd2" y="hd2"/>
                </a:cxn>
                <a:cxn ang="10800000">
                  <a:pos x="wd2" y="hd2"/>
                </a:cxn>
                <a:cxn ang="16200000">
                  <a:pos x="wd2" y="hd2"/>
                </a:cxn>
              </a:cxnLst>
              <a:rect l="0" t="0" r="r" b="b"/>
              <a:pathLst>
                <a:path w="21172" h="21050" extrusionOk="0">
                  <a:moveTo>
                    <a:pt x="15429" y="3927"/>
                  </a:moveTo>
                  <a:cubicBezTo>
                    <a:pt x="13886" y="3927"/>
                    <a:pt x="13114" y="2618"/>
                    <a:pt x="11571" y="1964"/>
                  </a:cubicBezTo>
                  <a:cubicBezTo>
                    <a:pt x="10800" y="1309"/>
                    <a:pt x="9257" y="0"/>
                    <a:pt x="7714" y="0"/>
                  </a:cubicBezTo>
                  <a:cubicBezTo>
                    <a:pt x="7714" y="1964"/>
                    <a:pt x="3086" y="655"/>
                    <a:pt x="3086" y="2618"/>
                  </a:cubicBezTo>
                  <a:cubicBezTo>
                    <a:pt x="3086" y="3927"/>
                    <a:pt x="3086" y="3927"/>
                    <a:pt x="2314" y="4582"/>
                  </a:cubicBezTo>
                  <a:cubicBezTo>
                    <a:pt x="771" y="5236"/>
                    <a:pt x="1543" y="5891"/>
                    <a:pt x="1543" y="6545"/>
                  </a:cubicBezTo>
                  <a:cubicBezTo>
                    <a:pt x="1543" y="7200"/>
                    <a:pt x="771" y="7855"/>
                    <a:pt x="0" y="8509"/>
                  </a:cubicBezTo>
                  <a:cubicBezTo>
                    <a:pt x="0" y="8509"/>
                    <a:pt x="0" y="9164"/>
                    <a:pt x="0" y="9818"/>
                  </a:cubicBezTo>
                  <a:cubicBezTo>
                    <a:pt x="771" y="10473"/>
                    <a:pt x="0" y="11127"/>
                    <a:pt x="0" y="11782"/>
                  </a:cubicBezTo>
                  <a:cubicBezTo>
                    <a:pt x="0" y="11782"/>
                    <a:pt x="771" y="13745"/>
                    <a:pt x="1543" y="13091"/>
                  </a:cubicBezTo>
                  <a:cubicBezTo>
                    <a:pt x="3086" y="13091"/>
                    <a:pt x="3086" y="11782"/>
                    <a:pt x="3857" y="11782"/>
                  </a:cubicBezTo>
                  <a:cubicBezTo>
                    <a:pt x="3086" y="11782"/>
                    <a:pt x="4629" y="13091"/>
                    <a:pt x="3857" y="13091"/>
                  </a:cubicBezTo>
                  <a:cubicBezTo>
                    <a:pt x="3857" y="14400"/>
                    <a:pt x="3857" y="15055"/>
                    <a:pt x="2314" y="15709"/>
                  </a:cubicBezTo>
                  <a:cubicBezTo>
                    <a:pt x="2314" y="15709"/>
                    <a:pt x="3086" y="17018"/>
                    <a:pt x="2314" y="17018"/>
                  </a:cubicBezTo>
                  <a:cubicBezTo>
                    <a:pt x="2314" y="17673"/>
                    <a:pt x="1543" y="17673"/>
                    <a:pt x="2314" y="18327"/>
                  </a:cubicBezTo>
                  <a:cubicBezTo>
                    <a:pt x="3857" y="18982"/>
                    <a:pt x="4629" y="18982"/>
                    <a:pt x="6171" y="20945"/>
                  </a:cubicBezTo>
                  <a:cubicBezTo>
                    <a:pt x="6943" y="21600"/>
                    <a:pt x="7714" y="18982"/>
                    <a:pt x="8486" y="18982"/>
                  </a:cubicBezTo>
                  <a:cubicBezTo>
                    <a:pt x="9257" y="17018"/>
                    <a:pt x="10029" y="15055"/>
                    <a:pt x="12343" y="14400"/>
                  </a:cubicBezTo>
                  <a:cubicBezTo>
                    <a:pt x="13886" y="13745"/>
                    <a:pt x="15429" y="13745"/>
                    <a:pt x="16971" y="12436"/>
                  </a:cubicBezTo>
                  <a:cubicBezTo>
                    <a:pt x="18514" y="11782"/>
                    <a:pt x="20057" y="10473"/>
                    <a:pt x="20829" y="8509"/>
                  </a:cubicBezTo>
                  <a:cubicBezTo>
                    <a:pt x="20829" y="7200"/>
                    <a:pt x="21600" y="6545"/>
                    <a:pt x="20829" y="5236"/>
                  </a:cubicBezTo>
                  <a:cubicBezTo>
                    <a:pt x="20057" y="4582"/>
                    <a:pt x="19286" y="3927"/>
                    <a:pt x="18514" y="3273"/>
                  </a:cubicBezTo>
                  <a:cubicBezTo>
                    <a:pt x="17743" y="3273"/>
                    <a:pt x="16200" y="3927"/>
                    <a:pt x="15429" y="392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51" name="Shape 751"/>
            <p:cNvSpPr/>
            <p:nvPr/>
          </p:nvSpPr>
          <p:spPr>
            <a:xfrm>
              <a:off x="3450583" y="4816947"/>
              <a:ext cx="501086" cy="792952"/>
            </a:xfrm>
            <a:custGeom>
              <a:avLst/>
              <a:gdLst/>
              <a:ahLst/>
              <a:cxnLst>
                <a:cxn ang="0">
                  <a:pos x="wd2" y="hd2"/>
                </a:cxn>
                <a:cxn ang="5400000">
                  <a:pos x="wd2" y="hd2"/>
                </a:cxn>
                <a:cxn ang="10800000">
                  <a:pos x="wd2" y="hd2"/>
                </a:cxn>
                <a:cxn ang="16200000">
                  <a:pos x="wd2" y="hd2"/>
                </a:cxn>
              </a:cxnLst>
              <a:rect l="0" t="0" r="r" b="b"/>
              <a:pathLst>
                <a:path w="21109" h="21271" extrusionOk="0">
                  <a:moveTo>
                    <a:pt x="18746" y="4775"/>
                  </a:moveTo>
                  <a:cubicBezTo>
                    <a:pt x="17396" y="4320"/>
                    <a:pt x="19422" y="3411"/>
                    <a:pt x="18409" y="3183"/>
                  </a:cubicBezTo>
                  <a:cubicBezTo>
                    <a:pt x="17734" y="2728"/>
                    <a:pt x="17059" y="2956"/>
                    <a:pt x="16384" y="2956"/>
                  </a:cubicBezTo>
                  <a:cubicBezTo>
                    <a:pt x="15709" y="2728"/>
                    <a:pt x="15709" y="3183"/>
                    <a:pt x="15034" y="3183"/>
                  </a:cubicBezTo>
                  <a:cubicBezTo>
                    <a:pt x="14359" y="2956"/>
                    <a:pt x="13684" y="2956"/>
                    <a:pt x="13347" y="2501"/>
                  </a:cubicBezTo>
                  <a:cubicBezTo>
                    <a:pt x="13009" y="2274"/>
                    <a:pt x="12671" y="1592"/>
                    <a:pt x="12334" y="1364"/>
                  </a:cubicBezTo>
                  <a:cubicBezTo>
                    <a:pt x="11659" y="1137"/>
                    <a:pt x="11321" y="682"/>
                    <a:pt x="10646" y="455"/>
                  </a:cubicBezTo>
                  <a:cubicBezTo>
                    <a:pt x="10309" y="0"/>
                    <a:pt x="9634" y="227"/>
                    <a:pt x="8959" y="0"/>
                  </a:cubicBezTo>
                  <a:cubicBezTo>
                    <a:pt x="9634" y="455"/>
                    <a:pt x="9971" y="682"/>
                    <a:pt x="9971" y="1137"/>
                  </a:cubicBezTo>
                  <a:cubicBezTo>
                    <a:pt x="9634" y="1592"/>
                    <a:pt x="9634" y="2046"/>
                    <a:pt x="8959" y="2274"/>
                  </a:cubicBezTo>
                  <a:cubicBezTo>
                    <a:pt x="8284" y="2728"/>
                    <a:pt x="7946" y="3183"/>
                    <a:pt x="7271" y="3183"/>
                  </a:cubicBezTo>
                  <a:cubicBezTo>
                    <a:pt x="6596" y="3411"/>
                    <a:pt x="5921" y="3411"/>
                    <a:pt x="5246" y="3865"/>
                  </a:cubicBezTo>
                  <a:cubicBezTo>
                    <a:pt x="4909" y="4093"/>
                    <a:pt x="3559" y="6139"/>
                    <a:pt x="3221" y="5912"/>
                  </a:cubicBezTo>
                  <a:cubicBezTo>
                    <a:pt x="2546" y="5229"/>
                    <a:pt x="2209" y="5229"/>
                    <a:pt x="1534" y="5002"/>
                  </a:cubicBezTo>
                  <a:cubicBezTo>
                    <a:pt x="1196" y="5002"/>
                    <a:pt x="1196" y="5002"/>
                    <a:pt x="1534" y="4775"/>
                  </a:cubicBezTo>
                  <a:cubicBezTo>
                    <a:pt x="1871" y="4547"/>
                    <a:pt x="1871" y="4320"/>
                    <a:pt x="1534" y="4093"/>
                  </a:cubicBezTo>
                  <a:cubicBezTo>
                    <a:pt x="859" y="4320"/>
                    <a:pt x="-491" y="5229"/>
                    <a:pt x="184" y="5912"/>
                  </a:cubicBezTo>
                  <a:cubicBezTo>
                    <a:pt x="184" y="5912"/>
                    <a:pt x="859" y="6594"/>
                    <a:pt x="521" y="6821"/>
                  </a:cubicBezTo>
                  <a:cubicBezTo>
                    <a:pt x="184" y="6821"/>
                    <a:pt x="-154" y="7048"/>
                    <a:pt x="521" y="7276"/>
                  </a:cubicBezTo>
                  <a:cubicBezTo>
                    <a:pt x="2209" y="7958"/>
                    <a:pt x="3559" y="9322"/>
                    <a:pt x="4234" y="10686"/>
                  </a:cubicBezTo>
                  <a:cubicBezTo>
                    <a:pt x="5246" y="11823"/>
                    <a:pt x="5921" y="13187"/>
                    <a:pt x="7271" y="14324"/>
                  </a:cubicBezTo>
                  <a:cubicBezTo>
                    <a:pt x="7609" y="14779"/>
                    <a:pt x="8284" y="15234"/>
                    <a:pt x="8284" y="15916"/>
                  </a:cubicBezTo>
                  <a:cubicBezTo>
                    <a:pt x="8284" y="16143"/>
                    <a:pt x="7946" y="15916"/>
                    <a:pt x="7946" y="16143"/>
                  </a:cubicBezTo>
                  <a:cubicBezTo>
                    <a:pt x="8284" y="16371"/>
                    <a:pt x="8621" y="16598"/>
                    <a:pt x="8959" y="16825"/>
                  </a:cubicBezTo>
                  <a:cubicBezTo>
                    <a:pt x="9296" y="17280"/>
                    <a:pt x="9634" y="17735"/>
                    <a:pt x="10309" y="17962"/>
                  </a:cubicBezTo>
                  <a:cubicBezTo>
                    <a:pt x="11321" y="18189"/>
                    <a:pt x="12334" y="18644"/>
                    <a:pt x="13347" y="18872"/>
                  </a:cubicBezTo>
                  <a:cubicBezTo>
                    <a:pt x="14022" y="19099"/>
                    <a:pt x="14696" y="19554"/>
                    <a:pt x="15709" y="19781"/>
                  </a:cubicBezTo>
                  <a:cubicBezTo>
                    <a:pt x="16384" y="20236"/>
                    <a:pt x="17059" y="20691"/>
                    <a:pt x="17734" y="21145"/>
                  </a:cubicBezTo>
                  <a:cubicBezTo>
                    <a:pt x="19084" y="21600"/>
                    <a:pt x="18746" y="20691"/>
                    <a:pt x="19422" y="20463"/>
                  </a:cubicBezTo>
                  <a:cubicBezTo>
                    <a:pt x="19759" y="20236"/>
                    <a:pt x="19759" y="19781"/>
                    <a:pt x="20096" y="19554"/>
                  </a:cubicBezTo>
                  <a:cubicBezTo>
                    <a:pt x="20096" y="19326"/>
                    <a:pt x="21109" y="18872"/>
                    <a:pt x="20771" y="18644"/>
                  </a:cubicBezTo>
                  <a:cubicBezTo>
                    <a:pt x="20096" y="18417"/>
                    <a:pt x="19759" y="18417"/>
                    <a:pt x="20096" y="17735"/>
                  </a:cubicBezTo>
                  <a:cubicBezTo>
                    <a:pt x="20096" y="17507"/>
                    <a:pt x="20096" y="17280"/>
                    <a:pt x="20096" y="17280"/>
                  </a:cubicBezTo>
                  <a:cubicBezTo>
                    <a:pt x="20434" y="17053"/>
                    <a:pt x="20771" y="16825"/>
                    <a:pt x="20771" y="16825"/>
                  </a:cubicBezTo>
                  <a:cubicBezTo>
                    <a:pt x="21109" y="16143"/>
                    <a:pt x="20434" y="15006"/>
                    <a:pt x="21109" y="14552"/>
                  </a:cubicBezTo>
                  <a:cubicBezTo>
                    <a:pt x="21109" y="14324"/>
                    <a:pt x="20771" y="13869"/>
                    <a:pt x="20434" y="13415"/>
                  </a:cubicBezTo>
                  <a:cubicBezTo>
                    <a:pt x="20096" y="12733"/>
                    <a:pt x="19759" y="12733"/>
                    <a:pt x="18746" y="12960"/>
                  </a:cubicBezTo>
                  <a:cubicBezTo>
                    <a:pt x="17396" y="12960"/>
                    <a:pt x="18071" y="11368"/>
                    <a:pt x="18071" y="10914"/>
                  </a:cubicBezTo>
                  <a:cubicBezTo>
                    <a:pt x="17396" y="11141"/>
                    <a:pt x="17059" y="11596"/>
                    <a:pt x="16384" y="11596"/>
                  </a:cubicBezTo>
                  <a:cubicBezTo>
                    <a:pt x="16046" y="11596"/>
                    <a:pt x="15371" y="11596"/>
                    <a:pt x="15034" y="11596"/>
                  </a:cubicBezTo>
                  <a:cubicBezTo>
                    <a:pt x="14696" y="11368"/>
                    <a:pt x="14696" y="10914"/>
                    <a:pt x="14359" y="10914"/>
                  </a:cubicBezTo>
                  <a:cubicBezTo>
                    <a:pt x="13347" y="10914"/>
                    <a:pt x="13347" y="10004"/>
                    <a:pt x="13009" y="9549"/>
                  </a:cubicBezTo>
                  <a:cubicBezTo>
                    <a:pt x="12334" y="9095"/>
                    <a:pt x="11997" y="8413"/>
                    <a:pt x="12671" y="7958"/>
                  </a:cubicBezTo>
                  <a:cubicBezTo>
                    <a:pt x="13009" y="7731"/>
                    <a:pt x="13684" y="7731"/>
                    <a:pt x="13684" y="7503"/>
                  </a:cubicBezTo>
                  <a:cubicBezTo>
                    <a:pt x="13684" y="7276"/>
                    <a:pt x="13684" y="7048"/>
                    <a:pt x="13684" y="6821"/>
                  </a:cubicBezTo>
                  <a:cubicBezTo>
                    <a:pt x="13684" y="6139"/>
                    <a:pt x="13684" y="5912"/>
                    <a:pt x="14696" y="5684"/>
                  </a:cubicBezTo>
                  <a:cubicBezTo>
                    <a:pt x="15371" y="5457"/>
                    <a:pt x="15709" y="5457"/>
                    <a:pt x="16384" y="5457"/>
                  </a:cubicBezTo>
                  <a:cubicBezTo>
                    <a:pt x="16722" y="5457"/>
                    <a:pt x="17059" y="5229"/>
                    <a:pt x="17396" y="5002"/>
                  </a:cubicBezTo>
                  <a:cubicBezTo>
                    <a:pt x="17734" y="5002"/>
                    <a:pt x="19422" y="5229"/>
                    <a:pt x="18746" y="4775"/>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52" name="Shape 752"/>
            <p:cNvSpPr/>
            <p:nvPr/>
          </p:nvSpPr>
          <p:spPr>
            <a:xfrm>
              <a:off x="3665296" y="5570227"/>
              <a:ext cx="349101" cy="1786940"/>
            </a:xfrm>
            <a:custGeom>
              <a:avLst/>
              <a:gdLst/>
              <a:ahLst/>
              <a:cxnLst>
                <a:cxn ang="0">
                  <a:pos x="wd2" y="hd2"/>
                </a:cxn>
                <a:cxn ang="5400000">
                  <a:pos x="wd2" y="hd2"/>
                </a:cxn>
                <a:cxn ang="10800000">
                  <a:pos x="wd2" y="hd2"/>
                </a:cxn>
                <a:cxn ang="16200000">
                  <a:pos x="wd2" y="hd2"/>
                </a:cxn>
              </a:cxnLst>
              <a:rect l="0" t="0" r="r" b="b"/>
              <a:pathLst>
                <a:path w="21600" h="21466" extrusionOk="0">
                  <a:moveTo>
                    <a:pt x="19636" y="2853"/>
                  </a:moveTo>
                  <a:cubicBezTo>
                    <a:pt x="18655" y="2751"/>
                    <a:pt x="19636" y="2242"/>
                    <a:pt x="18655" y="2038"/>
                  </a:cubicBezTo>
                  <a:cubicBezTo>
                    <a:pt x="18164" y="1936"/>
                    <a:pt x="17182" y="1630"/>
                    <a:pt x="17673" y="1426"/>
                  </a:cubicBezTo>
                  <a:cubicBezTo>
                    <a:pt x="18655" y="1325"/>
                    <a:pt x="17182" y="1325"/>
                    <a:pt x="17673" y="1223"/>
                  </a:cubicBezTo>
                  <a:cubicBezTo>
                    <a:pt x="18164" y="1121"/>
                    <a:pt x="17673" y="1019"/>
                    <a:pt x="17182" y="917"/>
                  </a:cubicBezTo>
                  <a:cubicBezTo>
                    <a:pt x="16691" y="815"/>
                    <a:pt x="16691" y="713"/>
                    <a:pt x="16691" y="509"/>
                  </a:cubicBezTo>
                  <a:cubicBezTo>
                    <a:pt x="16691" y="306"/>
                    <a:pt x="16200" y="204"/>
                    <a:pt x="15709" y="0"/>
                  </a:cubicBezTo>
                  <a:cubicBezTo>
                    <a:pt x="15218" y="102"/>
                    <a:pt x="14727" y="204"/>
                    <a:pt x="14727" y="306"/>
                  </a:cubicBezTo>
                  <a:cubicBezTo>
                    <a:pt x="14236" y="509"/>
                    <a:pt x="13255" y="408"/>
                    <a:pt x="13745" y="611"/>
                  </a:cubicBezTo>
                  <a:cubicBezTo>
                    <a:pt x="13745" y="917"/>
                    <a:pt x="13745" y="1223"/>
                    <a:pt x="13745" y="1528"/>
                  </a:cubicBezTo>
                  <a:cubicBezTo>
                    <a:pt x="13745" y="1936"/>
                    <a:pt x="14236" y="2445"/>
                    <a:pt x="13745" y="2853"/>
                  </a:cubicBezTo>
                  <a:cubicBezTo>
                    <a:pt x="13255" y="2955"/>
                    <a:pt x="12764" y="3057"/>
                    <a:pt x="12764" y="3158"/>
                  </a:cubicBezTo>
                  <a:cubicBezTo>
                    <a:pt x="12764" y="3362"/>
                    <a:pt x="13255" y="3566"/>
                    <a:pt x="13255" y="3770"/>
                  </a:cubicBezTo>
                  <a:cubicBezTo>
                    <a:pt x="13255" y="4381"/>
                    <a:pt x="12273" y="5094"/>
                    <a:pt x="11291" y="5706"/>
                  </a:cubicBezTo>
                  <a:cubicBezTo>
                    <a:pt x="10800" y="6011"/>
                    <a:pt x="10800" y="6215"/>
                    <a:pt x="11291" y="6521"/>
                  </a:cubicBezTo>
                  <a:cubicBezTo>
                    <a:pt x="11291" y="6725"/>
                    <a:pt x="11291" y="6826"/>
                    <a:pt x="10309" y="6928"/>
                  </a:cubicBezTo>
                  <a:cubicBezTo>
                    <a:pt x="9818" y="7030"/>
                    <a:pt x="10309" y="7132"/>
                    <a:pt x="10309" y="7234"/>
                  </a:cubicBezTo>
                  <a:cubicBezTo>
                    <a:pt x="10309" y="7540"/>
                    <a:pt x="10309" y="7845"/>
                    <a:pt x="10309" y="8151"/>
                  </a:cubicBezTo>
                  <a:cubicBezTo>
                    <a:pt x="10309" y="8253"/>
                    <a:pt x="10309" y="8457"/>
                    <a:pt x="10309" y="8558"/>
                  </a:cubicBezTo>
                  <a:cubicBezTo>
                    <a:pt x="9818" y="8660"/>
                    <a:pt x="10309" y="8864"/>
                    <a:pt x="9818" y="8966"/>
                  </a:cubicBezTo>
                  <a:cubicBezTo>
                    <a:pt x="8836" y="9475"/>
                    <a:pt x="7855" y="9985"/>
                    <a:pt x="6873" y="10494"/>
                  </a:cubicBezTo>
                  <a:cubicBezTo>
                    <a:pt x="6382" y="10800"/>
                    <a:pt x="4909" y="10902"/>
                    <a:pt x="5400" y="11208"/>
                  </a:cubicBezTo>
                  <a:cubicBezTo>
                    <a:pt x="5891" y="11513"/>
                    <a:pt x="6873" y="12023"/>
                    <a:pt x="5891" y="12430"/>
                  </a:cubicBezTo>
                  <a:cubicBezTo>
                    <a:pt x="4909" y="12634"/>
                    <a:pt x="3927" y="13143"/>
                    <a:pt x="4909" y="13449"/>
                  </a:cubicBezTo>
                  <a:cubicBezTo>
                    <a:pt x="5400" y="13653"/>
                    <a:pt x="5891" y="13653"/>
                    <a:pt x="6382" y="13551"/>
                  </a:cubicBezTo>
                  <a:cubicBezTo>
                    <a:pt x="6873" y="13449"/>
                    <a:pt x="8836" y="13449"/>
                    <a:pt x="8345" y="13551"/>
                  </a:cubicBezTo>
                  <a:cubicBezTo>
                    <a:pt x="8345" y="13551"/>
                    <a:pt x="7855" y="13551"/>
                    <a:pt x="7364" y="13653"/>
                  </a:cubicBezTo>
                  <a:cubicBezTo>
                    <a:pt x="7364" y="13755"/>
                    <a:pt x="7364" y="13755"/>
                    <a:pt x="7855" y="13857"/>
                  </a:cubicBezTo>
                  <a:cubicBezTo>
                    <a:pt x="7855" y="13857"/>
                    <a:pt x="7364" y="13958"/>
                    <a:pt x="7364" y="13958"/>
                  </a:cubicBezTo>
                  <a:cubicBezTo>
                    <a:pt x="6873" y="14162"/>
                    <a:pt x="6382" y="14570"/>
                    <a:pt x="6873" y="14774"/>
                  </a:cubicBezTo>
                  <a:cubicBezTo>
                    <a:pt x="6873" y="14875"/>
                    <a:pt x="6873" y="14875"/>
                    <a:pt x="6382" y="15079"/>
                  </a:cubicBezTo>
                  <a:cubicBezTo>
                    <a:pt x="5891" y="15181"/>
                    <a:pt x="6873" y="15181"/>
                    <a:pt x="7364" y="15283"/>
                  </a:cubicBezTo>
                  <a:cubicBezTo>
                    <a:pt x="7364" y="15283"/>
                    <a:pt x="7364" y="15283"/>
                    <a:pt x="6873" y="15385"/>
                  </a:cubicBezTo>
                  <a:cubicBezTo>
                    <a:pt x="6382" y="15385"/>
                    <a:pt x="5400" y="15487"/>
                    <a:pt x="6382" y="15487"/>
                  </a:cubicBezTo>
                  <a:cubicBezTo>
                    <a:pt x="5891" y="15589"/>
                    <a:pt x="6382" y="15894"/>
                    <a:pt x="6873" y="15894"/>
                  </a:cubicBezTo>
                  <a:cubicBezTo>
                    <a:pt x="6382" y="15894"/>
                    <a:pt x="4909" y="15792"/>
                    <a:pt x="5400" y="16098"/>
                  </a:cubicBezTo>
                  <a:cubicBezTo>
                    <a:pt x="5400" y="16098"/>
                    <a:pt x="5891" y="16608"/>
                    <a:pt x="4909" y="16506"/>
                  </a:cubicBezTo>
                  <a:cubicBezTo>
                    <a:pt x="4909" y="16506"/>
                    <a:pt x="3927" y="16302"/>
                    <a:pt x="3927" y="16200"/>
                  </a:cubicBezTo>
                  <a:cubicBezTo>
                    <a:pt x="2945" y="16098"/>
                    <a:pt x="3436" y="15996"/>
                    <a:pt x="2455" y="16098"/>
                  </a:cubicBezTo>
                  <a:cubicBezTo>
                    <a:pt x="2455" y="16098"/>
                    <a:pt x="1964" y="16200"/>
                    <a:pt x="1964" y="16200"/>
                  </a:cubicBezTo>
                  <a:cubicBezTo>
                    <a:pt x="1964" y="16302"/>
                    <a:pt x="2455" y="16302"/>
                    <a:pt x="1964" y="16404"/>
                  </a:cubicBezTo>
                  <a:cubicBezTo>
                    <a:pt x="1964" y="16506"/>
                    <a:pt x="0" y="16506"/>
                    <a:pt x="0" y="16709"/>
                  </a:cubicBezTo>
                  <a:cubicBezTo>
                    <a:pt x="0" y="16709"/>
                    <a:pt x="491" y="16811"/>
                    <a:pt x="982" y="16811"/>
                  </a:cubicBezTo>
                  <a:cubicBezTo>
                    <a:pt x="982" y="16811"/>
                    <a:pt x="491" y="16709"/>
                    <a:pt x="982" y="16608"/>
                  </a:cubicBezTo>
                  <a:cubicBezTo>
                    <a:pt x="982" y="16608"/>
                    <a:pt x="2455" y="16811"/>
                    <a:pt x="3436" y="16709"/>
                  </a:cubicBezTo>
                  <a:cubicBezTo>
                    <a:pt x="5400" y="16608"/>
                    <a:pt x="2455" y="17321"/>
                    <a:pt x="3436" y="17423"/>
                  </a:cubicBezTo>
                  <a:cubicBezTo>
                    <a:pt x="3927" y="17423"/>
                    <a:pt x="4909" y="17321"/>
                    <a:pt x="5400" y="17423"/>
                  </a:cubicBezTo>
                  <a:cubicBezTo>
                    <a:pt x="5891" y="17423"/>
                    <a:pt x="5891" y="17728"/>
                    <a:pt x="5400" y="17626"/>
                  </a:cubicBezTo>
                  <a:cubicBezTo>
                    <a:pt x="5400" y="17626"/>
                    <a:pt x="3927" y="17423"/>
                    <a:pt x="3927" y="17525"/>
                  </a:cubicBezTo>
                  <a:cubicBezTo>
                    <a:pt x="3436" y="17626"/>
                    <a:pt x="2945" y="17626"/>
                    <a:pt x="3436" y="17728"/>
                  </a:cubicBezTo>
                  <a:cubicBezTo>
                    <a:pt x="3436" y="17728"/>
                    <a:pt x="4418" y="17932"/>
                    <a:pt x="3927" y="17932"/>
                  </a:cubicBezTo>
                  <a:cubicBezTo>
                    <a:pt x="3436" y="17932"/>
                    <a:pt x="3436" y="18238"/>
                    <a:pt x="3436" y="18238"/>
                  </a:cubicBezTo>
                  <a:cubicBezTo>
                    <a:pt x="2945" y="18543"/>
                    <a:pt x="4418" y="18136"/>
                    <a:pt x="4418" y="18136"/>
                  </a:cubicBezTo>
                  <a:cubicBezTo>
                    <a:pt x="4418" y="18136"/>
                    <a:pt x="3927" y="18645"/>
                    <a:pt x="4418" y="18543"/>
                  </a:cubicBezTo>
                  <a:cubicBezTo>
                    <a:pt x="4418" y="18543"/>
                    <a:pt x="3927" y="18543"/>
                    <a:pt x="3927" y="18645"/>
                  </a:cubicBezTo>
                  <a:cubicBezTo>
                    <a:pt x="3436" y="18747"/>
                    <a:pt x="3927" y="18747"/>
                    <a:pt x="4418" y="18849"/>
                  </a:cubicBezTo>
                  <a:cubicBezTo>
                    <a:pt x="4418" y="18849"/>
                    <a:pt x="3436" y="18951"/>
                    <a:pt x="3436" y="18951"/>
                  </a:cubicBezTo>
                  <a:cubicBezTo>
                    <a:pt x="2945" y="18951"/>
                    <a:pt x="3436" y="18951"/>
                    <a:pt x="3436" y="19053"/>
                  </a:cubicBezTo>
                  <a:cubicBezTo>
                    <a:pt x="2945" y="19257"/>
                    <a:pt x="4909" y="19257"/>
                    <a:pt x="4909" y="19155"/>
                  </a:cubicBezTo>
                  <a:cubicBezTo>
                    <a:pt x="4909" y="19257"/>
                    <a:pt x="4418" y="19257"/>
                    <a:pt x="4909" y="19358"/>
                  </a:cubicBezTo>
                  <a:cubicBezTo>
                    <a:pt x="4909" y="19358"/>
                    <a:pt x="4909" y="19358"/>
                    <a:pt x="4909" y="19358"/>
                  </a:cubicBezTo>
                  <a:cubicBezTo>
                    <a:pt x="4909" y="19460"/>
                    <a:pt x="3927" y="19562"/>
                    <a:pt x="3927" y="19664"/>
                  </a:cubicBezTo>
                  <a:cubicBezTo>
                    <a:pt x="3436" y="19868"/>
                    <a:pt x="4909" y="19562"/>
                    <a:pt x="5400" y="19562"/>
                  </a:cubicBezTo>
                  <a:cubicBezTo>
                    <a:pt x="4909" y="19664"/>
                    <a:pt x="5400" y="19766"/>
                    <a:pt x="5400" y="19766"/>
                  </a:cubicBezTo>
                  <a:cubicBezTo>
                    <a:pt x="5400" y="19868"/>
                    <a:pt x="3927" y="19970"/>
                    <a:pt x="3927" y="19970"/>
                  </a:cubicBezTo>
                  <a:cubicBezTo>
                    <a:pt x="4909" y="20072"/>
                    <a:pt x="4909" y="19970"/>
                    <a:pt x="5400" y="20174"/>
                  </a:cubicBezTo>
                  <a:cubicBezTo>
                    <a:pt x="5891" y="20377"/>
                    <a:pt x="6873" y="19868"/>
                    <a:pt x="6382" y="19868"/>
                  </a:cubicBezTo>
                  <a:cubicBezTo>
                    <a:pt x="6873" y="19868"/>
                    <a:pt x="6873" y="19970"/>
                    <a:pt x="7364" y="20072"/>
                  </a:cubicBezTo>
                  <a:cubicBezTo>
                    <a:pt x="7364" y="20072"/>
                    <a:pt x="7364" y="19868"/>
                    <a:pt x="7364" y="19868"/>
                  </a:cubicBezTo>
                  <a:cubicBezTo>
                    <a:pt x="7364" y="19868"/>
                    <a:pt x="7364" y="20072"/>
                    <a:pt x="7364" y="20072"/>
                  </a:cubicBezTo>
                  <a:cubicBezTo>
                    <a:pt x="7855" y="19970"/>
                    <a:pt x="7855" y="19868"/>
                    <a:pt x="7855" y="19970"/>
                  </a:cubicBezTo>
                  <a:cubicBezTo>
                    <a:pt x="8345" y="19970"/>
                    <a:pt x="7855" y="20174"/>
                    <a:pt x="7855" y="20174"/>
                  </a:cubicBezTo>
                  <a:cubicBezTo>
                    <a:pt x="7364" y="20275"/>
                    <a:pt x="8345" y="20275"/>
                    <a:pt x="7855" y="20377"/>
                  </a:cubicBezTo>
                  <a:cubicBezTo>
                    <a:pt x="7364" y="20581"/>
                    <a:pt x="8345" y="20479"/>
                    <a:pt x="8836" y="20581"/>
                  </a:cubicBezTo>
                  <a:cubicBezTo>
                    <a:pt x="10309" y="20581"/>
                    <a:pt x="11782" y="20785"/>
                    <a:pt x="10309" y="20989"/>
                  </a:cubicBezTo>
                  <a:cubicBezTo>
                    <a:pt x="9818" y="21091"/>
                    <a:pt x="8345" y="20989"/>
                    <a:pt x="7855" y="21091"/>
                  </a:cubicBezTo>
                  <a:cubicBezTo>
                    <a:pt x="7364" y="21294"/>
                    <a:pt x="8836" y="21192"/>
                    <a:pt x="9327" y="21294"/>
                  </a:cubicBezTo>
                  <a:cubicBezTo>
                    <a:pt x="8836" y="21294"/>
                    <a:pt x="8836" y="21294"/>
                    <a:pt x="8836" y="21294"/>
                  </a:cubicBezTo>
                  <a:cubicBezTo>
                    <a:pt x="8836" y="21294"/>
                    <a:pt x="10800" y="21600"/>
                    <a:pt x="11782" y="21396"/>
                  </a:cubicBezTo>
                  <a:cubicBezTo>
                    <a:pt x="12273" y="21192"/>
                    <a:pt x="11291" y="20989"/>
                    <a:pt x="12273" y="20785"/>
                  </a:cubicBezTo>
                  <a:cubicBezTo>
                    <a:pt x="12764" y="20581"/>
                    <a:pt x="14236" y="20581"/>
                    <a:pt x="14727" y="20581"/>
                  </a:cubicBezTo>
                  <a:cubicBezTo>
                    <a:pt x="17182" y="20275"/>
                    <a:pt x="13745" y="20275"/>
                    <a:pt x="12764" y="20275"/>
                  </a:cubicBezTo>
                  <a:cubicBezTo>
                    <a:pt x="11782" y="20275"/>
                    <a:pt x="10309" y="20275"/>
                    <a:pt x="9327" y="20174"/>
                  </a:cubicBezTo>
                  <a:cubicBezTo>
                    <a:pt x="8345" y="19970"/>
                    <a:pt x="8345" y="19970"/>
                    <a:pt x="8345" y="19562"/>
                  </a:cubicBezTo>
                  <a:cubicBezTo>
                    <a:pt x="8345" y="19155"/>
                    <a:pt x="7855" y="19460"/>
                    <a:pt x="6382" y="19257"/>
                  </a:cubicBezTo>
                  <a:cubicBezTo>
                    <a:pt x="5891" y="19257"/>
                    <a:pt x="5891" y="18951"/>
                    <a:pt x="5891" y="18849"/>
                  </a:cubicBezTo>
                  <a:cubicBezTo>
                    <a:pt x="5400" y="18645"/>
                    <a:pt x="5400" y="18340"/>
                    <a:pt x="6382" y="18238"/>
                  </a:cubicBezTo>
                  <a:cubicBezTo>
                    <a:pt x="6873" y="18136"/>
                    <a:pt x="6873" y="18136"/>
                    <a:pt x="7364" y="18034"/>
                  </a:cubicBezTo>
                  <a:cubicBezTo>
                    <a:pt x="7364" y="17932"/>
                    <a:pt x="7855" y="17830"/>
                    <a:pt x="8345" y="17830"/>
                  </a:cubicBezTo>
                  <a:cubicBezTo>
                    <a:pt x="8836" y="17728"/>
                    <a:pt x="7855" y="17423"/>
                    <a:pt x="8345" y="17219"/>
                  </a:cubicBezTo>
                  <a:cubicBezTo>
                    <a:pt x="8345" y="17117"/>
                    <a:pt x="9327" y="17015"/>
                    <a:pt x="9818" y="16811"/>
                  </a:cubicBezTo>
                  <a:cubicBezTo>
                    <a:pt x="9818" y="16608"/>
                    <a:pt x="9818" y="16302"/>
                    <a:pt x="10309" y="16098"/>
                  </a:cubicBezTo>
                  <a:cubicBezTo>
                    <a:pt x="10309" y="15894"/>
                    <a:pt x="11291" y="15894"/>
                    <a:pt x="10309" y="15691"/>
                  </a:cubicBezTo>
                  <a:cubicBezTo>
                    <a:pt x="9818" y="15589"/>
                    <a:pt x="8345" y="15589"/>
                    <a:pt x="10309" y="15487"/>
                  </a:cubicBezTo>
                  <a:cubicBezTo>
                    <a:pt x="12764" y="15385"/>
                    <a:pt x="9818" y="15385"/>
                    <a:pt x="9327" y="15181"/>
                  </a:cubicBezTo>
                  <a:cubicBezTo>
                    <a:pt x="9327" y="14875"/>
                    <a:pt x="9327" y="14468"/>
                    <a:pt x="9327" y="14264"/>
                  </a:cubicBezTo>
                  <a:cubicBezTo>
                    <a:pt x="9327" y="13857"/>
                    <a:pt x="9327" y="13347"/>
                    <a:pt x="9327" y="12940"/>
                  </a:cubicBezTo>
                  <a:cubicBezTo>
                    <a:pt x="9818" y="12634"/>
                    <a:pt x="10309" y="12125"/>
                    <a:pt x="11291" y="11921"/>
                  </a:cubicBezTo>
                  <a:cubicBezTo>
                    <a:pt x="12764" y="11615"/>
                    <a:pt x="11291" y="11106"/>
                    <a:pt x="11291" y="10800"/>
                  </a:cubicBezTo>
                  <a:cubicBezTo>
                    <a:pt x="11291" y="10596"/>
                    <a:pt x="11782" y="10494"/>
                    <a:pt x="12764" y="10392"/>
                  </a:cubicBezTo>
                  <a:cubicBezTo>
                    <a:pt x="13745" y="10189"/>
                    <a:pt x="13255" y="10087"/>
                    <a:pt x="13255" y="9781"/>
                  </a:cubicBezTo>
                  <a:cubicBezTo>
                    <a:pt x="13255" y="9374"/>
                    <a:pt x="14727" y="9068"/>
                    <a:pt x="14236" y="8660"/>
                  </a:cubicBezTo>
                  <a:cubicBezTo>
                    <a:pt x="14236" y="8355"/>
                    <a:pt x="13745" y="8049"/>
                    <a:pt x="13255" y="7743"/>
                  </a:cubicBezTo>
                  <a:cubicBezTo>
                    <a:pt x="13255" y="7642"/>
                    <a:pt x="12764" y="7540"/>
                    <a:pt x="13255" y="7438"/>
                  </a:cubicBezTo>
                  <a:cubicBezTo>
                    <a:pt x="13745" y="7336"/>
                    <a:pt x="14236" y="6928"/>
                    <a:pt x="14236" y="6826"/>
                  </a:cubicBezTo>
                  <a:cubicBezTo>
                    <a:pt x="14236" y="6725"/>
                    <a:pt x="13745" y="6521"/>
                    <a:pt x="14727" y="6317"/>
                  </a:cubicBezTo>
                  <a:cubicBezTo>
                    <a:pt x="15218" y="6215"/>
                    <a:pt x="14727" y="6011"/>
                    <a:pt x="15218" y="5909"/>
                  </a:cubicBezTo>
                  <a:cubicBezTo>
                    <a:pt x="15218" y="5706"/>
                    <a:pt x="16200" y="5604"/>
                    <a:pt x="16691" y="5502"/>
                  </a:cubicBezTo>
                  <a:cubicBezTo>
                    <a:pt x="16691" y="5400"/>
                    <a:pt x="18164" y="5094"/>
                    <a:pt x="18164" y="4992"/>
                  </a:cubicBezTo>
                  <a:cubicBezTo>
                    <a:pt x="18164" y="4891"/>
                    <a:pt x="17673" y="4687"/>
                    <a:pt x="17673" y="4483"/>
                  </a:cubicBezTo>
                  <a:cubicBezTo>
                    <a:pt x="17673" y="4279"/>
                    <a:pt x="17673" y="4177"/>
                    <a:pt x="17673" y="3974"/>
                  </a:cubicBezTo>
                  <a:cubicBezTo>
                    <a:pt x="17673" y="3668"/>
                    <a:pt x="18164" y="3668"/>
                    <a:pt x="19636" y="3566"/>
                  </a:cubicBezTo>
                  <a:cubicBezTo>
                    <a:pt x="21600" y="3464"/>
                    <a:pt x="21600" y="3260"/>
                    <a:pt x="21600" y="2853"/>
                  </a:cubicBezTo>
                  <a:cubicBezTo>
                    <a:pt x="21109" y="2955"/>
                    <a:pt x="20127" y="2955"/>
                    <a:pt x="19636" y="2853"/>
                  </a:cubicBezTo>
                  <a:cubicBezTo>
                    <a:pt x="19636" y="2853"/>
                    <a:pt x="19636" y="2955"/>
                    <a:pt x="19636" y="2853"/>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53" name="Shape 753"/>
            <p:cNvSpPr/>
            <p:nvPr/>
          </p:nvSpPr>
          <p:spPr>
            <a:xfrm>
              <a:off x="3917664" y="5237468"/>
              <a:ext cx="482395" cy="571913"/>
            </a:xfrm>
            <a:custGeom>
              <a:avLst/>
              <a:gdLst/>
              <a:ahLst/>
              <a:cxnLst>
                <a:cxn ang="0">
                  <a:pos x="wd2" y="hd2"/>
                </a:cxn>
                <a:cxn ang="5400000">
                  <a:pos x="wd2" y="hd2"/>
                </a:cxn>
                <a:cxn ang="10800000">
                  <a:pos x="wd2" y="hd2"/>
                </a:cxn>
                <a:cxn ang="16200000">
                  <a:pos x="wd2" y="hd2"/>
                </a:cxn>
              </a:cxnLst>
              <a:rect l="0" t="0" r="r" b="b"/>
              <a:pathLst>
                <a:path w="20322" h="20879" extrusionOk="0">
                  <a:moveTo>
                    <a:pt x="19952" y="12464"/>
                  </a:moveTo>
                  <a:cubicBezTo>
                    <a:pt x="18601" y="11847"/>
                    <a:pt x="18939" y="11538"/>
                    <a:pt x="18939" y="10304"/>
                  </a:cubicBezTo>
                  <a:cubicBezTo>
                    <a:pt x="17926" y="10304"/>
                    <a:pt x="16914" y="10304"/>
                    <a:pt x="16239" y="10304"/>
                  </a:cubicBezTo>
                  <a:cubicBezTo>
                    <a:pt x="15564" y="10304"/>
                    <a:pt x="15901" y="9995"/>
                    <a:pt x="15901" y="9687"/>
                  </a:cubicBezTo>
                  <a:cubicBezTo>
                    <a:pt x="15901" y="9378"/>
                    <a:pt x="15564" y="8761"/>
                    <a:pt x="15226" y="8761"/>
                  </a:cubicBezTo>
                  <a:cubicBezTo>
                    <a:pt x="15226" y="8453"/>
                    <a:pt x="15564" y="8453"/>
                    <a:pt x="15564" y="8144"/>
                  </a:cubicBezTo>
                  <a:cubicBezTo>
                    <a:pt x="15901" y="7835"/>
                    <a:pt x="15564" y="7527"/>
                    <a:pt x="15226" y="7527"/>
                  </a:cubicBezTo>
                  <a:cubicBezTo>
                    <a:pt x="15226" y="7218"/>
                    <a:pt x="15564" y="6910"/>
                    <a:pt x="15226" y="6601"/>
                  </a:cubicBezTo>
                  <a:cubicBezTo>
                    <a:pt x="14552" y="5984"/>
                    <a:pt x="13877" y="5984"/>
                    <a:pt x="13201" y="5984"/>
                  </a:cubicBezTo>
                  <a:cubicBezTo>
                    <a:pt x="12864" y="5984"/>
                    <a:pt x="12189" y="5367"/>
                    <a:pt x="11851" y="5058"/>
                  </a:cubicBezTo>
                  <a:cubicBezTo>
                    <a:pt x="11176" y="5058"/>
                    <a:pt x="10839" y="4441"/>
                    <a:pt x="10501" y="4441"/>
                  </a:cubicBezTo>
                  <a:cubicBezTo>
                    <a:pt x="9826" y="4441"/>
                    <a:pt x="9489" y="4441"/>
                    <a:pt x="9151" y="4441"/>
                  </a:cubicBezTo>
                  <a:cubicBezTo>
                    <a:pt x="8476" y="4441"/>
                    <a:pt x="7126" y="2898"/>
                    <a:pt x="7126" y="2281"/>
                  </a:cubicBezTo>
                  <a:cubicBezTo>
                    <a:pt x="7126" y="1973"/>
                    <a:pt x="7126" y="1664"/>
                    <a:pt x="7126" y="1355"/>
                  </a:cubicBezTo>
                  <a:cubicBezTo>
                    <a:pt x="7126" y="1047"/>
                    <a:pt x="7126" y="1047"/>
                    <a:pt x="7126" y="738"/>
                  </a:cubicBezTo>
                  <a:cubicBezTo>
                    <a:pt x="7126" y="-496"/>
                    <a:pt x="6452" y="121"/>
                    <a:pt x="5439" y="430"/>
                  </a:cubicBezTo>
                  <a:cubicBezTo>
                    <a:pt x="4426" y="430"/>
                    <a:pt x="3751" y="1355"/>
                    <a:pt x="2739" y="1355"/>
                  </a:cubicBezTo>
                  <a:cubicBezTo>
                    <a:pt x="2064" y="1355"/>
                    <a:pt x="2064" y="1973"/>
                    <a:pt x="1726" y="2281"/>
                  </a:cubicBezTo>
                  <a:cubicBezTo>
                    <a:pt x="1389" y="2281"/>
                    <a:pt x="376" y="1973"/>
                    <a:pt x="39" y="1973"/>
                  </a:cubicBezTo>
                  <a:cubicBezTo>
                    <a:pt x="714" y="2281"/>
                    <a:pt x="1051" y="3824"/>
                    <a:pt x="1389" y="4441"/>
                  </a:cubicBezTo>
                  <a:cubicBezTo>
                    <a:pt x="714" y="4750"/>
                    <a:pt x="1051" y="5984"/>
                    <a:pt x="1051" y="6601"/>
                  </a:cubicBezTo>
                  <a:cubicBezTo>
                    <a:pt x="1051" y="7218"/>
                    <a:pt x="1051" y="7527"/>
                    <a:pt x="714" y="7835"/>
                  </a:cubicBezTo>
                  <a:cubicBezTo>
                    <a:pt x="376" y="8144"/>
                    <a:pt x="376" y="8761"/>
                    <a:pt x="376" y="9070"/>
                  </a:cubicBezTo>
                  <a:cubicBezTo>
                    <a:pt x="39" y="9687"/>
                    <a:pt x="1051" y="9687"/>
                    <a:pt x="1051" y="10304"/>
                  </a:cubicBezTo>
                  <a:cubicBezTo>
                    <a:pt x="1051" y="10613"/>
                    <a:pt x="376" y="10921"/>
                    <a:pt x="376" y="11230"/>
                  </a:cubicBezTo>
                  <a:cubicBezTo>
                    <a:pt x="-636" y="12155"/>
                    <a:pt x="714" y="12464"/>
                    <a:pt x="714" y="13698"/>
                  </a:cubicBezTo>
                  <a:cubicBezTo>
                    <a:pt x="714" y="14007"/>
                    <a:pt x="714" y="14315"/>
                    <a:pt x="714" y="14624"/>
                  </a:cubicBezTo>
                  <a:cubicBezTo>
                    <a:pt x="1051" y="14933"/>
                    <a:pt x="1389" y="15241"/>
                    <a:pt x="1726" y="15550"/>
                  </a:cubicBezTo>
                  <a:cubicBezTo>
                    <a:pt x="1726" y="15858"/>
                    <a:pt x="1051" y="15858"/>
                    <a:pt x="1726" y="16167"/>
                  </a:cubicBezTo>
                  <a:cubicBezTo>
                    <a:pt x="1726" y="16167"/>
                    <a:pt x="1389" y="16784"/>
                    <a:pt x="1389" y="16784"/>
                  </a:cubicBezTo>
                  <a:cubicBezTo>
                    <a:pt x="1389" y="17710"/>
                    <a:pt x="2401" y="18327"/>
                    <a:pt x="2401" y="18944"/>
                  </a:cubicBezTo>
                  <a:cubicBezTo>
                    <a:pt x="2739" y="19870"/>
                    <a:pt x="2064" y="20795"/>
                    <a:pt x="3751" y="20795"/>
                  </a:cubicBezTo>
                  <a:cubicBezTo>
                    <a:pt x="4089" y="21104"/>
                    <a:pt x="4089" y="20487"/>
                    <a:pt x="4089" y="20178"/>
                  </a:cubicBezTo>
                  <a:cubicBezTo>
                    <a:pt x="4089" y="19870"/>
                    <a:pt x="4764" y="19561"/>
                    <a:pt x="5101" y="19561"/>
                  </a:cubicBezTo>
                  <a:cubicBezTo>
                    <a:pt x="5439" y="19253"/>
                    <a:pt x="5776" y="18944"/>
                    <a:pt x="6114" y="19561"/>
                  </a:cubicBezTo>
                  <a:cubicBezTo>
                    <a:pt x="6789" y="19870"/>
                    <a:pt x="7464" y="19561"/>
                    <a:pt x="7802" y="19561"/>
                  </a:cubicBezTo>
                  <a:cubicBezTo>
                    <a:pt x="8476" y="19561"/>
                    <a:pt x="8476" y="20487"/>
                    <a:pt x="8814" y="20487"/>
                  </a:cubicBezTo>
                  <a:cubicBezTo>
                    <a:pt x="9151" y="20487"/>
                    <a:pt x="9489" y="19870"/>
                    <a:pt x="9826" y="19561"/>
                  </a:cubicBezTo>
                  <a:cubicBezTo>
                    <a:pt x="10164" y="18944"/>
                    <a:pt x="11514" y="19870"/>
                    <a:pt x="11851" y="19253"/>
                  </a:cubicBezTo>
                  <a:cubicBezTo>
                    <a:pt x="12526" y="17710"/>
                    <a:pt x="12189" y="16167"/>
                    <a:pt x="14214" y="15550"/>
                  </a:cubicBezTo>
                  <a:cubicBezTo>
                    <a:pt x="14889" y="15241"/>
                    <a:pt x="15901" y="15241"/>
                    <a:pt x="16914" y="15241"/>
                  </a:cubicBezTo>
                  <a:cubicBezTo>
                    <a:pt x="17926" y="15241"/>
                    <a:pt x="18601" y="15550"/>
                    <a:pt x="19276" y="16167"/>
                  </a:cubicBezTo>
                  <a:cubicBezTo>
                    <a:pt x="19614" y="15241"/>
                    <a:pt x="20964" y="12773"/>
                    <a:pt x="19952" y="12464"/>
                  </a:cubicBezTo>
                  <a:cubicBezTo>
                    <a:pt x="19614" y="12155"/>
                    <a:pt x="20289" y="12464"/>
                    <a:pt x="19952" y="12464"/>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54" name="Shape 754"/>
            <p:cNvSpPr/>
            <p:nvPr/>
          </p:nvSpPr>
          <p:spPr>
            <a:xfrm>
              <a:off x="4196364" y="5650453"/>
              <a:ext cx="335441" cy="370010"/>
            </a:xfrm>
            <a:custGeom>
              <a:avLst/>
              <a:gdLst/>
              <a:ahLst/>
              <a:cxnLst>
                <a:cxn ang="0">
                  <a:pos x="wd2" y="hd2"/>
                </a:cxn>
                <a:cxn ang="5400000">
                  <a:pos x="wd2" y="hd2"/>
                </a:cxn>
                <a:cxn ang="10800000">
                  <a:pos x="wd2" y="hd2"/>
                </a:cxn>
                <a:cxn ang="16200000">
                  <a:pos x="wd2" y="hd2"/>
                </a:cxn>
              </a:cxnLst>
              <a:rect l="0" t="0" r="r" b="b"/>
              <a:pathLst>
                <a:path w="20126" h="21302" extrusionOk="0">
                  <a:moveTo>
                    <a:pt x="18919" y="11484"/>
                  </a:moveTo>
                  <a:cubicBezTo>
                    <a:pt x="18439" y="11975"/>
                    <a:pt x="17479" y="12466"/>
                    <a:pt x="16999" y="11484"/>
                  </a:cubicBezTo>
                  <a:cubicBezTo>
                    <a:pt x="16519" y="10993"/>
                    <a:pt x="17479" y="10502"/>
                    <a:pt x="16999" y="9520"/>
                  </a:cubicBezTo>
                  <a:cubicBezTo>
                    <a:pt x="16519" y="9029"/>
                    <a:pt x="16519" y="8538"/>
                    <a:pt x="16039" y="8047"/>
                  </a:cubicBezTo>
                  <a:cubicBezTo>
                    <a:pt x="14599" y="7066"/>
                    <a:pt x="14599" y="8047"/>
                    <a:pt x="13639" y="7557"/>
                  </a:cubicBezTo>
                  <a:cubicBezTo>
                    <a:pt x="13159" y="7557"/>
                    <a:pt x="12679" y="7557"/>
                    <a:pt x="11719" y="7066"/>
                  </a:cubicBezTo>
                  <a:cubicBezTo>
                    <a:pt x="10759" y="7066"/>
                    <a:pt x="11239" y="6084"/>
                    <a:pt x="11719" y="5593"/>
                  </a:cubicBezTo>
                  <a:cubicBezTo>
                    <a:pt x="11719" y="4611"/>
                    <a:pt x="11239" y="3629"/>
                    <a:pt x="11239" y="3138"/>
                  </a:cubicBezTo>
                  <a:cubicBezTo>
                    <a:pt x="10759" y="1666"/>
                    <a:pt x="11239" y="1666"/>
                    <a:pt x="9799" y="1175"/>
                  </a:cubicBezTo>
                  <a:cubicBezTo>
                    <a:pt x="8839" y="193"/>
                    <a:pt x="8359" y="-298"/>
                    <a:pt x="6439" y="193"/>
                  </a:cubicBezTo>
                  <a:cubicBezTo>
                    <a:pt x="4999" y="193"/>
                    <a:pt x="3079" y="684"/>
                    <a:pt x="2119" y="1175"/>
                  </a:cubicBezTo>
                  <a:cubicBezTo>
                    <a:pt x="679" y="2647"/>
                    <a:pt x="1159" y="3629"/>
                    <a:pt x="679" y="5102"/>
                  </a:cubicBezTo>
                  <a:cubicBezTo>
                    <a:pt x="679" y="5593"/>
                    <a:pt x="199" y="6084"/>
                    <a:pt x="199" y="6575"/>
                  </a:cubicBezTo>
                  <a:cubicBezTo>
                    <a:pt x="-281" y="7066"/>
                    <a:pt x="199" y="7066"/>
                    <a:pt x="679" y="8047"/>
                  </a:cubicBezTo>
                  <a:cubicBezTo>
                    <a:pt x="1639" y="9520"/>
                    <a:pt x="2599" y="10011"/>
                    <a:pt x="4039" y="11484"/>
                  </a:cubicBezTo>
                  <a:cubicBezTo>
                    <a:pt x="4519" y="11975"/>
                    <a:pt x="5479" y="11975"/>
                    <a:pt x="5959" y="11975"/>
                  </a:cubicBezTo>
                  <a:cubicBezTo>
                    <a:pt x="6919" y="11975"/>
                    <a:pt x="7399" y="12466"/>
                    <a:pt x="7879" y="12957"/>
                  </a:cubicBezTo>
                  <a:cubicBezTo>
                    <a:pt x="8839" y="13447"/>
                    <a:pt x="12679" y="14920"/>
                    <a:pt x="11719" y="16884"/>
                  </a:cubicBezTo>
                  <a:cubicBezTo>
                    <a:pt x="11239" y="17375"/>
                    <a:pt x="10279" y="17866"/>
                    <a:pt x="10279" y="18847"/>
                  </a:cubicBezTo>
                  <a:cubicBezTo>
                    <a:pt x="10279" y="19829"/>
                    <a:pt x="10279" y="19829"/>
                    <a:pt x="9319" y="20320"/>
                  </a:cubicBezTo>
                  <a:cubicBezTo>
                    <a:pt x="8839" y="21302"/>
                    <a:pt x="12679" y="20811"/>
                    <a:pt x="13159" y="21302"/>
                  </a:cubicBezTo>
                  <a:cubicBezTo>
                    <a:pt x="14119" y="21302"/>
                    <a:pt x="14119" y="21302"/>
                    <a:pt x="15079" y="20811"/>
                  </a:cubicBezTo>
                  <a:cubicBezTo>
                    <a:pt x="15559" y="19829"/>
                    <a:pt x="16999" y="20811"/>
                    <a:pt x="17479" y="20320"/>
                  </a:cubicBezTo>
                  <a:cubicBezTo>
                    <a:pt x="17959" y="19829"/>
                    <a:pt x="18439" y="19338"/>
                    <a:pt x="18919" y="18847"/>
                  </a:cubicBezTo>
                  <a:cubicBezTo>
                    <a:pt x="19399" y="17866"/>
                    <a:pt x="18919" y="16884"/>
                    <a:pt x="19399" y="16393"/>
                  </a:cubicBezTo>
                  <a:cubicBezTo>
                    <a:pt x="19399" y="15411"/>
                    <a:pt x="21319" y="11484"/>
                    <a:pt x="18919" y="11484"/>
                  </a:cubicBezTo>
                  <a:cubicBezTo>
                    <a:pt x="18919" y="11975"/>
                    <a:pt x="19399" y="11484"/>
                    <a:pt x="18919" y="11484"/>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55" name="Shape 755"/>
            <p:cNvSpPr/>
            <p:nvPr/>
          </p:nvSpPr>
          <p:spPr>
            <a:xfrm>
              <a:off x="3745052" y="4610157"/>
              <a:ext cx="1565440" cy="1698921"/>
            </a:xfrm>
            <a:custGeom>
              <a:avLst/>
              <a:gdLst/>
              <a:ahLst/>
              <a:cxnLst>
                <a:cxn ang="0">
                  <a:pos x="wd2" y="hd2"/>
                </a:cxn>
                <a:cxn ang="5400000">
                  <a:pos x="wd2" y="hd2"/>
                </a:cxn>
                <a:cxn ang="10800000">
                  <a:pos x="wd2" y="hd2"/>
                </a:cxn>
                <a:cxn ang="16200000">
                  <a:pos x="wd2" y="hd2"/>
                </a:cxn>
              </a:cxnLst>
              <a:rect l="0" t="0" r="r" b="b"/>
              <a:pathLst>
                <a:path w="21266" h="21514" extrusionOk="0">
                  <a:moveTo>
                    <a:pt x="21153" y="6039"/>
                  </a:moveTo>
                  <a:cubicBezTo>
                    <a:pt x="21045" y="5824"/>
                    <a:pt x="21045" y="5610"/>
                    <a:pt x="20936" y="5502"/>
                  </a:cubicBezTo>
                  <a:cubicBezTo>
                    <a:pt x="20719" y="5395"/>
                    <a:pt x="20394" y="5502"/>
                    <a:pt x="20285" y="5395"/>
                  </a:cubicBezTo>
                  <a:cubicBezTo>
                    <a:pt x="19742" y="5287"/>
                    <a:pt x="19417" y="4857"/>
                    <a:pt x="19091" y="4642"/>
                  </a:cubicBezTo>
                  <a:cubicBezTo>
                    <a:pt x="18874" y="4535"/>
                    <a:pt x="18657" y="4427"/>
                    <a:pt x="18548" y="4320"/>
                  </a:cubicBezTo>
                  <a:cubicBezTo>
                    <a:pt x="18223" y="4213"/>
                    <a:pt x="18114" y="4320"/>
                    <a:pt x="17789" y="4320"/>
                  </a:cubicBezTo>
                  <a:cubicBezTo>
                    <a:pt x="17354" y="4427"/>
                    <a:pt x="16920" y="3890"/>
                    <a:pt x="16486" y="4105"/>
                  </a:cubicBezTo>
                  <a:cubicBezTo>
                    <a:pt x="16160" y="4213"/>
                    <a:pt x="15835" y="3675"/>
                    <a:pt x="15618" y="3568"/>
                  </a:cubicBezTo>
                  <a:cubicBezTo>
                    <a:pt x="15292" y="3353"/>
                    <a:pt x="14858" y="3138"/>
                    <a:pt x="14532" y="3138"/>
                  </a:cubicBezTo>
                  <a:cubicBezTo>
                    <a:pt x="14315" y="3030"/>
                    <a:pt x="14098" y="3030"/>
                    <a:pt x="13990" y="3138"/>
                  </a:cubicBezTo>
                  <a:cubicBezTo>
                    <a:pt x="13881" y="3460"/>
                    <a:pt x="13555" y="3568"/>
                    <a:pt x="13447" y="3783"/>
                  </a:cubicBezTo>
                  <a:cubicBezTo>
                    <a:pt x="13230" y="4105"/>
                    <a:pt x="13338" y="3998"/>
                    <a:pt x="13121" y="3783"/>
                  </a:cubicBezTo>
                  <a:cubicBezTo>
                    <a:pt x="13121" y="3783"/>
                    <a:pt x="13013" y="3675"/>
                    <a:pt x="13013" y="3675"/>
                  </a:cubicBezTo>
                  <a:cubicBezTo>
                    <a:pt x="12796" y="3568"/>
                    <a:pt x="12904" y="3783"/>
                    <a:pt x="12796" y="3890"/>
                  </a:cubicBezTo>
                  <a:cubicBezTo>
                    <a:pt x="12687" y="3998"/>
                    <a:pt x="12361" y="3030"/>
                    <a:pt x="12470" y="3030"/>
                  </a:cubicBezTo>
                  <a:cubicBezTo>
                    <a:pt x="12470" y="3030"/>
                    <a:pt x="12144" y="3460"/>
                    <a:pt x="12036" y="3460"/>
                  </a:cubicBezTo>
                  <a:cubicBezTo>
                    <a:pt x="12036" y="3460"/>
                    <a:pt x="12470" y="3138"/>
                    <a:pt x="12361" y="3030"/>
                  </a:cubicBezTo>
                  <a:cubicBezTo>
                    <a:pt x="12144" y="2923"/>
                    <a:pt x="12144" y="3460"/>
                    <a:pt x="11927" y="3460"/>
                  </a:cubicBezTo>
                  <a:cubicBezTo>
                    <a:pt x="11927" y="3460"/>
                    <a:pt x="12361" y="2815"/>
                    <a:pt x="12361" y="2708"/>
                  </a:cubicBezTo>
                  <a:cubicBezTo>
                    <a:pt x="12361" y="2601"/>
                    <a:pt x="12578" y="2601"/>
                    <a:pt x="12578" y="2493"/>
                  </a:cubicBezTo>
                  <a:cubicBezTo>
                    <a:pt x="12687" y="2386"/>
                    <a:pt x="12796" y="2601"/>
                    <a:pt x="12904" y="2386"/>
                  </a:cubicBezTo>
                  <a:cubicBezTo>
                    <a:pt x="13013" y="2278"/>
                    <a:pt x="12904" y="2278"/>
                    <a:pt x="12904" y="2063"/>
                  </a:cubicBezTo>
                  <a:cubicBezTo>
                    <a:pt x="13013" y="1956"/>
                    <a:pt x="13013" y="1741"/>
                    <a:pt x="12796" y="1633"/>
                  </a:cubicBezTo>
                  <a:cubicBezTo>
                    <a:pt x="12470" y="1526"/>
                    <a:pt x="12470" y="1096"/>
                    <a:pt x="12470" y="774"/>
                  </a:cubicBezTo>
                  <a:cubicBezTo>
                    <a:pt x="12470" y="666"/>
                    <a:pt x="12361" y="559"/>
                    <a:pt x="12253" y="451"/>
                  </a:cubicBezTo>
                  <a:cubicBezTo>
                    <a:pt x="12144" y="344"/>
                    <a:pt x="12036" y="666"/>
                    <a:pt x="11927" y="774"/>
                  </a:cubicBezTo>
                  <a:cubicBezTo>
                    <a:pt x="11819" y="1096"/>
                    <a:pt x="11602" y="1526"/>
                    <a:pt x="11276" y="1526"/>
                  </a:cubicBezTo>
                  <a:cubicBezTo>
                    <a:pt x="11167" y="1526"/>
                    <a:pt x="11059" y="1418"/>
                    <a:pt x="10842" y="1418"/>
                  </a:cubicBezTo>
                  <a:cubicBezTo>
                    <a:pt x="10733" y="1418"/>
                    <a:pt x="10625" y="1526"/>
                    <a:pt x="10516" y="1418"/>
                  </a:cubicBezTo>
                  <a:cubicBezTo>
                    <a:pt x="10299" y="1311"/>
                    <a:pt x="10191" y="1418"/>
                    <a:pt x="9973" y="1418"/>
                  </a:cubicBezTo>
                  <a:cubicBezTo>
                    <a:pt x="9756" y="1418"/>
                    <a:pt x="9865" y="1418"/>
                    <a:pt x="9756" y="1633"/>
                  </a:cubicBezTo>
                  <a:cubicBezTo>
                    <a:pt x="9648" y="1741"/>
                    <a:pt x="9105" y="1633"/>
                    <a:pt x="8997" y="1741"/>
                  </a:cubicBezTo>
                  <a:cubicBezTo>
                    <a:pt x="8780" y="1741"/>
                    <a:pt x="8454" y="1956"/>
                    <a:pt x="8237" y="1956"/>
                  </a:cubicBezTo>
                  <a:cubicBezTo>
                    <a:pt x="7911" y="1956"/>
                    <a:pt x="7694" y="1526"/>
                    <a:pt x="7694" y="1311"/>
                  </a:cubicBezTo>
                  <a:cubicBezTo>
                    <a:pt x="7477" y="989"/>
                    <a:pt x="7911" y="774"/>
                    <a:pt x="7803" y="451"/>
                  </a:cubicBezTo>
                  <a:cubicBezTo>
                    <a:pt x="7694" y="236"/>
                    <a:pt x="7586" y="-86"/>
                    <a:pt x="7368" y="21"/>
                  </a:cubicBezTo>
                  <a:cubicBezTo>
                    <a:pt x="7368" y="129"/>
                    <a:pt x="6609" y="451"/>
                    <a:pt x="6500" y="451"/>
                  </a:cubicBezTo>
                  <a:cubicBezTo>
                    <a:pt x="6392" y="451"/>
                    <a:pt x="6174" y="451"/>
                    <a:pt x="6174" y="559"/>
                  </a:cubicBezTo>
                  <a:cubicBezTo>
                    <a:pt x="6066" y="559"/>
                    <a:pt x="6066" y="881"/>
                    <a:pt x="5957" y="666"/>
                  </a:cubicBezTo>
                  <a:cubicBezTo>
                    <a:pt x="5849" y="559"/>
                    <a:pt x="4981" y="451"/>
                    <a:pt x="4981" y="559"/>
                  </a:cubicBezTo>
                  <a:cubicBezTo>
                    <a:pt x="4981" y="559"/>
                    <a:pt x="5198" y="666"/>
                    <a:pt x="5198" y="666"/>
                  </a:cubicBezTo>
                  <a:cubicBezTo>
                    <a:pt x="5306" y="774"/>
                    <a:pt x="5306" y="881"/>
                    <a:pt x="5306" y="1096"/>
                  </a:cubicBezTo>
                  <a:cubicBezTo>
                    <a:pt x="5415" y="1096"/>
                    <a:pt x="5415" y="1311"/>
                    <a:pt x="5523" y="1418"/>
                  </a:cubicBezTo>
                  <a:cubicBezTo>
                    <a:pt x="5523" y="1418"/>
                    <a:pt x="5740" y="1418"/>
                    <a:pt x="5740" y="1418"/>
                  </a:cubicBezTo>
                  <a:cubicBezTo>
                    <a:pt x="5740" y="1526"/>
                    <a:pt x="5523" y="1633"/>
                    <a:pt x="5415" y="1633"/>
                  </a:cubicBezTo>
                  <a:cubicBezTo>
                    <a:pt x="5306" y="1741"/>
                    <a:pt x="5306" y="1848"/>
                    <a:pt x="5198" y="1956"/>
                  </a:cubicBezTo>
                  <a:cubicBezTo>
                    <a:pt x="5198" y="1956"/>
                    <a:pt x="4655" y="2386"/>
                    <a:pt x="4546" y="2278"/>
                  </a:cubicBezTo>
                  <a:cubicBezTo>
                    <a:pt x="4546" y="2171"/>
                    <a:pt x="4438" y="2171"/>
                    <a:pt x="4329" y="2278"/>
                  </a:cubicBezTo>
                  <a:cubicBezTo>
                    <a:pt x="4221" y="2386"/>
                    <a:pt x="4004" y="2171"/>
                    <a:pt x="4004" y="2171"/>
                  </a:cubicBezTo>
                  <a:cubicBezTo>
                    <a:pt x="3787" y="2063"/>
                    <a:pt x="3678" y="1633"/>
                    <a:pt x="3569" y="1633"/>
                  </a:cubicBezTo>
                  <a:cubicBezTo>
                    <a:pt x="3352" y="1526"/>
                    <a:pt x="3027" y="1848"/>
                    <a:pt x="2810" y="1848"/>
                  </a:cubicBezTo>
                  <a:cubicBezTo>
                    <a:pt x="2593" y="1848"/>
                    <a:pt x="2375" y="1848"/>
                    <a:pt x="2158" y="1848"/>
                  </a:cubicBezTo>
                  <a:cubicBezTo>
                    <a:pt x="2158" y="1848"/>
                    <a:pt x="2158" y="2063"/>
                    <a:pt x="2267" y="2063"/>
                  </a:cubicBezTo>
                  <a:cubicBezTo>
                    <a:pt x="2267" y="2171"/>
                    <a:pt x="2484" y="2171"/>
                    <a:pt x="2593" y="2171"/>
                  </a:cubicBezTo>
                  <a:cubicBezTo>
                    <a:pt x="2593" y="2278"/>
                    <a:pt x="2158" y="2386"/>
                    <a:pt x="2050" y="2386"/>
                  </a:cubicBezTo>
                  <a:cubicBezTo>
                    <a:pt x="1941" y="2493"/>
                    <a:pt x="2158" y="2815"/>
                    <a:pt x="2267" y="2923"/>
                  </a:cubicBezTo>
                  <a:cubicBezTo>
                    <a:pt x="2484" y="3353"/>
                    <a:pt x="2484" y="3675"/>
                    <a:pt x="2267" y="4105"/>
                  </a:cubicBezTo>
                  <a:cubicBezTo>
                    <a:pt x="2267" y="4320"/>
                    <a:pt x="2267" y="4965"/>
                    <a:pt x="2050" y="4965"/>
                  </a:cubicBezTo>
                  <a:cubicBezTo>
                    <a:pt x="1941" y="5072"/>
                    <a:pt x="1724" y="4965"/>
                    <a:pt x="1507" y="5072"/>
                  </a:cubicBezTo>
                  <a:cubicBezTo>
                    <a:pt x="1399" y="5180"/>
                    <a:pt x="1073" y="5180"/>
                    <a:pt x="964" y="5180"/>
                  </a:cubicBezTo>
                  <a:cubicBezTo>
                    <a:pt x="422" y="5395"/>
                    <a:pt x="422" y="5610"/>
                    <a:pt x="422" y="6039"/>
                  </a:cubicBezTo>
                  <a:cubicBezTo>
                    <a:pt x="422" y="6254"/>
                    <a:pt x="96" y="6254"/>
                    <a:pt x="96" y="6362"/>
                  </a:cubicBezTo>
                  <a:cubicBezTo>
                    <a:pt x="96" y="6684"/>
                    <a:pt x="-121" y="6792"/>
                    <a:pt x="96" y="7007"/>
                  </a:cubicBezTo>
                  <a:cubicBezTo>
                    <a:pt x="313" y="7221"/>
                    <a:pt x="313" y="7436"/>
                    <a:pt x="422" y="7651"/>
                  </a:cubicBezTo>
                  <a:cubicBezTo>
                    <a:pt x="422" y="7759"/>
                    <a:pt x="530" y="7759"/>
                    <a:pt x="639" y="7759"/>
                  </a:cubicBezTo>
                  <a:cubicBezTo>
                    <a:pt x="747" y="7759"/>
                    <a:pt x="747" y="7866"/>
                    <a:pt x="856" y="7974"/>
                  </a:cubicBezTo>
                  <a:cubicBezTo>
                    <a:pt x="1073" y="8296"/>
                    <a:pt x="1616" y="7974"/>
                    <a:pt x="1833" y="7759"/>
                  </a:cubicBezTo>
                  <a:cubicBezTo>
                    <a:pt x="1833" y="8081"/>
                    <a:pt x="1616" y="8618"/>
                    <a:pt x="1941" y="8726"/>
                  </a:cubicBezTo>
                  <a:cubicBezTo>
                    <a:pt x="2050" y="8726"/>
                    <a:pt x="2375" y="8618"/>
                    <a:pt x="2484" y="8618"/>
                  </a:cubicBezTo>
                  <a:cubicBezTo>
                    <a:pt x="2810" y="8726"/>
                    <a:pt x="2918" y="8726"/>
                    <a:pt x="3135" y="8511"/>
                  </a:cubicBezTo>
                  <a:cubicBezTo>
                    <a:pt x="3135" y="8404"/>
                    <a:pt x="3352" y="8404"/>
                    <a:pt x="3461" y="8404"/>
                  </a:cubicBezTo>
                  <a:cubicBezTo>
                    <a:pt x="3678" y="8189"/>
                    <a:pt x="3895" y="8081"/>
                    <a:pt x="4112" y="8081"/>
                  </a:cubicBezTo>
                  <a:cubicBezTo>
                    <a:pt x="4329" y="7974"/>
                    <a:pt x="4872" y="7759"/>
                    <a:pt x="4655" y="8189"/>
                  </a:cubicBezTo>
                  <a:cubicBezTo>
                    <a:pt x="4655" y="8404"/>
                    <a:pt x="4546" y="8618"/>
                    <a:pt x="4655" y="8833"/>
                  </a:cubicBezTo>
                  <a:cubicBezTo>
                    <a:pt x="4763" y="9048"/>
                    <a:pt x="4981" y="9263"/>
                    <a:pt x="5198" y="9371"/>
                  </a:cubicBezTo>
                  <a:cubicBezTo>
                    <a:pt x="5415" y="9586"/>
                    <a:pt x="5740" y="9478"/>
                    <a:pt x="5957" y="9586"/>
                  </a:cubicBezTo>
                  <a:cubicBezTo>
                    <a:pt x="6066" y="9693"/>
                    <a:pt x="6174" y="9801"/>
                    <a:pt x="6283" y="9801"/>
                  </a:cubicBezTo>
                  <a:cubicBezTo>
                    <a:pt x="6392" y="9801"/>
                    <a:pt x="6500" y="9908"/>
                    <a:pt x="6500" y="10015"/>
                  </a:cubicBezTo>
                  <a:cubicBezTo>
                    <a:pt x="6717" y="10015"/>
                    <a:pt x="7260" y="9908"/>
                    <a:pt x="7260" y="10230"/>
                  </a:cubicBezTo>
                  <a:cubicBezTo>
                    <a:pt x="7368" y="10445"/>
                    <a:pt x="7260" y="10445"/>
                    <a:pt x="7368" y="10660"/>
                  </a:cubicBezTo>
                  <a:cubicBezTo>
                    <a:pt x="7477" y="10768"/>
                    <a:pt x="7368" y="10768"/>
                    <a:pt x="7260" y="10875"/>
                  </a:cubicBezTo>
                  <a:cubicBezTo>
                    <a:pt x="7260" y="10875"/>
                    <a:pt x="7477" y="11413"/>
                    <a:pt x="7477" y="11520"/>
                  </a:cubicBezTo>
                  <a:cubicBezTo>
                    <a:pt x="7477" y="11627"/>
                    <a:pt x="8345" y="11520"/>
                    <a:pt x="8454" y="11520"/>
                  </a:cubicBezTo>
                  <a:cubicBezTo>
                    <a:pt x="8454" y="11735"/>
                    <a:pt x="8345" y="12057"/>
                    <a:pt x="8562" y="12165"/>
                  </a:cubicBezTo>
                  <a:cubicBezTo>
                    <a:pt x="8888" y="12380"/>
                    <a:pt x="8888" y="12595"/>
                    <a:pt x="8780" y="13024"/>
                  </a:cubicBezTo>
                  <a:cubicBezTo>
                    <a:pt x="8671" y="13239"/>
                    <a:pt x="8562" y="13562"/>
                    <a:pt x="8671" y="13884"/>
                  </a:cubicBezTo>
                  <a:cubicBezTo>
                    <a:pt x="8671" y="13992"/>
                    <a:pt x="8780" y="14207"/>
                    <a:pt x="8780" y="14421"/>
                  </a:cubicBezTo>
                  <a:cubicBezTo>
                    <a:pt x="8780" y="14529"/>
                    <a:pt x="8562" y="14744"/>
                    <a:pt x="8780" y="14744"/>
                  </a:cubicBezTo>
                  <a:cubicBezTo>
                    <a:pt x="8888" y="14851"/>
                    <a:pt x="9214" y="14959"/>
                    <a:pt x="9431" y="14851"/>
                  </a:cubicBezTo>
                  <a:cubicBezTo>
                    <a:pt x="9648" y="14636"/>
                    <a:pt x="10082" y="15389"/>
                    <a:pt x="9973" y="15496"/>
                  </a:cubicBezTo>
                  <a:cubicBezTo>
                    <a:pt x="9973" y="15604"/>
                    <a:pt x="9973" y="15711"/>
                    <a:pt x="10082" y="15818"/>
                  </a:cubicBezTo>
                  <a:cubicBezTo>
                    <a:pt x="10191" y="15926"/>
                    <a:pt x="10408" y="15711"/>
                    <a:pt x="10516" y="15818"/>
                  </a:cubicBezTo>
                  <a:cubicBezTo>
                    <a:pt x="10950" y="16033"/>
                    <a:pt x="10516" y="16463"/>
                    <a:pt x="10516" y="16786"/>
                  </a:cubicBezTo>
                  <a:cubicBezTo>
                    <a:pt x="10733" y="16463"/>
                    <a:pt x="10950" y="17108"/>
                    <a:pt x="10950" y="17108"/>
                  </a:cubicBezTo>
                  <a:cubicBezTo>
                    <a:pt x="11059" y="17538"/>
                    <a:pt x="10842" y="17645"/>
                    <a:pt x="10516" y="17753"/>
                  </a:cubicBezTo>
                  <a:cubicBezTo>
                    <a:pt x="10082" y="17968"/>
                    <a:pt x="9865" y="18183"/>
                    <a:pt x="9648" y="18505"/>
                  </a:cubicBezTo>
                  <a:cubicBezTo>
                    <a:pt x="9539" y="18720"/>
                    <a:pt x="9431" y="18827"/>
                    <a:pt x="9214" y="18935"/>
                  </a:cubicBezTo>
                  <a:cubicBezTo>
                    <a:pt x="9105" y="19150"/>
                    <a:pt x="8888" y="19257"/>
                    <a:pt x="8671" y="19472"/>
                  </a:cubicBezTo>
                  <a:cubicBezTo>
                    <a:pt x="8888" y="19472"/>
                    <a:pt x="9105" y="19365"/>
                    <a:pt x="9214" y="19365"/>
                  </a:cubicBezTo>
                  <a:cubicBezTo>
                    <a:pt x="9322" y="19365"/>
                    <a:pt x="9431" y="19580"/>
                    <a:pt x="9539" y="19580"/>
                  </a:cubicBezTo>
                  <a:cubicBezTo>
                    <a:pt x="9539" y="19687"/>
                    <a:pt x="9648" y="19795"/>
                    <a:pt x="9756" y="19902"/>
                  </a:cubicBezTo>
                  <a:cubicBezTo>
                    <a:pt x="9865" y="20010"/>
                    <a:pt x="9973" y="19902"/>
                    <a:pt x="10082" y="20010"/>
                  </a:cubicBezTo>
                  <a:cubicBezTo>
                    <a:pt x="10299" y="20224"/>
                    <a:pt x="10733" y="20332"/>
                    <a:pt x="10842" y="20654"/>
                  </a:cubicBezTo>
                  <a:cubicBezTo>
                    <a:pt x="10950" y="20869"/>
                    <a:pt x="11059" y="21299"/>
                    <a:pt x="11167" y="21514"/>
                  </a:cubicBezTo>
                  <a:cubicBezTo>
                    <a:pt x="11276" y="21407"/>
                    <a:pt x="11385" y="21299"/>
                    <a:pt x="11493" y="21084"/>
                  </a:cubicBezTo>
                  <a:cubicBezTo>
                    <a:pt x="11493" y="20977"/>
                    <a:pt x="11602" y="20762"/>
                    <a:pt x="11710" y="20654"/>
                  </a:cubicBezTo>
                  <a:cubicBezTo>
                    <a:pt x="11819" y="20332"/>
                    <a:pt x="12144" y="20224"/>
                    <a:pt x="12470" y="20010"/>
                  </a:cubicBezTo>
                  <a:cubicBezTo>
                    <a:pt x="12687" y="19795"/>
                    <a:pt x="12687" y="19580"/>
                    <a:pt x="12796" y="19257"/>
                  </a:cubicBezTo>
                  <a:cubicBezTo>
                    <a:pt x="13013" y="18827"/>
                    <a:pt x="13338" y="18720"/>
                    <a:pt x="13555" y="18398"/>
                  </a:cubicBezTo>
                  <a:cubicBezTo>
                    <a:pt x="13881" y="18075"/>
                    <a:pt x="13555" y="17645"/>
                    <a:pt x="13664" y="17215"/>
                  </a:cubicBezTo>
                  <a:cubicBezTo>
                    <a:pt x="13772" y="17108"/>
                    <a:pt x="13772" y="17001"/>
                    <a:pt x="13772" y="16786"/>
                  </a:cubicBezTo>
                  <a:cubicBezTo>
                    <a:pt x="13772" y="16678"/>
                    <a:pt x="13772" y="16678"/>
                    <a:pt x="13881" y="16678"/>
                  </a:cubicBezTo>
                  <a:cubicBezTo>
                    <a:pt x="14098" y="16571"/>
                    <a:pt x="14207" y="16356"/>
                    <a:pt x="14315" y="16248"/>
                  </a:cubicBezTo>
                  <a:cubicBezTo>
                    <a:pt x="14424" y="16141"/>
                    <a:pt x="14532" y="16033"/>
                    <a:pt x="14749" y="15926"/>
                  </a:cubicBezTo>
                  <a:cubicBezTo>
                    <a:pt x="14858" y="15926"/>
                    <a:pt x="14966" y="15818"/>
                    <a:pt x="15184" y="15711"/>
                  </a:cubicBezTo>
                  <a:cubicBezTo>
                    <a:pt x="15292" y="15711"/>
                    <a:pt x="15401" y="15818"/>
                    <a:pt x="15509" y="15818"/>
                  </a:cubicBezTo>
                  <a:cubicBezTo>
                    <a:pt x="15618" y="15818"/>
                    <a:pt x="15509" y="15711"/>
                    <a:pt x="15509" y="15711"/>
                  </a:cubicBezTo>
                  <a:cubicBezTo>
                    <a:pt x="15401" y="15604"/>
                    <a:pt x="15835" y="15496"/>
                    <a:pt x="15835" y="15496"/>
                  </a:cubicBezTo>
                  <a:cubicBezTo>
                    <a:pt x="15835" y="15496"/>
                    <a:pt x="16052" y="15174"/>
                    <a:pt x="16052" y="15281"/>
                  </a:cubicBezTo>
                  <a:cubicBezTo>
                    <a:pt x="16160" y="15389"/>
                    <a:pt x="16703" y="15174"/>
                    <a:pt x="16703" y="15174"/>
                  </a:cubicBezTo>
                  <a:cubicBezTo>
                    <a:pt x="16812" y="15174"/>
                    <a:pt x="16703" y="15281"/>
                    <a:pt x="16812" y="15281"/>
                  </a:cubicBezTo>
                  <a:cubicBezTo>
                    <a:pt x="16920" y="15281"/>
                    <a:pt x="17246" y="15281"/>
                    <a:pt x="17354" y="15174"/>
                  </a:cubicBezTo>
                  <a:cubicBezTo>
                    <a:pt x="17463" y="15066"/>
                    <a:pt x="17463" y="14959"/>
                    <a:pt x="17571" y="14851"/>
                  </a:cubicBezTo>
                  <a:cubicBezTo>
                    <a:pt x="17680" y="14851"/>
                    <a:pt x="17789" y="14744"/>
                    <a:pt x="17789" y="14636"/>
                  </a:cubicBezTo>
                  <a:cubicBezTo>
                    <a:pt x="17897" y="14529"/>
                    <a:pt x="17789" y="14314"/>
                    <a:pt x="17897" y="14207"/>
                  </a:cubicBezTo>
                  <a:cubicBezTo>
                    <a:pt x="18006" y="14099"/>
                    <a:pt x="18114" y="13992"/>
                    <a:pt x="18223" y="13884"/>
                  </a:cubicBezTo>
                  <a:cubicBezTo>
                    <a:pt x="18440" y="13562"/>
                    <a:pt x="18548" y="13454"/>
                    <a:pt x="18548" y="13132"/>
                  </a:cubicBezTo>
                  <a:cubicBezTo>
                    <a:pt x="18548" y="12917"/>
                    <a:pt x="18548" y="12810"/>
                    <a:pt x="18657" y="12595"/>
                  </a:cubicBezTo>
                  <a:cubicBezTo>
                    <a:pt x="18657" y="12487"/>
                    <a:pt x="18765" y="12487"/>
                    <a:pt x="18874" y="12380"/>
                  </a:cubicBezTo>
                  <a:cubicBezTo>
                    <a:pt x="18983" y="12272"/>
                    <a:pt x="18874" y="12057"/>
                    <a:pt x="18874" y="11950"/>
                  </a:cubicBezTo>
                  <a:cubicBezTo>
                    <a:pt x="18874" y="11735"/>
                    <a:pt x="18983" y="11627"/>
                    <a:pt x="18983" y="11413"/>
                  </a:cubicBezTo>
                  <a:cubicBezTo>
                    <a:pt x="19091" y="11090"/>
                    <a:pt x="18983" y="10768"/>
                    <a:pt x="18983" y="10445"/>
                  </a:cubicBezTo>
                  <a:cubicBezTo>
                    <a:pt x="18983" y="10230"/>
                    <a:pt x="18874" y="10015"/>
                    <a:pt x="18983" y="9908"/>
                  </a:cubicBezTo>
                  <a:cubicBezTo>
                    <a:pt x="19091" y="9693"/>
                    <a:pt x="18983" y="9801"/>
                    <a:pt x="18983" y="9586"/>
                  </a:cubicBezTo>
                  <a:cubicBezTo>
                    <a:pt x="18983" y="9586"/>
                    <a:pt x="19200" y="9693"/>
                    <a:pt x="19200" y="9693"/>
                  </a:cubicBezTo>
                  <a:cubicBezTo>
                    <a:pt x="19200" y="9693"/>
                    <a:pt x="19200" y="9586"/>
                    <a:pt x="19200" y="9586"/>
                  </a:cubicBezTo>
                  <a:cubicBezTo>
                    <a:pt x="19200" y="9586"/>
                    <a:pt x="19308" y="9586"/>
                    <a:pt x="19308" y="9586"/>
                  </a:cubicBezTo>
                  <a:cubicBezTo>
                    <a:pt x="19525" y="9586"/>
                    <a:pt x="19634" y="9263"/>
                    <a:pt x="19634" y="9156"/>
                  </a:cubicBezTo>
                  <a:cubicBezTo>
                    <a:pt x="19742" y="9048"/>
                    <a:pt x="19851" y="8833"/>
                    <a:pt x="19959" y="8618"/>
                  </a:cubicBezTo>
                  <a:cubicBezTo>
                    <a:pt x="20176" y="8404"/>
                    <a:pt x="20394" y="8404"/>
                    <a:pt x="20502" y="8189"/>
                  </a:cubicBezTo>
                  <a:cubicBezTo>
                    <a:pt x="21045" y="7544"/>
                    <a:pt x="21479" y="6792"/>
                    <a:pt x="21153" y="6039"/>
                  </a:cubicBezTo>
                  <a:cubicBezTo>
                    <a:pt x="20936" y="5610"/>
                    <a:pt x="21370" y="6362"/>
                    <a:pt x="21153" y="6039"/>
                  </a:cubicBezTo>
                  <a:close/>
                  <a:moveTo>
                    <a:pt x="12361" y="19902"/>
                  </a:moveTo>
                  <a:cubicBezTo>
                    <a:pt x="12144" y="20010"/>
                    <a:pt x="12036" y="20224"/>
                    <a:pt x="11819" y="20332"/>
                  </a:cubicBezTo>
                  <a:cubicBezTo>
                    <a:pt x="11493" y="20439"/>
                    <a:pt x="12036" y="20117"/>
                    <a:pt x="12036" y="20010"/>
                  </a:cubicBezTo>
                  <a:cubicBezTo>
                    <a:pt x="12144" y="19902"/>
                    <a:pt x="12253" y="19687"/>
                    <a:pt x="12470" y="19472"/>
                  </a:cubicBezTo>
                  <a:cubicBezTo>
                    <a:pt x="12687" y="19257"/>
                    <a:pt x="12578" y="19687"/>
                    <a:pt x="12361" y="19902"/>
                  </a:cubicBezTo>
                  <a:cubicBezTo>
                    <a:pt x="12361" y="19902"/>
                    <a:pt x="12470" y="19795"/>
                    <a:pt x="12361" y="19902"/>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56" name="Shape 756"/>
            <p:cNvSpPr/>
            <p:nvPr/>
          </p:nvSpPr>
          <p:spPr>
            <a:xfrm>
              <a:off x="4355320" y="6138590"/>
              <a:ext cx="207877" cy="228210"/>
            </a:xfrm>
            <a:custGeom>
              <a:avLst/>
              <a:gdLst/>
              <a:ahLst/>
              <a:cxnLst>
                <a:cxn ang="0">
                  <a:pos x="wd2" y="hd2"/>
                </a:cxn>
                <a:cxn ang="5400000">
                  <a:pos x="wd2" y="hd2"/>
                </a:cxn>
                <a:cxn ang="10800000">
                  <a:pos x="wd2" y="hd2"/>
                </a:cxn>
                <a:cxn ang="16200000">
                  <a:pos x="wd2" y="hd2"/>
                </a:cxn>
              </a:cxnLst>
              <a:rect l="0" t="0" r="r" b="b"/>
              <a:pathLst>
                <a:path w="20839" h="20829" extrusionOk="0">
                  <a:moveTo>
                    <a:pt x="16525" y="6943"/>
                  </a:moveTo>
                  <a:cubicBezTo>
                    <a:pt x="15725" y="5400"/>
                    <a:pt x="14125" y="5400"/>
                    <a:pt x="13325" y="4629"/>
                  </a:cubicBezTo>
                  <a:cubicBezTo>
                    <a:pt x="12525" y="3858"/>
                    <a:pt x="11725" y="4629"/>
                    <a:pt x="10925" y="3858"/>
                  </a:cubicBezTo>
                  <a:cubicBezTo>
                    <a:pt x="10125" y="3086"/>
                    <a:pt x="9325" y="2315"/>
                    <a:pt x="8525" y="1543"/>
                  </a:cubicBezTo>
                  <a:cubicBezTo>
                    <a:pt x="7725" y="-771"/>
                    <a:pt x="6925" y="0"/>
                    <a:pt x="4525" y="772"/>
                  </a:cubicBezTo>
                  <a:cubicBezTo>
                    <a:pt x="3725" y="772"/>
                    <a:pt x="3725" y="0"/>
                    <a:pt x="2925" y="1543"/>
                  </a:cubicBezTo>
                  <a:cubicBezTo>
                    <a:pt x="2125" y="2315"/>
                    <a:pt x="2125" y="3086"/>
                    <a:pt x="2125" y="3858"/>
                  </a:cubicBezTo>
                  <a:cubicBezTo>
                    <a:pt x="2125" y="5400"/>
                    <a:pt x="2125" y="6943"/>
                    <a:pt x="2125" y="8486"/>
                  </a:cubicBezTo>
                  <a:cubicBezTo>
                    <a:pt x="2125" y="9258"/>
                    <a:pt x="2125" y="10800"/>
                    <a:pt x="1325" y="12343"/>
                  </a:cubicBezTo>
                  <a:cubicBezTo>
                    <a:pt x="-275" y="13886"/>
                    <a:pt x="-275" y="13886"/>
                    <a:pt x="525" y="16200"/>
                  </a:cubicBezTo>
                  <a:cubicBezTo>
                    <a:pt x="1325" y="17743"/>
                    <a:pt x="1325" y="17743"/>
                    <a:pt x="2925" y="18515"/>
                  </a:cubicBezTo>
                  <a:cubicBezTo>
                    <a:pt x="4525" y="18515"/>
                    <a:pt x="6125" y="18515"/>
                    <a:pt x="6925" y="19286"/>
                  </a:cubicBezTo>
                  <a:cubicBezTo>
                    <a:pt x="7725" y="19286"/>
                    <a:pt x="9325" y="20829"/>
                    <a:pt x="10125" y="20829"/>
                  </a:cubicBezTo>
                  <a:cubicBezTo>
                    <a:pt x="11725" y="20058"/>
                    <a:pt x="13325" y="20829"/>
                    <a:pt x="14925" y="20829"/>
                  </a:cubicBezTo>
                  <a:cubicBezTo>
                    <a:pt x="15725" y="20829"/>
                    <a:pt x="18125" y="19286"/>
                    <a:pt x="18925" y="18515"/>
                  </a:cubicBezTo>
                  <a:cubicBezTo>
                    <a:pt x="20525" y="16972"/>
                    <a:pt x="21325" y="15429"/>
                    <a:pt x="20525" y="13886"/>
                  </a:cubicBezTo>
                  <a:cubicBezTo>
                    <a:pt x="19725" y="12343"/>
                    <a:pt x="19725" y="11572"/>
                    <a:pt x="18925" y="10029"/>
                  </a:cubicBezTo>
                  <a:cubicBezTo>
                    <a:pt x="18925" y="8486"/>
                    <a:pt x="18125" y="7715"/>
                    <a:pt x="16525" y="6943"/>
                  </a:cubicBezTo>
                  <a:cubicBezTo>
                    <a:pt x="15725" y="6172"/>
                    <a:pt x="17325" y="6943"/>
                    <a:pt x="16525" y="6943"/>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57" name="Shape 757"/>
            <p:cNvSpPr/>
            <p:nvPr/>
          </p:nvSpPr>
          <p:spPr>
            <a:xfrm>
              <a:off x="3753731" y="5763920"/>
              <a:ext cx="801451" cy="1509124"/>
            </a:xfrm>
            <a:custGeom>
              <a:avLst/>
              <a:gdLst/>
              <a:ahLst/>
              <a:cxnLst>
                <a:cxn ang="0">
                  <a:pos x="wd2" y="hd2"/>
                </a:cxn>
                <a:cxn ang="5400000">
                  <a:pos x="wd2" y="hd2"/>
                </a:cxn>
                <a:cxn ang="10800000">
                  <a:pos x="wd2" y="hd2"/>
                </a:cxn>
                <a:cxn ang="16200000">
                  <a:pos x="wd2" y="hd2"/>
                </a:cxn>
              </a:cxnLst>
              <a:rect l="0" t="0" r="r" b="b"/>
              <a:pathLst>
                <a:path w="21017" h="21513" extrusionOk="0">
                  <a:moveTo>
                    <a:pt x="15897" y="7395"/>
                  </a:moveTo>
                  <a:cubicBezTo>
                    <a:pt x="16526" y="7033"/>
                    <a:pt x="16107" y="6671"/>
                    <a:pt x="16317" y="6188"/>
                  </a:cubicBezTo>
                  <a:cubicBezTo>
                    <a:pt x="16317" y="6067"/>
                    <a:pt x="16317" y="5826"/>
                    <a:pt x="16317" y="5705"/>
                  </a:cubicBezTo>
                  <a:cubicBezTo>
                    <a:pt x="16526" y="5343"/>
                    <a:pt x="16946" y="5222"/>
                    <a:pt x="17365" y="4981"/>
                  </a:cubicBezTo>
                  <a:cubicBezTo>
                    <a:pt x="18204" y="4619"/>
                    <a:pt x="18623" y="4016"/>
                    <a:pt x="19462" y="3654"/>
                  </a:cubicBezTo>
                  <a:cubicBezTo>
                    <a:pt x="19882" y="3533"/>
                    <a:pt x="20511" y="3533"/>
                    <a:pt x="20930" y="3412"/>
                  </a:cubicBezTo>
                  <a:cubicBezTo>
                    <a:pt x="21140" y="3171"/>
                    <a:pt x="20930" y="2809"/>
                    <a:pt x="20721" y="2688"/>
                  </a:cubicBezTo>
                  <a:cubicBezTo>
                    <a:pt x="20511" y="2447"/>
                    <a:pt x="20721" y="2447"/>
                    <a:pt x="20301" y="2447"/>
                  </a:cubicBezTo>
                  <a:cubicBezTo>
                    <a:pt x="19882" y="2326"/>
                    <a:pt x="20091" y="2809"/>
                    <a:pt x="19882" y="2930"/>
                  </a:cubicBezTo>
                  <a:cubicBezTo>
                    <a:pt x="19672" y="3050"/>
                    <a:pt x="19462" y="3292"/>
                    <a:pt x="19253" y="3412"/>
                  </a:cubicBezTo>
                  <a:cubicBezTo>
                    <a:pt x="19043" y="3533"/>
                    <a:pt x="18414" y="3412"/>
                    <a:pt x="17994" y="3533"/>
                  </a:cubicBezTo>
                  <a:cubicBezTo>
                    <a:pt x="17785" y="3774"/>
                    <a:pt x="17156" y="3533"/>
                    <a:pt x="16736" y="3533"/>
                  </a:cubicBezTo>
                  <a:cubicBezTo>
                    <a:pt x="16526" y="3533"/>
                    <a:pt x="16107" y="3654"/>
                    <a:pt x="15897" y="3533"/>
                  </a:cubicBezTo>
                  <a:cubicBezTo>
                    <a:pt x="15478" y="3533"/>
                    <a:pt x="16107" y="3292"/>
                    <a:pt x="16107" y="3292"/>
                  </a:cubicBezTo>
                  <a:cubicBezTo>
                    <a:pt x="16317" y="3171"/>
                    <a:pt x="16107" y="3050"/>
                    <a:pt x="16107" y="3050"/>
                  </a:cubicBezTo>
                  <a:cubicBezTo>
                    <a:pt x="16107" y="2809"/>
                    <a:pt x="16317" y="2688"/>
                    <a:pt x="16526" y="2568"/>
                  </a:cubicBezTo>
                  <a:cubicBezTo>
                    <a:pt x="17365" y="2085"/>
                    <a:pt x="15688" y="1844"/>
                    <a:pt x="15058" y="1602"/>
                  </a:cubicBezTo>
                  <a:cubicBezTo>
                    <a:pt x="14429" y="1361"/>
                    <a:pt x="13590" y="1361"/>
                    <a:pt x="12961" y="999"/>
                  </a:cubicBezTo>
                  <a:cubicBezTo>
                    <a:pt x="12752" y="878"/>
                    <a:pt x="12332" y="758"/>
                    <a:pt x="12123" y="637"/>
                  </a:cubicBezTo>
                  <a:cubicBezTo>
                    <a:pt x="11913" y="396"/>
                    <a:pt x="11703" y="154"/>
                    <a:pt x="11493" y="154"/>
                  </a:cubicBezTo>
                  <a:cubicBezTo>
                    <a:pt x="11284" y="34"/>
                    <a:pt x="10655" y="34"/>
                    <a:pt x="10445" y="154"/>
                  </a:cubicBezTo>
                  <a:cubicBezTo>
                    <a:pt x="10235" y="275"/>
                    <a:pt x="10025" y="637"/>
                    <a:pt x="9606" y="396"/>
                  </a:cubicBezTo>
                  <a:cubicBezTo>
                    <a:pt x="9396" y="154"/>
                    <a:pt x="8977" y="154"/>
                    <a:pt x="8557" y="154"/>
                  </a:cubicBezTo>
                  <a:cubicBezTo>
                    <a:pt x="8138" y="154"/>
                    <a:pt x="8138" y="-87"/>
                    <a:pt x="7719" y="34"/>
                  </a:cubicBezTo>
                  <a:cubicBezTo>
                    <a:pt x="7509" y="154"/>
                    <a:pt x="6880" y="275"/>
                    <a:pt x="6880" y="396"/>
                  </a:cubicBezTo>
                  <a:cubicBezTo>
                    <a:pt x="6670" y="637"/>
                    <a:pt x="6880" y="878"/>
                    <a:pt x="6880" y="999"/>
                  </a:cubicBezTo>
                  <a:cubicBezTo>
                    <a:pt x="6670" y="1482"/>
                    <a:pt x="6041" y="1482"/>
                    <a:pt x="5412" y="1602"/>
                  </a:cubicBezTo>
                  <a:cubicBezTo>
                    <a:pt x="4992" y="1723"/>
                    <a:pt x="5202" y="2326"/>
                    <a:pt x="5202" y="2568"/>
                  </a:cubicBezTo>
                  <a:cubicBezTo>
                    <a:pt x="5202" y="2809"/>
                    <a:pt x="5412" y="3050"/>
                    <a:pt x="5412" y="3171"/>
                  </a:cubicBezTo>
                  <a:cubicBezTo>
                    <a:pt x="5412" y="3292"/>
                    <a:pt x="4783" y="3654"/>
                    <a:pt x="4783" y="3774"/>
                  </a:cubicBezTo>
                  <a:cubicBezTo>
                    <a:pt x="4573" y="3895"/>
                    <a:pt x="3944" y="4136"/>
                    <a:pt x="3944" y="4257"/>
                  </a:cubicBezTo>
                  <a:cubicBezTo>
                    <a:pt x="3944" y="4378"/>
                    <a:pt x="3944" y="4498"/>
                    <a:pt x="3944" y="4619"/>
                  </a:cubicBezTo>
                  <a:cubicBezTo>
                    <a:pt x="3944" y="4740"/>
                    <a:pt x="3734" y="4860"/>
                    <a:pt x="3734" y="4981"/>
                  </a:cubicBezTo>
                  <a:cubicBezTo>
                    <a:pt x="3734" y="5102"/>
                    <a:pt x="3944" y="5464"/>
                    <a:pt x="3524" y="5585"/>
                  </a:cubicBezTo>
                  <a:cubicBezTo>
                    <a:pt x="3524" y="5705"/>
                    <a:pt x="3524" y="5947"/>
                    <a:pt x="3524" y="6067"/>
                  </a:cubicBezTo>
                  <a:cubicBezTo>
                    <a:pt x="3315" y="6067"/>
                    <a:pt x="3105" y="6067"/>
                    <a:pt x="3105" y="6188"/>
                  </a:cubicBezTo>
                  <a:cubicBezTo>
                    <a:pt x="3105" y="6429"/>
                    <a:pt x="3524" y="6550"/>
                    <a:pt x="3524" y="6791"/>
                  </a:cubicBezTo>
                  <a:cubicBezTo>
                    <a:pt x="3524" y="6912"/>
                    <a:pt x="3524" y="7153"/>
                    <a:pt x="3734" y="7274"/>
                  </a:cubicBezTo>
                  <a:cubicBezTo>
                    <a:pt x="4154" y="7757"/>
                    <a:pt x="3315" y="8239"/>
                    <a:pt x="3315" y="8722"/>
                  </a:cubicBezTo>
                  <a:cubicBezTo>
                    <a:pt x="3105" y="8963"/>
                    <a:pt x="3524" y="9205"/>
                    <a:pt x="3315" y="9446"/>
                  </a:cubicBezTo>
                  <a:cubicBezTo>
                    <a:pt x="3105" y="9567"/>
                    <a:pt x="2686" y="9687"/>
                    <a:pt x="2476" y="9929"/>
                  </a:cubicBezTo>
                  <a:cubicBezTo>
                    <a:pt x="2266" y="10170"/>
                    <a:pt x="3105" y="11135"/>
                    <a:pt x="2686" y="11256"/>
                  </a:cubicBezTo>
                  <a:cubicBezTo>
                    <a:pt x="1847" y="11497"/>
                    <a:pt x="2057" y="12101"/>
                    <a:pt x="1847" y="12583"/>
                  </a:cubicBezTo>
                  <a:cubicBezTo>
                    <a:pt x="1427" y="12945"/>
                    <a:pt x="1637" y="13549"/>
                    <a:pt x="1637" y="14031"/>
                  </a:cubicBezTo>
                  <a:cubicBezTo>
                    <a:pt x="1637" y="14393"/>
                    <a:pt x="1637" y="14755"/>
                    <a:pt x="1637" y="15117"/>
                  </a:cubicBezTo>
                  <a:cubicBezTo>
                    <a:pt x="1637" y="15238"/>
                    <a:pt x="2686" y="15600"/>
                    <a:pt x="2266" y="15600"/>
                  </a:cubicBezTo>
                  <a:cubicBezTo>
                    <a:pt x="2266" y="15600"/>
                    <a:pt x="1427" y="15721"/>
                    <a:pt x="1847" y="15841"/>
                  </a:cubicBezTo>
                  <a:cubicBezTo>
                    <a:pt x="2266" y="15841"/>
                    <a:pt x="2266" y="15962"/>
                    <a:pt x="2057" y="16204"/>
                  </a:cubicBezTo>
                  <a:cubicBezTo>
                    <a:pt x="1847" y="16445"/>
                    <a:pt x="1847" y="16686"/>
                    <a:pt x="1847" y="17048"/>
                  </a:cubicBezTo>
                  <a:cubicBezTo>
                    <a:pt x="1847" y="17290"/>
                    <a:pt x="1427" y="17410"/>
                    <a:pt x="1218" y="17652"/>
                  </a:cubicBezTo>
                  <a:cubicBezTo>
                    <a:pt x="1008" y="17772"/>
                    <a:pt x="1218" y="18014"/>
                    <a:pt x="1218" y="18255"/>
                  </a:cubicBezTo>
                  <a:cubicBezTo>
                    <a:pt x="1218" y="18376"/>
                    <a:pt x="798" y="18738"/>
                    <a:pt x="589" y="18738"/>
                  </a:cubicBezTo>
                  <a:cubicBezTo>
                    <a:pt x="-460" y="18979"/>
                    <a:pt x="169" y="19703"/>
                    <a:pt x="379" y="20065"/>
                  </a:cubicBezTo>
                  <a:cubicBezTo>
                    <a:pt x="589" y="20306"/>
                    <a:pt x="1218" y="19944"/>
                    <a:pt x="1218" y="20427"/>
                  </a:cubicBezTo>
                  <a:cubicBezTo>
                    <a:pt x="1218" y="20548"/>
                    <a:pt x="1008" y="20910"/>
                    <a:pt x="1427" y="21030"/>
                  </a:cubicBezTo>
                  <a:cubicBezTo>
                    <a:pt x="1637" y="21151"/>
                    <a:pt x="1847" y="21151"/>
                    <a:pt x="2266" y="21151"/>
                  </a:cubicBezTo>
                  <a:cubicBezTo>
                    <a:pt x="2686" y="21272"/>
                    <a:pt x="3315" y="21272"/>
                    <a:pt x="3734" y="21272"/>
                  </a:cubicBezTo>
                  <a:cubicBezTo>
                    <a:pt x="3944" y="21272"/>
                    <a:pt x="4154" y="21272"/>
                    <a:pt x="4363" y="21392"/>
                  </a:cubicBezTo>
                  <a:cubicBezTo>
                    <a:pt x="4363" y="21272"/>
                    <a:pt x="4573" y="21272"/>
                    <a:pt x="4783" y="21272"/>
                  </a:cubicBezTo>
                  <a:cubicBezTo>
                    <a:pt x="4783" y="21392"/>
                    <a:pt x="5202" y="21513"/>
                    <a:pt x="5202" y="21513"/>
                  </a:cubicBezTo>
                  <a:cubicBezTo>
                    <a:pt x="5412" y="21513"/>
                    <a:pt x="4992" y="21151"/>
                    <a:pt x="4992" y="21030"/>
                  </a:cubicBezTo>
                  <a:cubicBezTo>
                    <a:pt x="4573" y="20789"/>
                    <a:pt x="4573" y="20548"/>
                    <a:pt x="4573" y="20306"/>
                  </a:cubicBezTo>
                  <a:cubicBezTo>
                    <a:pt x="4573" y="20065"/>
                    <a:pt x="4573" y="19944"/>
                    <a:pt x="5202" y="19703"/>
                  </a:cubicBezTo>
                  <a:cubicBezTo>
                    <a:pt x="5622" y="19582"/>
                    <a:pt x="4783" y="19582"/>
                    <a:pt x="4783" y="19582"/>
                  </a:cubicBezTo>
                  <a:cubicBezTo>
                    <a:pt x="4783" y="19582"/>
                    <a:pt x="5202" y="19462"/>
                    <a:pt x="4992" y="19462"/>
                  </a:cubicBezTo>
                  <a:cubicBezTo>
                    <a:pt x="5202" y="19462"/>
                    <a:pt x="5202" y="19582"/>
                    <a:pt x="5412" y="19582"/>
                  </a:cubicBezTo>
                  <a:cubicBezTo>
                    <a:pt x="5622" y="19703"/>
                    <a:pt x="5831" y="19582"/>
                    <a:pt x="6041" y="19582"/>
                  </a:cubicBezTo>
                  <a:cubicBezTo>
                    <a:pt x="6251" y="19341"/>
                    <a:pt x="6041" y="19100"/>
                    <a:pt x="6041" y="18858"/>
                  </a:cubicBezTo>
                  <a:cubicBezTo>
                    <a:pt x="6251" y="18617"/>
                    <a:pt x="6670" y="18496"/>
                    <a:pt x="7299" y="18376"/>
                  </a:cubicBezTo>
                  <a:cubicBezTo>
                    <a:pt x="7509" y="18255"/>
                    <a:pt x="7719" y="18255"/>
                    <a:pt x="7928" y="18134"/>
                  </a:cubicBezTo>
                  <a:cubicBezTo>
                    <a:pt x="8138" y="18014"/>
                    <a:pt x="7719" y="17893"/>
                    <a:pt x="7719" y="17893"/>
                  </a:cubicBezTo>
                  <a:cubicBezTo>
                    <a:pt x="7719" y="17772"/>
                    <a:pt x="8348" y="17652"/>
                    <a:pt x="8138" y="17410"/>
                  </a:cubicBezTo>
                  <a:cubicBezTo>
                    <a:pt x="7928" y="17169"/>
                    <a:pt x="7090" y="17410"/>
                    <a:pt x="6880" y="17169"/>
                  </a:cubicBezTo>
                  <a:cubicBezTo>
                    <a:pt x="6670" y="17048"/>
                    <a:pt x="6460" y="17048"/>
                    <a:pt x="6251" y="16807"/>
                  </a:cubicBezTo>
                  <a:cubicBezTo>
                    <a:pt x="6041" y="16566"/>
                    <a:pt x="6460" y="16204"/>
                    <a:pt x="6670" y="16083"/>
                  </a:cubicBezTo>
                  <a:cubicBezTo>
                    <a:pt x="7090" y="15962"/>
                    <a:pt x="7299" y="15721"/>
                    <a:pt x="7719" y="15721"/>
                  </a:cubicBezTo>
                  <a:cubicBezTo>
                    <a:pt x="8138" y="15600"/>
                    <a:pt x="8138" y="15841"/>
                    <a:pt x="8348" y="15479"/>
                  </a:cubicBezTo>
                  <a:cubicBezTo>
                    <a:pt x="8348" y="15238"/>
                    <a:pt x="8767" y="15117"/>
                    <a:pt x="8557" y="14876"/>
                  </a:cubicBezTo>
                  <a:cubicBezTo>
                    <a:pt x="8348" y="14514"/>
                    <a:pt x="9396" y="14514"/>
                    <a:pt x="9606" y="14273"/>
                  </a:cubicBezTo>
                  <a:cubicBezTo>
                    <a:pt x="9606" y="14273"/>
                    <a:pt x="8557" y="13790"/>
                    <a:pt x="9606" y="13911"/>
                  </a:cubicBezTo>
                  <a:cubicBezTo>
                    <a:pt x="9816" y="14031"/>
                    <a:pt x="9816" y="14152"/>
                    <a:pt x="10025" y="14152"/>
                  </a:cubicBezTo>
                  <a:cubicBezTo>
                    <a:pt x="10445" y="14152"/>
                    <a:pt x="10445" y="13790"/>
                    <a:pt x="10235" y="13669"/>
                  </a:cubicBezTo>
                  <a:cubicBezTo>
                    <a:pt x="10235" y="13549"/>
                    <a:pt x="9816" y="13790"/>
                    <a:pt x="9816" y="13790"/>
                  </a:cubicBezTo>
                  <a:cubicBezTo>
                    <a:pt x="9396" y="13790"/>
                    <a:pt x="8977" y="13669"/>
                    <a:pt x="8977" y="13549"/>
                  </a:cubicBezTo>
                  <a:cubicBezTo>
                    <a:pt x="8977" y="13428"/>
                    <a:pt x="8557" y="12583"/>
                    <a:pt x="8977" y="12583"/>
                  </a:cubicBezTo>
                  <a:cubicBezTo>
                    <a:pt x="9606" y="12704"/>
                    <a:pt x="10025" y="12945"/>
                    <a:pt x="10864" y="12945"/>
                  </a:cubicBezTo>
                  <a:cubicBezTo>
                    <a:pt x="11074" y="12945"/>
                    <a:pt x="11284" y="12825"/>
                    <a:pt x="11493" y="12825"/>
                  </a:cubicBezTo>
                  <a:cubicBezTo>
                    <a:pt x="11913" y="12583"/>
                    <a:pt x="11493" y="12463"/>
                    <a:pt x="11703" y="12221"/>
                  </a:cubicBezTo>
                  <a:cubicBezTo>
                    <a:pt x="11703" y="12101"/>
                    <a:pt x="11913" y="11980"/>
                    <a:pt x="11913" y="11980"/>
                  </a:cubicBezTo>
                  <a:cubicBezTo>
                    <a:pt x="12123" y="11739"/>
                    <a:pt x="11913" y="11739"/>
                    <a:pt x="11913" y="11618"/>
                  </a:cubicBezTo>
                  <a:cubicBezTo>
                    <a:pt x="11703" y="11497"/>
                    <a:pt x="11703" y="11256"/>
                    <a:pt x="11913" y="11256"/>
                  </a:cubicBezTo>
                  <a:cubicBezTo>
                    <a:pt x="12332" y="11256"/>
                    <a:pt x="12123" y="11497"/>
                    <a:pt x="12123" y="11497"/>
                  </a:cubicBezTo>
                  <a:cubicBezTo>
                    <a:pt x="11913" y="11377"/>
                    <a:pt x="13171" y="11377"/>
                    <a:pt x="13171" y="11377"/>
                  </a:cubicBezTo>
                  <a:cubicBezTo>
                    <a:pt x="14010" y="11377"/>
                    <a:pt x="14639" y="11135"/>
                    <a:pt x="15478" y="11135"/>
                  </a:cubicBezTo>
                  <a:cubicBezTo>
                    <a:pt x="15688" y="11015"/>
                    <a:pt x="16317" y="10894"/>
                    <a:pt x="16736" y="10773"/>
                  </a:cubicBezTo>
                  <a:cubicBezTo>
                    <a:pt x="16946" y="10653"/>
                    <a:pt x="16946" y="10532"/>
                    <a:pt x="17156" y="10411"/>
                  </a:cubicBezTo>
                  <a:cubicBezTo>
                    <a:pt x="17365" y="10291"/>
                    <a:pt x="17575" y="10170"/>
                    <a:pt x="17785" y="9929"/>
                  </a:cubicBezTo>
                  <a:cubicBezTo>
                    <a:pt x="17785" y="9567"/>
                    <a:pt x="17365" y="9567"/>
                    <a:pt x="16946" y="9325"/>
                  </a:cubicBezTo>
                  <a:cubicBezTo>
                    <a:pt x="16736" y="9084"/>
                    <a:pt x="17365" y="8963"/>
                    <a:pt x="16946" y="8722"/>
                  </a:cubicBezTo>
                  <a:cubicBezTo>
                    <a:pt x="16736" y="8601"/>
                    <a:pt x="15897" y="8481"/>
                    <a:pt x="15897" y="8239"/>
                  </a:cubicBezTo>
                  <a:cubicBezTo>
                    <a:pt x="15897" y="8239"/>
                    <a:pt x="15897" y="8119"/>
                    <a:pt x="16107" y="8119"/>
                  </a:cubicBezTo>
                  <a:cubicBezTo>
                    <a:pt x="16107" y="7998"/>
                    <a:pt x="15897" y="7998"/>
                    <a:pt x="15897" y="7877"/>
                  </a:cubicBezTo>
                  <a:cubicBezTo>
                    <a:pt x="15897" y="7757"/>
                    <a:pt x="15688" y="7515"/>
                    <a:pt x="15897" y="7395"/>
                  </a:cubicBezTo>
                  <a:cubicBezTo>
                    <a:pt x="16107" y="7274"/>
                    <a:pt x="15688" y="7515"/>
                    <a:pt x="15897" y="7395"/>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58" name="Shape 758"/>
            <p:cNvSpPr/>
            <p:nvPr/>
          </p:nvSpPr>
          <p:spPr>
            <a:xfrm>
              <a:off x="3201645" y="4177884"/>
              <a:ext cx="174555" cy="188829"/>
            </a:xfrm>
            <a:custGeom>
              <a:avLst/>
              <a:gdLst/>
              <a:ahLst/>
              <a:cxnLst>
                <a:cxn ang="0">
                  <a:pos x="wd2" y="hd2"/>
                </a:cxn>
                <a:cxn ang="5400000">
                  <a:pos x="wd2" y="hd2"/>
                </a:cxn>
                <a:cxn ang="10800000">
                  <a:pos x="wd2" y="hd2"/>
                </a:cxn>
                <a:cxn ang="16200000">
                  <a:pos x="wd2" y="hd2"/>
                </a:cxn>
              </a:cxnLst>
              <a:rect l="0" t="0" r="r" b="b"/>
              <a:pathLst>
                <a:path w="21600" h="19904" extrusionOk="0">
                  <a:moveTo>
                    <a:pt x="14727" y="19004"/>
                  </a:moveTo>
                  <a:cubicBezTo>
                    <a:pt x="15709" y="19904"/>
                    <a:pt x="16691" y="19904"/>
                    <a:pt x="18655" y="19904"/>
                  </a:cubicBezTo>
                  <a:cubicBezTo>
                    <a:pt x="16691" y="17204"/>
                    <a:pt x="18655" y="16304"/>
                    <a:pt x="18655" y="13604"/>
                  </a:cubicBezTo>
                  <a:cubicBezTo>
                    <a:pt x="18655" y="11804"/>
                    <a:pt x="19636" y="9104"/>
                    <a:pt x="19636" y="7304"/>
                  </a:cubicBezTo>
                  <a:cubicBezTo>
                    <a:pt x="19636" y="6404"/>
                    <a:pt x="20618" y="5504"/>
                    <a:pt x="20618" y="4604"/>
                  </a:cubicBezTo>
                  <a:cubicBezTo>
                    <a:pt x="21600" y="3704"/>
                    <a:pt x="20618" y="2804"/>
                    <a:pt x="21600" y="1004"/>
                  </a:cubicBezTo>
                  <a:cubicBezTo>
                    <a:pt x="21600" y="-1696"/>
                    <a:pt x="17673" y="1904"/>
                    <a:pt x="16691" y="1904"/>
                  </a:cubicBezTo>
                  <a:cubicBezTo>
                    <a:pt x="14727" y="1904"/>
                    <a:pt x="13745" y="1004"/>
                    <a:pt x="11782" y="2804"/>
                  </a:cubicBezTo>
                  <a:cubicBezTo>
                    <a:pt x="11782" y="2804"/>
                    <a:pt x="9818" y="6404"/>
                    <a:pt x="8836" y="5504"/>
                  </a:cubicBezTo>
                  <a:cubicBezTo>
                    <a:pt x="6873" y="5504"/>
                    <a:pt x="5891" y="5504"/>
                    <a:pt x="3927" y="6404"/>
                  </a:cubicBezTo>
                  <a:cubicBezTo>
                    <a:pt x="3927" y="7304"/>
                    <a:pt x="3927" y="9104"/>
                    <a:pt x="2945" y="9104"/>
                  </a:cubicBezTo>
                  <a:cubicBezTo>
                    <a:pt x="2945" y="10004"/>
                    <a:pt x="982" y="10004"/>
                    <a:pt x="0" y="10004"/>
                  </a:cubicBezTo>
                  <a:cubicBezTo>
                    <a:pt x="1964" y="11804"/>
                    <a:pt x="3927" y="14504"/>
                    <a:pt x="5891" y="15404"/>
                  </a:cubicBezTo>
                  <a:cubicBezTo>
                    <a:pt x="6873" y="17204"/>
                    <a:pt x="8836" y="18104"/>
                    <a:pt x="10800" y="18104"/>
                  </a:cubicBezTo>
                  <a:cubicBezTo>
                    <a:pt x="11782" y="18104"/>
                    <a:pt x="13745" y="18104"/>
                    <a:pt x="14727" y="19004"/>
                  </a:cubicBezTo>
                  <a:cubicBezTo>
                    <a:pt x="15709" y="19004"/>
                    <a:pt x="14727" y="18104"/>
                    <a:pt x="14727" y="19004"/>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59" name="Shape 759"/>
            <p:cNvSpPr/>
            <p:nvPr/>
          </p:nvSpPr>
          <p:spPr>
            <a:xfrm>
              <a:off x="3271139" y="4349392"/>
              <a:ext cx="121424" cy="120207"/>
            </a:xfrm>
            <a:custGeom>
              <a:avLst/>
              <a:gdLst/>
              <a:ahLst/>
              <a:cxnLst>
                <a:cxn ang="0">
                  <a:pos x="wd2" y="hd2"/>
                </a:cxn>
                <a:cxn ang="5400000">
                  <a:pos x="wd2" y="hd2"/>
                </a:cxn>
                <a:cxn ang="10800000">
                  <a:pos x="wd2" y="hd2"/>
                </a:cxn>
                <a:cxn ang="16200000">
                  <a:pos x="wd2" y="hd2"/>
                </a:cxn>
              </a:cxnLst>
              <a:rect l="0" t="0" r="r" b="b"/>
              <a:pathLst>
                <a:path w="19233" h="20446" extrusionOk="0">
                  <a:moveTo>
                    <a:pt x="17962" y="14400"/>
                  </a:moveTo>
                  <a:cubicBezTo>
                    <a:pt x="17962" y="12960"/>
                    <a:pt x="17962" y="11520"/>
                    <a:pt x="19233" y="11520"/>
                  </a:cubicBezTo>
                  <a:cubicBezTo>
                    <a:pt x="17962" y="10080"/>
                    <a:pt x="17962" y="8640"/>
                    <a:pt x="16692" y="8640"/>
                  </a:cubicBezTo>
                  <a:cubicBezTo>
                    <a:pt x="15421" y="7200"/>
                    <a:pt x="14151" y="2880"/>
                    <a:pt x="12880" y="2880"/>
                  </a:cubicBezTo>
                  <a:cubicBezTo>
                    <a:pt x="10339" y="2880"/>
                    <a:pt x="9068" y="2880"/>
                    <a:pt x="7798" y="1440"/>
                  </a:cubicBezTo>
                  <a:cubicBezTo>
                    <a:pt x="6527" y="0"/>
                    <a:pt x="2715" y="0"/>
                    <a:pt x="1445" y="0"/>
                  </a:cubicBezTo>
                  <a:cubicBezTo>
                    <a:pt x="2715" y="1440"/>
                    <a:pt x="-2367" y="8640"/>
                    <a:pt x="1445" y="8640"/>
                  </a:cubicBezTo>
                  <a:cubicBezTo>
                    <a:pt x="2715" y="8640"/>
                    <a:pt x="2715" y="11520"/>
                    <a:pt x="5257" y="10080"/>
                  </a:cubicBezTo>
                  <a:cubicBezTo>
                    <a:pt x="6527" y="8640"/>
                    <a:pt x="2715" y="7200"/>
                    <a:pt x="2715" y="7200"/>
                  </a:cubicBezTo>
                  <a:cubicBezTo>
                    <a:pt x="3986" y="7200"/>
                    <a:pt x="6527" y="8640"/>
                    <a:pt x="6527" y="10080"/>
                  </a:cubicBezTo>
                  <a:cubicBezTo>
                    <a:pt x="7798" y="12960"/>
                    <a:pt x="10339" y="11520"/>
                    <a:pt x="11609" y="14400"/>
                  </a:cubicBezTo>
                  <a:cubicBezTo>
                    <a:pt x="12880" y="15840"/>
                    <a:pt x="12880" y="18720"/>
                    <a:pt x="15421" y="20160"/>
                  </a:cubicBezTo>
                  <a:cubicBezTo>
                    <a:pt x="19233" y="21600"/>
                    <a:pt x="19233" y="17280"/>
                    <a:pt x="17962" y="14400"/>
                  </a:cubicBezTo>
                  <a:cubicBezTo>
                    <a:pt x="17962" y="12960"/>
                    <a:pt x="17962" y="15840"/>
                    <a:pt x="17962" y="144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60" name="Shape 760"/>
            <p:cNvSpPr/>
            <p:nvPr/>
          </p:nvSpPr>
          <p:spPr>
            <a:xfrm>
              <a:off x="3103461" y="4205087"/>
              <a:ext cx="90005" cy="56223"/>
            </a:xfrm>
            <a:custGeom>
              <a:avLst/>
              <a:gdLst/>
              <a:ahLst/>
              <a:cxnLst>
                <a:cxn ang="0">
                  <a:pos x="wd2" y="hd2"/>
                </a:cxn>
                <a:cxn ang="5400000">
                  <a:pos x="wd2" y="hd2"/>
                </a:cxn>
                <a:cxn ang="10800000">
                  <a:pos x="wd2" y="hd2"/>
                </a:cxn>
                <a:cxn ang="16200000">
                  <a:pos x="wd2" y="hd2"/>
                </a:cxn>
              </a:cxnLst>
              <a:rect l="0" t="0" r="r" b="b"/>
              <a:pathLst>
                <a:path w="21600" h="16183" extrusionOk="0">
                  <a:moveTo>
                    <a:pt x="7855" y="2400"/>
                  </a:moveTo>
                  <a:cubicBezTo>
                    <a:pt x="7855" y="0"/>
                    <a:pt x="7855" y="0"/>
                    <a:pt x="7855" y="0"/>
                  </a:cubicBezTo>
                  <a:cubicBezTo>
                    <a:pt x="5891" y="2400"/>
                    <a:pt x="1964" y="7200"/>
                    <a:pt x="0" y="9600"/>
                  </a:cubicBezTo>
                  <a:cubicBezTo>
                    <a:pt x="3927" y="12000"/>
                    <a:pt x="21600" y="21600"/>
                    <a:pt x="21600" y="12000"/>
                  </a:cubicBezTo>
                  <a:cubicBezTo>
                    <a:pt x="21600" y="4800"/>
                    <a:pt x="11782" y="7200"/>
                    <a:pt x="7855" y="24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61" name="Shape 761"/>
            <p:cNvSpPr/>
            <p:nvPr/>
          </p:nvSpPr>
          <p:spPr>
            <a:xfrm>
              <a:off x="3021556" y="4056863"/>
              <a:ext cx="147367" cy="177907"/>
            </a:xfrm>
            <a:custGeom>
              <a:avLst/>
              <a:gdLst/>
              <a:ahLst/>
              <a:cxnLst>
                <a:cxn ang="0">
                  <a:pos x="wd2" y="hd2"/>
                </a:cxn>
                <a:cxn ang="5400000">
                  <a:pos x="wd2" y="hd2"/>
                </a:cxn>
                <a:cxn ang="10800000">
                  <a:pos x="wd2" y="hd2"/>
                </a:cxn>
                <a:cxn ang="16200000">
                  <a:pos x="wd2" y="hd2"/>
                </a:cxn>
              </a:cxnLst>
              <a:rect l="0" t="0" r="r" b="b"/>
              <a:pathLst>
                <a:path w="19781" h="19581" extrusionOk="0">
                  <a:moveTo>
                    <a:pt x="15461" y="14504"/>
                  </a:moveTo>
                  <a:cubicBezTo>
                    <a:pt x="15461" y="12626"/>
                    <a:pt x="18701" y="11687"/>
                    <a:pt x="19781" y="10748"/>
                  </a:cubicBezTo>
                  <a:cubicBezTo>
                    <a:pt x="16541" y="9808"/>
                    <a:pt x="15461" y="9808"/>
                    <a:pt x="15461" y="6991"/>
                  </a:cubicBezTo>
                  <a:cubicBezTo>
                    <a:pt x="15461" y="6052"/>
                    <a:pt x="16541" y="1356"/>
                    <a:pt x="15461" y="417"/>
                  </a:cubicBezTo>
                  <a:cubicBezTo>
                    <a:pt x="14381" y="-522"/>
                    <a:pt x="8981" y="417"/>
                    <a:pt x="6821" y="417"/>
                  </a:cubicBezTo>
                  <a:cubicBezTo>
                    <a:pt x="4661" y="417"/>
                    <a:pt x="4661" y="3235"/>
                    <a:pt x="5741" y="5113"/>
                  </a:cubicBezTo>
                  <a:cubicBezTo>
                    <a:pt x="6821" y="6052"/>
                    <a:pt x="11141" y="8869"/>
                    <a:pt x="6821" y="8869"/>
                  </a:cubicBezTo>
                  <a:cubicBezTo>
                    <a:pt x="5741" y="8869"/>
                    <a:pt x="3581" y="8869"/>
                    <a:pt x="2501" y="8869"/>
                  </a:cubicBezTo>
                  <a:cubicBezTo>
                    <a:pt x="341" y="8869"/>
                    <a:pt x="341" y="12626"/>
                    <a:pt x="341" y="13565"/>
                  </a:cubicBezTo>
                  <a:cubicBezTo>
                    <a:pt x="-1819" y="19200"/>
                    <a:pt x="6821" y="18261"/>
                    <a:pt x="11141" y="19200"/>
                  </a:cubicBezTo>
                  <a:cubicBezTo>
                    <a:pt x="12221" y="21078"/>
                    <a:pt x="15461" y="15443"/>
                    <a:pt x="15461" y="14504"/>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62" name="Shape 762"/>
            <p:cNvSpPr/>
            <p:nvPr/>
          </p:nvSpPr>
          <p:spPr>
            <a:xfrm>
              <a:off x="2034343" y="3387502"/>
              <a:ext cx="1197309" cy="808931"/>
            </a:xfrm>
            <a:custGeom>
              <a:avLst/>
              <a:gdLst/>
              <a:ahLst/>
              <a:cxnLst>
                <a:cxn ang="0">
                  <a:pos x="wd2" y="hd2"/>
                </a:cxn>
                <a:cxn ang="5400000">
                  <a:pos x="wd2" y="hd2"/>
                </a:cxn>
                <a:cxn ang="10800000">
                  <a:pos x="wd2" y="hd2"/>
                </a:cxn>
                <a:cxn ang="16200000">
                  <a:pos x="wd2" y="hd2"/>
                </a:cxn>
              </a:cxnLst>
              <a:rect l="0" t="0" r="r" b="b"/>
              <a:pathLst>
                <a:path w="21600" h="21468" extrusionOk="0">
                  <a:moveTo>
                    <a:pt x="18144" y="19893"/>
                  </a:moveTo>
                  <a:cubicBezTo>
                    <a:pt x="18288" y="19893"/>
                    <a:pt x="19296" y="20118"/>
                    <a:pt x="19008" y="19668"/>
                  </a:cubicBezTo>
                  <a:cubicBezTo>
                    <a:pt x="18864" y="19218"/>
                    <a:pt x="18576" y="18993"/>
                    <a:pt x="18432" y="18543"/>
                  </a:cubicBezTo>
                  <a:cubicBezTo>
                    <a:pt x="18432" y="18543"/>
                    <a:pt x="18576" y="17868"/>
                    <a:pt x="18720" y="17868"/>
                  </a:cubicBezTo>
                  <a:cubicBezTo>
                    <a:pt x="18864" y="17643"/>
                    <a:pt x="19584" y="17868"/>
                    <a:pt x="19872" y="17868"/>
                  </a:cubicBezTo>
                  <a:cubicBezTo>
                    <a:pt x="20304" y="17868"/>
                    <a:pt x="20160" y="16743"/>
                    <a:pt x="20736" y="17418"/>
                  </a:cubicBezTo>
                  <a:cubicBezTo>
                    <a:pt x="20880" y="16968"/>
                    <a:pt x="21024" y="16743"/>
                    <a:pt x="21024" y="16293"/>
                  </a:cubicBezTo>
                  <a:cubicBezTo>
                    <a:pt x="21024" y="15843"/>
                    <a:pt x="20880" y="15393"/>
                    <a:pt x="21024" y="15168"/>
                  </a:cubicBezTo>
                  <a:cubicBezTo>
                    <a:pt x="21168" y="14718"/>
                    <a:pt x="21600" y="14268"/>
                    <a:pt x="21600" y="14043"/>
                  </a:cubicBezTo>
                  <a:cubicBezTo>
                    <a:pt x="21456" y="13593"/>
                    <a:pt x="21312" y="13593"/>
                    <a:pt x="21024" y="13593"/>
                  </a:cubicBezTo>
                  <a:cubicBezTo>
                    <a:pt x="20592" y="13593"/>
                    <a:pt x="20016" y="13593"/>
                    <a:pt x="19584" y="13818"/>
                  </a:cubicBezTo>
                  <a:cubicBezTo>
                    <a:pt x="19296" y="13818"/>
                    <a:pt x="19152" y="14043"/>
                    <a:pt x="19008" y="14268"/>
                  </a:cubicBezTo>
                  <a:cubicBezTo>
                    <a:pt x="18864" y="14718"/>
                    <a:pt x="19008" y="15168"/>
                    <a:pt x="18864" y="15618"/>
                  </a:cubicBezTo>
                  <a:cubicBezTo>
                    <a:pt x="18864" y="15843"/>
                    <a:pt x="18144" y="16968"/>
                    <a:pt x="18144" y="16968"/>
                  </a:cubicBezTo>
                  <a:cubicBezTo>
                    <a:pt x="17568" y="16743"/>
                    <a:pt x="16992" y="16968"/>
                    <a:pt x="16416" y="17418"/>
                  </a:cubicBezTo>
                  <a:cubicBezTo>
                    <a:pt x="16128" y="17418"/>
                    <a:pt x="15984" y="17193"/>
                    <a:pt x="15840" y="16968"/>
                  </a:cubicBezTo>
                  <a:cubicBezTo>
                    <a:pt x="15696" y="16743"/>
                    <a:pt x="15408" y="16743"/>
                    <a:pt x="15120" y="16518"/>
                  </a:cubicBezTo>
                  <a:cubicBezTo>
                    <a:pt x="14832" y="16518"/>
                    <a:pt x="14832" y="15843"/>
                    <a:pt x="14688" y="15393"/>
                  </a:cubicBezTo>
                  <a:cubicBezTo>
                    <a:pt x="14544" y="14943"/>
                    <a:pt x="14256" y="14718"/>
                    <a:pt x="14112" y="14268"/>
                  </a:cubicBezTo>
                  <a:cubicBezTo>
                    <a:pt x="13968" y="13368"/>
                    <a:pt x="13680" y="12243"/>
                    <a:pt x="13824" y="11343"/>
                  </a:cubicBezTo>
                  <a:cubicBezTo>
                    <a:pt x="13824" y="10668"/>
                    <a:pt x="13680" y="9768"/>
                    <a:pt x="13968" y="9093"/>
                  </a:cubicBezTo>
                  <a:cubicBezTo>
                    <a:pt x="14112" y="8868"/>
                    <a:pt x="14112" y="8643"/>
                    <a:pt x="14112" y="8418"/>
                  </a:cubicBezTo>
                  <a:cubicBezTo>
                    <a:pt x="14256" y="7968"/>
                    <a:pt x="13968" y="8193"/>
                    <a:pt x="13824" y="7968"/>
                  </a:cubicBezTo>
                  <a:cubicBezTo>
                    <a:pt x="13536" y="7968"/>
                    <a:pt x="13248" y="7743"/>
                    <a:pt x="12960" y="7743"/>
                  </a:cubicBezTo>
                  <a:cubicBezTo>
                    <a:pt x="12816" y="7518"/>
                    <a:pt x="12528" y="7068"/>
                    <a:pt x="12528" y="6618"/>
                  </a:cubicBezTo>
                  <a:cubicBezTo>
                    <a:pt x="12528" y="5943"/>
                    <a:pt x="12096" y="5718"/>
                    <a:pt x="11808" y="5268"/>
                  </a:cubicBezTo>
                  <a:cubicBezTo>
                    <a:pt x="11664" y="4818"/>
                    <a:pt x="11664" y="4368"/>
                    <a:pt x="11520" y="3918"/>
                  </a:cubicBezTo>
                  <a:cubicBezTo>
                    <a:pt x="11376" y="3693"/>
                    <a:pt x="11088" y="3693"/>
                    <a:pt x="10800" y="3693"/>
                  </a:cubicBezTo>
                  <a:cubicBezTo>
                    <a:pt x="10656" y="3468"/>
                    <a:pt x="10368" y="3468"/>
                    <a:pt x="10224" y="3693"/>
                  </a:cubicBezTo>
                  <a:cubicBezTo>
                    <a:pt x="10224" y="3918"/>
                    <a:pt x="10080" y="4368"/>
                    <a:pt x="9792" y="4368"/>
                  </a:cubicBezTo>
                  <a:cubicBezTo>
                    <a:pt x="9504" y="4368"/>
                    <a:pt x="9072" y="3918"/>
                    <a:pt x="8928" y="3468"/>
                  </a:cubicBezTo>
                  <a:cubicBezTo>
                    <a:pt x="8784" y="2793"/>
                    <a:pt x="8784" y="2568"/>
                    <a:pt x="8496" y="2118"/>
                  </a:cubicBezTo>
                  <a:cubicBezTo>
                    <a:pt x="8208" y="1893"/>
                    <a:pt x="7776" y="1218"/>
                    <a:pt x="7488" y="1218"/>
                  </a:cubicBezTo>
                  <a:cubicBezTo>
                    <a:pt x="7344" y="993"/>
                    <a:pt x="6480" y="993"/>
                    <a:pt x="6480" y="1218"/>
                  </a:cubicBezTo>
                  <a:cubicBezTo>
                    <a:pt x="6192" y="1893"/>
                    <a:pt x="6048" y="1668"/>
                    <a:pt x="5616" y="1668"/>
                  </a:cubicBezTo>
                  <a:cubicBezTo>
                    <a:pt x="5040" y="1668"/>
                    <a:pt x="4608" y="1668"/>
                    <a:pt x="4176" y="1668"/>
                  </a:cubicBezTo>
                  <a:cubicBezTo>
                    <a:pt x="4032" y="1668"/>
                    <a:pt x="3600" y="1218"/>
                    <a:pt x="3312" y="993"/>
                  </a:cubicBezTo>
                  <a:cubicBezTo>
                    <a:pt x="2880" y="768"/>
                    <a:pt x="2448" y="543"/>
                    <a:pt x="1872" y="93"/>
                  </a:cubicBezTo>
                  <a:cubicBezTo>
                    <a:pt x="1296" y="-132"/>
                    <a:pt x="576" y="93"/>
                    <a:pt x="0" y="318"/>
                  </a:cubicBezTo>
                  <a:cubicBezTo>
                    <a:pt x="144" y="1443"/>
                    <a:pt x="720" y="2343"/>
                    <a:pt x="1008" y="3468"/>
                  </a:cubicBezTo>
                  <a:cubicBezTo>
                    <a:pt x="1152" y="3918"/>
                    <a:pt x="1584" y="4368"/>
                    <a:pt x="1872" y="4593"/>
                  </a:cubicBezTo>
                  <a:cubicBezTo>
                    <a:pt x="2016" y="5043"/>
                    <a:pt x="2304" y="5718"/>
                    <a:pt x="2160" y="6168"/>
                  </a:cubicBezTo>
                  <a:cubicBezTo>
                    <a:pt x="2160" y="6168"/>
                    <a:pt x="1152" y="5718"/>
                    <a:pt x="1728" y="6393"/>
                  </a:cubicBezTo>
                  <a:cubicBezTo>
                    <a:pt x="1872" y="6618"/>
                    <a:pt x="2016" y="6843"/>
                    <a:pt x="2160" y="7068"/>
                  </a:cubicBezTo>
                  <a:cubicBezTo>
                    <a:pt x="2448" y="7068"/>
                    <a:pt x="2592" y="7068"/>
                    <a:pt x="2736" y="7293"/>
                  </a:cubicBezTo>
                  <a:cubicBezTo>
                    <a:pt x="3024" y="7518"/>
                    <a:pt x="3312" y="7968"/>
                    <a:pt x="3600" y="8418"/>
                  </a:cubicBezTo>
                  <a:cubicBezTo>
                    <a:pt x="3744" y="8643"/>
                    <a:pt x="3600" y="9093"/>
                    <a:pt x="3456" y="9318"/>
                  </a:cubicBezTo>
                  <a:cubicBezTo>
                    <a:pt x="3312" y="9543"/>
                    <a:pt x="3600" y="9768"/>
                    <a:pt x="3744" y="9768"/>
                  </a:cubicBezTo>
                  <a:cubicBezTo>
                    <a:pt x="4176" y="10218"/>
                    <a:pt x="4464" y="10668"/>
                    <a:pt x="4752" y="11118"/>
                  </a:cubicBezTo>
                  <a:cubicBezTo>
                    <a:pt x="4896" y="11343"/>
                    <a:pt x="5040" y="11793"/>
                    <a:pt x="5184" y="11793"/>
                  </a:cubicBezTo>
                  <a:cubicBezTo>
                    <a:pt x="5328" y="11793"/>
                    <a:pt x="5472" y="11343"/>
                    <a:pt x="5328" y="11118"/>
                  </a:cubicBezTo>
                  <a:cubicBezTo>
                    <a:pt x="5328" y="10893"/>
                    <a:pt x="5184" y="10668"/>
                    <a:pt x="5184" y="10443"/>
                  </a:cubicBezTo>
                  <a:cubicBezTo>
                    <a:pt x="5040" y="10218"/>
                    <a:pt x="4752" y="10443"/>
                    <a:pt x="4608" y="10218"/>
                  </a:cubicBezTo>
                  <a:cubicBezTo>
                    <a:pt x="4320" y="9768"/>
                    <a:pt x="4608" y="9768"/>
                    <a:pt x="4608" y="9318"/>
                  </a:cubicBezTo>
                  <a:cubicBezTo>
                    <a:pt x="4608" y="9318"/>
                    <a:pt x="4320" y="8868"/>
                    <a:pt x="4320" y="8643"/>
                  </a:cubicBezTo>
                  <a:cubicBezTo>
                    <a:pt x="4032" y="8193"/>
                    <a:pt x="4032" y="7518"/>
                    <a:pt x="3744" y="7068"/>
                  </a:cubicBezTo>
                  <a:cubicBezTo>
                    <a:pt x="3456" y="6843"/>
                    <a:pt x="3168" y="6393"/>
                    <a:pt x="3024" y="5943"/>
                  </a:cubicBezTo>
                  <a:cubicBezTo>
                    <a:pt x="3024" y="5718"/>
                    <a:pt x="3024" y="5268"/>
                    <a:pt x="2880" y="5043"/>
                  </a:cubicBezTo>
                  <a:cubicBezTo>
                    <a:pt x="2736" y="4818"/>
                    <a:pt x="2592" y="4593"/>
                    <a:pt x="2448" y="4368"/>
                  </a:cubicBezTo>
                  <a:cubicBezTo>
                    <a:pt x="2304" y="3918"/>
                    <a:pt x="2160" y="3693"/>
                    <a:pt x="1872" y="3468"/>
                  </a:cubicBezTo>
                  <a:cubicBezTo>
                    <a:pt x="1728" y="3243"/>
                    <a:pt x="1728" y="2793"/>
                    <a:pt x="1728" y="2568"/>
                  </a:cubicBezTo>
                  <a:cubicBezTo>
                    <a:pt x="1728" y="2343"/>
                    <a:pt x="1440" y="1218"/>
                    <a:pt x="1584" y="993"/>
                  </a:cubicBezTo>
                  <a:cubicBezTo>
                    <a:pt x="1728" y="768"/>
                    <a:pt x="1872" y="1443"/>
                    <a:pt x="2016" y="1443"/>
                  </a:cubicBezTo>
                  <a:cubicBezTo>
                    <a:pt x="2160" y="1443"/>
                    <a:pt x="2160" y="1443"/>
                    <a:pt x="2160" y="1443"/>
                  </a:cubicBezTo>
                  <a:cubicBezTo>
                    <a:pt x="2448" y="1218"/>
                    <a:pt x="2448" y="1443"/>
                    <a:pt x="2592" y="1668"/>
                  </a:cubicBezTo>
                  <a:cubicBezTo>
                    <a:pt x="2736" y="1668"/>
                    <a:pt x="2880" y="1668"/>
                    <a:pt x="2880" y="1893"/>
                  </a:cubicBezTo>
                  <a:cubicBezTo>
                    <a:pt x="2880" y="2343"/>
                    <a:pt x="3024" y="2793"/>
                    <a:pt x="3168" y="3243"/>
                  </a:cubicBezTo>
                  <a:cubicBezTo>
                    <a:pt x="3168" y="3468"/>
                    <a:pt x="3312" y="3918"/>
                    <a:pt x="3312" y="4143"/>
                  </a:cubicBezTo>
                  <a:cubicBezTo>
                    <a:pt x="3312" y="4368"/>
                    <a:pt x="3168" y="4593"/>
                    <a:pt x="3168" y="4818"/>
                  </a:cubicBezTo>
                  <a:cubicBezTo>
                    <a:pt x="3312" y="4818"/>
                    <a:pt x="3312" y="4368"/>
                    <a:pt x="3312" y="4368"/>
                  </a:cubicBezTo>
                  <a:cubicBezTo>
                    <a:pt x="3456" y="4143"/>
                    <a:pt x="3600" y="4818"/>
                    <a:pt x="3744" y="4818"/>
                  </a:cubicBezTo>
                  <a:cubicBezTo>
                    <a:pt x="3888" y="5043"/>
                    <a:pt x="4608" y="5718"/>
                    <a:pt x="4608" y="5943"/>
                  </a:cubicBezTo>
                  <a:cubicBezTo>
                    <a:pt x="4608" y="6393"/>
                    <a:pt x="4752" y="6618"/>
                    <a:pt x="4896" y="6618"/>
                  </a:cubicBezTo>
                  <a:cubicBezTo>
                    <a:pt x="5040" y="6843"/>
                    <a:pt x="5040" y="7068"/>
                    <a:pt x="5184" y="7293"/>
                  </a:cubicBezTo>
                  <a:cubicBezTo>
                    <a:pt x="5328" y="7518"/>
                    <a:pt x="5472" y="7293"/>
                    <a:pt x="5472" y="7518"/>
                  </a:cubicBezTo>
                  <a:cubicBezTo>
                    <a:pt x="5616" y="7743"/>
                    <a:pt x="5328" y="7968"/>
                    <a:pt x="5472" y="8418"/>
                  </a:cubicBezTo>
                  <a:cubicBezTo>
                    <a:pt x="5760" y="8643"/>
                    <a:pt x="6048" y="8868"/>
                    <a:pt x="6336" y="9318"/>
                  </a:cubicBezTo>
                  <a:cubicBezTo>
                    <a:pt x="6480" y="9543"/>
                    <a:pt x="6480" y="9768"/>
                    <a:pt x="6624" y="9993"/>
                  </a:cubicBezTo>
                  <a:cubicBezTo>
                    <a:pt x="6768" y="10218"/>
                    <a:pt x="6912" y="10218"/>
                    <a:pt x="7056" y="10668"/>
                  </a:cubicBezTo>
                  <a:cubicBezTo>
                    <a:pt x="7344" y="10893"/>
                    <a:pt x="7488" y="11343"/>
                    <a:pt x="7776" y="11793"/>
                  </a:cubicBezTo>
                  <a:cubicBezTo>
                    <a:pt x="7920" y="12018"/>
                    <a:pt x="8064" y="12243"/>
                    <a:pt x="8208" y="12468"/>
                  </a:cubicBezTo>
                  <a:cubicBezTo>
                    <a:pt x="8352" y="12918"/>
                    <a:pt x="8064" y="12918"/>
                    <a:pt x="8064" y="13143"/>
                  </a:cubicBezTo>
                  <a:cubicBezTo>
                    <a:pt x="8064" y="13368"/>
                    <a:pt x="8496" y="13143"/>
                    <a:pt x="8496" y="13593"/>
                  </a:cubicBezTo>
                  <a:cubicBezTo>
                    <a:pt x="8352" y="14043"/>
                    <a:pt x="8208" y="14043"/>
                    <a:pt x="8352" y="14493"/>
                  </a:cubicBezTo>
                  <a:cubicBezTo>
                    <a:pt x="8352" y="14493"/>
                    <a:pt x="8064" y="14943"/>
                    <a:pt x="8208" y="15168"/>
                  </a:cubicBezTo>
                  <a:cubicBezTo>
                    <a:pt x="8352" y="15393"/>
                    <a:pt x="8496" y="15843"/>
                    <a:pt x="8640" y="16068"/>
                  </a:cubicBezTo>
                  <a:cubicBezTo>
                    <a:pt x="8784" y="16293"/>
                    <a:pt x="8928" y="16293"/>
                    <a:pt x="9072" y="16293"/>
                  </a:cubicBezTo>
                  <a:cubicBezTo>
                    <a:pt x="9504" y="16518"/>
                    <a:pt x="9504" y="16968"/>
                    <a:pt x="9792" y="17193"/>
                  </a:cubicBezTo>
                  <a:cubicBezTo>
                    <a:pt x="10224" y="17643"/>
                    <a:pt x="10800" y="17643"/>
                    <a:pt x="11088" y="18093"/>
                  </a:cubicBezTo>
                  <a:cubicBezTo>
                    <a:pt x="11664" y="18543"/>
                    <a:pt x="12240" y="18993"/>
                    <a:pt x="12816" y="19218"/>
                  </a:cubicBezTo>
                  <a:cubicBezTo>
                    <a:pt x="13248" y="19668"/>
                    <a:pt x="13968" y="20118"/>
                    <a:pt x="14544" y="20343"/>
                  </a:cubicBezTo>
                  <a:cubicBezTo>
                    <a:pt x="15120" y="20343"/>
                    <a:pt x="15552" y="19443"/>
                    <a:pt x="16272" y="19668"/>
                  </a:cubicBezTo>
                  <a:cubicBezTo>
                    <a:pt x="16848" y="19893"/>
                    <a:pt x="17280" y="20793"/>
                    <a:pt x="17712" y="21468"/>
                  </a:cubicBezTo>
                  <a:cubicBezTo>
                    <a:pt x="17712" y="21243"/>
                    <a:pt x="17856" y="20118"/>
                    <a:pt x="18144" y="19893"/>
                  </a:cubicBezTo>
                  <a:cubicBezTo>
                    <a:pt x="18288" y="19893"/>
                    <a:pt x="18000" y="19893"/>
                    <a:pt x="18144" y="19893"/>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63" name="Shape 763"/>
            <p:cNvSpPr/>
            <p:nvPr/>
          </p:nvSpPr>
          <p:spPr>
            <a:xfrm>
              <a:off x="3133774" y="4145501"/>
              <a:ext cx="234244" cy="128857"/>
            </a:xfrm>
            <a:custGeom>
              <a:avLst/>
              <a:gdLst/>
              <a:ahLst/>
              <a:cxnLst>
                <a:cxn ang="0">
                  <a:pos x="wd2" y="hd2"/>
                </a:cxn>
                <a:cxn ang="5400000">
                  <a:pos x="wd2" y="hd2"/>
                </a:cxn>
                <a:cxn ang="10800000">
                  <a:pos x="wd2" y="hd2"/>
                </a:cxn>
                <a:cxn ang="16200000">
                  <a:pos x="wd2" y="hd2"/>
                </a:cxn>
              </a:cxnLst>
              <a:rect l="0" t="0" r="r" b="b"/>
              <a:pathLst>
                <a:path w="21082" h="20518" extrusionOk="0">
                  <a:moveTo>
                    <a:pt x="8122" y="19168"/>
                  </a:moveTo>
                  <a:cubicBezTo>
                    <a:pt x="8842" y="19168"/>
                    <a:pt x="8842" y="17818"/>
                    <a:pt x="8842" y="16468"/>
                  </a:cubicBezTo>
                  <a:cubicBezTo>
                    <a:pt x="8842" y="15118"/>
                    <a:pt x="10282" y="13768"/>
                    <a:pt x="11002" y="13768"/>
                  </a:cubicBezTo>
                  <a:cubicBezTo>
                    <a:pt x="12442" y="12418"/>
                    <a:pt x="12442" y="15118"/>
                    <a:pt x="13882" y="12418"/>
                  </a:cubicBezTo>
                  <a:cubicBezTo>
                    <a:pt x="14602" y="11068"/>
                    <a:pt x="15322" y="7018"/>
                    <a:pt x="16762" y="8368"/>
                  </a:cubicBezTo>
                  <a:cubicBezTo>
                    <a:pt x="18922" y="8368"/>
                    <a:pt x="18922" y="7018"/>
                    <a:pt x="21082" y="5668"/>
                  </a:cubicBezTo>
                  <a:cubicBezTo>
                    <a:pt x="18202" y="2968"/>
                    <a:pt x="17482" y="-1082"/>
                    <a:pt x="13882" y="268"/>
                  </a:cubicBezTo>
                  <a:cubicBezTo>
                    <a:pt x="12442" y="268"/>
                    <a:pt x="11002" y="1618"/>
                    <a:pt x="9562" y="1618"/>
                  </a:cubicBezTo>
                  <a:cubicBezTo>
                    <a:pt x="8122" y="1618"/>
                    <a:pt x="6682" y="268"/>
                    <a:pt x="5242" y="268"/>
                  </a:cubicBezTo>
                  <a:cubicBezTo>
                    <a:pt x="3082" y="1618"/>
                    <a:pt x="2362" y="1618"/>
                    <a:pt x="922" y="4318"/>
                  </a:cubicBezTo>
                  <a:cubicBezTo>
                    <a:pt x="922" y="5668"/>
                    <a:pt x="-518" y="8368"/>
                    <a:pt x="202" y="11068"/>
                  </a:cubicBezTo>
                  <a:cubicBezTo>
                    <a:pt x="2362" y="13768"/>
                    <a:pt x="5242" y="11068"/>
                    <a:pt x="5242" y="17818"/>
                  </a:cubicBezTo>
                  <a:cubicBezTo>
                    <a:pt x="5242" y="17818"/>
                    <a:pt x="6682" y="17818"/>
                    <a:pt x="6682" y="17818"/>
                  </a:cubicBezTo>
                  <a:cubicBezTo>
                    <a:pt x="6682" y="17818"/>
                    <a:pt x="5962" y="20518"/>
                    <a:pt x="5962" y="20518"/>
                  </a:cubicBezTo>
                  <a:cubicBezTo>
                    <a:pt x="6682" y="20518"/>
                    <a:pt x="8122" y="20518"/>
                    <a:pt x="8122" y="19168"/>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64" name="Shape 764"/>
            <p:cNvSpPr/>
            <p:nvPr/>
          </p:nvSpPr>
          <p:spPr>
            <a:xfrm>
              <a:off x="3134147" y="4030852"/>
              <a:ext cx="51139" cy="114554"/>
            </a:xfrm>
            <a:custGeom>
              <a:avLst/>
              <a:gdLst/>
              <a:ahLst/>
              <a:cxnLst>
                <a:cxn ang="0">
                  <a:pos x="wd2" y="hd2"/>
                </a:cxn>
                <a:cxn ang="5400000">
                  <a:pos x="wd2" y="hd2"/>
                </a:cxn>
                <a:cxn ang="10800000">
                  <a:pos x="wd2" y="hd2"/>
                </a:cxn>
                <a:cxn ang="16200000">
                  <a:pos x="wd2" y="hd2"/>
                </a:cxn>
              </a:cxnLst>
              <a:rect l="0" t="0" r="r" b="b"/>
              <a:pathLst>
                <a:path w="19286" h="19484" extrusionOk="0">
                  <a:moveTo>
                    <a:pt x="13115" y="640"/>
                  </a:moveTo>
                  <a:cubicBezTo>
                    <a:pt x="10029" y="-800"/>
                    <a:pt x="3857" y="3520"/>
                    <a:pt x="3857" y="4960"/>
                  </a:cubicBezTo>
                  <a:cubicBezTo>
                    <a:pt x="772" y="6400"/>
                    <a:pt x="772" y="4960"/>
                    <a:pt x="772" y="7840"/>
                  </a:cubicBezTo>
                  <a:cubicBezTo>
                    <a:pt x="772" y="9280"/>
                    <a:pt x="-2314" y="20800"/>
                    <a:pt x="3857" y="19360"/>
                  </a:cubicBezTo>
                  <a:cubicBezTo>
                    <a:pt x="3857" y="17920"/>
                    <a:pt x="13115" y="13600"/>
                    <a:pt x="16200" y="10720"/>
                  </a:cubicBezTo>
                  <a:cubicBezTo>
                    <a:pt x="16200" y="6400"/>
                    <a:pt x="16200" y="4960"/>
                    <a:pt x="19286" y="2080"/>
                  </a:cubicBezTo>
                  <a:cubicBezTo>
                    <a:pt x="19286" y="640"/>
                    <a:pt x="16200" y="640"/>
                    <a:pt x="13115" y="640"/>
                  </a:cubicBezTo>
                  <a:cubicBezTo>
                    <a:pt x="10029" y="-800"/>
                    <a:pt x="16200" y="640"/>
                    <a:pt x="13115" y="64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65" name="Shape 765"/>
            <p:cNvSpPr/>
            <p:nvPr/>
          </p:nvSpPr>
          <p:spPr>
            <a:xfrm>
              <a:off x="3728022" y="3957790"/>
              <a:ext cx="103640" cy="85673"/>
            </a:xfrm>
            <a:custGeom>
              <a:avLst/>
              <a:gdLst/>
              <a:ahLst/>
              <a:cxnLst>
                <a:cxn ang="0">
                  <a:pos x="wd2" y="hd2"/>
                </a:cxn>
                <a:cxn ang="5400000">
                  <a:pos x="wd2" y="hd2"/>
                </a:cxn>
                <a:cxn ang="10800000">
                  <a:pos x="wd2" y="hd2"/>
                </a:cxn>
                <a:cxn ang="16200000">
                  <a:pos x="wd2" y="hd2"/>
                </a:cxn>
              </a:cxnLst>
              <a:rect l="0" t="0" r="r" b="b"/>
              <a:pathLst>
                <a:path w="21600" h="20037" extrusionOk="0">
                  <a:moveTo>
                    <a:pt x="19938" y="4328"/>
                  </a:moveTo>
                  <a:cubicBezTo>
                    <a:pt x="16615" y="4328"/>
                    <a:pt x="13292" y="-1563"/>
                    <a:pt x="9969" y="401"/>
                  </a:cubicBezTo>
                  <a:cubicBezTo>
                    <a:pt x="4985" y="2364"/>
                    <a:pt x="11631" y="4328"/>
                    <a:pt x="11631" y="8255"/>
                  </a:cubicBezTo>
                  <a:cubicBezTo>
                    <a:pt x="13292" y="10219"/>
                    <a:pt x="16615" y="14146"/>
                    <a:pt x="14954" y="16110"/>
                  </a:cubicBezTo>
                  <a:cubicBezTo>
                    <a:pt x="13292" y="18073"/>
                    <a:pt x="11631" y="18073"/>
                    <a:pt x="9969" y="18073"/>
                  </a:cubicBezTo>
                  <a:cubicBezTo>
                    <a:pt x="6646" y="16110"/>
                    <a:pt x="9969" y="16110"/>
                    <a:pt x="8308" y="14146"/>
                  </a:cubicBezTo>
                  <a:cubicBezTo>
                    <a:pt x="8308" y="14146"/>
                    <a:pt x="0" y="16110"/>
                    <a:pt x="0" y="16110"/>
                  </a:cubicBezTo>
                  <a:cubicBezTo>
                    <a:pt x="0" y="20037"/>
                    <a:pt x="3323" y="20037"/>
                    <a:pt x="4985" y="20037"/>
                  </a:cubicBezTo>
                  <a:cubicBezTo>
                    <a:pt x="9969" y="18073"/>
                    <a:pt x="14954" y="20037"/>
                    <a:pt x="21600" y="20037"/>
                  </a:cubicBezTo>
                  <a:cubicBezTo>
                    <a:pt x="21600" y="14146"/>
                    <a:pt x="19938" y="8255"/>
                    <a:pt x="19938" y="4328"/>
                  </a:cubicBezTo>
                  <a:cubicBezTo>
                    <a:pt x="18277" y="4328"/>
                    <a:pt x="19938" y="8255"/>
                    <a:pt x="19938" y="4328"/>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66" name="Shape 766"/>
            <p:cNvSpPr/>
            <p:nvPr/>
          </p:nvSpPr>
          <p:spPr>
            <a:xfrm>
              <a:off x="3823481" y="3957263"/>
              <a:ext cx="139534" cy="104717"/>
            </a:xfrm>
            <a:custGeom>
              <a:avLst/>
              <a:gdLst/>
              <a:ahLst/>
              <a:cxnLst>
                <a:cxn ang="0">
                  <a:pos x="wd2" y="hd2"/>
                </a:cxn>
                <a:cxn ang="5400000">
                  <a:pos x="wd2" y="hd2"/>
                </a:cxn>
                <a:cxn ang="10800000">
                  <a:pos x="wd2" y="hd2"/>
                </a:cxn>
                <a:cxn ang="16200000">
                  <a:pos x="wd2" y="hd2"/>
                </a:cxn>
              </a:cxnLst>
              <a:rect l="0" t="0" r="r" b="b"/>
              <a:pathLst>
                <a:path w="20850" h="17811" extrusionOk="0">
                  <a:moveTo>
                    <a:pt x="16800" y="9032"/>
                  </a:moveTo>
                  <a:cubicBezTo>
                    <a:pt x="14400" y="7592"/>
                    <a:pt x="12000" y="4712"/>
                    <a:pt x="9600" y="3272"/>
                  </a:cubicBezTo>
                  <a:cubicBezTo>
                    <a:pt x="8400" y="1832"/>
                    <a:pt x="2400" y="-1048"/>
                    <a:pt x="1200" y="392"/>
                  </a:cubicBezTo>
                  <a:cubicBezTo>
                    <a:pt x="1200" y="392"/>
                    <a:pt x="3600" y="3272"/>
                    <a:pt x="0" y="3272"/>
                  </a:cubicBezTo>
                  <a:cubicBezTo>
                    <a:pt x="0" y="6152"/>
                    <a:pt x="1200" y="9032"/>
                    <a:pt x="1200" y="13352"/>
                  </a:cubicBezTo>
                  <a:cubicBezTo>
                    <a:pt x="1200" y="14792"/>
                    <a:pt x="1200" y="14792"/>
                    <a:pt x="2400" y="16232"/>
                  </a:cubicBezTo>
                  <a:cubicBezTo>
                    <a:pt x="3600" y="20552"/>
                    <a:pt x="3600" y="14792"/>
                    <a:pt x="4800" y="13352"/>
                  </a:cubicBezTo>
                  <a:cubicBezTo>
                    <a:pt x="7200" y="10472"/>
                    <a:pt x="13200" y="13352"/>
                    <a:pt x="15600" y="13352"/>
                  </a:cubicBezTo>
                  <a:cubicBezTo>
                    <a:pt x="18000" y="13352"/>
                    <a:pt x="18000" y="14792"/>
                    <a:pt x="20400" y="13352"/>
                  </a:cubicBezTo>
                  <a:cubicBezTo>
                    <a:pt x="21600" y="10472"/>
                    <a:pt x="20400" y="9032"/>
                    <a:pt x="16800" y="9032"/>
                  </a:cubicBezTo>
                  <a:cubicBezTo>
                    <a:pt x="14400" y="9032"/>
                    <a:pt x="19200" y="9032"/>
                    <a:pt x="16800" y="9032"/>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67" name="Shape 767"/>
            <p:cNvSpPr/>
            <p:nvPr/>
          </p:nvSpPr>
          <p:spPr>
            <a:xfrm>
              <a:off x="0" y="1133621"/>
              <a:ext cx="1521605" cy="1091199"/>
            </a:xfrm>
            <a:custGeom>
              <a:avLst/>
              <a:gdLst/>
              <a:ahLst/>
              <a:cxnLst>
                <a:cxn ang="0">
                  <a:pos x="wd2" y="hd2"/>
                </a:cxn>
                <a:cxn ang="5400000">
                  <a:pos x="wd2" y="hd2"/>
                </a:cxn>
                <a:cxn ang="10800000">
                  <a:pos x="wd2" y="hd2"/>
                </a:cxn>
                <a:cxn ang="16200000">
                  <a:pos x="wd2" y="hd2"/>
                </a:cxn>
              </a:cxnLst>
              <a:rect l="0" t="0" r="r" b="b"/>
              <a:pathLst>
                <a:path w="21179" h="21378" extrusionOk="0">
                  <a:moveTo>
                    <a:pt x="21179" y="20834"/>
                  </a:moveTo>
                  <a:cubicBezTo>
                    <a:pt x="21068" y="20668"/>
                    <a:pt x="20845" y="20668"/>
                    <a:pt x="21068" y="20336"/>
                  </a:cubicBezTo>
                  <a:cubicBezTo>
                    <a:pt x="21068" y="20170"/>
                    <a:pt x="20956" y="20170"/>
                    <a:pt x="20845" y="20170"/>
                  </a:cubicBezTo>
                  <a:cubicBezTo>
                    <a:pt x="20622" y="19837"/>
                    <a:pt x="20177" y="19671"/>
                    <a:pt x="20066" y="19505"/>
                  </a:cubicBezTo>
                  <a:cubicBezTo>
                    <a:pt x="19620" y="18674"/>
                    <a:pt x="19398" y="17677"/>
                    <a:pt x="18952" y="17013"/>
                  </a:cubicBezTo>
                  <a:cubicBezTo>
                    <a:pt x="18730" y="16847"/>
                    <a:pt x="18507" y="16514"/>
                    <a:pt x="18395" y="16348"/>
                  </a:cubicBezTo>
                  <a:cubicBezTo>
                    <a:pt x="18173" y="16182"/>
                    <a:pt x="18173" y="15684"/>
                    <a:pt x="17950" y="15684"/>
                  </a:cubicBezTo>
                  <a:cubicBezTo>
                    <a:pt x="17839" y="15684"/>
                    <a:pt x="17505" y="16016"/>
                    <a:pt x="17505" y="16016"/>
                  </a:cubicBezTo>
                  <a:cubicBezTo>
                    <a:pt x="17616" y="16348"/>
                    <a:pt x="17282" y="16514"/>
                    <a:pt x="17171" y="16514"/>
                  </a:cubicBezTo>
                  <a:cubicBezTo>
                    <a:pt x="16837" y="16681"/>
                    <a:pt x="16503" y="16016"/>
                    <a:pt x="16280" y="15684"/>
                  </a:cubicBezTo>
                  <a:cubicBezTo>
                    <a:pt x="16169" y="15517"/>
                    <a:pt x="16057" y="15517"/>
                    <a:pt x="15946" y="15185"/>
                  </a:cubicBezTo>
                  <a:cubicBezTo>
                    <a:pt x="15835" y="14853"/>
                    <a:pt x="15612" y="15019"/>
                    <a:pt x="15501" y="15185"/>
                  </a:cubicBezTo>
                  <a:cubicBezTo>
                    <a:pt x="15278" y="15185"/>
                    <a:pt x="15278" y="15019"/>
                    <a:pt x="15055" y="15185"/>
                  </a:cubicBezTo>
                  <a:cubicBezTo>
                    <a:pt x="15055" y="15185"/>
                    <a:pt x="14944" y="15185"/>
                    <a:pt x="14944" y="15019"/>
                  </a:cubicBezTo>
                  <a:cubicBezTo>
                    <a:pt x="14944" y="14853"/>
                    <a:pt x="14944" y="14853"/>
                    <a:pt x="14944" y="14687"/>
                  </a:cubicBezTo>
                  <a:cubicBezTo>
                    <a:pt x="14944" y="14022"/>
                    <a:pt x="14944" y="13191"/>
                    <a:pt x="14944" y="12527"/>
                  </a:cubicBezTo>
                  <a:cubicBezTo>
                    <a:pt x="14944" y="10533"/>
                    <a:pt x="14944" y="8373"/>
                    <a:pt x="14944" y="6213"/>
                  </a:cubicBezTo>
                  <a:cubicBezTo>
                    <a:pt x="14944" y="5382"/>
                    <a:pt x="14944" y="4385"/>
                    <a:pt x="14944" y="3388"/>
                  </a:cubicBezTo>
                  <a:cubicBezTo>
                    <a:pt x="14944" y="3222"/>
                    <a:pt x="14944" y="2890"/>
                    <a:pt x="14944" y="2557"/>
                  </a:cubicBezTo>
                  <a:cubicBezTo>
                    <a:pt x="14944" y="2391"/>
                    <a:pt x="14833" y="2391"/>
                    <a:pt x="14610" y="2225"/>
                  </a:cubicBezTo>
                  <a:cubicBezTo>
                    <a:pt x="14053" y="1893"/>
                    <a:pt x="13719" y="1893"/>
                    <a:pt x="13163" y="1893"/>
                  </a:cubicBezTo>
                  <a:cubicBezTo>
                    <a:pt x="12606" y="1893"/>
                    <a:pt x="12160" y="1727"/>
                    <a:pt x="11604" y="1561"/>
                  </a:cubicBezTo>
                  <a:cubicBezTo>
                    <a:pt x="10936" y="1561"/>
                    <a:pt x="10379" y="1228"/>
                    <a:pt x="9822" y="1228"/>
                  </a:cubicBezTo>
                  <a:cubicBezTo>
                    <a:pt x="9488" y="1228"/>
                    <a:pt x="9266" y="1394"/>
                    <a:pt x="8932" y="1228"/>
                  </a:cubicBezTo>
                  <a:cubicBezTo>
                    <a:pt x="8932" y="1228"/>
                    <a:pt x="8486" y="1062"/>
                    <a:pt x="8486" y="1062"/>
                  </a:cubicBezTo>
                  <a:cubicBezTo>
                    <a:pt x="8486" y="1062"/>
                    <a:pt x="8598" y="730"/>
                    <a:pt x="8598" y="564"/>
                  </a:cubicBezTo>
                  <a:cubicBezTo>
                    <a:pt x="8598" y="564"/>
                    <a:pt x="8264" y="564"/>
                    <a:pt x="8264" y="564"/>
                  </a:cubicBezTo>
                  <a:cubicBezTo>
                    <a:pt x="8041" y="564"/>
                    <a:pt x="7707" y="730"/>
                    <a:pt x="7484" y="730"/>
                  </a:cubicBezTo>
                  <a:cubicBezTo>
                    <a:pt x="7261" y="730"/>
                    <a:pt x="7373" y="65"/>
                    <a:pt x="7039" y="397"/>
                  </a:cubicBezTo>
                  <a:cubicBezTo>
                    <a:pt x="6927" y="397"/>
                    <a:pt x="6816" y="730"/>
                    <a:pt x="6705" y="564"/>
                  </a:cubicBezTo>
                  <a:cubicBezTo>
                    <a:pt x="6482" y="564"/>
                    <a:pt x="6482" y="397"/>
                    <a:pt x="6705" y="231"/>
                  </a:cubicBezTo>
                  <a:cubicBezTo>
                    <a:pt x="6927" y="231"/>
                    <a:pt x="6593" y="65"/>
                    <a:pt x="6482" y="65"/>
                  </a:cubicBezTo>
                  <a:cubicBezTo>
                    <a:pt x="6037" y="-101"/>
                    <a:pt x="6037" y="65"/>
                    <a:pt x="5814" y="397"/>
                  </a:cubicBezTo>
                  <a:cubicBezTo>
                    <a:pt x="5480" y="896"/>
                    <a:pt x="5035" y="564"/>
                    <a:pt x="4589" y="730"/>
                  </a:cubicBezTo>
                  <a:cubicBezTo>
                    <a:pt x="4144" y="896"/>
                    <a:pt x="4589" y="1228"/>
                    <a:pt x="4589" y="1228"/>
                  </a:cubicBezTo>
                  <a:cubicBezTo>
                    <a:pt x="4478" y="1228"/>
                    <a:pt x="4367" y="1228"/>
                    <a:pt x="4367" y="1228"/>
                  </a:cubicBezTo>
                  <a:cubicBezTo>
                    <a:pt x="4367" y="1228"/>
                    <a:pt x="4478" y="1561"/>
                    <a:pt x="4367" y="1561"/>
                  </a:cubicBezTo>
                  <a:cubicBezTo>
                    <a:pt x="4255" y="1561"/>
                    <a:pt x="4255" y="1228"/>
                    <a:pt x="4255" y="1062"/>
                  </a:cubicBezTo>
                  <a:cubicBezTo>
                    <a:pt x="4144" y="1062"/>
                    <a:pt x="3810" y="1561"/>
                    <a:pt x="3810" y="1561"/>
                  </a:cubicBezTo>
                  <a:cubicBezTo>
                    <a:pt x="3587" y="1727"/>
                    <a:pt x="3365" y="1394"/>
                    <a:pt x="3142" y="1727"/>
                  </a:cubicBezTo>
                  <a:cubicBezTo>
                    <a:pt x="2919" y="1893"/>
                    <a:pt x="2697" y="2059"/>
                    <a:pt x="2585" y="2391"/>
                  </a:cubicBezTo>
                  <a:cubicBezTo>
                    <a:pt x="2585" y="2724"/>
                    <a:pt x="2585" y="3056"/>
                    <a:pt x="2363" y="3222"/>
                  </a:cubicBezTo>
                  <a:cubicBezTo>
                    <a:pt x="2140" y="3388"/>
                    <a:pt x="2028" y="3554"/>
                    <a:pt x="1806" y="3554"/>
                  </a:cubicBezTo>
                  <a:cubicBezTo>
                    <a:pt x="1694" y="3554"/>
                    <a:pt x="1026" y="3554"/>
                    <a:pt x="915" y="3721"/>
                  </a:cubicBezTo>
                  <a:cubicBezTo>
                    <a:pt x="915" y="3887"/>
                    <a:pt x="692" y="4385"/>
                    <a:pt x="692" y="4385"/>
                  </a:cubicBezTo>
                  <a:cubicBezTo>
                    <a:pt x="804" y="4551"/>
                    <a:pt x="1138" y="4551"/>
                    <a:pt x="1249" y="4717"/>
                  </a:cubicBezTo>
                  <a:cubicBezTo>
                    <a:pt x="1583" y="4884"/>
                    <a:pt x="1917" y="5216"/>
                    <a:pt x="2140" y="5548"/>
                  </a:cubicBezTo>
                  <a:cubicBezTo>
                    <a:pt x="2251" y="5714"/>
                    <a:pt x="2251" y="6047"/>
                    <a:pt x="2474" y="6213"/>
                  </a:cubicBezTo>
                  <a:cubicBezTo>
                    <a:pt x="2697" y="6213"/>
                    <a:pt x="2808" y="6213"/>
                    <a:pt x="3031" y="6047"/>
                  </a:cubicBezTo>
                  <a:cubicBezTo>
                    <a:pt x="3031" y="6047"/>
                    <a:pt x="3365" y="6213"/>
                    <a:pt x="3365" y="6213"/>
                  </a:cubicBezTo>
                  <a:cubicBezTo>
                    <a:pt x="3587" y="6711"/>
                    <a:pt x="3031" y="6379"/>
                    <a:pt x="3031" y="6379"/>
                  </a:cubicBezTo>
                  <a:cubicBezTo>
                    <a:pt x="2808" y="6379"/>
                    <a:pt x="3142" y="6711"/>
                    <a:pt x="3253" y="6877"/>
                  </a:cubicBezTo>
                  <a:cubicBezTo>
                    <a:pt x="3365" y="7210"/>
                    <a:pt x="3476" y="7044"/>
                    <a:pt x="3699" y="6877"/>
                  </a:cubicBezTo>
                  <a:cubicBezTo>
                    <a:pt x="3810" y="6711"/>
                    <a:pt x="4144" y="6711"/>
                    <a:pt x="4255" y="6877"/>
                  </a:cubicBezTo>
                  <a:cubicBezTo>
                    <a:pt x="4367" y="7044"/>
                    <a:pt x="3810" y="7210"/>
                    <a:pt x="3810" y="7210"/>
                  </a:cubicBezTo>
                  <a:cubicBezTo>
                    <a:pt x="3699" y="7210"/>
                    <a:pt x="3810" y="7210"/>
                    <a:pt x="3810" y="7376"/>
                  </a:cubicBezTo>
                  <a:cubicBezTo>
                    <a:pt x="3810" y="7542"/>
                    <a:pt x="3587" y="7376"/>
                    <a:pt x="3587" y="7376"/>
                  </a:cubicBezTo>
                  <a:cubicBezTo>
                    <a:pt x="3476" y="7376"/>
                    <a:pt x="3365" y="7542"/>
                    <a:pt x="3142" y="7542"/>
                  </a:cubicBezTo>
                  <a:cubicBezTo>
                    <a:pt x="2919" y="7542"/>
                    <a:pt x="2474" y="7708"/>
                    <a:pt x="2251" y="7542"/>
                  </a:cubicBezTo>
                  <a:cubicBezTo>
                    <a:pt x="2028" y="7376"/>
                    <a:pt x="2363" y="7044"/>
                    <a:pt x="2251" y="6877"/>
                  </a:cubicBezTo>
                  <a:cubicBezTo>
                    <a:pt x="2140" y="6877"/>
                    <a:pt x="1917" y="6877"/>
                    <a:pt x="1806" y="7044"/>
                  </a:cubicBezTo>
                  <a:cubicBezTo>
                    <a:pt x="1694" y="7044"/>
                    <a:pt x="1472" y="7044"/>
                    <a:pt x="1360" y="7044"/>
                  </a:cubicBezTo>
                  <a:cubicBezTo>
                    <a:pt x="1138" y="7210"/>
                    <a:pt x="1249" y="7542"/>
                    <a:pt x="1249" y="7542"/>
                  </a:cubicBezTo>
                  <a:cubicBezTo>
                    <a:pt x="1026" y="7542"/>
                    <a:pt x="804" y="7376"/>
                    <a:pt x="581" y="7542"/>
                  </a:cubicBezTo>
                  <a:cubicBezTo>
                    <a:pt x="470" y="7708"/>
                    <a:pt x="247" y="7874"/>
                    <a:pt x="136" y="8041"/>
                  </a:cubicBezTo>
                  <a:cubicBezTo>
                    <a:pt x="-421" y="8539"/>
                    <a:pt x="915" y="8539"/>
                    <a:pt x="915" y="8705"/>
                  </a:cubicBezTo>
                  <a:cubicBezTo>
                    <a:pt x="804" y="8871"/>
                    <a:pt x="470" y="8871"/>
                    <a:pt x="692" y="9037"/>
                  </a:cubicBezTo>
                  <a:cubicBezTo>
                    <a:pt x="804" y="9204"/>
                    <a:pt x="804" y="9536"/>
                    <a:pt x="915" y="9536"/>
                  </a:cubicBezTo>
                  <a:cubicBezTo>
                    <a:pt x="1360" y="9702"/>
                    <a:pt x="1694" y="9536"/>
                    <a:pt x="2140" y="9536"/>
                  </a:cubicBezTo>
                  <a:cubicBezTo>
                    <a:pt x="2251" y="9702"/>
                    <a:pt x="2363" y="9702"/>
                    <a:pt x="2474" y="9702"/>
                  </a:cubicBezTo>
                  <a:cubicBezTo>
                    <a:pt x="2697" y="9702"/>
                    <a:pt x="2585" y="9702"/>
                    <a:pt x="2808" y="9868"/>
                  </a:cubicBezTo>
                  <a:cubicBezTo>
                    <a:pt x="2808" y="9868"/>
                    <a:pt x="3031" y="9536"/>
                    <a:pt x="3142" y="9536"/>
                  </a:cubicBezTo>
                  <a:cubicBezTo>
                    <a:pt x="3253" y="9370"/>
                    <a:pt x="3365" y="9370"/>
                    <a:pt x="3476" y="9370"/>
                  </a:cubicBezTo>
                  <a:cubicBezTo>
                    <a:pt x="3587" y="9204"/>
                    <a:pt x="3699" y="9037"/>
                    <a:pt x="3699" y="9037"/>
                  </a:cubicBezTo>
                  <a:cubicBezTo>
                    <a:pt x="3810" y="9204"/>
                    <a:pt x="3921" y="9370"/>
                    <a:pt x="3810" y="9536"/>
                  </a:cubicBezTo>
                  <a:cubicBezTo>
                    <a:pt x="3699" y="9702"/>
                    <a:pt x="3587" y="9702"/>
                    <a:pt x="3810" y="10034"/>
                  </a:cubicBezTo>
                  <a:cubicBezTo>
                    <a:pt x="4033" y="10699"/>
                    <a:pt x="3810" y="11197"/>
                    <a:pt x="3253" y="11031"/>
                  </a:cubicBezTo>
                  <a:cubicBezTo>
                    <a:pt x="3253" y="11031"/>
                    <a:pt x="3142" y="10865"/>
                    <a:pt x="3031" y="11031"/>
                  </a:cubicBezTo>
                  <a:cubicBezTo>
                    <a:pt x="2919" y="11197"/>
                    <a:pt x="2808" y="11530"/>
                    <a:pt x="2697" y="11530"/>
                  </a:cubicBezTo>
                  <a:cubicBezTo>
                    <a:pt x="2474" y="11696"/>
                    <a:pt x="1806" y="11197"/>
                    <a:pt x="1917" y="11696"/>
                  </a:cubicBezTo>
                  <a:cubicBezTo>
                    <a:pt x="1917" y="11696"/>
                    <a:pt x="1583" y="12028"/>
                    <a:pt x="1694" y="12028"/>
                  </a:cubicBezTo>
                  <a:cubicBezTo>
                    <a:pt x="1694" y="12028"/>
                    <a:pt x="1806" y="12028"/>
                    <a:pt x="1806" y="12028"/>
                  </a:cubicBezTo>
                  <a:cubicBezTo>
                    <a:pt x="1917" y="12194"/>
                    <a:pt x="1583" y="12361"/>
                    <a:pt x="1472" y="12527"/>
                  </a:cubicBezTo>
                  <a:cubicBezTo>
                    <a:pt x="1360" y="12527"/>
                    <a:pt x="1249" y="12693"/>
                    <a:pt x="1249" y="12859"/>
                  </a:cubicBezTo>
                  <a:cubicBezTo>
                    <a:pt x="1138" y="13191"/>
                    <a:pt x="1360" y="13191"/>
                    <a:pt x="1138" y="13357"/>
                  </a:cubicBezTo>
                  <a:cubicBezTo>
                    <a:pt x="915" y="13524"/>
                    <a:pt x="1138" y="13856"/>
                    <a:pt x="1249" y="14022"/>
                  </a:cubicBezTo>
                  <a:cubicBezTo>
                    <a:pt x="1249" y="14188"/>
                    <a:pt x="1583" y="13357"/>
                    <a:pt x="1694" y="13357"/>
                  </a:cubicBezTo>
                  <a:cubicBezTo>
                    <a:pt x="1694" y="13357"/>
                    <a:pt x="1472" y="13856"/>
                    <a:pt x="1472" y="13856"/>
                  </a:cubicBezTo>
                  <a:cubicBezTo>
                    <a:pt x="1360" y="14022"/>
                    <a:pt x="1694" y="14354"/>
                    <a:pt x="1806" y="14354"/>
                  </a:cubicBezTo>
                  <a:cubicBezTo>
                    <a:pt x="1917" y="14521"/>
                    <a:pt x="1917" y="14687"/>
                    <a:pt x="2028" y="14521"/>
                  </a:cubicBezTo>
                  <a:cubicBezTo>
                    <a:pt x="2140" y="14354"/>
                    <a:pt x="2251" y="14188"/>
                    <a:pt x="2251" y="14188"/>
                  </a:cubicBezTo>
                  <a:cubicBezTo>
                    <a:pt x="2251" y="14354"/>
                    <a:pt x="2363" y="14687"/>
                    <a:pt x="2474" y="14687"/>
                  </a:cubicBezTo>
                  <a:cubicBezTo>
                    <a:pt x="2251" y="14853"/>
                    <a:pt x="2140" y="14687"/>
                    <a:pt x="2028" y="14687"/>
                  </a:cubicBezTo>
                  <a:cubicBezTo>
                    <a:pt x="1917" y="14853"/>
                    <a:pt x="1806" y="14354"/>
                    <a:pt x="1694" y="14354"/>
                  </a:cubicBezTo>
                  <a:cubicBezTo>
                    <a:pt x="1583" y="14354"/>
                    <a:pt x="1360" y="14853"/>
                    <a:pt x="1583" y="15019"/>
                  </a:cubicBezTo>
                  <a:cubicBezTo>
                    <a:pt x="1806" y="15185"/>
                    <a:pt x="1806" y="15351"/>
                    <a:pt x="2028" y="15517"/>
                  </a:cubicBezTo>
                  <a:cubicBezTo>
                    <a:pt x="2140" y="15850"/>
                    <a:pt x="2363" y="15684"/>
                    <a:pt x="2585" y="15684"/>
                  </a:cubicBezTo>
                  <a:cubicBezTo>
                    <a:pt x="2697" y="15517"/>
                    <a:pt x="2919" y="15684"/>
                    <a:pt x="2919" y="15351"/>
                  </a:cubicBezTo>
                  <a:cubicBezTo>
                    <a:pt x="2919" y="15019"/>
                    <a:pt x="3031" y="14521"/>
                    <a:pt x="3253" y="14687"/>
                  </a:cubicBezTo>
                  <a:cubicBezTo>
                    <a:pt x="3253" y="14521"/>
                    <a:pt x="3031" y="15185"/>
                    <a:pt x="3031" y="15351"/>
                  </a:cubicBezTo>
                  <a:cubicBezTo>
                    <a:pt x="3031" y="15517"/>
                    <a:pt x="3476" y="16016"/>
                    <a:pt x="3365" y="16182"/>
                  </a:cubicBezTo>
                  <a:cubicBezTo>
                    <a:pt x="3142" y="16514"/>
                    <a:pt x="3476" y="16681"/>
                    <a:pt x="3476" y="16681"/>
                  </a:cubicBezTo>
                  <a:cubicBezTo>
                    <a:pt x="3365" y="16681"/>
                    <a:pt x="3142" y="17179"/>
                    <a:pt x="3142" y="17179"/>
                  </a:cubicBezTo>
                  <a:cubicBezTo>
                    <a:pt x="3253" y="17345"/>
                    <a:pt x="3810" y="16847"/>
                    <a:pt x="3810" y="16847"/>
                  </a:cubicBezTo>
                  <a:cubicBezTo>
                    <a:pt x="3810" y="17013"/>
                    <a:pt x="3699" y="17013"/>
                    <a:pt x="3699" y="17179"/>
                  </a:cubicBezTo>
                  <a:cubicBezTo>
                    <a:pt x="3699" y="17179"/>
                    <a:pt x="3921" y="16847"/>
                    <a:pt x="4033" y="16681"/>
                  </a:cubicBezTo>
                  <a:cubicBezTo>
                    <a:pt x="4144" y="16681"/>
                    <a:pt x="4589" y="16847"/>
                    <a:pt x="4589" y="17013"/>
                  </a:cubicBezTo>
                  <a:cubicBezTo>
                    <a:pt x="4701" y="17179"/>
                    <a:pt x="4923" y="17677"/>
                    <a:pt x="4923" y="17345"/>
                  </a:cubicBezTo>
                  <a:cubicBezTo>
                    <a:pt x="4923" y="17179"/>
                    <a:pt x="5146" y="16514"/>
                    <a:pt x="5146" y="16514"/>
                  </a:cubicBezTo>
                  <a:cubicBezTo>
                    <a:pt x="5146" y="16348"/>
                    <a:pt x="5480" y="16847"/>
                    <a:pt x="5480" y="16681"/>
                  </a:cubicBezTo>
                  <a:cubicBezTo>
                    <a:pt x="5480" y="16681"/>
                    <a:pt x="5146" y="16681"/>
                    <a:pt x="5146" y="16847"/>
                  </a:cubicBezTo>
                  <a:cubicBezTo>
                    <a:pt x="5146" y="17179"/>
                    <a:pt x="5480" y="17179"/>
                    <a:pt x="5591" y="17013"/>
                  </a:cubicBezTo>
                  <a:cubicBezTo>
                    <a:pt x="5703" y="16847"/>
                    <a:pt x="5814" y="17013"/>
                    <a:pt x="5925" y="16847"/>
                  </a:cubicBezTo>
                  <a:cubicBezTo>
                    <a:pt x="5925" y="16847"/>
                    <a:pt x="6148" y="16514"/>
                    <a:pt x="6148" y="16514"/>
                  </a:cubicBezTo>
                  <a:cubicBezTo>
                    <a:pt x="6148" y="16514"/>
                    <a:pt x="5925" y="17013"/>
                    <a:pt x="5814" y="17179"/>
                  </a:cubicBezTo>
                  <a:cubicBezTo>
                    <a:pt x="5814" y="17345"/>
                    <a:pt x="5814" y="17345"/>
                    <a:pt x="5703" y="17511"/>
                  </a:cubicBezTo>
                  <a:cubicBezTo>
                    <a:pt x="5703" y="17677"/>
                    <a:pt x="5814" y="17511"/>
                    <a:pt x="5814" y="17677"/>
                  </a:cubicBezTo>
                  <a:cubicBezTo>
                    <a:pt x="5814" y="17677"/>
                    <a:pt x="5703" y="17844"/>
                    <a:pt x="5591" y="18010"/>
                  </a:cubicBezTo>
                  <a:cubicBezTo>
                    <a:pt x="5591" y="18342"/>
                    <a:pt x="5591" y="18342"/>
                    <a:pt x="5703" y="18508"/>
                  </a:cubicBezTo>
                  <a:cubicBezTo>
                    <a:pt x="5703" y="18508"/>
                    <a:pt x="5369" y="18841"/>
                    <a:pt x="5257" y="18841"/>
                  </a:cubicBezTo>
                  <a:cubicBezTo>
                    <a:pt x="5146" y="19173"/>
                    <a:pt x="5035" y="19339"/>
                    <a:pt x="4812" y="19505"/>
                  </a:cubicBezTo>
                  <a:cubicBezTo>
                    <a:pt x="4589" y="19505"/>
                    <a:pt x="4367" y="19837"/>
                    <a:pt x="4255" y="20004"/>
                  </a:cubicBezTo>
                  <a:cubicBezTo>
                    <a:pt x="4144" y="20004"/>
                    <a:pt x="4144" y="20170"/>
                    <a:pt x="4033" y="20170"/>
                  </a:cubicBezTo>
                  <a:cubicBezTo>
                    <a:pt x="4033" y="20336"/>
                    <a:pt x="4144" y="20502"/>
                    <a:pt x="4144" y="20502"/>
                  </a:cubicBezTo>
                  <a:cubicBezTo>
                    <a:pt x="4033" y="20668"/>
                    <a:pt x="3699" y="20502"/>
                    <a:pt x="3587" y="20502"/>
                  </a:cubicBezTo>
                  <a:cubicBezTo>
                    <a:pt x="3253" y="20502"/>
                    <a:pt x="3142" y="20668"/>
                    <a:pt x="2919" y="21001"/>
                  </a:cubicBezTo>
                  <a:cubicBezTo>
                    <a:pt x="2808" y="21167"/>
                    <a:pt x="2919" y="21499"/>
                    <a:pt x="3031" y="21333"/>
                  </a:cubicBezTo>
                  <a:cubicBezTo>
                    <a:pt x="3253" y="21167"/>
                    <a:pt x="3476" y="20668"/>
                    <a:pt x="3587" y="20834"/>
                  </a:cubicBezTo>
                  <a:cubicBezTo>
                    <a:pt x="3587" y="20668"/>
                    <a:pt x="3476" y="21333"/>
                    <a:pt x="3810" y="20834"/>
                  </a:cubicBezTo>
                  <a:cubicBezTo>
                    <a:pt x="3810" y="20834"/>
                    <a:pt x="4033" y="21333"/>
                    <a:pt x="4144" y="21001"/>
                  </a:cubicBezTo>
                  <a:cubicBezTo>
                    <a:pt x="4144" y="20834"/>
                    <a:pt x="4033" y="20834"/>
                    <a:pt x="4144" y="20834"/>
                  </a:cubicBezTo>
                  <a:cubicBezTo>
                    <a:pt x="4255" y="20668"/>
                    <a:pt x="4255" y="20668"/>
                    <a:pt x="4367" y="20668"/>
                  </a:cubicBezTo>
                  <a:cubicBezTo>
                    <a:pt x="4478" y="20668"/>
                    <a:pt x="4478" y="20668"/>
                    <a:pt x="4589" y="20502"/>
                  </a:cubicBezTo>
                  <a:cubicBezTo>
                    <a:pt x="4701" y="20336"/>
                    <a:pt x="4923" y="20336"/>
                    <a:pt x="5146" y="20170"/>
                  </a:cubicBezTo>
                  <a:cubicBezTo>
                    <a:pt x="5480" y="20004"/>
                    <a:pt x="5035" y="20004"/>
                    <a:pt x="5257" y="19837"/>
                  </a:cubicBezTo>
                  <a:cubicBezTo>
                    <a:pt x="5369" y="19671"/>
                    <a:pt x="5480" y="19505"/>
                    <a:pt x="5591" y="19505"/>
                  </a:cubicBezTo>
                  <a:cubicBezTo>
                    <a:pt x="5814" y="19339"/>
                    <a:pt x="6037" y="19173"/>
                    <a:pt x="6148" y="19173"/>
                  </a:cubicBezTo>
                  <a:cubicBezTo>
                    <a:pt x="6482" y="18841"/>
                    <a:pt x="6259" y="19007"/>
                    <a:pt x="6259" y="18674"/>
                  </a:cubicBezTo>
                  <a:cubicBezTo>
                    <a:pt x="6259" y="18674"/>
                    <a:pt x="7150" y="18010"/>
                    <a:pt x="7261" y="17844"/>
                  </a:cubicBezTo>
                  <a:cubicBezTo>
                    <a:pt x="7373" y="17844"/>
                    <a:pt x="7595" y="17844"/>
                    <a:pt x="7595" y="17677"/>
                  </a:cubicBezTo>
                  <a:cubicBezTo>
                    <a:pt x="7595" y="17179"/>
                    <a:pt x="7707" y="17345"/>
                    <a:pt x="7930" y="17179"/>
                  </a:cubicBezTo>
                  <a:cubicBezTo>
                    <a:pt x="8264" y="16847"/>
                    <a:pt x="7261" y="16681"/>
                    <a:pt x="7707" y="16016"/>
                  </a:cubicBezTo>
                  <a:cubicBezTo>
                    <a:pt x="7930" y="15850"/>
                    <a:pt x="8152" y="15850"/>
                    <a:pt x="8264" y="15684"/>
                  </a:cubicBezTo>
                  <a:cubicBezTo>
                    <a:pt x="8375" y="15517"/>
                    <a:pt x="8375" y="15019"/>
                    <a:pt x="8152" y="15019"/>
                  </a:cubicBezTo>
                  <a:cubicBezTo>
                    <a:pt x="8375" y="15019"/>
                    <a:pt x="8375" y="15185"/>
                    <a:pt x="8598" y="15019"/>
                  </a:cubicBezTo>
                  <a:cubicBezTo>
                    <a:pt x="8709" y="14853"/>
                    <a:pt x="8820" y="14521"/>
                    <a:pt x="9043" y="14354"/>
                  </a:cubicBezTo>
                  <a:cubicBezTo>
                    <a:pt x="9154" y="14188"/>
                    <a:pt x="9377" y="13856"/>
                    <a:pt x="9488" y="13856"/>
                  </a:cubicBezTo>
                  <a:cubicBezTo>
                    <a:pt x="9600" y="13856"/>
                    <a:pt x="10156" y="13856"/>
                    <a:pt x="10045" y="14188"/>
                  </a:cubicBezTo>
                  <a:cubicBezTo>
                    <a:pt x="9934" y="14354"/>
                    <a:pt x="9711" y="14022"/>
                    <a:pt x="9488" y="14188"/>
                  </a:cubicBezTo>
                  <a:cubicBezTo>
                    <a:pt x="9266" y="14354"/>
                    <a:pt x="9266" y="14521"/>
                    <a:pt x="9154" y="14853"/>
                  </a:cubicBezTo>
                  <a:cubicBezTo>
                    <a:pt x="9154" y="15185"/>
                    <a:pt x="8932" y="15517"/>
                    <a:pt x="8932" y="15850"/>
                  </a:cubicBezTo>
                  <a:cubicBezTo>
                    <a:pt x="8820" y="16016"/>
                    <a:pt x="9266" y="15850"/>
                    <a:pt x="9266" y="16016"/>
                  </a:cubicBezTo>
                  <a:cubicBezTo>
                    <a:pt x="9154" y="16016"/>
                    <a:pt x="8598" y="16348"/>
                    <a:pt x="9043" y="16348"/>
                  </a:cubicBezTo>
                  <a:cubicBezTo>
                    <a:pt x="9377" y="16348"/>
                    <a:pt x="9600" y="16016"/>
                    <a:pt x="9934" y="15850"/>
                  </a:cubicBezTo>
                  <a:cubicBezTo>
                    <a:pt x="10156" y="15517"/>
                    <a:pt x="10379" y="15517"/>
                    <a:pt x="10602" y="15351"/>
                  </a:cubicBezTo>
                  <a:cubicBezTo>
                    <a:pt x="11047" y="15185"/>
                    <a:pt x="10824" y="14853"/>
                    <a:pt x="10824" y="14521"/>
                  </a:cubicBezTo>
                  <a:cubicBezTo>
                    <a:pt x="10713" y="13856"/>
                    <a:pt x="11715" y="14354"/>
                    <a:pt x="11938" y="14521"/>
                  </a:cubicBezTo>
                  <a:cubicBezTo>
                    <a:pt x="12160" y="14521"/>
                    <a:pt x="12272" y="14853"/>
                    <a:pt x="12494" y="15019"/>
                  </a:cubicBezTo>
                  <a:cubicBezTo>
                    <a:pt x="12494" y="15019"/>
                    <a:pt x="12717" y="14521"/>
                    <a:pt x="12828" y="14687"/>
                  </a:cubicBezTo>
                  <a:cubicBezTo>
                    <a:pt x="12828" y="14687"/>
                    <a:pt x="12828" y="15019"/>
                    <a:pt x="12828" y="15185"/>
                  </a:cubicBezTo>
                  <a:cubicBezTo>
                    <a:pt x="13051" y="15351"/>
                    <a:pt x="13163" y="15351"/>
                    <a:pt x="13274" y="15351"/>
                  </a:cubicBezTo>
                  <a:cubicBezTo>
                    <a:pt x="13608" y="15351"/>
                    <a:pt x="13942" y="15185"/>
                    <a:pt x="14165" y="15351"/>
                  </a:cubicBezTo>
                  <a:cubicBezTo>
                    <a:pt x="14276" y="15351"/>
                    <a:pt x="14387" y="15517"/>
                    <a:pt x="14499" y="15351"/>
                  </a:cubicBezTo>
                  <a:cubicBezTo>
                    <a:pt x="14610" y="15351"/>
                    <a:pt x="14610" y="15517"/>
                    <a:pt x="14721" y="15684"/>
                  </a:cubicBezTo>
                  <a:cubicBezTo>
                    <a:pt x="14833" y="15684"/>
                    <a:pt x="15055" y="15850"/>
                    <a:pt x="15167" y="15850"/>
                  </a:cubicBezTo>
                  <a:cubicBezTo>
                    <a:pt x="15389" y="15850"/>
                    <a:pt x="15501" y="15517"/>
                    <a:pt x="15612" y="15517"/>
                  </a:cubicBezTo>
                  <a:cubicBezTo>
                    <a:pt x="15835" y="15351"/>
                    <a:pt x="15723" y="15850"/>
                    <a:pt x="15723" y="15850"/>
                  </a:cubicBezTo>
                  <a:cubicBezTo>
                    <a:pt x="15612" y="16016"/>
                    <a:pt x="15612" y="16016"/>
                    <a:pt x="15723" y="16182"/>
                  </a:cubicBezTo>
                  <a:cubicBezTo>
                    <a:pt x="16057" y="16348"/>
                    <a:pt x="16280" y="16514"/>
                    <a:pt x="16503" y="16681"/>
                  </a:cubicBezTo>
                  <a:cubicBezTo>
                    <a:pt x="16725" y="17013"/>
                    <a:pt x="16948" y="17345"/>
                    <a:pt x="17171" y="17511"/>
                  </a:cubicBezTo>
                  <a:cubicBezTo>
                    <a:pt x="17282" y="17511"/>
                    <a:pt x="17393" y="17345"/>
                    <a:pt x="17505" y="17345"/>
                  </a:cubicBezTo>
                  <a:cubicBezTo>
                    <a:pt x="17616" y="17179"/>
                    <a:pt x="17393" y="17013"/>
                    <a:pt x="17393" y="16847"/>
                  </a:cubicBezTo>
                  <a:cubicBezTo>
                    <a:pt x="17393" y="16681"/>
                    <a:pt x="17727" y="17013"/>
                    <a:pt x="17727" y="17013"/>
                  </a:cubicBezTo>
                  <a:cubicBezTo>
                    <a:pt x="17727" y="17179"/>
                    <a:pt x="18061" y="17511"/>
                    <a:pt x="18173" y="17345"/>
                  </a:cubicBezTo>
                  <a:cubicBezTo>
                    <a:pt x="18173" y="17345"/>
                    <a:pt x="17950" y="16348"/>
                    <a:pt x="17950" y="16348"/>
                  </a:cubicBezTo>
                  <a:cubicBezTo>
                    <a:pt x="18061" y="16348"/>
                    <a:pt x="18284" y="17179"/>
                    <a:pt x="18395" y="17179"/>
                  </a:cubicBezTo>
                  <a:cubicBezTo>
                    <a:pt x="18395" y="17345"/>
                    <a:pt x="18507" y="17677"/>
                    <a:pt x="18618" y="17677"/>
                  </a:cubicBezTo>
                  <a:cubicBezTo>
                    <a:pt x="18730" y="17677"/>
                    <a:pt x="18841" y="17345"/>
                    <a:pt x="18841" y="17345"/>
                  </a:cubicBezTo>
                  <a:cubicBezTo>
                    <a:pt x="18618" y="17511"/>
                    <a:pt x="19286" y="18176"/>
                    <a:pt x="19286" y="18342"/>
                  </a:cubicBezTo>
                  <a:cubicBezTo>
                    <a:pt x="19175" y="18342"/>
                    <a:pt x="19175" y="18342"/>
                    <a:pt x="19175" y="18342"/>
                  </a:cubicBezTo>
                  <a:cubicBezTo>
                    <a:pt x="19064" y="18508"/>
                    <a:pt x="19286" y="18508"/>
                    <a:pt x="19286" y="18674"/>
                  </a:cubicBezTo>
                  <a:cubicBezTo>
                    <a:pt x="19286" y="18674"/>
                    <a:pt x="19064" y="18841"/>
                    <a:pt x="19175" y="18841"/>
                  </a:cubicBezTo>
                  <a:cubicBezTo>
                    <a:pt x="19286" y="19007"/>
                    <a:pt x="19398" y="19173"/>
                    <a:pt x="19509" y="19339"/>
                  </a:cubicBezTo>
                  <a:cubicBezTo>
                    <a:pt x="19732" y="19671"/>
                    <a:pt x="19843" y="19837"/>
                    <a:pt x="20066" y="20004"/>
                  </a:cubicBezTo>
                  <a:cubicBezTo>
                    <a:pt x="20066" y="20004"/>
                    <a:pt x="19843" y="20668"/>
                    <a:pt x="19954" y="20668"/>
                  </a:cubicBezTo>
                  <a:cubicBezTo>
                    <a:pt x="20066" y="20834"/>
                    <a:pt x="20066" y="20502"/>
                    <a:pt x="20066" y="20502"/>
                  </a:cubicBezTo>
                  <a:cubicBezTo>
                    <a:pt x="20177" y="20336"/>
                    <a:pt x="20177" y="20834"/>
                    <a:pt x="20288" y="21001"/>
                  </a:cubicBezTo>
                  <a:cubicBezTo>
                    <a:pt x="20288" y="21001"/>
                    <a:pt x="20288" y="20834"/>
                    <a:pt x="20288" y="20668"/>
                  </a:cubicBezTo>
                  <a:cubicBezTo>
                    <a:pt x="20288" y="21001"/>
                    <a:pt x="20956" y="21499"/>
                    <a:pt x="21068" y="21001"/>
                  </a:cubicBezTo>
                  <a:cubicBezTo>
                    <a:pt x="21068" y="21001"/>
                    <a:pt x="21068" y="21167"/>
                    <a:pt x="21068" y="21167"/>
                  </a:cubicBezTo>
                  <a:cubicBezTo>
                    <a:pt x="21068" y="21167"/>
                    <a:pt x="21179" y="21001"/>
                    <a:pt x="21179" y="20834"/>
                  </a:cubicBezTo>
                  <a:cubicBezTo>
                    <a:pt x="21068" y="20834"/>
                    <a:pt x="21179" y="21001"/>
                    <a:pt x="21179" y="20834"/>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68" name="Shape 768"/>
            <p:cNvSpPr/>
            <p:nvPr/>
          </p:nvSpPr>
          <p:spPr>
            <a:xfrm>
              <a:off x="1726441" y="2540775"/>
              <a:ext cx="2298456" cy="1205419"/>
            </a:xfrm>
            <a:custGeom>
              <a:avLst/>
              <a:gdLst/>
              <a:ahLst/>
              <a:cxnLst>
                <a:cxn ang="0">
                  <a:pos x="wd2" y="hd2"/>
                </a:cxn>
                <a:cxn ang="5400000">
                  <a:pos x="wd2" y="hd2"/>
                </a:cxn>
                <a:cxn ang="10800000">
                  <a:pos x="wd2" y="hd2"/>
                </a:cxn>
                <a:cxn ang="16200000">
                  <a:pos x="wd2" y="hd2"/>
                </a:cxn>
              </a:cxnLst>
              <a:rect l="0" t="0" r="r" b="b"/>
              <a:pathLst>
                <a:path w="21492" h="21480" extrusionOk="0">
                  <a:moveTo>
                    <a:pt x="5028" y="16193"/>
                  </a:moveTo>
                  <a:cubicBezTo>
                    <a:pt x="5253" y="16193"/>
                    <a:pt x="5477" y="16193"/>
                    <a:pt x="5776" y="16193"/>
                  </a:cubicBezTo>
                  <a:cubicBezTo>
                    <a:pt x="5850" y="16193"/>
                    <a:pt x="6000" y="16193"/>
                    <a:pt x="6075" y="16193"/>
                  </a:cubicBezTo>
                  <a:cubicBezTo>
                    <a:pt x="6149" y="16193"/>
                    <a:pt x="6149" y="15891"/>
                    <a:pt x="6224" y="15891"/>
                  </a:cubicBezTo>
                  <a:cubicBezTo>
                    <a:pt x="6299" y="15740"/>
                    <a:pt x="6747" y="15740"/>
                    <a:pt x="6747" y="15891"/>
                  </a:cubicBezTo>
                  <a:cubicBezTo>
                    <a:pt x="6972" y="16193"/>
                    <a:pt x="7196" y="16495"/>
                    <a:pt x="7420" y="16797"/>
                  </a:cubicBezTo>
                  <a:cubicBezTo>
                    <a:pt x="7420" y="16797"/>
                    <a:pt x="7495" y="17251"/>
                    <a:pt x="7495" y="17402"/>
                  </a:cubicBezTo>
                  <a:cubicBezTo>
                    <a:pt x="7570" y="17704"/>
                    <a:pt x="7570" y="17704"/>
                    <a:pt x="7794" y="17855"/>
                  </a:cubicBezTo>
                  <a:cubicBezTo>
                    <a:pt x="7943" y="18006"/>
                    <a:pt x="8018" y="18157"/>
                    <a:pt x="8093" y="17855"/>
                  </a:cubicBezTo>
                  <a:cubicBezTo>
                    <a:pt x="8167" y="17402"/>
                    <a:pt x="8242" y="17402"/>
                    <a:pt x="8466" y="17553"/>
                  </a:cubicBezTo>
                  <a:cubicBezTo>
                    <a:pt x="8616" y="17553"/>
                    <a:pt x="8840" y="17704"/>
                    <a:pt x="8840" y="18006"/>
                  </a:cubicBezTo>
                  <a:cubicBezTo>
                    <a:pt x="8990" y="18459"/>
                    <a:pt x="9139" y="18610"/>
                    <a:pt x="9289" y="19063"/>
                  </a:cubicBezTo>
                  <a:cubicBezTo>
                    <a:pt x="9438" y="19365"/>
                    <a:pt x="9363" y="19970"/>
                    <a:pt x="9588" y="20121"/>
                  </a:cubicBezTo>
                  <a:cubicBezTo>
                    <a:pt x="9737" y="20423"/>
                    <a:pt x="10036" y="20423"/>
                    <a:pt x="10185" y="20574"/>
                  </a:cubicBezTo>
                  <a:cubicBezTo>
                    <a:pt x="10185" y="20423"/>
                    <a:pt x="10036" y="19365"/>
                    <a:pt x="10036" y="19365"/>
                  </a:cubicBezTo>
                  <a:cubicBezTo>
                    <a:pt x="10185" y="19516"/>
                    <a:pt x="10111" y="19063"/>
                    <a:pt x="10185" y="19063"/>
                  </a:cubicBezTo>
                  <a:cubicBezTo>
                    <a:pt x="10185" y="18912"/>
                    <a:pt x="10335" y="18912"/>
                    <a:pt x="10410" y="18761"/>
                  </a:cubicBezTo>
                  <a:cubicBezTo>
                    <a:pt x="10484" y="18761"/>
                    <a:pt x="10559" y="18308"/>
                    <a:pt x="10559" y="18308"/>
                  </a:cubicBezTo>
                  <a:cubicBezTo>
                    <a:pt x="10634" y="18459"/>
                    <a:pt x="10709" y="18459"/>
                    <a:pt x="10783" y="18308"/>
                  </a:cubicBezTo>
                  <a:cubicBezTo>
                    <a:pt x="10933" y="18157"/>
                    <a:pt x="11008" y="18157"/>
                    <a:pt x="11082" y="17855"/>
                  </a:cubicBezTo>
                  <a:cubicBezTo>
                    <a:pt x="11232" y="17704"/>
                    <a:pt x="11008" y="17704"/>
                    <a:pt x="11008" y="17553"/>
                  </a:cubicBezTo>
                  <a:cubicBezTo>
                    <a:pt x="11008" y="17553"/>
                    <a:pt x="11232" y="17704"/>
                    <a:pt x="11307" y="17553"/>
                  </a:cubicBezTo>
                  <a:cubicBezTo>
                    <a:pt x="11456" y="17402"/>
                    <a:pt x="11531" y="17402"/>
                    <a:pt x="11680" y="17402"/>
                  </a:cubicBezTo>
                  <a:cubicBezTo>
                    <a:pt x="11830" y="17402"/>
                    <a:pt x="11904" y="17855"/>
                    <a:pt x="12054" y="17704"/>
                  </a:cubicBezTo>
                  <a:cubicBezTo>
                    <a:pt x="12278" y="17402"/>
                    <a:pt x="12353" y="17704"/>
                    <a:pt x="12502" y="17855"/>
                  </a:cubicBezTo>
                  <a:cubicBezTo>
                    <a:pt x="12652" y="18006"/>
                    <a:pt x="12727" y="17704"/>
                    <a:pt x="12801" y="17704"/>
                  </a:cubicBezTo>
                  <a:cubicBezTo>
                    <a:pt x="12876" y="17553"/>
                    <a:pt x="13100" y="17855"/>
                    <a:pt x="13100" y="18006"/>
                  </a:cubicBezTo>
                  <a:cubicBezTo>
                    <a:pt x="13175" y="18157"/>
                    <a:pt x="13250" y="18006"/>
                    <a:pt x="13175" y="17855"/>
                  </a:cubicBezTo>
                  <a:cubicBezTo>
                    <a:pt x="13175" y="17855"/>
                    <a:pt x="13100" y="17704"/>
                    <a:pt x="13026" y="17704"/>
                  </a:cubicBezTo>
                  <a:cubicBezTo>
                    <a:pt x="12951" y="17553"/>
                    <a:pt x="13100" y="17553"/>
                    <a:pt x="13100" y="17553"/>
                  </a:cubicBezTo>
                  <a:cubicBezTo>
                    <a:pt x="13026" y="17251"/>
                    <a:pt x="13026" y="17100"/>
                    <a:pt x="12876" y="17251"/>
                  </a:cubicBezTo>
                  <a:cubicBezTo>
                    <a:pt x="12876" y="17251"/>
                    <a:pt x="12577" y="17251"/>
                    <a:pt x="12727" y="16949"/>
                  </a:cubicBezTo>
                  <a:cubicBezTo>
                    <a:pt x="12876" y="16949"/>
                    <a:pt x="12951" y="17100"/>
                    <a:pt x="13026" y="17100"/>
                  </a:cubicBezTo>
                  <a:cubicBezTo>
                    <a:pt x="13250" y="16949"/>
                    <a:pt x="13399" y="16949"/>
                    <a:pt x="13624" y="16949"/>
                  </a:cubicBezTo>
                  <a:cubicBezTo>
                    <a:pt x="13698" y="16949"/>
                    <a:pt x="13624" y="16949"/>
                    <a:pt x="13698" y="17100"/>
                  </a:cubicBezTo>
                  <a:cubicBezTo>
                    <a:pt x="13698" y="17100"/>
                    <a:pt x="13773" y="17100"/>
                    <a:pt x="13848" y="16949"/>
                  </a:cubicBezTo>
                  <a:cubicBezTo>
                    <a:pt x="13997" y="16949"/>
                    <a:pt x="14147" y="16949"/>
                    <a:pt x="14296" y="16949"/>
                  </a:cubicBezTo>
                  <a:cubicBezTo>
                    <a:pt x="14446" y="16949"/>
                    <a:pt x="14446" y="17251"/>
                    <a:pt x="14595" y="17402"/>
                  </a:cubicBezTo>
                  <a:cubicBezTo>
                    <a:pt x="14745" y="17704"/>
                    <a:pt x="14894" y="17402"/>
                    <a:pt x="15044" y="17251"/>
                  </a:cubicBezTo>
                  <a:cubicBezTo>
                    <a:pt x="15118" y="17251"/>
                    <a:pt x="15567" y="18157"/>
                    <a:pt x="15567" y="18308"/>
                  </a:cubicBezTo>
                  <a:cubicBezTo>
                    <a:pt x="15642" y="18459"/>
                    <a:pt x="15492" y="18761"/>
                    <a:pt x="15567" y="18912"/>
                  </a:cubicBezTo>
                  <a:cubicBezTo>
                    <a:pt x="15642" y="19214"/>
                    <a:pt x="15567" y="19214"/>
                    <a:pt x="15642" y="19516"/>
                  </a:cubicBezTo>
                  <a:cubicBezTo>
                    <a:pt x="15642" y="19667"/>
                    <a:pt x="15716" y="19818"/>
                    <a:pt x="15716" y="19818"/>
                  </a:cubicBezTo>
                  <a:cubicBezTo>
                    <a:pt x="15791" y="19818"/>
                    <a:pt x="15791" y="19970"/>
                    <a:pt x="15866" y="19970"/>
                  </a:cubicBezTo>
                  <a:cubicBezTo>
                    <a:pt x="15940" y="20121"/>
                    <a:pt x="15866" y="20423"/>
                    <a:pt x="15940" y="20574"/>
                  </a:cubicBezTo>
                  <a:cubicBezTo>
                    <a:pt x="16015" y="20725"/>
                    <a:pt x="16090" y="20725"/>
                    <a:pt x="16165" y="21027"/>
                  </a:cubicBezTo>
                  <a:cubicBezTo>
                    <a:pt x="16314" y="21480"/>
                    <a:pt x="16239" y="21027"/>
                    <a:pt x="16389" y="21178"/>
                  </a:cubicBezTo>
                  <a:cubicBezTo>
                    <a:pt x="16389" y="21178"/>
                    <a:pt x="16389" y="21480"/>
                    <a:pt x="16389" y="21480"/>
                  </a:cubicBezTo>
                  <a:cubicBezTo>
                    <a:pt x="16464" y="21480"/>
                    <a:pt x="16538" y="20423"/>
                    <a:pt x="16538" y="20272"/>
                  </a:cubicBezTo>
                  <a:cubicBezTo>
                    <a:pt x="16538" y="19818"/>
                    <a:pt x="16464" y="19516"/>
                    <a:pt x="16389" y="18912"/>
                  </a:cubicBezTo>
                  <a:cubicBezTo>
                    <a:pt x="16239" y="18459"/>
                    <a:pt x="16239" y="18006"/>
                    <a:pt x="16165" y="17553"/>
                  </a:cubicBezTo>
                  <a:cubicBezTo>
                    <a:pt x="16015" y="17251"/>
                    <a:pt x="15940" y="16646"/>
                    <a:pt x="16015" y="16193"/>
                  </a:cubicBezTo>
                  <a:cubicBezTo>
                    <a:pt x="16090" y="15740"/>
                    <a:pt x="16239" y="15438"/>
                    <a:pt x="16464" y="15136"/>
                  </a:cubicBezTo>
                  <a:cubicBezTo>
                    <a:pt x="16538" y="14985"/>
                    <a:pt x="16613" y="14985"/>
                    <a:pt x="16688" y="14834"/>
                  </a:cubicBezTo>
                  <a:cubicBezTo>
                    <a:pt x="16763" y="14683"/>
                    <a:pt x="16837" y="14381"/>
                    <a:pt x="16912" y="14381"/>
                  </a:cubicBezTo>
                  <a:cubicBezTo>
                    <a:pt x="17062" y="14079"/>
                    <a:pt x="17286" y="14079"/>
                    <a:pt x="17435" y="13777"/>
                  </a:cubicBezTo>
                  <a:cubicBezTo>
                    <a:pt x="17510" y="13625"/>
                    <a:pt x="17585" y="13323"/>
                    <a:pt x="17734" y="13323"/>
                  </a:cubicBezTo>
                  <a:cubicBezTo>
                    <a:pt x="17734" y="13323"/>
                    <a:pt x="18033" y="13323"/>
                    <a:pt x="17958" y="13021"/>
                  </a:cubicBezTo>
                  <a:cubicBezTo>
                    <a:pt x="17958" y="13021"/>
                    <a:pt x="17734" y="13172"/>
                    <a:pt x="17734" y="13172"/>
                  </a:cubicBezTo>
                  <a:cubicBezTo>
                    <a:pt x="17734" y="13021"/>
                    <a:pt x="17884" y="13172"/>
                    <a:pt x="17809" y="12870"/>
                  </a:cubicBezTo>
                  <a:cubicBezTo>
                    <a:pt x="17809" y="12870"/>
                    <a:pt x="17734" y="12719"/>
                    <a:pt x="17809" y="12719"/>
                  </a:cubicBezTo>
                  <a:cubicBezTo>
                    <a:pt x="17809" y="12568"/>
                    <a:pt x="17809" y="12719"/>
                    <a:pt x="17884" y="12568"/>
                  </a:cubicBezTo>
                  <a:cubicBezTo>
                    <a:pt x="17809" y="12719"/>
                    <a:pt x="17958" y="12870"/>
                    <a:pt x="17958" y="12719"/>
                  </a:cubicBezTo>
                  <a:cubicBezTo>
                    <a:pt x="18033" y="12719"/>
                    <a:pt x="18257" y="12417"/>
                    <a:pt x="18183" y="12266"/>
                  </a:cubicBezTo>
                  <a:cubicBezTo>
                    <a:pt x="18183" y="12417"/>
                    <a:pt x="17734" y="12266"/>
                    <a:pt x="17809" y="12115"/>
                  </a:cubicBezTo>
                  <a:cubicBezTo>
                    <a:pt x="17809" y="11964"/>
                    <a:pt x="17884" y="12266"/>
                    <a:pt x="17958" y="12115"/>
                  </a:cubicBezTo>
                  <a:cubicBezTo>
                    <a:pt x="17958" y="12115"/>
                    <a:pt x="18108" y="11964"/>
                    <a:pt x="18108" y="11964"/>
                  </a:cubicBezTo>
                  <a:cubicBezTo>
                    <a:pt x="18108" y="11964"/>
                    <a:pt x="18033" y="11813"/>
                    <a:pt x="18033" y="11662"/>
                  </a:cubicBezTo>
                  <a:cubicBezTo>
                    <a:pt x="18108" y="11511"/>
                    <a:pt x="18108" y="11360"/>
                    <a:pt x="17958" y="11360"/>
                  </a:cubicBezTo>
                  <a:cubicBezTo>
                    <a:pt x="17958" y="11360"/>
                    <a:pt x="17659" y="11058"/>
                    <a:pt x="17659" y="11058"/>
                  </a:cubicBezTo>
                  <a:cubicBezTo>
                    <a:pt x="17734" y="10907"/>
                    <a:pt x="17809" y="11058"/>
                    <a:pt x="17884" y="11058"/>
                  </a:cubicBezTo>
                  <a:cubicBezTo>
                    <a:pt x="17958" y="10907"/>
                    <a:pt x="17809" y="10604"/>
                    <a:pt x="17734" y="10604"/>
                  </a:cubicBezTo>
                  <a:cubicBezTo>
                    <a:pt x="17659" y="10453"/>
                    <a:pt x="17585" y="10302"/>
                    <a:pt x="17585" y="10151"/>
                  </a:cubicBezTo>
                  <a:cubicBezTo>
                    <a:pt x="17510" y="10000"/>
                    <a:pt x="17734" y="9698"/>
                    <a:pt x="17659" y="9547"/>
                  </a:cubicBezTo>
                  <a:cubicBezTo>
                    <a:pt x="17734" y="9698"/>
                    <a:pt x="17659" y="9849"/>
                    <a:pt x="17659" y="10000"/>
                  </a:cubicBezTo>
                  <a:cubicBezTo>
                    <a:pt x="17659" y="10000"/>
                    <a:pt x="17809" y="10302"/>
                    <a:pt x="17809" y="10302"/>
                  </a:cubicBezTo>
                  <a:cubicBezTo>
                    <a:pt x="17958" y="10000"/>
                    <a:pt x="17809" y="9245"/>
                    <a:pt x="18033" y="9094"/>
                  </a:cubicBezTo>
                  <a:cubicBezTo>
                    <a:pt x="17958" y="9094"/>
                    <a:pt x="17958" y="9849"/>
                    <a:pt x="18033" y="10000"/>
                  </a:cubicBezTo>
                  <a:cubicBezTo>
                    <a:pt x="18033" y="10302"/>
                    <a:pt x="18183" y="10302"/>
                    <a:pt x="18183" y="10604"/>
                  </a:cubicBezTo>
                  <a:cubicBezTo>
                    <a:pt x="18183" y="10756"/>
                    <a:pt x="17958" y="11058"/>
                    <a:pt x="18033" y="11209"/>
                  </a:cubicBezTo>
                  <a:cubicBezTo>
                    <a:pt x="18033" y="11209"/>
                    <a:pt x="18482" y="10302"/>
                    <a:pt x="18407" y="10000"/>
                  </a:cubicBezTo>
                  <a:cubicBezTo>
                    <a:pt x="18407" y="9698"/>
                    <a:pt x="18257" y="9547"/>
                    <a:pt x="18257" y="9245"/>
                  </a:cubicBezTo>
                  <a:cubicBezTo>
                    <a:pt x="18183" y="9094"/>
                    <a:pt x="18257" y="8641"/>
                    <a:pt x="18407" y="8792"/>
                  </a:cubicBezTo>
                  <a:cubicBezTo>
                    <a:pt x="18332" y="8641"/>
                    <a:pt x="18257" y="9094"/>
                    <a:pt x="18332" y="9245"/>
                  </a:cubicBezTo>
                  <a:cubicBezTo>
                    <a:pt x="18482" y="9547"/>
                    <a:pt x="18482" y="9698"/>
                    <a:pt x="18631" y="9245"/>
                  </a:cubicBezTo>
                  <a:cubicBezTo>
                    <a:pt x="18706" y="9094"/>
                    <a:pt x="18855" y="8641"/>
                    <a:pt x="18781" y="8339"/>
                  </a:cubicBezTo>
                  <a:cubicBezTo>
                    <a:pt x="18781" y="8339"/>
                    <a:pt x="18706" y="8188"/>
                    <a:pt x="18781" y="8037"/>
                  </a:cubicBezTo>
                  <a:cubicBezTo>
                    <a:pt x="18781" y="8037"/>
                    <a:pt x="18855" y="7735"/>
                    <a:pt x="18855" y="7735"/>
                  </a:cubicBezTo>
                  <a:cubicBezTo>
                    <a:pt x="18855" y="7735"/>
                    <a:pt x="18855" y="8037"/>
                    <a:pt x="18855" y="8037"/>
                  </a:cubicBezTo>
                  <a:cubicBezTo>
                    <a:pt x="18855" y="8037"/>
                    <a:pt x="19229" y="7583"/>
                    <a:pt x="19379" y="7583"/>
                  </a:cubicBezTo>
                  <a:cubicBezTo>
                    <a:pt x="19453" y="7432"/>
                    <a:pt x="19603" y="7583"/>
                    <a:pt x="19677" y="7583"/>
                  </a:cubicBezTo>
                  <a:cubicBezTo>
                    <a:pt x="19827" y="7432"/>
                    <a:pt x="19752" y="7281"/>
                    <a:pt x="19752" y="7130"/>
                  </a:cubicBezTo>
                  <a:cubicBezTo>
                    <a:pt x="19827" y="7130"/>
                    <a:pt x="19827" y="7432"/>
                    <a:pt x="19902" y="7432"/>
                  </a:cubicBezTo>
                  <a:cubicBezTo>
                    <a:pt x="19902" y="7432"/>
                    <a:pt x="20051" y="7281"/>
                    <a:pt x="20051" y="7281"/>
                  </a:cubicBezTo>
                  <a:cubicBezTo>
                    <a:pt x="20201" y="7583"/>
                    <a:pt x="20500" y="6828"/>
                    <a:pt x="20275" y="6828"/>
                  </a:cubicBezTo>
                  <a:cubicBezTo>
                    <a:pt x="20275" y="6828"/>
                    <a:pt x="20275" y="7130"/>
                    <a:pt x="20201" y="7130"/>
                  </a:cubicBezTo>
                  <a:cubicBezTo>
                    <a:pt x="20126" y="7130"/>
                    <a:pt x="19976" y="6526"/>
                    <a:pt x="19976" y="6526"/>
                  </a:cubicBezTo>
                  <a:cubicBezTo>
                    <a:pt x="20051" y="6375"/>
                    <a:pt x="19976" y="6224"/>
                    <a:pt x="20051" y="6073"/>
                  </a:cubicBezTo>
                  <a:cubicBezTo>
                    <a:pt x="20126" y="5771"/>
                    <a:pt x="20201" y="5469"/>
                    <a:pt x="20275" y="5318"/>
                  </a:cubicBezTo>
                  <a:cubicBezTo>
                    <a:pt x="20350" y="5318"/>
                    <a:pt x="20425" y="5167"/>
                    <a:pt x="20425" y="5167"/>
                  </a:cubicBezTo>
                  <a:cubicBezTo>
                    <a:pt x="20574" y="5318"/>
                    <a:pt x="20649" y="4865"/>
                    <a:pt x="20724" y="4714"/>
                  </a:cubicBezTo>
                  <a:cubicBezTo>
                    <a:pt x="20724" y="4714"/>
                    <a:pt x="20873" y="4865"/>
                    <a:pt x="20948" y="4714"/>
                  </a:cubicBezTo>
                  <a:cubicBezTo>
                    <a:pt x="21098" y="4563"/>
                    <a:pt x="21247" y="4563"/>
                    <a:pt x="21322" y="4411"/>
                  </a:cubicBezTo>
                  <a:cubicBezTo>
                    <a:pt x="21397" y="4411"/>
                    <a:pt x="21546" y="4260"/>
                    <a:pt x="21471" y="4109"/>
                  </a:cubicBezTo>
                  <a:cubicBezTo>
                    <a:pt x="21322" y="3807"/>
                    <a:pt x="21322" y="3656"/>
                    <a:pt x="21247" y="3505"/>
                  </a:cubicBezTo>
                  <a:cubicBezTo>
                    <a:pt x="20948" y="3354"/>
                    <a:pt x="21397" y="1995"/>
                    <a:pt x="20948" y="1995"/>
                  </a:cubicBezTo>
                  <a:cubicBezTo>
                    <a:pt x="20873" y="1844"/>
                    <a:pt x="20799" y="2146"/>
                    <a:pt x="20724" y="1995"/>
                  </a:cubicBezTo>
                  <a:cubicBezTo>
                    <a:pt x="20649" y="1844"/>
                    <a:pt x="20649" y="1693"/>
                    <a:pt x="20574" y="1844"/>
                  </a:cubicBezTo>
                  <a:cubicBezTo>
                    <a:pt x="20500" y="1995"/>
                    <a:pt x="20425" y="2297"/>
                    <a:pt x="20350" y="2448"/>
                  </a:cubicBezTo>
                  <a:cubicBezTo>
                    <a:pt x="20275" y="2599"/>
                    <a:pt x="20275" y="2901"/>
                    <a:pt x="20201" y="3052"/>
                  </a:cubicBezTo>
                  <a:cubicBezTo>
                    <a:pt x="20201" y="3354"/>
                    <a:pt x="20126" y="3807"/>
                    <a:pt x="19976" y="3807"/>
                  </a:cubicBezTo>
                  <a:cubicBezTo>
                    <a:pt x="19827" y="3807"/>
                    <a:pt x="19827" y="4109"/>
                    <a:pt x="19677" y="4109"/>
                  </a:cubicBezTo>
                  <a:cubicBezTo>
                    <a:pt x="19304" y="4109"/>
                    <a:pt x="18930" y="4109"/>
                    <a:pt x="18556" y="4109"/>
                  </a:cubicBezTo>
                  <a:cubicBezTo>
                    <a:pt x="18407" y="4109"/>
                    <a:pt x="18407" y="4109"/>
                    <a:pt x="18332" y="4260"/>
                  </a:cubicBezTo>
                  <a:cubicBezTo>
                    <a:pt x="18257" y="4563"/>
                    <a:pt x="17958" y="4865"/>
                    <a:pt x="17958" y="5016"/>
                  </a:cubicBezTo>
                  <a:cubicBezTo>
                    <a:pt x="18033" y="5469"/>
                    <a:pt x="17809" y="5771"/>
                    <a:pt x="17659" y="5771"/>
                  </a:cubicBezTo>
                  <a:cubicBezTo>
                    <a:pt x="17510" y="5771"/>
                    <a:pt x="17435" y="5620"/>
                    <a:pt x="17286" y="5620"/>
                  </a:cubicBezTo>
                  <a:cubicBezTo>
                    <a:pt x="17136" y="5620"/>
                    <a:pt x="16987" y="5771"/>
                    <a:pt x="16912" y="5771"/>
                  </a:cubicBezTo>
                  <a:cubicBezTo>
                    <a:pt x="16912" y="5771"/>
                    <a:pt x="16912" y="6224"/>
                    <a:pt x="16987" y="6224"/>
                  </a:cubicBezTo>
                  <a:cubicBezTo>
                    <a:pt x="16912" y="6375"/>
                    <a:pt x="16837" y="6526"/>
                    <a:pt x="16688" y="6677"/>
                  </a:cubicBezTo>
                  <a:cubicBezTo>
                    <a:pt x="16538" y="6828"/>
                    <a:pt x="16314" y="7130"/>
                    <a:pt x="16090" y="7281"/>
                  </a:cubicBezTo>
                  <a:cubicBezTo>
                    <a:pt x="15866" y="7432"/>
                    <a:pt x="15642" y="7432"/>
                    <a:pt x="15417" y="7281"/>
                  </a:cubicBezTo>
                  <a:cubicBezTo>
                    <a:pt x="15343" y="7130"/>
                    <a:pt x="15268" y="6979"/>
                    <a:pt x="15343" y="6828"/>
                  </a:cubicBezTo>
                  <a:cubicBezTo>
                    <a:pt x="15343" y="6828"/>
                    <a:pt x="15417" y="6526"/>
                    <a:pt x="15492" y="6526"/>
                  </a:cubicBezTo>
                  <a:cubicBezTo>
                    <a:pt x="15492" y="6526"/>
                    <a:pt x="15492" y="6677"/>
                    <a:pt x="15492" y="6828"/>
                  </a:cubicBezTo>
                  <a:cubicBezTo>
                    <a:pt x="15642" y="6224"/>
                    <a:pt x="15716" y="5771"/>
                    <a:pt x="15567" y="5167"/>
                  </a:cubicBezTo>
                  <a:cubicBezTo>
                    <a:pt x="15492" y="5016"/>
                    <a:pt x="15343" y="5318"/>
                    <a:pt x="15268" y="5318"/>
                  </a:cubicBezTo>
                  <a:cubicBezTo>
                    <a:pt x="15193" y="5469"/>
                    <a:pt x="15193" y="5318"/>
                    <a:pt x="15118" y="5318"/>
                  </a:cubicBezTo>
                  <a:cubicBezTo>
                    <a:pt x="15044" y="5167"/>
                    <a:pt x="15193" y="5016"/>
                    <a:pt x="15193" y="5016"/>
                  </a:cubicBezTo>
                  <a:cubicBezTo>
                    <a:pt x="15492" y="4411"/>
                    <a:pt x="15268" y="3807"/>
                    <a:pt x="14969" y="3656"/>
                  </a:cubicBezTo>
                  <a:cubicBezTo>
                    <a:pt x="14745" y="3505"/>
                    <a:pt x="14745" y="3656"/>
                    <a:pt x="14595" y="3807"/>
                  </a:cubicBezTo>
                  <a:cubicBezTo>
                    <a:pt x="14595" y="3958"/>
                    <a:pt x="14595" y="3958"/>
                    <a:pt x="14595" y="4109"/>
                  </a:cubicBezTo>
                  <a:cubicBezTo>
                    <a:pt x="14595" y="4260"/>
                    <a:pt x="14446" y="4109"/>
                    <a:pt x="14371" y="4109"/>
                  </a:cubicBezTo>
                  <a:cubicBezTo>
                    <a:pt x="14296" y="4109"/>
                    <a:pt x="14147" y="5318"/>
                    <a:pt x="14147" y="5469"/>
                  </a:cubicBezTo>
                  <a:cubicBezTo>
                    <a:pt x="14221" y="6224"/>
                    <a:pt x="14296" y="6677"/>
                    <a:pt x="13997" y="6979"/>
                  </a:cubicBezTo>
                  <a:cubicBezTo>
                    <a:pt x="13997" y="7130"/>
                    <a:pt x="13773" y="7281"/>
                    <a:pt x="13773" y="7130"/>
                  </a:cubicBezTo>
                  <a:cubicBezTo>
                    <a:pt x="13773" y="6828"/>
                    <a:pt x="13698" y="6526"/>
                    <a:pt x="13698" y="6224"/>
                  </a:cubicBezTo>
                  <a:cubicBezTo>
                    <a:pt x="13698" y="6073"/>
                    <a:pt x="13848" y="4411"/>
                    <a:pt x="13848" y="4411"/>
                  </a:cubicBezTo>
                  <a:cubicBezTo>
                    <a:pt x="13773" y="4411"/>
                    <a:pt x="13624" y="4714"/>
                    <a:pt x="13624" y="4563"/>
                  </a:cubicBezTo>
                  <a:cubicBezTo>
                    <a:pt x="13624" y="4411"/>
                    <a:pt x="13848" y="3807"/>
                    <a:pt x="13922" y="3656"/>
                  </a:cubicBezTo>
                  <a:cubicBezTo>
                    <a:pt x="13997" y="3354"/>
                    <a:pt x="14221" y="3354"/>
                    <a:pt x="14371" y="3203"/>
                  </a:cubicBezTo>
                  <a:cubicBezTo>
                    <a:pt x="14595" y="3203"/>
                    <a:pt x="14819" y="3354"/>
                    <a:pt x="15044" y="3354"/>
                  </a:cubicBezTo>
                  <a:cubicBezTo>
                    <a:pt x="15268" y="3354"/>
                    <a:pt x="14969" y="2901"/>
                    <a:pt x="14819" y="2901"/>
                  </a:cubicBezTo>
                  <a:cubicBezTo>
                    <a:pt x="14670" y="2901"/>
                    <a:pt x="14819" y="2448"/>
                    <a:pt x="14595" y="2448"/>
                  </a:cubicBezTo>
                  <a:cubicBezTo>
                    <a:pt x="14446" y="2599"/>
                    <a:pt x="14296" y="2750"/>
                    <a:pt x="14072" y="2750"/>
                  </a:cubicBezTo>
                  <a:cubicBezTo>
                    <a:pt x="13922" y="2750"/>
                    <a:pt x="13773" y="2448"/>
                    <a:pt x="13624" y="2297"/>
                  </a:cubicBezTo>
                  <a:cubicBezTo>
                    <a:pt x="13624" y="2297"/>
                    <a:pt x="13399" y="2297"/>
                    <a:pt x="13474" y="2146"/>
                  </a:cubicBezTo>
                  <a:cubicBezTo>
                    <a:pt x="13549" y="2146"/>
                    <a:pt x="13698" y="1995"/>
                    <a:pt x="13698" y="1844"/>
                  </a:cubicBezTo>
                  <a:cubicBezTo>
                    <a:pt x="13698" y="1844"/>
                    <a:pt x="13100" y="2297"/>
                    <a:pt x="13026" y="2297"/>
                  </a:cubicBezTo>
                  <a:cubicBezTo>
                    <a:pt x="12951" y="2448"/>
                    <a:pt x="12876" y="2599"/>
                    <a:pt x="12801" y="2599"/>
                  </a:cubicBezTo>
                  <a:cubicBezTo>
                    <a:pt x="12652" y="2599"/>
                    <a:pt x="12652" y="2297"/>
                    <a:pt x="12502" y="2297"/>
                  </a:cubicBezTo>
                  <a:cubicBezTo>
                    <a:pt x="12428" y="2297"/>
                    <a:pt x="12054" y="2599"/>
                    <a:pt x="12278" y="2146"/>
                  </a:cubicBezTo>
                  <a:cubicBezTo>
                    <a:pt x="12502" y="1844"/>
                    <a:pt x="12727" y="1542"/>
                    <a:pt x="12951" y="1239"/>
                  </a:cubicBezTo>
                  <a:cubicBezTo>
                    <a:pt x="12801" y="1239"/>
                    <a:pt x="12652" y="937"/>
                    <a:pt x="12502" y="1239"/>
                  </a:cubicBezTo>
                  <a:cubicBezTo>
                    <a:pt x="12278" y="1390"/>
                    <a:pt x="12203" y="1088"/>
                    <a:pt x="11979" y="937"/>
                  </a:cubicBezTo>
                  <a:cubicBezTo>
                    <a:pt x="11904" y="937"/>
                    <a:pt x="11830" y="786"/>
                    <a:pt x="11755" y="635"/>
                  </a:cubicBezTo>
                  <a:cubicBezTo>
                    <a:pt x="11606" y="635"/>
                    <a:pt x="11531" y="786"/>
                    <a:pt x="11381" y="786"/>
                  </a:cubicBezTo>
                  <a:cubicBezTo>
                    <a:pt x="11307" y="635"/>
                    <a:pt x="11157" y="635"/>
                    <a:pt x="11157" y="333"/>
                  </a:cubicBezTo>
                  <a:cubicBezTo>
                    <a:pt x="11157" y="333"/>
                    <a:pt x="11008" y="-120"/>
                    <a:pt x="11008" y="31"/>
                  </a:cubicBezTo>
                  <a:cubicBezTo>
                    <a:pt x="10933" y="31"/>
                    <a:pt x="11008" y="484"/>
                    <a:pt x="10933" y="484"/>
                  </a:cubicBezTo>
                  <a:cubicBezTo>
                    <a:pt x="10858" y="484"/>
                    <a:pt x="10783" y="484"/>
                    <a:pt x="10783" y="484"/>
                  </a:cubicBezTo>
                  <a:cubicBezTo>
                    <a:pt x="10559" y="484"/>
                    <a:pt x="10335" y="484"/>
                    <a:pt x="10111" y="484"/>
                  </a:cubicBezTo>
                  <a:cubicBezTo>
                    <a:pt x="9289" y="484"/>
                    <a:pt x="8541" y="484"/>
                    <a:pt x="7794" y="484"/>
                  </a:cubicBezTo>
                  <a:cubicBezTo>
                    <a:pt x="5925" y="484"/>
                    <a:pt x="4057" y="484"/>
                    <a:pt x="2188" y="484"/>
                  </a:cubicBezTo>
                  <a:cubicBezTo>
                    <a:pt x="1740" y="484"/>
                    <a:pt x="1217" y="484"/>
                    <a:pt x="768" y="484"/>
                  </a:cubicBezTo>
                  <a:cubicBezTo>
                    <a:pt x="843" y="635"/>
                    <a:pt x="992" y="1844"/>
                    <a:pt x="768" y="1995"/>
                  </a:cubicBezTo>
                  <a:cubicBezTo>
                    <a:pt x="619" y="1995"/>
                    <a:pt x="544" y="1995"/>
                    <a:pt x="693" y="1693"/>
                  </a:cubicBezTo>
                  <a:cubicBezTo>
                    <a:pt x="843" y="1239"/>
                    <a:pt x="619" y="1239"/>
                    <a:pt x="469" y="1239"/>
                  </a:cubicBezTo>
                  <a:cubicBezTo>
                    <a:pt x="320" y="1239"/>
                    <a:pt x="95" y="937"/>
                    <a:pt x="21" y="937"/>
                  </a:cubicBezTo>
                  <a:cubicBezTo>
                    <a:pt x="-54" y="1088"/>
                    <a:pt x="95" y="1693"/>
                    <a:pt x="95" y="1693"/>
                  </a:cubicBezTo>
                  <a:cubicBezTo>
                    <a:pt x="170" y="2146"/>
                    <a:pt x="245" y="2297"/>
                    <a:pt x="245" y="2599"/>
                  </a:cubicBezTo>
                  <a:cubicBezTo>
                    <a:pt x="245" y="2750"/>
                    <a:pt x="469" y="3052"/>
                    <a:pt x="544" y="3052"/>
                  </a:cubicBezTo>
                  <a:cubicBezTo>
                    <a:pt x="469" y="3052"/>
                    <a:pt x="394" y="3052"/>
                    <a:pt x="320" y="3203"/>
                  </a:cubicBezTo>
                  <a:cubicBezTo>
                    <a:pt x="245" y="3354"/>
                    <a:pt x="320" y="3505"/>
                    <a:pt x="320" y="3656"/>
                  </a:cubicBezTo>
                  <a:cubicBezTo>
                    <a:pt x="320" y="4109"/>
                    <a:pt x="320" y="4411"/>
                    <a:pt x="245" y="4714"/>
                  </a:cubicBezTo>
                  <a:cubicBezTo>
                    <a:pt x="245" y="5167"/>
                    <a:pt x="170" y="5469"/>
                    <a:pt x="95" y="5922"/>
                  </a:cubicBezTo>
                  <a:cubicBezTo>
                    <a:pt x="21" y="6375"/>
                    <a:pt x="170" y="6828"/>
                    <a:pt x="245" y="7281"/>
                  </a:cubicBezTo>
                  <a:cubicBezTo>
                    <a:pt x="245" y="7735"/>
                    <a:pt x="170" y="8037"/>
                    <a:pt x="170" y="8339"/>
                  </a:cubicBezTo>
                  <a:cubicBezTo>
                    <a:pt x="170" y="8490"/>
                    <a:pt x="245" y="8641"/>
                    <a:pt x="245" y="8792"/>
                  </a:cubicBezTo>
                  <a:cubicBezTo>
                    <a:pt x="320" y="8943"/>
                    <a:pt x="320" y="9245"/>
                    <a:pt x="320" y="9396"/>
                  </a:cubicBezTo>
                  <a:cubicBezTo>
                    <a:pt x="394" y="9849"/>
                    <a:pt x="619" y="10000"/>
                    <a:pt x="693" y="10453"/>
                  </a:cubicBezTo>
                  <a:cubicBezTo>
                    <a:pt x="768" y="10756"/>
                    <a:pt x="768" y="10604"/>
                    <a:pt x="843" y="10453"/>
                  </a:cubicBezTo>
                  <a:cubicBezTo>
                    <a:pt x="843" y="10453"/>
                    <a:pt x="918" y="10907"/>
                    <a:pt x="918" y="10907"/>
                  </a:cubicBezTo>
                  <a:cubicBezTo>
                    <a:pt x="918" y="10907"/>
                    <a:pt x="843" y="10756"/>
                    <a:pt x="843" y="10907"/>
                  </a:cubicBezTo>
                  <a:cubicBezTo>
                    <a:pt x="843" y="11058"/>
                    <a:pt x="843" y="11209"/>
                    <a:pt x="918" y="11360"/>
                  </a:cubicBezTo>
                  <a:cubicBezTo>
                    <a:pt x="992" y="11360"/>
                    <a:pt x="992" y="11360"/>
                    <a:pt x="1067" y="11511"/>
                  </a:cubicBezTo>
                  <a:cubicBezTo>
                    <a:pt x="1142" y="11662"/>
                    <a:pt x="992" y="11813"/>
                    <a:pt x="1067" y="11964"/>
                  </a:cubicBezTo>
                  <a:cubicBezTo>
                    <a:pt x="1217" y="12417"/>
                    <a:pt x="1516" y="12719"/>
                    <a:pt x="1516" y="13172"/>
                  </a:cubicBezTo>
                  <a:cubicBezTo>
                    <a:pt x="1590" y="13474"/>
                    <a:pt x="1665" y="13474"/>
                    <a:pt x="1815" y="13625"/>
                  </a:cubicBezTo>
                  <a:cubicBezTo>
                    <a:pt x="1964" y="13777"/>
                    <a:pt x="2113" y="13928"/>
                    <a:pt x="2263" y="13928"/>
                  </a:cubicBezTo>
                  <a:cubicBezTo>
                    <a:pt x="2412" y="13928"/>
                    <a:pt x="2562" y="14230"/>
                    <a:pt x="2637" y="14381"/>
                  </a:cubicBezTo>
                  <a:cubicBezTo>
                    <a:pt x="2637" y="14532"/>
                    <a:pt x="2936" y="15136"/>
                    <a:pt x="2861" y="15287"/>
                  </a:cubicBezTo>
                  <a:cubicBezTo>
                    <a:pt x="3160" y="15136"/>
                    <a:pt x="3534" y="14985"/>
                    <a:pt x="3833" y="15136"/>
                  </a:cubicBezTo>
                  <a:cubicBezTo>
                    <a:pt x="4281" y="15438"/>
                    <a:pt x="4655" y="15891"/>
                    <a:pt x="5028" y="16193"/>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69" name="Shape 769"/>
            <p:cNvSpPr/>
            <p:nvPr/>
          </p:nvSpPr>
          <p:spPr>
            <a:xfrm>
              <a:off x="1074316" y="1076525"/>
              <a:ext cx="3399675" cy="1855784"/>
            </a:xfrm>
            <a:custGeom>
              <a:avLst/>
              <a:gdLst/>
              <a:ahLst/>
              <a:cxnLst>
                <a:cxn ang="0">
                  <a:pos x="wd2" y="hd2"/>
                </a:cxn>
                <a:cxn ang="5400000">
                  <a:pos x="wd2" y="hd2"/>
                </a:cxn>
                <a:cxn ang="10800000">
                  <a:pos x="wd2" y="hd2"/>
                </a:cxn>
                <a:cxn ang="16200000">
                  <a:pos x="wd2" y="hd2"/>
                </a:cxn>
              </a:cxnLst>
              <a:rect l="0" t="0" r="r" b="b"/>
              <a:pathLst>
                <a:path w="21523" h="21600" extrusionOk="0">
                  <a:moveTo>
                    <a:pt x="11584" y="17162"/>
                  </a:moveTo>
                  <a:cubicBezTo>
                    <a:pt x="11584" y="17162"/>
                    <a:pt x="11584" y="17063"/>
                    <a:pt x="11584" y="17063"/>
                  </a:cubicBezTo>
                  <a:cubicBezTo>
                    <a:pt x="11584" y="17063"/>
                    <a:pt x="11736" y="17458"/>
                    <a:pt x="11736" y="17458"/>
                  </a:cubicBezTo>
                  <a:cubicBezTo>
                    <a:pt x="11837" y="17458"/>
                    <a:pt x="11888" y="17556"/>
                    <a:pt x="11938" y="17556"/>
                  </a:cubicBezTo>
                  <a:cubicBezTo>
                    <a:pt x="12039" y="17556"/>
                    <a:pt x="12039" y="17458"/>
                    <a:pt x="12090" y="17556"/>
                  </a:cubicBezTo>
                  <a:cubicBezTo>
                    <a:pt x="12242" y="17655"/>
                    <a:pt x="12343" y="17753"/>
                    <a:pt x="12444" y="17852"/>
                  </a:cubicBezTo>
                  <a:cubicBezTo>
                    <a:pt x="12495" y="17951"/>
                    <a:pt x="12545" y="17852"/>
                    <a:pt x="12596" y="17852"/>
                  </a:cubicBezTo>
                  <a:cubicBezTo>
                    <a:pt x="12646" y="17753"/>
                    <a:pt x="12697" y="17753"/>
                    <a:pt x="12748" y="17753"/>
                  </a:cubicBezTo>
                  <a:cubicBezTo>
                    <a:pt x="12798" y="17753"/>
                    <a:pt x="12849" y="17852"/>
                    <a:pt x="12899" y="17852"/>
                  </a:cubicBezTo>
                  <a:cubicBezTo>
                    <a:pt x="13000" y="17852"/>
                    <a:pt x="13051" y="17753"/>
                    <a:pt x="13102" y="17655"/>
                  </a:cubicBezTo>
                  <a:cubicBezTo>
                    <a:pt x="13152" y="17556"/>
                    <a:pt x="13304" y="17260"/>
                    <a:pt x="13355" y="17260"/>
                  </a:cubicBezTo>
                  <a:cubicBezTo>
                    <a:pt x="13355" y="17260"/>
                    <a:pt x="13405" y="17359"/>
                    <a:pt x="13405" y="17359"/>
                  </a:cubicBezTo>
                  <a:cubicBezTo>
                    <a:pt x="13506" y="17359"/>
                    <a:pt x="13557" y="17359"/>
                    <a:pt x="13607" y="17359"/>
                  </a:cubicBezTo>
                  <a:cubicBezTo>
                    <a:pt x="13810" y="17359"/>
                    <a:pt x="13759" y="17655"/>
                    <a:pt x="13860" y="17852"/>
                  </a:cubicBezTo>
                  <a:cubicBezTo>
                    <a:pt x="13911" y="17951"/>
                    <a:pt x="14113" y="17852"/>
                    <a:pt x="14113" y="18049"/>
                  </a:cubicBezTo>
                  <a:cubicBezTo>
                    <a:pt x="14113" y="18247"/>
                    <a:pt x="14164" y="18444"/>
                    <a:pt x="14215" y="18641"/>
                  </a:cubicBezTo>
                  <a:cubicBezTo>
                    <a:pt x="14215" y="19134"/>
                    <a:pt x="14670" y="19036"/>
                    <a:pt x="14822" y="19134"/>
                  </a:cubicBezTo>
                  <a:cubicBezTo>
                    <a:pt x="14923" y="19134"/>
                    <a:pt x="15074" y="19134"/>
                    <a:pt x="15125" y="19233"/>
                  </a:cubicBezTo>
                  <a:cubicBezTo>
                    <a:pt x="15176" y="19332"/>
                    <a:pt x="15429" y="19825"/>
                    <a:pt x="15378" y="19825"/>
                  </a:cubicBezTo>
                  <a:cubicBezTo>
                    <a:pt x="15277" y="20022"/>
                    <a:pt x="15277" y="20022"/>
                    <a:pt x="15176" y="19923"/>
                  </a:cubicBezTo>
                  <a:cubicBezTo>
                    <a:pt x="15125" y="19825"/>
                    <a:pt x="14923" y="19627"/>
                    <a:pt x="14923" y="19627"/>
                  </a:cubicBezTo>
                  <a:cubicBezTo>
                    <a:pt x="14923" y="19726"/>
                    <a:pt x="15074" y="19825"/>
                    <a:pt x="15024" y="20022"/>
                  </a:cubicBezTo>
                  <a:cubicBezTo>
                    <a:pt x="14973" y="20121"/>
                    <a:pt x="14923" y="20318"/>
                    <a:pt x="14923" y="20416"/>
                  </a:cubicBezTo>
                  <a:cubicBezTo>
                    <a:pt x="14923" y="20614"/>
                    <a:pt x="14923" y="20712"/>
                    <a:pt x="14872" y="20811"/>
                  </a:cubicBezTo>
                  <a:cubicBezTo>
                    <a:pt x="14872" y="20910"/>
                    <a:pt x="14720" y="21008"/>
                    <a:pt x="14720" y="21008"/>
                  </a:cubicBezTo>
                  <a:cubicBezTo>
                    <a:pt x="14670" y="21107"/>
                    <a:pt x="14518" y="21600"/>
                    <a:pt x="14720" y="21600"/>
                  </a:cubicBezTo>
                  <a:cubicBezTo>
                    <a:pt x="14771" y="21600"/>
                    <a:pt x="14872" y="21403"/>
                    <a:pt x="14973" y="21205"/>
                  </a:cubicBezTo>
                  <a:cubicBezTo>
                    <a:pt x="15074" y="21107"/>
                    <a:pt x="15125" y="21304"/>
                    <a:pt x="15226" y="21205"/>
                  </a:cubicBezTo>
                  <a:cubicBezTo>
                    <a:pt x="15378" y="21205"/>
                    <a:pt x="15429" y="21008"/>
                    <a:pt x="15580" y="21008"/>
                  </a:cubicBezTo>
                  <a:cubicBezTo>
                    <a:pt x="15580" y="20811"/>
                    <a:pt x="15580" y="20910"/>
                    <a:pt x="15479" y="20811"/>
                  </a:cubicBezTo>
                  <a:cubicBezTo>
                    <a:pt x="15429" y="20811"/>
                    <a:pt x="15429" y="20712"/>
                    <a:pt x="15479" y="20712"/>
                  </a:cubicBezTo>
                  <a:cubicBezTo>
                    <a:pt x="15530" y="20515"/>
                    <a:pt x="15580" y="20416"/>
                    <a:pt x="15732" y="20416"/>
                  </a:cubicBezTo>
                  <a:cubicBezTo>
                    <a:pt x="15783" y="20416"/>
                    <a:pt x="15934" y="20219"/>
                    <a:pt x="16036" y="20318"/>
                  </a:cubicBezTo>
                  <a:cubicBezTo>
                    <a:pt x="16137" y="20416"/>
                    <a:pt x="16187" y="20022"/>
                    <a:pt x="16289" y="20318"/>
                  </a:cubicBezTo>
                  <a:cubicBezTo>
                    <a:pt x="16390" y="20121"/>
                    <a:pt x="16440" y="20022"/>
                    <a:pt x="16541" y="19825"/>
                  </a:cubicBezTo>
                  <a:cubicBezTo>
                    <a:pt x="16643" y="19726"/>
                    <a:pt x="16693" y="19726"/>
                    <a:pt x="16794" y="19726"/>
                  </a:cubicBezTo>
                  <a:cubicBezTo>
                    <a:pt x="16946" y="19726"/>
                    <a:pt x="17148" y="19726"/>
                    <a:pt x="17300" y="19726"/>
                  </a:cubicBezTo>
                  <a:cubicBezTo>
                    <a:pt x="17452" y="19726"/>
                    <a:pt x="17503" y="19825"/>
                    <a:pt x="17553" y="19627"/>
                  </a:cubicBezTo>
                  <a:cubicBezTo>
                    <a:pt x="17604" y="19529"/>
                    <a:pt x="17654" y="19627"/>
                    <a:pt x="17705" y="19529"/>
                  </a:cubicBezTo>
                  <a:cubicBezTo>
                    <a:pt x="17756" y="19332"/>
                    <a:pt x="17806" y="19233"/>
                    <a:pt x="17806" y="19036"/>
                  </a:cubicBezTo>
                  <a:cubicBezTo>
                    <a:pt x="17857" y="18838"/>
                    <a:pt x="17857" y="18740"/>
                    <a:pt x="17907" y="18542"/>
                  </a:cubicBezTo>
                  <a:cubicBezTo>
                    <a:pt x="17958" y="18444"/>
                    <a:pt x="18008" y="18345"/>
                    <a:pt x="18059" y="18247"/>
                  </a:cubicBezTo>
                  <a:cubicBezTo>
                    <a:pt x="18110" y="18148"/>
                    <a:pt x="18160" y="18444"/>
                    <a:pt x="18261" y="18345"/>
                  </a:cubicBezTo>
                  <a:cubicBezTo>
                    <a:pt x="18363" y="18148"/>
                    <a:pt x="18464" y="18444"/>
                    <a:pt x="18464" y="18641"/>
                  </a:cubicBezTo>
                  <a:cubicBezTo>
                    <a:pt x="18464" y="18740"/>
                    <a:pt x="18413" y="19332"/>
                    <a:pt x="18514" y="19332"/>
                  </a:cubicBezTo>
                  <a:cubicBezTo>
                    <a:pt x="18565" y="19430"/>
                    <a:pt x="18615" y="19627"/>
                    <a:pt x="18666" y="19825"/>
                  </a:cubicBezTo>
                  <a:cubicBezTo>
                    <a:pt x="18717" y="19627"/>
                    <a:pt x="19273" y="19332"/>
                    <a:pt x="19273" y="19332"/>
                  </a:cubicBezTo>
                  <a:cubicBezTo>
                    <a:pt x="19273" y="19233"/>
                    <a:pt x="19222" y="19233"/>
                    <a:pt x="19222" y="19134"/>
                  </a:cubicBezTo>
                  <a:cubicBezTo>
                    <a:pt x="19222" y="19134"/>
                    <a:pt x="19324" y="19332"/>
                    <a:pt x="19324" y="19332"/>
                  </a:cubicBezTo>
                  <a:cubicBezTo>
                    <a:pt x="19324" y="19430"/>
                    <a:pt x="19222" y="19430"/>
                    <a:pt x="19222" y="19430"/>
                  </a:cubicBezTo>
                  <a:cubicBezTo>
                    <a:pt x="19222" y="19430"/>
                    <a:pt x="19526" y="19529"/>
                    <a:pt x="19526" y="19529"/>
                  </a:cubicBezTo>
                  <a:cubicBezTo>
                    <a:pt x="19526" y="19529"/>
                    <a:pt x="19526" y="19529"/>
                    <a:pt x="19526" y="19529"/>
                  </a:cubicBezTo>
                  <a:cubicBezTo>
                    <a:pt x="19526" y="19529"/>
                    <a:pt x="19526" y="19627"/>
                    <a:pt x="19526" y="19627"/>
                  </a:cubicBezTo>
                  <a:cubicBezTo>
                    <a:pt x="19475" y="19627"/>
                    <a:pt x="19425" y="19627"/>
                    <a:pt x="19374" y="19726"/>
                  </a:cubicBezTo>
                  <a:cubicBezTo>
                    <a:pt x="19374" y="19825"/>
                    <a:pt x="19324" y="19529"/>
                    <a:pt x="19324" y="19529"/>
                  </a:cubicBezTo>
                  <a:cubicBezTo>
                    <a:pt x="19273" y="19529"/>
                    <a:pt x="19273" y="19627"/>
                    <a:pt x="19273" y="19627"/>
                  </a:cubicBezTo>
                  <a:cubicBezTo>
                    <a:pt x="19273" y="19627"/>
                    <a:pt x="19273" y="19529"/>
                    <a:pt x="19222" y="19627"/>
                  </a:cubicBezTo>
                  <a:cubicBezTo>
                    <a:pt x="19172" y="19726"/>
                    <a:pt x="19121" y="19726"/>
                    <a:pt x="19071" y="19825"/>
                  </a:cubicBezTo>
                  <a:cubicBezTo>
                    <a:pt x="18970" y="19923"/>
                    <a:pt x="18767" y="20219"/>
                    <a:pt x="18868" y="20515"/>
                  </a:cubicBezTo>
                  <a:cubicBezTo>
                    <a:pt x="19020" y="20712"/>
                    <a:pt x="19121" y="20515"/>
                    <a:pt x="19172" y="20416"/>
                  </a:cubicBezTo>
                  <a:cubicBezTo>
                    <a:pt x="19222" y="20318"/>
                    <a:pt x="19425" y="20022"/>
                    <a:pt x="19425" y="19923"/>
                  </a:cubicBezTo>
                  <a:cubicBezTo>
                    <a:pt x="19425" y="20022"/>
                    <a:pt x="19526" y="20121"/>
                    <a:pt x="19577" y="20022"/>
                  </a:cubicBezTo>
                  <a:cubicBezTo>
                    <a:pt x="19577" y="19923"/>
                    <a:pt x="19728" y="19825"/>
                    <a:pt x="19779" y="19825"/>
                  </a:cubicBezTo>
                  <a:cubicBezTo>
                    <a:pt x="19880" y="19726"/>
                    <a:pt x="19981" y="19627"/>
                    <a:pt x="20082" y="19627"/>
                  </a:cubicBezTo>
                  <a:cubicBezTo>
                    <a:pt x="20133" y="19627"/>
                    <a:pt x="20133" y="19627"/>
                    <a:pt x="20133" y="19529"/>
                  </a:cubicBezTo>
                  <a:cubicBezTo>
                    <a:pt x="20082" y="19430"/>
                    <a:pt x="20133" y="19430"/>
                    <a:pt x="20133" y="19430"/>
                  </a:cubicBezTo>
                  <a:cubicBezTo>
                    <a:pt x="20133" y="19332"/>
                    <a:pt x="20032" y="19430"/>
                    <a:pt x="19981" y="19332"/>
                  </a:cubicBezTo>
                  <a:cubicBezTo>
                    <a:pt x="19931" y="19332"/>
                    <a:pt x="19981" y="19134"/>
                    <a:pt x="19880" y="19332"/>
                  </a:cubicBezTo>
                  <a:cubicBezTo>
                    <a:pt x="19779" y="19430"/>
                    <a:pt x="19577" y="19332"/>
                    <a:pt x="19475" y="19233"/>
                  </a:cubicBezTo>
                  <a:cubicBezTo>
                    <a:pt x="19425" y="19233"/>
                    <a:pt x="19475" y="19036"/>
                    <a:pt x="19425" y="19036"/>
                  </a:cubicBezTo>
                  <a:cubicBezTo>
                    <a:pt x="19425" y="19036"/>
                    <a:pt x="19324" y="19036"/>
                    <a:pt x="19273" y="18937"/>
                  </a:cubicBezTo>
                  <a:cubicBezTo>
                    <a:pt x="19222" y="18937"/>
                    <a:pt x="19222" y="18641"/>
                    <a:pt x="19222" y="18542"/>
                  </a:cubicBezTo>
                  <a:cubicBezTo>
                    <a:pt x="19222" y="18444"/>
                    <a:pt x="19121" y="18542"/>
                    <a:pt x="19071" y="18444"/>
                  </a:cubicBezTo>
                  <a:cubicBezTo>
                    <a:pt x="19071" y="18444"/>
                    <a:pt x="19172" y="18247"/>
                    <a:pt x="19172" y="18247"/>
                  </a:cubicBezTo>
                  <a:cubicBezTo>
                    <a:pt x="19222" y="18148"/>
                    <a:pt x="19222" y="17852"/>
                    <a:pt x="19121" y="17852"/>
                  </a:cubicBezTo>
                  <a:cubicBezTo>
                    <a:pt x="19121" y="17852"/>
                    <a:pt x="19020" y="18247"/>
                    <a:pt x="18970" y="18049"/>
                  </a:cubicBezTo>
                  <a:cubicBezTo>
                    <a:pt x="18970" y="17852"/>
                    <a:pt x="18919" y="17951"/>
                    <a:pt x="18868" y="17852"/>
                  </a:cubicBezTo>
                  <a:cubicBezTo>
                    <a:pt x="18868" y="17753"/>
                    <a:pt x="19020" y="17852"/>
                    <a:pt x="19020" y="17852"/>
                  </a:cubicBezTo>
                  <a:cubicBezTo>
                    <a:pt x="19121" y="17852"/>
                    <a:pt x="19172" y="17753"/>
                    <a:pt x="19222" y="17753"/>
                  </a:cubicBezTo>
                  <a:cubicBezTo>
                    <a:pt x="19273" y="17655"/>
                    <a:pt x="19324" y="17655"/>
                    <a:pt x="19374" y="17655"/>
                  </a:cubicBezTo>
                  <a:cubicBezTo>
                    <a:pt x="19425" y="17556"/>
                    <a:pt x="19324" y="17359"/>
                    <a:pt x="19324" y="17359"/>
                  </a:cubicBezTo>
                  <a:cubicBezTo>
                    <a:pt x="19324" y="17359"/>
                    <a:pt x="19374" y="17359"/>
                    <a:pt x="19374" y="17359"/>
                  </a:cubicBezTo>
                  <a:cubicBezTo>
                    <a:pt x="19374" y="17359"/>
                    <a:pt x="19172" y="17162"/>
                    <a:pt x="19172" y="17162"/>
                  </a:cubicBezTo>
                  <a:cubicBezTo>
                    <a:pt x="19071" y="17063"/>
                    <a:pt x="18970" y="17063"/>
                    <a:pt x="18868" y="17162"/>
                  </a:cubicBezTo>
                  <a:cubicBezTo>
                    <a:pt x="18666" y="17260"/>
                    <a:pt x="18514" y="17359"/>
                    <a:pt x="18363" y="17556"/>
                  </a:cubicBezTo>
                  <a:cubicBezTo>
                    <a:pt x="18211" y="17655"/>
                    <a:pt x="18110" y="17852"/>
                    <a:pt x="17958" y="18049"/>
                  </a:cubicBezTo>
                  <a:cubicBezTo>
                    <a:pt x="17907" y="18148"/>
                    <a:pt x="17857" y="18247"/>
                    <a:pt x="17806" y="18444"/>
                  </a:cubicBezTo>
                  <a:cubicBezTo>
                    <a:pt x="17806" y="18444"/>
                    <a:pt x="17604" y="18641"/>
                    <a:pt x="17604" y="18641"/>
                  </a:cubicBezTo>
                  <a:cubicBezTo>
                    <a:pt x="17604" y="18542"/>
                    <a:pt x="17857" y="18148"/>
                    <a:pt x="17907" y="18049"/>
                  </a:cubicBezTo>
                  <a:cubicBezTo>
                    <a:pt x="17907" y="17951"/>
                    <a:pt x="17958" y="17852"/>
                    <a:pt x="17907" y="17753"/>
                  </a:cubicBezTo>
                  <a:cubicBezTo>
                    <a:pt x="17857" y="17753"/>
                    <a:pt x="17756" y="17655"/>
                    <a:pt x="17705" y="17655"/>
                  </a:cubicBezTo>
                  <a:cubicBezTo>
                    <a:pt x="17756" y="17655"/>
                    <a:pt x="17857" y="17753"/>
                    <a:pt x="17907" y="17753"/>
                  </a:cubicBezTo>
                  <a:cubicBezTo>
                    <a:pt x="18008" y="17852"/>
                    <a:pt x="18110" y="17556"/>
                    <a:pt x="18160" y="17458"/>
                  </a:cubicBezTo>
                  <a:cubicBezTo>
                    <a:pt x="18211" y="17359"/>
                    <a:pt x="18261" y="17162"/>
                    <a:pt x="18363" y="17063"/>
                  </a:cubicBezTo>
                  <a:cubicBezTo>
                    <a:pt x="18464" y="17063"/>
                    <a:pt x="18565" y="17162"/>
                    <a:pt x="18615" y="16964"/>
                  </a:cubicBezTo>
                  <a:cubicBezTo>
                    <a:pt x="18666" y="16570"/>
                    <a:pt x="18767" y="16471"/>
                    <a:pt x="18970" y="16471"/>
                  </a:cubicBezTo>
                  <a:cubicBezTo>
                    <a:pt x="19172" y="16471"/>
                    <a:pt x="19374" y="16471"/>
                    <a:pt x="19577" y="16471"/>
                  </a:cubicBezTo>
                  <a:cubicBezTo>
                    <a:pt x="19931" y="16471"/>
                    <a:pt x="20437" y="16668"/>
                    <a:pt x="20689" y="16077"/>
                  </a:cubicBezTo>
                  <a:cubicBezTo>
                    <a:pt x="20791" y="15879"/>
                    <a:pt x="20841" y="15781"/>
                    <a:pt x="20942" y="15781"/>
                  </a:cubicBezTo>
                  <a:cubicBezTo>
                    <a:pt x="21044" y="15781"/>
                    <a:pt x="21145" y="15781"/>
                    <a:pt x="21296" y="15584"/>
                  </a:cubicBezTo>
                  <a:cubicBezTo>
                    <a:pt x="21347" y="15584"/>
                    <a:pt x="21499" y="15386"/>
                    <a:pt x="21499" y="15288"/>
                  </a:cubicBezTo>
                  <a:cubicBezTo>
                    <a:pt x="21600" y="14992"/>
                    <a:pt x="21347" y="15090"/>
                    <a:pt x="21347" y="14992"/>
                  </a:cubicBezTo>
                  <a:cubicBezTo>
                    <a:pt x="21347" y="14893"/>
                    <a:pt x="21448" y="14893"/>
                    <a:pt x="21448" y="14893"/>
                  </a:cubicBezTo>
                  <a:cubicBezTo>
                    <a:pt x="21499" y="14795"/>
                    <a:pt x="21448" y="14696"/>
                    <a:pt x="21448" y="14597"/>
                  </a:cubicBezTo>
                  <a:cubicBezTo>
                    <a:pt x="21448" y="14597"/>
                    <a:pt x="21499" y="14499"/>
                    <a:pt x="21499" y="14499"/>
                  </a:cubicBezTo>
                  <a:cubicBezTo>
                    <a:pt x="21499" y="14400"/>
                    <a:pt x="21398" y="14301"/>
                    <a:pt x="21398" y="14301"/>
                  </a:cubicBezTo>
                  <a:cubicBezTo>
                    <a:pt x="21347" y="14203"/>
                    <a:pt x="21296" y="14203"/>
                    <a:pt x="21296" y="14104"/>
                  </a:cubicBezTo>
                  <a:cubicBezTo>
                    <a:pt x="21246" y="14104"/>
                    <a:pt x="21145" y="14400"/>
                    <a:pt x="21094" y="14203"/>
                  </a:cubicBezTo>
                  <a:cubicBezTo>
                    <a:pt x="21094" y="14203"/>
                    <a:pt x="21195" y="14104"/>
                    <a:pt x="21145" y="14104"/>
                  </a:cubicBezTo>
                  <a:cubicBezTo>
                    <a:pt x="21145" y="14005"/>
                    <a:pt x="21094" y="13907"/>
                    <a:pt x="21044" y="13907"/>
                  </a:cubicBezTo>
                  <a:cubicBezTo>
                    <a:pt x="20993" y="13808"/>
                    <a:pt x="20791" y="13907"/>
                    <a:pt x="20740" y="14005"/>
                  </a:cubicBezTo>
                  <a:cubicBezTo>
                    <a:pt x="20689" y="14203"/>
                    <a:pt x="20538" y="14301"/>
                    <a:pt x="20437" y="14400"/>
                  </a:cubicBezTo>
                  <a:cubicBezTo>
                    <a:pt x="20386" y="14400"/>
                    <a:pt x="20234" y="14203"/>
                    <a:pt x="20234" y="14104"/>
                  </a:cubicBezTo>
                  <a:cubicBezTo>
                    <a:pt x="20234" y="14005"/>
                    <a:pt x="20386" y="14301"/>
                    <a:pt x="20386" y="14301"/>
                  </a:cubicBezTo>
                  <a:cubicBezTo>
                    <a:pt x="20437" y="14301"/>
                    <a:pt x="20639" y="14005"/>
                    <a:pt x="20639" y="14005"/>
                  </a:cubicBezTo>
                  <a:cubicBezTo>
                    <a:pt x="20639" y="14005"/>
                    <a:pt x="20538" y="13907"/>
                    <a:pt x="20538" y="13907"/>
                  </a:cubicBezTo>
                  <a:cubicBezTo>
                    <a:pt x="20689" y="13808"/>
                    <a:pt x="20841" y="13808"/>
                    <a:pt x="20993" y="13710"/>
                  </a:cubicBezTo>
                  <a:cubicBezTo>
                    <a:pt x="20993" y="13710"/>
                    <a:pt x="21094" y="13611"/>
                    <a:pt x="21044" y="13512"/>
                  </a:cubicBezTo>
                  <a:cubicBezTo>
                    <a:pt x="21044" y="13512"/>
                    <a:pt x="20942" y="13315"/>
                    <a:pt x="20942" y="13315"/>
                  </a:cubicBezTo>
                  <a:cubicBezTo>
                    <a:pt x="20841" y="13414"/>
                    <a:pt x="20740" y="13414"/>
                    <a:pt x="20689" y="13216"/>
                  </a:cubicBezTo>
                  <a:cubicBezTo>
                    <a:pt x="20639" y="13216"/>
                    <a:pt x="20437" y="13512"/>
                    <a:pt x="20437" y="13414"/>
                  </a:cubicBezTo>
                  <a:cubicBezTo>
                    <a:pt x="20437" y="13414"/>
                    <a:pt x="20588" y="13118"/>
                    <a:pt x="20437" y="13216"/>
                  </a:cubicBezTo>
                  <a:cubicBezTo>
                    <a:pt x="20437" y="13216"/>
                    <a:pt x="20234" y="13315"/>
                    <a:pt x="20234" y="13315"/>
                  </a:cubicBezTo>
                  <a:cubicBezTo>
                    <a:pt x="20285" y="13118"/>
                    <a:pt x="20437" y="13118"/>
                    <a:pt x="20335" y="12822"/>
                  </a:cubicBezTo>
                  <a:cubicBezTo>
                    <a:pt x="20335" y="12822"/>
                    <a:pt x="20133" y="12625"/>
                    <a:pt x="20133" y="12625"/>
                  </a:cubicBezTo>
                  <a:cubicBezTo>
                    <a:pt x="20032" y="12625"/>
                    <a:pt x="20032" y="12427"/>
                    <a:pt x="19931" y="12427"/>
                  </a:cubicBezTo>
                  <a:cubicBezTo>
                    <a:pt x="19981" y="12427"/>
                    <a:pt x="19830" y="12033"/>
                    <a:pt x="19830" y="12033"/>
                  </a:cubicBezTo>
                  <a:cubicBezTo>
                    <a:pt x="19830" y="12033"/>
                    <a:pt x="19880" y="12132"/>
                    <a:pt x="19931" y="12132"/>
                  </a:cubicBezTo>
                  <a:cubicBezTo>
                    <a:pt x="19981" y="12230"/>
                    <a:pt x="19981" y="12033"/>
                    <a:pt x="20032" y="12033"/>
                  </a:cubicBezTo>
                  <a:cubicBezTo>
                    <a:pt x="20234" y="11934"/>
                    <a:pt x="19880" y="11638"/>
                    <a:pt x="19830" y="11540"/>
                  </a:cubicBezTo>
                  <a:cubicBezTo>
                    <a:pt x="19830" y="11638"/>
                    <a:pt x="19931" y="11441"/>
                    <a:pt x="19931" y="11441"/>
                  </a:cubicBezTo>
                  <a:cubicBezTo>
                    <a:pt x="19981" y="11342"/>
                    <a:pt x="19880" y="11342"/>
                    <a:pt x="19830" y="11244"/>
                  </a:cubicBezTo>
                  <a:cubicBezTo>
                    <a:pt x="19830" y="11244"/>
                    <a:pt x="19779" y="11145"/>
                    <a:pt x="19728" y="11145"/>
                  </a:cubicBezTo>
                  <a:cubicBezTo>
                    <a:pt x="19728" y="11145"/>
                    <a:pt x="19627" y="11145"/>
                    <a:pt x="19627" y="11145"/>
                  </a:cubicBezTo>
                  <a:cubicBezTo>
                    <a:pt x="19678" y="11047"/>
                    <a:pt x="19779" y="11145"/>
                    <a:pt x="19728" y="10849"/>
                  </a:cubicBezTo>
                  <a:cubicBezTo>
                    <a:pt x="19678" y="10849"/>
                    <a:pt x="19526" y="10948"/>
                    <a:pt x="19526" y="10948"/>
                  </a:cubicBezTo>
                  <a:cubicBezTo>
                    <a:pt x="19526" y="10849"/>
                    <a:pt x="19678" y="10849"/>
                    <a:pt x="19627" y="10652"/>
                  </a:cubicBezTo>
                  <a:cubicBezTo>
                    <a:pt x="19627" y="10553"/>
                    <a:pt x="19627" y="10455"/>
                    <a:pt x="19577" y="10356"/>
                  </a:cubicBezTo>
                  <a:cubicBezTo>
                    <a:pt x="19577" y="10356"/>
                    <a:pt x="19526" y="10455"/>
                    <a:pt x="19526" y="10356"/>
                  </a:cubicBezTo>
                  <a:cubicBezTo>
                    <a:pt x="19526" y="10455"/>
                    <a:pt x="19425" y="10060"/>
                    <a:pt x="19425" y="10060"/>
                  </a:cubicBezTo>
                  <a:cubicBezTo>
                    <a:pt x="19374" y="9863"/>
                    <a:pt x="19324" y="9764"/>
                    <a:pt x="19324" y="9666"/>
                  </a:cubicBezTo>
                  <a:cubicBezTo>
                    <a:pt x="19273" y="9468"/>
                    <a:pt x="19273" y="9271"/>
                    <a:pt x="19172" y="9567"/>
                  </a:cubicBezTo>
                  <a:cubicBezTo>
                    <a:pt x="19172" y="9567"/>
                    <a:pt x="19121" y="9962"/>
                    <a:pt x="19172" y="9863"/>
                  </a:cubicBezTo>
                  <a:cubicBezTo>
                    <a:pt x="18970" y="9962"/>
                    <a:pt x="19071" y="9962"/>
                    <a:pt x="19121" y="10258"/>
                  </a:cubicBezTo>
                  <a:cubicBezTo>
                    <a:pt x="19121" y="10159"/>
                    <a:pt x="19071" y="10159"/>
                    <a:pt x="19071" y="10258"/>
                  </a:cubicBezTo>
                  <a:cubicBezTo>
                    <a:pt x="19020" y="10258"/>
                    <a:pt x="19020" y="10258"/>
                    <a:pt x="18970" y="10356"/>
                  </a:cubicBezTo>
                  <a:cubicBezTo>
                    <a:pt x="18970" y="10356"/>
                    <a:pt x="19071" y="10455"/>
                    <a:pt x="19071" y="10455"/>
                  </a:cubicBezTo>
                  <a:cubicBezTo>
                    <a:pt x="19020" y="10553"/>
                    <a:pt x="18919" y="10455"/>
                    <a:pt x="18919" y="10553"/>
                  </a:cubicBezTo>
                  <a:cubicBezTo>
                    <a:pt x="18868" y="10652"/>
                    <a:pt x="18970" y="10849"/>
                    <a:pt x="18868" y="10948"/>
                  </a:cubicBezTo>
                  <a:cubicBezTo>
                    <a:pt x="18919" y="10948"/>
                    <a:pt x="18818" y="10553"/>
                    <a:pt x="18717" y="10751"/>
                  </a:cubicBezTo>
                  <a:cubicBezTo>
                    <a:pt x="18717" y="10849"/>
                    <a:pt x="18514" y="11145"/>
                    <a:pt x="18514" y="11145"/>
                  </a:cubicBezTo>
                  <a:cubicBezTo>
                    <a:pt x="18464" y="11145"/>
                    <a:pt x="18464" y="11047"/>
                    <a:pt x="18464" y="10948"/>
                  </a:cubicBezTo>
                  <a:cubicBezTo>
                    <a:pt x="18413" y="10948"/>
                    <a:pt x="18413" y="11047"/>
                    <a:pt x="18413" y="11047"/>
                  </a:cubicBezTo>
                  <a:cubicBezTo>
                    <a:pt x="18363" y="10948"/>
                    <a:pt x="18413" y="10948"/>
                    <a:pt x="18413" y="10849"/>
                  </a:cubicBezTo>
                  <a:cubicBezTo>
                    <a:pt x="18413" y="10948"/>
                    <a:pt x="18059" y="11441"/>
                    <a:pt x="18059" y="11342"/>
                  </a:cubicBezTo>
                  <a:cubicBezTo>
                    <a:pt x="18008" y="11244"/>
                    <a:pt x="18211" y="11145"/>
                    <a:pt x="18261" y="11145"/>
                  </a:cubicBezTo>
                  <a:cubicBezTo>
                    <a:pt x="18363" y="10948"/>
                    <a:pt x="18363" y="10849"/>
                    <a:pt x="18312" y="10652"/>
                  </a:cubicBezTo>
                  <a:cubicBezTo>
                    <a:pt x="18261" y="10553"/>
                    <a:pt x="18110" y="10553"/>
                    <a:pt x="18059" y="10553"/>
                  </a:cubicBezTo>
                  <a:cubicBezTo>
                    <a:pt x="18008" y="10553"/>
                    <a:pt x="18008" y="10652"/>
                    <a:pt x="18008" y="10652"/>
                  </a:cubicBezTo>
                  <a:cubicBezTo>
                    <a:pt x="17958" y="10849"/>
                    <a:pt x="17857" y="10652"/>
                    <a:pt x="17806" y="10652"/>
                  </a:cubicBezTo>
                  <a:cubicBezTo>
                    <a:pt x="17857" y="10652"/>
                    <a:pt x="17958" y="10455"/>
                    <a:pt x="17958" y="10455"/>
                  </a:cubicBezTo>
                  <a:cubicBezTo>
                    <a:pt x="17958" y="10455"/>
                    <a:pt x="18008" y="10553"/>
                    <a:pt x="18008" y="10553"/>
                  </a:cubicBezTo>
                  <a:cubicBezTo>
                    <a:pt x="17958" y="10553"/>
                    <a:pt x="18059" y="10356"/>
                    <a:pt x="18059" y="10356"/>
                  </a:cubicBezTo>
                  <a:cubicBezTo>
                    <a:pt x="18110" y="10159"/>
                    <a:pt x="18008" y="10258"/>
                    <a:pt x="17958" y="10159"/>
                  </a:cubicBezTo>
                  <a:cubicBezTo>
                    <a:pt x="17958" y="10159"/>
                    <a:pt x="18008" y="9666"/>
                    <a:pt x="17907" y="9764"/>
                  </a:cubicBezTo>
                  <a:cubicBezTo>
                    <a:pt x="17958" y="9666"/>
                    <a:pt x="18008" y="9666"/>
                    <a:pt x="17958" y="9468"/>
                  </a:cubicBezTo>
                  <a:cubicBezTo>
                    <a:pt x="17857" y="9370"/>
                    <a:pt x="18059" y="9271"/>
                    <a:pt x="18008" y="9074"/>
                  </a:cubicBezTo>
                  <a:cubicBezTo>
                    <a:pt x="18008" y="8975"/>
                    <a:pt x="17907" y="9173"/>
                    <a:pt x="17857" y="9074"/>
                  </a:cubicBezTo>
                  <a:cubicBezTo>
                    <a:pt x="17806" y="8975"/>
                    <a:pt x="17705" y="8975"/>
                    <a:pt x="17654" y="8975"/>
                  </a:cubicBezTo>
                  <a:cubicBezTo>
                    <a:pt x="17553" y="8877"/>
                    <a:pt x="17503" y="8877"/>
                    <a:pt x="17452" y="8679"/>
                  </a:cubicBezTo>
                  <a:cubicBezTo>
                    <a:pt x="17452" y="8482"/>
                    <a:pt x="17300" y="8581"/>
                    <a:pt x="17300" y="8384"/>
                  </a:cubicBezTo>
                  <a:cubicBezTo>
                    <a:pt x="17300" y="8285"/>
                    <a:pt x="17199" y="8384"/>
                    <a:pt x="17199" y="8384"/>
                  </a:cubicBezTo>
                  <a:cubicBezTo>
                    <a:pt x="17250" y="8186"/>
                    <a:pt x="17148" y="8186"/>
                    <a:pt x="17098" y="8088"/>
                  </a:cubicBezTo>
                  <a:cubicBezTo>
                    <a:pt x="16997" y="7989"/>
                    <a:pt x="16997" y="7890"/>
                    <a:pt x="16896" y="7989"/>
                  </a:cubicBezTo>
                  <a:cubicBezTo>
                    <a:pt x="16794" y="8088"/>
                    <a:pt x="16744" y="8186"/>
                    <a:pt x="16643" y="8088"/>
                  </a:cubicBezTo>
                  <a:cubicBezTo>
                    <a:pt x="16541" y="7989"/>
                    <a:pt x="16491" y="8186"/>
                    <a:pt x="16390" y="8088"/>
                  </a:cubicBezTo>
                  <a:cubicBezTo>
                    <a:pt x="16289" y="7890"/>
                    <a:pt x="16187" y="7890"/>
                    <a:pt x="16086" y="7890"/>
                  </a:cubicBezTo>
                  <a:cubicBezTo>
                    <a:pt x="15985" y="7890"/>
                    <a:pt x="15884" y="7890"/>
                    <a:pt x="15833" y="8088"/>
                  </a:cubicBezTo>
                  <a:cubicBezTo>
                    <a:pt x="15783" y="8285"/>
                    <a:pt x="15934" y="8384"/>
                    <a:pt x="15934" y="8482"/>
                  </a:cubicBezTo>
                  <a:cubicBezTo>
                    <a:pt x="15985" y="8581"/>
                    <a:pt x="15934" y="8877"/>
                    <a:pt x="15884" y="8975"/>
                  </a:cubicBezTo>
                  <a:cubicBezTo>
                    <a:pt x="15884" y="9074"/>
                    <a:pt x="15884" y="8975"/>
                    <a:pt x="15833" y="9074"/>
                  </a:cubicBezTo>
                  <a:cubicBezTo>
                    <a:pt x="15833" y="9074"/>
                    <a:pt x="15934" y="9271"/>
                    <a:pt x="15934" y="9271"/>
                  </a:cubicBezTo>
                  <a:cubicBezTo>
                    <a:pt x="15934" y="9468"/>
                    <a:pt x="15985" y="9666"/>
                    <a:pt x="15985" y="9764"/>
                  </a:cubicBezTo>
                  <a:cubicBezTo>
                    <a:pt x="15985" y="9863"/>
                    <a:pt x="15985" y="9863"/>
                    <a:pt x="15985" y="9962"/>
                  </a:cubicBezTo>
                  <a:cubicBezTo>
                    <a:pt x="15985" y="10060"/>
                    <a:pt x="15934" y="9962"/>
                    <a:pt x="15934" y="9962"/>
                  </a:cubicBezTo>
                  <a:cubicBezTo>
                    <a:pt x="15884" y="10060"/>
                    <a:pt x="15884" y="10258"/>
                    <a:pt x="15884" y="10258"/>
                  </a:cubicBezTo>
                  <a:cubicBezTo>
                    <a:pt x="15833" y="10356"/>
                    <a:pt x="15783" y="10455"/>
                    <a:pt x="15783" y="10553"/>
                  </a:cubicBezTo>
                  <a:cubicBezTo>
                    <a:pt x="15732" y="10751"/>
                    <a:pt x="15732" y="10751"/>
                    <a:pt x="15783" y="10849"/>
                  </a:cubicBezTo>
                  <a:cubicBezTo>
                    <a:pt x="15934" y="11047"/>
                    <a:pt x="16086" y="11244"/>
                    <a:pt x="16187" y="11441"/>
                  </a:cubicBezTo>
                  <a:cubicBezTo>
                    <a:pt x="16238" y="11737"/>
                    <a:pt x="16289" y="12230"/>
                    <a:pt x="16238" y="12526"/>
                  </a:cubicBezTo>
                  <a:cubicBezTo>
                    <a:pt x="16137" y="12921"/>
                    <a:pt x="15833" y="13118"/>
                    <a:pt x="15681" y="13315"/>
                  </a:cubicBezTo>
                  <a:cubicBezTo>
                    <a:pt x="15631" y="13414"/>
                    <a:pt x="15580" y="13414"/>
                    <a:pt x="15530" y="13512"/>
                  </a:cubicBezTo>
                  <a:cubicBezTo>
                    <a:pt x="15378" y="13611"/>
                    <a:pt x="15580" y="13907"/>
                    <a:pt x="15580" y="14104"/>
                  </a:cubicBezTo>
                  <a:cubicBezTo>
                    <a:pt x="15580" y="14104"/>
                    <a:pt x="15631" y="14301"/>
                    <a:pt x="15631" y="14400"/>
                  </a:cubicBezTo>
                  <a:cubicBezTo>
                    <a:pt x="15631" y="14597"/>
                    <a:pt x="15631" y="14696"/>
                    <a:pt x="15681" y="14893"/>
                  </a:cubicBezTo>
                  <a:cubicBezTo>
                    <a:pt x="15732" y="15090"/>
                    <a:pt x="15732" y="15189"/>
                    <a:pt x="15631" y="15386"/>
                  </a:cubicBezTo>
                  <a:cubicBezTo>
                    <a:pt x="15631" y="15386"/>
                    <a:pt x="15681" y="15781"/>
                    <a:pt x="15631" y="15879"/>
                  </a:cubicBezTo>
                  <a:cubicBezTo>
                    <a:pt x="15580" y="15879"/>
                    <a:pt x="15530" y="15485"/>
                    <a:pt x="15479" y="15682"/>
                  </a:cubicBezTo>
                  <a:cubicBezTo>
                    <a:pt x="15429" y="15879"/>
                    <a:pt x="15530" y="16175"/>
                    <a:pt x="15530" y="16175"/>
                  </a:cubicBezTo>
                  <a:cubicBezTo>
                    <a:pt x="15530" y="16077"/>
                    <a:pt x="15226" y="15584"/>
                    <a:pt x="15074" y="15879"/>
                  </a:cubicBezTo>
                  <a:cubicBezTo>
                    <a:pt x="15125" y="15781"/>
                    <a:pt x="15277" y="15682"/>
                    <a:pt x="15176" y="15485"/>
                  </a:cubicBezTo>
                  <a:cubicBezTo>
                    <a:pt x="15125" y="15386"/>
                    <a:pt x="15074" y="15288"/>
                    <a:pt x="15024" y="15288"/>
                  </a:cubicBezTo>
                  <a:cubicBezTo>
                    <a:pt x="15024" y="15189"/>
                    <a:pt x="14923" y="15189"/>
                    <a:pt x="14872" y="15189"/>
                  </a:cubicBezTo>
                  <a:cubicBezTo>
                    <a:pt x="14872" y="15090"/>
                    <a:pt x="14923" y="15090"/>
                    <a:pt x="14872" y="14893"/>
                  </a:cubicBezTo>
                  <a:cubicBezTo>
                    <a:pt x="14822" y="14795"/>
                    <a:pt x="14771" y="14597"/>
                    <a:pt x="14822" y="14400"/>
                  </a:cubicBezTo>
                  <a:cubicBezTo>
                    <a:pt x="14872" y="14104"/>
                    <a:pt x="14720" y="14005"/>
                    <a:pt x="14720" y="13808"/>
                  </a:cubicBezTo>
                  <a:cubicBezTo>
                    <a:pt x="14720" y="13611"/>
                    <a:pt x="14822" y="13512"/>
                    <a:pt x="14771" y="13315"/>
                  </a:cubicBezTo>
                  <a:cubicBezTo>
                    <a:pt x="14670" y="13118"/>
                    <a:pt x="14467" y="13118"/>
                    <a:pt x="14316" y="13118"/>
                  </a:cubicBezTo>
                  <a:cubicBezTo>
                    <a:pt x="14265" y="13118"/>
                    <a:pt x="14215" y="13118"/>
                    <a:pt x="14113" y="13118"/>
                  </a:cubicBezTo>
                  <a:cubicBezTo>
                    <a:pt x="14113" y="13118"/>
                    <a:pt x="14012" y="13315"/>
                    <a:pt x="14012" y="13315"/>
                  </a:cubicBezTo>
                  <a:cubicBezTo>
                    <a:pt x="14012" y="13216"/>
                    <a:pt x="14063" y="13216"/>
                    <a:pt x="14012" y="13118"/>
                  </a:cubicBezTo>
                  <a:cubicBezTo>
                    <a:pt x="14012" y="13019"/>
                    <a:pt x="13962" y="12921"/>
                    <a:pt x="13911" y="12921"/>
                  </a:cubicBezTo>
                  <a:cubicBezTo>
                    <a:pt x="13810" y="12822"/>
                    <a:pt x="13709" y="12822"/>
                    <a:pt x="13607" y="12723"/>
                  </a:cubicBezTo>
                  <a:cubicBezTo>
                    <a:pt x="13456" y="12625"/>
                    <a:pt x="13355" y="12329"/>
                    <a:pt x="13203" y="12132"/>
                  </a:cubicBezTo>
                  <a:cubicBezTo>
                    <a:pt x="13102" y="12033"/>
                    <a:pt x="13000" y="11934"/>
                    <a:pt x="12950" y="11934"/>
                  </a:cubicBezTo>
                  <a:cubicBezTo>
                    <a:pt x="12849" y="11934"/>
                    <a:pt x="12748" y="11737"/>
                    <a:pt x="12646" y="11737"/>
                  </a:cubicBezTo>
                  <a:cubicBezTo>
                    <a:pt x="12596" y="11737"/>
                    <a:pt x="12141" y="11934"/>
                    <a:pt x="12141" y="11934"/>
                  </a:cubicBezTo>
                  <a:cubicBezTo>
                    <a:pt x="12141" y="11836"/>
                    <a:pt x="12191" y="11836"/>
                    <a:pt x="12242" y="11737"/>
                  </a:cubicBezTo>
                  <a:cubicBezTo>
                    <a:pt x="12242" y="11638"/>
                    <a:pt x="12191" y="11540"/>
                    <a:pt x="12191" y="11540"/>
                  </a:cubicBezTo>
                  <a:cubicBezTo>
                    <a:pt x="12141" y="11244"/>
                    <a:pt x="12090" y="11047"/>
                    <a:pt x="12039" y="10849"/>
                  </a:cubicBezTo>
                  <a:cubicBezTo>
                    <a:pt x="11989" y="10652"/>
                    <a:pt x="11938" y="10652"/>
                    <a:pt x="11837" y="10652"/>
                  </a:cubicBezTo>
                  <a:cubicBezTo>
                    <a:pt x="11685" y="10652"/>
                    <a:pt x="11635" y="10652"/>
                    <a:pt x="11635" y="10356"/>
                  </a:cubicBezTo>
                  <a:cubicBezTo>
                    <a:pt x="11685" y="10159"/>
                    <a:pt x="11635" y="9863"/>
                    <a:pt x="11635" y="9666"/>
                  </a:cubicBezTo>
                  <a:cubicBezTo>
                    <a:pt x="11685" y="9370"/>
                    <a:pt x="11786" y="9173"/>
                    <a:pt x="11837" y="8877"/>
                  </a:cubicBezTo>
                  <a:cubicBezTo>
                    <a:pt x="11888" y="8679"/>
                    <a:pt x="11888" y="8581"/>
                    <a:pt x="11989" y="8482"/>
                  </a:cubicBezTo>
                  <a:cubicBezTo>
                    <a:pt x="12039" y="8482"/>
                    <a:pt x="11989" y="8384"/>
                    <a:pt x="11989" y="8285"/>
                  </a:cubicBezTo>
                  <a:cubicBezTo>
                    <a:pt x="12039" y="8285"/>
                    <a:pt x="12141" y="8088"/>
                    <a:pt x="12141" y="8088"/>
                  </a:cubicBezTo>
                  <a:cubicBezTo>
                    <a:pt x="12141" y="8088"/>
                    <a:pt x="12141" y="8088"/>
                    <a:pt x="12090" y="7989"/>
                  </a:cubicBezTo>
                  <a:cubicBezTo>
                    <a:pt x="12090" y="7989"/>
                    <a:pt x="12141" y="7989"/>
                    <a:pt x="12141" y="7989"/>
                  </a:cubicBezTo>
                  <a:cubicBezTo>
                    <a:pt x="12141" y="7792"/>
                    <a:pt x="12242" y="7890"/>
                    <a:pt x="12292" y="7890"/>
                  </a:cubicBezTo>
                  <a:cubicBezTo>
                    <a:pt x="12343" y="7890"/>
                    <a:pt x="12343" y="7792"/>
                    <a:pt x="12343" y="7792"/>
                  </a:cubicBezTo>
                  <a:cubicBezTo>
                    <a:pt x="12393" y="7595"/>
                    <a:pt x="12292" y="7693"/>
                    <a:pt x="12242" y="7595"/>
                  </a:cubicBezTo>
                  <a:cubicBezTo>
                    <a:pt x="12242" y="7595"/>
                    <a:pt x="12343" y="7595"/>
                    <a:pt x="12343" y="7595"/>
                  </a:cubicBezTo>
                  <a:cubicBezTo>
                    <a:pt x="12393" y="7496"/>
                    <a:pt x="12444" y="7595"/>
                    <a:pt x="12444" y="7595"/>
                  </a:cubicBezTo>
                  <a:cubicBezTo>
                    <a:pt x="12545" y="7792"/>
                    <a:pt x="12545" y="7595"/>
                    <a:pt x="12646" y="7496"/>
                  </a:cubicBezTo>
                  <a:cubicBezTo>
                    <a:pt x="12748" y="7299"/>
                    <a:pt x="12545" y="7101"/>
                    <a:pt x="12444" y="7003"/>
                  </a:cubicBezTo>
                  <a:cubicBezTo>
                    <a:pt x="12393" y="7003"/>
                    <a:pt x="12191" y="7101"/>
                    <a:pt x="12191" y="7101"/>
                  </a:cubicBezTo>
                  <a:cubicBezTo>
                    <a:pt x="12141" y="6904"/>
                    <a:pt x="12292" y="6904"/>
                    <a:pt x="12141" y="6805"/>
                  </a:cubicBezTo>
                  <a:cubicBezTo>
                    <a:pt x="12090" y="6805"/>
                    <a:pt x="11837" y="6805"/>
                    <a:pt x="11837" y="6707"/>
                  </a:cubicBezTo>
                  <a:cubicBezTo>
                    <a:pt x="11837" y="6608"/>
                    <a:pt x="11938" y="6608"/>
                    <a:pt x="11938" y="6608"/>
                  </a:cubicBezTo>
                  <a:cubicBezTo>
                    <a:pt x="11989" y="6510"/>
                    <a:pt x="11989" y="6608"/>
                    <a:pt x="12039" y="6608"/>
                  </a:cubicBezTo>
                  <a:cubicBezTo>
                    <a:pt x="11989" y="6707"/>
                    <a:pt x="12141" y="6707"/>
                    <a:pt x="12141" y="6707"/>
                  </a:cubicBezTo>
                  <a:cubicBezTo>
                    <a:pt x="12242" y="6707"/>
                    <a:pt x="12393" y="6904"/>
                    <a:pt x="12444" y="6904"/>
                  </a:cubicBezTo>
                  <a:cubicBezTo>
                    <a:pt x="12495" y="6904"/>
                    <a:pt x="12545" y="7003"/>
                    <a:pt x="12596" y="7003"/>
                  </a:cubicBezTo>
                  <a:cubicBezTo>
                    <a:pt x="12697" y="7101"/>
                    <a:pt x="12646" y="7003"/>
                    <a:pt x="12697" y="7003"/>
                  </a:cubicBezTo>
                  <a:cubicBezTo>
                    <a:pt x="12748" y="7003"/>
                    <a:pt x="12899" y="7003"/>
                    <a:pt x="12849" y="6904"/>
                  </a:cubicBezTo>
                  <a:cubicBezTo>
                    <a:pt x="12798" y="6805"/>
                    <a:pt x="12849" y="6608"/>
                    <a:pt x="12899" y="6510"/>
                  </a:cubicBezTo>
                  <a:cubicBezTo>
                    <a:pt x="12899" y="6608"/>
                    <a:pt x="13051" y="6707"/>
                    <a:pt x="13051" y="6707"/>
                  </a:cubicBezTo>
                  <a:cubicBezTo>
                    <a:pt x="13152" y="6707"/>
                    <a:pt x="13203" y="6707"/>
                    <a:pt x="13304" y="6608"/>
                  </a:cubicBezTo>
                  <a:cubicBezTo>
                    <a:pt x="13355" y="6510"/>
                    <a:pt x="13405" y="6312"/>
                    <a:pt x="13456" y="6214"/>
                  </a:cubicBezTo>
                  <a:cubicBezTo>
                    <a:pt x="13506" y="6115"/>
                    <a:pt x="13607" y="6016"/>
                    <a:pt x="13557" y="5819"/>
                  </a:cubicBezTo>
                  <a:cubicBezTo>
                    <a:pt x="13506" y="5622"/>
                    <a:pt x="13355" y="5721"/>
                    <a:pt x="13304" y="5721"/>
                  </a:cubicBezTo>
                  <a:cubicBezTo>
                    <a:pt x="13152" y="5721"/>
                    <a:pt x="13051" y="5622"/>
                    <a:pt x="12950" y="5523"/>
                  </a:cubicBezTo>
                  <a:cubicBezTo>
                    <a:pt x="12899" y="5425"/>
                    <a:pt x="12849" y="5326"/>
                    <a:pt x="12748" y="5227"/>
                  </a:cubicBezTo>
                  <a:cubicBezTo>
                    <a:pt x="12748" y="5227"/>
                    <a:pt x="12495" y="5227"/>
                    <a:pt x="12495" y="5227"/>
                  </a:cubicBezTo>
                  <a:cubicBezTo>
                    <a:pt x="12495" y="5129"/>
                    <a:pt x="12748" y="5227"/>
                    <a:pt x="12798" y="5227"/>
                  </a:cubicBezTo>
                  <a:cubicBezTo>
                    <a:pt x="12899" y="5227"/>
                    <a:pt x="12899" y="5129"/>
                    <a:pt x="13000" y="5227"/>
                  </a:cubicBezTo>
                  <a:cubicBezTo>
                    <a:pt x="13203" y="5425"/>
                    <a:pt x="13405" y="5819"/>
                    <a:pt x="13607" y="5523"/>
                  </a:cubicBezTo>
                  <a:cubicBezTo>
                    <a:pt x="13709" y="5326"/>
                    <a:pt x="13759" y="5227"/>
                    <a:pt x="13810" y="5030"/>
                  </a:cubicBezTo>
                  <a:cubicBezTo>
                    <a:pt x="13860" y="4932"/>
                    <a:pt x="13557" y="4833"/>
                    <a:pt x="13709" y="4636"/>
                  </a:cubicBezTo>
                  <a:cubicBezTo>
                    <a:pt x="13759" y="4636"/>
                    <a:pt x="13911" y="4636"/>
                    <a:pt x="13962" y="4734"/>
                  </a:cubicBezTo>
                  <a:cubicBezTo>
                    <a:pt x="14113" y="4734"/>
                    <a:pt x="14113" y="4932"/>
                    <a:pt x="14265" y="4734"/>
                  </a:cubicBezTo>
                  <a:cubicBezTo>
                    <a:pt x="14265" y="4734"/>
                    <a:pt x="14417" y="4833"/>
                    <a:pt x="14366" y="4636"/>
                  </a:cubicBezTo>
                  <a:cubicBezTo>
                    <a:pt x="14316" y="4537"/>
                    <a:pt x="14113" y="4340"/>
                    <a:pt x="14063" y="4340"/>
                  </a:cubicBezTo>
                  <a:cubicBezTo>
                    <a:pt x="14164" y="4241"/>
                    <a:pt x="14265" y="4438"/>
                    <a:pt x="14366" y="4438"/>
                  </a:cubicBezTo>
                  <a:cubicBezTo>
                    <a:pt x="14417" y="4438"/>
                    <a:pt x="14518" y="4932"/>
                    <a:pt x="14619" y="4833"/>
                  </a:cubicBezTo>
                  <a:cubicBezTo>
                    <a:pt x="14619" y="4833"/>
                    <a:pt x="14569" y="4734"/>
                    <a:pt x="14569" y="4734"/>
                  </a:cubicBezTo>
                  <a:cubicBezTo>
                    <a:pt x="14619" y="4636"/>
                    <a:pt x="14670" y="4636"/>
                    <a:pt x="14771" y="4537"/>
                  </a:cubicBezTo>
                  <a:cubicBezTo>
                    <a:pt x="14822" y="4438"/>
                    <a:pt x="14973" y="4142"/>
                    <a:pt x="15024" y="4044"/>
                  </a:cubicBezTo>
                  <a:cubicBezTo>
                    <a:pt x="15024" y="3748"/>
                    <a:pt x="14923" y="3748"/>
                    <a:pt x="14822" y="3551"/>
                  </a:cubicBezTo>
                  <a:cubicBezTo>
                    <a:pt x="14822" y="3551"/>
                    <a:pt x="14670" y="2959"/>
                    <a:pt x="14670" y="3058"/>
                  </a:cubicBezTo>
                  <a:cubicBezTo>
                    <a:pt x="14720" y="2959"/>
                    <a:pt x="14923" y="2959"/>
                    <a:pt x="14973" y="2959"/>
                  </a:cubicBezTo>
                  <a:cubicBezTo>
                    <a:pt x="15125" y="2860"/>
                    <a:pt x="14872" y="2762"/>
                    <a:pt x="14872" y="2663"/>
                  </a:cubicBezTo>
                  <a:cubicBezTo>
                    <a:pt x="14822" y="2564"/>
                    <a:pt x="15024" y="2564"/>
                    <a:pt x="15024" y="2466"/>
                  </a:cubicBezTo>
                  <a:cubicBezTo>
                    <a:pt x="15024" y="2466"/>
                    <a:pt x="14518" y="2071"/>
                    <a:pt x="14518" y="2071"/>
                  </a:cubicBezTo>
                  <a:cubicBezTo>
                    <a:pt x="14569" y="2071"/>
                    <a:pt x="14670" y="1973"/>
                    <a:pt x="14720" y="1973"/>
                  </a:cubicBezTo>
                  <a:cubicBezTo>
                    <a:pt x="14569" y="1973"/>
                    <a:pt x="14417" y="1874"/>
                    <a:pt x="14265" y="1874"/>
                  </a:cubicBezTo>
                  <a:cubicBezTo>
                    <a:pt x="14164" y="1874"/>
                    <a:pt x="14012" y="1973"/>
                    <a:pt x="13962" y="1874"/>
                  </a:cubicBezTo>
                  <a:cubicBezTo>
                    <a:pt x="14063" y="1973"/>
                    <a:pt x="13911" y="2071"/>
                    <a:pt x="13962" y="2268"/>
                  </a:cubicBezTo>
                  <a:cubicBezTo>
                    <a:pt x="14012" y="2367"/>
                    <a:pt x="14164" y="2466"/>
                    <a:pt x="14164" y="2564"/>
                  </a:cubicBezTo>
                  <a:cubicBezTo>
                    <a:pt x="14164" y="2564"/>
                    <a:pt x="14063" y="2663"/>
                    <a:pt x="14063" y="2663"/>
                  </a:cubicBezTo>
                  <a:cubicBezTo>
                    <a:pt x="14063" y="2663"/>
                    <a:pt x="14164" y="2762"/>
                    <a:pt x="14113" y="2762"/>
                  </a:cubicBezTo>
                  <a:cubicBezTo>
                    <a:pt x="14012" y="2860"/>
                    <a:pt x="13962" y="2663"/>
                    <a:pt x="13911" y="3058"/>
                  </a:cubicBezTo>
                  <a:cubicBezTo>
                    <a:pt x="13860" y="3255"/>
                    <a:pt x="13860" y="3452"/>
                    <a:pt x="13810" y="3649"/>
                  </a:cubicBezTo>
                  <a:cubicBezTo>
                    <a:pt x="13759" y="3649"/>
                    <a:pt x="13709" y="3748"/>
                    <a:pt x="13709" y="3847"/>
                  </a:cubicBezTo>
                  <a:cubicBezTo>
                    <a:pt x="13709" y="3945"/>
                    <a:pt x="13658" y="3945"/>
                    <a:pt x="13658" y="4044"/>
                  </a:cubicBezTo>
                  <a:cubicBezTo>
                    <a:pt x="13506" y="4142"/>
                    <a:pt x="13557" y="4241"/>
                    <a:pt x="13456" y="3945"/>
                  </a:cubicBezTo>
                  <a:cubicBezTo>
                    <a:pt x="13405" y="3847"/>
                    <a:pt x="13253" y="3649"/>
                    <a:pt x="13253" y="3452"/>
                  </a:cubicBezTo>
                  <a:cubicBezTo>
                    <a:pt x="13253" y="3452"/>
                    <a:pt x="13253" y="3156"/>
                    <a:pt x="13304" y="3156"/>
                  </a:cubicBezTo>
                  <a:cubicBezTo>
                    <a:pt x="13304" y="3156"/>
                    <a:pt x="13405" y="3255"/>
                    <a:pt x="13405" y="3058"/>
                  </a:cubicBezTo>
                  <a:cubicBezTo>
                    <a:pt x="13355" y="2860"/>
                    <a:pt x="13355" y="2762"/>
                    <a:pt x="13253" y="2564"/>
                  </a:cubicBezTo>
                  <a:cubicBezTo>
                    <a:pt x="13152" y="2466"/>
                    <a:pt x="13051" y="2268"/>
                    <a:pt x="12950" y="2466"/>
                  </a:cubicBezTo>
                  <a:cubicBezTo>
                    <a:pt x="12899" y="2564"/>
                    <a:pt x="12899" y="2762"/>
                    <a:pt x="12899" y="2959"/>
                  </a:cubicBezTo>
                  <a:cubicBezTo>
                    <a:pt x="12899" y="3058"/>
                    <a:pt x="12697" y="3058"/>
                    <a:pt x="12697" y="2959"/>
                  </a:cubicBezTo>
                  <a:cubicBezTo>
                    <a:pt x="12697" y="2860"/>
                    <a:pt x="12697" y="2564"/>
                    <a:pt x="12646" y="2466"/>
                  </a:cubicBezTo>
                  <a:cubicBezTo>
                    <a:pt x="12444" y="2170"/>
                    <a:pt x="12697" y="2466"/>
                    <a:pt x="12697" y="2367"/>
                  </a:cubicBezTo>
                  <a:cubicBezTo>
                    <a:pt x="12748" y="2367"/>
                    <a:pt x="12798" y="2268"/>
                    <a:pt x="12748" y="2268"/>
                  </a:cubicBezTo>
                  <a:cubicBezTo>
                    <a:pt x="12748" y="2170"/>
                    <a:pt x="12697" y="2071"/>
                    <a:pt x="12646" y="2170"/>
                  </a:cubicBezTo>
                  <a:cubicBezTo>
                    <a:pt x="12596" y="2268"/>
                    <a:pt x="12596" y="2071"/>
                    <a:pt x="12545" y="2071"/>
                  </a:cubicBezTo>
                  <a:cubicBezTo>
                    <a:pt x="12495" y="1973"/>
                    <a:pt x="12444" y="2170"/>
                    <a:pt x="12393" y="2071"/>
                  </a:cubicBezTo>
                  <a:cubicBezTo>
                    <a:pt x="12292" y="1973"/>
                    <a:pt x="12242" y="2071"/>
                    <a:pt x="12292" y="1775"/>
                  </a:cubicBezTo>
                  <a:cubicBezTo>
                    <a:pt x="12292" y="1775"/>
                    <a:pt x="12292" y="1775"/>
                    <a:pt x="12343" y="1775"/>
                  </a:cubicBezTo>
                  <a:cubicBezTo>
                    <a:pt x="12343" y="1677"/>
                    <a:pt x="12343" y="1677"/>
                    <a:pt x="12343" y="1578"/>
                  </a:cubicBezTo>
                  <a:cubicBezTo>
                    <a:pt x="12393" y="1578"/>
                    <a:pt x="12393" y="1578"/>
                    <a:pt x="12444" y="1578"/>
                  </a:cubicBezTo>
                  <a:cubicBezTo>
                    <a:pt x="12393" y="1578"/>
                    <a:pt x="12343" y="1282"/>
                    <a:pt x="12343" y="1282"/>
                  </a:cubicBezTo>
                  <a:cubicBezTo>
                    <a:pt x="12292" y="1085"/>
                    <a:pt x="12191" y="1085"/>
                    <a:pt x="12191" y="986"/>
                  </a:cubicBezTo>
                  <a:cubicBezTo>
                    <a:pt x="12090" y="888"/>
                    <a:pt x="12141" y="888"/>
                    <a:pt x="12090" y="690"/>
                  </a:cubicBezTo>
                  <a:cubicBezTo>
                    <a:pt x="12090" y="493"/>
                    <a:pt x="11989" y="395"/>
                    <a:pt x="11989" y="296"/>
                  </a:cubicBezTo>
                  <a:cubicBezTo>
                    <a:pt x="11938" y="99"/>
                    <a:pt x="11837" y="99"/>
                    <a:pt x="11736" y="99"/>
                  </a:cubicBezTo>
                  <a:cubicBezTo>
                    <a:pt x="11685" y="99"/>
                    <a:pt x="11736" y="0"/>
                    <a:pt x="11635" y="0"/>
                  </a:cubicBezTo>
                  <a:cubicBezTo>
                    <a:pt x="11584" y="0"/>
                    <a:pt x="11533" y="0"/>
                    <a:pt x="11533" y="197"/>
                  </a:cubicBezTo>
                  <a:cubicBezTo>
                    <a:pt x="11533" y="197"/>
                    <a:pt x="11382" y="296"/>
                    <a:pt x="11382" y="296"/>
                  </a:cubicBezTo>
                  <a:cubicBezTo>
                    <a:pt x="11432" y="296"/>
                    <a:pt x="11533" y="296"/>
                    <a:pt x="11533" y="395"/>
                  </a:cubicBezTo>
                  <a:cubicBezTo>
                    <a:pt x="11533" y="395"/>
                    <a:pt x="11432" y="493"/>
                    <a:pt x="11432" y="493"/>
                  </a:cubicBezTo>
                  <a:cubicBezTo>
                    <a:pt x="11382" y="592"/>
                    <a:pt x="11331" y="395"/>
                    <a:pt x="11281" y="592"/>
                  </a:cubicBezTo>
                  <a:cubicBezTo>
                    <a:pt x="11230" y="592"/>
                    <a:pt x="11179" y="888"/>
                    <a:pt x="11179" y="986"/>
                  </a:cubicBezTo>
                  <a:cubicBezTo>
                    <a:pt x="11230" y="986"/>
                    <a:pt x="11331" y="986"/>
                    <a:pt x="11382" y="1085"/>
                  </a:cubicBezTo>
                  <a:cubicBezTo>
                    <a:pt x="11331" y="986"/>
                    <a:pt x="11230" y="1381"/>
                    <a:pt x="11230" y="1479"/>
                  </a:cubicBezTo>
                  <a:cubicBezTo>
                    <a:pt x="11230" y="1578"/>
                    <a:pt x="11331" y="1775"/>
                    <a:pt x="11382" y="1874"/>
                  </a:cubicBezTo>
                  <a:cubicBezTo>
                    <a:pt x="11432" y="1874"/>
                    <a:pt x="11533" y="2071"/>
                    <a:pt x="11584" y="2071"/>
                  </a:cubicBezTo>
                  <a:cubicBezTo>
                    <a:pt x="11685" y="1973"/>
                    <a:pt x="11685" y="1973"/>
                    <a:pt x="11736" y="2071"/>
                  </a:cubicBezTo>
                  <a:cubicBezTo>
                    <a:pt x="11786" y="2071"/>
                    <a:pt x="11888" y="2268"/>
                    <a:pt x="11888" y="2268"/>
                  </a:cubicBezTo>
                  <a:cubicBezTo>
                    <a:pt x="11837" y="2367"/>
                    <a:pt x="11786" y="2170"/>
                    <a:pt x="11786" y="2367"/>
                  </a:cubicBezTo>
                  <a:cubicBezTo>
                    <a:pt x="11786" y="2564"/>
                    <a:pt x="11736" y="2564"/>
                    <a:pt x="11736" y="2663"/>
                  </a:cubicBezTo>
                  <a:cubicBezTo>
                    <a:pt x="11685" y="2860"/>
                    <a:pt x="11786" y="2860"/>
                    <a:pt x="11837" y="2762"/>
                  </a:cubicBezTo>
                  <a:cubicBezTo>
                    <a:pt x="11837" y="2762"/>
                    <a:pt x="11938" y="2466"/>
                    <a:pt x="11938" y="2564"/>
                  </a:cubicBezTo>
                  <a:cubicBezTo>
                    <a:pt x="11989" y="2663"/>
                    <a:pt x="11938" y="2860"/>
                    <a:pt x="11938" y="2959"/>
                  </a:cubicBezTo>
                  <a:cubicBezTo>
                    <a:pt x="11888" y="3058"/>
                    <a:pt x="11837" y="3058"/>
                    <a:pt x="11786" y="3058"/>
                  </a:cubicBezTo>
                  <a:cubicBezTo>
                    <a:pt x="11786" y="3156"/>
                    <a:pt x="11786" y="3255"/>
                    <a:pt x="11736" y="3353"/>
                  </a:cubicBezTo>
                  <a:cubicBezTo>
                    <a:pt x="11685" y="3353"/>
                    <a:pt x="11584" y="3353"/>
                    <a:pt x="11533" y="3452"/>
                  </a:cubicBezTo>
                  <a:cubicBezTo>
                    <a:pt x="11483" y="3452"/>
                    <a:pt x="11432" y="3649"/>
                    <a:pt x="11432" y="3649"/>
                  </a:cubicBezTo>
                  <a:cubicBezTo>
                    <a:pt x="11483" y="3748"/>
                    <a:pt x="11533" y="3847"/>
                    <a:pt x="11533" y="4044"/>
                  </a:cubicBezTo>
                  <a:cubicBezTo>
                    <a:pt x="11533" y="4142"/>
                    <a:pt x="11483" y="4044"/>
                    <a:pt x="11432" y="3945"/>
                  </a:cubicBezTo>
                  <a:cubicBezTo>
                    <a:pt x="11432" y="3945"/>
                    <a:pt x="11382" y="3945"/>
                    <a:pt x="11382" y="4044"/>
                  </a:cubicBezTo>
                  <a:cubicBezTo>
                    <a:pt x="11331" y="4044"/>
                    <a:pt x="11230" y="3945"/>
                    <a:pt x="11230" y="3847"/>
                  </a:cubicBezTo>
                  <a:cubicBezTo>
                    <a:pt x="11230" y="3748"/>
                    <a:pt x="11331" y="3452"/>
                    <a:pt x="11331" y="3353"/>
                  </a:cubicBezTo>
                  <a:cubicBezTo>
                    <a:pt x="11382" y="3156"/>
                    <a:pt x="11230" y="3353"/>
                    <a:pt x="11230" y="3353"/>
                  </a:cubicBezTo>
                  <a:cubicBezTo>
                    <a:pt x="11179" y="3353"/>
                    <a:pt x="11028" y="3156"/>
                    <a:pt x="10977" y="3058"/>
                  </a:cubicBezTo>
                  <a:cubicBezTo>
                    <a:pt x="10876" y="2959"/>
                    <a:pt x="10926" y="3156"/>
                    <a:pt x="10825" y="3156"/>
                  </a:cubicBezTo>
                  <a:cubicBezTo>
                    <a:pt x="10775" y="3156"/>
                    <a:pt x="10623" y="3058"/>
                    <a:pt x="10724" y="3255"/>
                  </a:cubicBezTo>
                  <a:cubicBezTo>
                    <a:pt x="10775" y="3353"/>
                    <a:pt x="10775" y="3452"/>
                    <a:pt x="10876" y="3452"/>
                  </a:cubicBezTo>
                  <a:cubicBezTo>
                    <a:pt x="10926" y="3452"/>
                    <a:pt x="11028" y="3452"/>
                    <a:pt x="11028" y="3649"/>
                  </a:cubicBezTo>
                  <a:cubicBezTo>
                    <a:pt x="11129" y="4044"/>
                    <a:pt x="10825" y="3551"/>
                    <a:pt x="10775" y="3452"/>
                  </a:cubicBezTo>
                  <a:cubicBezTo>
                    <a:pt x="10674" y="3452"/>
                    <a:pt x="10674" y="3649"/>
                    <a:pt x="10572" y="3649"/>
                  </a:cubicBezTo>
                  <a:cubicBezTo>
                    <a:pt x="10471" y="3649"/>
                    <a:pt x="10421" y="3551"/>
                    <a:pt x="10319" y="3551"/>
                  </a:cubicBezTo>
                  <a:cubicBezTo>
                    <a:pt x="10117" y="3649"/>
                    <a:pt x="9965" y="3649"/>
                    <a:pt x="9763" y="3649"/>
                  </a:cubicBezTo>
                  <a:cubicBezTo>
                    <a:pt x="9611" y="3551"/>
                    <a:pt x="9409" y="3353"/>
                    <a:pt x="9207" y="3255"/>
                  </a:cubicBezTo>
                  <a:cubicBezTo>
                    <a:pt x="9156" y="3255"/>
                    <a:pt x="9055" y="3255"/>
                    <a:pt x="9004" y="3156"/>
                  </a:cubicBezTo>
                  <a:cubicBezTo>
                    <a:pt x="8954" y="2959"/>
                    <a:pt x="8954" y="2762"/>
                    <a:pt x="8903" y="2762"/>
                  </a:cubicBezTo>
                  <a:cubicBezTo>
                    <a:pt x="8802" y="2663"/>
                    <a:pt x="8701" y="2762"/>
                    <a:pt x="8650" y="2762"/>
                  </a:cubicBezTo>
                  <a:cubicBezTo>
                    <a:pt x="8498" y="2860"/>
                    <a:pt x="8397" y="2860"/>
                    <a:pt x="8296" y="2860"/>
                  </a:cubicBezTo>
                  <a:cubicBezTo>
                    <a:pt x="8245" y="2959"/>
                    <a:pt x="8144" y="3058"/>
                    <a:pt x="8144" y="3156"/>
                  </a:cubicBezTo>
                  <a:cubicBezTo>
                    <a:pt x="8144" y="3156"/>
                    <a:pt x="8347" y="3353"/>
                    <a:pt x="8397" y="3353"/>
                  </a:cubicBezTo>
                  <a:cubicBezTo>
                    <a:pt x="8397" y="3353"/>
                    <a:pt x="8347" y="3058"/>
                    <a:pt x="8448" y="3156"/>
                  </a:cubicBezTo>
                  <a:cubicBezTo>
                    <a:pt x="8498" y="3156"/>
                    <a:pt x="8498" y="3255"/>
                    <a:pt x="8549" y="3156"/>
                  </a:cubicBezTo>
                  <a:cubicBezTo>
                    <a:pt x="8600" y="3156"/>
                    <a:pt x="8903" y="2762"/>
                    <a:pt x="8903" y="2959"/>
                  </a:cubicBezTo>
                  <a:cubicBezTo>
                    <a:pt x="8903" y="3058"/>
                    <a:pt x="8751" y="3156"/>
                    <a:pt x="8701" y="3255"/>
                  </a:cubicBezTo>
                  <a:cubicBezTo>
                    <a:pt x="8650" y="3353"/>
                    <a:pt x="8549" y="3353"/>
                    <a:pt x="8448" y="3353"/>
                  </a:cubicBezTo>
                  <a:cubicBezTo>
                    <a:pt x="8397" y="3452"/>
                    <a:pt x="8245" y="3649"/>
                    <a:pt x="8347" y="3748"/>
                  </a:cubicBezTo>
                  <a:cubicBezTo>
                    <a:pt x="8448" y="3748"/>
                    <a:pt x="8448" y="3847"/>
                    <a:pt x="8397" y="4044"/>
                  </a:cubicBezTo>
                  <a:cubicBezTo>
                    <a:pt x="8397" y="4142"/>
                    <a:pt x="8498" y="4142"/>
                    <a:pt x="8498" y="4241"/>
                  </a:cubicBezTo>
                  <a:cubicBezTo>
                    <a:pt x="8549" y="4340"/>
                    <a:pt x="8549" y="4537"/>
                    <a:pt x="8448" y="4340"/>
                  </a:cubicBezTo>
                  <a:cubicBezTo>
                    <a:pt x="8347" y="4142"/>
                    <a:pt x="8448" y="4537"/>
                    <a:pt x="8397" y="4438"/>
                  </a:cubicBezTo>
                  <a:cubicBezTo>
                    <a:pt x="8347" y="4438"/>
                    <a:pt x="8245" y="4142"/>
                    <a:pt x="8195" y="4241"/>
                  </a:cubicBezTo>
                  <a:cubicBezTo>
                    <a:pt x="8296" y="4142"/>
                    <a:pt x="8448" y="4241"/>
                    <a:pt x="8296" y="4044"/>
                  </a:cubicBezTo>
                  <a:cubicBezTo>
                    <a:pt x="8347" y="4044"/>
                    <a:pt x="8397" y="3945"/>
                    <a:pt x="8296" y="3847"/>
                  </a:cubicBezTo>
                  <a:cubicBezTo>
                    <a:pt x="8397" y="3945"/>
                    <a:pt x="8144" y="3945"/>
                    <a:pt x="8195" y="3945"/>
                  </a:cubicBezTo>
                  <a:cubicBezTo>
                    <a:pt x="8195" y="3847"/>
                    <a:pt x="8195" y="3847"/>
                    <a:pt x="8245" y="3847"/>
                  </a:cubicBezTo>
                  <a:cubicBezTo>
                    <a:pt x="8245" y="3748"/>
                    <a:pt x="8094" y="3945"/>
                    <a:pt x="8094" y="3945"/>
                  </a:cubicBezTo>
                  <a:cubicBezTo>
                    <a:pt x="8043" y="3945"/>
                    <a:pt x="8094" y="3748"/>
                    <a:pt x="8043" y="3649"/>
                  </a:cubicBezTo>
                  <a:cubicBezTo>
                    <a:pt x="8043" y="3649"/>
                    <a:pt x="7942" y="3649"/>
                    <a:pt x="7942" y="3649"/>
                  </a:cubicBezTo>
                  <a:cubicBezTo>
                    <a:pt x="7841" y="3649"/>
                    <a:pt x="7841" y="3353"/>
                    <a:pt x="7740" y="3452"/>
                  </a:cubicBezTo>
                  <a:cubicBezTo>
                    <a:pt x="7638" y="3649"/>
                    <a:pt x="7588" y="3649"/>
                    <a:pt x="7436" y="3649"/>
                  </a:cubicBezTo>
                  <a:cubicBezTo>
                    <a:pt x="7234" y="3649"/>
                    <a:pt x="7082" y="3649"/>
                    <a:pt x="6880" y="3649"/>
                  </a:cubicBezTo>
                  <a:cubicBezTo>
                    <a:pt x="6829" y="3649"/>
                    <a:pt x="6475" y="3649"/>
                    <a:pt x="6475" y="3551"/>
                  </a:cubicBezTo>
                  <a:cubicBezTo>
                    <a:pt x="6424" y="3551"/>
                    <a:pt x="6576" y="3353"/>
                    <a:pt x="6627" y="3255"/>
                  </a:cubicBezTo>
                  <a:cubicBezTo>
                    <a:pt x="6677" y="3156"/>
                    <a:pt x="6728" y="3255"/>
                    <a:pt x="6829" y="3255"/>
                  </a:cubicBezTo>
                  <a:cubicBezTo>
                    <a:pt x="6880" y="3156"/>
                    <a:pt x="6728" y="2959"/>
                    <a:pt x="6728" y="2959"/>
                  </a:cubicBezTo>
                  <a:cubicBezTo>
                    <a:pt x="6627" y="2762"/>
                    <a:pt x="6576" y="2762"/>
                    <a:pt x="6475" y="2663"/>
                  </a:cubicBezTo>
                  <a:cubicBezTo>
                    <a:pt x="6424" y="2663"/>
                    <a:pt x="6374" y="2564"/>
                    <a:pt x="6323" y="2663"/>
                  </a:cubicBezTo>
                  <a:cubicBezTo>
                    <a:pt x="6273" y="2762"/>
                    <a:pt x="6222" y="2860"/>
                    <a:pt x="6171" y="2762"/>
                  </a:cubicBezTo>
                  <a:cubicBezTo>
                    <a:pt x="6020" y="2564"/>
                    <a:pt x="5868" y="2564"/>
                    <a:pt x="5716" y="2466"/>
                  </a:cubicBezTo>
                  <a:cubicBezTo>
                    <a:pt x="5514" y="2367"/>
                    <a:pt x="5362" y="2367"/>
                    <a:pt x="5160" y="2170"/>
                  </a:cubicBezTo>
                  <a:cubicBezTo>
                    <a:pt x="5008" y="1973"/>
                    <a:pt x="4907" y="1874"/>
                    <a:pt x="4704" y="1874"/>
                  </a:cubicBezTo>
                  <a:cubicBezTo>
                    <a:pt x="4654" y="1874"/>
                    <a:pt x="4603" y="1874"/>
                    <a:pt x="4553" y="1973"/>
                  </a:cubicBezTo>
                  <a:cubicBezTo>
                    <a:pt x="4502" y="2071"/>
                    <a:pt x="4452" y="2268"/>
                    <a:pt x="4401" y="2268"/>
                  </a:cubicBezTo>
                  <a:cubicBezTo>
                    <a:pt x="4350" y="2268"/>
                    <a:pt x="4199" y="2367"/>
                    <a:pt x="4199" y="2268"/>
                  </a:cubicBezTo>
                  <a:cubicBezTo>
                    <a:pt x="4199" y="2170"/>
                    <a:pt x="4300" y="2071"/>
                    <a:pt x="4300" y="1973"/>
                  </a:cubicBezTo>
                  <a:cubicBezTo>
                    <a:pt x="4300" y="1973"/>
                    <a:pt x="4148" y="2071"/>
                    <a:pt x="4148" y="1973"/>
                  </a:cubicBezTo>
                  <a:cubicBezTo>
                    <a:pt x="4199" y="1874"/>
                    <a:pt x="4199" y="1775"/>
                    <a:pt x="4148" y="1677"/>
                  </a:cubicBezTo>
                  <a:cubicBezTo>
                    <a:pt x="4148" y="1479"/>
                    <a:pt x="3946" y="1677"/>
                    <a:pt x="3946" y="1775"/>
                  </a:cubicBezTo>
                  <a:cubicBezTo>
                    <a:pt x="3946" y="1775"/>
                    <a:pt x="4047" y="1677"/>
                    <a:pt x="4047" y="1775"/>
                  </a:cubicBezTo>
                  <a:cubicBezTo>
                    <a:pt x="4097" y="1775"/>
                    <a:pt x="3895" y="1973"/>
                    <a:pt x="4047" y="1973"/>
                  </a:cubicBezTo>
                  <a:cubicBezTo>
                    <a:pt x="3996" y="1973"/>
                    <a:pt x="3946" y="1973"/>
                    <a:pt x="3946" y="2170"/>
                  </a:cubicBezTo>
                  <a:cubicBezTo>
                    <a:pt x="3946" y="2268"/>
                    <a:pt x="3895" y="2367"/>
                    <a:pt x="3844" y="2268"/>
                  </a:cubicBezTo>
                  <a:cubicBezTo>
                    <a:pt x="3693" y="2170"/>
                    <a:pt x="3642" y="2071"/>
                    <a:pt x="3592" y="1775"/>
                  </a:cubicBezTo>
                  <a:cubicBezTo>
                    <a:pt x="3541" y="1578"/>
                    <a:pt x="3440" y="1479"/>
                    <a:pt x="3339" y="1282"/>
                  </a:cubicBezTo>
                  <a:cubicBezTo>
                    <a:pt x="3288" y="1282"/>
                    <a:pt x="3237" y="1085"/>
                    <a:pt x="3187" y="1184"/>
                  </a:cubicBezTo>
                  <a:cubicBezTo>
                    <a:pt x="3187" y="1381"/>
                    <a:pt x="3339" y="1479"/>
                    <a:pt x="3389" y="1578"/>
                  </a:cubicBezTo>
                  <a:cubicBezTo>
                    <a:pt x="3389" y="1479"/>
                    <a:pt x="3187" y="1578"/>
                    <a:pt x="3187" y="1677"/>
                  </a:cubicBezTo>
                  <a:cubicBezTo>
                    <a:pt x="3136" y="1775"/>
                    <a:pt x="3187" y="1775"/>
                    <a:pt x="3136" y="1874"/>
                  </a:cubicBezTo>
                  <a:cubicBezTo>
                    <a:pt x="3086" y="1874"/>
                    <a:pt x="3035" y="2071"/>
                    <a:pt x="2985" y="1973"/>
                  </a:cubicBezTo>
                  <a:cubicBezTo>
                    <a:pt x="2985" y="1973"/>
                    <a:pt x="2985" y="1874"/>
                    <a:pt x="2985" y="1874"/>
                  </a:cubicBezTo>
                  <a:cubicBezTo>
                    <a:pt x="2985" y="1775"/>
                    <a:pt x="2732" y="1973"/>
                    <a:pt x="2732" y="2071"/>
                  </a:cubicBezTo>
                  <a:cubicBezTo>
                    <a:pt x="2681" y="2170"/>
                    <a:pt x="2630" y="2268"/>
                    <a:pt x="2529" y="2367"/>
                  </a:cubicBezTo>
                  <a:cubicBezTo>
                    <a:pt x="2479" y="2466"/>
                    <a:pt x="2529" y="2170"/>
                    <a:pt x="2479" y="2170"/>
                  </a:cubicBezTo>
                  <a:cubicBezTo>
                    <a:pt x="2428" y="2170"/>
                    <a:pt x="2378" y="2268"/>
                    <a:pt x="2327" y="2268"/>
                  </a:cubicBezTo>
                  <a:cubicBezTo>
                    <a:pt x="2276" y="2268"/>
                    <a:pt x="2276" y="2466"/>
                    <a:pt x="2226" y="2466"/>
                  </a:cubicBezTo>
                  <a:cubicBezTo>
                    <a:pt x="2175" y="2466"/>
                    <a:pt x="2023" y="2663"/>
                    <a:pt x="2074" y="2663"/>
                  </a:cubicBezTo>
                  <a:cubicBezTo>
                    <a:pt x="2074" y="2762"/>
                    <a:pt x="2175" y="2762"/>
                    <a:pt x="2023" y="2860"/>
                  </a:cubicBezTo>
                  <a:cubicBezTo>
                    <a:pt x="2023" y="2860"/>
                    <a:pt x="1872" y="2860"/>
                    <a:pt x="1872" y="2762"/>
                  </a:cubicBezTo>
                  <a:cubicBezTo>
                    <a:pt x="1872" y="2663"/>
                    <a:pt x="2023" y="2564"/>
                    <a:pt x="2023" y="2564"/>
                  </a:cubicBezTo>
                  <a:cubicBezTo>
                    <a:pt x="2074" y="2367"/>
                    <a:pt x="2175" y="2268"/>
                    <a:pt x="2226" y="2170"/>
                  </a:cubicBezTo>
                  <a:cubicBezTo>
                    <a:pt x="2327" y="2071"/>
                    <a:pt x="2378" y="2071"/>
                    <a:pt x="2479" y="2170"/>
                  </a:cubicBezTo>
                  <a:cubicBezTo>
                    <a:pt x="2428" y="2170"/>
                    <a:pt x="2833" y="1775"/>
                    <a:pt x="2833" y="1775"/>
                  </a:cubicBezTo>
                  <a:cubicBezTo>
                    <a:pt x="2934" y="1677"/>
                    <a:pt x="2883" y="1578"/>
                    <a:pt x="2833" y="1578"/>
                  </a:cubicBezTo>
                  <a:cubicBezTo>
                    <a:pt x="2732" y="1578"/>
                    <a:pt x="2630" y="1578"/>
                    <a:pt x="2529" y="1677"/>
                  </a:cubicBezTo>
                  <a:cubicBezTo>
                    <a:pt x="2479" y="1677"/>
                    <a:pt x="2479" y="1874"/>
                    <a:pt x="2378" y="1874"/>
                  </a:cubicBezTo>
                  <a:cubicBezTo>
                    <a:pt x="2327" y="1874"/>
                    <a:pt x="2226" y="1973"/>
                    <a:pt x="2175" y="1973"/>
                  </a:cubicBezTo>
                  <a:cubicBezTo>
                    <a:pt x="2074" y="1973"/>
                    <a:pt x="1821" y="2466"/>
                    <a:pt x="1770" y="2367"/>
                  </a:cubicBezTo>
                  <a:cubicBezTo>
                    <a:pt x="1720" y="2367"/>
                    <a:pt x="1821" y="2268"/>
                    <a:pt x="1821" y="2170"/>
                  </a:cubicBezTo>
                  <a:cubicBezTo>
                    <a:pt x="1821" y="2170"/>
                    <a:pt x="1669" y="2071"/>
                    <a:pt x="1669" y="2071"/>
                  </a:cubicBezTo>
                  <a:cubicBezTo>
                    <a:pt x="1669" y="2071"/>
                    <a:pt x="1518" y="2268"/>
                    <a:pt x="1467" y="2268"/>
                  </a:cubicBezTo>
                  <a:cubicBezTo>
                    <a:pt x="1416" y="2268"/>
                    <a:pt x="1315" y="2367"/>
                    <a:pt x="1265" y="2466"/>
                  </a:cubicBezTo>
                  <a:cubicBezTo>
                    <a:pt x="1214" y="2466"/>
                    <a:pt x="1315" y="2564"/>
                    <a:pt x="1315" y="2564"/>
                  </a:cubicBezTo>
                  <a:cubicBezTo>
                    <a:pt x="1366" y="2564"/>
                    <a:pt x="1315" y="2663"/>
                    <a:pt x="1315" y="2663"/>
                  </a:cubicBezTo>
                  <a:cubicBezTo>
                    <a:pt x="1315" y="2762"/>
                    <a:pt x="1518" y="2663"/>
                    <a:pt x="1518" y="2663"/>
                  </a:cubicBezTo>
                  <a:cubicBezTo>
                    <a:pt x="1568" y="2564"/>
                    <a:pt x="1669" y="2466"/>
                    <a:pt x="1720" y="2367"/>
                  </a:cubicBezTo>
                  <a:cubicBezTo>
                    <a:pt x="1467" y="2564"/>
                    <a:pt x="1720" y="2663"/>
                    <a:pt x="1669" y="2860"/>
                  </a:cubicBezTo>
                  <a:cubicBezTo>
                    <a:pt x="1669" y="2860"/>
                    <a:pt x="1619" y="2762"/>
                    <a:pt x="1619" y="2762"/>
                  </a:cubicBezTo>
                  <a:cubicBezTo>
                    <a:pt x="1518" y="2663"/>
                    <a:pt x="1467" y="2762"/>
                    <a:pt x="1416" y="2860"/>
                  </a:cubicBezTo>
                  <a:cubicBezTo>
                    <a:pt x="1366" y="2860"/>
                    <a:pt x="1163" y="2762"/>
                    <a:pt x="1062" y="2762"/>
                  </a:cubicBezTo>
                  <a:cubicBezTo>
                    <a:pt x="961" y="2762"/>
                    <a:pt x="809" y="2564"/>
                    <a:pt x="708" y="2466"/>
                  </a:cubicBezTo>
                  <a:cubicBezTo>
                    <a:pt x="658" y="2466"/>
                    <a:pt x="607" y="2367"/>
                    <a:pt x="556" y="2367"/>
                  </a:cubicBezTo>
                  <a:cubicBezTo>
                    <a:pt x="506" y="2268"/>
                    <a:pt x="455" y="2071"/>
                    <a:pt x="506" y="2071"/>
                  </a:cubicBezTo>
                  <a:cubicBezTo>
                    <a:pt x="455" y="2071"/>
                    <a:pt x="354" y="2071"/>
                    <a:pt x="304" y="2170"/>
                  </a:cubicBezTo>
                  <a:cubicBezTo>
                    <a:pt x="202" y="2170"/>
                    <a:pt x="101" y="2170"/>
                    <a:pt x="0" y="2071"/>
                  </a:cubicBezTo>
                  <a:cubicBezTo>
                    <a:pt x="0" y="4044"/>
                    <a:pt x="0" y="6016"/>
                    <a:pt x="0" y="7890"/>
                  </a:cubicBezTo>
                  <a:cubicBezTo>
                    <a:pt x="0" y="8384"/>
                    <a:pt x="0" y="8778"/>
                    <a:pt x="0" y="9271"/>
                  </a:cubicBezTo>
                  <a:cubicBezTo>
                    <a:pt x="0" y="9370"/>
                    <a:pt x="0" y="9468"/>
                    <a:pt x="0" y="9567"/>
                  </a:cubicBezTo>
                  <a:cubicBezTo>
                    <a:pt x="0" y="9764"/>
                    <a:pt x="101" y="9567"/>
                    <a:pt x="152" y="9567"/>
                  </a:cubicBezTo>
                  <a:cubicBezTo>
                    <a:pt x="253" y="9666"/>
                    <a:pt x="253" y="9567"/>
                    <a:pt x="354" y="9567"/>
                  </a:cubicBezTo>
                  <a:cubicBezTo>
                    <a:pt x="455" y="9567"/>
                    <a:pt x="455" y="9666"/>
                    <a:pt x="506" y="9764"/>
                  </a:cubicBezTo>
                  <a:cubicBezTo>
                    <a:pt x="556" y="9962"/>
                    <a:pt x="809" y="10553"/>
                    <a:pt x="911" y="10553"/>
                  </a:cubicBezTo>
                  <a:cubicBezTo>
                    <a:pt x="961" y="10553"/>
                    <a:pt x="1062" y="10455"/>
                    <a:pt x="1113" y="10356"/>
                  </a:cubicBezTo>
                  <a:cubicBezTo>
                    <a:pt x="1163" y="10258"/>
                    <a:pt x="1113" y="10159"/>
                    <a:pt x="1163" y="10060"/>
                  </a:cubicBezTo>
                  <a:cubicBezTo>
                    <a:pt x="1214" y="10060"/>
                    <a:pt x="1416" y="9962"/>
                    <a:pt x="1416" y="10060"/>
                  </a:cubicBezTo>
                  <a:cubicBezTo>
                    <a:pt x="1518" y="10258"/>
                    <a:pt x="1619" y="10356"/>
                    <a:pt x="1669" y="10553"/>
                  </a:cubicBezTo>
                  <a:cubicBezTo>
                    <a:pt x="1770" y="10751"/>
                    <a:pt x="1872" y="10849"/>
                    <a:pt x="1922" y="11047"/>
                  </a:cubicBezTo>
                  <a:cubicBezTo>
                    <a:pt x="1973" y="11145"/>
                    <a:pt x="1973" y="11244"/>
                    <a:pt x="2023" y="11441"/>
                  </a:cubicBezTo>
                  <a:cubicBezTo>
                    <a:pt x="2125" y="11638"/>
                    <a:pt x="2175" y="12033"/>
                    <a:pt x="2327" y="12230"/>
                  </a:cubicBezTo>
                  <a:cubicBezTo>
                    <a:pt x="2428" y="12427"/>
                    <a:pt x="2630" y="12526"/>
                    <a:pt x="2732" y="12625"/>
                  </a:cubicBezTo>
                  <a:cubicBezTo>
                    <a:pt x="2833" y="12723"/>
                    <a:pt x="2681" y="12822"/>
                    <a:pt x="2732" y="13019"/>
                  </a:cubicBezTo>
                  <a:cubicBezTo>
                    <a:pt x="2782" y="13019"/>
                    <a:pt x="2833" y="13019"/>
                    <a:pt x="2833" y="13118"/>
                  </a:cubicBezTo>
                  <a:cubicBezTo>
                    <a:pt x="2833" y="13118"/>
                    <a:pt x="2782" y="13414"/>
                    <a:pt x="2833" y="13315"/>
                  </a:cubicBezTo>
                  <a:cubicBezTo>
                    <a:pt x="2782" y="13414"/>
                    <a:pt x="2681" y="13414"/>
                    <a:pt x="2681" y="13611"/>
                  </a:cubicBezTo>
                  <a:cubicBezTo>
                    <a:pt x="2630" y="13710"/>
                    <a:pt x="2782" y="13907"/>
                    <a:pt x="2833" y="13907"/>
                  </a:cubicBezTo>
                  <a:cubicBezTo>
                    <a:pt x="2833" y="13907"/>
                    <a:pt x="2732" y="14104"/>
                    <a:pt x="2732" y="14104"/>
                  </a:cubicBezTo>
                  <a:cubicBezTo>
                    <a:pt x="2732" y="14104"/>
                    <a:pt x="2681" y="14005"/>
                    <a:pt x="2681" y="13907"/>
                  </a:cubicBezTo>
                  <a:cubicBezTo>
                    <a:pt x="2630" y="13907"/>
                    <a:pt x="2681" y="14104"/>
                    <a:pt x="2681" y="14104"/>
                  </a:cubicBezTo>
                  <a:cubicBezTo>
                    <a:pt x="2732" y="14203"/>
                    <a:pt x="2681" y="14301"/>
                    <a:pt x="2732" y="14400"/>
                  </a:cubicBezTo>
                  <a:cubicBezTo>
                    <a:pt x="2782" y="14597"/>
                    <a:pt x="2782" y="14597"/>
                    <a:pt x="2883" y="14499"/>
                  </a:cubicBezTo>
                  <a:cubicBezTo>
                    <a:pt x="2883" y="14499"/>
                    <a:pt x="2934" y="14499"/>
                    <a:pt x="2934" y="14499"/>
                  </a:cubicBezTo>
                  <a:cubicBezTo>
                    <a:pt x="2985" y="14499"/>
                    <a:pt x="2985" y="14301"/>
                    <a:pt x="2985" y="14301"/>
                  </a:cubicBezTo>
                  <a:cubicBezTo>
                    <a:pt x="2985" y="14301"/>
                    <a:pt x="3035" y="14499"/>
                    <a:pt x="3086" y="14499"/>
                  </a:cubicBezTo>
                  <a:cubicBezTo>
                    <a:pt x="3086" y="14499"/>
                    <a:pt x="3035" y="14696"/>
                    <a:pt x="3035" y="14795"/>
                  </a:cubicBezTo>
                  <a:cubicBezTo>
                    <a:pt x="2985" y="14893"/>
                    <a:pt x="2985" y="14992"/>
                    <a:pt x="3086" y="14893"/>
                  </a:cubicBezTo>
                  <a:cubicBezTo>
                    <a:pt x="3086" y="14795"/>
                    <a:pt x="3136" y="14795"/>
                    <a:pt x="3136" y="14795"/>
                  </a:cubicBezTo>
                  <a:cubicBezTo>
                    <a:pt x="3187" y="14795"/>
                    <a:pt x="3187" y="14696"/>
                    <a:pt x="3187" y="14696"/>
                  </a:cubicBezTo>
                  <a:cubicBezTo>
                    <a:pt x="3288" y="14597"/>
                    <a:pt x="3237" y="14893"/>
                    <a:pt x="3237" y="14992"/>
                  </a:cubicBezTo>
                  <a:cubicBezTo>
                    <a:pt x="3237" y="15090"/>
                    <a:pt x="3288" y="15189"/>
                    <a:pt x="3339" y="15189"/>
                  </a:cubicBezTo>
                  <a:cubicBezTo>
                    <a:pt x="3389" y="15189"/>
                    <a:pt x="3440" y="14992"/>
                    <a:pt x="3490" y="14992"/>
                  </a:cubicBezTo>
                  <a:cubicBezTo>
                    <a:pt x="3490" y="14992"/>
                    <a:pt x="3440" y="15090"/>
                    <a:pt x="3440" y="15090"/>
                  </a:cubicBezTo>
                  <a:cubicBezTo>
                    <a:pt x="3440" y="15090"/>
                    <a:pt x="3541" y="15189"/>
                    <a:pt x="3541" y="15189"/>
                  </a:cubicBezTo>
                  <a:cubicBezTo>
                    <a:pt x="3541" y="15189"/>
                    <a:pt x="3187" y="15386"/>
                    <a:pt x="3339" y="15584"/>
                  </a:cubicBezTo>
                  <a:cubicBezTo>
                    <a:pt x="3339" y="15584"/>
                    <a:pt x="3642" y="15485"/>
                    <a:pt x="3592" y="15584"/>
                  </a:cubicBezTo>
                  <a:cubicBezTo>
                    <a:pt x="3592" y="15584"/>
                    <a:pt x="3339" y="15584"/>
                    <a:pt x="3389" y="15781"/>
                  </a:cubicBezTo>
                  <a:cubicBezTo>
                    <a:pt x="3389" y="15781"/>
                    <a:pt x="3490" y="15781"/>
                    <a:pt x="3490" y="15781"/>
                  </a:cubicBezTo>
                  <a:cubicBezTo>
                    <a:pt x="3440" y="15879"/>
                    <a:pt x="3339" y="15879"/>
                    <a:pt x="3389" y="15978"/>
                  </a:cubicBezTo>
                  <a:cubicBezTo>
                    <a:pt x="3490" y="16077"/>
                    <a:pt x="3592" y="16077"/>
                    <a:pt x="3642" y="16077"/>
                  </a:cubicBezTo>
                  <a:cubicBezTo>
                    <a:pt x="3743" y="16077"/>
                    <a:pt x="3693" y="16175"/>
                    <a:pt x="3743" y="16175"/>
                  </a:cubicBezTo>
                  <a:cubicBezTo>
                    <a:pt x="3844" y="16274"/>
                    <a:pt x="3844" y="15978"/>
                    <a:pt x="3895" y="15978"/>
                  </a:cubicBezTo>
                  <a:cubicBezTo>
                    <a:pt x="3946" y="15978"/>
                    <a:pt x="3895" y="16175"/>
                    <a:pt x="3895" y="16175"/>
                  </a:cubicBezTo>
                  <a:cubicBezTo>
                    <a:pt x="3844" y="16274"/>
                    <a:pt x="3844" y="16274"/>
                    <a:pt x="3895" y="16373"/>
                  </a:cubicBezTo>
                  <a:cubicBezTo>
                    <a:pt x="4047" y="16570"/>
                    <a:pt x="4097" y="16077"/>
                    <a:pt x="4097" y="16077"/>
                  </a:cubicBezTo>
                  <a:cubicBezTo>
                    <a:pt x="4097" y="16077"/>
                    <a:pt x="4097" y="16373"/>
                    <a:pt x="4047" y="16373"/>
                  </a:cubicBezTo>
                  <a:cubicBezTo>
                    <a:pt x="4047" y="16471"/>
                    <a:pt x="4148" y="16373"/>
                    <a:pt x="4199" y="16373"/>
                  </a:cubicBezTo>
                  <a:cubicBezTo>
                    <a:pt x="4148" y="16570"/>
                    <a:pt x="4097" y="16668"/>
                    <a:pt x="4199" y="16767"/>
                  </a:cubicBezTo>
                  <a:cubicBezTo>
                    <a:pt x="4300" y="16866"/>
                    <a:pt x="4350" y="16570"/>
                    <a:pt x="4350" y="16570"/>
                  </a:cubicBezTo>
                  <a:cubicBezTo>
                    <a:pt x="4350" y="16570"/>
                    <a:pt x="4350" y="16668"/>
                    <a:pt x="4350" y="16767"/>
                  </a:cubicBezTo>
                  <a:cubicBezTo>
                    <a:pt x="4401" y="16964"/>
                    <a:pt x="4350" y="16866"/>
                    <a:pt x="4300" y="16866"/>
                  </a:cubicBezTo>
                  <a:cubicBezTo>
                    <a:pt x="4249" y="16964"/>
                    <a:pt x="4553" y="17063"/>
                    <a:pt x="4502" y="16866"/>
                  </a:cubicBezTo>
                  <a:cubicBezTo>
                    <a:pt x="4603" y="17162"/>
                    <a:pt x="4553" y="17359"/>
                    <a:pt x="4755" y="17359"/>
                  </a:cubicBezTo>
                  <a:cubicBezTo>
                    <a:pt x="4907" y="17359"/>
                    <a:pt x="5008" y="17359"/>
                    <a:pt x="5160" y="17359"/>
                  </a:cubicBezTo>
                  <a:cubicBezTo>
                    <a:pt x="5716" y="17359"/>
                    <a:pt x="6222" y="17359"/>
                    <a:pt x="6728" y="17359"/>
                  </a:cubicBezTo>
                  <a:cubicBezTo>
                    <a:pt x="7993" y="17359"/>
                    <a:pt x="9257" y="17359"/>
                    <a:pt x="10522" y="17359"/>
                  </a:cubicBezTo>
                  <a:cubicBezTo>
                    <a:pt x="10775" y="17359"/>
                    <a:pt x="11028" y="17359"/>
                    <a:pt x="11281" y="17359"/>
                  </a:cubicBezTo>
                  <a:cubicBezTo>
                    <a:pt x="11331" y="17359"/>
                    <a:pt x="11584" y="17458"/>
                    <a:pt x="11584" y="17162"/>
                  </a:cubicBezTo>
                  <a:close/>
                  <a:moveTo>
                    <a:pt x="5666" y="5326"/>
                  </a:moveTo>
                  <a:cubicBezTo>
                    <a:pt x="5564" y="5326"/>
                    <a:pt x="5463" y="5227"/>
                    <a:pt x="5362" y="5326"/>
                  </a:cubicBezTo>
                  <a:cubicBezTo>
                    <a:pt x="5261" y="5622"/>
                    <a:pt x="5463" y="5523"/>
                    <a:pt x="5463" y="5622"/>
                  </a:cubicBezTo>
                  <a:cubicBezTo>
                    <a:pt x="5463" y="5523"/>
                    <a:pt x="5059" y="5918"/>
                    <a:pt x="5059" y="5918"/>
                  </a:cubicBezTo>
                  <a:cubicBezTo>
                    <a:pt x="4957" y="5819"/>
                    <a:pt x="5413" y="5227"/>
                    <a:pt x="5008" y="5523"/>
                  </a:cubicBezTo>
                  <a:cubicBezTo>
                    <a:pt x="4957" y="5523"/>
                    <a:pt x="4907" y="5622"/>
                    <a:pt x="4907" y="5622"/>
                  </a:cubicBezTo>
                  <a:cubicBezTo>
                    <a:pt x="4856" y="5721"/>
                    <a:pt x="4907" y="5819"/>
                    <a:pt x="4856" y="5918"/>
                  </a:cubicBezTo>
                  <a:cubicBezTo>
                    <a:pt x="4806" y="5918"/>
                    <a:pt x="4452" y="5819"/>
                    <a:pt x="4452" y="5819"/>
                  </a:cubicBezTo>
                  <a:cubicBezTo>
                    <a:pt x="4452" y="5721"/>
                    <a:pt x="4603" y="5819"/>
                    <a:pt x="4603" y="5721"/>
                  </a:cubicBezTo>
                  <a:cubicBezTo>
                    <a:pt x="4654" y="5622"/>
                    <a:pt x="4603" y="5622"/>
                    <a:pt x="4654" y="5523"/>
                  </a:cubicBezTo>
                  <a:cubicBezTo>
                    <a:pt x="4654" y="5425"/>
                    <a:pt x="4755" y="5326"/>
                    <a:pt x="4755" y="5326"/>
                  </a:cubicBezTo>
                  <a:cubicBezTo>
                    <a:pt x="4755" y="5227"/>
                    <a:pt x="4603" y="5129"/>
                    <a:pt x="4755" y="5129"/>
                  </a:cubicBezTo>
                  <a:cubicBezTo>
                    <a:pt x="4755" y="5129"/>
                    <a:pt x="4957" y="5227"/>
                    <a:pt x="4957" y="5129"/>
                  </a:cubicBezTo>
                  <a:cubicBezTo>
                    <a:pt x="4957" y="5030"/>
                    <a:pt x="4704" y="4932"/>
                    <a:pt x="4654" y="4932"/>
                  </a:cubicBezTo>
                  <a:cubicBezTo>
                    <a:pt x="4603" y="4932"/>
                    <a:pt x="4502" y="5030"/>
                    <a:pt x="4401" y="5030"/>
                  </a:cubicBezTo>
                  <a:cubicBezTo>
                    <a:pt x="4350" y="5030"/>
                    <a:pt x="4249" y="4932"/>
                    <a:pt x="4148" y="5030"/>
                  </a:cubicBezTo>
                  <a:cubicBezTo>
                    <a:pt x="4097" y="5030"/>
                    <a:pt x="3996" y="5227"/>
                    <a:pt x="4047" y="5030"/>
                  </a:cubicBezTo>
                  <a:cubicBezTo>
                    <a:pt x="4097" y="4833"/>
                    <a:pt x="4199" y="4932"/>
                    <a:pt x="4249" y="4833"/>
                  </a:cubicBezTo>
                  <a:cubicBezTo>
                    <a:pt x="4350" y="4833"/>
                    <a:pt x="4502" y="4734"/>
                    <a:pt x="4603" y="4636"/>
                  </a:cubicBezTo>
                  <a:cubicBezTo>
                    <a:pt x="4806" y="4537"/>
                    <a:pt x="5008" y="4537"/>
                    <a:pt x="5160" y="4340"/>
                  </a:cubicBezTo>
                  <a:cubicBezTo>
                    <a:pt x="5261" y="4340"/>
                    <a:pt x="5413" y="4241"/>
                    <a:pt x="5463" y="4438"/>
                  </a:cubicBezTo>
                  <a:cubicBezTo>
                    <a:pt x="5514" y="4537"/>
                    <a:pt x="5311" y="4636"/>
                    <a:pt x="5261" y="4734"/>
                  </a:cubicBezTo>
                  <a:cubicBezTo>
                    <a:pt x="5160" y="4833"/>
                    <a:pt x="5564" y="4833"/>
                    <a:pt x="5615" y="4833"/>
                  </a:cubicBezTo>
                  <a:cubicBezTo>
                    <a:pt x="5615" y="4833"/>
                    <a:pt x="5716" y="4833"/>
                    <a:pt x="5716" y="4833"/>
                  </a:cubicBezTo>
                  <a:cubicBezTo>
                    <a:pt x="5767" y="4734"/>
                    <a:pt x="5868" y="4537"/>
                    <a:pt x="5919" y="4636"/>
                  </a:cubicBezTo>
                  <a:cubicBezTo>
                    <a:pt x="5969" y="4734"/>
                    <a:pt x="5716" y="5326"/>
                    <a:pt x="5666" y="5326"/>
                  </a:cubicBezTo>
                  <a:cubicBezTo>
                    <a:pt x="5564" y="5326"/>
                    <a:pt x="5767" y="5326"/>
                    <a:pt x="5666" y="5326"/>
                  </a:cubicBezTo>
                  <a:close/>
                  <a:moveTo>
                    <a:pt x="7942" y="7693"/>
                  </a:moveTo>
                  <a:cubicBezTo>
                    <a:pt x="7942" y="7693"/>
                    <a:pt x="7689" y="7693"/>
                    <a:pt x="7740" y="7693"/>
                  </a:cubicBezTo>
                  <a:cubicBezTo>
                    <a:pt x="7740" y="7792"/>
                    <a:pt x="7841" y="7693"/>
                    <a:pt x="7841" y="7792"/>
                  </a:cubicBezTo>
                  <a:cubicBezTo>
                    <a:pt x="7841" y="7890"/>
                    <a:pt x="7638" y="7989"/>
                    <a:pt x="7588" y="7989"/>
                  </a:cubicBezTo>
                  <a:cubicBezTo>
                    <a:pt x="7487" y="7989"/>
                    <a:pt x="7436" y="8186"/>
                    <a:pt x="7335" y="8285"/>
                  </a:cubicBezTo>
                  <a:cubicBezTo>
                    <a:pt x="7335" y="8285"/>
                    <a:pt x="7133" y="8285"/>
                    <a:pt x="7183" y="8384"/>
                  </a:cubicBezTo>
                  <a:cubicBezTo>
                    <a:pt x="7183" y="8482"/>
                    <a:pt x="7335" y="8482"/>
                    <a:pt x="7183" y="8679"/>
                  </a:cubicBezTo>
                  <a:cubicBezTo>
                    <a:pt x="7133" y="8679"/>
                    <a:pt x="6930" y="8679"/>
                    <a:pt x="6930" y="8778"/>
                  </a:cubicBezTo>
                  <a:cubicBezTo>
                    <a:pt x="6880" y="8778"/>
                    <a:pt x="6930" y="8877"/>
                    <a:pt x="6930" y="8877"/>
                  </a:cubicBezTo>
                  <a:cubicBezTo>
                    <a:pt x="6930" y="9074"/>
                    <a:pt x="6829" y="9074"/>
                    <a:pt x="6778" y="9074"/>
                  </a:cubicBezTo>
                  <a:cubicBezTo>
                    <a:pt x="6627" y="9173"/>
                    <a:pt x="6475" y="9173"/>
                    <a:pt x="6323" y="9173"/>
                  </a:cubicBezTo>
                  <a:cubicBezTo>
                    <a:pt x="6323" y="9173"/>
                    <a:pt x="6070" y="8877"/>
                    <a:pt x="6070" y="8877"/>
                  </a:cubicBezTo>
                  <a:cubicBezTo>
                    <a:pt x="6171" y="8778"/>
                    <a:pt x="6323" y="8877"/>
                    <a:pt x="6374" y="8778"/>
                  </a:cubicBezTo>
                  <a:cubicBezTo>
                    <a:pt x="6424" y="8778"/>
                    <a:pt x="6374" y="8581"/>
                    <a:pt x="6424" y="8581"/>
                  </a:cubicBezTo>
                  <a:cubicBezTo>
                    <a:pt x="6475" y="8384"/>
                    <a:pt x="6576" y="8482"/>
                    <a:pt x="6627" y="8384"/>
                  </a:cubicBezTo>
                  <a:cubicBezTo>
                    <a:pt x="6677" y="8384"/>
                    <a:pt x="6576" y="8186"/>
                    <a:pt x="6576" y="8186"/>
                  </a:cubicBezTo>
                  <a:cubicBezTo>
                    <a:pt x="6475" y="8088"/>
                    <a:pt x="6475" y="8088"/>
                    <a:pt x="6475" y="7989"/>
                  </a:cubicBezTo>
                  <a:cubicBezTo>
                    <a:pt x="6475" y="7792"/>
                    <a:pt x="6374" y="7890"/>
                    <a:pt x="6374" y="7792"/>
                  </a:cubicBezTo>
                  <a:cubicBezTo>
                    <a:pt x="6323" y="7693"/>
                    <a:pt x="6475" y="7792"/>
                    <a:pt x="6475" y="7792"/>
                  </a:cubicBezTo>
                  <a:cubicBezTo>
                    <a:pt x="6627" y="7890"/>
                    <a:pt x="6778" y="7989"/>
                    <a:pt x="6880" y="8088"/>
                  </a:cubicBezTo>
                  <a:cubicBezTo>
                    <a:pt x="6981" y="8285"/>
                    <a:pt x="7183" y="8186"/>
                    <a:pt x="7284" y="8088"/>
                  </a:cubicBezTo>
                  <a:cubicBezTo>
                    <a:pt x="7436" y="7989"/>
                    <a:pt x="7487" y="7693"/>
                    <a:pt x="7689" y="7595"/>
                  </a:cubicBezTo>
                  <a:cubicBezTo>
                    <a:pt x="7740" y="7496"/>
                    <a:pt x="7841" y="7496"/>
                    <a:pt x="7942" y="7595"/>
                  </a:cubicBezTo>
                  <a:cubicBezTo>
                    <a:pt x="7942" y="7595"/>
                    <a:pt x="8094" y="7693"/>
                    <a:pt x="8094" y="7693"/>
                  </a:cubicBezTo>
                  <a:cubicBezTo>
                    <a:pt x="8094" y="7693"/>
                    <a:pt x="7993" y="7693"/>
                    <a:pt x="7942" y="7693"/>
                  </a:cubicBezTo>
                  <a:close/>
                  <a:moveTo>
                    <a:pt x="11230" y="16274"/>
                  </a:moveTo>
                  <a:cubicBezTo>
                    <a:pt x="11179" y="16471"/>
                    <a:pt x="11078" y="16077"/>
                    <a:pt x="11078" y="15978"/>
                  </a:cubicBezTo>
                  <a:cubicBezTo>
                    <a:pt x="11078" y="15781"/>
                    <a:pt x="11179" y="15682"/>
                    <a:pt x="11179" y="15485"/>
                  </a:cubicBezTo>
                  <a:cubicBezTo>
                    <a:pt x="11129" y="15386"/>
                    <a:pt x="11078" y="15682"/>
                    <a:pt x="11028" y="15584"/>
                  </a:cubicBezTo>
                  <a:cubicBezTo>
                    <a:pt x="11028" y="15485"/>
                    <a:pt x="11028" y="15189"/>
                    <a:pt x="10926" y="15189"/>
                  </a:cubicBezTo>
                  <a:cubicBezTo>
                    <a:pt x="10926" y="15189"/>
                    <a:pt x="10926" y="15386"/>
                    <a:pt x="10876" y="15386"/>
                  </a:cubicBezTo>
                  <a:cubicBezTo>
                    <a:pt x="10825" y="15288"/>
                    <a:pt x="10825" y="15189"/>
                    <a:pt x="10775" y="15090"/>
                  </a:cubicBezTo>
                  <a:cubicBezTo>
                    <a:pt x="10724" y="14992"/>
                    <a:pt x="10674" y="14893"/>
                    <a:pt x="10623" y="14795"/>
                  </a:cubicBezTo>
                  <a:cubicBezTo>
                    <a:pt x="10572" y="14696"/>
                    <a:pt x="10724" y="14696"/>
                    <a:pt x="10724" y="14597"/>
                  </a:cubicBezTo>
                  <a:cubicBezTo>
                    <a:pt x="10674" y="14499"/>
                    <a:pt x="10572" y="14597"/>
                    <a:pt x="10572" y="14499"/>
                  </a:cubicBezTo>
                  <a:cubicBezTo>
                    <a:pt x="10572" y="14400"/>
                    <a:pt x="10623" y="14104"/>
                    <a:pt x="10623" y="14005"/>
                  </a:cubicBezTo>
                  <a:cubicBezTo>
                    <a:pt x="10724" y="13808"/>
                    <a:pt x="10977" y="14499"/>
                    <a:pt x="10977" y="14597"/>
                  </a:cubicBezTo>
                  <a:cubicBezTo>
                    <a:pt x="11028" y="14795"/>
                    <a:pt x="11078" y="14893"/>
                    <a:pt x="11078" y="15090"/>
                  </a:cubicBezTo>
                  <a:cubicBezTo>
                    <a:pt x="11129" y="15288"/>
                    <a:pt x="11129" y="15189"/>
                    <a:pt x="11179" y="15386"/>
                  </a:cubicBezTo>
                  <a:cubicBezTo>
                    <a:pt x="11179" y="15485"/>
                    <a:pt x="11230" y="15584"/>
                    <a:pt x="11230" y="15682"/>
                  </a:cubicBezTo>
                  <a:cubicBezTo>
                    <a:pt x="11281" y="15879"/>
                    <a:pt x="11230" y="16077"/>
                    <a:pt x="11230" y="16274"/>
                  </a:cubicBezTo>
                  <a:cubicBezTo>
                    <a:pt x="11179" y="16373"/>
                    <a:pt x="11230" y="16175"/>
                    <a:pt x="11230" y="16274"/>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70" name="Shape 770"/>
            <p:cNvSpPr/>
            <p:nvPr/>
          </p:nvSpPr>
          <p:spPr>
            <a:xfrm>
              <a:off x="11544418" y="5206575"/>
              <a:ext cx="68366" cy="61770"/>
            </a:xfrm>
            <a:custGeom>
              <a:avLst/>
              <a:gdLst/>
              <a:ahLst/>
              <a:cxnLst>
                <a:cxn ang="0">
                  <a:pos x="wd2" y="hd2"/>
                </a:cxn>
                <a:cxn ang="5400000">
                  <a:pos x="wd2" y="hd2"/>
                </a:cxn>
                <a:cxn ang="10800000">
                  <a:pos x="wd2" y="hd2"/>
                </a:cxn>
                <a:cxn ang="16200000">
                  <a:pos x="wd2" y="hd2"/>
                </a:cxn>
              </a:cxnLst>
              <a:rect l="0" t="0" r="r" b="b"/>
              <a:pathLst>
                <a:path w="18048" h="17780" extrusionOk="0">
                  <a:moveTo>
                    <a:pt x="15888" y="0"/>
                  </a:moveTo>
                  <a:cubicBezTo>
                    <a:pt x="11568" y="2400"/>
                    <a:pt x="-3552" y="9600"/>
                    <a:pt x="768" y="16800"/>
                  </a:cubicBezTo>
                  <a:cubicBezTo>
                    <a:pt x="5088" y="21600"/>
                    <a:pt x="15888" y="7200"/>
                    <a:pt x="18048" y="7200"/>
                  </a:cubicBezTo>
                  <a:cubicBezTo>
                    <a:pt x="18048" y="4800"/>
                    <a:pt x="15888" y="2400"/>
                    <a:pt x="15888"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71" name="Shape 771"/>
            <p:cNvSpPr/>
            <p:nvPr/>
          </p:nvSpPr>
          <p:spPr>
            <a:xfrm>
              <a:off x="11603502" y="5189258"/>
              <a:ext cx="89480" cy="35509"/>
            </a:xfrm>
            <a:custGeom>
              <a:avLst/>
              <a:gdLst/>
              <a:ahLst/>
              <a:cxnLst>
                <a:cxn ang="0">
                  <a:pos x="wd2" y="hd2"/>
                </a:cxn>
                <a:cxn ang="5400000">
                  <a:pos x="wd2" y="hd2"/>
                </a:cxn>
                <a:cxn ang="10800000">
                  <a:pos x="wd2" y="hd2"/>
                </a:cxn>
                <a:cxn ang="16200000">
                  <a:pos x="wd2" y="hd2"/>
                </a:cxn>
              </a:cxnLst>
              <a:rect l="0" t="0" r="r" b="b"/>
              <a:pathLst>
                <a:path w="18649" h="18982" extrusionOk="0">
                  <a:moveTo>
                    <a:pt x="18462" y="0"/>
                  </a:moveTo>
                  <a:cubicBezTo>
                    <a:pt x="20124" y="0"/>
                    <a:pt x="10155" y="0"/>
                    <a:pt x="10155" y="0"/>
                  </a:cubicBezTo>
                  <a:cubicBezTo>
                    <a:pt x="8493" y="0"/>
                    <a:pt x="-1476" y="4320"/>
                    <a:pt x="186" y="8640"/>
                  </a:cubicBezTo>
                  <a:cubicBezTo>
                    <a:pt x="3509" y="21600"/>
                    <a:pt x="1847" y="21600"/>
                    <a:pt x="6832" y="12960"/>
                  </a:cubicBezTo>
                  <a:cubicBezTo>
                    <a:pt x="11816" y="8640"/>
                    <a:pt x="15139" y="8640"/>
                    <a:pt x="18462"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72" name="Shape 772"/>
            <p:cNvSpPr/>
            <p:nvPr/>
          </p:nvSpPr>
          <p:spPr>
            <a:xfrm>
              <a:off x="7189028" y="2441663"/>
              <a:ext cx="238806" cy="144310"/>
            </a:xfrm>
            <a:custGeom>
              <a:avLst/>
              <a:gdLst/>
              <a:ahLst/>
              <a:cxnLst>
                <a:cxn ang="0">
                  <a:pos x="wd2" y="hd2"/>
                </a:cxn>
                <a:cxn ang="5400000">
                  <a:pos x="wd2" y="hd2"/>
                </a:cxn>
                <a:cxn ang="10800000">
                  <a:pos x="wd2" y="hd2"/>
                </a:cxn>
                <a:cxn ang="16200000">
                  <a:pos x="wd2" y="hd2"/>
                </a:cxn>
              </a:cxnLst>
              <a:rect l="0" t="0" r="r" b="b"/>
              <a:pathLst>
                <a:path w="20783" h="21600" extrusionOk="0">
                  <a:moveTo>
                    <a:pt x="6968" y="21600"/>
                  </a:moveTo>
                  <a:cubicBezTo>
                    <a:pt x="8361" y="21600"/>
                    <a:pt x="7665" y="17788"/>
                    <a:pt x="9058" y="17788"/>
                  </a:cubicBezTo>
                  <a:cubicBezTo>
                    <a:pt x="10452" y="17788"/>
                    <a:pt x="11148" y="20329"/>
                    <a:pt x="12542" y="20329"/>
                  </a:cubicBezTo>
                  <a:cubicBezTo>
                    <a:pt x="13239" y="20329"/>
                    <a:pt x="13935" y="20329"/>
                    <a:pt x="14632" y="20329"/>
                  </a:cubicBezTo>
                  <a:cubicBezTo>
                    <a:pt x="15329" y="20329"/>
                    <a:pt x="16026" y="19059"/>
                    <a:pt x="16026" y="19059"/>
                  </a:cubicBezTo>
                  <a:cubicBezTo>
                    <a:pt x="18116" y="17788"/>
                    <a:pt x="18813" y="16518"/>
                    <a:pt x="20206" y="13976"/>
                  </a:cubicBezTo>
                  <a:cubicBezTo>
                    <a:pt x="21600" y="11435"/>
                    <a:pt x="20206" y="10165"/>
                    <a:pt x="18813" y="8894"/>
                  </a:cubicBezTo>
                  <a:cubicBezTo>
                    <a:pt x="17419" y="7624"/>
                    <a:pt x="15329" y="3812"/>
                    <a:pt x="14632" y="6353"/>
                  </a:cubicBezTo>
                  <a:cubicBezTo>
                    <a:pt x="13239" y="10165"/>
                    <a:pt x="12542" y="5082"/>
                    <a:pt x="11845" y="3812"/>
                  </a:cubicBezTo>
                  <a:cubicBezTo>
                    <a:pt x="11148" y="2541"/>
                    <a:pt x="9058" y="3812"/>
                    <a:pt x="9058" y="0"/>
                  </a:cubicBezTo>
                  <a:cubicBezTo>
                    <a:pt x="9058" y="1271"/>
                    <a:pt x="8361" y="3812"/>
                    <a:pt x="7665" y="2541"/>
                  </a:cubicBezTo>
                  <a:cubicBezTo>
                    <a:pt x="6271" y="0"/>
                    <a:pt x="6271" y="0"/>
                    <a:pt x="5574" y="2541"/>
                  </a:cubicBezTo>
                  <a:cubicBezTo>
                    <a:pt x="4877" y="3812"/>
                    <a:pt x="0" y="6353"/>
                    <a:pt x="0" y="7624"/>
                  </a:cubicBezTo>
                  <a:cubicBezTo>
                    <a:pt x="0" y="7624"/>
                    <a:pt x="697" y="11435"/>
                    <a:pt x="1394" y="12706"/>
                  </a:cubicBezTo>
                  <a:cubicBezTo>
                    <a:pt x="1394" y="13976"/>
                    <a:pt x="2090" y="15247"/>
                    <a:pt x="2787" y="16518"/>
                  </a:cubicBezTo>
                  <a:cubicBezTo>
                    <a:pt x="4181" y="17788"/>
                    <a:pt x="5574" y="21600"/>
                    <a:pt x="6968" y="21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73" name="Shape 773"/>
            <p:cNvSpPr/>
            <p:nvPr/>
          </p:nvSpPr>
          <p:spPr>
            <a:xfrm>
              <a:off x="7077206" y="2559994"/>
              <a:ext cx="292811" cy="135650"/>
            </a:xfrm>
            <a:custGeom>
              <a:avLst/>
              <a:gdLst/>
              <a:ahLst/>
              <a:cxnLst>
                <a:cxn ang="0">
                  <a:pos x="wd2" y="hd2"/>
                </a:cxn>
                <a:cxn ang="5400000">
                  <a:pos x="wd2" y="hd2"/>
                </a:cxn>
                <a:cxn ang="10800000">
                  <a:pos x="wd2" y="hd2"/>
                </a:cxn>
                <a:cxn ang="16200000">
                  <a:pos x="wd2" y="hd2"/>
                </a:cxn>
              </a:cxnLst>
              <a:rect l="0" t="0" r="r" b="b"/>
              <a:pathLst>
                <a:path w="21276" h="21600" extrusionOk="0">
                  <a:moveTo>
                    <a:pt x="18681" y="2700"/>
                  </a:moveTo>
                  <a:cubicBezTo>
                    <a:pt x="17514" y="2700"/>
                    <a:pt x="16346" y="0"/>
                    <a:pt x="15762" y="0"/>
                  </a:cubicBezTo>
                  <a:cubicBezTo>
                    <a:pt x="14595" y="0"/>
                    <a:pt x="15178" y="4050"/>
                    <a:pt x="14011" y="4050"/>
                  </a:cubicBezTo>
                  <a:cubicBezTo>
                    <a:pt x="12843" y="4050"/>
                    <a:pt x="12843" y="2700"/>
                    <a:pt x="11676" y="4050"/>
                  </a:cubicBezTo>
                  <a:cubicBezTo>
                    <a:pt x="11676" y="4050"/>
                    <a:pt x="9341" y="8100"/>
                    <a:pt x="9924" y="9450"/>
                  </a:cubicBezTo>
                  <a:cubicBezTo>
                    <a:pt x="9924" y="10800"/>
                    <a:pt x="11092" y="13500"/>
                    <a:pt x="9341" y="12150"/>
                  </a:cubicBezTo>
                  <a:cubicBezTo>
                    <a:pt x="8757" y="12150"/>
                    <a:pt x="8173" y="10800"/>
                    <a:pt x="7589" y="12150"/>
                  </a:cubicBezTo>
                  <a:cubicBezTo>
                    <a:pt x="7005" y="12150"/>
                    <a:pt x="5838" y="13500"/>
                    <a:pt x="5254" y="13500"/>
                  </a:cubicBezTo>
                  <a:cubicBezTo>
                    <a:pt x="4086" y="13500"/>
                    <a:pt x="3503" y="10800"/>
                    <a:pt x="2919" y="14850"/>
                  </a:cubicBezTo>
                  <a:cubicBezTo>
                    <a:pt x="2919" y="14850"/>
                    <a:pt x="584" y="12150"/>
                    <a:pt x="0" y="12150"/>
                  </a:cubicBezTo>
                  <a:cubicBezTo>
                    <a:pt x="0" y="14850"/>
                    <a:pt x="584" y="16200"/>
                    <a:pt x="2335" y="17550"/>
                  </a:cubicBezTo>
                  <a:cubicBezTo>
                    <a:pt x="2919" y="17550"/>
                    <a:pt x="2919" y="17550"/>
                    <a:pt x="3503" y="17550"/>
                  </a:cubicBezTo>
                  <a:cubicBezTo>
                    <a:pt x="4086" y="17550"/>
                    <a:pt x="4086" y="20250"/>
                    <a:pt x="4670" y="18900"/>
                  </a:cubicBezTo>
                  <a:cubicBezTo>
                    <a:pt x="5838" y="17550"/>
                    <a:pt x="5838" y="17550"/>
                    <a:pt x="7005" y="17550"/>
                  </a:cubicBezTo>
                  <a:cubicBezTo>
                    <a:pt x="8173" y="17550"/>
                    <a:pt x="7589" y="18900"/>
                    <a:pt x="8757" y="20250"/>
                  </a:cubicBezTo>
                  <a:cubicBezTo>
                    <a:pt x="9924" y="21600"/>
                    <a:pt x="11676" y="21600"/>
                    <a:pt x="12843" y="21600"/>
                  </a:cubicBezTo>
                  <a:cubicBezTo>
                    <a:pt x="14595" y="21600"/>
                    <a:pt x="15178" y="18900"/>
                    <a:pt x="16930" y="18900"/>
                  </a:cubicBezTo>
                  <a:cubicBezTo>
                    <a:pt x="18097" y="18900"/>
                    <a:pt x="19265" y="17550"/>
                    <a:pt x="19265" y="16200"/>
                  </a:cubicBezTo>
                  <a:cubicBezTo>
                    <a:pt x="19849" y="14850"/>
                    <a:pt x="19849" y="13500"/>
                    <a:pt x="19849" y="12150"/>
                  </a:cubicBezTo>
                  <a:cubicBezTo>
                    <a:pt x="19849" y="9450"/>
                    <a:pt x="20432" y="12150"/>
                    <a:pt x="21016" y="10800"/>
                  </a:cubicBezTo>
                  <a:cubicBezTo>
                    <a:pt x="21600" y="8100"/>
                    <a:pt x="21016" y="4050"/>
                    <a:pt x="21016" y="2700"/>
                  </a:cubicBezTo>
                  <a:cubicBezTo>
                    <a:pt x="19849" y="2700"/>
                    <a:pt x="19265" y="2700"/>
                    <a:pt x="18681" y="27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74" name="Shape 774"/>
            <p:cNvSpPr/>
            <p:nvPr/>
          </p:nvSpPr>
          <p:spPr>
            <a:xfrm>
              <a:off x="6973566" y="2665738"/>
              <a:ext cx="444863" cy="462824"/>
            </a:xfrm>
            <a:custGeom>
              <a:avLst/>
              <a:gdLst/>
              <a:ahLst/>
              <a:cxnLst>
                <a:cxn ang="0">
                  <a:pos x="wd2" y="hd2"/>
                </a:cxn>
                <a:cxn ang="5400000">
                  <a:pos x="wd2" y="hd2"/>
                </a:cxn>
                <a:cxn ang="10800000">
                  <a:pos x="wd2" y="hd2"/>
                </a:cxn>
                <a:cxn ang="16200000">
                  <a:pos x="wd2" y="hd2"/>
                </a:cxn>
              </a:cxnLst>
              <a:rect l="0" t="0" r="r" b="b"/>
              <a:pathLst>
                <a:path w="21097" h="21382" extrusionOk="0">
                  <a:moveTo>
                    <a:pt x="14021" y="3709"/>
                  </a:moveTo>
                  <a:cubicBezTo>
                    <a:pt x="14400" y="3317"/>
                    <a:pt x="15158" y="3709"/>
                    <a:pt x="15537" y="3317"/>
                  </a:cubicBezTo>
                  <a:cubicBezTo>
                    <a:pt x="16295" y="2924"/>
                    <a:pt x="15916" y="2531"/>
                    <a:pt x="16295" y="2138"/>
                  </a:cubicBezTo>
                  <a:cubicBezTo>
                    <a:pt x="16295" y="1746"/>
                    <a:pt x="16674" y="1353"/>
                    <a:pt x="17053" y="1353"/>
                  </a:cubicBezTo>
                  <a:cubicBezTo>
                    <a:pt x="17432" y="960"/>
                    <a:pt x="17053" y="960"/>
                    <a:pt x="17053" y="175"/>
                  </a:cubicBezTo>
                  <a:cubicBezTo>
                    <a:pt x="16674" y="567"/>
                    <a:pt x="16295" y="567"/>
                    <a:pt x="15537" y="567"/>
                  </a:cubicBezTo>
                  <a:cubicBezTo>
                    <a:pt x="14779" y="567"/>
                    <a:pt x="14021" y="1746"/>
                    <a:pt x="13642" y="1353"/>
                  </a:cubicBezTo>
                  <a:cubicBezTo>
                    <a:pt x="12505" y="960"/>
                    <a:pt x="10611" y="1353"/>
                    <a:pt x="10232" y="175"/>
                  </a:cubicBezTo>
                  <a:cubicBezTo>
                    <a:pt x="9853" y="-218"/>
                    <a:pt x="8716" y="175"/>
                    <a:pt x="8337" y="175"/>
                  </a:cubicBezTo>
                  <a:cubicBezTo>
                    <a:pt x="7579" y="960"/>
                    <a:pt x="7579" y="175"/>
                    <a:pt x="7200" y="175"/>
                  </a:cubicBezTo>
                  <a:cubicBezTo>
                    <a:pt x="6821" y="175"/>
                    <a:pt x="6821" y="960"/>
                    <a:pt x="6821" y="960"/>
                  </a:cubicBezTo>
                  <a:cubicBezTo>
                    <a:pt x="6821" y="960"/>
                    <a:pt x="6442" y="1353"/>
                    <a:pt x="6442" y="1353"/>
                  </a:cubicBezTo>
                  <a:cubicBezTo>
                    <a:pt x="6442" y="1746"/>
                    <a:pt x="6063" y="1746"/>
                    <a:pt x="5684" y="1746"/>
                  </a:cubicBezTo>
                  <a:cubicBezTo>
                    <a:pt x="5684" y="1746"/>
                    <a:pt x="5305" y="1746"/>
                    <a:pt x="4926" y="1746"/>
                  </a:cubicBezTo>
                  <a:cubicBezTo>
                    <a:pt x="4926" y="1746"/>
                    <a:pt x="4926" y="1746"/>
                    <a:pt x="4547" y="1353"/>
                  </a:cubicBezTo>
                  <a:cubicBezTo>
                    <a:pt x="4547" y="1353"/>
                    <a:pt x="4168" y="2531"/>
                    <a:pt x="4168" y="2924"/>
                  </a:cubicBezTo>
                  <a:cubicBezTo>
                    <a:pt x="4168" y="3317"/>
                    <a:pt x="3411" y="2138"/>
                    <a:pt x="3411" y="1746"/>
                  </a:cubicBezTo>
                  <a:cubicBezTo>
                    <a:pt x="2653" y="1353"/>
                    <a:pt x="2274" y="2531"/>
                    <a:pt x="1895" y="2531"/>
                  </a:cubicBezTo>
                  <a:cubicBezTo>
                    <a:pt x="1137" y="2531"/>
                    <a:pt x="379" y="2531"/>
                    <a:pt x="0" y="2531"/>
                  </a:cubicBezTo>
                  <a:cubicBezTo>
                    <a:pt x="0" y="2924"/>
                    <a:pt x="379" y="3317"/>
                    <a:pt x="379" y="3709"/>
                  </a:cubicBezTo>
                  <a:cubicBezTo>
                    <a:pt x="379" y="4495"/>
                    <a:pt x="0" y="4495"/>
                    <a:pt x="0" y="5280"/>
                  </a:cubicBezTo>
                  <a:cubicBezTo>
                    <a:pt x="0" y="5673"/>
                    <a:pt x="0" y="6851"/>
                    <a:pt x="758" y="6851"/>
                  </a:cubicBezTo>
                  <a:cubicBezTo>
                    <a:pt x="1137" y="7244"/>
                    <a:pt x="1516" y="6851"/>
                    <a:pt x="1516" y="8029"/>
                  </a:cubicBezTo>
                  <a:cubicBezTo>
                    <a:pt x="2274" y="7637"/>
                    <a:pt x="3789" y="6066"/>
                    <a:pt x="4547" y="6458"/>
                  </a:cubicBezTo>
                  <a:cubicBezTo>
                    <a:pt x="4926" y="6851"/>
                    <a:pt x="5305" y="7244"/>
                    <a:pt x="5684" y="7244"/>
                  </a:cubicBezTo>
                  <a:cubicBezTo>
                    <a:pt x="6063" y="7244"/>
                    <a:pt x="6442" y="8029"/>
                    <a:pt x="6442" y="8422"/>
                  </a:cubicBezTo>
                  <a:cubicBezTo>
                    <a:pt x="6821" y="8815"/>
                    <a:pt x="6821" y="9207"/>
                    <a:pt x="6821" y="9600"/>
                  </a:cubicBezTo>
                  <a:cubicBezTo>
                    <a:pt x="7200" y="9993"/>
                    <a:pt x="7579" y="10386"/>
                    <a:pt x="7958" y="10778"/>
                  </a:cubicBezTo>
                  <a:cubicBezTo>
                    <a:pt x="8716" y="11171"/>
                    <a:pt x="9474" y="11957"/>
                    <a:pt x="10611" y="12742"/>
                  </a:cubicBezTo>
                  <a:cubicBezTo>
                    <a:pt x="11368" y="13527"/>
                    <a:pt x="11747" y="13527"/>
                    <a:pt x="12505" y="13920"/>
                  </a:cubicBezTo>
                  <a:cubicBezTo>
                    <a:pt x="13642" y="14706"/>
                    <a:pt x="14400" y="15884"/>
                    <a:pt x="15916" y="16277"/>
                  </a:cubicBezTo>
                  <a:cubicBezTo>
                    <a:pt x="16674" y="16669"/>
                    <a:pt x="16674" y="17847"/>
                    <a:pt x="17053" y="18633"/>
                  </a:cubicBezTo>
                  <a:cubicBezTo>
                    <a:pt x="17053" y="19418"/>
                    <a:pt x="15916" y="20204"/>
                    <a:pt x="16295" y="21382"/>
                  </a:cubicBezTo>
                  <a:cubicBezTo>
                    <a:pt x="16295" y="20989"/>
                    <a:pt x="18568" y="19026"/>
                    <a:pt x="18568" y="18633"/>
                  </a:cubicBezTo>
                  <a:cubicBezTo>
                    <a:pt x="18947" y="18240"/>
                    <a:pt x="17811" y="17455"/>
                    <a:pt x="17811" y="17455"/>
                  </a:cubicBezTo>
                  <a:cubicBezTo>
                    <a:pt x="17053" y="16669"/>
                    <a:pt x="18568" y="15098"/>
                    <a:pt x="18947" y="15491"/>
                  </a:cubicBezTo>
                  <a:cubicBezTo>
                    <a:pt x="19326" y="15884"/>
                    <a:pt x="19705" y="15884"/>
                    <a:pt x="20084" y="15884"/>
                  </a:cubicBezTo>
                  <a:cubicBezTo>
                    <a:pt x="20463" y="16277"/>
                    <a:pt x="20463" y="16669"/>
                    <a:pt x="20842" y="17062"/>
                  </a:cubicBezTo>
                  <a:cubicBezTo>
                    <a:pt x="21600" y="17062"/>
                    <a:pt x="20463" y="15491"/>
                    <a:pt x="20084" y="15098"/>
                  </a:cubicBezTo>
                  <a:cubicBezTo>
                    <a:pt x="19326" y="14313"/>
                    <a:pt x="17811" y="14313"/>
                    <a:pt x="16674" y="13527"/>
                  </a:cubicBezTo>
                  <a:cubicBezTo>
                    <a:pt x="16295" y="13135"/>
                    <a:pt x="17432" y="12349"/>
                    <a:pt x="16674" y="12349"/>
                  </a:cubicBezTo>
                  <a:cubicBezTo>
                    <a:pt x="16295" y="11957"/>
                    <a:pt x="15537" y="12349"/>
                    <a:pt x="14779" y="11957"/>
                  </a:cubicBezTo>
                  <a:cubicBezTo>
                    <a:pt x="14021" y="11564"/>
                    <a:pt x="13642" y="10778"/>
                    <a:pt x="13263" y="9993"/>
                  </a:cubicBezTo>
                  <a:cubicBezTo>
                    <a:pt x="12884" y="9207"/>
                    <a:pt x="12884" y="8422"/>
                    <a:pt x="12126" y="8029"/>
                  </a:cubicBezTo>
                  <a:cubicBezTo>
                    <a:pt x="11747" y="7637"/>
                    <a:pt x="10232" y="7244"/>
                    <a:pt x="10232" y="6458"/>
                  </a:cubicBezTo>
                  <a:cubicBezTo>
                    <a:pt x="10232" y="6066"/>
                    <a:pt x="10232" y="5673"/>
                    <a:pt x="10232" y="5673"/>
                  </a:cubicBezTo>
                  <a:cubicBezTo>
                    <a:pt x="10611" y="4887"/>
                    <a:pt x="10611" y="4887"/>
                    <a:pt x="10611" y="4495"/>
                  </a:cubicBezTo>
                  <a:cubicBezTo>
                    <a:pt x="10232" y="3317"/>
                    <a:pt x="11368" y="3709"/>
                    <a:pt x="11368" y="3317"/>
                  </a:cubicBezTo>
                  <a:cubicBezTo>
                    <a:pt x="11747" y="2924"/>
                    <a:pt x="12126" y="2924"/>
                    <a:pt x="12126" y="2924"/>
                  </a:cubicBezTo>
                  <a:cubicBezTo>
                    <a:pt x="12884" y="2924"/>
                    <a:pt x="12884" y="3317"/>
                    <a:pt x="12884" y="3709"/>
                  </a:cubicBezTo>
                  <a:cubicBezTo>
                    <a:pt x="13263" y="3709"/>
                    <a:pt x="13642" y="3709"/>
                    <a:pt x="14021" y="3709"/>
                  </a:cubicBezTo>
                  <a:cubicBezTo>
                    <a:pt x="14021" y="3317"/>
                    <a:pt x="13642" y="3709"/>
                    <a:pt x="14021" y="3709"/>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75" name="Shape 775"/>
            <p:cNvSpPr/>
            <p:nvPr/>
          </p:nvSpPr>
          <p:spPr>
            <a:xfrm>
              <a:off x="7242556" y="2686983"/>
              <a:ext cx="211024" cy="213577"/>
            </a:xfrm>
            <a:custGeom>
              <a:avLst/>
              <a:gdLst/>
              <a:ahLst/>
              <a:cxnLst>
                <a:cxn ang="0">
                  <a:pos x="wd2" y="hd2"/>
                </a:cxn>
                <a:cxn ang="5400000">
                  <a:pos x="wd2" y="hd2"/>
                </a:cxn>
                <a:cxn ang="10800000">
                  <a:pos x="wd2" y="hd2"/>
                </a:cxn>
                <a:cxn ang="16200000">
                  <a:pos x="wd2" y="hd2"/>
                </a:cxn>
              </a:cxnLst>
              <a:rect l="0" t="0" r="r" b="b"/>
              <a:pathLst>
                <a:path w="21156" h="21600" extrusionOk="0">
                  <a:moveTo>
                    <a:pt x="9156" y="8640"/>
                  </a:moveTo>
                  <a:cubicBezTo>
                    <a:pt x="11556" y="8640"/>
                    <a:pt x="13956" y="6912"/>
                    <a:pt x="16356" y="7776"/>
                  </a:cubicBezTo>
                  <a:cubicBezTo>
                    <a:pt x="17956" y="7776"/>
                    <a:pt x="19556" y="8640"/>
                    <a:pt x="21156" y="9504"/>
                  </a:cubicBezTo>
                  <a:cubicBezTo>
                    <a:pt x="20356" y="7776"/>
                    <a:pt x="20356" y="6048"/>
                    <a:pt x="19556" y="3456"/>
                  </a:cubicBezTo>
                  <a:cubicBezTo>
                    <a:pt x="17156" y="5184"/>
                    <a:pt x="14756" y="3456"/>
                    <a:pt x="13156" y="2592"/>
                  </a:cubicBezTo>
                  <a:cubicBezTo>
                    <a:pt x="11556" y="1728"/>
                    <a:pt x="10756" y="1728"/>
                    <a:pt x="9956" y="0"/>
                  </a:cubicBezTo>
                  <a:cubicBezTo>
                    <a:pt x="9956" y="0"/>
                    <a:pt x="8356" y="864"/>
                    <a:pt x="8356" y="1728"/>
                  </a:cubicBezTo>
                  <a:cubicBezTo>
                    <a:pt x="6756" y="2592"/>
                    <a:pt x="7556" y="6912"/>
                    <a:pt x="4356" y="6048"/>
                  </a:cubicBezTo>
                  <a:cubicBezTo>
                    <a:pt x="2756" y="5184"/>
                    <a:pt x="1156" y="6048"/>
                    <a:pt x="356" y="6048"/>
                  </a:cubicBezTo>
                  <a:cubicBezTo>
                    <a:pt x="-444" y="6912"/>
                    <a:pt x="356" y="9504"/>
                    <a:pt x="356" y="9504"/>
                  </a:cubicBezTo>
                  <a:cubicBezTo>
                    <a:pt x="356" y="9504"/>
                    <a:pt x="1956" y="8640"/>
                    <a:pt x="1956" y="8640"/>
                  </a:cubicBezTo>
                  <a:cubicBezTo>
                    <a:pt x="2756" y="8640"/>
                    <a:pt x="2756" y="10368"/>
                    <a:pt x="2756" y="11232"/>
                  </a:cubicBezTo>
                  <a:cubicBezTo>
                    <a:pt x="2756" y="9504"/>
                    <a:pt x="3556" y="6912"/>
                    <a:pt x="4356" y="8640"/>
                  </a:cubicBezTo>
                  <a:cubicBezTo>
                    <a:pt x="5156" y="11232"/>
                    <a:pt x="6756" y="12960"/>
                    <a:pt x="8356" y="14688"/>
                  </a:cubicBezTo>
                  <a:cubicBezTo>
                    <a:pt x="10756" y="17280"/>
                    <a:pt x="14756" y="19008"/>
                    <a:pt x="17956" y="21600"/>
                  </a:cubicBezTo>
                  <a:cubicBezTo>
                    <a:pt x="17956" y="19872"/>
                    <a:pt x="17956" y="19872"/>
                    <a:pt x="16356" y="19008"/>
                  </a:cubicBezTo>
                  <a:cubicBezTo>
                    <a:pt x="14756" y="18144"/>
                    <a:pt x="13156" y="17280"/>
                    <a:pt x="12356" y="16416"/>
                  </a:cubicBezTo>
                  <a:cubicBezTo>
                    <a:pt x="10756" y="14688"/>
                    <a:pt x="6756" y="8640"/>
                    <a:pt x="9156" y="864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76" name="Shape 776"/>
            <p:cNvSpPr/>
            <p:nvPr/>
          </p:nvSpPr>
          <p:spPr>
            <a:xfrm>
              <a:off x="6509751" y="2443772"/>
              <a:ext cx="514152" cy="471420"/>
            </a:xfrm>
            <a:custGeom>
              <a:avLst/>
              <a:gdLst/>
              <a:ahLst/>
              <a:cxnLst>
                <a:cxn ang="0">
                  <a:pos x="wd2" y="hd2"/>
                </a:cxn>
                <a:cxn ang="5400000">
                  <a:pos x="wd2" y="hd2"/>
                </a:cxn>
                <a:cxn ang="10800000">
                  <a:pos x="wd2" y="hd2"/>
                </a:cxn>
                <a:cxn ang="16200000">
                  <a:pos x="wd2" y="hd2"/>
                </a:cxn>
              </a:cxnLst>
              <a:rect l="0" t="0" r="r" b="b"/>
              <a:pathLst>
                <a:path w="20989" h="21126" extrusionOk="0">
                  <a:moveTo>
                    <a:pt x="18982" y="11652"/>
                  </a:moveTo>
                  <a:cubicBezTo>
                    <a:pt x="18655" y="10894"/>
                    <a:pt x="17673" y="12410"/>
                    <a:pt x="18000" y="11273"/>
                  </a:cubicBezTo>
                  <a:cubicBezTo>
                    <a:pt x="18000" y="10894"/>
                    <a:pt x="18982" y="9000"/>
                    <a:pt x="19309" y="9000"/>
                  </a:cubicBezTo>
                  <a:cubicBezTo>
                    <a:pt x="19637" y="8621"/>
                    <a:pt x="19964" y="9379"/>
                    <a:pt x="20291" y="8621"/>
                  </a:cubicBezTo>
                  <a:cubicBezTo>
                    <a:pt x="20618" y="7484"/>
                    <a:pt x="20291" y="6726"/>
                    <a:pt x="20946" y="5589"/>
                  </a:cubicBezTo>
                  <a:cubicBezTo>
                    <a:pt x="21273" y="4831"/>
                    <a:pt x="19637" y="4831"/>
                    <a:pt x="19309" y="4831"/>
                  </a:cubicBezTo>
                  <a:cubicBezTo>
                    <a:pt x="18655" y="4831"/>
                    <a:pt x="18328" y="4452"/>
                    <a:pt x="18328" y="4073"/>
                  </a:cubicBezTo>
                  <a:cubicBezTo>
                    <a:pt x="18000" y="4073"/>
                    <a:pt x="17673" y="4073"/>
                    <a:pt x="17673" y="4073"/>
                  </a:cubicBezTo>
                  <a:cubicBezTo>
                    <a:pt x="17018" y="4073"/>
                    <a:pt x="15382" y="3316"/>
                    <a:pt x="15382" y="2558"/>
                  </a:cubicBezTo>
                  <a:cubicBezTo>
                    <a:pt x="15055" y="3694"/>
                    <a:pt x="14073" y="1800"/>
                    <a:pt x="13746" y="1800"/>
                  </a:cubicBezTo>
                  <a:cubicBezTo>
                    <a:pt x="13091" y="1421"/>
                    <a:pt x="12437" y="1042"/>
                    <a:pt x="12109" y="284"/>
                  </a:cubicBezTo>
                  <a:cubicBezTo>
                    <a:pt x="11782" y="-95"/>
                    <a:pt x="11128" y="-95"/>
                    <a:pt x="10800" y="284"/>
                  </a:cubicBezTo>
                  <a:cubicBezTo>
                    <a:pt x="10473" y="663"/>
                    <a:pt x="10146" y="1421"/>
                    <a:pt x="10473" y="1800"/>
                  </a:cubicBezTo>
                  <a:cubicBezTo>
                    <a:pt x="10473" y="2179"/>
                    <a:pt x="9818" y="2558"/>
                    <a:pt x="9491" y="2937"/>
                  </a:cubicBezTo>
                  <a:cubicBezTo>
                    <a:pt x="9164" y="2937"/>
                    <a:pt x="8509" y="2937"/>
                    <a:pt x="8182" y="3694"/>
                  </a:cubicBezTo>
                  <a:cubicBezTo>
                    <a:pt x="8182" y="4073"/>
                    <a:pt x="7855" y="4452"/>
                    <a:pt x="7528" y="4452"/>
                  </a:cubicBezTo>
                  <a:cubicBezTo>
                    <a:pt x="6873" y="4452"/>
                    <a:pt x="6546" y="4452"/>
                    <a:pt x="6218" y="4073"/>
                  </a:cubicBezTo>
                  <a:cubicBezTo>
                    <a:pt x="5564" y="4073"/>
                    <a:pt x="5564" y="3694"/>
                    <a:pt x="4909" y="3694"/>
                  </a:cubicBezTo>
                  <a:cubicBezTo>
                    <a:pt x="4255" y="3316"/>
                    <a:pt x="6218" y="5968"/>
                    <a:pt x="4909" y="5968"/>
                  </a:cubicBezTo>
                  <a:cubicBezTo>
                    <a:pt x="3928" y="5968"/>
                    <a:pt x="3273" y="6347"/>
                    <a:pt x="2618" y="5589"/>
                  </a:cubicBezTo>
                  <a:cubicBezTo>
                    <a:pt x="2291" y="5210"/>
                    <a:pt x="0" y="5968"/>
                    <a:pt x="0" y="6347"/>
                  </a:cubicBezTo>
                  <a:cubicBezTo>
                    <a:pt x="0" y="6726"/>
                    <a:pt x="982" y="6726"/>
                    <a:pt x="328" y="7105"/>
                  </a:cubicBezTo>
                  <a:cubicBezTo>
                    <a:pt x="-327" y="7484"/>
                    <a:pt x="655" y="7863"/>
                    <a:pt x="982" y="7863"/>
                  </a:cubicBezTo>
                  <a:cubicBezTo>
                    <a:pt x="1637" y="8242"/>
                    <a:pt x="4582" y="8621"/>
                    <a:pt x="4582" y="9379"/>
                  </a:cubicBezTo>
                  <a:cubicBezTo>
                    <a:pt x="4582" y="9758"/>
                    <a:pt x="3928" y="9758"/>
                    <a:pt x="4255" y="10516"/>
                  </a:cubicBezTo>
                  <a:cubicBezTo>
                    <a:pt x="4909" y="11273"/>
                    <a:pt x="5237" y="11273"/>
                    <a:pt x="5891" y="11652"/>
                  </a:cubicBezTo>
                  <a:cubicBezTo>
                    <a:pt x="6546" y="12031"/>
                    <a:pt x="5564" y="12789"/>
                    <a:pt x="6218" y="13168"/>
                  </a:cubicBezTo>
                  <a:cubicBezTo>
                    <a:pt x="6218" y="13168"/>
                    <a:pt x="6873" y="14305"/>
                    <a:pt x="6873" y="14305"/>
                  </a:cubicBezTo>
                  <a:cubicBezTo>
                    <a:pt x="6546" y="14684"/>
                    <a:pt x="6218" y="13547"/>
                    <a:pt x="5891" y="13547"/>
                  </a:cubicBezTo>
                  <a:cubicBezTo>
                    <a:pt x="5564" y="13547"/>
                    <a:pt x="5891" y="18094"/>
                    <a:pt x="4909" y="18473"/>
                  </a:cubicBezTo>
                  <a:cubicBezTo>
                    <a:pt x="5891" y="19231"/>
                    <a:pt x="7200" y="20368"/>
                    <a:pt x="8509" y="19989"/>
                  </a:cubicBezTo>
                  <a:cubicBezTo>
                    <a:pt x="8837" y="19989"/>
                    <a:pt x="9164" y="19610"/>
                    <a:pt x="9491" y="19989"/>
                  </a:cubicBezTo>
                  <a:cubicBezTo>
                    <a:pt x="9818" y="19989"/>
                    <a:pt x="10146" y="20368"/>
                    <a:pt x="10473" y="20747"/>
                  </a:cubicBezTo>
                  <a:cubicBezTo>
                    <a:pt x="11128" y="21126"/>
                    <a:pt x="13091" y="21505"/>
                    <a:pt x="12764" y="20368"/>
                  </a:cubicBezTo>
                  <a:cubicBezTo>
                    <a:pt x="12437" y="18473"/>
                    <a:pt x="14073" y="17716"/>
                    <a:pt x="15055" y="18094"/>
                  </a:cubicBezTo>
                  <a:cubicBezTo>
                    <a:pt x="16364" y="18473"/>
                    <a:pt x="17018" y="19610"/>
                    <a:pt x="18328" y="18852"/>
                  </a:cubicBezTo>
                  <a:cubicBezTo>
                    <a:pt x="18982" y="18473"/>
                    <a:pt x="19309" y="18094"/>
                    <a:pt x="19964" y="17716"/>
                  </a:cubicBezTo>
                  <a:cubicBezTo>
                    <a:pt x="19964" y="17716"/>
                    <a:pt x="20618" y="16958"/>
                    <a:pt x="19964" y="16958"/>
                  </a:cubicBezTo>
                  <a:cubicBezTo>
                    <a:pt x="19309" y="16579"/>
                    <a:pt x="18655" y="15063"/>
                    <a:pt x="18982" y="14305"/>
                  </a:cubicBezTo>
                  <a:cubicBezTo>
                    <a:pt x="19637" y="13547"/>
                    <a:pt x="19309" y="13547"/>
                    <a:pt x="18982" y="12789"/>
                  </a:cubicBezTo>
                  <a:cubicBezTo>
                    <a:pt x="18982" y="12410"/>
                    <a:pt x="18982" y="12031"/>
                    <a:pt x="18982" y="11652"/>
                  </a:cubicBezTo>
                  <a:cubicBezTo>
                    <a:pt x="18655" y="11273"/>
                    <a:pt x="18982" y="12031"/>
                    <a:pt x="18982" y="11652"/>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77" name="Shape 777"/>
            <p:cNvSpPr/>
            <p:nvPr/>
          </p:nvSpPr>
          <p:spPr>
            <a:xfrm>
              <a:off x="6946702" y="2633966"/>
              <a:ext cx="171414" cy="95200"/>
            </a:xfrm>
            <a:custGeom>
              <a:avLst/>
              <a:gdLst/>
              <a:ahLst/>
              <a:cxnLst>
                <a:cxn ang="0">
                  <a:pos x="wd2" y="hd2"/>
                </a:cxn>
                <a:cxn ang="5400000">
                  <a:pos x="wd2" y="hd2"/>
                </a:cxn>
                <a:cxn ang="10800000">
                  <a:pos x="wd2" y="hd2"/>
                </a:cxn>
                <a:cxn ang="16200000">
                  <a:pos x="wd2" y="hd2"/>
                </a:cxn>
              </a:cxnLst>
              <a:rect l="0" t="0" r="r" b="b"/>
              <a:pathLst>
                <a:path w="20886" h="16193" extrusionOk="0">
                  <a:moveTo>
                    <a:pt x="15977" y="640"/>
                  </a:moveTo>
                  <a:cubicBezTo>
                    <a:pt x="13031" y="-800"/>
                    <a:pt x="11068" y="640"/>
                    <a:pt x="8122" y="640"/>
                  </a:cubicBezTo>
                  <a:cubicBezTo>
                    <a:pt x="6159" y="640"/>
                    <a:pt x="8122" y="640"/>
                    <a:pt x="7141" y="2080"/>
                  </a:cubicBezTo>
                  <a:cubicBezTo>
                    <a:pt x="6159" y="2080"/>
                    <a:pt x="4195" y="2080"/>
                    <a:pt x="4195" y="2080"/>
                  </a:cubicBezTo>
                  <a:cubicBezTo>
                    <a:pt x="3213" y="2080"/>
                    <a:pt x="2231" y="6400"/>
                    <a:pt x="2231" y="6400"/>
                  </a:cubicBezTo>
                  <a:cubicBezTo>
                    <a:pt x="1250" y="7840"/>
                    <a:pt x="-714" y="13600"/>
                    <a:pt x="268" y="12160"/>
                  </a:cubicBezTo>
                  <a:cubicBezTo>
                    <a:pt x="2231" y="12160"/>
                    <a:pt x="2231" y="10720"/>
                    <a:pt x="3213" y="13600"/>
                  </a:cubicBezTo>
                  <a:cubicBezTo>
                    <a:pt x="3213" y="16480"/>
                    <a:pt x="4195" y="15040"/>
                    <a:pt x="6159" y="15040"/>
                  </a:cubicBezTo>
                  <a:cubicBezTo>
                    <a:pt x="7141" y="15040"/>
                    <a:pt x="9104" y="15040"/>
                    <a:pt x="10086" y="13600"/>
                  </a:cubicBezTo>
                  <a:cubicBezTo>
                    <a:pt x="11068" y="10720"/>
                    <a:pt x="12050" y="12160"/>
                    <a:pt x="12050" y="13600"/>
                  </a:cubicBezTo>
                  <a:cubicBezTo>
                    <a:pt x="14995" y="20800"/>
                    <a:pt x="14013" y="10720"/>
                    <a:pt x="14995" y="10720"/>
                  </a:cubicBezTo>
                  <a:cubicBezTo>
                    <a:pt x="15977" y="10720"/>
                    <a:pt x="15977" y="12160"/>
                    <a:pt x="16959" y="12160"/>
                  </a:cubicBezTo>
                  <a:cubicBezTo>
                    <a:pt x="17941" y="12160"/>
                    <a:pt x="18922" y="12160"/>
                    <a:pt x="19904" y="10720"/>
                  </a:cubicBezTo>
                  <a:cubicBezTo>
                    <a:pt x="20886" y="9280"/>
                    <a:pt x="20886" y="9280"/>
                    <a:pt x="20886" y="6400"/>
                  </a:cubicBezTo>
                  <a:cubicBezTo>
                    <a:pt x="20886" y="6400"/>
                    <a:pt x="17941" y="4960"/>
                    <a:pt x="16959" y="4960"/>
                  </a:cubicBezTo>
                  <a:cubicBezTo>
                    <a:pt x="15977" y="3520"/>
                    <a:pt x="15977" y="2080"/>
                    <a:pt x="15977" y="64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78" name="Shape 778"/>
            <p:cNvSpPr/>
            <p:nvPr/>
          </p:nvSpPr>
          <p:spPr>
            <a:xfrm>
              <a:off x="6804550" y="2424346"/>
              <a:ext cx="146375" cy="109673"/>
            </a:xfrm>
            <a:custGeom>
              <a:avLst/>
              <a:gdLst/>
              <a:ahLst/>
              <a:cxnLst>
                <a:cxn ang="0">
                  <a:pos x="wd2" y="hd2"/>
                </a:cxn>
                <a:cxn ang="5400000">
                  <a:pos x="wd2" y="hd2"/>
                </a:cxn>
                <a:cxn ang="10800000">
                  <a:pos x="wd2" y="hd2"/>
                </a:cxn>
                <a:cxn ang="16200000">
                  <a:pos x="wd2" y="hd2"/>
                </a:cxn>
              </a:cxnLst>
              <a:rect l="0" t="0" r="r" b="b"/>
              <a:pathLst>
                <a:path w="19004" h="21600" extrusionOk="0">
                  <a:moveTo>
                    <a:pt x="17763" y="14954"/>
                  </a:moveTo>
                  <a:cubicBezTo>
                    <a:pt x="16734" y="14954"/>
                    <a:pt x="19820" y="11631"/>
                    <a:pt x="18791" y="9969"/>
                  </a:cubicBezTo>
                  <a:cubicBezTo>
                    <a:pt x="18791" y="8308"/>
                    <a:pt x="17763" y="4985"/>
                    <a:pt x="16734" y="4985"/>
                  </a:cubicBezTo>
                  <a:cubicBezTo>
                    <a:pt x="15706" y="3323"/>
                    <a:pt x="13649" y="0"/>
                    <a:pt x="11591" y="0"/>
                  </a:cubicBezTo>
                  <a:cubicBezTo>
                    <a:pt x="9534" y="0"/>
                    <a:pt x="8506" y="1662"/>
                    <a:pt x="6449" y="1662"/>
                  </a:cubicBezTo>
                  <a:cubicBezTo>
                    <a:pt x="4391" y="1662"/>
                    <a:pt x="3363" y="0"/>
                    <a:pt x="1306" y="1662"/>
                  </a:cubicBezTo>
                  <a:cubicBezTo>
                    <a:pt x="-1780" y="4985"/>
                    <a:pt x="1306" y="8308"/>
                    <a:pt x="3363" y="9969"/>
                  </a:cubicBezTo>
                  <a:cubicBezTo>
                    <a:pt x="5420" y="11631"/>
                    <a:pt x="6449" y="11631"/>
                    <a:pt x="8506" y="14954"/>
                  </a:cubicBezTo>
                  <a:cubicBezTo>
                    <a:pt x="8506" y="16615"/>
                    <a:pt x="10563" y="16615"/>
                    <a:pt x="10563" y="14954"/>
                  </a:cubicBezTo>
                  <a:cubicBezTo>
                    <a:pt x="10563" y="16615"/>
                    <a:pt x="15706" y="21600"/>
                    <a:pt x="16734" y="21600"/>
                  </a:cubicBezTo>
                  <a:cubicBezTo>
                    <a:pt x="16734" y="18277"/>
                    <a:pt x="16734" y="16615"/>
                    <a:pt x="17763" y="14954"/>
                  </a:cubicBezTo>
                  <a:cubicBezTo>
                    <a:pt x="17763" y="14954"/>
                    <a:pt x="15706" y="16615"/>
                    <a:pt x="17763" y="14954"/>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79" name="Shape 779"/>
            <p:cNvSpPr/>
            <p:nvPr/>
          </p:nvSpPr>
          <p:spPr>
            <a:xfrm>
              <a:off x="6934703" y="2502272"/>
              <a:ext cx="22503" cy="31750"/>
            </a:xfrm>
            <a:custGeom>
              <a:avLst/>
              <a:gdLst/>
              <a:ahLst/>
              <a:cxnLst>
                <a:cxn ang="0">
                  <a:pos x="wd2" y="hd2"/>
                </a:cxn>
                <a:cxn ang="5400000">
                  <a:pos x="wd2" y="hd2"/>
                </a:cxn>
                <a:cxn ang="10800000">
                  <a:pos x="wd2" y="hd2"/>
                </a:cxn>
                <a:cxn ang="16200000">
                  <a:pos x="wd2" y="hd2"/>
                </a:cxn>
              </a:cxnLst>
              <a:rect l="0" t="0" r="r" b="b"/>
              <a:pathLst>
                <a:path w="16200" h="21600" extrusionOk="0">
                  <a:moveTo>
                    <a:pt x="5400" y="0"/>
                  </a:moveTo>
                  <a:cubicBezTo>
                    <a:pt x="0" y="0"/>
                    <a:pt x="0" y="10800"/>
                    <a:pt x="0" y="16200"/>
                  </a:cubicBezTo>
                  <a:cubicBezTo>
                    <a:pt x="0" y="21600"/>
                    <a:pt x="10800" y="21600"/>
                    <a:pt x="16200" y="21600"/>
                  </a:cubicBezTo>
                  <a:cubicBezTo>
                    <a:pt x="16200" y="10800"/>
                    <a:pt x="16200" y="5400"/>
                    <a:pt x="5400" y="0"/>
                  </a:cubicBezTo>
                  <a:cubicBezTo>
                    <a:pt x="-5400" y="5400"/>
                    <a:pt x="10800" y="5400"/>
                    <a:pt x="5400"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80" name="Shape 780"/>
            <p:cNvSpPr/>
            <p:nvPr/>
          </p:nvSpPr>
          <p:spPr>
            <a:xfrm>
              <a:off x="6829018" y="2306015"/>
              <a:ext cx="160918" cy="152969"/>
            </a:xfrm>
            <a:custGeom>
              <a:avLst/>
              <a:gdLst/>
              <a:ahLst/>
              <a:cxnLst>
                <a:cxn ang="0">
                  <a:pos x="wd2" y="hd2"/>
                </a:cxn>
                <a:cxn ang="5400000">
                  <a:pos x="wd2" y="hd2"/>
                </a:cxn>
                <a:cxn ang="10800000">
                  <a:pos x="wd2" y="hd2"/>
                </a:cxn>
                <a:cxn ang="16200000">
                  <a:pos x="wd2" y="hd2"/>
                </a:cxn>
              </a:cxnLst>
              <a:rect l="0" t="0" r="r" b="b"/>
              <a:pathLst>
                <a:path w="21600" h="21600" extrusionOk="0">
                  <a:moveTo>
                    <a:pt x="5400" y="16800"/>
                  </a:moveTo>
                  <a:cubicBezTo>
                    <a:pt x="7560" y="14400"/>
                    <a:pt x="14040" y="19200"/>
                    <a:pt x="15120" y="21600"/>
                  </a:cubicBezTo>
                  <a:cubicBezTo>
                    <a:pt x="16200" y="19200"/>
                    <a:pt x="16200" y="16800"/>
                    <a:pt x="15120" y="15600"/>
                  </a:cubicBezTo>
                  <a:cubicBezTo>
                    <a:pt x="14040" y="10800"/>
                    <a:pt x="16200" y="13200"/>
                    <a:pt x="18360" y="13200"/>
                  </a:cubicBezTo>
                  <a:cubicBezTo>
                    <a:pt x="20520" y="12000"/>
                    <a:pt x="20520" y="9600"/>
                    <a:pt x="19440" y="7200"/>
                  </a:cubicBezTo>
                  <a:cubicBezTo>
                    <a:pt x="19440" y="7200"/>
                    <a:pt x="21600" y="6000"/>
                    <a:pt x="21600" y="6000"/>
                  </a:cubicBezTo>
                  <a:cubicBezTo>
                    <a:pt x="21600" y="3600"/>
                    <a:pt x="21600" y="2400"/>
                    <a:pt x="20520" y="0"/>
                  </a:cubicBezTo>
                  <a:cubicBezTo>
                    <a:pt x="20520" y="0"/>
                    <a:pt x="16200" y="1200"/>
                    <a:pt x="16200" y="1200"/>
                  </a:cubicBezTo>
                  <a:cubicBezTo>
                    <a:pt x="14040" y="1200"/>
                    <a:pt x="12960" y="1200"/>
                    <a:pt x="10800" y="3600"/>
                  </a:cubicBezTo>
                  <a:cubicBezTo>
                    <a:pt x="10800" y="3600"/>
                    <a:pt x="14040" y="6000"/>
                    <a:pt x="12960" y="7200"/>
                  </a:cubicBezTo>
                  <a:cubicBezTo>
                    <a:pt x="10800" y="9600"/>
                    <a:pt x="9720" y="4800"/>
                    <a:pt x="10800" y="4800"/>
                  </a:cubicBezTo>
                  <a:cubicBezTo>
                    <a:pt x="10800" y="4800"/>
                    <a:pt x="7560" y="6000"/>
                    <a:pt x="7560" y="7200"/>
                  </a:cubicBezTo>
                  <a:cubicBezTo>
                    <a:pt x="7560" y="8400"/>
                    <a:pt x="6480" y="8400"/>
                    <a:pt x="5400" y="9600"/>
                  </a:cubicBezTo>
                  <a:cubicBezTo>
                    <a:pt x="5400" y="10800"/>
                    <a:pt x="3240" y="14400"/>
                    <a:pt x="5400" y="14400"/>
                  </a:cubicBezTo>
                  <a:cubicBezTo>
                    <a:pt x="5400" y="14400"/>
                    <a:pt x="4320" y="14400"/>
                    <a:pt x="3240" y="14400"/>
                  </a:cubicBezTo>
                  <a:cubicBezTo>
                    <a:pt x="3240" y="14400"/>
                    <a:pt x="4320" y="14400"/>
                    <a:pt x="4320" y="14400"/>
                  </a:cubicBezTo>
                  <a:cubicBezTo>
                    <a:pt x="4320" y="14400"/>
                    <a:pt x="3240" y="14400"/>
                    <a:pt x="3240" y="14400"/>
                  </a:cubicBezTo>
                  <a:cubicBezTo>
                    <a:pt x="2160" y="15600"/>
                    <a:pt x="4320" y="16800"/>
                    <a:pt x="4320" y="16800"/>
                  </a:cubicBezTo>
                  <a:cubicBezTo>
                    <a:pt x="4320" y="15600"/>
                    <a:pt x="2160" y="15600"/>
                    <a:pt x="2160" y="15600"/>
                  </a:cubicBezTo>
                  <a:cubicBezTo>
                    <a:pt x="2160" y="15600"/>
                    <a:pt x="3240" y="16800"/>
                    <a:pt x="3240" y="16800"/>
                  </a:cubicBezTo>
                  <a:cubicBezTo>
                    <a:pt x="3240" y="16800"/>
                    <a:pt x="2160" y="15600"/>
                    <a:pt x="1080" y="16800"/>
                  </a:cubicBezTo>
                  <a:cubicBezTo>
                    <a:pt x="1080" y="16800"/>
                    <a:pt x="2160" y="18000"/>
                    <a:pt x="2160" y="18000"/>
                  </a:cubicBezTo>
                  <a:cubicBezTo>
                    <a:pt x="2160" y="16800"/>
                    <a:pt x="1080" y="16800"/>
                    <a:pt x="0" y="18000"/>
                  </a:cubicBezTo>
                  <a:cubicBezTo>
                    <a:pt x="1080" y="18000"/>
                    <a:pt x="4320" y="19200"/>
                    <a:pt x="5400" y="16800"/>
                  </a:cubicBezTo>
                  <a:cubicBezTo>
                    <a:pt x="5400" y="16800"/>
                    <a:pt x="5400" y="18000"/>
                    <a:pt x="5400" y="168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81" name="Shape 781"/>
            <p:cNvSpPr/>
            <p:nvPr/>
          </p:nvSpPr>
          <p:spPr>
            <a:xfrm>
              <a:off x="7022657" y="2056777"/>
              <a:ext cx="120004" cy="176466"/>
            </a:xfrm>
            <a:custGeom>
              <a:avLst/>
              <a:gdLst/>
              <a:ahLst/>
              <a:cxnLst>
                <a:cxn ang="0">
                  <a:pos x="wd2" y="hd2"/>
                </a:cxn>
                <a:cxn ang="5400000">
                  <a:pos x="wd2" y="hd2"/>
                </a:cxn>
                <a:cxn ang="10800000">
                  <a:pos x="wd2" y="hd2"/>
                </a:cxn>
                <a:cxn ang="16200000">
                  <a:pos x="wd2" y="hd2"/>
                </a:cxn>
              </a:cxnLst>
              <a:rect l="0" t="0" r="r" b="b"/>
              <a:pathLst>
                <a:path w="21600" h="20318" extrusionOk="0">
                  <a:moveTo>
                    <a:pt x="14400" y="20072"/>
                  </a:moveTo>
                  <a:cubicBezTo>
                    <a:pt x="14400" y="19090"/>
                    <a:pt x="8640" y="17127"/>
                    <a:pt x="11520" y="16145"/>
                  </a:cubicBezTo>
                  <a:cubicBezTo>
                    <a:pt x="12960" y="15163"/>
                    <a:pt x="12960" y="12218"/>
                    <a:pt x="15840" y="11236"/>
                  </a:cubicBezTo>
                  <a:cubicBezTo>
                    <a:pt x="15840" y="11236"/>
                    <a:pt x="15840" y="12218"/>
                    <a:pt x="15840" y="12218"/>
                  </a:cubicBezTo>
                  <a:cubicBezTo>
                    <a:pt x="17280" y="12218"/>
                    <a:pt x="21600" y="10254"/>
                    <a:pt x="21600" y="9272"/>
                  </a:cubicBezTo>
                  <a:cubicBezTo>
                    <a:pt x="21600" y="8290"/>
                    <a:pt x="15840" y="8290"/>
                    <a:pt x="15840" y="6327"/>
                  </a:cubicBezTo>
                  <a:cubicBezTo>
                    <a:pt x="15840" y="5345"/>
                    <a:pt x="14400" y="5345"/>
                    <a:pt x="14400" y="4363"/>
                  </a:cubicBezTo>
                  <a:cubicBezTo>
                    <a:pt x="14400" y="3381"/>
                    <a:pt x="17280" y="4363"/>
                    <a:pt x="17280" y="3381"/>
                  </a:cubicBezTo>
                  <a:cubicBezTo>
                    <a:pt x="17280" y="2399"/>
                    <a:pt x="17280" y="1418"/>
                    <a:pt x="17280" y="436"/>
                  </a:cubicBezTo>
                  <a:cubicBezTo>
                    <a:pt x="17280" y="-546"/>
                    <a:pt x="17280" y="436"/>
                    <a:pt x="15840" y="436"/>
                  </a:cubicBezTo>
                  <a:cubicBezTo>
                    <a:pt x="11520" y="436"/>
                    <a:pt x="12960" y="1418"/>
                    <a:pt x="10080" y="3381"/>
                  </a:cubicBezTo>
                  <a:cubicBezTo>
                    <a:pt x="8640" y="4363"/>
                    <a:pt x="4320" y="2399"/>
                    <a:pt x="2880" y="4363"/>
                  </a:cubicBezTo>
                  <a:cubicBezTo>
                    <a:pt x="0" y="6327"/>
                    <a:pt x="4320" y="6327"/>
                    <a:pt x="5760" y="5345"/>
                  </a:cubicBezTo>
                  <a:cubicBezTo>
                    <a:pt x="7200" y="4363"/>
                    <a:pt x="10080" y="5345"/>
                    <a:pt x="8640" y="7309"/>
                  </a:cubicBezTo>
                  <a:cubicBezTo>
                    <a:pt x="8640" y="6327"/>
                    <a:pt x="5760" y="5345"/>
                    <a:pt x="5760" y="7309"/>
                  </a:cubicBezTo>
                  <a:cubicBezTo>
                    <a:pt x="4320" y="7309"/>
                    <a:pt x="2880" y="8290"/>
                    <a:pt x="2880" y="7309"/>
                  </a:cubicBezTo>
                  <a:cubicBezTo>
                    <a:pt x="2880" y="8290"/>
                    <a:pt x="0" y="6327"/>
                    <a:pt x="0" y="8290"/>
                  </a:cubicBezTo>
                  <a:cubicBezTo>
                    <a:pt x="0" y="10254"/>
                    <a:pt x="0" y="11236"/>
                    <a:pt x="0" y="13199"/>
                  </a:cubicBezTo>
                  <a:cubicBezTo>
                    <a:pt x="1440" y="14181"/>
                    <a:pt x="2880" y="14181"/>
                    <a:pt x="2880" y="15163"/>
                  </a:cubicBezTo>
                  <a:cubicBezTo>
                    <a:pt x="4320" y="17127"/>
                    <a:pt x="1440" y="18109"/>
                    <a:pt x="2880" y="19090"/>
                  </a:cubicBezTo>
                  <a:cubicBezTo>
                    <a:pt x="5760" y="21054"/>
                    <a:pt x="11520" y="20072"/>
                    <a:pt x="14400" y="20072"/>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82" name="Shape 782"/>
            <p:cNvSpPr/>
            <p:nvPr/>
          </p:nvSpPr>
          <p:spPr>
            <a:xfrm>
              <a:off x="6941672" y="2222320"/>
              <a:ext cx="349011" cy="431991"/>
            </a:xfrm>
            <a:custGeom>
              <a:avLst/>
              <a:gdLst/>
              <a:ahLst/>
              <a:cxnLst>
                <a:cxn ang="0">
                  <a:pos x="wd2" y="hd2"/>
                </a:cxn>
                <a:cxn ang="5400000">
                  <a:pos x="wd2" y="hd2"/>
                </a:cxn>
                <a:cxn ang="10800000">
                  <a:pos x="wd2" y="hd2"/>
                </a:cxn>
                <a:cxn ang="16200000">
                  <a:pos x="wd2" y="hd2"/>
                </a:cxn>
              </a:cxnLst>
              <a:rect l="0" t="0" r="r" b="b"/>
              <a:pathLst>
                <a:path w="21099" h="21270" extrusionOk="0">
                  <a:moveTo>
                    <a:pt x="20739" y="9969"/>
                  </a:moveTo>
                  <a:cubicBezTo>
                    <a:pt x="20259" y="9138"/>
                    <a:pt x="20259" y="8308"/>
                    <a:pt x="20259" y="7477"/>
                  </a:cubicBezTo>
                  <a:cubicBezTo>
                    <a:pt x="19779" y="6646"/>
                    <a:pt x="19299" y="6231"/>
                    <a:pt x="19779" y="4985"/>
                  </a:cubicBezTo>
                  <a:cubicBezTo>
                    <a:pt x="20259" y="4154"/>
                    <a:pt x="19779" y="3323"/>
                    <a:pt x="19299" y="2908"/>
                  </a:cubicBezTo>
                  <a:cubicBezTo>
                    <a:pt x="18819" y="2492"/>
                    <a:pt x="17859" y="2077"/>
                    <a:pt x="17859" y="1662"/>
                  </a:cubicBezTo>
                  <a:cubicBezTo>
                    <a:pt x="17859" y="1662"/>
                    <a:pt x="18339" y="1246"/>
                    <a:pt x="17859" y="831"/>
                  </a:cubicBezTo>
                  <a:cubicBezTo>
                    <a:pt x="17379" y="831"/>
                    <a:pt x="17379" y="2077"/>
                    <a:pt x="17379" y="2077"/>
                  </a:cubicBezTo>
                  <a:cubicBezTo>
                    <a:pt x="16419" y="2077"/>
                    <a:pt x="16419" y="1662"/>
                    <a:pt x="15459" y="1662"/>
                  </a:cubicBezTo>
                  <a:cubicBezTo>
                    <a:pt x="14499" y="2077"/>
                    <a:pt x="13059" y="2908"/>
                    <a:pt x="11619" y="2908"/>
                  </a:cubicBezTo>
                  <a:cubicBezTo>
                    <a:pt x="11139" y="2492"/>
                    <a:pt x="12099" y="2077"/>
                    <a:pt x="12099" y="1662"/>
                  </a:cubicBezTo>
                  <a:cubicBezTo>
                    <a:pt x="11139" y="1662"/>
                    <a:pt x="10659" y="2077"/>
                    <a:pt x="9699" y="1662"/>
                  </a:cubicBezTo>
                  <a:cubicBezTo>
                    <a:pt x="9219" y="1246"/>
                    <a:pt x="10659" y="415"/>
                    <a:pt x="9219" y="415"/>
                  </a:cubicBezTo>
                  <a:cubicBezTo>
                    <a:pt x="8259" y="415"/>
                    <a:pt x="7299" y="415"/>
                    <a:pt x="5859" y="0"/>
                  </a:cubicBezTo>
                  <a:cubicBezTo>
                    <a:pt x="6339" y="415"/>
                    <a:pt x="6819" y="415"/>
                    <a:pt x="6819" y="1246"/>
                  </a:cubicBezTo>
                  <a:cubicBezTo>
                    <a:pt x="6339" y="1662"/>
                    <a:pt x="6339" y="1662"/>
                    <a:pt x="6819" y="2492"/>
                  </a:cubicBezTo>
                  <a:cubicBezTo>
                    <a:pt x="6819" y="3323"/>
                    <a:pt x="6819" y="2908"/>
                    <a:pt x="7779" y="2908"/>
                  </a:cubicBezTo>
                  <a:cubicBezTo>
                    <a:pt x="8259" y="2908"/>
                    <a:pt x="8739" y="3323"/>
                    <a:pt x="9219" y="3738"/>
                  </a:cubicBezTo>
                  <a:cubicBezTo>
                    <a:pt x="8739" y="3323"/>
                    <a:pt x="7299" y="3323"/>
                    <a:pt x="6819" y="3323"/>
                  </a:cubicBezTo>
                  <a:cubicBezTo>
                    <a:pt x="6819" y="3323"/>
                    <a:pt x="6339" y="3323"/>
                    <a:pt x="6339" y="3323"/>
                  </a:cubicBezTo>
                  <a:cubicBezTo>
                    <a:pt x="5859" y="3738"/>
                    <a:pt x="6339" y="4154"/>
                    <a:pt x="5859" y="4154"/>
                  </a:cubicBezTo>
                  <a:cubicBezTo>
                    <a:pt x="4899" y="4569"/>
                    <a:pt x="2979" y="2492"/>
                    <a:pt x="2499" y="4154"/>
                  </a:cubicBezTo>
                  <a:cubicBezTo>
                    <a:pt x="2979" y="4985"/>
                    <a:pt x="3459" y="5815"/>
                    <a:pt x="2499" y="6231"/>
                  </a:cubicBezTo>
                  <a:cubicBezTo>
                    <a:pt x="2019" y="7062"/>
                    <a:pt x="2019" y="6231"/>
                    <a:pt x="2499" y="7062"/>
                  </a:cubicBezTo>
                  <a:cubicBezTo>
                    <a:pt x="2499" y="9138"/>
                    <a:pt x="-381" y="8308"/>
                    <a:pt x="99" y="9138"/>
                  </a:cubicBezTo>
                  <a:cubicBezTo>
                    <a:pt x="99" y="9554"/>
                    <a:pt x="579" y="9969"/>
                    <a:pt x="579" y="10800"/>
                  </a:cubicBezTo>
                  <a:cubicBezTo>
                    <a:pt x="579" y="11631"/>
                    <a:pt x="99" y="11631"/>
                    <a:pt x="579" y="12462"/>
                  </a:cubicBezTo>
                  <a:cubicBezTo>
                    <a:pt x="1059" y="12877"/>
                    <a:pt x="-381" y="13708"/>
                    <a:pt x="99" y="13708"/>
                  </a:cubicBezTo>
                  <a:cubicBezTo>
                    <a:pt x="1059" y="14123"/>
                    <a:pt x="579" y="14954"/>
                    <a:pt x="1059" y="15369"/>
                  </a:cubicBezTo>
                  <a:cubicBezTo>
                    <a:pt x="1539" y="16615"/>
                    <a:pt x="3459" y="16200"/>
                    <a:pt x="4899" y="16615"/>
                  </a:cubicBezTo>
                  <a:cubicBezTo>
                    <a:pt x="4899" y="16615"/>
                    <a:pt x="3939" y="19938"/>
                    <a:pt x="3939" y="20354"/>
                  </a:cubicBezTo>
                  <a:cubicBezTo>
                    <a:pt x="5859" y="20354"/>
                    <a:pt x="6819" y="19938"/>
                    <a:pt x="8739" y="20354"/>
                  </a:cubicBezTo>
                  <a:cubicBezTo>
                    <a:pt x="8739" y="20354"/>
                    <a:pt x="10659" y="21600"/>
                    <a:pt x="10659" y="21185"/>
                  </a:cubicBezTo>
                  <a:cubicBezTo>
                    <a:pt x="11139" y="20354"/>
                    <a:pt x="11619" y="20354"/>
                    <a:pt x="12099" y="20769"/>
                  </a:cubicBezTo>
                  <a:cubicBezTo>
                    <a:pt x="12579" y="21185"/>
                    <a:pt x="14979" y="19938"/>
                    <a:pt x="15459" y="20354"/>
                  </a:cubicBezTo>
                  <a:cubicBezTo>
                    <a:pt x="15459" y="20354"/>
                    <a:pt x="17379" y="20769"/>
                    <a:pt x="16899" y="20354"/>
                  </a:cubicBezTo>
                  <a:cubicBezTo>
                    <a:pt x="16419" y="19108"/>
                    <a:pt x="15939" y="19108"/>
                    <a:pt x="16899" y="18692"/>
                  </a:cubicBezTo>
                  <a:cubicBezTo>
                    <a:pt x="17859" y="17862"/>
                    <a:pt x="17859" y="17862"/>
                    <a:pt x="18819" y="17862"/>
                  </a:cubicBezTo>
                  <a:cubicBezTo>
                    <a:pt x="19299" y="17446"/>
                    <a:pt x="16899" y="15785"/>
                    <a:pt x="16419" y="15369"/>
                  </a:cubicBezTo>
                  <a:cubicBezTo>
                    <a:pt x="15939" y="15369"/>
                    <a:pt x="14499" y="13292"/>
                    <a:pt x="14979" y="12877"/>
                  </a:cubicBezTo>
                  <a:cubicBezTo>
                    <a:pt x="16899" y="12462"/>
                    <a:pt x="17859" y="12046"/>
                    <a:pt x="19299" y="10800"/>
                  </a:cubicBezTo>
                  <a:cubicBezTo>
                    <a:pt x="19779" y="10385"/>
                    <a:pt x="20259" y="12046"/>
                    <a:pt x="20739" y="11631"/>
                  </a:cubicBezTo>
                  <a:cubicBezTo>
                    <a:pt x="21219" y="11215"/>
                    <a:pt x="21219" y="10385"/>
                    <a:pt x="20739" y="9969"/>
                  </a:cubicBezTo>
                  <a:cubicBezTo>
                    <a:pt x="20739" y="9554"/>
                    <a:pt x="20739" y="9969"/>
                    <a:pt x="20739" y="9969"/>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83" name="Shape 783"/>
            <p:cNvSpPr/>
            <p:nvPr/>
          </p:nvSpPr>
          <p:spPr>
            <a:xfrm>
              <a:off x="7565401" y="2365448"/>
              <a:ext cx="705463" cy="429974"/>
            </a:xfrm>
            <a:custGeom>
              <a:avLst/>
              <a:gdLst/>
              <a:ahLst/>
              <a:cxnLst>
                <a:cxn ang="0">
                  <a:pos x="wd2" y="hd2"/>
                </a:cxn>
                <a:cxn ang="5400000">
                  <a:pos x="wd2" y="hd2"/>
                </a:cxn>
                <a:cxn ang="10800000">
                  <a:pos x="wd2" y="hd2"/>
                </a:cxn>
                <a:cxn ang="16200000">
                  <a:pos x="wd2" y="hd2"/>
                </a:cxn>
              </a:cxnLst>
              <a:rect l="0" t="0" r="r" b="b"/>
              <a:pathLst>
                <a:path w="21407" h="20761" extrusionOk="0">
                  <a:moveTo>
                    <a:pt x="0" y="10643"/>
                  </a:moveTo>
                  <a:cubicBezTo>
                    <a:pt x="0" y="11865"/>
                    <a:pt x="1699" y="11865"/>
                    <a:pt x="2184" y="11865"/>
                  </a:cubicBezTo>
                  <a:cubicBezTo>
                    <a:pt x="2670" y="11865"/>
                    <a:pt x="3155" y="12681"/>
                    <a:pt x="3883" y="12273"/>
                  </a:cubicBezTo>
                  <a:cubicBezTo>
                    <a:pt x="4126" y="11458"/>
                    <a:pt x="4854" y="11050"/>
                    <a:pt x="5339" y="11050"/>
                  </a:cubicBezTo>
                  <a:cubicBezTo>
                    <a:pt x="6067" y="10235"/>
                    <a:pt x="7524" y="11050"/>
                    <a:pt x="8009" y="11865"/>
                  </a:cubicBezTo>
                  <a:cubicBezTo>
                    <a:pt x="8737" y="13496"/>
                    <a:pt x="8980" y="15126"/>
                    <a:pt x="9708" y="16348"/>
                  </a:cubicBezTo>
                  <a:cubicBezTo>
                    <a:pt x="10193" y="15941"/>
                    <a:pt x="10193" y="15533"/>
                    <a:pt x="10679" y="15126"/>
                  </a:cubicBezTo>
                  <a:cubicBezTo>
                    <a:pt x="11164" y="15126"/>
                    <a:pt x="11164" y="15941"/>
                    <a:pt x="11407" y="16348"/>
                  </a:cubicBezTo>
                  <a:cubicBezTo>
                    <a:pt x="11649" y="16756"/>
                    <a:pt x="13834" y="17164"/>
                    <a:pt x="13834" y="16756"/>
                  </a:cubicBezTo>
                  <a:cubicBezTo>
                    <a:pt x="13834" y="17164"/>
                    <a:pt x="12378" y="17979"/>
                    <a:pt x="12378" y="18386"/>
                  </a:cubicBezTo>
                  <a:cubicBezTo>
                    <a:pt x="12620" y="18794"/>
                    <a:pt x="13591" y="18386"/>
                    <a:pt x="13348" y="19609"/>
                  </a:cubicBezTo>
                  <a:cubicBezTo>
                    <a:pt x="13106" y="20424"/>
                    <a:pt x="13834" y="21239"/>
                    <a:pt x="14319" y="20424"/>
                  </a:cubicBezTo>
                  <a:cubicBezTo>
                    <a:pt x="14804" y="20016"/>
                    <a:pt x="15533" y="19201"/>
                    <a:pt x="16261" y="19201"/>
                  </a:cubicBezTo>
                  <a:cubicBezTo>
                    <a:pt x="16989" y="19201"/>
                    <a:pt x="17231" y="19201"/>
                    <a:pt x="17474" y="18386"/>
                  </a:cubicBezTo>
                  <a:cubicBezTo>
                    <a:pt x="17474" y="18386"/>
                    <a:pt x="16746" y="18386"/>
                    <a:pt x="16503" y="18386"/>
                  </a:cubicBezTo>
                  <a:cubicBezTo>
                    <a:pt x="16018" y="18386"/>
                    <a:pt x="15533" y="18794"/>
                    <a:pt x="15290" y="17571"/>
                  </a:cubicBezTo>
                  <a:cubicBezTo>
                    <a:pt x="14562" y="15941"/>
                    <a:pt x="16989" y="15126"/>
                    <a:pt x="17474" y="15126"/>
                  </a:cubicBezTo>
                  <a:cubicBezTo>
                    <a:pt x="17960" y="14718"/>
                    <a:pt x="18445" y="14311"/>
                    <a:pt x="18930" y="13903"/>
                  </a:cubicBezTo>
                  <a:cubicBezTo>
                    <a:pt x="19173" y="13088"/>
                    <a:pt x="19658" y="12273"/>
                    <a:pt x="20387" y="12273"/>
                  </a:cubicBezTo>
                  <a:cubicBezTo>
                    <a:pt x="20629" y="12273"/>
                    <a:pt x="21115" y="12273"/>
                    <a:pt x="21115" y="11050"/>
                  </a:cubicBezTo>
                  <a:cubicBezTo>
                    <a:pt x="21115" y="10643"/>
                    <a:pt x="20872" y="10643"/>
                    <a:pt x="20872" y="10235"/>
                  </a:cubicBezTo>
                  <a:cubicBezTo>
                    <a:pt x="20872" y="9828"/>
                    <a:pt x="21357" y="9828"/>
                    <a:pt x="21357" y="9828"/>
                  </a:cubicBezTo>
                  <a:cubicBezTo>
                    <a:pt x="21357" y="9828"/>
                    <a:pt x="20872" y="9420"/>
                    <a:pt x="20872" y="9420"/>
                  </a:cubicBezTo>
                  <a:cubicBezTo>
                    <a:pt x="20872" y="9013"/>
                    <a:pt x="21600" y="9013"/>
                    <a:pt x="21357" y="8197"/>
                  </a:cubicBezTo>
                  <a:cubicBezTo>
                    <a:pt x="21357" y="8197"/>
                    <a:pt x="20872" y="7790"/>
                    <a:pt x="20629" y="7382"/>
                  </a:cubicBezTo>
                  <a:cubicBezTo>
                    <a:pt x="20387" y="6975"/>
                    <a:pt x="20144" y="7790"/>
                    <a:pt x="19901" y="6975"/>
                  </a:cubicBezTo>
                  <a:cubicBezTo>
                    <a:pt x="19658" y="6567"/>
                    <a:pt x="19416" y="6567"/>
                    <a:pt x="18930" y="6975"/>
                  </a:cubicBezTo>
                  <a:cubicBezTo>
                    <a:pt x="18688" y="6975"/>
                    <a:pt x="18445" y="5752"/>
                    <a:pt x="18202" y="5752"/>
                  </a:cubicBezTo>
                  <a:cubicBezTo>
                    <a:pt x="17960" y="5345"/>
                    <a:pt x="17717" y="6160"/>
                    <a:pt x="17474" y="6567"/>
                  </a:cubicBezTo>
                  <a:cubicBezTo>
                    <a:pt x="17231" y="6567"/>
                    <a:pt x="16989" y="5345"/>
                    <a:pt x="16746" y="5345"/>
                  </a:cubicBezTo>
                  <a:cubicBezTo>
                    <a:pt x="16503" y="5345"/>
                    <a:pt x="15775" y="5752"/>
                    <a:pt x="15775" y="5345"/>
                  </a:cubicBezTo>
                  <a:cubicBezTo>
                    <a:pt x="15775" y="4937"/>
                    <a:pt x="15775" y="4122"/>
                    <a:pt x="15533" y="3714"/>
                  </a:cubicBezTo>
                  <a:cubicBezTo>
                    <a:pt x="15290" y="3307"/>
                    <a:pt x="14804" y="3714"/>
                    <a:pt x="14562" y="3307"/>
                  </a:cubicBezTo>
                  <a:cubicBezTo>
                    <a:pt x="14319" y="2899"/>
                    <a:pt x="14076" y="2084"/>
                    <a:pt x="14562" y="1677"/>
                  </a:cubicBezTo>
                  <a:cubicBezTo>
                    <a:pt x="14804" y="1677"/>
                    <a:pt x="14319" y="454"/>
                    <a:pt x="14076" y="454"/>
                  </a:cubicBezTo>
                  <a:cubicBezTo>
                    <a:pt x="13834" y="47"/>
                    <a:pt x="13106" y="454"/>
                    <a:pt x="12863" y="47"/>
                  </a:cubicBezTo>
                  <a:cubicBezTo>
                    <a:pt x="12135" y="-361"/>
                    <a:pt x="12135" y="2084"/>
                    <a:pt x="11407" y="454"/>
                  </a:cubicBezTo>
                  <a:cubicBezTo>
                    <a:pt x="11164" y="454"/>
                    <a:pt x="10679" y="862"/>
                    <a:pt x="10436" y="862"/>
                  </a:cubicBezTo>
                  <a:cubicBezTo>
                    <a:pt x="9951" y="1269"/>
                    <a:pt x="10193" y="3307"/>
                    <a:pt x="9951" y="3307"/>
                  </a:cubicBezTo>
                  <a:cubicBezTo>
                    <a:pt x="9708" y="3307"/>
                    <a:pt x="9465" y="2492"/>
                    <a:pt x="9222" y="2492"/>
                  </a:cubicBezTo>
                  <a:cubicBezTo>
                    <a:pt x="9222" y="2492"/>
                    <a:pt x="8980" y="2899"/>
                    <a:pt x="8737" y="2899"/>
                  </a:cubicBezTo>
                  <a:cubicBezTo>
                    <a:pt x="8494" y="2899"/>
                    <a:pt x="8252" y="2492"/>
                    <a:pt x="8252" y="2084"/>
                  </a:cubicBezTo>
                  <a:cubicBezTo>
                    <a:pt x="8252" y="1677"/>
                    <a:pt x="7766" y="2492"/>
                    <a:pt x="7524" y="2492"/>
                  </a:cubicBezTo>
                  <a:cubicBezTo>
                    <a:pt x="7281" y="2492"/>
                    <a:pt x="7281" y="2084"/>
                    <a:pt x="7038" y="2084"/>
                  </a:cubicBezTo>
                  <a:cubicBezTo>
                    <a:pt x="6796" y="2084"/>
                    <a:pt x="6796" y="2492"/>
                    <a:pt x="6796" y="2899"/>
                  </a:cubicBezTo>
                  <a:cubicBezTo>
                    <a:pt x="6796" y="2899"/>
                    <a:pt x="5097" y="1677"/>
                    <a:pt x="5097" y="1677"/>
                  </a:cubicBezTo>
                  <a:cubicBezTo>
                    <a:pt x="4369" y="1269"/>
                    <a:pt x="3640" y="1269"/>
                    <a:pt x="2912" y="1269"/>
                  </a:cubicBezTo>
                  <a:cubicBezTo>
                    <a:pt x="2427" y="1269"/>
                    <a:pt x="2184" y="2084"/>
                    <a:pt x="1456" y="2084"/>
                  </a:cubicBezTo>
                  <a:cubicBezTo>
                    <a:pt x="1456" y="3307"/>
                    <a:pt x="2184" y="3307"/>
                    <a:pt x="2184" y="4122"/>
                  </a:cubicBezTo>
                  <a:cubicBezTo>
                    <a:pt x="2184" y="4530"/>
                    <a:pt x="2427" y="4937"/>
                    <a:pt x="2427" y="5345"/>
                  </a:cubicBezTo>
                  <a:cubicBezTo>
                    <a:pt x="2184" y="5752"/>
                    <a:pt x="1456" y="5752"/>
                    <a:pt x="1213" y="6160"/>
                  </a:cubicBezTo>
                  <a:cubicBezTo>
                    <a:pt x="485" y="6975"/>
                    <a:pt x="728" y="7790"/>
                    <a:pt x="485" y="9013"/>
                  </a:cubicBezTo>
                  <a:cubicBezTo>
                    <a:pt x="485" y="9828"/>
                    <a:pt x="243" y="10235"/>
                    <a:pt x="0" y="10643"/>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84" name="Shape 784"/>
            <p:cNvSpPr/>
            <p:nvPr/>
          </p:nvSpPr>
          <p:spPr>
            <a:xfrm>
              <a:off x="7359164" y="2525360"/>
              <a:ext cx="222604" cy="98641"/>
            </a:xfrm>
            <a:custGeom>
              <a:avLst/>
              <a:gdLst/>
              <a:ahLst/>
              <a:cxnLst>
                <a:cxn ang="0">
                  <a:pos x="wd2" y="hd2"/>
                </a:cxn>
                <a:cxn ang="5400000">
                  <a:pos x="wd2" y="hd2"/>
                </a:cxn>
                <a:cxn ang="10800000">
                  <a:pos x="wd2" y="hd2"/>
                </a:cxn>
                <a:cxn ang="16200000">
                  <a:pos x="wd2" y="hd2"/>
                </a:cxn>
              </a:cxnLst>
              <a:rect l="0" t="0" r="r" b="b"/>
              <a:pathLst>
                <a:path w="20034" h="20506" extrusionOk="0">
                  <a:moveTo>
                    <a:pt x="20034" y="7200"/>
                  </a:moveTo>
                  <a:cubicBezTo>
                    <a:pt x="17874" y="3600"/>
                    <a:pt x="17154" y="0"/>
                    <a:pt x="14274" y="0"/>
                  </a:cubicBezTo>
                  <a:cubicBezTo>
                    <a:pt x="12834" y="0"/>
                    <a:pt x="12114" y="0"/>
                    <a:pt x="10674" y="0"/>
                  </a:cubicBezTo>
                  <a:cubicBezTo>
                    <a:pt x="9234" y="0"/>
                    <a:pt x="9234" y="1800"/>
                    <a:pt x="8514" y="1800"/>
                  </a:cubicBezTo>
                  <a:cubicBezTo>
                    <a:pt x="7794" y="1800"/>
                    <a:pt x="7074" y="0"/>
                    <a:pt x="6354" y="0"/>
                  </a:cubicBezTo>
                  <a:cubicBezTo>
                    <a:pt x="5634" y="1800"/>
                    <a:pt x="4914" y="3600"/>
                    <a:pt x="4194" y="5400"/>
                  </a:cubicBezTo>
                  <a:cubicBezTo>
                    <a:pt x="2754" y="9000"/>
                    <a:pt x="-1566" y="7200"/>
                    <a:pt x="594" y="16200"/>
                  </a:cubicBezTo>
                  <a:cubicBezTo>
                    <a:pt x="1314" y="19800"/>
                    <a:pt x="4194" y="21600"/>
                    <a:pt x="6354" y="19800"/>
                  </a:cubicBezTo>
                  <a:cubicBezTo>
                    <a:pt x="7074" y="19800"/>
                    <a:pt x="7074" y="16200"/>
                    <a:pt x="7794" y="16200"/>
                  </a:cubicBezTo>
                  <a:cubicBezTo>
                    <a:pt x="9234" y="16200"/>
                    <a:pt x="10674" y="16200"/>
                    <a:pt x="11394" y="16200"/>
                  </a:cubicBezTo>
                  <a:cubicBezTo>
                    <a:pt x="12114" y="16200"/>
                    <a:pt x="12114" y="12600"/>
                    <a:pt x="12114" y="10800"/>
                  </a:cubicBezTo>
                  <a:cubicBezTo>
                    <a:pt x="12834" y="9000"/>
                    <a:pt x="14994" y="12600"/>
                    <a:pt x="15714" y="12600"/>
                  </a:cubicBezTo>
                  <a:cubicBezTo>
                    <a:pt x="16434" y="12600"/>
                    <a:pt x="17874" y="12600"/>
                    <a:pt x="18594" y="12600"/>
                  </a:cubicBezTo>
                  <a:cubicBezTo>
                    <a:pt x="19314" y="12600"/>
                    <a:pt x="19314" y="9000"/>
                    <a:pt x="20034" y="72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85" name="Shape 785"/>
            <p:cNvSpPr/>
            <p:nvPr/>
          </p:nvSpPr>
          <p:spPr>
            <a:xfrm>
              <a:off x="7609053" y="2144391"/>
              <a:ext cx="366342" cy="285123"/>
            </a:xfrm>
            <a:custGeom>
              <a:avLst/>
              <a:gdLst/>
              <a:ahLst/>
              <a:cxnLst>
                <a:cxn ang="0">
                  <a:pos x="wd2" y="hd2"/>
                </a:cxn>
                <a:cxn ang="5400000">
                  <a:pos x="wd2" y="hd2"/>
                </a:cxn>
                <a:cxn ang="10800000">
                  <a:pos x="wd2" y="hd2"/>
                </a:cxn>
                <a:cxn ang="16200000">
                  <a:pos x="wd2" y="hd2"/>
                </a:cxn>
              </a:cxnLst>
              <a:rect l="0" t="0" r="r" b="b"/>
              <a:pathLst>
                <a:path w="21024" h="20717" extrusionOk="0">
                  <a:moveTo>
                    <a:pt x="4897" y="17897"/>
                  </a:moveTo>
                  <a:cubicBezTo>
                    <a:pt x="6276" y="17897"/>
                    <a:pt x="7195" y="18514"/>
                    <a:pt x="8114" y="18514"/>
                  </a:cubicBezTo>
                  <a:cubicBezTo>
                    <a:pt x="8114" y="18514"/>
                    <a:pt x="10412" y="20366"/>
                    <a:pt x="10412" y="20366"/>
                  </a:cubicBezTo>
                  <a:cubicBezTo>
                    <a:pt x="10412" y="19749"/>
                    <a:pt x="10872" y="17897"/>
                    <a:pt x="11331" y="19131"/>
                  </a:cubicBezTo>
                  <a:cubicBezTo>
                    <a:pt x="12251" y="20983"/>
                    <a:pt x="12710" y="17897"/>
                    <a:pt x="13170" y="19749"/>
                  </a:cubicBezTo>
                  <a:cubicBezTo>
                    <a:pt x="13629" y="20983"/>
                    <a:pt x="14548" y="19749"/>
                    <a:pt x="15008" y="19749"/>
                  </a:cubicBezTo>
                  <a:cubicBezTo>
                    <a:pt x="15468" y="19131"/>
                    <a:pt x="16387" y="21600"/>
                    <a:pt x="16387" y="20366"/>
                  </a:cubicBezTo>
                  <a:cubicBezTo>
                    <a:pt x="16846" y="19131"/>
                    <a:pt x="16387" y="17897"/>
                    <a:pt x="17306" y="17280"/>
                  </a:cubicBezTo>
                  <a:cubicBezTo>
                    <a:pt x="17765" y="17280"/>
                    <a:pt x="18685" y="16663"/>
                    <a:pt x="19144" y="16663"/>
                  </a:cubicBezTo>
                  <a:cubicBezTo>
                    <a:pt x="18685" y="16046"/>
                    <a:pt x="18225" y="14811"/>
                    <a:pt x="18225" y="13577"/>
                  </a:cubicBezTo>
                  <a:cubicBezTo>
                    <a:pt x="18225" y="12343"/>
                    <a:pt x="19144" y="13577"/>
                    <a:pt x="20063" y="12960"/>
                  </a:cubicBezTo>
                  <a:cubicBezTo>
                    <a:pt x="20982" y="12960"/>
                    <a:pt x="21442" y="11726"/>
                    <a:pt x="20523" y="10491"/>
                  </a:cubicBezTo>
                  <a:cubicBezTo>
                    <a:pt x="20063" y="9874"/>
                    <a:pt x="19604" y="10491"/>
                    <a:pt x="19144" y="9257"/>
                  </a:cubicBezTo>
                  <a:cubicBezTo>
                    <a:pt x="18685" y="8640"/>
                    <a:pt x="18225" y="8023"/>
                    <a:pt x="17765" y="6789"/>
                  </a:cubicBezTo>
                  <a:cubicBezTo>
                    <a:pt x="17306" y="6171"/>
                    <a:pt x="17306" y="4937"/>
                    <a:pt x="17306" y="3703"/>
                  </a:cubicBezTo>
                  <a:cubicBezTo>
                    <a:pt x="17765" y="2469"/>
                    <a:pt x="16387" y="1234"/>
                    <a:pt x="15927" y="1234"/>
                  </a:cubicBezTo>
                  <a:cubicBezTo>
                    <a:pt x="15468" y="617"/>
                    <a:pt x="15468" y="1234"/>
                    <a:pt x="15008" y="1234"/>
                  </a:cubicBezTo>
                  <a:cubicBezTo>
                    <a:pt x="14089" y="1851"/>
                    <a:pt x="14089" y="1234"/>
                    <a:pt x="13629" y="617"/>
                  </a:cubicBezTo>
                  <a:cubicBezTo>
                    <a:pt x="13170" y="0"/>
                    <a:pt x="13170" y="1234"/>
                    <a:pt x="12710" y="1234"/>
                  </a:cubicBezTo>
                  <a:cubicBezTo>
                    <a:pt x="12251" y="1234"/>
                    <a:pt x="11331" y="0"/>
                    <a:pt x="11331" y="0"/>
                  </a:cubicBezTo>
                  <a:cubicBezTo>
                    <a:pt x="10412" y="0"/>
                    <a:pt x="10412" y="1234"/>
                    <a:pt x="9953" y="1234"/>
                  </a:cubicBezTo>
                  <a:cubicBezTo>
                    <a:pt x="9033" y="1851"/>
                    <a:pt x="8574" y="1851"/>
                    <a:pt x="7655" y="1851"/>
                  </a:cubicBezTo>
                  <a:cubicBezTo>
                    <a:pt x="7195" y="2469"/>
                    <a:pt x="7655" y="3703"/>
                    <a:pt x="7655" y="3703"/>
                  </a:cubicBezTo>
                  <a:cubicBezTo>
                    <a:pt x="7195" y="4937"/>
                    <a:pt x="5816" y="4320"/>
                    <a:pt x="5816" y="5554"/>
                  </a:cubicBezTo>
                  <a:cubicBezTo>
                    <a:pt x="5357" y="6171"/>
                    <a:pt x="5357" y="6789"/>
                    <a:pt x="5357" y="8023"/>
                  </a:cubicBezTo>
                  <a:cubicBezTo>
                    <a:pt x="5357" y="8640"/>
                    <a:pt x="3978" y="8640"/>
                    <a:pt x="3519" y="8640"/>
                  </a:cubicBezTo>
                  <a:cubicBezTo>
                    <a:pt x="2140" y="9257"/>
                    <a:pt x="1680" y="9874"/>
                    <a:pt x="302" y="9874"/>
                  </a:cubicBezTo>
                  <a:cubicBezTo>
                    <a:pt x="761" y="11726"/>
                    <a:pt x="2140" y="12960"/>
                    <a:pt x="761" y="14811"/>
                  </a:cubicBezTo>
                  <a:cubicBezTo>
                    <a:pt x="-158" y="15429"/>
                    <a:pt x="-158" y="16046"/>
                    <a:pt x="302" y="16663"/>
                  </a:cubicBezTo>
                  <a:cubicBezTo>
                    <a:pt x="1221" y="17280"/>
                    <a:pt x="302" y="18514"/>
                    <a:pt x="302" y="19131"/>
                  </a:cubicBezTo>
                  <a:cubicBezTo>
                    <a:pt x="1221" y="19131"/>
                    <a:pt x="1680" y="19131"/>
                    <a:pt x="2140" y="18514"/>
                  </a:cubicBezTo>
                  <a:cubicBezTo>
                    <a:pt x="3059" y="17897"/>
                    <a:pt x="4438" y="17897"/>
                    <a:pt x="4897" y="1789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86" name="Shape 786"/>
            <p:cNvSpPr/>
            <p:nvPr/>
          </p:nvSpPr>
          <p:spPr>
            <a:xfrm>
              <a:off x="7519036" y="2131798"/>
              <a:ext cx="224555" cy="150847"/>
            </a:xfrm>
            <a:custGeom>
              <a:avLst/>
              <a:gdLst/>
              <a:ahLst/>
              <a:cxnLst>
                <a:cxn ang="0">
                  <a:pos x="wd2" y="hd2"/>
                </a:cxn>
                <a:cxn ang="5400000">
                  <a:pos x="wd2" y="hd2"/>
                </a:cxn>
                <a:cxn ang="10800000">
                  <a:pos x="wd2" y="hd2"/>
                </a:cxn>
                <a:cxn ang="16200000">
                  <a:pos x="wd2" y="hd2"/>
                </a:cxn>
              </a:cxnLst>
              <a:rect l="0" t="0" r="r" b="b"/>
              <a:pathLst>
                <a:path w="20922" h="20160" extrusionOk="0">
                  <a:moveTo>
                    <a:pt x="11917" y="19831"/>
                  </a:moveTo>
                  <a:cubicBezTo>
                    <a:pt x="13407" y="17557"/>
                    <a:pt x="15641" y="17557"/>
                    <a:pt x="17131" y="16421"/>
                  </a:cubicBezTo>
                  <a:cubicBezTo>
                    <a:pt x="17131" y="15284"/>
                    <a:pt x="17131" y="14147"/>
                    <a:pt x="17131" y="13010"/>
                  </a:cubicBezTo>
                  <a:cubicBezTo>
                    <a:pt x="17876" y="10736"/>
                    <a:pt x="18621" y="10736"/>
                    <a:pt x="20110" y="9600"/>
                  </a:cubicBezTo>
                  <a:cubicBezTo>
                    <a:pt x="21600" y="8463"/>
                    <a:pt x="20855" y="5052"/>
                    <a:pt x="19366" y="3915"/>
                  </a:cubicBezTo>
                  <a:cubicBezTo>
                    <a:pt x="17876" y="2779"/>
                    <a:pt x="16386" y="1642"/>
                    <a:pt x="14152" y="505"/>
                  </a:cubicBezTo>
                  <a:cubicBezTo>
                    <a:pt x="12662" y="-632"/>
                    <a:pt x="9683" y="505"/>
                    <a:pt x="7448" y="505"/>
                  </a:cubicBezTo>
                  <a:cubicBezTo>
                    <a:pt x="5959" y="505"/>
                    <a:pt x="0" y="-632"/>
                    <a:pt x="0" y="3915"/>
                  </a:cubicBezTo>
                  <a:cubicBezTo>
                    <a:pt x="0" y="3915"/>
                    <a:pt x="745" y="5052"/>
                    <a:pt x="745" y="6189"/>
                  </a:cubicBezTo>
                  <a:cubicBezTo>
                    <a:pt x="1490" y="7326"/>
                    <a:pt x="745" y="8463"/>
                    <a:pt x="1490" y="9600"/>
                  </a:cubicBezTo>
                  <a:cubicBezTo>
                    <a:pt x="2234" y="9600"/>
                    <a:pt x="2979" y="11873"/>
                    <a:pt x="3724" y="10736"/>
                  </a:cubicBezTo>
                  <a:cubicBezTo>
                    <a:pt x="5214" y="10736"/>
                    <a:pt x="6703" y="9600"/>
                    <a:pt x="6703" y="11873"/>
                  </a:cubicBezTo>
                  <a:cubicBezTo>
                    <a:pt x="6703" y="13010"/>
                    <a:pt x="6703" y="15284"/>
                    <a:pt x="5959" y="16421"/>
                  </a:cubicBezTo>
                  <a:cubicBezTo>
                    <a:pt x="8193" y="16421"/>
                    <a:pt x="8193" y="16421"/>
                    <a:pt x="8938" y="19831"/>
                  </a:cubicBezTo>
                  <a:cubicBezTo>
                    <a:pt x="9683" y="19831"/>
                    <a:pt x="11917" y="19831"/>
                    <a:pt x="11917" y="19831"/>
                  </a:cubicBezTo>
                  <a:cubicBezTo>
                    <a:pt x="12662" y="18694"/>
                    <a:pt x="11172" y="20968"/>
                    <a:pt x="11917" y="19831"/>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87" name="Shape 787"/>
            <p:cNvSpPr/>
            <p:nvPr/>
          </p:nvSpPr>
          <p:spPr>
            <a:xfrm>
              <a:off x="7519036" y="2031226"/>
              <a:ext cx="286375" cy="141622"/>
            </a:xfrm>
            <a:custGeom>
              <a:avLst/>
              <a:gdLst/>
              <a:ahLst/>
              <a:cxnLst>
                <a:cxn ang="0">
                  <a:pos x="wd2" y="hd2"/>
                </a:cxn>
                <a:cxn ang="5400000">
                  <a:pos x="wd2" y="hd2"/>
                </a:cxn>
                <a:cxn ang="10800000">
                  <a:pos x="wd2" y="hd2"/>
                </a:cxn>
                <a:cxn ang="16200000">
                  <a:pos x="wd2" y="hd2"/>
                </a:cxn>
              </a:cxnLst>
              <a:rect l="0" t="0" r="r" b="b"/>
              <a:pathLst>
                <a:path w="21600" h="19998" extrusionOk="0">
                  <a:moveTo>
                    <a:pt x="6600" y="14871"/>
                  </a:moveTo>
                  <a:cubicBezTo>
                    <a:pt x="8400" y="14871"/>
                    <a:pt x="9600" y="13671"/>
                    <a:pt x="11400" y="13671"/>
                  </a:cubicBezTo>
                  <a:cubicBezTo>
                    <a:pt x="12000" y="13671"/>
                    <a:pt x="14400" y="16071"/>
                    <a:pt x="15000" y="17271"/>
                  </a:cubicBezTo>
                  <a:cubicBezTo>
                    <a:pt x="15600" y="18471"/>
                    <a:pt x="16200" y="20871"/>
                    <a:pt x="17400" y="19671"/>
                  </a:cubicBezTo>
                  <a:cubicBezTo>
                    <a:pt x="18000" y="19671"/>
                    <a:pt x="18600" y="18471"/>
                    <a:pt x="19800" y="18471"/>
                  </a:cubicBezTo>
                  <a:cubicBezTo>
                    <a:pt x="20400" y="18471"/>
                    <a:pt x="20400" y="16071"/>
                    <a:pt x="21600" y="16071"/>
                  </a:cubicBezTo>
                  <a:cubicBezTo>
                    <a:pt x="21000" y="13671"/>
                    <a:pt x="19800" y="10071"/>
                    <a:pt x="20400" y="8871"/>
                  </a:cubicBezTo>
                  <a:cubicBezTo>
                    <a:pt x="21000" y="6471"/>
                    <a:pt x="19200" y="4071"/>
                    <a:pt x="18600" y="4071"/>
                  </a:cubicBezTo>
                  <a:cubicBezTo>
                    <a:pt x="17400" y="2871"/>
                    <a:pt x="16200" y="5271"/>
                    <a:pt x="15000" y="2871"/>
                  </a:cubicBezTo>
                  <a:cubicBezTo>
                    <a:pt x="13200" y="471"/>
                    <a:pt x="12600" y="-729"/>
                    <a:pt x="10800" y="471"/>
                  </a:cubicBezTo>
                  <a:cubicBezTo>
                    <a:pt x="9600" y="1671"/>
                    <a:pt x="10200" y="2871"/>
                    <a:pt x="10200" y="5271"/>
                  </a:cubicBezTo>
                  <a:cubicBezTo>
                    <a:pt x="9600" y="6471"/>
                    <a:pt x="9600" y="7671"/>
                    <a:pt x="9000" y="7671"/>
                  </a:cubicBezTo>
                  <a:cubicBezTo>
                    <a:pt x="7200" y="10071"/>
                    <a:pt x="6000" y="5271"/>
                    <a:pt x="4800" y="4071"/>
                  </a:cubicBezTo>
                  <a:cubicBezTo>
                    <a:pt x="1800" y="-729"/>
                    <a:pt x="0" y="12471"/>
                    <a:pt x="0" y="17271"/>
                  </a:cubicBezTo>
                  <a:cubicBezTo>
                    <a:pt x="2400" y="14871"/>
                    <a:pt x="4200" y="14871"/>
                    <a:pt x="6600" y="14871"/>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88" name="Shape 788"/>
            <p:cNvSpPr/>
            <p:nvPr/>
          </p:nvSpPr>
          <p:spPr>
            <a:xfrm>
              <a:off x="7606310" y="1933705"/>
              <a:ext cx="190917" cy="12699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15300" y="21600"/>
                    <a:pt x="17100" y="21600"/>
                    <a:pt x="18000" y="21600"/>
                  </a:cubicBezTo>
                  <a:cubicBezTo>
                    <a:pt x="18000" y="20160"/>
                    <a:pt x="19800" y="20160"/>
                    <a:pt x="19800" y="18720"/>
                  </a:cubicBezTo>
                  <a:cubicBezTo>
                    <a:pt x="19800" y="17280"/>
                    <a:pt x="19800" y="15840"/>
                    <a:pt x="19800" y="14400"/>
                  </a:cubicBezTo>
                  <a:cubicBezTo>
                    <a:pt x="18900" y="11520"/>
                    <a:pt x="18000" y="10080"/>
                    <a:pt x="18900" y="7200"/>
                  </a:cubicBezTo>
                  <a:cubicBezTo>
                    <a:pt x="20700" y="5760"/>
                    <a:pt x="21600" y="2880"/>
                    <a:pt x="21600" y="0"/>
                  </a:cubicBezTo>
                  <a:cubicBezTo>
                    <a:pt x="19800" y="4320"/>
                    <a:pt x="13500" y="0"/>
                    <a:pt x="10800" y="0"/>
                  </a:cubicBezTo>
                  <a:cubicBezTo>
                    <a:pt x="9000" y="0"/>
                    <a:pt x="7200" y="0"/>
                    <a:pt x="5400" y="1440"/>
                  </a:cubicBezTo>
                  <a:cubicBezTo>
                    <a:pt x="4500" y="1440"/>
                    <a:pt x="0" y="7200"/>
                    <a:pt x="0" y="7200"/>
                  </a:cubicBezTo>
                  <a:cubicBezTo>
                    <a:pt x="0" y="8640"/>
                    <a:pt x="2700" y="7200"/>
                    <a:pt x="1800" y="8640"/>
                  </a:cubicBezTo>
                  <a:cubicBezTo>
                    <a:pt x="1800" y="10080"/>
                    <a:pt x="1800" y="10080"/>
                    <a:pt x="1800" y="11520"/>
                  </a:cubicBezTo>
                  <a:cubicBezTo>
                    <a:pt x="2700" y="14400"/>
                    <a:pt x="6300" y="12960"/>
                    <a:pt x="6300" y="12960"/>
                  </a:cubicBezTo>
                  <a:cubicBezTo>
                    <a:pt x="6300" y="14400"/>
                    <a:pt x="5400" y="17280"/>
                    <a:pt x="5400" y="18720"/>
                  </a:cubicBezTo>
                  <a:cubicBezTo>
                    <a:pt x="6300" y="17280"/>
                    <a:pt x="8100" y="15840"/>
                    <a:pt x="9900" y="17280"/>
                  </a:cubicBezTo>
                  <a:cubicBezTo>
                    <a:pt x="11700" y="18720"/>
                    <a:pt x="12600" y="21600"/>
                    <a:pt x="14400" y="21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89" name="Shape 789"/>
            <p:cNvSpPr/>
            <p:nvPr/>
          </p:nvSpPr>
          <p:spPr>
            <a:xfrm>
              <a:off x="7461764" y="2196343"/>
              <a:ext cx="128187" cy="59007"/>
            </a:xfrm>
            <a:custGeom>
              <a:avLst/>
              <a:gdLst/>
              <a:ahLst/>
              <a:cxnLst>
                <a:cxn ang="0">
                  <a:pos x="wd2" y="hd2"/>
                </a:cxn>
                <a:cxn ang="5400000">
                  <a:pos x="wd2" y="hd2"/>
                </a:cxn>
                <a:cxn ang="10800000">
                  <a:pos x="wd2" y="hd2"/>
                </a:cxn>
                <a:cxn ang="16200000">
                  <a:pos x="wd2" y="hd2"/>
                </a:cxn>
              </a:cxnLst>
              <a:rect l="0" t="0" r="r" b="b"/>
              <a:pathLst>
                <a:path w="21600" h="19200" extrusionOk="0">
                  <a:moveTo>
                    <a:pt x="21600" y="10800"/>
                  </a:moveTo>
                  <a:cubicBezTo>
                    <a:pt x="21600" y="2700"/>
                    <a:pt x="18900" y="5400"/>
                    <a:pt x="16200" y="5400"/>
                  </a:cubicBezTo>
                  <a:cubicBezTo>
                    <a:pt x="14850" y="8100"/>
                    <a:pt x="13500" y="2700"/>
                    <a:pt x="10800" y="0"/>
                  </a:cubicBezTo>
                  <a:cubicBezTo>
                    <a:pt x="10800" y="2700"/>
                    <a:pt x="10800" y="5400"/>
                    <a:pt x="9450" y="8100"/>
                  </a:cubicBezTo>
                  <a:cubicBezTo>
                    <a:pt x="8100" y="8100"/>
                    <a:pt x="9450" y="2700"/>
                    <a:pt x="6750" y="5400"/>
                  </a:cubicBezTo>
                  <a:cubicBezTo>
                    <a:pt x="5400" y="5400"/>
                    <a:pt x="2700" y="5400"/>
                    <a:pt x="2700" y="8100"/>
                  </a:cubicBezTo>
                  <a:cubicBezTo>
                    <a:pt x="1350" y="13500"/>
                    <a:pt x="2700" y="16200"/>
                    <a:pt x="0" y="13500"/>
                  </a:cubicBezTo>
                  <a:cubicBezTo>
                    <a:pt x="0" y="13500"/>
                    <a:pt x="0" y="13500"/>
                    <a:pt x="0" y="16200"/>
                  </a:cubicBezTo>
                  <a:cubicBezTo>
                    <a:pt x="0" y="16200"/>
                    <a:pt x="1350" y="16200"/>
                    <a:pt x="2700" y="16200"/>
                  </a:cubicBezTo>
                  <a:cubicBezTo>
                    <a:pt x="5400" y="18900"/>
                    <a:pt x="8100" y="18900"/>
                    <a:pt x="10800" y="18900"/>
                  </a:cubicBezTo>
                  <a:cubicBezTo>
                    <a:pt x="13500" y="18900"/>
                    <a:pt x="21600" y="21600"/>
                    <a:pt x="21600" y="108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90" name="Shape 790"/>
            <p:cNvSpPr/>
            <p:nvPr/>
          </p:nvSpPr>
          <p:spPr>
            <a:xfrm>
              <a:off x="7262664" y="2223555"/>
              <a:ext cx="381830" cy="337585"/>
            </a:xfrm>
            <a:custGeom>
              <a:avLst/>
              <a:gdLst/>
              <a:ahLst/>
              <a:cxnLst>
                <a:cxn ang="0">
                  <a:pos x="wd2" y="hd2"/>
                </a:cxn>
                <a:cxn ang="5400000">
                  <a:pos x="wd2" y="hd2"/>
                </a:cxn>
                <a:cxn ang="10800000">
                  <a:pos x="wd2" y="hd2"/>
                </a:cxn>
                <a:cxn ang="16200000">
                  <a:pos x="wd2" y="hd2"/>
                </a:cxn>
              </a:cxnLst>
              <a:rect l="0" t="0" r="r" b="b"/>
              <a:pathLst>
                <a:path w="21600" h="20541" extrusionOk="0">
                  <a:moveTo>
                    <a:pt x="450" y="5568"/>
                  </a:moveTo>
                  <a:cubicBezTo>
                    <a:pt x="450" y="6083"/>
                    <a:pt x="0" y="7111"/>
                    <a:pt x="0" y="7626"/>
                  </a:cubicBezTo>
                  <a:cubicBezTo>
                    <a:pt x="450" y="8140"/>
                    <a:pt x="900" y="9168"/>
                    <a:pt x="900" y="9683"/>
                  </a:cubicBezTo>
                  <a:cubicBezTo>
                    <a:pt x="900" y="10711"/>
                    <a:pt x="1350" y="12254"/>
                    <a:pt x="1800" y="13283"/>
                  </a:cubicBezTo>
                  <a:cubicBezTo>
                    <a:pt x="2250" y="14826"/>
                    <a:pt x="3600" y="14311"/>
                    <a:pt x="4050" y="15340"/>
                  </a:cubicBezTo>
                  <a:cubicBezTo>
                    <a:pt x="4050" y="15340"/>
                    <a:pt x="4050" y="16368"/>
                    <a:pt x="4500" y="16368"/>
                  </a:cubicBezTo>
                  <a:cubicBezTo>
                    <a:pt x="4950" y="16883"/>
                    <a:pt x="5400" y="15854"/>
                    <a:pt x="5850" y="15854"/>
                  </a:cubicBezTo>
                  <a:cubicBezTo>
                    <a:pt x="6750" y="15340"/>
                    <a:pt x="8550" y="17397"/>
                    <a:pt x="9450" y="17911"/>
                  </a:cubicBezTo>
                  <a:cubicBezTo>
                    <a:pt x="9900" y="18426"/>
                    <a:pt x="10350" y="19454"/>
                    <a:pt x="11250" y="18426"/>
                  </a:cubicBezTo>
                  <a:cubicBezTo>
                    <a:pt x="11700" y="17911"/>
                    <a:pt x="13950" y="18426"/>
                    <a:pt x="14850" y="18426"/>
                  </a:cubicBezTo>
                  <a:cubicBezTo>
                    <a:pt x="16200" y="18426"/>
                    <a:pt x="16650" y="19454"/>
                    <a:pt x="17550" y="20483"/>
                  </a:cubicBezTo>
                  <a:cubicBezTo>
                    <a:pt x="18000" y="20997"/>
                    <a:pt x="18000" y="17911"/>
                    <a:pt x="18450" y="17397"/>
                  </a:cubicBezTo>
                  <a:cubicBezTo>
                    <a:pt x="18900" y="16883"/>
                    <a:pt x="19350" y="16368"/>
                    <a:pt x="19800" y="15854"/>
                  </a:cubicBezTo>
                  <a:cubicBezTo>
                    <a:pt x="20250" y="15854"/>
                    <a:pt x="21600" y="15854"/>
                    <a:pt x="21600" y="15340"/>
                  </a:cubicBezTo>
                  <a:cubicBezTo>
                    <a:pt x="21150" y="13797"/>
                    <a:pt x="21150" y="13283"/>
                    <a:pt x="20250" y="12768"/>
                  </a:cubicBezTo>
                  <a:cubicBezTo>
                    <a:pt x="19350" y="11740"/>
                    <a:pt x="20700" y="10197"/>
                    <a:pt x="19800" y="9168"/>
                  </a:cubicBezTo>
                  <a:cubicBezTo>
                    <a:pt x="18900" y="8654"/>
                    <a:pt x="21150" y="6597"/>
                    <a:pt x="20700" y="5568"/>
                  </a:cubicBezTo>
                  <a:cubicBezTo>
                    <a:pt x="20250" y="4540"/>
                    <a:pt x="19800" y="4026"/>
                    <a:pt x="19800" y="2997"/>
                  </a:cubicBezTo>
                  <a:cubicBezTo>
                    <a:pt x="19800" y="2483"/>
                    <a:pt x="19800" y="1968"/>
                    <a:pt x="18900" y="1968"/>
                  </a:cubicBezTo>
                  <a:cubicBezTo>
                    <a:pt x="16650" y="940"/>
                    <a:pt x="13500" y="2483"/>
                    <a:pt x="11250" y="1454"/>
                  </a:cubicBezTo>
                  <a:cubicBezTo>
                    <a:pt x="11250" y="2997"/>
                    <a:pt x="9450" y="426"/>
                    <a:pt x="9000" y="426"/>
                  </a:cubicBezTo>
                  <a:cubicBezTo>
                    <a:pt x="7650" y="-603"/>
                    <a:pt x="6750" y="426"/>
                    <a:pt x="5850" y="1454"/>
                  </a:cubicBezTo>
                  <a:cubicBezTo>
                    <a:pt x="4500" y="1968"/>
                    <a:pt x="3600" y="2483"/>
                    <a:pt x="2700" y="2483"/>
                  </a:cubicBezTo>
                  <a:cubicBezTo>
                    <a:pt x="2250" y="2997"/>
                    <a:pt x="1350" y="2997"/>
                    <a:pt x="900" y="2997"/>
                  </a:cubicBezTo>
                  <a:cubicBezTo>
                    <a:pt x="450" y="3511"/>
                    <a:pt x="1350" y="4026"/>
                    <a:pt x="450" y="4026"/>
                  </a:cubicBezTo>
                  <a:cubicBezTo>
                    <a:pt x="450" y="4540"/>
                    <a:pt x="450" y="5054"/>
                    <a:pt x="450" y="5568"/>
                  </a:cubicBezTo>
                  <a:cubicBezTo>
                    <a:pt x="450" y="6597"/>
                    <a:pt x="450" y="5568"/>
                    <a:pt x="450" y="5568"/>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91" name="Shape 791"/>
            <p:cNvSpPr/>
            <p:nvPr/>
          </p:nvSpPr>
          <p:spPr>
            <a:xfrm>
              <a:off x="7494488" y="2585971"/>
              <a:ext cx="368195" cy="253982"/>
            </a:xfrm>
            <a:custGeom>
              <a:avLst/>
              <a:gdLst/>
              <a:ahLst/>
              <a:cxnLst>
                <a:cxn ang="0">
                  <a:pos x="wd2" y="hd2"/>
                </a:cxn>
                <a:cxn ang="5400000">
                  <a:pos x="wd2" y="hd2"/>
                </a:cxn>
                <a:cxn ang="10800000">
                  <a:pos x="wd2" y="hd2"/>
                </a:cxn>
                <a:cxn ang="16200000">
                  <a:pos x="wd2" y="hd2"/>
                </a:cxn>
              </a:cxnLst>
              <a:rect l="0" t="0" r="r" b="b"/>
              <a:pathLst>
                <a:path w="21600" h="21600" extrusionOk="0">
                  <a:moveTo>
                    <a:pt x="17843" y="9360"/>
                  </a:moveTo>
                  <a:cubicBezTo>
                    <a:pt x="18313" y="7200"/>
                    <a:pt x="16904" y="5760"/>
                    <a:pt x="16435" y="4320"/>
                  </a:cubicBezTo>
                  <a:cubicBezTo>
                    <a:pt x="15496" y="3600"/>
                    <a:pt x="15026" y="1440"/>
                    <a:pt x="15026" y="0"/>
                  </a:cubicBezTo>
                  <a:cubicBezTo>
                    <a:pt x="13617" y="720"/>
                    <a:pt x="12209" y="2880"/>
                    <a:pt x="10330" y="2880"/>
                  </a:cubicBezTo>
                  <a:cubicBezTo>
                    <a:pt x="9861" y="2880"/>
                    <a:pt x="8922" y="2160"/>
                    <a:pt x="8452" y="2160"/>
                  </a:cubicBezTo>
                  <a:cubicBezTo>
                    <a:pt x="7513" y="2160"/>
                    <a:pt x="6574" y="2160"/>
                    <a:pt x="5635" y="2160"/>
                  </a:cubicBezTo>
                  <a:cubicBezTo>
                    <a:pt x="5635" y="2160"/>
                    <a:pt x="4226" y="4320"/>
                    <a:pt x="3757" y="4320"/>
                  </a:cubicBezTo>
                  <a:cubicBezTo>
                    <a:pt x="3287" y="6480"/>
                    <a:pt x="2348" y="7920"/>
                    <a:pt x="1878" y="10080"/>
                  </a:cubicBezTo>
                  <a:cubicBezTo>
                    <a:pt x="1409" y="10080"/>
                    <a:pt x="470" y="10080"/>
                    <a:pt x="0" y="10800"/>
                  </a:cubicBezTo>
                  <a:cubicBezTo>
                    <a:pt x="0" y="11520"/>
                    <a:pt x="1409" y="12240"/>
                    <a:pt x="1409" y="12960"/>
                  </a:cubicBezTo>
                  <a:cubicBezTo>
                    <a:pt x="1409" y="14400"/>
                    <a:pt x="1878" y="14400"/>
                    <a:pt x="2348" y="15840"/>
                  </a:cubicBezTo>
                  <a:cubicBezTo>
                    <a:pt x="2348" y="17280"/>
                    <a:pt x="2817" y="17280"/>
                    <a:pt x="3757" y="17280"/>
                  </a:cubicBezTo>
                  <a:cubicBezTo>
                    <a:pt x="4226" y="17280"/>
                    <a:pt x="5165" y="17280"/>
                    <a:pt x="5165" y="18000"/>
                  </a:cubicBezTo>
                  <a:cubicBezTo>
                    <a:pt x="5165" y="18720"/>
                    <a:pt x="5165" y="19440"/>
                    <a:pt x="5165" y="20160"/>
                  </a:cubicBezTo>
                  <a:cubicBezTo>
                    <a:pt x="6104" y="21600"/>
                    <a:pt x="8452" y="21600"/>
                    <a:pt x="9861" y="21600"/>
                  </a:cubicBezTo>
                  <a:cubicBezTo>
                    <a:pt x="11270" y="21600"/>
                    <a:pt x="12209" y="21600"/>
                    <a:pt x="13148" y="20160"/>
                  </a:cubicBezTo>
                  <a:cubicBezTo>
                    <a:pt x="15026" y="18720"/>
                    <a:pt x="16904" y="20160"/>
                    <a:pt x="18783" y="21600"/>
                  </a:cubicBezTo>
                  <a:cubicBezTo>
                    <a:pt x="18783" y="20160"/>
                    <a:pt x="18783" y="18000"/>
                    <a:pt x="19252" y="16560"/>
                  </a:cubicBezTo>
                  <a:cubicBezTo>
                    <a:pt x="19722" y="15840"/>
                    <a:pt x="21130" y="17280"/>
                    <a:pt x="21600" y="14400"/>
                  </a:cubicBezTo>
                  <a:cubicBezTo>
                    <a:pt x="20191" y="12960"/>
                    <a:pt x="19722" y="14400"/>
                    <a:pt x="18313" y="14400"/>
                  </a:cubicBezTo>
                  <a:cubicBezTo>
                    <a:pt x="17374" y="13680"/>
                    <a:pt x="17374" y="10080"/>
                    <a:pt x="17843" y="9360"/>
                  </a:cubicBezTo>
                  <a:cubicBezTo>
                    <a:pt x="18313" y="7920"/>
                    <a:pt x="17374" y="10800"/>
                    <a:pt x="17843" y="936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92" name="Shape 792"/>
            <p:cNvSpPr/>
            <p:nvPr/>
          </p:nvSpPr>
          <p:spPr>
            <a:xfrm>
              <a:off x="7750860" y="2584085"/>
              <a:ext cx="120541" cy="163513"/>
            </a:xfrm>
            <a:custGeom>
              <a:avLst/>
              <a:gdLst/>
              <a:ahLst/>
              <a:cxnLst>
                <a:cxn ang="0">
                  <a:pos x="wd2" y="hd2"/>
                </a:cxn>
                <a:cxn ang="5400000">
                  <a:pos x="wd2" y="hd2"/>
                </a:cxn>
                <a:cxn ang="10800000">
                  <a:pos x="wd2" y="hd2"/>
                </a:cxn>
                <a:cxn ang="16200000">
                  <a:pos x="wd2" y="hd2"/>
                </a:cxn>
              </a:cxnLst>
              <a:rect l="0" t="0" r="r" b="b"/>
              <a:pathLst>
                <a:path w="19482" h="20740" extrusionOk="0">
                  <a:moveTo>
                    <a:pt x="17788" y="9940"/>
                  </a:moveTo>
                  <a:cubicBezTo>
                    <a:pt x="15247" y="7780"/>
                    <a:pt x="13976" y="3460"/>
                    <a:pt x="11435" y="2380"/>
                  </a:cubicBezTo>
                  <a:cubicBezTo>
                    <a:pt x="10165" y="2380"/>
                    <a:pt x="0" y="-860"/>
                    <a:pt x="0" y="220"/>
                  </a:cubicBezTo>
                  <a:cubicBezTo>
                    <a:pt x="1271" y="4540"/>
                    <a:pt x="3812" y="6700"/>
                    <a:pt x="6353" y="9940"/>
                  </a:cubicBezTo>
                  <a:cubicBezTo>
                    <a:pt x="8894" y="13180"/>
                    <a:pt x="5082" y="17500"/>
                    <a:pt x="8894" y="20740"/>
                  </a:cubicBezTo>
                  <a:cubicBezTo>
                    <a:pt x="10165" y="19660"/>
                    <a:pt x="11435" y="16420"/>
                    <a:pt x="12706" y="14260"/>
                  </a:cubicBezTo>
                  <a:cubicBezTo>
                    <a:pt x="15247" y="13180"/>
                    <a:pt x="16518" y="14260"/>
                    <a:pt x="17788" y="14260"/>
                  </a:cubicBezTo>
                  <a:cubicBezTo>
                    <a:pt x="21600" y="14260"/>
                    <a:pt x="17788" y="9940"/>
                    <a:pt x="17788" y="9940"/>
                  </a:cubicBezTo>
                  <a:cubicBezTo>
                    <a:pt x="16518" y="8860"/>
                    <a:pt x="17788" y="9940"/>
                    <a:pt x="17788" y="994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93" name="Shape 793"/>
            <p:cNvSpPr/>
            <p:nvPr/>
          </p:nvSpPr>
          <p:spPr>
            <a:xfrm>
              <a:off x="7805408" y="2678324"/>
              <a:ext cx="79094" cy="77928"/>
            </a:xfrm>
            <a:custGeom>
              <a:avLst/>
              <a:gdLst/>
              <a:ahLst/>
              <a:cxnLst>
                <a:cxn ang="0">
                  <a:pos x="wd2" y="hd2"/>
                </a:cxn>
                <a:cxn ang="5400000">
                  <a:pos x="wd2" y="hd2"/>
                </a:cxn>
                <a:cxn ang="10800000">
                  <a:pos x="wd2" y="hd2"/>
                </a:cxn>
                <a:cxn ang="16200000">
                  <a:pos x="wd2" y="hd2"/>
                </a:cxn>
              </a:cxnLst>
              <a:rect l="0" t="0" r="r" b="b"/>
              <a:pathLst>
                <a:path w="21600" h="19440" extrusionOk="0">
                  <a:moveTo>
                    <a:pt x="15120" y="17280"/>
                  </a:moveTo>
                  <a:cubicBezTo>
                    <a:pt x="12960" y="15120"/>
                    <a:pt x="12960" y="15120"/>
                    <a:pt x="15120" y="12960"/>
                  </a:cubicBezTo>
                  <a:cubicBezTo>
                    <a:pt x="17280" y="10800"/>
                    <a:pt x="19440" y="8640"/>
                    <a:pt x="21600" y="6480"/>
                  </a:cubicBezTo>
                  <a:cubicBezTo>
                    <a:pt x="21600" y="6480"/>
                    <a:pt x="17280" y="2160"/>
                    <a:pt x="17280" y="0"/>
                  </a:cubicBezTo>
                  <a:cubicBezTo>
                    <a:pt x="17280" y="8640"/>
                    <a:pt x="6480" y="-2160"/>
                    <a:pt x="6480" y="6480"/>
                  </a:cubicBezTo>
                  <a:cubicBezTo>
                    <a:pt x="6480" y="10800"/>
                    <a:pt x="2160" y="15120"/>
                    <a:pt x="0" y="17280"/>
                  </a:cubicBezTo>
                  <a:cubicBezTo>
                    <a:pt x="0" y="19440"/>
                    <a:pt x="4320" y="17280"/>
                    <a:pt x="6480" y="17280"/>
                  </a:cubicBezTo>
                  <a:cubicBezTo>
                    <a:pt x="10800" y="17280"/>
                    <a:pt x="12960" y="17280"/>
                    <a:pt x="15120" y="19440"/>
                  </a:cubicBezTo>
                  <a:cubicBezTo>
                    <a:pt x="15120" y="19440"/>
                    <a:pt x="15120" y="17280"/>
                    <a:pt x="15120" y="17280"/>
                  </a:cubicBezTo>
                  <a:cubicBezTo>
                    <a:pt x="12960" y="15120"/>
                    <a:pt x="15120" y="17280"/>
                    <a:pt x="15120" y="1728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94" name="Shape 794"/>
            <p:cNvSpPr/>
            <p:nvPr/>
          </p:nvSpPr>
          <p:spPr>
            <a:xfrm>
              <a:off x="7572169" y="2805314"/>
              <a:ext cx="235977" cy="155505"/>
            </a:xfrm>
            <a:custGeom>
              <a:avLst/>
              <a:gdLst/>
              <a:ahLst/>
              <a:cxnLst>
                <a:cxn ang="0">
                  <a:pos x="wd2" y="hd2"/>
                </a:cxn>
                <a:cxn ang="5400000">
                  <a:pos x="wd2" y="hd2"/>
                </a:cxn>
                <a:cxn ang="10800000">
                  <a:pos x="wd2" y="hd2"/>
                </a:cxn>
                <a:cxn ang="16200000">
                  <a:pos x="wd2" y="hd2"/>
                </a:cxn>
              </a:cxnLst>
              <a:rect l="0" t="0" r="r" b="b"/>
              <a:pathLst>
                <a:path w="19881" h="20781" extrusionOk="0">
                  <a:moveTo>
                    <a:pt x="10904" y="4547"/>
                  </a:moveTo>
                  <a:cubicBezTo>
                    <a:pt x="8204" y="4547"/>
                    <a:pt x="1454" y="6821"/>
                    <a:pt x="779" y="0"/>
                  </a:cubicBezTo>
                  <a:cubicBezTo>
                    <a:pt x="104" y="2274"/>
                    <a:pt x="-571" y="4547"/>
                    <a:pt x="779" y="5684"/>
                  </a:cubicBezTo>
                  <a:cubicBezTo>
                    <a:pt x="1454" y="6821"/>
                    <a:pt x="2129" y="7958"/>
                    <a:pt x="1454" y="9095"/>
                  </a:cubicBezTo>
                  <a:cubicBezTo>
                    <a:pt x="779" y="10232"/>
                    <a:pt x="104" y="10232"/>
                    <a:pt x="104" y="12505"/>
                  </a:cubicBezTo>
                  <a:cubicBezTo>
                    <a:pt x="779" y="14779"/>
                    <a:pt x="1454" y="15916"/>
                    <a:pt x="1454" y="19326"/>
                  </a:cubicBezTo>
                  <a:cubicBezTo>
                    <a:pt x="2804" y="19326"/>
                    <a:pt x="4154" y="19326"/>
                    <a:pt x="5504" y="19326"/>
                  </a:cubicBezTo>
                  <a:cubicBezTo>
                    <a:pt x="6854" y="19326"/>
                    <a:pt x="8879" y="21600"/>
                    <a:pt x="10229" y="20463"/>
                  </a:cubicBezTo>
                  <a:cubicBezTo>
                    <a:pt x="11579" y="20463"/>
                    <a:pt x="12929" y="18189"/>
                    <a:pt x="13604" y="17053"/>
                  </a:cubicBezTo>
                  <a:cubicBezTo>
                    <a:pt x="14954" y="14779"/>
                    <a:pt x="16304" y="15916"/>
                    <a:pt x="18329" y="15916"/>
                  </a:cubicBezTo>
                  <a:cubicBezTo>
                    <a:pt x="17654" y="13642"/>
                    <a:pt x="17654" y="12505"/>
                    <a:pt x="18329" y="9095"/>
                  </a:cubicBezTo>
                  <a:cubicBezTo>
                    <a:pt x="19004" y="6821"/>
                    <a:pt x="21029" y="4547"/>
                    <a:pt x="19004" y="3411"/>
                  </a:cubicBezTo>
                  <a:cubicBezTo>
                    <a:pt x="17654" y="2274"/>
                    <a:pt x="15629" y="1137"/>
                    <a:pt x="13604" y="2274"/>
                  </a:cubicBezTo>
                  <a:cubicBezTo>
                    <a:pt x="12254" y="2274"/>
                    <a:pt x="11579" y="4547"/>
                    <a:pt x="10904" y="454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95" name="Shape 795"/>
            <p:cNvSpPr/>
            <p:nvPr/>
          </p:nvSpPr>
          <p:spPr>
            <a:xfrm>
              <a:off x="7324549" y="2764909"/>
              <a:ext cx="132333" cy="126991"/>
            </a:xfrm>
            <a:custGeom>
              <a:avLst/>
              <a:gdLst/>
              <a:ahLst/>
              <a:cxnLst>
                <a:cxn ang="0">
                  <a:pos x="wd2" y="hd2"/>
                </a:cxn>
                <a:cxn ang="5400000">
                  <a:pos x="wd2" y="hd2"/>
                </a:cxn>
                <a:cxn ang="10800000">
                  <a:pos x="wd2" y="hd2"/>
                </a:cxn>
                <a:cxn ang="16200000">
                  <a:pos x="wd2" y="hd2"/>
                </a:cxn>
              </a:cxnLst>
              <a:rect l="0" t="0" r="r" b="b"/>
              <a:pathLst>
                <a:path w="19774" h="21600" extrusionOk="0">
                  <a:moveTo>
                    <a:pt x="10903" y="0"/>
                  </a:moveTo>
                  <a:cubicBezTo>
                    <a:pt x="8503" y="0"/>
                    <a:pt x="-1097" y="0"/>
                    <a:pt x="103" y="2880"/>
                  </a:cubicBezTo>
                  <a:cubicBezTo>
                    <a:pt x="103" y="4320"/>
                    <a:pt x="2503" y="10080"/>
                    <a:pt x="3703" y="11520"/>
                  </a:cubicBezTo>
                  <a:cubicBezTo>
                    <a:pt x="6103" y="15840"/>
                    <a:pt x="10903" y="18720"/>
                    <a:pt x="14503" y="21600"/>
                  </a:cubicBezTo>
                  <a:cubicBezTo>
                    <a:pt x="14503" y="18720"/>
                    <a:pt x="14503" y="15840"/>
                    <a:pt x="16903" y="14400"/>
                  </a:cubicBezTo>
                  <a:cubicBezTo>
                    <a:pt x="19303" y="12960"/>
                    <a:pt x="20503" y="11520"/>
                    <a:pt x="19303" y="8640"/>
                  </a:cubicBezTo>
                  <a:cubicBezTo>
                    <a:pt x="19303" y="5760"/>
                    <a:pt x="19303" y="4320"/>
                    <a:pt x="18103" y="2880"/>
                  </a:cubicBezTo>
                  <a:cubicBezTo>
                    <a:pt x="15703" y="1440"/>
                    <a:pt x="13303" y="0"/>
                    <a:pt x="10903"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96" name="Shape 796"/>
            <p:cNvSpPr/>
            <p:nvPr/>
          </p:nvSpPr>
          <p:spPr>
            <a:xfrm>
              <a:off x="7420850" y="2710547"/>
              <a:ext cx="172556" cy="221758"/>
            </a:xfrm>
            <a:custGeom>
              <a:avLst/>
              <a:gdLst/>
              <a:ahLst/>
              <a:cxnLst>
                <a:cxn ang="0">
                  <a:pos x="wd2" y="hd2"/>
                </a:cxn>
                <a:cxn ang="5400000">
                  <a:pos x="wd2" y="hd2"/>
                </a:cxn>
                <a:cxn ang="10800000">
                  <a:pos x="wd2" y="hd2"/>
                </a:cxn>
                <a:cxn ang="16200000">
                  <a:pos x="wd2" y="hd2"/>
                </a:cxn>
              </a:cxnLst>
              <a:rect l="0" t="0" r="r" b="b"/>
              <a:pathLst>
                <a:path w="21025" h="21008" extrusionOk="0">
                  <a:moveTo>
                    <a:pt x="20618" y="14608"/>
                  </a:moveTo>
                  <a:cubicBezTo>
                    <a:pt x="21600" y="13808"/>
                    <a:pt x="20618" y="13808"/>
                    <a:pt x="19636" y="13008"/>
                  </a:cubicBezTo>
                  <a:cubicBezTo>
                    <a:pt x="18655" y="12208"/>
                    <a:pt x="18655" y="11408"/>
                    <a:pt x="18655" y="9808"/>
                  </a:cubicBezTo>
                  <a:cubicBezTo>
                    <a:pt x="20618" y="7408"/>
                    <a:pt x="17673" y="7408"/>
                    <a:pt x="14727" y="7408"/>
                  </a:cubicBezTo>
                  <a:cubicBezTo>
                    <a:pt x="13745" y="7408"/>
                    <a:pt x="13745" y="6608"/>
                    <a:pt x="13745" y="5808"/>
                  </a:cubicBezTo>
                  <a:cubicBezTo>
                    <a:pt x="12764" y="4208"/>
                    <a:pt x="11782" y="5008"/>
                    <a:pt x="11782" y="3408"/>
                  </a:cubicBezTo>
                  <a:cubicBezTo>
                    <a:pt x="10800" y="1008"/>
                    <a:pt x="8836" y="-592"/>
                    <a:pt x="4909" y="208"/>
                  </a:cubicBezTo>
                  <a:cubicBezTo>
                    <a:pt x="1964" y="1008"/>
                    <a:pt x="1964" y="1008"/>
                    <a:pt x="1964" y="2608"/>
                  </a:cubicBezTo>
                  <a:cubicBezTo>
                    <a:pt x="2945" y="5008"/>
                    <a:pt x="3927" y="7408"/>
                    <a:pt x="3927" y="10608"/>
                  </a:cubicBezTo>
                  <a:cubicBezTo>
                    <a:pt x="4909" y="13008"/>
                    <a:pt x="1964" y="12208"/>
                    <a:pt x="982" y="14608"/>
                  </a:cubicBezTo>
                  <a:cubicBezTo>
                    <a:pt x="0" y="15408"/>
                    <a:pt x="0" y="17008"/>
                    <a:pt x="0" y="17808"/>
                  </a:cubicBezTo>
                  <a:cubicBezTo>
                    <a:pt x="0" y="19408"/>
                    <a:pt x="2945" y="20208"/>
                    <a:pt x="3927" y="21008"/>
                  </a:cubicBezTo>
                  <a:cubicBezTo>
                    <a:pt x="3927" y="20208"/>
                    <a:pt x="3927" y="17808"/>
                    <a:pt x="5891" y="17808"/>
                  </a:cubicBezTo>
                  <a:cubicBezTo>
                    <a:pt x="7855" y="17808"/>
                    <a:pt x="8836" y="18608"/>
                    <a:pt x="9818" y="20208"/>
                  </a:cubicBezTo>
                  <a:cubicBezTo>
                    <a:pt x="10800" y="20208"/>
                    <a:pt x="17673" y="18608"/>
                    <a:pt x="19636" y="18608"/>
                  </a:cubicBezTo>
                  <a:cubicBezTo>
                    <a:pt x="17673" y="17008"/>
                    <a:pt x="19636" y="16208"/>
                    <a:pt x="20618" y="14608"/>
                  </a:cubicBezTo>
                  <a:cubicBezTo>
                    <a:pt x="21600" y="13808"/>
                    <a:pt x="19636" y="15408"/>
                    <a:pt x="20618" y="14608"/>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97" name="Shape 797"/>
            <p:cNvSpPr/>
            <p:nvPr/>
          </p:nvSpPr>
          <p:spPr>
            <a:xfrm>
              <a:off x="7338763" y="2575799"/>
              <a:ext cx="255281" cy="154483"/>
            </a:xfrm>
            <a:custGeom>
              <a:avLst/>
              <a:gdLst/>
              <a:ahLst/>
              <a:cxnLst>
                <a:cxn ang="0">
                  <a:pos x="wd2" y="hd2"/>
                </a:cxn>
                <a:cxn ang="5400000">
                  <a:pos x="wd2" y="hd2"/>
                </a:cxn>
                <a:cxn ang="10800000">
                  <a:pos x="wd2" y="hd2"/>
                </a:cxn>
                <a:cxn ang="16200000">
                  <a:pos x="wd2" y="hd2"/>
                </a:cxn>
              </a:cxnLst>
              <a:rect l="0" t="0" r="r" b="b"/>
              <a:pathLst>
                <a:path w="19629" h="20646" extrusionOk="0">
                  <a:moveTo>
                    <a:pt x="17486" y="2457"/>
                  </a:moveTo>
                  <a:cubicBezTo>
                    <a:pt x="17486" y="1320"/>
                    <a:pt x="14401" y="1320"/>
                    <a:pt x="13783" y="183"/>
                  </a:cubicBezTo>
                  <a:cubicBezTo>
                    <a:pt x="11315" y="-954"/>
                    <a:pt x="12549" y="3593"/>
                    <a:pt x="10698" y="3593"/>
                  </a:cubicBezTo>
                  <a:cubicBezTo>
                    <a:pt x="10081" y="2457"/>
                    <a:pt x="9463" y="3593"/>
                    <a:pt x="8229" y="3593"/>
                  </a:cubicBezTo>
                  <a:cubicBezTo>
                    <a:pt x="7612" y="3593"/>
                    <a:pt x="7612" y="5867"/>
                    <a:pt x="6995" y="5867"/>
                  </a:cubicBezTo>
                  <a:cubicBezTo>
                    <a:pt x="4526" y="8141"/>
                    <a:pt x="3292" y="5867"/>
                    <a:pt x="2058" y="3593"/>
                  </a:cubicBezTo>
                  <a:cubicBezTo>
                    <a:pt x="2058" y="4730"/>
                    <a:pt x="2058" y="5867"/>
                    <a:pt x="2058" y="7004"/>
                  </a:cubicBezTo>
                  <a:cubicBezTo>
                    <a:pt x="1441" y="8141"/>
                    <a:pt x="823" y="5867"/>
                    <a:pt x="823" y="8141"/>
                  </a:cubicBezTo>
                  <a:cubicBezTo>
                    <a:pt x="823" y="11551"/>
                    <a:pt x="-1028" y="13825"/>
                    <a:pt x="823" y="16099"/>
                  </a:cubicBezTo>
                  <a:cubicBezTo>
                    <a:pt x="2058" y="18372"/>
                    <a:pt x="3909" y="20646"/>
                    <a:pt x="5761" y="20646"/>
                  </a:cubicBezTo>
                  <a:cubicBezTo>
                    <a:pt x="8229" y="20646"/>
                    <a:pt x="9463" y="17235"/>
                    <a:pt x="11932" y="18372"/>
                  </a:cubicBezTo>
                  <a:cubicBezTo>
                    <a:pt x="11932" y="17235"/>
                    <a:pt x="13783" y="17235"/>
                    <a:pt x="14401" y="16099"/>
                  </a:cubicBezTo>
                  <a:cubicBezTo>
                    <a:pt x="15018" y="13825"/>
                    <a:pt x="15635" y="11551"/>
                    <a:pt x="16869" y="9278"/>
                  </a:cubicBezTo>
                  <a:cubicBezTo>
                    <a:pt x="17486" y="7004"/>
                    <a:pt x="18103" y="7004"/>
                    <a:pt x="19338" y="5867"/>
                  </a:cubicBezTo>
                  <a:cubicBezTo>
                    <a:pt x="20572" y="3593"/>
                    <a:pt x="17486" y="3593"/>
                    <a:pt x="17486" y="2457"/>
                  </a:cubicBezTo>
                  <a:cubicBezTo>
                    <a:pt x="17486" y="2457"/>
                    <a:pt x="17486" y="3593"/>
                    <a:pt x="17486" y="245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98" name="Shape 798"/>
            <p:cNvSpPr/>
            <p:nvPr/>
          </p:nvSpPr>
          <p:spPr>
            <a:xfrm>
              <a:off x="7490314" y="2932306"/>
              <a:ext cx="244183" cy="263654"/>
            </a:xfrm>
            <a:custGeom>
              <a:avLst/>
              <a:gdLst/>
              <a:ahLst/>
              <a:cxnLst>
                <a:cxn ang="0">
                  <a:pos x="wd2" y="hd2"/>
                </a:cxn>
                <a:cxn ang="5400000">
                  <a:pos x="wd2" y="hd2"/>
                </a:cxn>
                <a:cxn ang="10800000">
                  <a:pos x="wd2" y="hd2"/>
                </a:cxn>
                <a:cxn ang="16200000">
                  <a:pos x="wd2" y="hd2"/>
                </a:cxn>
              </a:cxnLst>
              <a:rect l="0" t="0" r="r" b="b"/>
              <a:pathLst>
                <a:path w="21251" h="20991" extrusionOk="0">
                  <a:moveTo>
                    <a:pt x="21251" y="0"/>
                  </a:moveTo>
                  <a:cubicBezTo>
                    <a:pt x="19161" y="1350"/>
                    <a:pt x="18464" y="2700"/>
                    <a:pt x="15677" y="2025"/>
                  </a:cubicBezTo>
                  <a:cubicBezTo>
                    <a:pt x="14283" y="1350"/>
                    <a:pt x="10103" y="675"/>
                    <a:pt x="8709" y="1350"/>
                  </a:cubicBezTo>
                  <a:cubicBezTo>
                    <a:pt x="8709" y="3375"/>
                    <a:pt x="6619" y="2025"/>
                    <a:pt x="5922" y="2700"/>
                  </a:cubicBezTo>
                  <a:cubicBezTo>
                    <a:pt x="5225" y="3375"/>
                    <a:pt x="4528" y="3375"/>
                    <a:pt x="3832" y="3375"/>
                  </a:cubicBezTo>
                  <a:cubicBezTo>
                    <a:pt x="2438" y="4050"/>
                    <a:pt x="2438" y="4725"/>
                    <a:pt x="2438" y="5400"/>
                  </a:cubicBezTo>
                  <a:cubicBezTo>
                    <a:pt x="1741" y="6075"/>
                    <a:pt x="1741" y="6750"/>
                    <a:pt x="1045" y="7425"/>
                  </a:cubicBezTo>
                  <a:cubicBezTo>
                    <a:pt x="-349" y="8775"/>
                    <a:pt x="-349" y="8775"/>
                    <a:pt x="1045" y="10125"/>
                  </a:cubicBezTo>
                  <a:cubicBezTo>
                    <a:pt x="1741" y="10800"/>
                    <a:pt x="2438" y="10800"/>
                    <a:pt x="2438" y="11475"/>
                  </a:cubicBezTo>
                  <a:cubicBezTo>
                    <a:pt x="2438" y="12825"/>
                    <a:pt x="2438" y="13500"/>
                    <a:pt x="3135" y="14850"/>
                  </a:cubicBezTo>
                  <a:cubicBezTo>
                    <a:pt x="3135" y="15525"/>
                    <a:pt x="3135" y="16200"/>
                    <a:pt x="3832" y="16875"/>
                  </a:cubicBezTo>
                  <a:cubicBezTo>
                    <a:pt x="5225" y="17550"/>
                    <a:pt x="3832" y="18225"/>
                    <a:pt x="4528" y="18900"/>
                  </a:cubicBezTo>
                  <a:cubicBezTo>
                    <a:pt x="4528" y="20250"/>
                    <a:pt x="5225" y="19575"/>
                    <a:pt x="5225" y="19575"/>
                  </a:cubicBezTo>
                  <a:cubicBezTo>
                    <a:pt x="6619" y="19575"/>
                    <a:pt x="6619" y="20250"/>
                    <a:pt x="6619" y="20925"/>
                  </a:cubicBezTo>
                  <a:cubicBezTo>
                    <a:pt x="7316" y="20925"/>
                    <a:pt x="8012" y="20250"/>
                    <a:pt x="8012" y="20250"/>
                  </a:cubicBezTo>
                  <a:cubicBezTo>
                    <a:pt x="8709" y="19575"/>
                    <a:pt x="8709" y="20925"/>
                    <a:pt x="8709" y="20925"/>
                  </a:cubicBezTo>
                  <a:cubicBezTo>
                    <a:pt x="9406" y="21600"/>
                    <a:pt x="8709" y="16875"/>
                    <a:pt x="8709" y="17550"/>
                  </a:cubicBezTo>
                  <a:cubicBezTo>
                    <a:pt x="8709" y="16875"/>
                    <a:pt x="10799" y="17550"/>
                    <a:pt x="11496" y="17550"/>
                  </a:cubicBezTo>
                  <a:cubicBezTo>
                    <a:pt x="11496" y="16875"/>
                    <a:pt x="9406" y="16200"/>
                    <a:pt x="9406" y="15525"/>
                  </a:cubicBezTo>
                  <a:cubicBezTo>
                    <a:pt x="10103" y="14175"/>
                    <a:pt x="11496" y="15525"/>
                    <a:pt x="11496" y="16200"/>
                  </a:cubicBezTo>
                  <a:cubicBezTo>
                    <a:pt x="12890" y="16875"/>
                    <a:pt x="12193" y="15525"/>
                    <a:pt x="12193" y="14850"/>
                  </a:cubicBezTo>
                  <a:cubicBezTo>
                    <a:pt x="12193" y="14175"/>
                    <a:pt x="14283" y="15525"/>
                    <a:pt x="14283" y="15525"/>
                  </a:cubicBezTo>
                  <a:cubicBezTo>
                    <a:pt x="14283" y="14850"/>
                    <a:pt x="12890" y="12825"/>
                    <a:pt x="12890" y="12825"/>
                  </a:cubicBezTo>
                  <a:cubicBezTo>
                    <a:pt x="12193" y="12150"/>
                    <a:pt x="10799" y="12150"/>
                    <a:pt x="10103" y="11475"/>
                  </a:cubicBezTo>
                  <a:cubicBezTo>
                    <a:pt x="10103" y="11475"/>
                    <a:pt x="10103" y="10125"/>
                    <a:pt x="10103" y="10800"/>
                  </a:cubicBezTo>
                  <a:cubicBezTo>
                    <a:pt x="9406" y="9450"/>
                    <a:pt x="7316" y="8100"/>
                    <a:pt x="7316" y="6750"/>
                  </a:cubicBezTo>
                  <a:cubicBezTo>
                    <a:pt x="8012" y="4050"/>
                    <a:pt x="10103" y="6750"/>
                    <a:pt x="10799" y="7425"/>
                  </a:cubicBezTo>
                  <a:cubicBezTo>
                    <a:pt x="10799" y="7425"/>
                    <a:pt x="10799" y="6750"/>
                    <a:pt x="10799" y="6750"/>
                  </a:cubicBezTo>
                  <a:cubicBezTo>
                    <a:pt x="11496" y="6075"/>
                    <a:pt x="12193" y="6750"/>
                    <a:pt x="12193" y="7425"/>
                  </a:cubicBezTo>
                  <a:cubicBezTo>
                    <a:pt x="12193" y="7425"/>
                    <a:pt x="11496" y="6075"/>
                    <a:pt x="11496" y="6075"/>
                  </a:cubicBezTo>
                  <a:cubicBezTo>
                    <a:pt x="12193" y="6075"/>
                    <a:pt x="13586" y="6750"/>
                    <a:pt x="14283" y="6750"/>
                  </a:cubicBezTo>
                  <a:cubicBezTo>
                    <a:pt x="14283" y="6075"/>
                    <a:pt x="11496" y="6075"/>
                    <a:pt x="11496" y="4725"/>
                  </a:cubicBezTo>
                  <a:cubicBezTo>
                    <a:pt x="11496" y="4725"/>
                    <a:pt x="14283" y="3375"/>
                    <a:pt x="14980" y="3375"/>
                  </a:cubicBezTo>
                  <a:cubicBezTo>
                    <a:pt x="14980" y="3375"/>
                    <a:pt x="14283" y="4725"/>
                    <a:pt x="14283" y="4725"/>
                  </a:cubicBezTo>
                  <a:cubicBezTo>
                    <a:pt x="14283" y="4725"/>
                    <a:pt x="16374" y="3375"/>
                    <a:pt x="17070" y="3375"/>
                  </a:cubicBezTo>
                  <a:cubicBezTo>
                    <a:pt x="17767" y="3375"/>
                    <a:pt x="18464" y="4050"/>
                    <a:pt x="19857" y="4725"/>
                  </a:cubicBezTo>
                  <a:cubicBezTo>
                    <a:pt x="20554" y="3375"/>
                    <a:pt x="21251" y="1350"/>
                    <a:pt x="21251"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799" name="Shape 799"/>
            <p:cNvSpPr/>
            <p:nvPr/>
          </p:nvSpPr>
          <p:spPr>
            <a:xfrm>
              <a:off x="7715709" y="2921870"/>
              <a:ext cx="114245" cy="77609"/>
            </a:xfrm>
            <a:custGeom>
              <a:avLst/>
              <a:gdLst/>
              <a:ahLst/>
              <a:cxnLst>
                <a:cxn ang="0">
                  <a:pos x="wd2" y="hd2"/>
                </a:cxn>
                <a:cxn ang="5400000">
                  <a:pos x="wd2" y="hd2"/>
                </a:cxn>
                <a:cxn ang="10800000">
                  <a:pos x="wd2" y="hd2"/>
                </a:cxn>
                <a:cxn ang="16200000">
                  <a:pos x="wd2" y="hd2"/>
                </a:cxn>
              </a:cxnLst>
              <a:rect l="0" t="0" r="r" b="b"/>
              <a:pathLst>
                <a:path w="20563" h="20029" extrusionOk="0">
                  <a:moveTo>
                    <a:pt x="20563" y="11929"/>
                  </a:moveTo>
                  <a:cubicBezTo>
                    <a:pt x="17683" y="7609"/>
                    <a:pt x="13363" y="7609"/>
                    <a:pt x="13363" y="1129"/>
                  </a:cubicBezTo>
                  <a:cubicBezTo>
                    <a:pt x="6163" y="-1031"/>
                    <a:pt x="4723" y="-1031"/>
                    <a:pt x="1843" y="9769"/>
                  </a:cubicBezTo>
                  <a:cubicBezTo>
                    <a:pt x="1843" y="11929"/>
                    <a:pt x="-1037" y="18409"/>
                    <a:pt x="403" y="18409"/>
                  </a:cubicBezTo>
                  <a:cubicBezTo>
                    <a:pt x="3283" y="20569"/>
                    <a:pt x="6163" y="20569"/>
                    <a:pt x="7603" y="18409"/>
                  </a:cubicBezTo>
                  <a:cubicBezTo>
                    <a:pt x="10483" y="16249"/>
                    <a:pt x="11923" y="14089"/>
                    <a:pt x="14803" y="14089"/>
                  </a:cubicBezTo>
                  <a:cubicBezTo>
                    <a:pt x="14803" y="14089"/>
                    <a:pt x="20563" y="14089"/>
                    <a:pt x="20563" y="11929"/>
                  </a:cubicBezTo>
                  <a:cubicBezTo>
                    <a:pt x="19123" y="11929"/>
                    <a:pt x="20563" y="14089"/>
                    <a:pt x="20563" y="11929"/>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00" name="Shape 800"/>
            <p:cNvSpPr/>
            <p:nvPr/>
          </p:nvSpPr>
          <p:spPr>
            <a:xfrm>
              <a:off x="7453580" y="2899575"/>
              <a:ext cx="61897" cy="145294"/>
            </a:xfrm>
            <a:custGeom>
              <a:avLst/>
              <a:gdLst/>
              <a:ahLst/>
              <a:cxnLst>
                <a:cxn ang="0">
                  <a:pos x="wd2" y="hd2"/>
                </a:cxn>
                <a:cxn ang="5400000">
                  <a:pos x="wd2" y="hd2"/>
                </a:cxn>
                <a:cxn ang="10800000">
                  <a:pos x="wd2" y="hd2"/>
                </a:cxn>
                <a:cxn ang="16200000">
                  <a:pos x="wd2" y="hd2"/>
                </a:cxn>
              </a:cxnLst>
              <a:rect l="0" t="0" r="r" b="b"/>
              <a:pathLst>
                <a:path w="18854" h="20517" extrusionOk="0">
                  <a:moveTo>
                    <a:pt x="14400" y="18117"/>
                  </a:moveTo>
                  <a:cubicBezTo>
                    <a:pt x="16800" y="15717"/>
                    <a:pt x="21600" y="13317"/>
                    <a:pt x="16800" y="12117"/>
                  </a:cubicBezTo>
                  <a:cubicBezTo>
                    <a:pt x="14400" y="10917"/>
                    <a:pt x="12000" y="8517"/>
                    <a:pt x="14400" y="6117"/>
                  </a:cubicBezTo>
                  <a:cubicBezTo>
                    <a:pt x="14400" y="6117"/>
                    <a:pt x="16800" y="3717"/>
                    <a:pt x="16800" y="3717"/>
                  </a:cubicBezTo>
                  <a:cubicBezTo>
                    <a:pt x="14400" y="2517"/>
                    <a:pt x="9600" y="117"/>
                    <a:pt x="7200" y="117"/>
                  </a:cubicBezTo>
                  <a:cubicBezTo>
                    <a:pt x="0" y="-1083"/>
                    <a:pt x="0" y="7317"/>
                    <a:pt x="0" y="9717"/>
                  </a:cubicBezTo>
                  <a:cubicBezTo>
                    <a:pt x="0" y="14517"/>
                    <a:pt x="4800" y="16917"/>
                    <a:pt x="9600" y="20517"/>
                  </a:cubicBezTo>
                  <a:cubicBezTo>
                    <a:pt x="12000" y="19317"/>
                    <a:pt x="14400" y="18117"/>
                    <a:pt x="14400" y="18117"/>
                  </a:cubicBezTo>
                  <a:cubicBezTo>
                    <a:pt x="16800" y="15717"/>
                    <a:pt x="14400" y="18117"/>
                    <a:pt x="14400" y="1811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01" name="Shape 801"/>
            <p:cNvSpPr/>
            <p:nvPr/>
          </p:nvSpPr>
          <p:spPr>
            <a:xfrm>
              <a:off x="7499321" y="2909217"/>
              <a:ext cx="88069" cy="75044"/>
            </a:xfrm>
            <a:custGeom>
              <a:avLst/>
              <a:gdLst/>
              <a:ahLst/>
              <a:cxnLst>
                <a:cxn ang="0">
                  <a:pos x="wd2" y="hd2"/>
                </a:cxn>
                <a:cxn ang="5400000">
                  <a:pos x="wd2" y="hd2"/>
                </a:cxn>
                <a:cxn ang="10800000">
                  <a:pos x="wd2" y="hd2"/>
                </a:cxn>
                <a:cxn ang="16200000">
                  <a:pos x="wd2" y="hd2"/>
                </a:cxn>
              </a:cxnLst>
              <a:rect l="0" t="0" r="r" b="b"/>
              <a:pathLst>
                <a:path w="18355" h="21600" extrusionOk="0">
                  <a:moveTo>
                    <a:pt x="17270" y="0"/>
                  </a:moveTo>
                  <a:cubicBezTo>
                    <a:pt x="13947" y="0"/>
                    <a:pt x="2316" y="0"/>
                    <a:pt x="2316" y="4800"/>
                  </a:cubicBezTo>
                  <a:cubicBezTo>
                    <a:pt x="-1007" y="9600"/>
                    <a:pt x="-1007" y="19200"/>
                    <a:pt x="3978" y="21600"/>
                  </a:cubicBezTo>
                  <a:cubicBezTo>
                    <a:pt x="5639" y="19200"/>
                    <a:pt x="8962" y="21600"/>
                    <a:pt x="10624" y="19200"/>
                  </a:cubicBezTo>
                  <a:cubicBezTo>
                    <a:pt x="12285" y="19200"/>
                    <a:pt x="13947" y="14400"/>
                    <a:pt x="15608" y="16800"/>
                  </a:cubicBezTo>
                  <a:cubicBezTo>
                    <a:pt x="20593" y="21600"/>
                    <a:pt x="17270" y="2400"/>
                    <a:pt x="17270"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02" name="Shape 802"/>
            <p:cNvSpPr/>
            <p:nvPr/>
          </p:nvSpPr>
          <p:spPr>
            <a:xfrm>
              <a:off x="8404700" y="2958279"/>
              <a:ext cx="120730" cy="125950"/>
            </a:xfrm>
            <a:custGeom>
              <a:avLst/>
              <a:gdLst/>
              <a:ahLst/>
              <a:cxnLst>
                <a:cxn ang="0">
                  <a:pos x="wd2" y="hd2"/>
                </a:cxn>
                <a:cxn ang="5400000">
                  <a:pos x="wd2" y="hd2"/>
                </a:cxn>
                <a:cxn ang="10800000">
                  <a:pos x="wd2" y="hd2"/>
                </a:cxn>
                <a:cxn ang="16200000">
                  <a:pos x="wd2" y="hd2"/>
                </a:cxn>
              </a:cxnLst>
              <a:rect l="0" t="0" r="r" b="b"/>
              <a:pathLst>
                <a:path w="17073" h="20055" extrusionOk="0">
                  <a:moveTo>
                    <a:pt x="17073" y="18900"/>
                  </a:moveTo>
                  <a:cubicBezTo>
                    <a:pt x="17073" y="16200"/>
                    <a:pt x="17073" y="14850"/>
                    <a:pt x="14799" y="13500"/>
                  </a:cubicBezTo>
                  <a:cubicBezTo>
                    <a:pt x="12526" y="12150"/>
                    <a:pt x="14799" y="10800"/>
                    <a:pt x="13662" y="9450"/>
                  </a:cubicBezTo>
                  <a:cubicBezTo>
                    <a:pt x="12526" y="6750"/>
                    <a:pt x="11389" y="8100"/>
                    <a:pt x="11389" y="4050"/>
                  </a:cubicBezTo>
                  <a:cubicBezTo>
                    <a:pt x="11389" y="4050"/>
                    <a:pt x="7978" y="1350"/>
                    <a:pt x="9115" y="0"/>
                  </a:cubicBezTo>
                  <a:cubicBezTo>
                    <a:pt x="5705" y="0"/>
                    <a:pt x="-4527" y="1350"/>
                    <a:pt x="2294" y="8100"/>
                  </a:cubicBezTo>
                  <a:cubicBezTo>
                    <a:pt x="3431" y="9450"/>
                    <a:pt x="4568" y="10800"/>
                    <a:pt x="5705" y="12150"/>
                  </a:cubicBezTo>
                  <a:cubicBezTo>
                    <a:pt x="6841" y="13500"/>
                    <a:pt x="7978" y="13500"/>
                    <a:pt x="9115" y="14850"/>
                  </a:cubicBezTo>
                  <a:cubicBezTo>
                    <a:pt x="11389" y="14850"/>
                    <a:pt x="13662" y="14850"/>
                    <a:pt x="13662" y="17550"/>
                  </a:cubicBezTo>
                  <a:cubicBezTo>
                    <a:pt x="14799" y="18900"/>
                    <a:pt x="15936" y="21600"/>
                    <a:pt x="17073" y="18900"/>
                  </a:cubicBezTo>
                  <a:cubicBezTo>
                    <a:pt x="17073" y="17550"/>
                    <a:pt x="15936" y="20250"/>
                    <a:pt x="17073" y="189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03" name="Shape 803"/>
            <p:cNvSpPr/>
            <p:nvPr/>
          </p:nvSpPr>
          <p:spPr>
            <a:xfrm>
              <a:off x="8429969" y="3043685"/>
              <a:ext cx="771029" cy="693850"/>
            </a:xfrm>
            <a:custGeom>
              <a:avLst/>
              <a:gdLst/>
              <a:ahLst/>
              <a:cxnLst>
                <a:cxn ang="0">
                  <a:pos x="wd2" y="hd2"/>
                </a:cxn>
                <a:cxn ang="5400000">
                  <a:pos x="wd2" y="hd2"/>
                </a:cxn>
                <a:cxn ang="10800000">
                  <a:pos x="wd2" y="hd2"/>
                </a:cxn>
                <a:cxn ang="16200000">
                  <a:pos x="wd2" y="hd2"/>
                </a:cxn>
              </a:cxnLst>
              <a:rect l="0" t="0" r="r" b="b"/>
              <a:pathLst>
                <a:path w="21056" h="21109" extrusionOk="0">
                  <a:moveTo>
                    <a:pt x="20727" y="18280"/>
                  </a:moveTo>
                  <a:cubicBezTo>
                    <a:pt x="20291" y="18023"/>
                    <a:pt x="20509" y="17509"/>
                    <a:pt x="20291" y="16995"/>
                  </a:cubicBezTo>
                  <a:cubicBezTo>
                    <a:pt x="20291" y="16738"/>
                    <a:pt x="19855" y="16480"/>
                    <a:pt x="19636" y="16223"/>
                  </a:cubicBezTo>
                  <a:cubicBezTo>
                    <a:pt x="19200" y="15966"/>
                    <a:pt x="18982" y="15452"/>
                    <a:pt x="18764" y="14938"/>
                  </a:cubicBezTo>
                  <a:cubicBezTo>
                    <a:pt x="18327" y="14423"/>
                    <a:pt x="18545" y="14423"/>
                    <a:pt x="18982" y="13652"/>
                  </a:cubicBezTo>
                  <a:cubicBezTo>
                    <a:pt x="19200" y="13395"/>
                    <a:pt x="19636" y="12880"/>
                    <a:pt x="19418" y="12366"/>
                  </a:cubicBezTo>
                  <a:cubicBezTo>
                    <a:pt x="19200" y="12109"/>
                    <a:pt x="18545" y="12109"/>
                    <a:pt x="18327" y="12109"/>
                  </a:cubicBezTo>
                  <a:cubicBezTo>
                    <a:pt x="18109" y="11852"/>
                    <a:pt x="18327" y="11338"/>
                    <a:pt x="18327" y="11338"/>
                  </a:cubicBezTo>
                  <a:cubicBezTo>
                    <a:pt x="18109" y="10823"/>
                    <a:pt x="18109" y="10052"/>
                    <a:pt x="18327" y="9795"/>
                  </a:cubicBezTo>
                  <a:cubicBezTo>
                    <a:pt x="18764" y="9280"/>
                    <a:pt x="18109" y="9023"/>
                    <a:pt x="17891" y="8766"/>
                  </a:cubicBezTo>
                  <a:cubicBezTo>
                    <a:pt x="17891" y="8509"/>
                    <a:pt x="18327" y="7738"/>
                    <a:pt x="18545" y="7480"/>
                  </a:cubicBezTo>
                  <a:cubicBezTo>
                    <a:pt x="18545" y="7223"/>
                    <a:pt x="18982" y="4652"/>
                    <a:pt x="18764" y="4652"/>
                  </a:cubicBezTo>
                  <a:cubicBezTo>
                    <a:pt x="18109" y="4652"/>
                    <a:pt x="17891" y="4652"/>
                    <a:pt x="17236" y="4138"/>
                  </a:cubicBezTo>
                  <a:cubicBezTo>
                    <a:pt x="17018" y="3880"/>
                    <a:pt x="16800" y="3623"/>
                    <a:pt x="16582" y="3366"/>
                  </a:cubicBezTo>
                  <a:cubicBezTo>
                    <a:pt x="16364" y="3109"/>
                    <a:pt x="15709" y="3109"/>
                    <a:pt x="15491" y="2852"/>
                  </a:cubicBezTo>
                  <a:cubicBezTo>
                    <a:pt x="15055" y="2852"/>
                    <a:pt x="14836" y="2852"/>
                    <a:pt x="14400" y="2595"/>
                  </a:cubicBezTo>
                  <a:cubicBezTo>
                    <a:pt x="14182" y="2080"/>
                    <a:pt x="13745" y="2338"/>
                    <a:pt x="13309" y="2338"/>
                  </a:cubicBezTo>
                  <a:cubicBezTo>
                    <a:pt x="13091" y="2595"/>
                    <a:pt x="12655" y="2338"/>
                    <a:pt x="12436" y="2595"/>
                  </a:cubicBezTo>
                  <a:cubicBezTo>
                    <a:pt x="12000" y="2595"/>
                    <a:pt x="11782" y="3109"/>
                    <a:pt x="11564" y="3366"/>
                  </a:cubicBezTo>
                  <a:cubicBezTo>
                    <a:pt x="11345" y="3623"/>
                    <a:pt x="10691" y="3366"/>
                    <a:pt x="10691" y="3880"/>
                  </a:cubicBezTo>
                  <a:cubicBezTo>
                    <a:pt x="10691" y="4395"/>
                    <a:pt x="10473" y="4395"/>
                    <a:pt x="10036" y="4652"/>
                  </a:cubicBezTo>
                  <a:cubicBezTo>
                    <a:pt x="8945" y="4909"/>
                    <a:pt x="8073" y="4909"/>
                    <a:pt x="7200" y="4138"/>
                  </a:cubicBezTo>
                  <a:cubicBezTo>
                    <a:pt x="6982" y="3880"/>
                    <a:pt x="6764" y="3623"/>
                    <a:pt x="6545" y="3623"/>
                  </a:cubicBezTo>
                  <a:cubicBezTo>
                    <a:pt x="6109" y="3109"/>
                    <a:pt x="5891" y="3366"/>
                    <a:pt x="5455" y="3366"/>
                  </a:cubicBezTo>
                  <a:cubicBezTo>
                    <a:pt x="5236" y="3109"/>
                    <a:pt x="5236" y="2338"/>
                    <a:pt x="5236" y="2080"/>
                  </a:cubicBezTo>
                  <a:cubicBezTo>
                    <a:pt x="4582" y="1823"/>
                    <a:pt x="4364" y="1566"/>
                    <a:pt x="4364" y="795"/>
                  </a:cubicBezTo>
                  <a:cubicBezTo>
                    <a:pt x="4364" y="-491"/>
                    <a:pt x="3491" y="280"/>
                    <a:pt x="3055" y="795"/>
                  </a:cubicBezTo>
                  <a:cubicBezTo>
                    <a:pt x="2836" y="1052"/>
                    <a:pt x="2618" y="1309"/>
                    <a:pt x="2400" y="1309"/>
                  </a:cubicBezTo>
                  <a:cubicBezTo>
                    <a:pt x="1964" y="1052"/>
                    <a:pt x="1309" y="1052"/>
                    <a:pt x="1091" y="538"/>
                  </a:cubicBezTo>
                  <a:cubicBezTo>
                    <a:pt x="655" y="23"/>
                    <a:pt x="655" y="-234"/>
                    <a:pt x="218" y="280"/>
                  </a:cubicBezTo>
                  <a:cubicBezTo>
                    <a:pt x="218" y="538"/>
                    <a:pt x="0" y="538"/>
                    <a:pt x="0" y="795"/>
                  </a:cubicBezTo>
                  <a:cubicBezTo>
                    <a:pt x="0" y="1052"/>
                    <a:pt x="0" y="1309"/>
                    <a:pt x="218" y="1566"/>
                  </a:cubicBezTo>
                  <a:cubicBezTo>
                    <a:pt x="218" y="1566"/>
                    <a:pt x="436" y="2080"/>
                    <a:pt x="218" y="2080"/>
                  </a:cubicBezTo>
                  <a:cubicBezTo>
                    <a:pt x="218" y="2338"/>
                    <a:pt x="0" y="2338"/>
                    <a:pt x="218" y="2595"/>
                  </a:cubicBezTo>
                  <a:cubicBezTo>
                    <a:pt x="218" y="2852"/>
                    <a:pt x="655" y="2852"/>
                    <a:pt x="655" y="3109"/>
                  </a:cubicBezTo>
                  <a:cubicBezTo>
                    <a:pt x="655" y="3366"/>
                    <a:pt x="436" y="3623"/>
                    <a:pt x="655" y="3623"/>
                  </a:cubicBezTo>
                  <a:cubicBezTo>
                    <a:pt x="873" y="4138"/>
                    <a:pt x="873" y="4395"/>
                    <a:pt x="1091" y="4909"/>
                  </a:cubicBezTo>
                  <a:cubicBezTo>
                    <a:pt x="1309" y="5166"/>
                    <a:pt x="1309" y="5423"/>
                    <a:pt x="1745" y="5680"/>
                  </a:cubicBezTo>
                  <a:cubicBezTo>
                    <a:pt x="1745" y="5680"/>
                    <a:pt x="2182" y="5938"/>
                    <a:pt x="2182" y="5938"/>
                  </a:cubicBezTo>
                  <a:cubicBezTo>
                    <a:pt x="2400" y="6966"/>
                    <a:pt x="436" y="7995"/>
                    <a:pt x="1745" y="9023"/>
                  </a:cubicBezTo>
                  <a:cubicBezTo>
                    <a:pt x="2182" y="9280"/>
                    <a:pt x="2182" y="9795"/>
                    <a:pt x="2618" y="10052"/>
                  </a:cubicBezTo>
                  <a:cubicBezTo>
                    <a:pt x="3055" y="10566"/>
                    <a:pt x="3491" y="10823"/>
                    <a:pt x="3927" y="11595"/>
                  </a:cubicBezTo>
                  <a:cubicBezTo>
                    <a:pt x="3927" y="11852"/>
                    <a:pt x="3709" y="12109"/>
                    <a:pt x="3709" y="12366"/>
                  </a:cubicBezTo>
                  <a:cubicBezTo>
                    <a:pt x="3927" y="12623"/>
                    <a:pt x="4364" y="12623"/>
                    <a:pt x="4145" y="12880"/>
                  </a:cubicBezTo>
                  <a:cubicBezTo>
                    <a:pt x="4145" y="13652"/>
                    <a:pt x="4582" y="13909"/>
                    <a:pt x="4800" y="14423"/>
                  </a:cubicBezTo>
                  <a:cubicBezTo>
                    <a:pt x="5236" y="14166"/>
                    <a:pt x="5018" y="13909"/>
                    <a:pt x="5236" y="13652"/>
                  </a:cubicBezTo>
                  <a:cubicBezTo>
                    <a:pt x="5236" y="13652"/>
                    <a:pt x="5455" y="13909"/>
                    <a:pt x="5455" y="13909"/>
                  </a:cubicBezTo>
                  <a:cubicBezTo>
                    <a:pt x="5891" y="13909"/>
                    <a:pt x="5455" y="13909"/>
                    <a:pt x="5673" y="14166"/>
                  </a:cubicBezTo>
                  <a:cubicBezTo>
                    <a:pt x="5891" y="14423"/>
                    <a:pt x="6109" y="13652"/>
                    <a:pt x="6545" y="14166"/>
                  </a:cubicBezTo>
                  <a:cubicBezTo>
                    <a:pt x="6982" y="14938"/>
                    <a:pt x="7200" y="15709"/>
                    <a:pt x="7636" y="16480"/>
                  </a:cubicBezTo>
                  <a:cubicBezTo>
                    <a:pt x="8073" y="17252"/>
                    <a:pt x="9164" y="18023"/>
                    <a:pt x="10036" y="18538"/>
                  </a:cubicBezTo>
                  <a:cubicBezTo>
                    <a:pt x="10473" y="18795"/>
                    <a:pt x="10909" y="18795"/>
                    <a:pt x="11345" y="19052"/>
                  </a:cubicBezTo>
                  <a:cubicBezTo>
                    <a:pt x="11564" y="19052"/>
                    <a:pt x="12218" y="18795"/>
                    <a:pt x="12218" y="18795"/>
                  </a:cubicBezTo>
                  <a:cubicBezTo>
                    <a:pt x="12218" y="18795"/>
                    <a:pt x="12218" y="19052"/>
                    <a:pt x="12218" y="19052"/>
                  </a:cubicBezTo>
                  <a:cubicBezTo>
                    <a:pt x="12436" y="19052"/>
                    <a:pt x="13091" y="18538"/>
                    <a:pt x="13309" y="18280"/>
                  </a:cubicBezTo>
                  <a:cubicBezTo>
                    <a:pt x="13309" y="18280"/>
                    <a:pt x="13091" y="18280"/>
                    <a:pt x="13091" y="18280"/>
                  </a:cubicBezTo>
                  <a:cubicBezTo>
                    <a:pt x="13091" y="18023"/>
                    <a:pt x="13527" y="18280"/>
                    <a:pt x="13527" y="18280"/>
                  </a:cubicBezTo>
                  <a:cubicBezTo>
                    <a:pt x="13964" y="18538"/>
                    <a:pt x="13964" y="18795"/>
                    <a:pt x="14182" y="19309"/>
                  </a:cubicBezTo>
                  <a:cubicBezTo>
                    <a:pt x="14400" y="20080"/>
                    <a:pt x="14618" y="20080"/>
                    <a:pt x="15055" y="20338"/>
                  </a:cubicBezTo>
                  <a:cubicBezTo>
                    <a:pt x="16364" y="20595"/>
                    <a:pt x="17891" y="20852"/>
                    <a:pt x="19200" y="21109"/>
                  </a:cubicBezTo>
                  <a:cubicBezTo>
                    <a:pt x="19200" y="20080"/>
                    <a:pt x="19418" y="19823"/>
                    <a:pt x="20073" y="19309"/>
                  </a:cubicBezTo>
                  <a:cubicBezTo>
                    <a:pt x="20509" y="19052"/>
                    <a:pt x="21600" y="18795"/>
                    <a:pt x="20727" y="18280"/>
                  </a:cubicBezTo>
                  <a:cubicBezTo>
                    <a:pt x="20509" y="18023"/>
                    <a:pt x="21164" y="18538"/>
                    <a:pt x="20727" y="1828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04" name="Shape 804"/>
            <p:cNvSpPr/>
            <p:nvPr/>
          </p:nvSpPr>
          <p:spPr>
            <a:xfrm>
              <a:off x="8446333" y="3036206"/>
              <a:ext cx="62732" cy="49068"/>
            </a:xfrm>
            <a:custGeom>
              <a:avLst/>
              <a:gdLst/>
              <a:ahLst/>
              <a:cxnLst>
                <a:cxn ang="0">
                  <a:pos x="wd2" y="hd2"/>
                </a:cxn>
                <a:cxn ang="5400000">
                  <a:pos x="wd2" y="hd2"/>
                </a:cxn>
                <a:cxn ang="10800000">
                  <a:pos x="wd2" y="hd2"/>
                </a:cxn>
                <a:cxn ang="16200000">
                  <a:pos x="wd2" y="hd2"/>
                </a:cxn>
              </a:cxnLst>
              <a:rect l="0" t="0" r="r" b="b"/>
              <a:pathLst>
                <a:path w="21600" h="21600" extrusionOk="0">
                  <a:moveTo>
                    <a:pt x="2700" y="3600"/>
                  </a:moveTo>
                  <a:cubicBezTo>
                    <a:pt x="5400" y="3600"/>
                    <a:pt x="5400" y="10800"/>
                    <a:pt x="8100" y="14400"/>
                  </a:cubicBezTo>
                  <a:cubicBezTo>
                    <a:pt x="13500" y="14400"/>
                    <a:pt x="16200" y="18000"/>
                    <a:pt x="21600" y="21600"/>
                  </a:cubicBezTo>
                  <a:cubicBezTo>
                    <a:pt x="18900" y="7200"/>
                    <a:pt x="8100" y="3600"/>
                    <a:pt x="0" y="0"/>
                  </a:cubicBezTo>
                  <a:cubicBezTo>
                    <a:pt x="0" y="3600"/>
                    <a:pt x="0" y="3600"/>
                    <a:pt x="2700" y="3600"/>
                  </a:cubicBezTo>
                  <a:cubicBezTo>
                    <a:pt x="5400" y="3600"/>
                    <a:pt x="0" y="3600"/>
                    <a:pt x="2700" y="3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05" name="Shape 805"/>
            <p:cNvSpPr/>
            <p:nvPr/>
          </p:nvSpPr>
          <p:spPr>
            <a:xfrm>
              <a:off x="8260872" y="2842566"/>
              <a:ext cx="273975" cy="141692"/>
            </a:xfrm>
            <a:custGeom>
              <a:avLst/>
              <a:gdLst/>
              <a:ahLst/>
              <a:cxnLst>
                <a:cxn ang="0">
                  <a:pos x="wd2" y="hd2"/>
                </a:cxn>
                <a:cxn ang="5400000">
                  <a:pos x="wd2" y="hd2"/>
                </a:cxn>
                <a:cxn ang="10800000">
                  <a:pos x="wd2" y="hd2"/>
                </a:cxn>
                <a:cxn ang="16200000">
                  <a:pos x="wd2" y="hd2"/>
                </a:cxn>
              </a:cxnLst>
              <a:rect l="0" t="0" r="r" b="b"/>
              <a:pathLst>
                <a:path w="21066" h="20007" extrusionOk="0">
                  <a:moveTo>
                    <a:pt x="16046" y="16407"/>
                  </a:moveTo>
                  <a:cubicBezTo>
                    <a:pt x="16663" y="15207"/>
                    <a:pt x="17897" y="17607"/>
                    <a:pt x="18514" y="18807"/>
                  </a:cubicBezTo>
                  <a:cubicBezTo>
                    <a:pt x="18514" y="18807"/>
                    <a:pt x="20983" y="18807"/>
                    <a:pt x="20983" y="18807"/>
                  </a:cubicBezTo>
                  <a:cubicBezTo>
                    <a:pt x="21600" y="17607"/>
                    <a:pt x="18514" y="12807"/>
                    <a:pt x="20366" y="12807"/>
                  </a:cubicBezTo>
                  <a:cubicBezTo>
                    <a:pt x="19749" y="11607"/>
                    <a:pt x="18514" y="11607"/>
                    <a:pt x="18514" y="10407"/>
                  </a:cubicBezTo>
                  <a:cubicBezTo>
                    <a:pt x="18514" y="8007"/>
                    <a:pt x="17897" y="6807"/>
                    <a:pt x="16663" y="6807"/>
                  </a:cubicBezTo>
                  <a:cubicBezTo>
                    <a:pt x="14811" y="6807"/>
                    <a:pt x="13577" y="8007"/>
                    <a:pt x="11726" y="5607"/>
                  </a:cubicBezTo>
                  <a:cubicBezTo>
                    <a:pt x="9874" y="4407"/>
                    <a:pt x="8023" y="4407"/>
                    <a:pt x="5554" y="3207"/>
                  </a:cubicBezTo>
                  <a:cubicBezTo>
                    <a:pt x="3703" y="2007"/>
                    <a:pt x="2469" y="-1593"/>
                    <a:pt x="0" y="807"/>
                  </a:cubicBezTo>
                  <a:cubicBezTo>
                    <a:pt x="1851" y="5607"/>
                    <a:pt x="6789" y="6807"/>
                    <a:pt x="4937" y="15207"/>
                  </a:cubicBezTo>
                  <a:cubicBezTo>
                    <a:pt x="6789" y="15207"/>
                    <a:pt x="11109" y="15207"/>
                    <a:pt x="11109" y="20007"/>
                  </a:cubicBezTo>
                  <a:cubicBezTo>
                    <a:pt x="11109" y="16407"/>
                    <a:pt x="14811" y="16407"/>
                    <a:pt x="16046" y="16407"/>
                  </a:cubicBezTo>
                  <a:cubicBezTo>
                    <a:pt x="16663" y="15207"/>
                    <a:pt x="11726" y="16407"/>
                    <a:pt x="16046" y="1640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06" name="Shape 806"/>
            <p:cNvSpPr/>
            <p:nvPr/>
          </p:nvSpPr>
          <p:spPr>
            <a:xfrm>
              <a:off x="8472248" y="2932306"/>
              <a:ext cx="184983" cy="178944"/>
            </a:xfrm>
            <a:custGeom>
              <a:avLst/>
              <a:gdLst/>
              <a:ahLst/>
              <a:cxnLst>
                <a:cxn ang="0">
                  <a:pos x="wd2" y="hd2"/>
                </a:cxn>
                <a:cxn ang="5400000">
                  <a:pos x="wd2" y="hd2"/>
                </a:cxn>
                <a:cxn ang="10800000">
                  <a:pos x="wd2" y="hd2"/>
                </a:cxn>
                <a:cxn ang="16200000">
                  <a:pos x="wd2" y="hd2"/>
                </a:cxn>
              </a:cxnLst>
              <a:rect l="0" t="0" r="r" b="b"/>
              <a:pathLst>
                <a:path w="18544" h="21600" extrusionOk="0">
                  <a:moveTo>
                    <a:pt x="4622" y="2057"/>
                  </a:moveTo>
                  <a:cubicBezTo>
                    <a:pt x="4622" y="2057"/>
                    <a:pt x="7022" y="4114"/>
                    <a:pt x="6222" y="5143"/>
                  </a:cubicBezTo>
                  <a:cubicBezTo>
                    <a:pt x="6222" y="5143"/>
                    <a:pt x="3822" y="5143"/>
                    <a:pt x="3822" y="5143"/>
                  </a:cubicBezTo>
                  <a:cubicBezTo>
                    <a:pt x="2222" y="5143"/>
                    <a:pt x="2222" y="3086"/>
                    <a:pt x="1422" y="3086"/>
                  </a:cubicBezTo>
                  <a:cubicBezTo>
                    <a:pt x="-1778" y="2057"/>
                    <a:pt x="1422" y="6171"/>
                    <a:pt x="1422" y="7200"/>
                  </a:cubicBezTo>
                  <a:cubicBezTo>
                    <a:pt x="1422" y="10286"/>
                    <a:pt x="3822" y="8229"/>
                    <a:pt x="3022" y="11314"/>
                  </a:cubicBezTo>
                  <a:cubicBezTo>
                    <a:pt x="2222" y="13371"/>
                    <a:pt x="3822" y="13371"/>
                    <a:pt x="4622" y="14400"/>
                  </a:cubicBezTo>
                  <a:cubicBezTo>
                    <a:pt x="5422" y="14400"/>
                    <a:pt x="5422" y="16457"/>
                    <a:pt x="5422" y="17486"/>
                  </a:cubicBezTo>
                  <a:cubicBezTo>
                    <a:pt x="6222" y="16457"/>
                    <a:pt x="9422" y="14400"/>
                    <a:pt x="11022" y="13371"/>
                  </a:cubicBezTo>
                  <a:cubicBezTo>
                    <a:pt x="11822" y="13371"/>
                    <a:pt x="11822" y="15429"/>
                    <a:pt x="11822" y="16457"/>
                  </a:cubicBezTo>
                  <a:cubicBezTo>
                    <a:pt x="11822" y="19543"/>
                    <a:pt x="12622" y="20571"/>
                    <a:pt x="15022" y="21600"/>
                  </a:cubicBezTo>
                  <a:cubicBezTo>
                    <a:pt x="15022" y="20571"/>
                    <a:pt x="15022" y="18514"/>
                    <a:pt x="15022" y="18514"/>
                  </a:cubicBezTo>
                  <a:cubicBezTo>
                    <a:pt x="15822" y="17486"/>
                    <a:pt x="16622" y="17486"/>
                    <a:pt x="16622" y="16457"/>
                  </a:cubicBezTo>
                  <a:cubicBezTo>
                    <a:pt x="17422" y="14400"/>
                    <a:pt x="17422" y="12343"/>
                    <a:pt x="18222" y="11314"/>
                  </a:cubicBezTo>
                  <a:cubicBezTo>
                    <a:pt x="19822" y="8229"/>
                    <a:pt x="15022" y="2057"/>
                    <a:pt x="13422" y="1029"/>
                  </a:cubicBezTo>
                  <a:cubicBezTo>
                    <a:pt x="11822" y="4114"/>
                    <a:pt x="10222" y="4114"/>
                    <a:pt x="7822" y="2057"/>
                  </a:cubicBezTo>
                  <a:cubicBezTo>
                    <a:pt x="7822" y="1029"/>
                    <a:pt x="6222" y="0"/>
                    <a:pt x="5422" y="0"/>
                  </a:cubicBezTo>
                  <a:cubicBezTo>
                    <a:pt x="4622" y="0"/>
                    <a:pt x="4622" y="1029"/>
                    <a:pt x="4622" y="2057"/>
                  </a:cubicBezTo>
                  <a:cubicBezTo>
                    <a:pt x="5422" y="3086"/>
                    <a:pt x="3822" y="0"/>
                    <a:pt x="4622" y="205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07" name="Shape 807"/>
            <p:cNvSpPr/>
            <p:nvPr/>
          </p:nvSpPr>
          <p:spPr>
            <a:xfrm>
              <a:off x="8525427" y="3502120"/>
              <a:ext cx="70913" cy="76680"/>
            </a:xfrm>
            <a:custGeom>
              <a:avLst/>
              <a:gdLst/>
              <a:ahLst/>
              <a:cxnLst>
                <a:cxn ang="0">
                  <a:pos x="wd2" y="hd2"/>
                </a:cxn>
                <a:cxn ang="5400000">
                  <a:pos x="wd2" y="hd2"/>
                </a:cxn>
                <a:cxn ang="10800000">
                  <a:pos x="wd2" y="hd2"/>
                </a:cxn>
                <a:cxn ang="16200000">
                  <a:pos x="wd2" y="hd2"/>
                </a:cxn>
              </a:cxnLst>
              <a:rect l="0" t="0" r="r" b="b"/>
              <a:pathLst>
                <a:path w="21600" h="19128" extrusionOk="0">
                  <a:moveTo>
                    <a:pt x="7200" y="1848"/>
                  </a:moveTo>
                  <a:cubicBezTo>
                    <a:pt x="2400" y="4008"/>
                    <a:pt x="0" y="8328"/>
                    <a:pt x="0" y="12648"/>
                  </a:cubicBezTo>
                  <a:cubicBezTo>
                    <a:pt x="2400" y="12648"/>
                    <a:pt x="9600" y="12648"/>
                    <a:pt x="9600" y="14808"/>
                  </a:cubicBezTo>
                  <a:cubicBezTo>
                    <a:pt x="14400" y="19128"/>
                    <a:pt x="16800" y="19128"/>
                    <a:pt x="21600" y="19128"/>
                  </a:cubicBezTo>
                  <a:cubicBezTo>
                    <a:pt x="21600" y="19128"/>
                    <a:pt x="16800" y="8328"/>
                    <a:pt x="16800" y="8328"/>
                  </a:cubicBezTo>
                  <a:cubicBezTo>
                    <a:pt x="19200" y="8328"/>
                    <a:pt x="21600" y="8328"/>
                    <a:pt x="19200" y="4008"/>
                  </a:cubicBezTo>
                  <a:cubicBezTo>
                    <a:pt x="14400" y="1848"/>
                    <a:pt x="12000" y="-2472"/>
                    <a:pt x="7200" y="1848"/>
                  </a:cubicBezTo>
                  <a:cubicBezTo>
                    <a:pt x="2400" y="6168"/>
                    <a:pt x="9600" y="-312"/>
                    <a:pt x="7200" y="1848"/>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08" name="Shape 808"/>
            <p:cNvSpPr/>
            <p:nvPr/>
          </p:nvSpPr>
          <p:spPr>
            <a:xfrm>
              <a:off x="8090358" y="3171853"/>
              <a:ext cx="265977" cy="228004"/>
            </a:xfrm>
            <a:custGeom>
              <a:avLst/>
              <a:gdLst/>
              <a:ahLst/>
              <a:cxnLst>
                <a:cxn ang="0">
                  <a:pos x="wd2" y="hd2"/>
                </a:cxn>
                <a:cxn ang="5400000">
                  <a:pos x="wd2" y="hd2"/>
                </a:cxn>
                <a:cxn ang="10800000">
                  <a:pos x="wd2" y="hd2"/>
                </a:cxn>
                <a:cxn ang="16200000">
                  <a:pos x="wd2" y="hd2"/>
                </a:cxn>
              </a:cxnLst>
              <a:rect l="0" t="0" r="r" b="b"/>
              <a:pathLst>
                <a:path w="20652" h="21600" extrusionOk="0">
                  <a:moveTo>
                    <a:pt x="16949" y="8000"/>
                  </a:moveTo>
                  <a:cubicBezTo>
                    <a:pt x="17566" y="7200"/>
                    <a:pt x="18183" y="6400"/>
                    <a:pt x="17566" y="5600"/>
                  </a:cubicBezTo>
                  <a:cubicBezTo>
                    <a:pt x="16949" y="4800"/>
                    <a:pt x="16332" y="4800"/>
                    <a:pt x="16949" y="4000"/>
                  </a:cubicBezTo>
                  <a:cubicBezTo>
                    <a:pt x="18183" y="2400"/>
                    <a:pt x="20652" y="2400"/>
                    <a:pt x="20652" y="0"/>
                  </a:cubicBezTo>
                  <a:cubicBezTo>
                    <a:pt x="18801" y="0"/>
                    <a:pt x="16332" y="0"/>
                    <a:pt x="14481" y="800"/>
                  </a:cubicBezTo>
                  <a:cubicBezTo>
                    <a:pt x="13246" y="800"/>
                    <a:pt x="12012" y="1600"/>
                    <a:pt x="10778" y="1600"/>
                  </a:cubicBezTo>
                  <a:cubicBezTo>
                    <a:pt x="8926" y="1600"/>
                    <a:pt x="8309" y="800"/>
                    <a:pt x="7075" y="1600"/>
                  </a:cubicBezTo>
                  <a:cubicBezTo>
                    <a:pt x="5841" y="2400"/>
                    <a:pt x="5223" y="2400"/>
                    <a:pt x="3989" y="1600"/>
                  </a:cubicBezTo>
                  <a:cubicBezTo>
                    <a:pt x="2755" y="0"/>
                    <a:pt x="3372" y="3200"/>
                    <a:pt x="3372" y="3200"/>
                  </a:cubicBezTo>
                  <a:cubicBezTo>
                    <a:pt x="2755" y="4000"/>
                    <a:pt x="2755" y="4800"/>
                    <a:pt x="2755" y="4800"/>
                  </a:cubicBezTo>
                  <a:cubicBezTo>
                    <a:pt x="2138" y="6400"/>
                    <a:pt x="1521" y="4800"/>
                    <a:pt x="903" y="4800"/>
                  </a:cubicBezTo>
                  <a:cubicBezTo>
                    <a:pt x="286" y="5600"/>
                    <a:pt x="903" y="7200"/>
                    <a:pt x="903" y="8000"/>
                  </a:cubicBezTo>
                  <a:cubicBezTo>
                    <a:pt x="903" y="8800"/>
                    <a:pt x="286" y="10400"/>
                    <a:pt x="1521" y="11200"/>
                  </a:cubicBezTo>
                  <a:cubicBezTo>
                    <a:pt x="4606" y="13600"/>
                    <a:pt x="2138" y="15200"/>
                    <a:pt x="286" y="17600"/>
                  </a:cubicBezTo>
                  <a:cubicBezTo>
                    <a:pt x="-948" y="19200"/>
                    <a:pt x="2138" y="21600"/>
                    <a:pt x="3372" y="21600"/>
                  </a:cubicBezTo>
                  <a:cubicBezTo>
                    <a:pt x="4606" y="21600"/>
                    <a:pt x="5841" y="20000"/>
                    <a:pt x="7075" y="19200"/>
                  </a:cubicBezTo>
                  <a:cubicBezTo>
                    <a:pt x="8926" y="17600"/>
                    <a:pt x="10778" y="16800"/>
                    <a:pt x="12629" y="15200"/>
                  </a:cubicBezTo>
                  <a:cubicBezTo>
                    <a:pt x="13863" y="14400"/>
                    <a:pt x="15098" y="13600"/>
                    <a:pt x="16332" y="12000"/>
                  </a:cubicBezTo>
                  <a:cubicBezTo>
                    <a:pt x="16949" y="10400"/>
                    <a:pt x="16332" y="8800"/>
                    <a:pt x="16949" y="8000"/>
                  </a:cubicBezTo>
                  <a:cubicBezTo>
                    <a:pt x="17566" y="6400"/>
                    <a:pt x="16949" y="8800"/>
                    <a:pt x="16949" y="80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09" name="Shape 809"/>
            <p:cNvSpPr/>
            <p:nvPr/>
          </p:nvSpPr>
          <p:spPr>
            <a:xfrm>
              <a:off x="8213516" y="3160890"/>
              <a:ext cx="391005" cy="391934"/>
            </a:xfrm>
            <a:custGeom>
              <a:avLst/>
              <a:gdLst/>
              <a:ahLst/>
              <a:cxnLst>
                <a:cxn ang="0">
                  <a:pos x="wd2" y="hd2"/>
                </a:cxn>
                <a:cxn ang="5400000">
                  <a:pos x="wd2" y="hd2"/>
                </a:cxn>
                <a:cxn ang="10800000">
                  <a:pos x="wd2" y="hd2"/>
                </a:cxn>
                <a:cxn ang="16200000">
                  <a:pos x="wd2" y="hd2"/>
                </a:cxn>
              </a:cxnLst>
              <a:rect l="0" t="0" r="r" b="b"/>
              <a:pathLst>
                <a:path w="21210" h="21255" extrusionOk="0">
                  <a:moveTo>
                    <a:pt x="19914" y="16200"/>
                  </a:moveTo>
                  <a:cubicBezTo>
                    <a:pt x="19914" y="16200"/>
                    <a:pt x="19050" y="15740"/>
                    <a:pt x="19050" y="15281"/>
                  </a:cubicBezTo>
                  <a:cubicBezTo>
                    <a:pt x="19050" y="14821"/>
                    <a:pt x="19482" y="14821"/>
                    <a:pt x="19482" y="14361"/>
                  </a:cubicBezTo>
                  <a:cubicBezTo>
                    <a:pt x="19050" y="13442"/>
                    <a:pt x="18186" y="12983"/>
                    <a:pt x="17322" y="12064"/>
                  </a:cubicBezTo>
                  <a:cubicBezTo>
                    <a:pt x="16890" y="12064"/>
                    <a:pt x="16026" y="11604"/>
                    <a:pt x="16026" y="11144"/>
                  </a:cubicBezTo>
                  <a:cubicBezTo>
                    <a:pt x="15594" y="10225"/>
                    <a:pt x="14730" y="9306"/>
                    <a:pt x="14730" y="7927"/>
                  </a:cubicBezTo>
                  <a:cubicBezTo>
                    <a:pt x="14298" y="7008"/>
                    <a:pt x="16890" y="5170"/>
                    <a:pt x="16026" y="4251"/>
                  </a:cubicBezTo>
                  <a:cubicBezTo>
                    <a:pt x="15162" y="3791"/>
                    <a:pt x="14730" y="3332"/>
                    <a:pt x="14298" y="2412"/>
                  </a:cubicBezTo>
                  <a:cubicBezTo>
                    <a:pt x="13866" y="1953"/>
                    <a:pt x="13866" y="1034"/>
                    <a:pt x="13434" y="574"/>
                  </a:cubicBezTo>
                  <a:cubicBezTo>
                    <a:pt x="13002" y="574"/>
                    <a:pt x="13002" y="1034"/>
                    <a:pt x="12570" y="1034"/>
                  </a:cubicBezTo>
                  <a:cubicBezTo>
                    <a:pt x="11706" y="1034"/>
                    <a:pt x="12138" y="115"/>
                    <a:pt x="11706" y="115"/>
                  </a:cubicBezTo>
                  <a:cubicBezTo>
                    <a:pt x="11274" y="115"/>
                    <a:pt x="10410" y="574"/>
                    <a:pt x="10410" y="574"/>
                  </a:cubicBezTo>
                  <a:cubicBezTo>
                    <a:pt x="9546" y="-345"/>
                    <a:pt x="9114" y="115"/>
                    <a:pt x="8250" y="115"/>
                  </a:cubicBezTo>
                  <a:cubicBezTo>
                    <a:pt x="7386" y="574"/>
                    <a:pt x="7818" y="1034"/>
                    <a:pt x="7386" y="1493"/>
                  </a:cubicBezTo>
                  <a:cubicBezTo>
                    <a:pt x="6522" y="1953"/>
                    <a:pt x="5658" y="1953"/>
                    <a:pt x="5226" y="2872"/>
                  </a:cubicBezTo>
                  <a:cubicBezTo>
                    <a:pt x="4794" y="3791"/>
                    <a:pt x="5658" y="3332"/>
                    <a:pt x="5658" y="4251"/>
                  </a:cubicBezTo>
                  <a:cubicBezTo>
                    <a:pt x="5658" y="4710"/>
                    <a:pt x="5226" y="4710"/>
                    <a:pt x="5226" y="5629"/>
                  </a:cubicBezTo>
                  <a:cubicBezTo>
                    <a:pt x="5226" y="7008"/>
                    <a:pt x="4794" y="7468"/>
                    <a:pt x="3498" y="8387"/>
                  </a:cubicBezTo>
                  <a:cubicBezTo>
                    <a:pt x="2634" y="8846"/>
                    <a:pt x="-390" y="10225"/>
                    <a:pt x="42" y="11144"/>
                  </a:cubicBezTo>
                  <a:cubicBezTo>
                    <a:pt x="474" y="11604"/>
                    <a:pt x="474" y="12983"/>
                    <a:pt x="906" y="13442"/>
                  </a:cubicBezTo>
                  <a:cubicBezTo>
                    <a:pt x="1338" y="13902"/>
                    <a:pt x="3066" y="13902"/>
                    <a:pt x="3498" y="13902"/>
                  </a:cubicBezTo>
                  <a:cubicBezTo>
                    <a:pt x="4794" y="14361"/>
                    <a:pt x="6090" y="15281"/>
                    <a:pt x="7386" y="16200"/>
                  </a:cubicBezTo>
                  <a:cubicBezTo>
                    <a:pt x="9114" y="17578"/>
                    <a:pt x="10410" y="18957"/>
                    <a:pt x="12138" y="20336"/>
                  </a:cubicBezTo>
                  <a:cubicBezTo>
                    <a:pt x="13434" y="21255"/>
                    <a:pt x="14730" y="21255"/>
                    <a:pt x="16026" y="21255"/>
                  </a:cubicBezTo>
                  <a:cubicBezTo>
                    <a:pt x="17322" y="21255"/>
                    <a:pt x="17322" y="19876"/>
                    <a:pt x="18186" y="18957"/>
                  </a:cubicBezTo>
                  <a:cubicBezTo>
                    <a:pt x="19050" y="18038"/>
                    <a:pt x="20778" y="19876"/>
                    <a:pt x="21210" y="19417"/>
                  </a:cubicBezTo>
                  <a:cubicBezTo>
                    <a:pt x="20778" y="18957"/>
                    <a:pt x="20346" y="18498"/>
                    <a:pt x="19914" y="17578"/>
                  </a:cubicBezTo>
                  <a:cubicBezTo>
                    <a:pt x="19914" y="17119"/>
                    <a:pt x="20346" y="16659"/>
                    <a:pt x="19914" y="16200"/>
                  </a:cubicBezTo>
                  <a:cubicBezTo>
                    <a:pt x="19482" y="15740"/>
                    <a:pt x="20346" y="16659"/>
                    <a:pt x="19914" y="162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10" name="Shape 810"/>
            <p:cNvSpPr/>
            <p:nvPr/>
          </p:nvSpPr>
          <p:spPr>
            <a:xfrm>
              <a:off x="7713060" y="2923648"/>
              <a:ext cx="741096" cy="305931"/>
            </a:xfrm>
            <a:custGeom>
              <a:avLst/>
              <a:gdLst/>
              <a:ahLst/>
              <a:cxnLst>
                <a:cxn ang="0">
                  <a:pos x="wd2" y="hd2"/>
                </a:cxn>
                <a:cxn ang="5400000">
                  <a:pos x="wd2" y="hd2"/>
                </a:cxn>
                <a:cxn ang="10800000">
                  <a:pos x="wd2" y="hd2"/>
                </a:cxn>
                <a:cxn ang="16200000">
                  <a:pos x="wd2" y="hd2"/>
                </a:cxn>
              </a:cxnLst>
              <a:rect l="0" t="0" r="r" b="b"/>
              <a:pathLst>
                <a:path w="21113" h="21600" extrusionOk="0">
                  <a:moveTo>
                    <a:pt x="11501" y="21600"/>
                  </a:moveTo>
                  <a:cubicBezTo>
                    <a:pt x="11729" y="21000"/>
                    <a:pt x="11956" y="19800"/>
                    <a:pt x="11956" y="19800"/>
                  </a:cubicBezTo>
                  <a:cubicBezTo>
                    <a:pt x="11729" y="18600"/>
                    <a:pt x="11956" y="18000"/>
                    <a:pt x="12183" y="18600"/>
                  </a:cubicBezTo>
                  <a:cubicBezTo>
                    <a:pt x="12638" y="19200"/>
                    <a:pt x="12865" y="18600"/>
                    <a:pt x="13320" y="18600"/>
                  </a:cubicBezTo>
                  <a:cubicBezTo>
                    <a:pt x="13775" y="18000"/>
                    <a:pt x="13775" y="18000"/>
                    <a:pt x="14230" y="18600"/>
                  </a:cubicBezTo>
                  <a:cubicBezTo>
                    <a:pt x="15139" y="18600"/>
                    <a:pt x="15821" y="17400"/>
                    <a:pt x="16731" y="17400"/>
                  </a:cubicBezTo>
                  <a:cubicBezTo>
                    <a:pt x="17413" y="17400"/>
                    <a:pt x="18322" y="17400"/>
                    <a:pt x="19004" y="16800"/>
                  </a:cubicBezTo>
                  <a:cubicBezTo>
                    <a:pt x="19459" y="16200"/>
                    <a:pt x="19459" y="17400"/>
                    <a:pt x="20141" y="16800"/>
                  </a:cubicBezTo>
                  <a:cubicBezTo>
                    <a:pt x="20596" y="16200"/>
                    <a:pt x="20369" y="17400"/>
                    <a:pt x="20596" y="18000"/>
                  </a:cubicBezTo>
                  <a:cubicBezTo>
                    <a:pt x="20823" y="18600"/>
                    <a:pt x="21278" y="17400"/>
                    <a:pt x="21051" y="16800"/>
                  </a:cubicBezTo>
                  <a:cubicBezTo>
                    <a:pt x="20823" y="16200"/>
                    <a:pt x="21278" y="15000"/>
                    <a:pt x="20596" y="14400"/>
                  </a:cubicBezTo>
                  <a:cubicBezTo>
                    <a:pt x="20369" y="13800"/>
                    <a:pt x="20823" y="13800"/>
                    <a:pt x="20596" y="13200"/>
                  </a:cubicBezTo>
                  <a:cubicBezTo>
                    <a:pt x="20596" y="12000"/>
                    <a:pt x="20369" y="11400"/>
                    <a:pt x="20369" y="10200"/>
                  </a:cubicBezTo>
                  <a:cubicBezTo>
                    <a:pt x="20369" y="9600"/>
                    <a:pt x="20823" y="8400"/>
                    <a:pt x="20823" y="8400"/>
                  </a:cubicBezTo>
                  <a:cubicBezTo>
                    <a:pt x="20596" y="7200"/>
                    <a:pt x="20141" y="6600"/>
                    <a:pt x="19914" y="4800"/>
                  </a:cubicBezTo>
                  <a:cubicBezTo>
                    <a:pt x="19459" y="3000"/>
                    <a:pt x="19459" y="2400"/>
                    <a:pt x="18550" y="1800"/>
                  </a:cubicBezTo>
                  <a:cubicBezTo>
                    <a:pt x="18322" y="1800"/>
                    <a:pt x="18095" y="1800"/>
                    <a:pt x="17867" y="1800"/>
                  </a:cubicBezTo>
                  <a:cubicBezTo>
                    <a:pt x="17413" y="1200"/>
                    <a:pt x="17640" y="1800"/>
                    <a:pt x="17413" y="1800"/>
                  </a:cubicBezTo>
                  <a:cubicBezTo>
                    <a:pt x="16958" y="3000"/>
                    <a:pt x="16503" y="3000"/>
                    <a:pt x="16276" y="3600"/>
                  </a:cubicBezTo>
                  <a:cubicBezTo>
                    <a:pt x="15594" y="4200"/>
                    <a:pt x="14684" y="3600"/>
                    <a:pt x="14002" y="3600"/>
                  </a:cubicBezTo>
                  <a:cubicBezTo>
                    <a:pt x="13547" y="3600"/>
                    <a:pt x="13093" y="3600"/>
                    <a:pt x="12865" y="3600"/>
                  </a:cubicBezTo>
                  <a:cubicBezTo>
                    <a:pt x="12411" y="3000"/>
                    <a:pt x="12411" y="2400"/>
                    <a:pt x="11956" y="2400"/>
                  </a:cubicBezTo>
                  <a:cubicBezTo>
                    <a:pt x="11501" y="2400"/>
                    <a:pt x="11274" y="1800"/>
                    <a:pt x="11046" y="1200"/>
                  </a:cubicBezTo>
                  <a:cubicBezTo>
                    <a:pt x="10819" y="1200"/>
                    <a:pt x="9910" y="0"/>
                    <a:pt x="10137" y="0"/>
                  </a:cubicBezTo>
                  <a:cubicBezTo>
                    <a:pt x="9682" y="600"/>
                    <a:pt x="8545" y="0"/>
                    <a:pt x="8091" y="0"/>
                  </a:cubicBezTo>
                  <a:cubicBezTo>
                    <a:pt x="7409" y="0"/>
                    <a:pt x="6726" y="1800"/>
                    <a:pt x="6272" y="2400"/>
                  </a:cubicBezTo>
                  <a:cubicBezTo>
                    <a:pt x="5590" y="3600"/>
                    <a:pt x="4453" y="2400"/>
                    <a:pt x="3771" y="3000"/>
                  </a:cubicBezTo>
                  <a:cubicBezTo>
                    <a:pt x="3543" y="3000"/>
                    <a:pt x="3316" y="3000"/>
                    <a:pt x="3316" y="3600"/>
                  </a:cubicBezTo>
                  <a:cubicBezTo>
                    <a:pt x="3316" y="3600"/>
                    <a:pt x="3771" y="3600"/>
                    <a:pt x="3771" y="4200"/>
                  </a:cubicBezTo>
                  <a:cubicBezTo>
                    <a:pt x="3771" y="4200"/>
                    <a:pt x="3089" y="4200"/>
                    <a:pt x="3089" y="4800"/>
                  </a:cubicBezTo>
                  <a:cubicBezTo>
                    <a:pt x="3089" y="5400"/>
                    <a:pt x="3089" y="5400"/>
                    <a:pt x="2634" y="5400"/>
                  </a:cubicBezTo>
                  <a:cubicBezTo>
                    <a:pt x="1952" y="5400"/>
                    <a:pt x="1270" y="5400"/>
                    <a:pt x="587" y="5400"/>
                  </a:cubicBezTo>
                  <a:cubicBezTo>
                    <a:pt x="133" y="5400"/>
                    <a:pt x="360" y="6000"/>
                    <a:pt x="360" y="6600"/>
                  </a:cubicBezTo>
                  <a:cubicBezTo>
                    <a:pt x="133" y="7800"/>
                    <a:pt x="-322" y="8400"/>
                    <a:pt x="360" y="9000"/>
                  </a:cubicBezTo>
                  <a:cubicBezTo>
                    <a:pt x="360" y="9000"/>
                    <a:pt x="815" y="8400"/>
                    <a:pt x="815" y="8400"/>
                  </a:cubicBezTo>
                  <a:cubicBezTo>
                    <a:pt x="815" y="9000"/>
                    <a:pt x="360" y="10200"/>
                    <a:pt x="360" y="10200"/>
                  </a:cubicBezTo>
                  <a:cubicBezTo>
                    <a:pt x="587" y="10800"/>
                    <a:pt x="587" y="10200"/>
                    <a:pt x="815" y="10200"/>
                  </a:cubicBezTo>
                  <a:cubicBezTo>
                    <a:pt x="815" y="10200"/>
                    <a:pt x="815" y="11400"/>
                    <a:pt x="815" y="11400"/>
                  </a:cubicBezTo>
                  <a:cubicBezTo>
                    <a:pt x="1270" y="13200"/>
                    <a:pt x="587" y="12000"/>
                    <a:pt x="360" y="12000"/>
                  </a:cubicBezTo>
                  <a:cubicBezTo>
                    <a:pt x="360" y="12000"/>
                    <a:pt x="133" y="13800"/>
                    <a:pt x="587" y="13200"/>
                  </a:cubicBezTo>
                  <a:cubicBezTo>
                    <a:pt x="1042" y="13200"/>
                    <a:pt x="587" y="14400"/>
                    <a:pt x="587" y="15000"/>
                  </a:cubicBezTo>
                  <a:cubicBezTo>
                    <a:pt x="587" y="15600"/>
                    <a:pt x="1270" y="15600"/>
                    <a:pt x="1497" y="16200"/>
                  </a:cubicBezTo>
                  <a:cubicBezTo>
                    <a:pt x="1724" y="16800"/>
                    <a:pt x="1270" y="18000"/>
                    <a:pt x="1270" y="18000"/>
                  </a:cubicBezTo>
                  <a:cubicBezTo>
                    <a:pt x="1497" y="18000"/>
                    <a:pt x="1724" y="16800"/>
                    <a:pt x="1952" y="18000"/>
                  </a:cubicBezTo>
                  <a:cubicBezTo>
                    <a:pt x="1952" y="18600"/>
                    <a:pt x="1497" y="18600"/>
                    <a:pt x="1497" y="18600"/>
                  </a:cubicBezTo>
                  <a:cubicBezTo>
                    <a:pt x="1497" y="18600"/>
                    <a:pt x="1952" y="18600"/>
                    <a:pt x="1952" y="18600"/>
                  </a:cubicBezTo>
                  <a:cubicBezTo>
                    <a:pt x="2179" y="19200"/>
                    <a:pt x="1952" y="19800"/>
                    <a:pt x="1724" y="20400"/>
                  </a:cubicBezTo>
                  <a:cubicBezTo>
                    <a:pt x="1724" y="21000"/>
                    <a:pt x="2179" y="21600"/>
                    <a:pt x="2179" y="21000"/>
                  </a:cubicBezTo>
                  <a:cubicBezTo>
                    <a:pt x="2406" y="20400"/>
                    <a:pt x="2179" y="19200"/>
                    <a:pt x="2406" y="18600"/>
                  </a:cubicBezTo>
                  <a:cubicBezTo>
                    <a:pt x="2634" y="18000"/>
                    <a:pt x="3089" y="19200"/>
                    <a:pt x="3316" y="19200"/>
                  </a:cubicBezTo>
                  <a:cubicBezTo>
                    <a:pt x="3771" y="19800"/>
                    <a:pt x="4225" y="21000"/>
                    <a:pt x="4680" y="19800"/>
                  </a:cubicBezTo>
                  <a:cubicBezTo>
                    <a:pt x="5362" y="19200"/>
                    <a:pt x="4907" y="17400"/>
                    <a:pt x="5817" y="18600"/>
                  </a:cubicBezTo>
                  <a:cubicBezTo>
                    <a:pt x="6272" y="19800"/>
                    <a:pt x="6954" y="21000"/>
                    <a:pt x="7636" y="21000"/>
                  </a:cubicBezTo>
                  <a:cubicBezTo>
                    <a:pt x="8091" y="20400"/>
                    <a:pt x="8773" y="19800"/>
                    <a:pt x="9227" y="19200"/>
                  </a:cubicBezTo>
                  <a:cubicBezTo>
                    <a:pt x="9455" y="18600"/>
                    <a:pt x="9455" y="18000"/>
                    <a:pt x="9682" y="18000"/>
                  </a:cubicBezTo>
                  <a:cubicBezTo>
                    <a:pt x="10137" y="18600"/>
                    <a:pt x="10364" y="19200"/>
                    <a:pt x="10592" y="18600"/>
                  </a:cubicBezTo>
                  <a:cubicBezTo>
                    <a:pt x="11274" y="18000"/>
                    <a:pt x="11274" y="18600"/>
                    <a:pt x="11046" y="19800"/>
                  </a:cubicBezTo>
                  <a:cubicBezTo>
                    <a:pt x="11046" y="20400"/>
                    <a:pt x="11501" y="20400"/>
                    <a:pt x="11046" y="21000"/>
                  </a:cubicBezTo>
                  <a:cubicBezTo>
                    <a:pt x="11274" y="21600"/>
                    <a:pt x="11274" y="21600"/>
                    <a:pt x="11501" y="21600"/>
                  </a:cubicBezTo>
                  <a:cubicBezTo>
                    <a:pt x="11729" y="21000"/>
                    <a:pt x="11274" y="21600"/>
                    <a:pt x="11501" y="21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11" name="Shape 811"/>
            <p:cNvSpPr/>
            <p:nvPr/>
          </p:nvSpPr>
          <p:spPr>
            <a:xfrm>
              <a:off x="8050280" y="3410647"/>
              <a:ext cx="835156" cy="710747"/>
            </a:xfrm>
            <a:custGeom>
              <a:avLst/>
              <a:gdLst/>
              <a:ahLst/>
              <a:cxnLst>
                <a:cxn ang="0">
                  <a:pos x="wd2" y="hd2"/>
                </a:cxn>
                <a:cxn ang="5400000">
                  <a:pos x="wd2" y="hd2"/>
                </a:cxn>
                <a:cxn ang="10800000">
                  <a:pos x="wd2" y="hd2"/>
                </a:cxn>
                <a:cxn ang="16200000">
                  <a:pos x="wd2" y="hd2"/>
                </a:cxn>
              </a:cxnLst>
              <a:rect l="0" t="0" r="r" b="b"/>
              <a:pathLst>
                <a:path w="21475" h="21536" extrusionOk="0">
                  <a:moveTo>
                    <a:pt x="13246" y="5079"/>
                  </a:moveTo>
                  <a:cubicBezTo>
                    <a:pt x="13041" y="4307"/>
                    <a:pt x="13041" y="4307"/>
                    <a:pt x="12424" y="4307"/>
                  </a:cubicBezTo>
                  <a:cubicBezTo>
                    <a:pt x="11806" y="4307"/>
                    <a:pt x="11189" y="4307"/>
                    <a:pt x="10572" y="4307"/>
                  </a:cubicBezTo>
                  <a:cubicBezTo>
                    <a:pt x="10161" y="4307"/>
                    <a:pt x="9955" y="3793"/>
                    <a:pt x="9749" y="3793"/>
                  </a:cubicBezTo>
                  <a:cubicBezTo>
                    <a:pt x="9132" y="3022"/>
                    <a:pt x="8515" y="2507"/>
                    <a:pt x="8104" y="1993"/>
                  </a:cubicBezTo>
                  <a:cubicBezTo>
                    <a:pt x="7281" y="1222"/>
                    <a:pt x="6458" y="450"/>
                    <a:pt x="5429" y="193"/>
                  </a:cubicBezTo>
                  <a:cubicBezTo>
                    <a:pt x="5018" y="-64"/>
                    <a:pt x="4812" y="-64"/>
                    <a:pt x="4195" y="193"/>
                  </a:cubicBezTo>
                  <a:cubicBezTo>
                    <a:pt x="3784" y="193"/>
                    <a:pt x="3166" y="450"/>
                    <a:pt x="2549" y="707"/>
                  </a:cubicBezTo>
                  <a:cubicBezTo>
                    <a:pt x="2755" y="1222"/>
                    <a:pt x="3372" y="1736"/>
                    <a:pt x="3372" y="2250"/>
                  </a:cubicBezTo>
                  <a:cubicBezTo>
                    <a:pt x="3372" y="2765"/>
                    <a:pt x="2755" y="3022"/>
                    <a:pt x="2549" y="3022"/>
                  </a:cubicBezTo>
                  <a:cubicBezTo>
                    <a:pt x="2344" y="3279"/>
                    <a:pt x="2138" y="3022"/>
                    <a:pt x="1932" y="3022"/>
                  </a:cubicBezTo>
                  <a:cubicBezTo>
                    <a:pt x="1726" y="3279"/>
                    <a:pt x="1726" y="3536"/>
                    <a:pt x="1726" y="3536"/>
                  </a:cubicBezTo>
                  <a:cubicBezTo>
                    <a:pt x="1315" y="4307"/>
                    <a:pt x="492" y="3793"/>
                    <a:pt x="286" y="3536"/>
                  </a:cubicBezTo>
                  <a:cubicBezTo>
                    <a:pt x="81" y="4050"/>
                    <a:pt x="81" y="4307"/>
                    <a:pt x="81" y="4822"/>
                  </a:cubicBezTo>
                  <a:cubicBezTo>
                    <a:pt x="-125" y="5593"/>
                    <a:pt x="81" y="5336"/>
                    <a:pt x="492" y="5593"/>
                  </a:cubicBezTo>
                  <a:cubicBezTo>
                    <a:pt x="904" y="6107"/>
                    <a:pt x="1315" y="7136"/>
                    <a:pt x="1521" y="7907"/>
                  </a:cubicBezTo>
                  <a:cubicBezTo>
                    <a:pt x="1932" y="8422"/>
                    <a:pt x="2138" y="8936"/>
                    <a:pt x="2344" y="9707"/>
                  </a:cubicBezTo>
                  <a:cubicBezTo>
                    <a:pt x="2549" y="10222"/>
                    <a:pt x="2755" y="10479"/>
                    <a:pt x="2961" y="10736"/>
                  </a:cubicBezTo>
                  <a:cubicBezTo>
                    <a:pt x="3372" y="11250"/>
                    <a:pt x="3784" y="11250"/>
                    <a:pt x="3989" y="11765"/>
                  </a:cubicBezTo>
                  <a:cubicBezTo>
                    <a:pt x="4195" y="12279"/>
                    <a:pt x="4401" y="12793"/>
                    <a:pt x="4401" y="13565"/>
                  </a:cubicBezTo>
                  <a:cubicBezTo>
                    <a:pt x="4606" y="14079"/>
                    <a:pt x="4401" y="14593"/>
                    <a:pt x="4606" y="15107"/>
                  </a:cubicBezTo>
                  <a:cubicBezTo>
                    <a:pt x="5018" y="16136"/>
                    <a:pt x="5841" y="16393"/>
                    <a:pt x="6252" y="17165"/>
                  </a:cubicBezTo>
                  <a:cubicBezTo>
                    <a:pt x="6664" y="17936"/>
                    <a:pt x="6869" y="18965"/>
                    <a:pt x="7281" y="19479"/>
                  </a:cubicBezTo>
                  <a:cubicBezTo>
                    <a:pt x="7486" y="19993"/>
                    <a:pt x="7898" y="20507"/>
                    <a:pt x="8104" y="20765"/>
                  </a:cubicBezTo>
                  <a:cubicBezTo>
                    <a:pt x="8104" y="21022"/>
                    <a:pt x="8104" y="21536"/>
                    <a:pt x="8309" y="21536"/>
                  </a:cubicBezTo>
                  <a:cubicBezTo>
                    <a:pt x="8721" y="21536"/>
                    <a:pt x="8515" y="21022"/>
                    <a:pt x="8721" y="20765"/>
                  </a:cubicBezTo>
                  <a:cubicBezTo>
                    <a:pt x="8721" y="19993"/>
                    <a:pt x="9749" y="20250"/>
                    <a:pt x="10161" y="20250"/>
                  </a:cubicBezTo>
                  <a:cubicBezTo>
                    <a:pt x="10778" y="20250"/>
                    <a:pt x="11806" y="19993"/>
                    <a:pt x="12218" y="20507"/>
                  </a:cubicBezTo>
                  <a:cubicBezTo>
                    <a:pt x="12835" y="20765"/>
                    <a:pt x="13041" y="20250"/>
                    <a:pt x="13452" y="19736"/>
                  </a:cubicBezTo>
                  <a:cubicBezTo>
                    <a:pt x="14069" y="18707"/>
                    <a:pt x="14686" y="18707"/>
                    <a:pt x="15509" y="18450"/>
                  </a:cubicBezTo>
                  <a:cubicBezTo>
                    <a:pt x="16744" y="18450"/>
                    <a:pt x="17978" y="17936"/>
                    <a:pt x="19212" y="17422"/>
                  </a:cubicBezTo>
                  <a:cubicBezTo>
                    <a:pt x="19624" y="17165"/>
                    <a:pt x="20241" y="16907"/>
                    <a:pt x="20858" y="16907"/>
                  </a:cubicBezTo>
                  <a:cubicBezTo>
                    <a:pt x="21064" y="16650"/>
                    <a:pt x="21064" y="16136"/>
                    <a:pt x="21269" y="15622"/>
                  </a:cubicBezTo>
                  <a:cubicBezTo>
                    <a:pt x="21269" y="15365"/>
                    <a:pt x="21475" y="14850"/>
                    <a:pt x="21475" y="14336"/>
                  </a:cubicBezTo>
                  <a:cubicBezTo>
                    <a:pt x="21475" y="14079"/>
                    <a:pt x="21269" y="13307"/>
                    <a:pt x="21064" y="13050"/>
                  </a:cubicBezTo>
                  <a:cubicBezTo>
                    <a:pt x="20446" y="13050"/>
                    <a:pt x="19624" y="13050"/>
                    <a:pt x="19006" y="12793"/>
                  </a:cubicBezTo>
                  <a:cubicBezTo>
                    <a:pt x="18389" y="12793"/>
                    <a:pt x="18389" y="12536"/>
                    <a:pt x="17978" y="12022"/>
                  </a:cubicBezTo>
                  <a:cubicBezTo>
                    <a:pt x="17566" y="10993"/>
                    <a:pt x="16949" y="10736"/>
                    <a:pt x="16538" y="9965"/>
                  </a:cubicBezTo>
                  <a:cubicBezTo>
                    <a:pt x="16332" y="9965"/>
                    <a:pt x="15921" y="8936"/>
                    <a:pt x="15715" y="8679"/>
                  </a:cubicBezTo>
                  <a:cubicBezTo>
                    <a:pt x="15509" y="8165"/>
                    <a:pt x="16538" y="7907"/>
                    <a:pt x="15715" y="7393"/>
                  </a:cubicBezTo>
                  <a:cubicBezTo>
                    <a:pt x="15509" y="7393"/>
                    <a:pt x="15304" y="6879"/>
                    <a:pt x="15098" y="6879"/>
                  </a:cubicBezTo>
                  <a:cubicBezTo>
                    <a:pt x="14686" y="6879"/>
                    <a:pt x="14481" y="6107"/>
                    <a:pt x="14275" y="5593"/>
                  </a:cubicBezTo>
                  <a:cubicBezTo>
                    <a:pt x="14069" y="4822"/>
                    <a:pt x="14069" y="5079"/>
                    <a:pt x="13246" y="5079"/>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12" name="Shape 812"/>
            <p:cNvSpPr/>
            <p:nvPr/>
          </p:nvSpPr>
          <p:spPr>
            <a:xfrm>
              <a:off x="8061777" y="3356564"/>
              <a:ext cx="166370" cy="187600"/>
            </a:xfrm>
            <a:custGeom>
              <a:avLst/>
              <a:gdLst/>
              <a:ahLst/>
              <a:cxnLst>
                <a:cxn ang="0">
                  <a:pos x="wd2" y="hd2"/>
                </a:cxn>
                <a:cxn ang="5400000">
                  <a:pos x="wd2" y="hd2"/>
                </a:cxn>
                <a:cxn ang="10800000">
                  <a:pos x="wd2" y="hd2"/>
                </a:cxn>
                <a:cxn ang="16200000">
                  <a:pos x="wd2" y="hd2"/>
                </a:cxn>
              </a:cxnLst>
              <a:rect l="0" t="0" r="r" b="b"/>
              <a:pathLst>
                <a:path w="21600" h="21600" extrusionOk="0">
                  <a:moveTo>
                    <a:pt x="5143" y="21600"/>
                  </a:moveTo>
                  <a:cubicBezTo>
                    <a:pt x="7200" y="21600"/>
                    <a:pt x="7200" y="18655"/>
                    <a:pt x="8229" y="18655"/>
                  </a:cubicBezTo>
                  <a:cubicBezTo>
                    <a:pt x="9257" y="16691"/>
                    <a:pt x="11314" y="17673"/>
                    <a:pt x="12343" y="17673"/>
                  </a:cubicBezTo>
                  <a:cubicBezTo>
                    <a:pt x="13371" y="16691"/>
                    <a:pt x="16457" y="15709"/>
                    <a:pt x="15429" y="14727"/>
                  </a:cubicBezTo>
                  <a:cubicBezTo>
                    <a:pt x="14400" y="12764"/>
                    <a:pt x="13371" y="10800"/>
                    <a:pt x="11314" y="8836"/>
                  </a:cubicBezTo>
                  <a:cubicBezTo>
                    <a:pt x="15429" y="7855"/>
                    <a:pt x="18514" y="6873"/>
                    <a:pt x="21600" y="5891"/>
                  </a:cubicBezTo>
                  <a:cubicBezTo>
                    <a:pt x="21600" y="3927"/>
                    <a:pt x="20571" y="1964"/>
                    <a:pt x="19543" y="0"/>
                  </a:cubicBezTo>
                  <a:cubicBezTo>
                    <a:pt x="16457" y="982"/>
                    <a:pt x="12343" y="4909"/>
                    <a:pt x="9257" y="4909"/>
                  </a:cubicBezTo>
                  <a:cubicBezTo>
                    <a:pt x="7200" y="4909"/>
                    <a:pt x="4114" y="2945"/>
                    <a:pt x="4114" y="982"/>
                  </a:cubicBezTo>
                  <a:cubicBezTo>
                    <a:pt x="3086" y="4909"/>
                    <a:pt x="3086" y="7855"/>
                    <a:pt x="3086" y="10800"/>
                  </a:cubicBezTo>
                  <a:cubicBezTo>
                    <a:pt x="2057" y="12764"/>
                    <a:pt x="0" y="15709"/>
                    <a:pt x="0" y="17673"/>
                  </a:cubicBezTo>
                  <a:cubicBezTo>
                    <a:pt x="0" y="19636"/>
                    <a:pt x="0" y="19636"/>
                    <a:pt x="1029" y="20618"/>
                  </a:cubicBezTo>
                  <a:cubicBezTo>
                    <a:pt x="3086" y="20618"/>
                    <a:pt x="4114" y="21600"/>
                    <a:pt x="5143" y="21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13" name="Shape 813"/>
            <p:cNvSpPr/>
            <p:nvPr/>
          </p:nvSpPr>
          <p:spPr>
            <a:xfrm>
              <a:off x="8069960" y="3290186"/>
              <a:ext cx="56469" cy="70411"/>
            </a:xfrm>
            <a:custGeom>
              <a:avLst/>
              <a:gdLst/>
              <a:ahLst/>
              <a:cxnLst>
                <a:cxn ang="0">
                  <a:pos x="wd2" y="hd2"/>
                </a:cxn>
                <a:cxn ang="5400000">
                  <a:pos x="wd2" y="hd2"/>
                </a:cxn>
                <a:cxn ang="10800000">
                  <a:pos x="wd2" y="hd2"/>
                </a:cxn>
                <a:cxn ang="16200000">
                  <a:pos x="wd2" y="hd2"/>
                </a:cxn>
              </a:cxnLst>
              <a:rect l="0" t="0" r="r" b="b"/>
              <a:pathLst>
                <a:path w="19443" h="20267" extrusionOk="0">
                  <a:moveTo>
                    <a:pt x="18900" y="4800"/>
                  </a:moveTo>
                  <a:cubicBezTo>
                    <a:pt x="18900" y="2400"/>
                    <a:pt x="13500" y="0"/>
                    <a:pt x="10800" y="0"/>
                  </a:cubicBezTo>
                  <a:cubicBezTo>
                    <a:pt x="8100" y="2400"/>
                    <a:pt x="8100" y="2400"/>
                    <a:pt x="5400" y="4800"/>
                  </a:cubicBezTo>
                  <a:cubicBezTo>
                    <a:pt x="5400" y="9600"/>
                    <a:pt x="2700" y="14400"/>
                    <a:pt x="0" y="19200"/>
                  </a:cubicBezTo>
                  <a:cubicBezTo>
                    <a:pt x="5400" y="19200"/>
                    <a:pt x="5400" y="21600"/>
                    <a:pt x="10800" y="19200"/>
                  </a:cubicBezTo>
                  <a:cubicBezTo>
                    <a:pt x="13500" y="16800"/>
                    <a:pt x="21600" y="9600"/>
                    <a:pt x="18900" y="48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14" name="Shape 814"/>
            <p:cNvSpPr/>
            <p:nvPr/>
          </p:nvSpPr>
          <p:spPr>
            <a:xfrm>
              <a:off x="8061777" y="3391201"/>
              <a:ext cx="24549" cy="60610"/>
            </a:xfrm>
            <a:custGeom>
              <a:avLst/>
              <a:gdLst/>
              <a:ahLst/>
              <a:cxnLst>
                <a:cxn ang="0">
                  <a:pos x="wd2" y="hd2"/>
                </a:cxn>
                <a:cxn ang="5400000">
                  <a:pos x="wd2" y="hd2"/>
                </a:cxn>
                <a:cxn ang="10800000">
                  <a:pos x="wd2" y="hd2"/>
                </a:cxn>
                <a:cxn ang="16200000">
                  <a:pos x="wd2" y="hd2"/>
                </a:cxn>
              </a:cxnLst>
              <a:rect l="0" t="0" r="r" b="b"/>
              <a:pathLst>
                <a:path w="21600" h="21600" extrusionOk="0">
                  <a:moveTo>
                    <a:pt x="0" y="9257"/>
                  </a:moveTo>
                  <a:cubicBezTo>
                    <a:pt x="0" y="15429"/>
                    <a:pt x="7200" y="18514"/>
                    <a:pt x="21600" y="21600"/>
                  </a:cubicBezTo>
                  <a:cubicBezTo>
                    <a:pt x="21600" y="15429"/>
                    <a:pt x="21600" y="9257"/>
                    <a:pt x="21600" y="3086"/>
                  </a:cubicBezTo>
                  <a:cubicBezTo>
                    <a:pt x="21600" y="0"/>
                    <a:pt x="21600" y="0"/>
                    <a:pt x="14400" y="0"/>
                  </a:cubicBezTo>
                  <a:cubicBezTo>
                    <a:pt x="0" y="0"/>
                    <a:pt x="0" y="6171"/>
                    <a:pt x="0" y="925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15" name="Shape 815"/>
            <p:cNvSpPr/>
            <p:nvPr/>
          </p:nvSpPr>
          <p:spPr>
            <a:xfrm>
              <a:off x="8029050" y="3356564"/>
              <a:ext cx="62648" cy="222235"/>
            </a:xfrm>
            <a:custGeom>
              <a:avLst/>
              <a:gdLst/>
              <a:ahLst/>
              <a:cxnLst>
                <a:cxn ang="0">
                  <a:pos x="wd2" y="hd2"/>
                </a:cxn>
                <a:cxn ang="5400000">
                  <a:pos x="wd2" y="hd2"/>
                </a:cxn>
                <a:cxn ang="10800000">
                  <a:pos x="wd2" y="hd2"/>
                </a:cxn>
                <a:cxn ang="16200000">
                  <a:pos x="wd2" y="hd2"/>
                </a:cxn>
              </a:cxnLst>
              <a:rect l="0" t="0" r="r" b="b"/>
              <a:pathLst>
                <a:path w="20674" h="21600" extrusionOk="0">
                  <a:moveTo>
                    <a:pt x="10800" y="14123"/>
                  </a:moveTo>
                  <a:cubicBezTo>
                    <a:pt x="10800" y="13292"/>
                    <a:pt x="13500" y="12462"/>
                    <a:pt x="16200" y="10800"/>
                  </a:cubicBezTo>
                  <a:cubicBezTo>
                    <a:pt x="18900" y="9138"/>
                    <a:pt x="16200" y="9969"/>
                    <a:pt x="13500" y="8308"/>
                  </a:cubicBezTo>
                  <a:cubicBezTo>
                    <a:pt x="8100" y="6646"/>
                    <a:pt x="10800" y="2492"/>
                    <a:pt x="18900" y="3323"/>
                  </a:cubicBezTo>
                  <a:cubicBezTo>
                    <a:pt x="21600" y="831"/>
                    <a:pt x="21600" y="831"/>
                    <a:pt x="16200" y="0"/>
                  </a:cubicBezTo>
                  <a:cubicBezTo>
                    <a:pt x="10800" y="0"/>
                    <a:pt x="8100" y="4154"/>
                    <a:pt x="5400" y="5815"/>
                  </a:cubicBezTo>
                  <a:cubicBezTo>
                    <a:pt x="2700" y="6646"/>
                    <a:pt x="0" y="7477"/>
                    <a:pt x="0" y="9138"/>
                  </a:cubicBezTo>
                  <a:cubicBezTo>
                    <a:pt x="0" y="9969"/>
                    <a:pt x="2700" y="11631"/>
                    <a:pt x="2700" y="13292"/>
                  </a:cubicBezTo>
                  <a:cubicBezTo>
                    <a:pt x="2700" y="15785"/>
                    <a:pt x="5400" y="18277"/>
                    <a:pt x="5400" y="21600"/>
                  </a:cubicBezTo>
                  <a:cubicBezTo>
                    <a:pt x="5400" y="20769"/>
                    <a:pt x="5400" y="20769"/>
                    <a:pt x="5400" y="20769"/>
                  </a:cubicBezTo>
                  <a:cubicBezTo>
                    <a:pt x="8100" y="19108"/>
                    <a:pt x="8100" y="16615"/>
                    <a:pt x="10800" y="14123"/>
                  </a:cubicBezTo>
                  <a:cubicBezTo>
                    <a:pt x="10800" y="13292"/>
                    <a:pt x="10800" y="14954"/>
                    <a:pt x="10800" y="14123"/>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16" name="Shape 816"/>
            <p:cNvSpPr/>
            <p:nvPr/>
          </p:nvSpPr>
          <p:spPr>
            <a:xfrm>
              <a:off x="8691793" y="3688470"/>
              <a:ext cx="29892" cy="66384"/>
            </a:xfrm>
            <a:custGeom>
              <a:avLst/>
              <a:gdLst/>
              <a:ahLst/>
              <a:cxnLst>
                <a:cxn ang="0">
                  <a:pos x="wd2" y="hd2"/>
                </a:cxn>
                <a:cxn ang="5400000">
                  <a:pos x="wd2" y="hd2"/>
                </a:cxn>
                <a:cxn ang="10800000">
                  <a:pos x="wd2" y="hd2"/>
                </a:cxn>
                <a:cxn ang="16200000">
                  <a:pos x="wd2" y="hd2"/>
                </a:cxn>
              </a:cxnLst>
              <a:rect l="0" t="0" r="r" b="b"/>
              <a:pathLst>
                <a:path w="15781" h="21600" extrusionOk="0">
                  <a:moveTo>
                    <a:pt x="12960" y="21600"/>
                  </a:moveTo>
                  <a:cubicBezTo>
                    <a:pt x="12960" y="18900"/>
                    <a:pt x="21600" y="0"/>
                    <a:pt x="8640" y="0"/>
                  </a:cubicBezTo>
                  <a:cubicBezTo>
                    <a:pt x="4320" y="2700"/>
                    <a:pt x="0" y="8100"/>
                    <a:pt x="0" y="10800"/>
                  </a:cubicBezTo>
                  <a:cubicBezTo>
                    <a:pt x="0" y="16200"/>
                    <a:pt x="4320" y="18900"/>
                    <a:pt x="12960" y="21600"/>
                  </a:cubicBezTo>
                  <a:cubicBezTo>
                    <a:pt x="12960" y="21600"/>
                    <a:pt x="8640" y="21600"/>
                    <a:pt x="12960" y="21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17" name="Shape 817"/>
            <p:cNvSpPr/>
            <p:nvPr/>
          </p:nvSpPr>
          <p:spPr>
            <a:xfrm>
              <a:off x="8366521" y="4003060"/>
              <a:ext cx="416482" cy="278626"/>
            </a:xfrm>
            <a:custGeom>
              <a:avLst/>
              <a:gdLst/>
              <a:ahLst/>
              <a:cxnLst>
                <a:cxn ang="0">
                  <a:pos x="wd2" y="hd2"/>
                </a:cxn>
                <a:cxn ang="5400000">
                  <a:pos x="wd2" y="hd2"/>
                </a:cxn>
                <a:cxn ang="10800000">
                  <a:pos x="wd2" y="hd2"/>
                </a:cxn>
                <a:cxn ang="16200000">
                  <a:pos x="wd2" y="hd2"/>
                </a:cxn>
              </a:cxnLst>
              <a:rect l="0" t="0" r="r" b="b"/>
              <a:pathLst>
                <a:path w="21144" h="21063" extrusionOk="0">
                  <a:moveTo>
                    <a:pt x="19053" y="0"/>
                  </a:moveTo>
                  <a:cubicBezTo>
                    <a:pt x="17830" y="635"/>
                    <a:pt x="16607" y="1271"/>
                    <a:pt x="15385" y="1271"/>
                  </a:cubicBezTo>
                  <a:cubicBezTo>
                    <a:pt x="14162" y="1906"/>
                    <a:pt x="12532" y="1271"/>
                    <a:pt x="11309" y="2541"/>
                  </a:cubicBezTo>
                  <a:cubicBezTo>
                    <a:pt x="10494" y="3812"/>
                    <a:pt x="10087" y="5082"/>
                    <a:pt x="9272" y="6353"/>
                  </a:cubicBezTo>
                  <a:cubicBezTo>
                    <a:pt x="8864" y="6988"/>
                    <a:pt x="7641" y="5718"/>
                    <a:pt x="6826" y="5718"/>
                  </a:cubicBezTo>
                  <a:cubicBezTo>
                    <a:pt x="5604" y="5718"/>
                    <a:pt x="4789" y="5718"/>
                    <a:pt x="3566" y="5718"/>
                  </a:cubicBezTo>
                  <a:cubicBezTo>
                    <a:pt x="2343" y="5718"/>
                    <a:pt x="1121" y="5082"/>
                    <a:pt x="1121" y="7624"/>
                  </a:cubicBezTo>
                  <a:cubicBezTo>
                    <a:pt x="713" y="8894"/>
                    <a:pt x="306" y="8259"/>
                    <a:pt x="306" y="9529"/>
                  </a:cubicBezTo>
                  <a:cubicBezTo>
                    <a:pt x="-102" y="10800"/>
                    <a:pt x="-102" y="12071"/>
                    <a:pt x="306" y="13341"/>
                  </a:cubicBezTo>
                  <a:cubicBezTo>
                    <a:pt x="306" y="14612"/>
                    <a:pt x="713" y="16518"/>
                    <a:pt x="1121" y="17788"/>
                  </a:cubicBezTo>
                  <a:cubicBezTo>
                    <a:pt x="1121" y="18424"/>
                    <a:pt x="1121" y="19694"/>
                    <a:pt x="1528" y="20329"/>
                  </a:cubicBezTo>
                  <a:cubicBezTo>
                    <a:pt x="1936" y="21600"/>
                    <a:pt x="3973" y="20965"/>
                    <a:pt x="4789" y="20329"/>
                  </a:cubicBezTo>
                  <a:cubicBezTo>
                    <a:pt x="5196" y="19694"/>
                    <a:pt x="5604" y="19059"/>
                    <a:pt x="6419" y="18424"/>
                  </a:cubicBezTo>
                  <a:cubicBezTo>
                    <a:pt x="6826" y="18424"/>
                    <a:pt x="7641" y="18424"/>
                    <a:pt x="8456" y="18424"/>
                  </a:cubicBezTo>
                  <a:cubicBezTo>
                    <a:pt x="8864" y="17788"/>
                    <a:pt x="9272" y="17153"/>
                    <a:pt x="9679" y="16518"/>
                  </a:cubicBezTo>
                  <a:cubicBezTo>
                    <a:pt x="10902" y="15882"/>
                    <a:pt x="11717" y="15882"/>
                    <a:pt x="12940" y="15247"/>
                  </a:cubicBezTo>
                  <a:cubicBezTo>
                    <a:pt x="14162" y="14612"/>
                    <a:pt x="15385" y="13976"/>
                    <a:pt x="16607" y="13341"/>
                  </a:cubicBezTo>
                  <a:cubicBezTo>
                    <a:pt x="17423" y="12706"/>
                    <a:pt x="19053" y="12071"/>
                    <a:pt x="19053" y="10800"/>
                  </a:cubicBezTo>
                  <a:cubicBezTo>
                    <a:pt x="19460" y="8894"/>
                    <a:pt x="21498" y="8894"/>
                    <a:pt x="21090" y="7624"/>
                  </a:cubicBezTo>
                  <a:cubicBezTo>
                    <a:pt x="20275" y="5082"/>
                    <a:pt x="19868" y="2541"/>
                    <a:pt x="19053"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18" name="Shape 818"/>
            <p:cNvSpPr/>
            <p:nvPr/>
          </p:nvSpPr>
          <p:spPr>
            <a:xfrm>
              <a:off x="8740886" y="3688470"/>
              <a:ext cx="316683" cy="415604"/>
            </a:xfrm>
            <a:custGeom>
              <a:avLst/>
              <a:gdLst/>
              <a:ahLst/>
              <a:cxnLst>
                <a:cxn ang="0">
                  <a:pos x="wd2" y="hd2"/>
                </a:cxn>
                <a:cxn ang="5400000">
                  <a:pos x="wd2" y="hd2"/>
                </a:cxn>
                <a:cxn ang="10800000">
                  <a:pos x="wd2" y="hd2"/>
                </a:cxn>
                <a:cxn ang="16200000">
                  <a:pos x="wd2" y="hd2"/>
                </a:cxn>
              </a:cxnLst>
              <a:rect l="0" t="0" r="r" b="b"/>
              <a:pathLst>
                <a:path w="20901" h="21600" extrusionOk="0">
                  <a:moveTo>
                    <a:pt x="20546" y="8376"/>
                  </a:moveTo>
                  <a:cubicBezTo>
                    <a:pt x="18966" y="8376"/>
                    <a:pt x="18439" y="7053"/>
                    <a:pt x="17912" y="6171"/>
                  </a:cubicBezTo>
                  <a:cubicBezTo>
                    <a:pt x="17385" y="5731"/>
                    <a:pt x="15278" y="5731"/>
                    <a:pt x="14751" y="5290"/>
                  </a:cubicBezTo>
                  <a:cubicBezTo>
                    <a:pt x="13171" y="4849"/>
                    <a:pt x="12644" y="3967"/>
                    <a:pt x="11590" y="2645"/>
                  </a:cubicBezTo>
                  <a:cubicBezTo>
                    <a:pt x="11590" y="2204"/>
                    <a:pt x="11063" y="1763"/>
                    <a:pt x="11063" y="1322"/>
                  </a:cubicBezTo>
                  <a:cubicBezTo>
                    <a:pt x="11063" y="1322"/>
                    <a:pt x="11590" y="0"/>
                    <a:pt x="11590" y="0"/>
                  </a:cubicBezTo>
                  <a:cubicBezTo>
                    <a:pt x="11063" y="0"/>
                    <a:pt x="9483" y="1763"/>
                    <a:pt x="8956" y="2204"/>
                  </a:cubicBezTo>
                  <a:cubicBezTo>
                    <a:pt x="7902" y="3086"/>
                    <a:pt x="6849" y="4408"/>
                    <a:pt x="5268" y="4408"/>
                  </a:cubicBezTo>
                  <a:cubicBezTo>
                    <a:pt x="4215" y="4849"/>
                    <a:pt x="3688" y="4408"/>
                    <a:pt x="2634" y="4408"/>
                  </a:cubicBezTo>
                  <a:cubicBezTo>
                    <a:pt x="1580" y="4849"/>
                    <a:pt x="527" y="5731"/>
                    <a:pt x="0" y="4849"/>
                  </a:cubicBezTo>
                  <a:cubicBezTo>
                    <a:pt x="527" y="6171"/>
                    <a:pt x="1054" y="7494"/>
                    <a:pt x="2634" y="7494"/>
                  </a:cubicBezTo>
                  <a:cubicBezTo>
                    <a:pt x="3688" y="7494"/>
                    <a:pt x="7902" y="7494"/>
                    <a:pt x="8429" y="8376"/>
                  </a:cubicBezTo>
                  <a:cubicBezTo>
                    <a:pt x="10010" y="10139"/>
                    <a:pt x="8956" y="11902"/>
                    <a:pt x="8429" y="14106"/>
                  </a:cubicBezTo>
                  <a:cubicBezTo>
                    <a:pt x="7902" y="14547"/>
                    <a:pt x="5795" y="14988"/>
                    <a:pt x="5795" y="14988"/>
                  </a:cubicBezTo>
                  <a:cubicBezTo>
                    <a:pt x="3688" y="15429"/>
                    <a:pt x="1580" y="15869"/>
                    <a:pt x="0" y="16310"/>
                  </a:cubicBezTo>
                  <a:cubicBezTo>
                    <a:pt x="1054" y="18073"/>
                    <a:pt x="2107" y="19837"/>
                    <a:pt x="2634" y="21600"/>
                  </a:cubicBezTo>
                  <a:cubicBezTo>
                    <a:pt x="4215" y="21159"/>
                    <a:pt x="5795" y="21159"/>
                    <a:pt x="7376" y="21159"/>
                  </a:cubicBezTo>
                  <a:cubicBezTo>
                    <a:pt x="9483" y="20718"/>
                    <a:pt x="7902" y="20278"/>
                    <a:pt x="8956" y="19396"/>
                  </a:cubicBezTo>
                  <a:cubicBezTo>
                    <a:pt x="10010" y="18955"/>
                    <a:pt x="11590" y="19396"/>
                    <a:pt x="12117" y="18514"/>
                  </a:cubicBezTo>
                  <a:cubicBezTo>
                    <a:pt x="13171" y="17633"/>
                    <a:pt x="13171" y="17192"/>
                    <a:pt x="14751" y="16751"/>
                  </a:cubicBezTo>
                  <a:cubicBezTo>
                    <a:pt x="15805" y="16310"/>
                    <a:pt x="15278" y="14988"/>
                    <a:pt x="15278" y="14106"/>
                  </a:cubicBezTo>
                  <a:cubicBezTo>
                    <a:pt x="14751" y="13224"/>
                    <a:pt x="15805" y="13224"/>
                    <a:pt x="16859" y="13224"/>
                  </a:cubicBezTo>
                  <a:cubicBezTo>
                    <a:pt x="18439" y="12784"/>
                    <a:pt x="18439" y="11461"/>
                    <a:pt x="19493" y="10580"/>
                  </a:cubicBezTo>
                  <a:cubicBezTo>
                    <a:pt x="20020" y="10139"/>
                    <a:pt x="21600" y="8816"/>
                    <a:pt x="20546" y="8376"/>
                  </a:cubicBezTo>
                  <a:cubicBezTo>
                    <a:pt x="20020" y="8376"/>
                    <a:pt x="21073" y="8816"/>
                    <a:pt x="20546" y="8376"/>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19" name="Shape 819"/>
            <p:cNvSpPr/>
            <p:nvPr/>
          </p:nvSpPr>
          <p:spPr>
            <a:xfrm>
              <a:off x="9443789" y="2874583"/>
              <a:ext cx="431675" cy="197356"/>
            </a:xfrm>
            <a:custGeom>
              <a:avLst/>
              <a:gdLst/>
              <a:ahLst/>
              <a:cxnLst>
                <a:cxn ang="0">
                  <a:pos x="wd2" y="hd2"/>
                </a:cxn>
                <a:cxn ang="5400000">
                  <a:pos x="wd2" y="hd2"/>
                </a:cxn>
                <a:cxn ang="10800000">
                  <a:pos x="wd2" y="hd2"/>
                </a:cxn>
                <a:cxn ang="16200000">
                  <a:pos x="wd2" y="hd2"/>
                </a:cxn>
              </a:cxnLst>
              <a:rect l="0" t="0" r="r" b="b"/>
              <a:pathLst>
                <a:path w="21235" h="21100" extrusionOk="0">
                  <a:moveTo>
                    <a:pt x="21235" y="4500"/>
                  </a:moveTo>
                  <a:cubicBezTo>
                    <a:pt x="20057" y="4500"/>
                    <a:pt x="19271" y="2700"/>
                    <a:pt x="18093" y="2700"/>
                  </a:cubicBezTo>
                  <a:cubicBezTo>
                    <a:pt x="16915" y="1800"/>
                    <a:pt x="15344" y="1800"/>
                    <a:pt x="13773" y="1800"/>
                  </a:cubicBezTo>
                  <a:cubicBezTo>
                    <a:pt x="12595" y="1800"/>
                    <a:pt x="11417" y="1800"/>
                    <a:pt x="10239" y="0"/>
                  </a:cubicBezTo>
                  <a:cubicBezTo>
                    <a:pt x="9453" y="0"/>
                    <a:pt x="8668" y="0"/>
                    <a:pt x="8275" y="1800"/>
                  </a:cubicBezTo>
                  <a:cubicBezTo>
                    <a:pt x="8275" y="3600"/>
                    <a:pt x="7882" y="4500"/>
                    <a:pt x="7097" y="3600"/>
                  </a:cubicBezTo>
                  <a:cubicBezTo>
                    <a:pt x="6311" y="2700"/>
                    <a:pt x="4348" y="900"/>
                    <a:pt x="3955" y="4500"/>
                  </a:cubicBezTo>
                  <a:cubicBezTo>
                    <a:pt x="3562" y="5400"/>
                    <a:pt x="3955" y="5400"/>
                    <a:pt x="3170" y="6300"/>
                  </a:cubicBezTo>
                  <a:cubicBezTo>
                    <a:pt x="2777" y="7200"/>
                    <a:pt x="1991" y="9000"/>
                    <a:pt x="2777" y="9900"/>
                  </a:cubicBezTo>
                  <a:cubicBezTo>
                    <a:pt x="3170" y="10800"/>
                    <a:pt x="4348" y="11700"/>
                    <a:pt x="4348" y="10800"/>
                  </a:cubicBezTo>
                  <a:cubicBezTo>
                    <a:pt x="4740" y="9000"/>
                    <a:pt x="5133" y="9900"/>
                    <a:pt x="5526" y="10800"/>
                  </a:cubicBezTo>
                  <a:cubicBezTo>
                    <a:pt x="5919" y="11700"/>
                    <a:pt x="7490" y="12600"/>
                    <a:pt x="7097" y="13500"/>
                  </a:cubicBezTo>
                  <a:cubicBezTo>
                    <a:pt x="7097" y="14400"/>
                    <a:pt x="5919" y="14400"/>
                    <a:pt x="5526" y="15300"/>
                  </a:cubicBezTo>
                  <a:cubicBezTo>
                    <a:pt x="5133" y="16200"/>
                    <a:pt x="4740" y="17100"/>
                    <a:pt x="3955" y="15300"/>
                  </a:cubicBezTo>
                  <a:cubicBezTo>
                    <a:pt x="3562" y="14400"/>
                    <a:pt x="3562" y="17100"/>
                    <a:pt x="3562" y="18000"/>
                  </a:cubicBezTo>
                  <a:cubicBezTo>
                    <a:pt x="1991" y="19800"/>
                    <a:pt x="1206" y="13500"/>
                    <a:pt x="28" y="18000"/>
                  </a:cubicBezTo>
                  <a:cubicBezTo>
                    <a:pt x="-365" y="18900"/>
                    <a:pt x="3562" y="20700"/>
                    <a:pt x="3955" y="19800"/>
                  </a:cubicBezTo>
                  <a:cubicBezTo>
                    <a:pt x="4348" y="18900"/>
                    <a:pt x="5133" y="19800"/>
                    <a:pt x="5526" y="20700"/>
                  </a:cubicBezTo>
                  <a:cubicBezTo>
                    <a:pt x="5919" y="20700"/>
                    <a:pt x="7097" y="21600"/>
                    <a:pt x="7882" y="20700"/>
                  </a:cubicBezTo>
                  <a:cubicBezTo>
                    <a:pt x="8275" y="19800"/>
                    <a:pt x="9060" y="20700"/>
                    <a:pt x="9453" y="18000"/>
                  </a:cubicBezTo>
                  <a:cubicBezTo>
                    <a:pt x="9453" y="17100"/>
                    <a:pt x="10239" y="16200"/>
                    <a:pt x="10631" y="15300"/>
                  </a:cubicBezTo>
                  <a:cubicBezTo>
                    <a:pt x="11024" y="14400"/>
                    <a:pt x="12595" y="14400"/>
                    <a:pt x="12595" y="14400"/>
                  </a:cubicBezTo>
                  <a:cubicBezTo>
                    <a:pt x="12988" y="16200"/>
                    <a:pt x="13380" y="14400"/>
                    <a:pt x="14166" y="14400"/>
                  </a:cubicBezTo>
                  <a:cubicBezTo>
                    <a:pt x="14559" y="14400"/>
                    <a:pt x="14951" y="11700"/>
                    <a:pt x="15344" y="11700"/>
                  </a:cubicBezTo>
                  <a:cubicBezTo>
                    <a:pt x="15737" y="10800"/>
                    <a:pt x="16522" y="11700"/>
                    <a:pt x="16915" y="10800"/>
                  </a:cubicBezTo>
                  <a:cubicBezTo>
                    <a:pt x="18486" y="9900"/>
                    <a:pt x="19271" y="8100"/>
                    <a:pt x="20842" y="6300"/>
                  </a:cubicBezTo>
                  <a:cubicBezTo>
                    <a:pt x="21235" y="6300"/>
                    <a:pt x="21235" y="6300"/>
                    <a:pt x="21235" y="45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20" name="Shape 820"/>
            <p:cNvSpPr/>
            <p:nvPr/>
          </p:nvSpPr>
          <p:spPr>
            <a:xfrm>
              <a:off x="8906244" y="2747594"/>
              <a:ext cx="682941" cy="441579"/>
            </a:xfrm>
            <a:custGeom>
              <a:avLst/>
              <a:gdLst/>
              <a:ahLst/>
              <a:cxnLst>
                <a:cxn ang="0">
                  <a:pos x="wd2" y="hd2"/>
                </a:cxn>
                <a:cxn ang="5400000">
                  <a:pos x="wd2" y="hd2"/>
                </a:cxn>
                <a:cxn ang="10800000">
                  <a:pos x="wd2" y="hd2"/>
                </a:cxn>
                <a:cxn ang="16200000">
                  <a:pos x="wd2" y="hd2"/>
                </a:cxn>
              </a:cxnLst>
              <a:rect l="0" t="0" r="r" b="b"/>
              <a:pathLst>
                <a:path w="20723" h="21600" extrusionOk="0">
                  <a:moveTo>
                    <a:pt x="18795" y="13292"/>
                  </a:moveTo>
                  <a:cubicBezTo>
                    <a:pt x="19038" y="13708"/>
                    <a:pt x="19038" y="14123"/>
                    <a:pt x="19523" y="13708"/>
                  </a:cubicBezTo>
                  <a:cubicBezTo>
                    <a:pt x="19766" y="13708"/>
                    <a:pt x="20009" y="12877"/>
                    <a:pt x="20252" y="12877"/>
                  </a:cubicBezTo>
                  <a:cubicBezTo>
                    <a:pt x="21465" y="12462"/>
                    <a:pt x="20009" y="11631"/>
                    <a:pt x="19523" y="10800"/>
                  </a:cubicBezTo>
                  <a:cubicBezTo>
                    <a:pt x="19281" y="10385"/>
                    <a:pt x="19281" y="10800"/>
                    <a:pt x="19038" y="11215"/>
                  </a:cubicBezTo>
                  <a:cubicBezTo>
                    <a:pt x="19038" y="11631"/>
                    <a:pt x="18310" y="11215"/>
                    <a:pt x="18067" y="11215"/>
                  </a:cubicBezTo>
                  <a:cubicBezTo>
                    <a:pt x="17096" y="10385"/>
                    <a:pt x="18553" y="9138"/>
                    <a:pt x="18795" y="8723"/>
                  </a:cubicBezTo>
                  <a:cubicBezTo>
                    <a:pt x="18795" y="8723"/>
                    <a:pt x="17825" y="9138"/>
                    <a:pt x="17825" y="9138"/>
                  </a:cubicBezTo>
                  <a:cubicBezTo>
                    <a:pt x="17339" y="9554"/>
                    <a:pt x="16854" y="9554"/>
                    <a:pt x="16368" y="10385"/>
                  </a:cubicBezTo>
                  <a:cubicBezTo>
                    <a:pt x="16126" y="10800"/>
                    <a:pt x="15883" y="11631"/>
                    <a:pt x="15640" y="12046"/>
                  </a:cubicBezTo>
                  <a:cubicBezTo>
                    <a:pt x="15398" y="13292"/>
                    <a:pt x="15155" y="12462"/>
                    <a:pt x="14912" y="11631"/>
                  </a:cubicBezTo>
                  <a:cubicBezTo>
                    <a:pt x="14669" y="10800"/>
                    <a:pt x="14184" y="11215"/>
                    <a:pt x="13699" y="11215"/>
                  </a:cubicBezTo>
                  <a:cubicBezTo>
                    <a:pt x="13213" y="11215"/>
                    <a:pt x="12971" y="9969"/>
                    <a:pt x="12728" y="9554"/>
                  </a:cubicBezTo>
                  <a:cubicBezTo>
                    <a:pt x="12243" y="8723"/>
                    <a:pt x="12971" y="7892"/>
                    <a:pt x="12485" y="7062"/>
                  </a:cubicBezTo>
                  <a:cubicBezTo>
                    <a:pt x="12243" y="6646"/>
                    <a:pt x="12000" y="5815"/>
                    <a:pt x="11757" y="5400"/>
                  </a:cubicBezTo>
                  <a:cubicBezTo>
                    <a:pt x="11514" y="4985"/>
                    <a:pt x="11029" y="4569"/>
                    <a:pt x="10786" y="4985"/>
                  </a:cubicBezTo>
                  <a:cubicBezTo>
                    <a:pt x="10301" y="5400"/>
                    <a:pt x="9816" y="4985"/>
                    <a:pt x="9087" y="4985"/>
                  </a:cubicBezTo>
                  <a:cubicBezTo>
                    <a:pt x="8602" y="4985"/>
                    <a:pt x="7874" y="5400"/>
                    <a:pt x="7389" y="4985"/>
                  </a:cubicBezTo>
                  <a:cubicBezTo>
                    <a:pt x="7146" y="4569"/>
                    <a:pt x="6661" y="3738"/>
                    <a:pt x="6418" y="3323"/>
                  </a:cubicBezTo>
                  <a:cubicBezTo>
                    <a:pt x="5932" y="2492"/>
                    <a:pt x="5690" y="2492"/>
                    <a:pt x="5447" y="3323"/>
                  </a:cubicBezTo>
                  <a:cubicBezTo>
                    <a:pt x="5204" y="3738"/>
                    <a:pt x="4962" y="4154"/>
                    <a:pt x="4476" y="4154"/>
                  </a:cubicBezTo>
                  <a:cubicBezTo>
                    <a:pt x="3748" y="4154"/>
                    <a:pt x="3748" y="3323"/>
                    <a:pt x="3991" y="2492"/>
                  </a:cubicBezTo>
                  <a:cubicBezTo>
                    <a:pt x="4234" y="1246"/>
                    <a:pt x="4234" y="1246"/>
                    <a:pt x="3505" y="415"/>
                  </a:cubicBezTo>
                  <a:cubicBezTo>
                    <a:pt x="3505" y="831"/>
                    <a:pt x="3505" y="1662"/>
                    <a:pt x="3505" y="2077"/>
                  </a:cubicBezTo>
                  <a:cubicBezTo>
                    <a:pt x="3505" y="2908"/>
                    <a:pt x="3748" y="3323"/>
                    <a:pt x="3263" y="3323"/>
                  </a:cubicBezTo>
                  <a:cubicBezTo>
                    <a:pt x="2777" y="2908"/>
                    <a:pt x="2777" y="1662"/>
                    <a:pt x="3020" y="1246"/>
                  </a:cubicBezTo>
                  <a:cubicBezTo>
                    <a:pt x="3020" y="1246"/>
                    <a:pt x="3505" y="0"/>
                    <a:pt x="3263" y="0"/>
                  </a:cubicBezTo>
                  <a:cubicBezTo>
                    <a:pt x="2049" y="415"/>
                    <a:pt x="1078" y="831"/>
                    <a:pt x="108" y="1662"/>
                  </a:cubicBezTo>
                  <a:cubicBezTo>
                    <a:pt x="-135" y="1662"/>
                    <a:pt x="108" y="5815"/>
                    <a:pt x="108" y="6231"/>
                  </a:cubicBezTo>
                  <a:cubicBezTo>
                    <a:pt x="108" y="7477"/>
                    <a:pt x="108" y="8723"/>
                    <a:pt x="108" y="9554"/>
                  </a:cubicBezTo>
                  <a:cubicBezTo>
                    <a:pt x="108" y="10385"/>
                    <a:pt x="-135" y="10800"/>
                    <a:pt x="350" y="10800"/>
                  </a:cubicBezTo>
                  <a:cubicBezTo>
                    <a:pt x="593" y="10800"/>
                    <a:pt x="836" y="10800"/>
                    <a:pt x="1321" y="10800"/>
                  </a:cubicBezTo>
                  <a:cubicBezTo>
                    <a:pt x="1807" y="10800"/>
                    <a:pt x="1078" y="9969"/>
                    <a:pt x="1321" y="9554"/>
                  </a:cubicBezTo>
                  <a:cubicBezTo>
                    <a:pt x="1564" y="8723"/>
                    <a:pt x="2049" y="9138"/>
                    <a:pt x="2292" y="8308"/>
                  </a:cubicBezTo>
                  <a:cubicBezTo>
                    <a:pt x="2777" y="7892"/>
                    <a:pt x="2777" y="7892"/>
                    <a:pt x="3020" y="7477"/>
                  </a:cubicBezTo>
                  <a:cubicBezTo>
                    <a:pt x="3505" y="7062"/>
                    <a:pt x="3748" y="7477"/>
                    <a:pt x="3991" y="7892"/>
                  </a:cubicBezTo>
                  <a:cubicBezTo>
                    <a:pt x="4234" y="8308"/>
                    <a:pt x="4962" y="8308"/>
                    <a:pt x="4962" y="8308"/>
                  </a:cubicBezTo>
                  <a:cubicBezTo>
                    <a:pt x="5204" y="9138"/>
                    <a:pt x="4962" y="9554"/>
                    <a:pt x="4962" y="9969"/>
                  </a:cubicBezTo>
                  <a:cubicBezTo>
                    <a:pt x="5204" y="11215"/>
                    <a:pt x="5932" y="11215"/>
                    <a:pt x="6175" y="11215"/>
                  </a:cubicBezTo>
                  <a:cubicBezTo>
                    <a:pt x="7389" y="11215"/>
                    <a:pt x="7389" y="12462"/>
                    <a:pt x="7874" y="14123"/>
                  </a:cubicBezTo>
                  <a:cubicBezTo>
                    <a:pt x="8117" y="14538"/>
                    <a:pt x="8602" y="14954"/>
                    <a:pt x="9087" y="15369"/>
                  </a:cubicBezTo>
                  <a:cubicBezTo>
                    <a:pt x="9330" y="15369"/>
                    <a:pt x="9573" y="15785"/>
                    <a:pt x="9816" y="16200"/>
                  </a:cubicBezTo>
                  <a:cubicBezTo>
                    <a:pt x="10544" y="17031"/>
                    <a:pt x="11272" y="18277"/>
                    <a:pt x="12000" y="18692"/>
                  </a:cubicBezTo>
                  <a:cubicBezTo>
                    <a:pt x="12971" y="19108"/>
                    <a:pt x="12971" y="19108"/>
                    <a:pt x="12971" y="20354"/>
                  </a:cubicBezTo>
                  <a:cubicBezTo>
                    <a:pt x="13456" y="20354"/>
                    <a:pt x="14184" y="21185"/>
                    <a:pt x="14669" y="21600"/>
                  </a:cubicBezTo>
                  <a:cubicBezTo>
                    <a:pt x="14669" y="20354"/>
                    <a:pt x="14427" y="20354"/>
                    <a:pt x="15155" y="19523"/>
                  </a:cubicBezTo>
                  <a:cubicBezTo>
                    <a:pt x="15398" y="18692"/>
                    <a:pt x="14912" y="18277"/>
                    <a:pt x="14912" y="17446"/>
                  </a:cubicBezTo>
                  <a:cubicBezTo>
                    <a:pt x="15155" y="16200"/>
                    <a:pt x="14427" y="16615"/>
                    <a:pt x="14184" y="15785"/>
                  </a:cubicBezTo>
                  <a:cubicBezTo>
                    <a:pt x="13941" y="14954"/>
                    <a:pt x="15155" y="15369"/>
                    <a:pt x="15398" y="14954"/>
                  </a:cubicBezTo>
                  <a:cubicBezTo>
                    <a:pt x="16126" y="14538"/>
                    <a:pt x="15398" y="13292"/>
                    <a:pt x="15883" y="13708"/>
                  </a:cubicBezTo>
                  <a:cubicBezTo>
                    <a:pt x="16854" y="13708"/>
                    <a:pt x="15883" y="12462"/>
                    <a:pt x="16368" y="12462"/>
                  </a:cubicBezTo>
                  <a:cubicBezTo>
                    <a:pt x="16611" y="12046"/>
                    <a:pt x="16854" y="12877"/>
                    <a:pt x="17096" y="12462"/>
                  </a:cubicBezTo>
                  <a:cubicBezTo>
                    <a:pt x="17339" y="12462"/>
                    <a:pt x="17582" y="12046"/>
                    <a:pt x="17825" y="12046"/>
                  </a:cubicBezTo>
                  <a:cubicBezTo>
                    <a:pt x="18310" y="12046"/>
                    <a:pt x="17825" y="13708"/>
                    <a:pt x="17825" y="14123"/>
                  </a:cubicBezTo>
                  <a:cubicBezTo>
                    <a:pt x="18067" y="14123"/>
                    <a:pt x="18553" y="12877"/>
                    <a:pt x="18553" y="14123"/>
                  </a:cubicBezTo>
                  <a:cubicBezTo>
                    <a:pt x="18553" y="14123"/>
                    <a:pt x="18553" y="13292"/>
                    <a:pt x="18795" y="13292"/>
                  </a:cubicBezTo>
                  <a:cubicBezTo>
                    <a:pt x="19038" y="13292"/>
                    <a:pt x="18553" y="13292"/>
                    <a:pt x="18795" y="13292"/>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21" name="Shape 821"/>
            <p:cNvSpPr/>
            <p:nvPr/>
          </p:nvSpPr>
          <p:spPr>
            <a:xfrm>
              <a:off x="8765058" y="2900558"/>
              <a:ext cx="567662" cy="363653"/>
            </a:xfrm>
            <a:custGeom>
              <a:avLst/>
              <a:gdLst/>
              <a:ahLst/>
              <a:cxnLst>
                <a:cxn ang="0">
                  <a:pos x="wd2" y="hd2"/>
                </a:cxn>
                <a:cxn ang="5400000">
                  <a:pos x="wd2" y="hd2"/>
                </a:cxn>
                <a:cxn ang="10800000">
                  <a:pos x="wd2" y="hd2"/>
                </a:cxn>
                <a:cxn ang="16200000">
                  <a:pos x="wd2" y="hd2"/>
                </a:cxn>
              </a:cxnLst>
              <a:rect l="0" t="0" r="r" b="b"/>
              <a:pathLst>
                <a:path w="21008" h="21600" extrusionOk="0">
                  <a:moveTo>
                    <a:pt x="21008" y="14065"/>
                  </a:moveTo>
                  <a:cubicBezTo>
                    <a:pt x="20712" y="13563"/>
                    <a:pt x="20416" y="13563"/>
                    <a:pt x="19824" y="13563"/>
                  </a:cubicBezTo>
                  <a:cubicBezTo>
                    <a:pt x="19529" y="13060"/>
                    <a:pt x="18937" y="12558"/>
                    <a:pt x="18641" y="12056"/>
                  </a:cubicBezTo>
                  <a:cubicBezTo>
                    <a:pt x="18049" y="11553"/>
                    <a:pt x="17161" y="11051"/>
                    <a:pt x="16570" y="10047"/>
                  </a:cubicBezTo>
                  <a:cubicBezTo>
                    <a:pt x="16274" y="9042"/>
                    <a:pt x="15386" y="9042"/>
                    <a:pt x="14794" y="8037"/>
                  </a:cubicBezTo>
                  <a:cubicBezTo>
                    <a:pt x="14498" y="6530"/>
                    <a:pt x="14203" y="4521"/>
                    <a:pt x="13315" y="4521"/>
                  </a:cubicBezTo>
                  <a:cubicBezTo>
                    <a:pt x="12427" y="4521"/>
                    <a:pt x="11244" y="4521"/>
                    <a:pt x="11244" y="2512"/>
                  </a:cubicBezTo>
                  <a:cubicBezTo>
                    <a:pt x="11244" y="2009"/>
                    <a:pt x="11540" y="1005"/>
                    <a:pt x="11244" y="1005"/>
                  </a:cubicBezTo>
                  <a:cubicBezTo>
                    <a:pt x="10948" y="502"/>
                    <a:pt x="10652" y="1005"/>
                    <a:pt x="10060" y="502"/>
                  </a:cubicBezTo>
                  <a:cubicBezTo>
                    <a:pt x="10060" y="502"/>
                    <a:pt x="9764" y="0"/>
                    <a:pt x="9468" y="0"/>
                  </a:cubicBezTo>
                  <a:cubicBezTo>
                    <a:pt x="9172" y="0"/>
                    <a:pt x="8876" y="502"/>
                    <a:pt x="8581" y="502"/>
                  </a:cubicBezTo>
                  <a:cubicBezTo>
                    <a:pt x="8285" y="0"/>
                    <a:pt x="7989" y="1507"/>
                    <a:pt x="7693" y="1507"/>
                  </a:cubicBezTo>
                  <a:cubicBezTo>
                    <a:pt x="7397" y="1507"/>
                    <a:pt x="6509" y="2009"/>
                    <a:pt x="6805" y="3014"/>
                  </a:cubicBezTo>
                  <a:cubicBezTo>
                    <a:pt x="7101" y="4521"/>
                    <a:pt x="6805" y="4019"/>
                    <a:pt x="5918" y="4019"/>
                  </a:cubicBezTo>
                  <a:cubicBezTo>
                    <a:pt x="5622" y="4019"/>
                    <a:pt x="4734" y="4019"/>
                    <a:pt x="4438" y="4019"/>
                  </a:cubicBezTo>
                  <a:cubicBezTo>
                    <a:pt x="3846" y="3014"/>
                    <a:pt x="3550" y="2009"/>
                    <a:pt x="2959" y="1005"/>
                  </a:cubicBezTo>
                  <a:cubicBezTo>
                    <a:pt x="2071" y="0"/>
                    <a:pt x="887" y="1507"/>
                    <a:pt x="0" y="2512"/>
                  </a:cubicBezTo>
                  <a:cubicBezTo>
                    <a:pt x="296" y="3014"/>
                    <a:pt x="1183" y="5023"/>
                    <a:pt x="887" y="6028"/>
                  </a:cubicBezTo>
                  <a:cubicBezTo>
                    <a:pt x="-592" y="7535"/>
                    <a:pt x="1183" y="7535"/>
                    <a:pt x="1775" y="8540"/>
                  </a:cubicBezTo>
                  <a:cubicBezTo>
                    <a:pt x="1775" y="8540"/>
                    <a:pt x="1775" y="9544"/>
                    <a:pt x="1775" y="9544"/>
                  </a:cubicBezTo>
                  <a:cubicBezTo>
                    <a:pt x="1479" y="10047"/>
                    <a:pt x="2071" y="11051"/>
                    <a:pt x="2367" y="11051"/>
                  </a:cubicBezTo>
                  <a:cubicBezTo>
                    <a:pt x="2367" y="11553"/>
                    <a:pt x="2071" y="12056"/>
                    <a:pt x="2071" y="13060"/>
                  </a:cubicBezTo>
                  <a:cubicBezTo>
                    <a:pt x="2071" y="13563"/>
                    <a:pt x="2071" y="14567"/>
                    <a:pt x="2071" y="15572"/>
                  </a:cubicBezTo>
                  <a:cubicBezTo>
                    <a:pt x="2663" y="15572"/>
                    <a:pt x="2959" y="15572"/>
                    <a:pt x="3550" y="14567"/>
                  </a:cubicBezTo>
                  <a:cubicBezTo>
                    <a:pt x="3846" y="14065"/>
                    <a:pt x="4142" y="13563"/>
                    <a:pt x="4438" y="13060"/>
                  </a:cubicBezTo>
                  <a:cubicBezTo>
                    <a:pt x="5622" y="13060"/>
                    <a:pt x="6509" y="12558"/>
                    <a:pt x="7397" y="13563"/>
                  </a:cubicBezTo>
                  <a:cubicBezTo>
                    <a:pt x="7989" y="15070"/>
                    <a:pt x="9764" y="14065"/>
                    <a:pt x="10356" y="15572"/>
                  </a:cubicBezTo>
                  <a:cubicBezTo>
                    <a:pt x="10948" y="17079"/>
                    <a:pt x="11540" y="17581"/>
                    <a:pt x="12723" y="17581"/>
                  </a:cubicBezTo>
                  <a:cubicBezTo>
                    <a:pt x="13019" y="17581"/>
                    <a:pt x="13019" y="17581"/>
                    <a:pt x="13019" y="18586"/>
                  </a:cubicBezTo>
                  <a:cubicBezTo>
                    <a:pt x="13019" y="20093"/>
                    <a:pt x="13019" y="20093"/>
                    <a:pt x="13611" y="21098"/>
                  </a:cubicBezTo>
                  <a:cubicBezTo>
                    <a:pt x="14203" y="21098"/>
                    <a:pt x="14498" y="21600"/>
                    <a:pt x="15090" y="21600"/>
                  </a:cubicBezTo>
                  <a:cubicBezTo>
                    <a:pt x="15978" y="21600"/>
                    <a:pt x="15978" y="21098"/>
                    <a:pt x="16274" y="20093"/>
                  </a:cubicBezTo>
                  <a:cubicBezTo>
                    <a:pt x="16570" y="19088"/>
                    <a:pt x="17161" y="19591"/>
                    <a:pt x="17753" y="19088"/>
                  </a:cubicBezTo>
                  <a:cubicBezTo>
                    <a:pt x="18345" y="18586"/>
                    <a:pt x="18345" y="17581"/>
                    <a:pt x="18641" y="16577"/>
                  </a:cubicBezTo>
                  <a:cubicBezTo>
                    <a:pt x="18641" y="15572"/>
                    <a:pt x="19529" y="16577"/>
                    <a:pt x="19824" y="15572"/>
                  </a:cubicBezTo>
                  <a:cubicBezTo>
                    <a:pt x="19824" y="14567"/>
                    <a:pt x="20712" y="15572"/>
                    <a:pt x="21008" y="15572"/>
                  </a:cubicBezTo>
                  <a:cubicBezTo>
                    <a:pt x="21008" y="15070"/>
                    <a:pt x="21008" y="14567"/>
                    <a:pt x="21008" y="14065"/>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22" name="Shape 822"/>
            <p:cNvSpPr/>
            <p:nvPr/>
          </p:nvSpPr>
          <p:spPr>
            <a:xfrm>
              <a:off x="9372378" y="2990335"/>
              <a:ext cx="306430" cy="207563"/>
            </a:xfrm>
            <a:custGeom>
              <a:avLst/>
              <a:gdLst/>
              <a:ahLst/>
              <a:cxnLst>
                <a:cxn ang="0">
                  <a:pos x="wd2" y="hd2"/>
                </a:cxn>
                <a:cxn ang="5400000">
                  <a:pos x="wd2" y="hd2"/>
                </a:cxn>
                <a:cxn ang="10800000">
                  <a:pos x="wd2" y="hd2"/>
                </a:cxn>
                <a:cxn ang="16200000">
                  <a:pos x="wd2" y="hd2"/>
                </a:cxn>
              </a:cxnLst>
              <a:rect l="0" t="0" r="r" b="b"/>
              <a:pathLst>
                <a:path w="20742" h="19663" extrusionOk="0">
                  <a:moveTo>
                    <a:pt x="15731" y="7424"/>
                  </a:moveTo>
                  <a:cubicBezTo>
                    <a:pt x="14651" y="8224"/>
                    <a:pt x="14111" y="7424"/>
                    <a:pt x="13031" y="7424"/>
                  </a:cubicBezTo>
                  <a:cubicBezTo>
                    <a:pt x="11951" y="7424"/>
                    <a:pt x="11411" y="5824"/>
                    <a:pt x="10871" y="5824"/>
                  </a:cubicBezTo>
                  <a:cubicBezTo>
                    <a:pt x="10331" y="5824"/>
                    <a:pt x="10331" y="6624"/>
                    <a:pt x="9791" y="6624"/>
                  </a:cubicBezTo>
                  <a:cubicBezTo>
                    <a:pt x="9791" y="7424"/>
                    <a:pt x="9251" y="6624"/>
                    <a:pt x="8711" y="6624"/>
                  </a:cubicBezTo>
                  <a:cubicBezTo>
                    <a:pt x="7631" y="6624"/>
                    <a:pt x="6011" y="6624"/>
                    <a:pt x="4931" y="5824"/>
                  </a:cubicBezTo>
                  <a:cubicBezTo>
                    <a:pt x="4391" y="5024"/>
                    <a:pt x="6011" y="3424"/>
                    <a:pt x="6011" y="3424"/>
                  </a:cubicBezTo>
                  <a:cubicBezTo>
                    <a:pt x="7091" y="2624"/>
                    <a:pt x="7631" y="5024"/>
                    <a:pt x="8171" y="5024"/>
                  </a:cubicBezTo>
                  <a:cubicBezTo>
                    <a:pt x="9251" y="5024"/>
                    <a:pt x="9791" y="4224"/>
                    <a:pt x="9791" y="3424"/>
                  </a:cubicBezTo>
                  <a:cubicBezTo>
                    <a:pt x="9251" y="2624"/>
                    <a:pt x="8711" y="4224"/>
                    <a:pt x="8171" y="4224"/>
                  </a:cubicBezTo>
                  <a:cubicBezTo>
                    <a:pt x="7631" y="3424"/>
                    <a:pt x="8711" y="1024"/>
                    <a:pt x="8171" y="224"/>
                  </a:cubicBezTo>
                  <a:cubicBezTo>
                    <a:pt x="8171" y="-576"/>
                    <a:pt x="7091" y="1024"/>
                    <a:pt x="7091" y="1024"/>
                  </a:cubicBezTo>
                  <a:cubicBezTo>
                    <a:pt x="6011" y="1824"/>
                    <a:pt x="5471" y="224"/>
                    <a:pt x="4931" y="1024"/>
                  </a:cubicBezTo>
                  <a:cubicBezTo>
                    <a:pt x="3851" y="1024"/>
                    <a:pt x="6011" y="3424"/>
                    <a:pt x="3851" y="3424"/>
                  </a:cubicBezTo>
                  <a:cubicBezTo>
                    <a:pt x="2771" y="2624"/>
                    <a:pt x="4391" y="5824"/>
                    <a:pt x="2771" y="5824"/>
                  </a:cubicBezTo>
                  <a:cubicBezTo>
                    <a:pt x="2231" y="6624"/>
                    <a:pt x="-469" y="5824"/>
                    <a:pt x="71" y="7424"/>
                  </a:cubicBezTo>
                  <a:cubicBezTo>
                    <a:pt x="611" y="9824"/>
                    <a:pt x="2231" y="8224"/>
                    <a:pt x="1691" y="10624"/>
                  </a:cubicBezTo>
                  <a:cubicBezTo>
                    <a:pt x="1691" y="13024"/>
                    <a:pt x="3311" y="13024"/>
                    <a:pt x="1691" y="14624"/>
                  </a:cubicBezTo>
                  <a:cubicBezTo>
                    <a:pt x="1151" y="15424"/>
                    <a:pt x="71" y="18624"/>
                    <a:pt x="1691" y="18624"/>
                  </a:cubicBezTo>
                  <a:cubicBezTo>
                    <a:pt x="2771" y="18624"/>
                    <a:pt x="3851" y="16224"/>
                    <a:pt x="4391" y="17024"/>
                  </a:cubicBezTo>
                  <a:cubicBezTo>
                    <a:pt x="6011" y="19424"/>
                    <a:pt x="4391" y="15424"/>
                    <a:pt x="6011" y="15424"/>
                  </a:cubicBezTo>
                  <a:cubicBezTo>
                    <a:pt x="7091" y="15424"/>
                    <a:pt x="7631" y="14624"/>
                    <a:pt x="8711" y="13024"/>
                  </a:cubicBezTo>
                  <a:cubicBezTo>
                    <a:pt x="9251" y="10624"/>
                    <a:pt x="9791" y="11424"/>
                    <a:pt x="10331" y="13024"/>
                  </a:cubicBezTo>
                  <a:cubicBezTo>
                    <a:pt x="10871" y="13824"/>
                    <a:pt x="11411" y="14624"/>
                    <a:pt x="11411" y="16224"/>
                  </a:cubicBezTo>
                  <a:cubicBezTo>
                    <a:pt x="11411" y="17024"/>
                    <a:pt x="10871" y="17824"/>
                    <a:pt x="10871" y="18624"/>
                  </a:cubicBezTo>
                  <a:cubicBezTo>
                    <a:pt x="11411" y="21024"/>
                    <a:pt x="13571" y="18624"/>
                    <a:pt x="14111" y="17824"/>
                  </a:cubicBezTo>
                  <a:cubicBezTo>
                    <a:pt x="14651" y="17024"/>
                    <a:pt x="16271" y="15424"/>
                    <a:pt x="16811" y="16224"/>
                  </a:cubicBezTo>
                  <a:cubicBezTo>
                    <a:pt x="17891" y="17824"/>
                    <a:pt x="18971" y="15424"/>
                    <a:pt x="20591" y="16224"/>
                  </a:cubicBezTo>
                  <a:cubicBezTo>
                    <a:pt x="21131" y="15424"/>
                    <a:pt x="20051" y="13824"/>
                    <a:pt x="20051" y="13824"/>
                  </a:cubicBezTo>
                  <a:cubicBezTo>
                    <a:pt x="19511" y="12224"/>
                    <a:pt x="20051" y="10624"/>
                    <a:pt x="18971" y="10624"/>
                  </a:cubicBezTo>
                  <a:cubicBezTo>
                    <a:pt x="17351" y="11424"/>
                    <a:pt x="16271" y="9024"/>
                    <a:pt x="16811" y="6624"/>
                  </a:cubicBezTo>
                  <a:cubicBezTo>
                    <a:pt x="16811" y="6624"/>
                    <a:pt x="16271" y="6624"/>
                    <a:pt x="15731" y="7424"/>
                  </a:cubicBezTo>
                  <a:cubicBezTo>
                    <a:pt x="15191" y="7424"/>
                    <a:pt x="16271" y="6624"/>
                    <a:pt x="15731" y="7424"/>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23" name="Shape 823"/>
            <p:cNvSpPr/>
            <p:nvPr/>
          </p:nvSpPr>
          <p:spPr>
            <a:xfrm>
              <a:off x="9109079" y="3180512"/>
              <a:ext cx="662750" cy="620125"/>
            </a:xfrm>
            <a:custGeom>
              <a:avLst/>
              <a:gdLst/>
              <a:ahLst/>
              <a:cxnLst>
                <a:cxn ang="0">
                  <a:pos x="wd2" y="hd2"/>
                </a:cxn>
                <a:cxn ang="5400000">
                  <a:pos x="wd2" y="hd2"/>
                </a:cxn>
                <a:cxn ang="10800000">
                  <a:pos x="wd2" y="hd2"/>
                </a:cxn>
                <a:cxn ang="16200000">
                  <a:pos x="wd2" y="hd2"/>
                </a:cxn>
              </a:cxnLst>
              <a:rect l="0" t="0" r="r" b="b"/>
              <a:pathLst>
                <a:path w="21600" h="21388" extrusionOk="0">
                  <a:moveTo>
                    <a:pt x="2082" y="14886"/>
                  </a:moveTo>
                  <a:cubicBezTo>
                    <a:pt x="2082" y="15178"/>
                    <a:pt x="2082" y="15470"/>
                    <a:pt x="2342" y="15762"/>
                  </a:cubicBezTo>
                  <a:cubicBezTo>
                    <a:pt x="2602" y="16054"/>
                    <a:pt x="2863" y="16346"/>
                    <a:pt x="2863" y="16638"/>
                  </a:cubicBezTo>
                  <a:cubicBezTo>
                    <a:pt x="2863" y="16930"/>
                    <a:pt x="1561" y="17514"/>
                    <a:pt x="1301" y="17805"/>
                  </a:cubicBezTo>
                  <a:cubicBezTo>
                    <a:pt x="1041" y="17805"/>
                    <a:pt x="781" y="18097"/>
                    <a:pt x="781" y="18681"/>
                  </a:cubicBezTo>
                  <a:cubicBezTo>
                    <a:pt x="781" y="19265"/>
                    <a:pt x="781" y="19265"/>
                    <a:pt x="1561" y="19265"/>
                  </a:cubicBezTo>
                  <a:cubicBezTo>
                    <a:pt x="2082" y="18973"/>
                    <a:pt x="2863" y="18973"/>
                    <a:pt x="3383" y="18681"/>
                  </a:cubicBezTo>
                  <a:cubicBezTo>
                    <a:pt x="3904" y="18681"/>
                    <a:pt x="4424" y="18681"/>
                    <a:pt x="4945" y="18973"/>
                  </a:cubicBezTo>
                  <a:cubicBezTo>
                    <a:pt x="5205" y="18973"/>
                    <a:pt x="5725" y="18973"/>
                    <a:pt x="5986" y="18973"/>
                  </a:cubicBezTo>
                  <a:cubicBezTo>
                    <a:pt x="6506" y="18973"/>
                    <a:pt x="6766" y="18681"/>
                    <a:pt x="7287" y="18681"/>
                  </a:cubicBezTo>
                  <a:cubicBezTo>
                    <a:pt x="7547" y="18681"/>
                    <a:pt x="7547" y="19265"/>
                    <a:pt x="7547" y="19557"/>
                  </a:cubicBezTo>
                  <a:cubicBezTo>
                    <a:pt x="7807" y="19849"/>
                    <a:pt x="8067" y="19849"/>
                    <a:pt x="8328" y="20141"/>
                  </a:cubicBezTo>
                  <a:cubicBezTo>
                    <a:pt x="8328" y="20432"/>
                    <a:pt x="8588" y="21016"/>
                    <a:pt x="8588" y="21308"/>
                  </a:cubicBezTo>
                  <a:cubicBezTo>
                    <a:pt x="9108" y="21600"/>
                    <a:pt x="8848" y="21016"/>
                    <a:pt x="8848" y="20724"/>
                  </a:cubicBezTo>
                  <a:cubicBezTo>
                    <a:pt x="9108" y="20724"/>
                    <a:pt x="9369" y="21308"/>
                    <a:pt x="9369" y="21308"/>
                  </a:cubicBezTo>
                  <a:cubicBezTo>
                    <a:pt x="9889" y="21016"/>
                    <a:pt x="10410" y="20432"/>
                    <a:pt x="11190" y="20724"/>
                  </a:cubicBezTo>
                  <a:cubicBezTo>
                    <a:pt x="11451" y="20724"/>
                    <a:pt x="11711" y="20724"/>
                    <a:pt x="11971" y="20432"/>
                  </a:cubicBezTo>
                  <a:cubicBezTo>
                    <a:pt x="12231" y="20432"/>
                    <a:pt x="12752" y="20432"/>
                    <a:pt x="13012" y="20432"/>
                  </a:cubicBezTo>
                  <a:cubicBezTo>
                    <a:pt x="13272" y="20141"/>
                    <a:pt x="12752" y="18681"/>
                    <a:pt x="12492" y="18681"/>
                  </a:cubicBezTo>
                  <a:cubicBezTo>
                    <a:pt x="12231" y="18389"/>
                    <a:pt x="11971" y="18389"/>
                    <a:pt x="11971" y="17805"/>
                  </a:cubicBezTo>
                  <a:cubicBezTo>
                    <a:pt x="11971" y="17222"/>
                    <a:pt x="11711" y="16930"/>
                    <a:pt x="11451" y="16638"/>
                  </a:cubicBezTo>
                  <a:cubicBezTo>
                    <a:pt x="10670" y="16346"/>
                    <a:pt x="11711" y="15762"/>
                    <a:pt x="11971" y="15178"/>
                  </a:cubicBezTo>
                  <a:cubicBezTo>
                    <a:pt x="12231" y="15178"/>
                    <a:pt x="12231" y="14886"/>
                    <a:pt x="12752" y="15178"/>
                  </a:cubicBezTo>
                  <a:cubicBezTo>
                    <a:pt x="13272" y="15762"/>
                    <a:pt x="13012" y="15178"/>
                    <a:pt x="13533" y="15178"/>
                  </a:cubicBezTo>
                  <a:cubicBezTo>
                    <a:pt x="14573" y="14886"/>
                    <a:pt x="14313" y="14011"/>
                    <a:pt x="14834" y="13427"/>
                  </a:cubicBezTo>
                  <a:cubicBezTo>
                    <a:pt x="15094" y="13135"/>
                    <a:pt x="15614" y="13135"/>
                    <a:pt x="15614" y="12843"/>
                  </a:cubicBezTo>
                  <a:cubicBezTo>
                    <a:pt x="15875" y="12551"/>
                    <a:pt x="16135" y="12259"/>
                    <a:pt x="16135" y="11968"/>
                  </a:cubicBezTo>
                  <a:cubicBezTo>
                    <a:pt x="16135" y="11676"/>
                    <a:pt x="16655" y="11384"/>
                    <a:pt x="16916" y="11384"/>
                  </a:cubicBezTo>
                  <a:cubicBezTo>
                    <a:pt x="17176" y="11384"/>
                    <a:pt x="17176" y="10800"/>
                    <a:pt x="17176" y="10800"/>
                  </a:cubicBezTo>
                  <a:cubicBezTo>
                    <a:pt x="17176" y="9924"/>
                    <a:pt x="18217" y="10508"/>
                    <a:pt x="17957" y="9632"/>
                  </a:cubicBezTo>
                  <a:cubicBezTo>
                    <a:pt x="17957" y="8757"/>
                    <a:pt x="17696" y="8465"/>
                    <a:pt x="18477" y="7881"/>
                  </a:cubicBezTo>
                  <a:cubicBezTo>
                    <a:pt x="18737" y="7881"/>
                    <a:pt x="17436" y="7005"/>
                    <a:pt x="17176" y="6714"/>
                  </a:cubicBezTo>
                  <a:cubicBezTo>
                    <a:pt x="16916" y="6130"/>
                    <a:pt x="17176" y="5254"/>
                    <a:pt x="16916" y="4670"/>
                  </a:cubicBezTo>
                  <a:cubicBezTo>
                    <a:pt x="16916" y="3795"/>
                    <a:pt x="17696" y="3795"/>
                    <a:pt x="18217" y="4086"/>
                  </a:cubicBezTo>
                  <a:cubicBezTo>
                    <a:pt x="18477" y="4086"/>
                    <a:pt x="18998" y="4378"/>
                    <a:pt x="19258" y="4378"/>
                  </a:cubicBezTo>
                  <a:cubicBezTo>
                    <a:pt x="19778" y="4378"/>
                    <a:pt x="19778" y="4086"/>
                    <a:pt x="20039" y="3795"/>
                  </a:cubicBezTo>
                  <a:cubicBezTo>
                    <a:pt x="20819" y="3795"/>
                    <a:pt x="21080" y="3795"/>
                    <a:pt x="21600" y="2919"/>
                  </a:cubicBezTo>
                  <a:cubicBezTo>
                    <a:pt x="20819" y="2627"/>
                    <a:pt x="20039" y="2335"/>
                    <a:pt x="19778" y="1751"/>
                  </a:cubicBezTo>
                  <a:cubicBezTo>
                    <a:pt x="19518" y="1459"/>
                    <a:pt x="19518" y="876"/>
                    <a:pt x="19258" y="584"/>
                  </a:cubicBezTo>
                  <a:cubicBezTo>
                    <a:pt x="18998" y="292"/>
                    <a:pt x="18737" y="292"/>
                    <a:pt x="18477" y="0"/>
                  </a:cubicBezTo>
                  <a:cubicBezTo>
                    <a:pt x="17957" y="0"/>
                    <a:pt x="17176" y="292"/>
                    <a:pt x="16916" y="292"/>
                  </a:cubicBezTo>
                  <a:cubicBezTo>
                    <a:pt x="15875" y="0"/>
                    <a:pt x="15354" y="584"/>
                    <a:pt x="14573" y="1168"/>
                  </a:cubicBezTo>
                  <a:cubicBezTo>
                    <a:pt x="13793" y="1459"/>
                    <a:pt x="13272" y="1459"/>
                    <a:pt x="13793" y="2335"/>
                  </a:cubicBezTo>
                  <a:cubicBezTo>
                    <a:pt x="14313" y="2919"/>
                    <a:pt x="13793" y="3503"/>
                    <a:pt x="13272" y="3795"/>
                  </a:cubicBezTo>
                  <a:cubicBezTo>
                    <a:pt x="12752" y="4378"/>
                    <a:pt x="13533" y="5546"/>
                    <a:pt x="12492" y="5254"/>
                  </a:cubicBezTo>
                  <a:cubicBezTo>
                    <a:pt x="11190" y="5254"/>
                    <a:pt x="12231" y="5546"/>
                    <a:pt x="12231" y="6130"/>
                  </a:cubicBezTo>
                  <a:cubicBezTo>
                    <a:pt x="12492" y="6422"/>
                    <a:pt x="11451" y="6714"/>
                    <a:pt x="11190" y="7005"/>
                  </a:cubicBezTo>
                  <a:cubicBezTo>
                    <a:pt x="10930" y="7589"/>
                    <a:pt x="10930" y="8757"/>
                    <a:pt x="10670" y="8757"/>
                  </a:cubicBezTo>
                  <a:cubicBezTo>
                    <a:pt x="10410" y="9049"/>
                    <a:pt x="10149" y="8757"/>
                    <a:pt x="9889" y="8757"/>
                  </a:cubicBezTo>
                  <a:cubicBezTo>
                    <a:pt x="9369" y="8757"/>
                    <a:pt x="9108" y="9049"/>
                    <a:pt x="8848" y="9341"/>
                  </a:cubicBezTo>
                  <a:cubicBezTo>
                    <a:pt x="8328" y="9632"/>
                    <a:pt x="8067" y="9341"/>
                    <a:pt x="7807" y="9632"/>
                  </a:cubicBezTo>
                  <a:cubicBezTo>
                    <a:pt x="7287" y="9924"/>
                    <a:pt x="7287" y="10216"/>
                    <a:pt x="7027" y="10800"/>
                  </a:cubicBezTo>
                  <a:cubicBezTo>
                    <a:pt x="7027" y="11676"/>
                    <a:pt x="6506" y="11968"/>
                    <a:pt x="5725" y="12259"/>
                  </a:cubicBezTo>
                  <a:cubicBezTo>
                    <a:pt x="4945" y="12551"/>
                    <a:pt x="4164" y="12551"/>
                    <a:pt x="3383" y="12551"/>
                  </a:cubicBezTo>
                  <a:cubicBezTo>
                    <a:pt x="2082" y="12551"/>
                    <a:pt x="1041" y="12259"/>
                    <a:pt x="0" y="11676"/>
                  </a:cubicBezTo>
                  <a:cubicBezTo>
                    <a:pt x="260" y="12259"/>
                    <a:pt x="520" y="12843"/>
                    <a:pt x="781" y="13427"/>
                  </a:cubicBezTo>
                  <a:cubicBezTo>
                    <a:pt x="1041" y="13719"/>
                    <a:pt x="2082" y="14011"/>
                    <a:pt x="2082" y="14886"/>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24" name="Shape 824"/>
            <p:cNvSpPr/>
            <p:nvPr/>
          </p:nvSpPr>
          <p:spPr>
            <a:xfrm>
              <a:off x="9088123" y="3109727"/>
              <a:ext cx="588245" cy="432485"/>
            </a:xfrm>
            <a:custGeom>
              <a:avLst/>
              <a:gdLst/>
              <a:ahLst/>
              <a:cxnLst>
                <a:cxn ang="0">
                  <a:pos x="wd2" y="hd2"/>
                </a:cxn>
                <a:cxn ang="5400000">
                  <a:pos x="wd2" y="hd2"/>
                </a:cxn>
                <a:cxn ang="10800000">
                  <a:pos x="wd2" y="hd2"/>
                </a:cxn>
                <a:cxn ang="16200000">
                  <a:pos x="wd2" y="hd2"/>
                </a:cxn>
              </a:cxnLst>
              <a:rect l="0" t="0" r="r" b="b"/>
              <a:pathLst>
                <a:path w="21177" h="20748" extrusionOk="0">
                  <a:moveTo>
                    <a:pt x="20313" y="2511"/>
                  </a:moveTo>
                  <a:cubicBezTo>
                    <a:pt x="20025" y="2511"/>
                    <a:pt x="19737" y="3326"/>
                    <a:pt x="19449" y="2918"/>
                  </a:cubicBezTo>
                  <a:cubicBezTo>
                    <a:pt x="19161" y="2918"/>
                    <a:pt x="19161" y="2103"/>
                    <a:pt x="18873" y="2511"/>
                  </a:cubicBezTo>
                  <a:cubicBezTo>
                    <a:pt x="18297" y="2511"/>
                    <a:pt x="17721" y="3326"/>
                    <a:pt x="17433" y="3733"/>
                  </a:cubicBezTo>
                  <a:cubicBezTo>
                    <a:pt x="17145" y="3733"/>
                    <a:pt x="16569" y="4549"/>
                    <a:pt x="15993" y="4141"/>
                  </a:cubicBezTo>
                  <a:cubicBezTo>
                    <a:pt x="15705" y="3733"/>
                    <a:pt x="16569" y="2103"/>
                    <a:pt x="15993" y="1288"/>
                  </a:cubicBezTo>
                  <a:cubicBezTo>
                    <a:pt x="15993" y="1288"/>
                    <a:pt x="15417" y="-342"/>
                    <a:pt x="15129" y="66"/>
                  </a:cubicBezTo>
                  <a:cubicBezTo>
                    <a:pt x="14841" y="881"/>
                    <a:pt x="14553" y="1696"/>
                    <a:pt x="13977" y="2103"/>
                  </a:cubicBezTo>
                  <a:cubicBezTo>
                    <a:pt x="13401" y="2511"/>
                    <a:pt x="13113" y="2103"/>
                    <a:pt x="13113" y="2918"/>
                  </a:cubicBezTo>
                  <a:cubicBezTo>
                    <a:pt x="12825" y="4141"/>
                    <a:pt x="12537" y="2511"/>
                    <a:pt x="12249" y="2918"/>
                  </a:cubicBezTo>
                  <a:cubicBezTo>
                    <a:pt x="11673" y="3326"/>
                    <a:pt x="11385" y="3733"/>
                    <a:pt x="10809" y="3733"/>
                  </a:cubicBezTo>
                  <a:cubicBezTo>
                    <a:pt x="10233" y="3326"/>
                    <a:pt x="9657" y="2918"/>
                    <a:pt x="9369" y="2511"/>
                  </a:cubicBezTo>
                  <a:cubicBezTo>
                    <a:pt x="9081" y="2511"/>
                    <a:pt x="7641" y="2103"/>
                    <a:pt x="7641" y="2103"/>
                  </a:cubicBezTo>
                  <a:cubicBezTo>
                    <a:pt x="7353" y="2511"/>
                    <a:pt x="7641" y="2918"/>
                    <a:pt x="7353" y="2918"/>
                  </a:cubicBezTo>
                  <a:cubicBezTo>
                    <a:pt x="7065" y="2918"/>
                    <a:pt x="6489" y="2918"/>
                    <a:pt x="6489" y="3326"/>
                  </a:cubicBezTo>
                  <a:cubicBezTo>
                    <a:pt x="6201" y="4141"/>
                    <a:pt x="6201" y="4956"/>
                    <a:pt x="5625" y="5364"/>
                  </a:cubicBezTo>
                  <a:cubicBezTo>
                    <a:pt x="4761" y="6179"/>
                    <a:pt x="4473" y="5771"/>
                    <a:pt x="3897" y="6586"/>
                  </a:cubicBezTo>
                  <a:cubicBezTo>
                    <a:pt x="3609" y="7401"/>
                    <a:pt x="3033" y="7401"/>
                    <a:pt x="2745" y="7401"/>
                  </a:cubicBezTo>
                  <a:cubicBezTo>
                    <a:pt x="2457" y="6994"/>
                    <a:pt x="1017" y="6586"/>
                    <a:pt x="1017" y="6179"/>
                  </a:cubicBezTo>
                  <a:cubicBezTo>
                    <a:pt x="1017" y="7401"/>
                    <a:pt x="1017" y="8216"/>
                    <a:pt x="729" y="9032"/>
                  </a:cubicBezTo>
                  <a:cubicBezTo>
                    <a:pt x="153" y="9847"/>
                    <a:pt x="-423" y="10662"/>
                    <a:pt x="441" y="11477"/>
                  </a:cubicBezTo>
                  <a:cubicBezTo>
                    <a:pt x="729" y="11884"/>
                    <a:pt x="153" y="12292"/>
                    <a:pt x="153" y="13107"/>
                  </a:cubicBezTo>
                  <a:cubicBezTo>
                    <a:pt x="153" y="13515"/>
                    <a:pt x="153" y="14330"/>
                    <a:pt x="441" y="14737"/>
                  </a:cubicBezTo>
                  <a:cubicBezTo>
                    <a:pt x="441" y="15552"/>
                    <a:pt x="153" y="15960"/>
                    <a:pt x="729" y="15960"/>
                  </a:cubicBezTo>
                  <a:cubicBezTo>
                    <a:pt x="1593" y="16367"/>
                    <a:pt x="1881" y="15960"/>
                    <a:pt x="1881" y="17183"/>
                  </a:cubicBezTo>
                  <a:cubicBezTo>
                    <a:pt x="1881" y="17998"/>
                    <a:pt x="1017" y="19220"/>
                    <a:pt x="729" y="19628"/>
                  </a:cubicBezTo>
                  <a:cubicBezTo>
                    <a:pt x="3033" y="21258"/>
                    <a:pt x="5625" y="20850"/>
                    <a:pt x="7929" y="20035"/>
                  </a:cubicBezTo>
                  <a:cubicBezTo>
                    <a:pt x="8793" y="19628"/>
                    <a:pt x="8505" y="17998"/>
                    <a:pt x="8793" y="17183"/>
                  </a:cubicBezTo>
                  <a:cubicBezTo>
                    <a:pt x="9081" y="16367"/>
                    <a:pt x="10233" y="16775"/>
                    <a:pt x="10809" y="15960"/>
                  </a:cubicBezTo>
                  <a:cubicBezTo>
                    <a:pt x="11097" y="15960"/>
                    <a:pt x="11385" y="15552"/>
                    <a:pt x="11961" y="15552"/>
                  </a:cubicBezTo>
                  <a:cubicBezTo>
                    <a:pt x="11961" y="15552"/>
                    <a:pt x="12537" y="15960"/>
                    <a:pt x="12537" y="15552"/>
                  </a:cubicBezTo>
                  <a:cubicBezTo>
                    <a:pt x="12825" y="14737"/>
                    <a:pt x="12825" y="13922"/>
                    <a:pt x="13113" y="13107"/>
                  </a:cubicBezTo>
                  <a:cubicBezTo>
                    <a:pt x="13401" y="12700"/>
                    <a:pt x="14553" y="12292"/>
                    <a:pt x="14265" y="11884"/>
                  </a:cubicBezTo>
                  <a:cubicBezTo>
                    <a:pt x="14265" y="11477"/>
                    <a:pt x="13113" y="10662"/>
                    <a:pt x="14265" y="10662"/>
                  </a:cubicBezTo>
                  <a:cubicBezTo>
                    <a:pt x="14553" y="10662"/>
                    <a:pt x="15129" y="11069"/>
                    <a:pt x="15417" y="10254"/>
                  </a:cubicBezTo>
                  <a:cubicBezTo>
                    <a:pt x="15417" y="9847"/>
                    <a:pt x="15129" y="9439"/>
                    <a:pt x="15417" y="9032"/>
                  </a:cubicBezTo>
                  <a:cubicBezTo>
                    <a:pt x="15417" y="8216"/>
                    <a:pt x="16281" y="8216"/>
                    <a:pt x="16281" y="7401"/>
                  </a:cubicBezTo>
                  <a:cubicBezTo>
                    <a:pt x="16281" y="6586"/>
                    <a:pt x="15417" y="6179"/>
                    <a:pt x="15705" y="5364"/>
                  </a:cubicBezTo>
                  <a:cubicBezTo>
                    <a:pt x="16281" y="4956"/>
                    <a:pt x="17145" y="4549"/>
                    <a:pt x="17721" y="4141"/>
                  </a:cubicBezTo>
                  <a:cubicBezTo>
                    <a:pt x="18297" y="3326"/>
                    <a:pt x="19161" y="3733"/>
                    <a:pt x="19737" y="3733"/>
                  </a:cubicBezTo>
                  <a:cubicBezTo>
                    <a:pt x="20025" y="3733"/>
                    <a:pt x="20601" y="3733"/>
                    <a:pt x="20889" y="3326"/>
                  </a:cubicBezTo>
                  <a:cubicBezTo>
                    <a:pt x="20889" y="3326"/>
                    <a:pt x="21177" y="2918"/>
                    <a:pt x="21177" y="2511"/>
                  </a:cubicBezTo>
                  <a:cubicBezTo>
                    <a:pt x="20889" y="2511"/>
                    <a:pt x="20601" y="2511"/>
                    <a:pt x="20313" y="2511"/>
                  </a:cubicBezTo>
                  <a:cubicBezTo>
                    <a:pt x="20025" y="2918"/>
                    <a:pt x="20601" y="2511"/>
                    <a:pt x="20313" y="2511"/>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25" name="Shape 825"/>
            <p:cNvSpPr/>
            <p:nvPr/>
          </p:nvSpPr>
          <p:spPr>
            <a:xfrm>
              <a:off x="9027094" y="2745168"/>
              <a:ext cx="16529" cy="28402"/>
            </a:xfrm>
            <a:custGeom>
              <a:avLst/>
              <a:gdLst/>
              <a:ahLst/>
              <a:cxnLst>
                <a:cxn ang="0">
                  <a:pos x="wd2" y="hd2"/>
                </a:cxn>
                <a:cxn ang="5400000">
                  <a:pos x="wd2" y="hd2"/>
                </a:cxn>
                <a:cxn ang="10800000">
                  <a:pos x="wd2" y="hd2"/>
                </a:cxn>
                <a:cxn ang="16200000">
                  <a:pos x="wd2" y="hd2"/>
                </a:cxn>
              </a:cxnLst>
              <a:rect l="0" t="0" r="r" b="b"/>
              <a:pathLst>
                <a:path w="16362" h="17712" extrusionOk="0">
                  <a:moveTo>
                    <a:pt x="16362" y="6912"/>
                  </a:moveTo>
                  <a:cubicBezTo>
                    <a:pt x="9162" y="6912"/>
                    <a:pt x="1962" y="-3888"/>
                    <a:pt x="1962" y="1512"/>
                  </a:cubicBezTo>
                  <a:cubicBezTo>
                    <a:pt x="-5238" y="6912"/>
                    <a:pt x="9162" y="12312"/>
                    <a:pt x="16362" y="17712"/>
                  </a:cubicBezTo>
                  <a:cubicBezTo>
                    <a:pt x="16362" y="12312"/>
                    <a:pt x="16362" y="6912"/>
                    <a:pt x="16362" y="6912"/>
                  </a:cubicBezTo>
                  <a:cubicBezTo>
                    <a:pt x="9162" y="1512"/>
                    <a:pt x="16362" y="6912"/>
                    <a:pt x="16362" y="6912"/>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26" name="Shape 826"/>
            <p:cNvSpPr/>
            <p:nvPr/>
          </p:nvSpPr>
          <p:spPr>
            <a:xfrm>
              <a:off x="8527874" y="2205002"/>
              <a:ext cx="1612142" cy="801418"/>
            </a:xfrm>
            <a:custGeom>
              <a:avLst/>
              <a:gdLst/>
              <a:ahLst/>
              <a:cxnLst>
                <a:cxn ang="0">
                  <a:pos x="wd2" y="hd2"/>
                </a:cxn>
                <a:cxn ang="5400000">
                  <a:pos x="wd2" y="hd2"/>
                </a:cxn>
                <a:cxn ang="10800000">
                  <a:pos x="wd2" y="hd2"/>
                </a:cxn>
                <a:cxn ang="16200000">
                  <a:pos x="wd2" y="hd2"/>
                </a:cxn>
              </a:cxnLst>
              <a:rect l="0" t="0" r="r" b="b"/>
              <a:pathLst>
                <a:path w="21459" h="21045" extrusionOk="0">
                  <a:moveTo>
                    <a:pt x="21246" y="8685"/>
                  </a:moveTo>
                  <a:cubicBezTo>
                    <a:pt x="21246" y="8462"/>
                    <a:pt x="20821" y="8685"/>
                    <a:pt x="20821" y="8685"/>
                  </a:cubicBezTo>
                  <a:cubicBezTo>
                    <a:pt x="20608" y="8685"/>
                    <a:pt x="20501" y="8462"/>
                    <a:pt x="20501" y="8239"/>
                  </a:cubicBezTo>
                  <a:cubicBezTo>
                    <a:pt x="20395" y="7794"/>
                    <a:pt x="20182" y="7794"/>
                    <a:pt x="20182" y="7571"/>
                  </a:cubicBezTo>
                  <a:cubicBezTo>
                    <a:pt x="20076" y="7348"/>
                    <a:pt x="19969" y="6680"/>
                    <a:pt x="19650" y="6680"/>
                  </a:cubicBezTo>
                  <a:cubicBezTo>
                    <a:pt x="19331" y="6680"/>
                    <a:pt x="19012" y="7348"/>
                    <a:pt x="18692" y="6903"/>
                  </a:cubicBezTo>
                  <a:cubicBezTo>
                    <a:pt x="18586" y="6680"/>
                    <a:pt x="18480" y="6458"/>
                    <a:pt x="18373" y="6235"/>
                  </a:cubicBezTo>
                  <a:cubicBezTo>
                    <a:pt x="18267" y="6235"/>
                    <a:pt x="18054" y="6903"/>
                    <a:pt x="17948" y="6903"/>
                  </a:cubicBezTo>
                  <a:cubicBezTo>
                    <a:pt x="17841" y="7126"/>
                    <a:pt x="17203" y="4676"/>
                    <a:pt x="17203" y="4231"/>
                  </a:cubicBezTo>
                  <a:cubicBezTo>
                    <a:pt x="16990" y="3786"/>
                    <a:pt x="16884" y="3118"/>
                    <a:pt x="16564" y="2895"/>
                  </a:cubicBezTo>
                  <a:cubicBezTo>
                    <a:pt x="16458" y="2672"/>
                    <a:pt x="16352" y="2449"/>
                    <a:pt x="16245" y="2449"/>
                  </a:cubicBezTo>
                  <a:cubicBezTo>
                    <a:pt x="16032" y="2227"/>
                    <a:pt x="16245" y="1781"/>
                    <a:pt x="16245" y="1559"/>
                  </a:cubicBezTo>
                  <a:cubicBezTo>
                    <a:pt x="16245" y="1336"/>
                    <a:pt x="15500" y="2227"/>
                    <a:pt x="15394" y="2449"/>
                  </a:cubicBezTo>
                  <a:cubicBezTo>
                    <a:pt x="15288" y="2449"/>
                    <a:pt x="14436" y="3118"/>
                    <a:pt x="14436" y="2895"/>
                  </a:cubicBezTo>
                  <a:cubicBezTo>
                    <a:pt x="14436" y="2449"/>
                    <a:pt x="14649" y="2227"/>
                    <a:pt x="14436" y="2227"/>
                  </a:cubicBezTo>
                  <a:cubicBezTo>
                    <a:pt x="14330" y="2004"/>
                    <a:pt x="14224" y="1781"/>
                    <a:pt x="14117" y="2004"/>
                  </a:cubicBezTo>
                  <a:cubicBezTo>
                    <a:pt x="14117" y="2004"/>
                    <a:pt x="14117" y="2227"/>
                    <a:pt x="14011" y="2004"/>
                  </a:cubicBezTo>
                  <a:cubicBezTo>
                    <a:pt x="13798" y="1781"/>
                    <a:pt x="13904" y="1559"/>
                    <a:pt x="13585" y="1781"/>
                  </a:cubicBezTo>
                  <a:cubicBezTo>
                    <a:pt x="13266" y="2227"/>
                    <a:pt x="13266" y="1559"/>
                    <a:pt x="13266" y="1113"/>
                  </a:cubicBezTo>
                  <a:cubicBezTo>
                    <a:pt x="13372" y="223"/>
                    <a:pt x="12734" y="0"/>
                    <a:pt x="12415" y="0"/>
                  </a:cubicBezTo>
                  <a:cubicBezTo>
                    <a:pt x="12202" y="0"/>
                    <a:pt x="11989" y="223"/>
                    <a:pt x="11776" y="445"/>
                  </a:cubicBezTo>
                  <a:cubicBezTo>
                    <a:pt x="11563" y="668"/>
                    <a:pt x="11351" y="891"/>
                    <a:pt x="11031" y="891"/>
                  </a:cubicBezTo>
                  <a:cubicBezTo>
                    <a:pt x="10180" y="1336"/>
                    <a:pt x="9329" y="2004"/>
                    <a:pt x="8478" y="2004"/>
                  </a:cubicBezTo>
                  <a:cubicBezTo>
                    <a:pt x="8265" y="2004"/>
                    <a:pt x="8052" y="2004"/>
                    <a:pt x="7946" y="2227"/>
                  </a:cubicBezTo>
                  <a:cubicBezTo>
                    <a:pt x="7839" y="2449"/>
                    <a:pt x="8052" y="3118"/>
                    <a:pt x="8265" y="3118"/>
                  </a:cubicBezTo>
                  <a:cubicBezTo>
                    <a:pt x="8691" y="3786"/>
                    <a:pt x="7946" y="3563"/>
                    <a:pt x="7733" y="3786"/>
                  </a:cubicBezTo>
                  <a:cubicBezTo>
                    <a:pt x="7520" y="4008"/>
                    <a:pt x="7839" y="4231"/>
                    <a:pt x="7839" y="4454"/>
                  </a:cubicBezTo>
                  <a:cubicBezTo>
                    <a:pt x="7839" y="4899"/>
                    <a:pt x="7414" y="4899"/>
                    <a:pt x="7414" y="5122"/>
                  </a:cubicBezTo>
                  <a:cubicBezTo>
                    <a:pt x="7414" y="5790"/>
                    <a:pt x="8265" y="5567"/>
                    <a:pt x="8159" y="6458"/>
                  </a:cubicBezTo>
                  <a:cubicBezTo>
                    <a:pt x="8052" y="6680"/>
                    <a:pt x="7946" y="6903"/>
                    <a:pt x="7733" y="6903"/>
                  </a:cubicBezTo>
                  <a:cubicBezTo>
                    <a:pt x="7626" y="6903"/>
                    <a:pt x="7307" y="6903"/>
                    <a:pt x="7201" y="6903"/>
                  </a:cubicBezTo>
                  <a:cubicBezTo>
                    <a:pt x="6988" y="7126"/>
                    <a:pt x="7094" y="7348"/>
                    <a:pt x="6882" y="7126"/>
                  </a:cubicBezTo>
                  <a:cubicBezTo>
                    <a:pt x="6669" y="6903"/>
                    <a:pt x="6456" y="6458"/>
                    <a:pt x="6243" y="6458"/>
                  </a:cubicBezTo>
                  <a:cubicBezTo>
                    <a:pt x="6137" y="6235"/>
                    <a:pt x="5924" y="6680"/>
                    <a:pt x="5818" y="6680"/>
                  </a:cubicBezTo>
                  <a:cubicBezTo>
                    <a:pt x="5605" y="6458"/>
                    <a:pt x="5498" y="6458"/>
                    <a:pt x="5286" y="6680"/>
                  </a:cubicBezTo>
                  <a:cubicBezTo>
                    <a:pt x="5179" y="6903"/>
                    <a:pt x="5073" y="7348"/>
                    <a:pt x="4966" y="7126"/>
                  </a:cubicBezTo>
                  <a:cubicBezTo>
                    <a:pt x="4860" y="7126"/>
                    <a:pt x="4541" y="6458"/>
                    <a:pt x="4434" y="6680"/>
                  </a:cubicBezTo>
                  <a:cubicBezTo>
                    <a:pt x="4328" y="6680"/>
                    <a:pt x="4328" y="7348"/>
                    <a:pt x="4222" y="6903"/>
                  </a:cubicBezTo>
                  <a:cubicBezTo>
                    <a:pt x="4115" y="6458"/>
                    <a:pt x="4009" y="6235"/>
                    <a:pt x="3796" y="6012"/>
                  </a:cubicBezTo>
                  <a:cubicBezTo>
                    <a:pt x="3583" y="5790"/>
                    <a:pt x="3370" y="5790"/>
                    <a:pt x="3264" y="5567"/>
                  </a:cubicBezTo>
                  <a:cubicBezTo>
                    <a:pt x="2945" y="5344"/>
                    <a:pt x="2945" y="5790"/>
                    <a:pt x="2732" y="5790"/>
                  </a:cubicBezTo>
                  <a:cubicBezTo>
                    <a:pt x="2519" y="6012"/>
                    <a:pt x="2413" y="5344"/>
                    <a:pt x="2200" y="5567"/>
                  </a:cubicBezTo>
                  <a:cubicBezTo>
                    <a:pt x="2093" y="5790"/>
                    <a:pt x="2093" y="6012"/>
                    <a:pt x="1987" y="6012"/>
                  </a:cubicBezTo>
                  <a:cubicBezTo>
                    <a:pt x="1881" y="6235"/>
                    <a:pt x="1668" y="6235"/>
                    <a:pt x="1561" y="6235"/>
                  </a:cubicBezTo>
                  <a:cubicBezTo>
                    <a:pt x="1455" y="6458"/>
                    <a:pt x="1242" y="6903"/>
                    <a:pt x="1242" y="7126"/>
                  </a:cubicBezTo>
                  <a:cubicBezTo>
                    <a:pt x="1136" y="7348"/>
                    <a:pt x="1349" y="8016"/>
                    <a:pt x="1136" y="8016"/>
                  </a:cubicBezTo>
                  <a:cubicBezTo>
                    <a:pt x="923" y="8239"/>
                    <a:pt x="604" y="6903"/>
                    <a:pt x="497" y="7571"/>
                  </a:cubicBezTo>
                  <a:cubicBezTo>
                    <a:pt x="391" y="8016"/>
                    <a:pt x="285" y="8016"/>
                    <a:pt x="178" y="8462"/>
                  </a:cubicBezTo>
                  <a:cubicBezTo>
                    <a:pt x="72" y="8907"/>
                    <a:pt x="497" y="8907"/>
                    <a:pt x="285" y="9353"/>
                  </a:cubicBezTo>
                  <a:cubicBezTo>
                    <a:pt x="178" y="9575"/>
                    <a:pt x="-141" y="10021"/>
                    <a:pt x="72" y="10243"/>
                  </a:cubicBezTo>
                  <a:cubicBezTo>
                    <a:pt x="178" y="10243"/>
                    <a:pt x="285" y="10466"/>
                    <a:pt x="285" y="10466"/>
                  </a:cubicBezTo>
                  <a:cubicBezTo>
                    <a:pt x="391" y="10689"/>
                    <a:pt x="285" y="10911"/>
                    <a:pt x="391" y="11134"/>
                  </a:cubicBezTo>
                  <a:cubicBezTo>
                    <a:pt x="604" y="11357"/>
                    <a:pt x="817" y="10911"/>
                    <a:pt x="1029" y="11357"/>
                  </a:cubicBezTo>
                  <a:cubicBezTo>
                    <a:pt x="1136" y="11579"/>
                    <a:pt x="1349" y="12247"/>
                    <a:pt x="1349" y="12693"/>
                  </a:cubicBezTo>
                  <a:cubicBezTo>
                    <a:pt x="1242" y="12693"/>
                    <a:pt x="923" y="12470"/>
                    <a:pt x="1242" y="12915"/>
                  </a:cubicBezTo>
                  <a:cubicBezTo>
                    <a:pt x="1349" y="13138"/>
                    <a:pt x="1349" y="13361"/>
                    <a:pt x="1561" y="12915"/>
                  </a:cubicBezTo>
                  <a:cubicBezTo>
                    <a:pt x="1561" y="12693"/>
                    <a:pt x="1561" y="12693"/>
                    <a:pt x="1668" y="12693"/>
                  </a:cubicBezTo>
                  <a:cubicBezTo>
                    <a:pt x="2200" y="12693"/>
                    <a:pt x="2413" y="12025"/>
                    <a:pt x="2945" y="12470"/>
                  </a:cubicBezTo>
                  <a:cubicBezTo>
                    <a:pt x="3158" y="12693"/>
                    <a:pt x="3370" y="12025"/>
                    <a:pt x="3477" y="12470"/>
                  </a:cubicBezTo>
                  <a:cubicBezTo>
                    <a:pt x="3583" y="12693"/>
                    <a:pt x="3796" y="13584"/>
                    <a:pt x="3690" y="14029"/>
                  </a:cubicBezTo>
                  <a:cubicBezTo>
                    <a:pt x="3583" y="14029"/>
                    <a:pt x="3370" y="14252"/>
                    <a:pt x="3583" y="14252"/>
                  </a:cubicBezTo>
                  <a:cubicBezTo>
                    <a:pt x="3583" y="14474"/>
                    <a:pt x="3583" y="14474"/>
                    <a:pt x="3583" y="14474"/>
                  </a:cubicBezTo>
                  <a:cubicBezTo>
                    <a:pt x="3477" y="14697"/>
                    <a:pt x="3370" y="14697"/>
                    <a:pt x="3370" y="14697"/>
                  </a:cubicBezTo>
                  <a:cubicBezTo>
                    <a:pt x="3051" y="14697"/>
                    <a:pt x="2200" y="14252"/>
                    <a:pt x="2413" y="15365"/>
                  </a:cubicBezTo>
                  <a:cubicBezTo>
                    <a:pt x="2519" y="15810"/>
                    <a:pt x="2413" y="15810"/>
                    <a:pt x="2200" y="15588"/>
                  </a:cubicBezTo>
                  <a:cubicBezTo>
                    <a:pt x="1987" y="15365"/>
                    <a:pt x="2093" y="15810"/>
                    <a:pt x="2200" y="16033"/>
                  </a:cubicBezTo>
                  <a:cubicBezTo>
                    <a:pt x="2413" y="16033"/>
                    <a:pt x="2413" y="16701"/>
                    <a:pt x="2519" y="16924"/>
                  </a:cubicBezTo>
                  <a:cubicBezTo>
                    <a:pt x="2732" y="17146"/>
                    <a:pt x="2413" y="17592"/>
                    <a:pt x="2732" y="17592"/>
                  </a:cubicBezTo>
                  <a:cubicBezTo>
                    <a:pt x="2838" y="17592"/>
                    <a:pt x="3051" y="18037"/>
                    <a:pt x="3158" y="18260"/>
                  </a:cubicBezTo>
                  <a:cubicBezTo>
                    <a:pt x="3477" y="18260"/>
                    <a:pt x="3158" y="18928"/>
                    <a:pt x="3158" y="19373"/>
                  </a:cubicBezTo>
                  <a:cubicBezTo>
                    <a:pt x="3477" y="18928"/>
                    <a:pt x="3902" y="18260"/>
                    <a:pt x="4328" y="18928"/>
                  </a:cubicBezTo>
                  <a:cubicBezTo>
                    <a:pt x="4541" y="19373"/>
                    <a:pt x="4647" y="20041"/>
                    <a:pt x="4966" y="20041"/>
                  </a:cubicBezTo>
                  <a:cubicBezTo>
                    <a:pt x="5179" y="20041"/>
                    <a:pt x="5073" y="19596"/>
                    <a:pt x="5073" y="19373"/>
                  </a:cubicBezTo>
                  <a:cubicBezTo>
                    <a:pt x="5073" y="18705"/>
                    <a:pt x="5073" y="18037"/>
                    <a:pt x="5073" y="17369"/>
                  </a:cubicBezTo>
                  <a:cubicBezTo>
                    <a:pt x="5073" y="16924"/>
                    <a:pt x="4966" y="15142"/>
                    <a:pt x="5179" y="15142"/>
                  </a:cubicBezTo>
                  <a:cubicBezTo>
                    <a:pt x="5392" y="14920"/>
                    <a:pt x="5711" y="14697"/>
                    <a:pt x="5924" y="14474"/>
                  </a:cubicBezTo>
                  <a:cubicBezTo>
                    <a:pt x="6137" y="14474"/>
                    <a:pt x="6350" y="14252"/>
                    <a:pt x="6456" y="14252"/>
                  </a:cubicBezTo>
                  <a:cubicBezTo>
                    <a:pt x="6562" y="14029"/>
                    <a:pt x="6456" y="13584"/>
                    <a:pt x="6669" y="13806"/>
                  </a:cubicBezTo>
                  <a:cubicBezTo>
                    <a:pt x="6775" y="13806"/>
                    <a:pt x="7094" y="14252"/>
                    <a:pt x="7094" y="13806"/>
                  </a:cubicBezTo>
                  <a:cubicBezTo>
                    <a:pt x="7094" y="13584"/>
                    <a:pt x="7307" y="13361"/>
                    <a:pt x="7414" y="13806"/>
                  </a:cubicBezTo>
                  <a:cubicBezTo>
                    <a:pt x="7520" y="14029"/>
                    <a:pt x="7414" y="14252"/>
                    <a:pt x="7520" y="14697"/>
                  </a:cubicBezTo>
                  <a:cubicBezTo>
                    <a:pt x="7520" y="14920"/>
                    <a:pt x="7626" y="15365"/>
                    <a:pt x="7520" y="15588"/>
                  </a:cubicBezTo>
                  <a:cubicBezTo>
                    <a:pt x="7626" y="15810"/>
                    <a:pt x="7733" y="15810"/>
                    <a:pt x="7839" y="16033"/>
                  </a:cubicBezTo>
                  <a:cubicBezTo>
                    <a:pt x="8159" y="16701"/>
                    <a:pt x="8371" y="17146"/>
                    <a:pt x="8797" y="16924"/>
                  </a:cubicBezTo>
                  <a:cubicBezTo>
                    <a:pt x="9010" y="16924"/>
                    <a:pt x="9223" y="17146"/>
                    <a:pt x="9435" y="17146"/>
                  </a:cubicBezTo>
                  <a:cubicBezTo>
                    <a:pt x="9648" y="17146"/>
                    <a:pt x="9755" y="16701"/>
                    <a:pt x="9967" y="16701"/>
                  </a:cubicBezTo>
                  <a:cubicBezTo>
                    <a:pt x="10180" y="16924"/>
                    <a:pt x="10393" y="17592"/>
                    <a:pt x="10499" y="18037"/>
                  </a:cubicBezTo>
                  <a:cubicBezTo>
                    <a:pt x="10606" y="18260"/>
                    <a:pt x="10499" y="18482"/>
                    <a:pt x="10499" y="18928"/>
                  </a:cubicBezTo>
                  <a:cubicBezTo>
                    <a:pt x="10499" y="19373"/>
                    <a:pt x="10819" y="19596"/>
                    <a:pt x="10819" y="20041"/>
                  </a:cubicBezTo>
                  <a:cubicBezTo>
                    <a:pt x="10819" y="20264"/>
                    <a:pt x="11138" y="20264"/>
                    <a:pt x="11244" y="20264"/>
                  </a:cubicBezTo>
                  <a:cubicBezTo>
                    <a:pt x="11457" y="20264"/>
                    <a:pt x="11457" y="20264"/>
                    <a:pt x="11563" y="20709"/>
                  </a:cubicBezTo>
                  <a:cubicBezTo>
                    <a:pt x="11776" y="21600"/>
                    <a:pt x="11989" y="20487"/>
                    <a:pt x="12202" y="20041"/>
                  </a:cubicBezTo>
                  <a:cubicBezTo>
                    <a:pt x="12308" y="19373"/>
                    <a:pt x="12734" y="19373"/>
                    <a:pt x="12947" y="18928"/>
                  </a:cubicBezTo>
                  <a:cubicBezTo>
                    <a:pt x="13159" y="18928"/>
                    <a:pt x="13159" y="18928"/>
                    <a:pt x="13266" y="18705"/>
                  </a:cubicBezTo>
                  <a:cubicBezTo>
                    <a:pt x="13372" y="18037"/>
                    <a:pt x="13479" y="18260"/>
                    <a:pt x="13692" y="18260"/>
                  </a:cubicBezTo>
                  <a:cubicBezTo>
                    <a:pt x="13904" y="18260"/>
                    <a:pt x="14330" y="18928"/>
                    <a:pt x="14436" y="18482"/>
                  </a:cubicBezTo>
                  <a:cubicBezTo>
                    <a:pt x="14436" y="18037"/>
                    <a:pt x="14436" y="17814"/>
                    <a:pt x="14649" y="17592"/>
                  </a:cubicBezTo>
                  <a:cubicBezTo>
                    <a:pt x="14862" y="17369"/>
                    <a:pt x="15075" y="17814"/>
                    <a:pt x="15288" y="17814"/>
                  </a:cubicBezTo>
                  <a:cubicBezTo>
                    <a:pt x="15500" y="18037"/>
                    <a:pt x="15926" y="18037"/>
                    <a:pt x="16139" y="18037"/>
                  </a:cubicBezTo>
                  <a:cubicBezTo>
                    <a:pt x="16777" y="18037"/>
                    <a:pt x="17309" y="18482"/>
                    <a:pt x="17948" y="18705"/>
                  </a:cubicBezTo>
                  <a:cubicBezTo>
                    <a:pt x="17841" y="18260"/>
                    <a:pt x="18054" y="18037"/>
                    <a:pt x="18267" y="17592"/>
                  </a:cubicBezTo>
                  <a:cubicBezTo>
                    <a:pt x="18373" y="17369"/>
                    <a:pt x="18267" y="17369"/>
                    <a:pt x="18160" y="16924"/>
                  </a:cubicBezTo>
                  <a:cubicBezTo>
                    <a:pt x="18054" y="16701"/>
                    <a:pt x="18054" y="16256"/>
                    <a:pt x="18054" y="15810"/>
                  </a:cubicBezTo>
                  <a:cubicBezTo>
                    <a:pt x="17948" y="15810"/>
                    <a:pt x="17948" y="14920"/>
                    <a:pt x="17841" y="15142"/>
                  </a:cubicBezTo>
                  <a:cubicBezTo>
                    <a:pt x="17948" y="14920"/>
                    <a:pt x="18267" y="14920"/>
                    <a:pt x="18480" y="14697"/>
                  </a:cubicBezTo>
                  <a:cubicBezTo>
                    <a:pt x="18799" y="14697"/>
                    <a:pt x="19012" y="15142"/>
                    <a:pt x="19225" y="14697"/>
                  </a:cubicBezTo>
                  <a:cubicBezTo>
                    <a:pt x="19331" y="14697"/>
                    <a:pt x="19118" y="14474"/>
                    <a:pt x="19118" y="14252"/>
                  </a:cubicBezTo>
                  <a:cubicBezTo>
                    <a:pt x="19012" y="14029"/>
                    <a:pt x="19118" y="13584"/>
                    <a:pt x="19225" y="13361"/>
                  </a:cubicBezTo>
                  <a:cubicBezTo>
                    <a:pt x="19331" y="13138"/>
                    <a:pt x="19437" y="11802"/>
                    <a:pt x="19544" y="12025"/>
                  </a:cubicBezTo>
                  <a:cubicBezTo>
                    <a:pt x="19757" y="12247"/>
                    <a:pt x="19863" y="12470"/>
                    <a:pt x="20076" y="12470"/>
                  </a:cubicBezTo>
                  <a:cubicBezTo>
                    <a:pt x="20182" y="12247"/>
                    <a:pt x="20289" y="12693"/>
                    <a:pt x="20395" y="12470"/>
                  </a:cubicBezTo>
                  <a:cubicBezTo>
                    <a:pt x="20501" y="12470"/>
                    <a:pt x="20714" y="12247"/>
                    <a:pt x="20821" y="12025"/>
                  </a:cubicBezTo>
                  <a:cubicBezTo>
                    <a:pt x="20927" y="11802"/>
                    <a:pt x="20714" y="11357"/>
                    <a:pt x="20714" y="10911"/>
                  </a:cubicBezTo>
                  <a:cubicBezTo>
                    <a:pt x="20821" y="10243"/>
                    <a:pt x="21140" y="10466"/>
                    <a:pt x="21353" y="9798"/>
                  </a:cubicBezTo>
                  <a:cubicBezTo>
                    <a:pt x="21353" y="9575"/>
                    <a:pt x="21353" y="9575"/>
                    <a:pt x="21459" y="9353"/>
                  </a:cubicBezTo>
                  <a:cubicBezTo>
                    <a:pt x="21459" y="9130"/>
                    <a:pt x="21353" y="8907"/>
                    <a:pt x="21246" y="8685"/>
                  </a:cubicBezTo>
                  <a:cubicBezTo>
                    <a:pt x="21246" y="8462"/>
                    <a:pt x="21353" y="8685"/>
                    <a:pt x="21246" y="8685"/>
                  </a:cubicBezTo>
                  <a:close/>
                  <a:moveTo>
                    <a:pt x="15607" y="12915"/>
                  </a:moveTo>
                  <a:cubicBezTo>
                    <a:pt x="15394" y="12915"/>
                    <a:pt x="15075" y="13584"/>
                    <a:pt x="14968" y="13806"/>
                  </a:cubicBezTo>
                  <a:cubicBezTo>
                    <a:pt x="14862" y="13806"/>
                    <a:pt x="14756" y="14252"/>
                    <a:pt x="14756" y="14474"/>
                  </a:cubicBezTo>
                  <a:cubicBezTo>
                    <a:pt x="14756" y="14697"/>
                    <a:pt x="14862" y="14920"/>
                    <a:pt x="14862" y="14920"/>
                  </a:cubicBezTo>
                  <a:cubicBezTo>
                    <a:pt x="14756" y="15142"/>
                    <a:pt x="14543" y="14252"/>
                    <a:pt x="14543" y="14029"/>
                  </a:cubicBezTo>
                  <a:cubicBezTo>
                    <a:pt x="14543" y="13584"/>
                    <a:pt x="14649" y="13361"/>
                    <a:pt x="14862" y="13138"/>
                  </a:cubicBezTo>
                  <a:cubicBezTo>
                    <a:pt x="15075" y="12915"/>
                    <a:pt x="15288" y="12693"/>
                    <a:pt x="15500" y="12693"/>
                  </a:cubicBezTo>
                  <a:cubicBezTo>
                    <a:pt x="15500" y="12693"/>
                    <a:pt x="16032" y="12915"/>
                    <a:pt x="16032" y="12915"/>
                  </a:cubicBezTo>
                  <a:cubicBezTo>
                    <a:pt x="15926" y="13138"/>
                    <a:pt x="15607" y="12915"/>
                    <a:pt x="15607" y="12915"/>
                  </a:cubicBezTo>
                  <a:cubicBezTo>
                    <a:pt x="15394" y="12915"/>
                    <a:pt x="15713" y="12915"/>
                    <a:pt x="15607" y="12915"/>
                  </a:cubicBezTo>
                  <a:close/>
                  <a:moveTo>
                    <a:pt x="17416" y="13138"/>
                  </a:moveTo>
                  <a:cubicBezTo>
                    <a:pt x="17309" y="13584"/>
                    <a:pt x="16564" y="13361"/>
                    <a:pt x="16458" y="12915"/>
                  </a:cubicBezTo>
                  <a:cubicBezTo>
                    <a:pt x="16458" y="12915"/>
                    <a:pt x="16884" y="12915"/>
                    <a:pt x="16884" y="12915"/>
                  </a:cubicBezTo>
                  <a:cubicBezTo>
                    <a:pt x="17096" y="12915"/>
                    <a:pt x="17203" y="12915"/>
                    <a:pt x="17416" y="12693"/>
                  </a:cubicBezTo>
                  <a:cubicBezTo>
                    <a:pt x="17416" y="12693"/>
                    <a:pt x="17416" y="13138"/>
                    <a:pt x="17416" y="13138"/>
                  </a:cubicBezTo>
                  <a:cubicBezTo>
                    <a:pt x="17309" y="13361"/>
                    <a:pt x="17416" y="12915"/>
                    <a:pt x="17416" y="13138"/>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27" name="Shape 827"/>
            <p:cNvSpPr/>
            <p:nvPr/>
          </p:nvSpPr>
          <p:spPr>
            <a:xfrm>
              <a:off x="9395450" y="3237723"/>
              <a:ext cx="1110447" cy="1241079"/>
            </a:xfrm>
            <a:custGeom>
              <a:avLst/>
              <a:gdLst/>
              <a:ahLst/>
              <a:cxnLst>
                <a:cxn ang="0">
                  <a:pos x="wd2" y="hd2"/>
                </a:cxn>
                <a:cxn ang="5400000">
                  <a:pos x="wd2" y="hd2"/>
                </a:cxn>
                <a:cxn ang="10800000">
                  <a:pos x="wd2" y="hd2"/>
                </a:cxn>
                <a:cxn ang="16200000">
                  <a:pos x="wd2" y="hd2"/>
                </a:cxn>
              </a:cxnLst>
              <a:rect l="0" t="0" r="r" b="b"/>
              <a:pathLst>
                <a:path w="21397" h="21206" extrusionOk="0">
                  <a:moveTo>
                    <a:pt x="18051" y="10878"/>
                  </a:moveTo>
                  <a:cubicBezTo>
                    <a:pt x="18669" y="11023"/>
                    <a:pt x="18360" y="10444"/>
                    <a:pt x="18514" y="10154"/>
                  </a:cubicBezTo>
                  <a:cubicBezTo>
                    <a:pt x="18514" y="9864"/>
                    <a:pt x="18669" y="9574"/>
                    <a:pt x="18669" y="9429"/>
                  </a:cubicBezTo>
                  <a:cubicBezTo>
                    <a:pt x="18823" y="9284"/>
                    <a:pt x="19131" y="9574"/>
                    <a:pt x="19286" y="9284"/>
                  </a:cubicBezTo>
                  <a:cubicBezTo>
                    <a:pt x="19440" y="8994"/>
                    <a:pt x="19440" y="8704"/>
                    <a:pt x="19440" y="8414"/>
                  </a:cubicBezTo>
                  <a:cubicBezTo>
                    <a:pt x="19594" y="8124"/>
                    <a:pt x="19903" y="7979"/>
                    <a:pt x="19903" y="7689"/>
                  </a:cubicBezTo>
                  <a:cubicBezTo>
                    <a:pt x="19903" y="7399"/>
                    <a:pt x="20366" y="7109"/>
                    <a:pt x="20520" y="6964"/>
                  </a:cubicBezTo>
                  <a:cubicBezTo>
                    <a:pt x="20983" y="6529"/>
                    <a:pt x="20829" y="6964"/>
                    <a:pt x="21137" y="7109"/>
                  </a:cubicBezTo>
                  <a:cubicBezTo>
                    <a:pt x="21137" y="7109"/>
                    <a:pt x="21137" y="6529"/>
                    <a:pt x="21137" y="6529"/>
                  </a:cubicBezTo>
                  <a:cubicBezTo>
                    <a:pt x="21137" y="6384"/>
                    <a:pt x="21600" y="6384"/>
                    <a:pt x="21291" y="6095"/>
                  </a:cubicBezTo>
                  <a:cubicBezTo>
                    <a:pt x="21137" y="6095"/>
                    <a:pt x="20829" y="6095"/>
                    <a:pt x="20674" y="6095"/>
                  </a:cubicBezTo>
                  <a:cubicBezTo>
                    <a:pt x="20674" y="5950"/>
                    <a:pt x="20829" y="5805"/>
                    <a:pt x="20829" y="5805"/>
                  </a:cubicBezTo>
                  <a:cubicBezTo>
                    <a:pt x="20983" y="5660"/>
                    <a:pt x="20829" y="5515"/>
                    <a:pt x="20674" y="5370"/>
                  </a:cubicBezTo>
                  <a:cubicBezTo>
                    <a:pt x="20520" y="5225"/>
                    <a:pt x="20520" y="5225"/>
                    <a:pt x="20366" y="5370"/>
                  </a:cubicBezTo>
                  <a:cubicBezTo>
                    <a:pt x="20057" y="5515"/>
                    <a:pt x="19903" y="5370"/>
                    <a:pt x="19594" y="5225"/>
                  </a:cubicBezTo>
                  <a:cubicBezTo>
                    <a:pt x="19440" y="5225"/>
                    <a:pt x="19131" y="5515"/>
                    <a:pt x="19131" y="5660"/>
                  </a:cubicBezTo>
                  <a:cubicBezTo>
                    <a:pt x="18977" y="5805"/>
                    <a:pt x="18823" y="5660"/>
                    <a:pt x="18669" y="5805"/>
                  </a:cubicBezTo>
                  <a:cubicBezTo>
                    <a:pt x="18514" y="5805"/>
                    <a:pt x="18360" y="5950"/>
                    <a:pt x="18360" y="6095"/>
                  </a:cubicBezTo>
                  <a:cubicBezTo>
                    <a:pt x="18051" y="6384"/>
                    <a:pt x="17897" y="6529"/>
                    <a:pt x="17589" y="6384"/>
                  </a:cubicBezTo>
                  <a:cubicBezTo>
                    <a:pt x="17434" y="6529"/>
                    <a:pt x="17589" y="6819"/>
                    <a:pt x="17743" y="6964"/>
                  </a:cubicBezTo>
                  <a:cubicBezTo>
                    <a:pt x="18051" y="7544"/>
                    <a:pt x="16663" y="7109"/>
                    <a:pt x="16354" y="7254"/>
                  </a:cubicBezTo>
                  <a:cubicBezTo>
                    <a:pt x="16200" y="7399"/>
                    <a:pt x="15737" y="7254"/>
                    <a:pt x="15583" y="7109"/>
                  </a:cubicBezTo>
                  <a:cubicBezTo>
                    <a:pt x="15429" y="6964"/>
                    <a:pt x="15583" y="6674"/>
                    <a:pt x="15583" y="6674"/>
                  </a:cubicBezTo>
                  <a:cubicBezTo>
                    <a:pt x="15583" y="6674"/>
                    <a:pt x="15583" y="6240"/>
                    <a:pt x="15429" y="6384"/>
                  </a:cubicBezTo>
                  <a:cubicBezTo>
                    <a:pt x="15120" y="6384"/>
                    <a:pt x="14811" y="6384"/>
                    <a:pt x="14811" y="6819"/>
                  </a:cubicBezTo>
                  <a:cubicBezTo>
                    <a:pt x="14966" y="6964"/>
                    <a:pt x="15120" y="7399"/>
                    <a:pt x="14966" y="7399"/>
                  </a:cubicBezTo>
                  <a:cubicBezTo>
                    <a:pt x="14657" y="7399"/>
                    <a:pt x="14503" y="7689"/>
                    <a:pt x="14194" y="7399"/>
                  </a:cubicBezTo>
                  <a:cubicBezTo>
                    <a:pt x="14040" y="7109"/>
                    <a:pt x="13886" y="7544"/>
                    <a:pt x="13731" y="7399"/>
                  </a:cubicBezTo>
                  <a:cubicBezTo>
                    <a:pt x="13269" y="7254"/>
                    <a:pt x="13114" y="7254"/>
                    <a:pt x="12651" y="7109"/>
                  </a:cubicBezTo>
                  <a:cubicBezTo>
                    <a:pt x="12343" y="6964"/>
                    <a:pt x="12189" y="6674"/>
                    <a:pt x="11880" y="6674"/>
                  </a:cubicBezTo>
                  <a:cubicBezTo>
                    <a:pt x="11417" y="6819"/>
                    <a:pt x="11417" y="6674"/>
                    <a:pt x="11109" y="6529"/>
                  </a:cubicBezTo>
                  <a:cubicBezTo>
                    <a:pt x="10800" y="6384"/>
                    <a:pt x="10491" y="6529"/>
                    <a:pt x="10337" y="6384"/>
                  </a:cubicBezTo>
                  <a:cubicBezTo>
                    <a:pt x="10029" y="6095"/>
                    <a:pt x="9720" y="5950"/>
                    <a:pt x="9566" y="5805"/>
                  </a:cubicBezTo>
                  <a:cubicBezTo>
                    <a:pt x="9257" y="5660"/>
                    <a:pt x="9103" y="5660"/>
                    <a:pt x="9257" y="5370"/>
                  </a:cubicBezTo>
                  <a:cubicBezTo>
                    <a:pt x="9411" y="5225"/>
                    <a:pt x="9257" y="4935"/>
                    <a:pt x="9566" y="4790"/>
                  </a:cubicBezTo>
                  <a:cubicBezTo>
                    <a:pt x="9874" y="4645"/>
                    <a:pt x="10029" y="4790"/>
                    <a:pt x="9720" y="4500"/>
                  </a:cubicBezTo>
                  <a:cubicBezTo>
                    <a:pt x="9411" y="4355"/>
                    <a:pt x="9103" y="4065"/>
                    <a:pt x="8794" y="3920"/>
                  </a:cubicBezTo>
                  <a:cubicBezTo>
                    <a:pt x="8640" y="3920"/>
                    <a:pt x="8486" y="3630"/>
                    <a:pt x="8177" y="3630"/>
                  </a:cubicBezTo>
                  <a:cubicBezTo>
                    <a:pt x="8177" y="3630"/>
                    <a:pt x="8177" y="3195"/>
                    <a:pt x="8023" y="3050"/>
                  </a:cubicBezTo>
                  <a:cubicBezTo>
                    <a:pt x="7251" y="2325"/>
                    <a:pt x="8794" y="3195"/>
                    <a:pt x="8794" y="2615"/>
                  </a:cubicBezTo>
                  <a:cubicBezTo>
                    <a:pt x="8794" y="2325"/>
                    <a:pt x="8640" y="2325"/>
                    <a:pt x="8331" y="2035"/>
                  </a:cubicBezTo>
                  <a:cubicBezTo>
                    <a:pt x="8177" y="1891"/>
                    <a:pt x="8177" y="1746"/>
                    <a:pt x="8486" y="1601"/>
                  </a:cubicBezTo>
                  <a:cubicBezTo>
                    <a:pt x="8794" y="1601"/>
                    <a:pt x="8640" y="1166"/>
                    <a:pt x="8949" y="1021"/>
                  </a:cubicBezTo>
                  <a:cubicBezTo>
                    <a:pt x="9103" y="876"/>
                    <a:pt x="9411" y="731"/>
                    <a:pt x="9257" y="441"/>
                  </a:cubicBezTo>
                  <a:cubicBezTo>
                    <a:pt x="8949" y="6"/>
                    <a:pt x="8177" y="-139"/>
                    <a:pt x="7714" y="151"/>
                  </a:cubicBezTo>
                  <a:cubicBezTo>
                    <a:pt x="7560" y="296"/>
                    <a:pt x="7560" y="296"/>
                    <a:pt x="7251" y="441"/>
                  </a:cubicBezTo>
                  <a:cubicBezTo>
                    <a:pt x="7097" y="441"/>
                    <a:pt x="7097" y="731"/>
                    <a:pt x="6943" y="876"/>
                  </a:cubicBezTo>
                  <a:cubicBezTo>
                    <a:pt x="6634" y="1021"/>
                    <a:pt x="6326" y="876"/>
                    <a:pt x="6171" y="1021"/>
                  </a:cubicBezTo>
                  <a:cubicBezTo>
                    <a:pt x="6017" y="1166"/>
                    <a:pt x="5709" y="1166"/>
                    <a:pt x="5400" y="1021"/>
                  </a:cubicBezTo>
                  <a:cubicBezTo>
                    <a:pt x="5091" y="1021"/>
                    <a:pt x="4937" y="876"/>
                    <a:pt x="4629" y="1021"/>
                  </a:cubicBezTo>
                  <a:cubicBezTo>
                    <a:pt x="4320" y="1021"/>
                    <a:pt x="4474" y="1456"/>
                    <a:pt x="4629" y="1601"/>
                  </a:cubicBezTo>
                  <a:cubicBezTo>
                    <a:pt x="4629" y="1891"/>
                    <a:pt x="4629" y="2180"/>
                    <a:pt x="4629" y="2325"/>
                  </a:cubicBezTo>
                  <a:cubicBezTo>
                    <a:pt x="4783" y="2615"/>
                    <a:pt x="5091" y="2615"/>
                    <a:pt x="5400" y="2760"/>
                  </a:cubicBezTo>
                  <a:cubicBezTo>
                    <a:pt x="5554" y="3050"/>
                    <a:pt x="5246" y="3050"/>
                    <a:pt x="5091" y="3050"/>
                  </a:cubicBezTo>
                  <a:cubicBezTo>
                    <a:pt x="4937" y="3340"/>
                    <a:pt x="5091" y="3630"/>
                    <a:pt x="5091" y="3920"/>
                  </a:cubicBezTo>
                  <a:cubicBezTo>
                    <a:pt x="5091" y="4065"/>
                    <a:pt x="4783" y="4065"/>
                    <a:pt x="4783" y="4065"/>
                  </a:cubicBezTo>
                  <a:cubicBezTo>
                    <a:pt x="4474" y="4210"/>
                    <a:pt x="4783" y="4645"/>
                    <a:pt x="4474" y="4645"/>
                  </a:cubicBezTo>
                  <a:cubicBezTo>
                    <a:pt x="4166" y="4790"/>
                    <a:pt x="4011" y="4935"/>
                    <a:pt x="4011" y="5080"/>
                  </a:cubicBezTo>
                  <a:cubicBezTo>
                    <a:pt x="3857" y="5370"/>
                    <a:pt x="3703" y="5370"/>
                    <a:pt x="3394" y="5515"/>
                  </a:cubicBezTo>
                  <a:cubicBezTo>
                    <a:pt x="3086" y="5660"/>
                    <a:pt x="3086" y="6095"/>
                    <a:pt x="2931" y="6240"/>
                  </a:cubicBezTo>
                  <a:cubicBezTo>
                    <a:pt x="2777" y="6529"/>
                    <a:pt x="2469" y="6384"/>
                    <a:pt x="2314" y="6674"/>
                  </a:cubicBezTo>
                  <a:cubicBezTo>
                    <a:pt x="2006" y="6819"/>
                    <a:pt x="1851" y="6240"/>
                    <a:pt x="1697" y="6529"/>
                  </a:cubicBezTo>
                  <a:cubicBezTo>
                    <a:pt x="1543" y="6674"/>
                    <a:pt x="926" y="6964"/>
                    <a:pt x="1080" y="7109"/>
                  </a:cubicBezTo>
                  <a:cubicBezTo>
                    <a:pt x="1080" y="7399"/>
                    <a:pt x="1543" y="7399"/>
                    <a:pt x="1543" y="7689"/>
                  </a:cubicBezTo>
                  <a:cubicBezTo>
                    <a:pt x="1389" y="8124"/>
                    <a:pt x="1697" y="8124"/>
                    <a:pt x="2006" y="8269"/>
                  </a:cubicBezTo>
                  <a:cubicBezTo>
                    <a:pt x="2006" y="8559"/>
                    <a:pt x="2160" y="8849"/>
                    <a:pt x="2160" y="9139"/>
                  </a:cubicBezTo>
                  <a:cubicBezTo>
                    <a:pt x="2160" y="9139"/>
                    <a:pt x="1697" y="9139"/>
                    <a:pt x="1543" y="9139"/>
                  </a:cubicBezTo>
                  <a:cubicBezTo>
                    <a:pt x="1389" y="9139"/>
                    <a:pt x="1234" y="9284"/>
                    <a:pt x="1080" y="9284"/>
                  </a:cubicBezTo>
                  <a:cubicBezTo>
                    <a:pt x="1080" y="9284"/>
                    <a:pt x="926" y="9139"/>
                    <a:pt x="771" y="9139"/>
                  </a:cubicBezTo>
                  <a:cubicBezTo>
                    <a:pt x="617" y="9139"/>
                    <a:pt x="0" y="9429"/>
                    <a:pt x="0" y="9574"/>
                  </a:cubicBezTo>
                  <a:cubicBezTo>
                    <a:pt x="309" y="9864"/>
                    <a:pt x="463" y="10009"/>
                    <a:pt x="771" y="10299"/>
                  </a:cubicBezTo>
                  <a:cubicBezTo>
                    <a:pt x="771" y="10299"/>
                    <a:pt x="1697" y="10299"/>
                    <a:pt x="1697" y="10299"/>
                  </a:cubicBezTo>
                  <a:cubicBezTo>
                    <a:pt x="1697" y="10444"/>
                    <a:pt x="1389" y="10589"/>
                    <a:pt x="1234" y="10589"/>
                  </a:cubicBezTo>
                  <a:cubicBezTo>
                    <a:pt x="1080" y="10733"/>
                    <a:pt x="617" y="10444"/>
                    <a:pt x="617" y="10733"/>
                  </a:cubicBezTo>
                  <a:cubicBezTo>
                    <a:pt x="617" y="11023"/>
                    <a:pt x="1389" y="11458"/>
                    <a:pt x="1697" y="11748"/>
                  </a:cubicBezTo>
                  <a:cubicBezTo>
                    <a:pt x="1851" y="11893"/>
                    <a:pt x="2006" y="11893"/>
                    <a:pt x="2314" y="11893"/>
                  </a:cubicBezTo>
                  <a:cubicBezTo>
                    <a:pt x="2623" y="11748"/>
                    <a:pt x="3086" y="11603"/>
                    <a:pt x="3240" y="11313"/>
                  </a:cubicBezTo>
                  <a:cubicBezTo>
                    <a:pt x="3240" y="11313"/>
                    <a:pt x="3086" y="11168"/>
                    <a:pt x="2931" y="11168"/>
                  </a:cubicBezTo>
                  <a:cubicBezTo>
                    <a:pt x="2931" y="11023"/>
                    <a:pt x="3086" y="11023"/>
                    <a:pt x="3086" y="11023"/>
                  </a:cubicBezTo>
                  <a:cubicBezTo>
                    <a:pt x="3240" y="10878"/>
                    <a:pt x="3086" y="10733"/>
                    <a:pt x="3240" y="10733"/>
                  </a:cubicBezTo>
                  <a:cubicBezTo>
                    <a:pt x="3240" y="10733"/>
                    <a:pt x="3549" y="10733"/>
                    <a:pt x="3549" y="10733"/>
                  </a:cubicBezTo>
                  <a:cubicBezTo>
                    <a:pt x="3549" y="10878"/>
                    <a:pt x="3240" y="10878"/>
                    <a:pt x="3394" y="11023"/>
                  </a:cubicBezTo>
                  <a:cubicBezTo>
                    <a:pt x="3394" y="11023"/>
                    <a:pt x="3549" y="11023"/>
                    <a:pt x="3549" y="11023"/>
                  </a:cubicBezTo>
                  <a:cubicBezTo>
                    <a:pt x="3549" y="11168"/>
                    <a:pt x="3394" y="11168"/>
                    <a:pt x="3394" y="11168"/>
                  </a:cubicBezTo>
                  <a:cubicBezTo>
                    <a:pt x="3240" y="11168"/>
                    <a:pt x="3549" y="11168"/>
                    <a:pt x="3549" y="11168"/>
                  </a:cubicBezTo>
                  <a:cubicBezTo>
                    <a:pt x="3549" y="11313"/>
                    <a:pt x="3394" y="11313"/>
                    <a:pt x="3394" y="11458"/>
                  </a:cubicBezTo>
                  <a:cubicBezTo>
                    <a:pt x="3240" y="11458"/>
                    <a:pt x="3549" y="11603"/>
                    <a:pt x="3703" y="11748"/>
                  </a:cubicBezTo>
                  <a:cubicBezTo>
                    <a:pt x="3857" y="11893"/>
                    <a:pt x="3549" y="12183"/>
                    <a:pt x="3394" y="12473"/>
                  </a:cubicBezTo>
                  <a:cubicBezTo>
                    <a:pt x="3394" y="12618"/>
                    <a:pt x="3549" y="12763"/>
                    <a:pt x="3703" y="12908"/>
                  </a:cubicBezTo>
                  <a:cubicBezTo>
                    <a:pt x="3703" y="13198"/>
                    <a:pt x="3703" y="13343"/>
                    <a:pt x="3703" y="13633"/>
                  </a:cubicBezTo>
                  <a:cubicBezTo>
                    <a:pt x="3703" y="13923"/>
                    <a:pt x="3549" y="14358"/>
                    <a:pt x="3549" y="14503"/>
                  </a:cubicBezTo>
                  <a:cubicBezTo>
                    <a:pt x="3549" y="14503"/>
                    <a:pt x="3703" y="14213"/>
                    <a:pt x="3703" y="14213"/>
                  </a:cubicBezTo>
                  <a:cubicBezTo>
                    <a:pt x="3857" y="14358"/>
                    <a:pt x="4011" y="15227"/>
                    <a:pt x="4011" y="15372"/>
                  </a:cubicBezTo>
                  <a:cubicBezTo>
                    <a:pt x="4166" y="15662"/>
                    <a:pt x="4474" y="16097"/>
                    <a:pt x="4629" y="16532"/>
                  </a:cubicBezTo>
                  <a:cubicBezTo>
                    <a:pt x="4783" y="16967"/>
                    <a:pt x="4783" y="17402"/>
                    <a:pt x="4937" y="17837"/>
                  </a:cubicBezTo>
                  <a:cubicBezTo>
                    <a:pt x="5246" y="18417"/>
                    <a:pt x="5709" y="18852"/>
                    <a:pt x="6017" y="19287"/>
                  </a:cubicBezTo>
                  <a:cubicBezTo>
                    <a:pt x="6171" y="19721"/>
                    <a:pt x="6171" y="20156"/>
                    <a:pt x="6326" y="20591"/>
                  </a:cubicBezTo>
                  <a:cubicBezTo>
                    <a:pt x="6634" y="21026"/>
                    <a:pt x="6943" y="21461"/>
                    <a:pt x="7406" y="21026"/>
                  </a:cubicBezTo>
                  <a:cubicBezTo>
                    <a:pt x="7714" y="20881"/>
                    <a:pt x="7714" y="20736"/>
                    <a:pt x="7714" y="20591"/>
                  </a:cubicBezTo>
                  <a:cubicBezTo>
                    <a:pt x="7714" y="20301"/>
                    <a:pt x="8023" y="20156"/>
                    <a:pt x="8177" y="20011"/>
                  </a:cubicBezTo>
                  <a:cubicBezTo>
                    <a:pt x="8331" y="19866"/>
                    <a:pt x="8640" y="19866"/>
                    <a:pt x="8794" y="19721"/>
                  </a:cubicBezTo>
                  <a:cubicBezTo>
                    <a:pt x="8949" y="19576"/>
                    <a:pt x="8794" y="19142"/>
                    <a:pt x="8794" y="18997"/>
                  </a:cubicBezTo>
                  <a:cubicBezTo>
                    <a:pt x="8640" y="18417"/>
                    <a:pt x="9411" y="17982"/>
                    <a:pt x="9257" y="17547"/>
                  </a:cubicBezTo>
                  <a:cubicBezTo>
                    <a:pt x="9103" y="17112"/>
                    <a:pt x="8949" y="16677"/>
                    <a:pt x="8949" y="16242"/>
                  </a:cubicBezTo>
                  <a:cubicBezTo>
                    <a:pt x="8949" y="15662"/>
                    <a:pt x="9566" y="15517"/>
                    <a:pt x="10029" y="15372"/>
                  </a:cubicBezTo>
                  <a:cubicBezTo>
                    <a:pt x="10183" y="15227"/>
                    <a:pt x="10646" y="15227"/>
                    <a:pt x="10646" y="15082"/>
                  </a:cubicBezTo>
                  <a:cubicBezTo>
                    <a:pt x="10800" y="14793"/>
                    <a:pt x="10954" y="14648"/>
                    <a:pt x="11109" y="14503"/>
                  </a:cubicBezTo>
                  <a:cubicBezTo>
                    <a:pt x="11571" y="14068"/>
                    <a:pt x="12034" y="13633"/>
                    <a:pt x="12497" y="13343"/>
                  </a:cubicBezTo>
                  <a:cubicBezTo>
                    <a:pt x="12651" y="13198"/>
                    <a:pt x="12806" y="12908"/>
                    <a:pt x="12960" y="12763"/>
                  </a:cubicBezTo>
                  <a:cubicBezTo>
                    <a:pt x="13114" y="12618"/>
                    <a:pt x="13423" y="12618"/>
                    <a:pt x="13577" y="12473"/>
                  </a:cubicBezTo>
                  <a:cubicBezTo>
                    <a:pt x="13731" y="12328"/>
                    <a:pt x="13886" y="12183"/>
                    <a:pt x="14040" y="12038"/>
                  </a:cubicBezTo>
                  <a:cubicBezTo>
                    <a:pt x="14194" y="11893"/>
                    <a:pt x="13886" y="11748"/>
                    <a:pt x="13886" y="11603"/>
                  </a:cubicBezTo>
                  <a:cubicBezTo>
                    <a:pt x="14040" y="11313"/>
                    <a:pt x="14503" y="11313"/>
                    <a:pt x="14657" y="11168"/>
                  </a:cubicBezTo>
                  <a:cubicBezTo>
                    <a:pt x="14811" y="11168"/>
                    <a:pt x="15120" y="10733"/>
                    <a:pt x="15120" y="10589"/>
                  </a:cubicBezTo>
                  <a:cubicBezTo>
                    <a:pt x="15120" y="10878"/>
                    <a:pt x="14811" y="10878"/>
                    <a:pt x="14966" y="11168"/>
                  </a:cubicBezTo>
                  <a:cubicBezTo>
                    <a:pt x="15274" y="11313"/>
                    <a:pt x="15429" y="10878"/>
                    <a:pt x="15429" y="10878"/>
                  </a:cubicBezTo>
                  <a:cubicBezTo>
                    <a:pt x="15583" y="11023"/>
                    <a:pt x="15429" y="11168"/>
                    <a:pt x="15583" y="11168"/>
                  </a:cubicBezTo>
                  <a:cubicBezTo>
                    <a:pt x="15737" y="10733"/>
                    <a:pt x="15583" y="10299"/>
                    <a:pt x="15274" y="9864"/>
                  </a:cubicBezTo>
                  <a:cubicBezTo>
                    <a:pt x="15120" y="9574"/>
                    <a:pt x="14811" y="9284"/>
                    <a:pt x="14966" y="8849"/>
                  </a:cubicBezTo>
                  <a:cubicBezTo>
                    <a:pt x="15120" y="8414"/>
                    <a:pt x="15891" y="8704"/>
                    <a:pt x="15429" y="8269"/>
                  </a:cubicBezTo>
                  <a:cubicBezTo>
                    <a:pt x="15274" y="8124"/>
                    <a:pt x="14966" y="7979"/>
                    <a:pt x="15120" y="7689"/>
                  </a:cubicBezTo>
                  <a:cubicBezTo>
                    <a:pt x="15274" y="7544"/>
                    <a:pt x="15429" y="7689"/>
                    <a:pt x="15737" y="7834"/>
                  </a:cubicBezTo>
                  <a:cubicBezTo>
                    <a:pt x="15891" y="7979"/>
                    <a:pt x="16046" y="7834"/>
                    <a:pt x="16046" y="8124"/>
                  </a:cubicBezTo>
                  <a:cubicBezTo>
                    <a:pt x="16046" y="8269"/>
                    <a:pt x="16046" y="8414"/>
                    <a:pt x="16354" y="8559"/>
                  </a:cubicBezTo>
                  <a:cubicBezTo>
                    <a:pt x="16509" y="8559"/>
                    <a:pt x="16817" y="8559"/>
                    <a:pt x="16971" y="8559"/>
                  </a:cubicBezTo>
                  <a:cubicBezTo>
                    <a:pt x="17126" y="8559"/>
                    <a:pt x="17434" y="8704"/>
                    <a:pt x="17589" y="8559"/>
                  </a:cubicBezTo>
                  <a:cubicBezTo>
                    <a:pt x="18360" y="8414"/>
                    <a:pt x="17743" y="9284"/>
                    <a:pt x="17434" y="9429"/>
                  </a:cubicBezTo>
                  <a:cubicBezTo>
                    <a:pt x="16971" y="9429"/>
                    <a:pt x="17280" y="10009"/>
                    <a:pt x="17280" y="10154"/>
                  </a:cubicBezTo>
                  <a:cubicBezTo>
                    <a:pt x="17434" y="10154"/>
                    <a:pt x="17743" y="9574"/>
                    <a:pt x="17743" y="9719"/>
                  </a:cubicBezTo>
                  <a:cubicBezTo>
                    <a:pt x="17743" y="10154"/>
                    <a:pt x="18051" y="10589"/>
                    <a:pt x="18051" y="10878"/>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28" name="Shape 828"/>
            <p:cNvSpPr/>
            <p:nvPr/>
          </p:nvSpPr>
          <p:spPr>
            <a:xfrm>
              <a:off x="10317292" y="3589775"/>
              <a:ext cx="327282" cy="820230"/>
            </a:xfrm>
            <a:custGeom>
              <a:avLst/>
              <a:gdLst/>
              <a:ahLst/>
              <a:cxnLst>
                <a:cxn ang="0">
                  <a:pos x="wd2" y="hd2"/>
                </a:cxn>
                <a:cxn ang="5400000">
                  <a:pos x="wd2" y="hd2"/>
                </a:cxn>
                <a:cxn ang="10800000">
                  <a:pos x="wd2" y="hd2"/>
                </a:cxn>
                <a:cxn ang="16200000">
                  <a:pos x="wd2" y="hd2"/>
                </a:cxn>
              </a:cxnLst>
              <a:rect l="0" t="0" r="r" b="b"/>
              <a:pathLst>
                <a:path w="21600" h="21314" extrusionOk="0">
                  <a:moveTo>
                    <a:pt x="20546" y="8090"/>
                  </a:moveTo>
                  <a:cubicBezTo>
                    <a:pt x="20020" y="8090"/>
                    <a:pt x="19493" y="8310"/>
                    <a:pt x="19493" y="7869"/>
                  </a:cubicBezTo>
                  <a:cubicBezTo>
                    <a:pt x="19493" y="7869"/>
                    <a:pt x="19493" y="7649"/>
                    <a:pt x="19493" y="7649"/>
                  </a:cubicBezTo>
                  <a:cubicBezTo>
                    <a:pt x="19493" y="7428"/>
                    <a:pt x="17912" y="7428"/>
                    <a:pt x="17912" y="7428"/>
                  </a:cubicBezTo>
                  <a:cubicBezTo>
                    <a:pt x="17385" y="7208"/>
                    <a:pt x="17912" y="6767"/>
                    <a:pt x="17912" y="6547"/>
                  </a:cubicBezTo>
                  <a:cubicBezTo>
                    <a:pt x="18439" y="6106"/>
                    <a:pt x="16859" y="6326"/>
                    <a:pt x="16332" y="6106"/>
                  </a:cubicBezTo>
                  <a:cubicBezTo>
                    <a:pt x="16332" y="5885"/>
                    <a:pt x="15805" y="5885"/>
                    <a:pt x="15805" y="5665"/>
                  </a:cubicBezTo>
                  <a:cubicBezTo>
                    <a:pt x="15805" y="5445"/>
                    <a:pt x="16859" y="5224"/>
                    <a:pt x="16859" y="5224"/>
                  </a:cubicBezTo>
                  <a:cubicBezTo>
                    <a:pt x="16332" y="4783"/>
                    <a:pt x="13171" y="5445"/>
                    <a:pt x="12644" y="5224"/>
                  </a:cubicBezTo>
                  <a:cubicBezTo>
                    <a:pt x="12644" y="5224"/>
                    <a:pt x="13171" y="4783"/>
                    <a:pt x="13171" y="4563"/>
                  </a:cubicBezTo>
                  <a:cubicBezTo>
                    <a:pt x="12644" y="4343"/>
                    <a:pt x="14224" y="3902"/>
                    <a:pt x="14224" y="3681"/>
                  </a:cubicBezTo>
                  <a:cubicBezTo>
                    <a:pt x="15278" y="3020"/>
                    <a:pt x="16332" y="2579"/>
                    <a:pt x="15805" y="1918"/>
                  </a:cubicBezTo>
                  <a:cubicBezTo>
                    <a:pt x="15805" y="1698"/>
                    <a:pt x="16332" y="1477"/>
                    <a:pt x="16332" y="1257"/>
                  </a:cubicBezTo>
                  <a:cubicBezTo>
                    <a:pt x="16332" y="816"/>
                    <a:pt x="15278" y="1257"/>
                    <a:pt x="14751" y="1036"/>
                  </a:cubicBezTo>
                  <a:cubicBezTo>
                    <a:pt x="14751" y="596"/>
                    <a:pt x="14224" y="375"/>
                    <a:pt x="14224" y="155"/>
                  </a:cubicBezTo>
                  <a:cubicBezTo>
                    <a:pt x="13171" y="-286"/>
                    <a:pt x="13171" y="375"/>
                    <a:pt x="12117" y="155"/>
                  </a:cubicBezTo>
                  <a:cubicBezTo>
                    <a:pt x="12644" y="596"/>
                    <a:pt x="11590" y="596"/>
                    <a:pt x="11590" y="816"/>
                  </a:cubicBezTo>
                  <a:cubicBezTo>
                    <a:pt x="11590" y="816"/>
                    <a:pt x="11590" y="1698"/>
                    <a:pt x="11590" y="1698"/>
                  </a:cubicBezTo>
                  <a:cubicBezTo>
                    <a:pt x="11063" y="1698"/>
                    <a:pt x="11063" y="1257"/>
                    <a:pt x="11063" y="1257"/>
                  </a:cubicBezTo>
                  <a:cubicBezTo>
                    <a:pt x="10010" y="1257"/>
                    <a:pt x="9483" y="1477"/>
                    <a:pt x="9483" y="1698"/>
                  </a:cubicBezTo>
                  <a:cubicBezTo>
                    <a:pt x="8956" y="1918"/>
                    <a:pt x="7902" y="1918"/>
                    <a:pt x="7376" y="2138"/>
                  </a:cubicBezTo>
                  <a:cubicBezTo>
                    <a:pt x="6849" y="2359"/>
                    <a:pt x="7376" y="2800"/>
                    <a:pt x="6849" y="3020"/>
                  </a:cubicBezTo>
                  <a:cubicBezTo>
                    <a:pt x="6849" y="3241"/>
                    <a:pt x="6322" y="3461"/>
                    <a:pt x="5795" y="3681"/>
                  </a:cubicBezTo>
                  <a:cubicBezTo>
                    <a:pt x="5795" y="3902"/>
                    <a:pt x="5795" y="4122"/>
                    <a:pt x="5795" y="4343"/>
                  </a:cubicBezTo>
                  <a:cubicBezTo>
                    <a:pt x="5795" y="4783"/>
                    <a:pt x="5268" y="5224"/>
                    <a:pt x="4741" y="5224"/>
                  </a:cubicBezTo>
                  <a:cubicBezTo>
                    <a:pt x="4215" y="5224"/>
                    <a:pt x="3688" y="5224"/>
                    <a:pt x="3161" y="5224"/>
                  </a:cubicBezTo>
                  <a:cubicBezTo>
                    <a:pt x="2634" y="5665"/>
                    <a:pt x="3161" y="7428"/>
                    <a:pt x="2107" y="7428"/>
                  </a:cubicBezTo>
                  <a:cubicBezTo>
                    <a:pt x="2107" y="7428"/>
                    <a:pt x="1054" y="7428"/>
                    <a:pt x="1054" y="7428"/>
                  </a:cubicBezTo>
                  <a:cubicBezTo>
                    <a:pt x="1054" y="7649"/>
                    <a:pt x="1054" y="7869"/>
                    <a:pt x="1054" y="7869"/>
                  </a:cubicBezTo>
                  <a:cubicBezTo>
                    <a:pt x="1054" y="8090"/>
                    <a:pt x="527" y="8310"/>
                    <a:pt x="0" y="8530"/>
                  </a:cubicBezTo>
                  <a:cubicBezTo>
                    <a:pt x="0" y="8751"/>
                    <a:pt x="2107" y="9853"/>
                    <a:pt x="2634" y="10073"/>
                  </a:cubicBezTo>
                  <a:cubicBezTo>
                    <a:pt x="2634" y="10073"/>
                    <a:pt x="2107" y="9412"/>
                    <a:pt x="2107" y="9412"/>
                  </a:cubicBezTo>
                  <a:cubicBezTo>
                    <a:pt x="2107" y="9412"/>
                    <a:pt x="3688" y="10294"/>
                    <a:pt x="3688" y="10294"/>
                  </a:cubicBezTo>
                  <a:cubicBezTo>
                    <a:pt x="4215" y="10734"/>
                    <a:pt x="3161" y="10734"/>
                    <a:pt x="3688" y="11175"/>
                  </a:cubicBezTo>
                  <a:cubicBezTo>
                    <a:pt x="3161" y="10955"/>
                    <a:pt x="4215" y="10955"/>
                    <a:pt x="4741" y="11175"/>
                  </a:cubicBezTo>
                  <a:cubicBezTo>
                    <a:pt x="5268" y="11616"/>
                    <a:pt x="5795" y="12057"/>
                    <a:pt x="5795" y="12498"/>
                  </a:cubicBezTo>
                  <a:cubicBezTo>
                    <a:pt x="5795" y="12498"/>
                    <a:pt x="5268" y="14481"/>
                    <a:pt x="5268" y="14481"/>
                  </a:cubicBezTo>
                  <a:cubicBezTo>
                    <a:pt x="5795" y="14481"/>
                    <a:pt x="5795" y="13820"/>
                    <a:pt x="5795" y="13820"/>
                  </a:cubicBezTo>
                  <a:cubicBezTo>
                    <a:pt x="5795" y="13820"/>
                    <a:pt x="5795" y="14481"/>
                    <a:pt x="5795" y="14481"/>
                  </a:cubicBezTo>
                  <a:cubicBezTo>
                    <a:pt x="5795" y="14481"/>
                    <a:pt x="6322" y="14261"/>
                    <a:pt x="6322" y="14261"/>
                  </a:cubicBezTo>
                  <a:cubicBezTo>
                    <a:pt x="6322" y="14261"/>
                    <a:pt x="6322" y="14702"/>
                    <a:pt x="6322" y="14702"/>
                  </a:cubicBezTo>
                  <a:cubicBezTo>
                    <a:pt x="6849" y="14702"/>
                    <a:pt x="6849" y="14261"/>
                    <a:pt x="7376" y="14261"/>
                  </a:cubicBezTo>
                  <a:cubicBezTo>
                    <a:pt x="7376" y="14261"/>
                    <a:pt x="7376" y="14481"/>
                    <a:pt x="7376" y="14481"/>
                  </a:cubicBezTo>
                  <a:cubicBezTo>
                    <a:pt x="7376" y="14481"/>
                    <a:pt x="8956" y="14261"/>
                    <a:pt x="8956" y="14041"/>
                  </a:cubicBezTo>
                  <a:cubicBezTo>
                    <a:pt x="9483" y="14041"/>
                    <a:pt x="12117" y="13379"/>
                    <a:pt x="11063" y="13159"/>
                  </a:cubicBezTo>
                  <a:cubicBezTo>
                    <a:pt x="11590" y="13159"/>
                    <a:pt x="11063" y="13600"/>
                    <a:pt x="11590" y="13820"/>
                  </a:cubicBezTo>
                  <a:cubicBezTo>
                    <a:pt x="12117" y="13820"/>
                    <a:pt x="12644" y="13820"/>
                    <a:pt x="12644" y="14041"/>
                  </a:cubicBezTo>
                  <a:cubicBezTo>
                    <a:pt x="13171" y="14481"/>
                    <a:pt x="13171" y="15143"/>
                    <a:pt x="13171" y="15583"/>
                  </a:cubicBezTo>
                  <a:cubicBezTo>
                    <a:pt x="13698" y="16245"/>
                    <a:pt x="13698" y="16685"/>
                    <a:pt x="14751" y="17126"/>
                  </a:cubicBezTo>
                  <a:cubicBezTo>
                    <a:pt x="14751" y="17126"/>
                    <a:pt x="15278" y="17347"/>
                    <a:pt x="15278" y="17347"/>
                  </a:cubicBezTo>
                  <a:cubicBezTo>
                    <a:pt x="15278" y="17787"/>
                    <a:pt x="15805" y="17787"/>
                    <a:pt x="15805" y="17787"/>
                  </a:cubicBezTo>
                  <a:cubicBezTo>
                    <a:pt x="16332" y="18008"/>
                    <a:pt x="15278" y="18449"/>
                    <a:pt x="15805" y="18449"/>
                  </a:cubicBezTo>
                  <a:cubicBezTo>
                    <a:pt x="15805" y="18449"/>
                    <a:pt x="15805" y="18449"/>
                    <a:pt x="16332" y="18449"/>
                  </a:cubicBezTo>
                  <a:cubicBezTo>
                    <a:pt x="16332" y="18669"/>
                    <a:pt x="15278" y="18890"/>
                    <a:pt x="15278" y="19110"/>
                  </a:cubicBezTo>
                  <a:cubicBezTo>
                    <a:pt x="15278" y="19551"/>
                    <a:pt x="15805" y="19110"/>
                    <a:pt x="16332" y="19330"/>
                  </a:cubicBezTo>
                  <a:cubicBezTo>
                    <a:pt x="16332" y="19330"/>
                    <a:pt x="15278" y="21094"/>
                    <a:pt x="15278" y="21314"/>
                  </a:cubicBezTo>
                  <a:cubicBezTo>
                    <a:pt x="16332" y="20873"/>
                    <a:pt x="16859" y="19992"/>
                    <a:pt x="17385" y="19551"/>
                  </a:cubicBezTo>
                  <a:cubicBezTo>
                    <a:pt x="17912" y="19110"/>
                    <a:pt x="18439" y="18890"/>
                    <a:pt x="17912" y="18449"/>
                  </a:cubicBezTo>
                  <a:cubicBezTo>
                    <a:pt x="17385" y="18008"/>
                    <a:pt x="17385" y="17787"/>
                    <a:pt x="17385" y="17347"/>
                  </a:cubicBezTo>
                  <a:cubicBezTo>
                    <a:pt x="16859" y="16906"/>
                    <a:pt x="14224" y="16024"/>
                    <a:pt x="14751" y="15363"/>
                  </a:cubicBezTo>
                  <a:cubicBezTo>
                    <a:pt x="14751" y="15363"/>
                    <a:pt x="15805" y="15143"/>
                    <a:pt x="15805" y="14922"/>
                  </a:cubicBezTo>
                  <a:cubicBezTo>
                    <a:pt x="15278" y="14481"/>
                    <a:pt x="15805" y="14481"/>
                    <a:pt x="15805" y="14041"/>
                  </a:cubicBezTo>
                  <a:cubicBezTo>
                    <a:pt x="16332" y="13379"/>
                    <a:pt x="14224" y="12938"/>
                    <a:pt x="13698" y="12498"/>
                  </a:cubicBezTo>
                  <a:cubicBezTo>
                    <a:pt x="12117" y="12057"/>
                    <a:pt x="13171" y="11175"/>
                    <a:pt x="13698" y="10514"/>
                  </a:cubicBezTo>
                  <a:cubicBezTo>
                    <a:pt x="13698" y="10073"/>
                    <a:pt x="14224" y="10073"/>
                    <a:pt x="15278" y="10073"/>
                  </a:cubicBezTo>
                  <a:cubicBezTo>
                    <a:pt x="16332" y="10073"/>
                    <a:pt x="17385" y="9632"/>
                    <a:pt x="17912" y="9412"/>
                  </a:cubicBezTo>
                  <a:cubicBezTo>
                    <a:pt x="18966" y="9192"/>
                    <a:pt x="19493" y="9412"/>
                    <a:pt x="20546" y="8971"/>
                  </a:cubicBezTo>
                  <a:cubicBezTo>
                    <a:pt x="21073" y="8530"/>
                    <a:pt x="21600" y="8310"/>
                    <a:pt x="21600" y="8090"/>
                  </a:cubicBezTo>
                  <a:cubicBezTo>
                    <a:pt x="21600" y="8090"/>
                    <a:pt x="21073" y="8090"/>
                    <a:pt x="20546" y="809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29" name="Shape 829"/>
            <p:cNvSpPr/>
            <p:nvPr/>
          </p:nvSpPr>
          <p:spPr>
            <a:xfrm>
              <a:off x="10170341" y="3684758"/>
              <a:ext cx="163361" cy="231717"/>
            </a:xfrm>
            <a:custGeom>
              <a:avLst/>
              <a:gdLst/>
              <a:ahLst/>
              <a:cxnLst>
                <a:cxn ang="0">
                  <a:pos x="wd2" y="hd2"/>
                </a:cxn>
                <a:cxn ang="5400000">
                  <a:pos x="wd2" y="hd2"/>
                </a:cxn>
                <a:cxn ang="10800000">
                  <a:pos x="wd2" y="hd2"/>
                </a:cxn>
                <a:cxn ang="16200000">
                  <a:pos x="wd2" y="hd2"/>
                </a:cxn>
              </a:cxnLst>
              <a:rect l="0" t="0" r="r" b="b"/>
              <a:pathLst>
                <a:path w="19310" h="21148" extrusionOk="0">
                  <a:moveTo>
                    <a:pt x="19039" y="19605"/>
                  </a:moveTo>
                  <a:cubicBezTo>
                    <a:pt x="19978" y="18062"/>
                    <a:pt x="18100" y="14205"/>
                    <a:pt x="18100" y="12662"/>
                  </a:cubicBezTo>
                  <a:cubicBezTo>
                    <a:pt x="18100" y="12662"/>
                    <a:pt x="17160" y="9577"/>
                    <a:pt x="16221" y="11891"/>
                  </a:cubicBezTo>
                  <a:cubicBezTo>
                    <a:pt x="16221" y="11891"/>
                    <a:pt x="15282" y="12662"/>
                    <a:pt x="14343" y="13434"/>
                  </a:cubicBezTo>
                  <a:cubicBezTo>
                    <a:pt x="14343" y="12662"/>
                    <a:pt x="12465" y="9577"/>
                    <a:pt x="15282" y="9577"/>
                  </a:cubicBezTo>
                  <a:cubicBezTo>
                    <a:pt x="17160" y="8805"/>
                    <a:pt x="20917" y="4177"/>
                    <a:pt x="16221" y="4948"/>
                  </a:cubicBezTo>
                  <a:cubicBezTo>
                    <a:pt x="15282" y="5719"/>
                    <a:pt x="13404" y="4948"/>
                    <a:pt x="12465" y="4948"/>
                  </a:cubicBezTo>
                  <a:cubicBezTo>
                    <a:pt x="11526" y="4948"/>
                    <a:pt x="9647" y="4948"/>
                    <a:pt x="8708" y="4948"/>
                  </a:cubicBezTo>
                  <a:cubicBezTo>
                    <a:pt x="6830" y="4177"/>
                    <a:pt x="6830" y="3405"/>
                    <a:pt x="6830" y="2634"/>
                  </a:cubicBezTo>
                  <a:cubicBezTo>
                    <a:pt x="6830" y="1091"/>
                    <a:pt x="5891" y="1862"/>
                    <a:pt x="4952" y="1091"/>
                  </a:cubicBezTo>
                  <a:cubicBezTo>
                    <a:pt x="3074" y="319"/>
                    <a:pt x="2134" y="-452"/>
                    <a:pt x="1195" y="319"/>
                  </a:cubicBezTo>
                  <a:cubicBezTo>
                    <a:pt x="256" y="1862"/>
                    <a:pt x="2134" y="2634"/>
                    <a:pt x="3074" y="3405"/>
                  </a:cubicBezTo>
                  <a:cubicBezTo>
                    <a:pt x="5891" y="5719"/>
                    <a:pt x="1195" y="4177"/>
                    <a:pt x="256" y="6491"/>
                  </a:cubicBezTo>
                  <a:cubicBezTo>
                    <a:pt x="-683" y="8805"/>
                    <a:pt x="1195" y="10348"/>
                    <a:pt x="2134" y="11891"/>
                  </a:cubicBezTo>
                  <a:cubicBezTo>
                    <a:pt x="4013" y="14205"/>
                    <a:pt x="4952" y="16519"/>
                    <a:pt x="4013" y="18834"/>
                  </a:cubicBezTo>
                  <a:cubicBezTo>
                    <a:pt x="4952" y="19605"/>
                    <a:pt x="4952" y="17291"/>
                    <a:pt x="4952" y="16519"/>
                  </a:cubicBezTo>
                  <a:cubicBezTo>
                    <a:pt x="4952" y="17291"/>
                    <a:pt x="4952" y="18062"/>
                    <a:pt x="5891" y="18062"/>
                  </a:cubicBezTo>
                  <a:cubicBezTo>
                    <a:pt x="5891" y="18062"/>
                    <a:pt x="5891" y="17291"/>
                    <a:pt x="5891" y="17291"/>
                  </a:cubicBezTo>
                  <a:cubicBezTo>
                    <a:pt x="6830" y="19605"/>
                    <a:pt x="6830" y="17291"/>
                    <a:pt x="6830" y="15748"/>
                  </a:cubicBezTo>
                  <a:cubicBezTo>
                    <a:pt x="6830" y="16519"/>
                    <a:pt x="10587" y="18834"/>
                    <a:pt x="11526" y="16519"/>
                  </a:cubicBezTo>
                  <a:cubicBezTo>
                    <a:pt x="11526" y="15748"/>
                    <a:pt x="10587" y="11891"/>
                    <a:pt x="9647" y="11891"/>
                  </a:cubicBezTo>
                  <a:cubicBezTo>
                    <a:pt x="10587" y="11891"/>
                    <a:pt x="11526" y="13434"/>
                    <a:pt x="11526" y="14205"/>
                  </a:cubicBezTo>
                  <a:cubicBezTo>
                    <a:pt x="12465" y="14977"/>
                    <a:pt x="15282" y="13434"/>
                    <a:pt x="15282" y="14977"/>
                  </a:cubicBezTo>
                  <a:cubicBezTo>
                    <a:pt x="15282" y="15748"/>
                    <a:pt x="16221" y="14977"/>
                    <a:pt x="16221" y="16519"/>
                  </a:cubicBezTo>
                  <a:cubicBezTo>
                    <a:pt x="16221" y="18062"/>
                    <a:pt x="16221" y="19605"/>
                    <a:pt x="17160" y="21148"/>
                  </a:cubicBezTo>
                  <a:cubicBezTo>
                    <a:pt x="18100" y="20377"/>
                    <a:pt x="18100" y="20377"/>
                    <a:pt x="19039" y="19605"/>
                  </a:cubicBezTo>
                  <a:cubicBezTo>
                    <a:pt x="19978" y="18834"/>
                    <a:pt x="18100" y="20377"/>
                    <a:pt x="19039" y="19605"/>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30" name="Shape 830"/>
            <p:cNvSpPr/>
            <p:nvPr/>
          </p:nvSpPr>
          <p:spPr>
            <a:xfrm>
              <a:off x="10508206" y="3946208"/>
              <a:ext cx="329655" cy="643799"/>
            </a:xfrm>
            <a:custGeom>
              <a:avLst/>
              <a:gdLst/>
              <a:ahLst/>
              <a:cxnLst>
                <a:cxn ang="0">
                  <a:pos x="wd2" y="hd2"/>
                </a:cxn>
                <a:cxn ang="5400000">
                  <a:pos x="wd2" y="hd2"/>
                </a:cxn>
                <a:cxn ang="10800000">
                  <a:pos x="wd2" y="hd2"/>
                </a:cxn>
                <a:cxn ang="16200000">
                  <a:pos x="wd2" y="hd2"/>
                </a:cxn>
              </a:cxnLst>
              <a:rect l="0" t="0" r="r" b="b"/>
              <a:pathLst>
                <a:path w="21226" h="21319" extrusionOk="0">
                  <a:moveTo>
                    <a:pt x="20571" y="8291"/>
                  </a:moveTo>
                  <a:cubicBezTo>
                    <a:pt x="21086" y="8291"/>
                    <a:pt x="20571" y="7730"/>
                    <a:pt x="21086" y="7449"/>
                  </a:cubicBezTo>
                  <a:cubicBezTo>
                    <a:pt x="21600" y="7169"/>
                    <a:pt x="20571" y="6607"/>
                    <a:pt x="20057" y="6607"/>
                  </a:cubicBezTo>
                  <a:cubicBezTo>
                    <a:pt x="19543" y="6327"/>
                    <a:pt x="18514" y="6046"/>
                    <a:pt x="18514" y="5485"/>
                  </a:cubicBezTo>
                  <a:cubicBezTo>
                    <a:pt x="18514" y="4924"/>
                    <a:pt x="19029" y="4644"/>
                    <a:pt x="18000" y="4083"/>
                  </a:cubicBezTo>
                  <a:cubicBezTo>
                    <a:pt x="17486" y="3802"/>
                    <a:pt x="16457" y="3241"/>
                    <a:pt x="15429" y="3241"/>
                  </a:cubicBezTo>
                  <a:cubicBezTo>
                    <a:pt x="14400" y="3241"/>
                    <a:pt x="13886" y="3802"/>
                    <a:pt x="12857" y="3802"/>
                  </a:cubicBezTo>
                  <a:cubicBezTo>
                    <a:pt x="11829" y="3522"/>
                    <a:pt x="11829" y="3522"/>
                    <a:pt x="10800" y="3802"/>
                  </a:cubicBezTo>
                  <a:cubicBezTo>
                    <a:pt x="10800" y="3802"/>
                    <a:pt x="9257" y="4644"/>
                    <a:pt x="8743" y="4363"/>
                  </a:cubicBezTo>
                  <a:cubicBezTo>
                    <a:pt x="8743" y="4083"/>
                    <a:pt x="10286" y="3522"/>
                    <a:pt x="9771" y="3241"/>
                  </a:cubicBezTo>
                  <a:cubicBezTo>
                    <a:pt x="8743" y="2961"/>
                    <a:pt x="9771" y="2680"/>
                    <a:pt x="9771" y="2400"/>
                  </a:cubicBezTo>
                  <a:cubicBezTo>
                    <a:pt x="9771" y="2119"/>
                    <a:pt x="9771" y="1278"/>
                    <a:pt x="9257" y="1278"/>
                  </a:cubicBezTo>
                  <a:cubicBezTo>
                    <a:pt x="8229" y="1558"/>
                    <a:pt x="7200" y="1558"/>
                    <a:pt x="7714" y="997"/>
                  </a:cubicBezTo>
                  <a:cubicBezTo>
                    <a:pt x="8229" y="-125"/>
                    <a:pt x="5657" y="-125"/>
                    <a:pt x="4629" y="156"/>
                  </a:cubicBezTo>
                  <a:cubicBezTo>
                    <a:pt x="4114" y="717"/>
                    <a:pt x="3086" y="997"/>
                    <a:pt x="2057" y="997"/>
                  </a:cubicBezTo>
                  <a:cubicBezTo>
                    <a:pt x="1029" y="997"/>
                    <a:pt x="514" y="1839"/>
                    <a:pt x="514" y="2119"/>
                  </a:cubicBezTo>
                  <a:cubicBezTo>
                    <a:pt x="514" y="2680"/>
                    <a:pt x="0" y="2961"/>
                    <a:pt x="0" y="3522"/>
                  </a:cubicBezTo>
                  <a:cubicBezTo>
                    <a:pt x="0" y="4083"/>
                    <a:pt x="514" y="4083"/>
                    <a:pt x="1543" y="4363"/>
                  </a:cubicBezTo>
                  <a:cubicBezTo>
                    <a:pt x="2057" y="4924"/>
                    <a:pt x="2571" y="5205"/>
                    <a:pt x="3086" y="5485"/>
                  </a:cubicBezTo>
                  <a:cubicBezTo>
                    <a:pt x="3600" y="6046"/>
                    <a:pt x="2571" y="6327"/>
                    <a:pt x="2571" y="6607"/>
                  </a:cubicBezTo>
                  <a:cubicBezTo>
                    <a:pt x="2571" y="6888"/>
                    <a:pt x="3086" y="7169"/>
                    <a:pt x="2571" y="7449"/>
                  </a:cubicBezTo>
                  <a:cubicBezTo>
                    <a:pt x="2571" y="7449"/>
                    <a:pt x="2057" y="7449"/>
                    <a:pt x="2057" y="7730"/>
                  </a:cubicBezTo>
                  <a:cubicBezTo>
                    <a:pt x="1543" y="8010"/>
                    <a:pt x="2571" y="8852"/>
                    <a:pt x="3086" y="9132"/>
                  </a:cubicBezTo>
                  <a:cubicBezTo>
                    <a:pt x="3600" y="9413"/>
                    <a:pt x="4114" y="9693"/>
                    <a:pt x="4629" y="10254"/>
                  </a:cubicBezTo>
                  <a:cubicBezTo>
                    <a:pt x="4629" y="10815"/>
                    <a:pt x="4629" y="11096"/>
                    <a:pt x="5143" y="11657"/>
                  </a:cubicBezTo>
                  <a:cubicBezTo>
                    <a:pt x="5657" y="12779"/>
                    <a:pt x="4114" y="13620"/>
                    <a:pt x="3086" y="14462"/>
                  </a:cubicBezTo>
                  <a:cubicBezTo>
                    <a:pt x="3086" y="14743"/>
                    <a:pt x="2571" y="15023"/>
                    <a:pt x="2571" y="15304"/>
                  </a:cubicBezTo>
                  <a:cubicBezTo>
                    <a:pt x="2057" y="15584"/>
                    <a:pt x="2057" y="15865"/>
                    <a:pt x="2057" y="16145"/>
                  </a:cubicBezTo>
                  <a:cubicBezTo>
                    <a:pt x="2057" y="16426"/>
                    <a:pt x="1543" y="17267"/>
                    <a:pt x="2571" y="17267"/>
                  </a:cubicBezTo>
                  <a:cubicBezTo>
                    <a:pt x="4114" y="17828"/>
                    <a:pt x="4629" y="18670"/>
                    <a:pt x="5657" y="19231"/>
                  </a:cubicBezTo>
                  <a:cubicBezTo>
                    <a:pt x="6171" y="19511"/>
                    <a:pt x="6171" y="19792"/>
                    <a:pt x="6686" y="20072"/>
                  </a:cubicBezTo>
                  <a:cubicBezTo>
                    <a:pt x="7200" y="20072"/>
                    <a:pt x="7714" y="20072"/>
                    <a:pt x="8229" y="20072"/>
                  </a:cubicBezTo>
                  <a:cubicBezTo>
                    <a:pt x="8743" y="20353"/>
                    <a:pt x="9257" y="20353"/>
                    <a:pt x="9257" y="20633"/>
                  </a:cubicBezTo>
                  <a:cubicBezTo>
                    <a:pt x="9257" y="20914"/>
                    <a:pt x="9257" y="21194"/>
                    <a:pt x="9771" y="21194"/>
                  </a:cubicBezTo>
                  <a:cubicBezTo>
                    <a:pt x="9771" y="21475"/>
                    <a:pt x="10286" y="21194"/>
                    <a:pt x="10800" y="21194"/>
                  </a:cubicBezTo>
                  <a:cubicBezTo>
                    <a:pt x="11314" y="21194"/>
                    <a:pt x="11829" y="20633"/>
                    <a:pt x="11829" y="20633"/>
                  </a:cubicBezTo>
                  <a:cubicBezTo>
                    <a:pt x="10800" y="19792"/>
                    <a:pt x="10286" y="19511"/>
                    <a:pt x="8229" y="19231"/>
                  </a:cubicBezTo>
                  <a:cubicBezTo>
                    <a:pt x="7714" y="19231"/>
                    <a:pt x="7200" y="18950"/>
                    <a:pt x="6686" y="18670"/>
                  </a:cubicBezTo>
                  <a:cubicBezTo>
                    <a:pt x="6686" y="18109"/>
                    <a:pt x="7200" y="18670"/>
                    <a:pt x="7714" y="18670"/>
                  </a:cubicBezTo>
                  <a:cubicBezTo>
                    <a:pt x="7200" y="18670"/>
                    <a:pt x="6171" y="16987"/>
                    <a:pt x="6171" y="16706"/>
                  </a:cubicBezTo>
                  <a:cubicBezTo>
                    <a:pt x="6171" y="16426"/>
                    <a:pt x="6171" y="16426"/>
                    <a:pt x="5657" y="16145"/>
                  </a:cubicBezTo>
                  <a:cubicBezTo>
                    <a:pt x="5143" y="16145"/>
                    <a:pt x="4629" y="15865"/>
                    <a:pt x="4629" y="15584"/>
                  </a:cubicBezTo>
                  <a:cubicBezTo>
                    <a:pt x="4114" y="14743"/>
                    <a:pt x="5143" y="13901"/>
                    <a:pt x="5657" y="13340"/>
                  </a:cubicBezTo>
                  <a:cubicBezTo>
                    <a:pt x="5657" y="12779"/>
                    <a:pt x="6686" y="12218"/>
                    <a:pt x="6686" y="11937"/>
                  </a:cubicBezTo>
                  <a:cubicBezTo>
                    <a:pt x="6686" y="11376"/>
                    <a:pt x="6171" y="10254"/>
                    <a:pt x="7200" y="9974"/>
                  </a:cubicBezTo>
                  <a:cubicBezTo>
                    <a:pt x="8743" y="9974"/>
                    <a:pt x="8743" y="10254"/>
                    <a:pt x="8743" y="11096"/>
                  </a:cubicBezTo>
                  <a:cubicBezTo>
                    <a:pt x="8229" y="11657"/>
                    <a:pt x="10286" y="11376"/>
                    <a:pt x="11314" y="11376"/>
                  </a:cubicBezTo>
                  <a:cubicBezTo>
                    <a:pt x="11829" y="11376"/>
                    <a:pt x="13371" y="11937"/>
                    <a:pt x="13886" y="12218"/>
                  </a:cubicBezTo>
                  <a:cubicBezTo>
                    <a:pt x="13886" y="11657"/>
                    <a:pt x="12857" y="11376"/>
                    <a:pt x="12343" y="10535"/>
                  </a:cubicBezTo>
                  <a:cubicBezTo>
                    <a:pt x="12343" y="9974"/>
                    <a:pt x="13371" y="9693"/>
                    <a:pt x="14400" y="9132"/>
                  </a:cubicBezTo>
                  <a:cubicBezTo>
                    <a:pt x="14914" y="8852"/>
                    <a:pt x="16457" y="8852"/>
                    <a:pt x="17486" y="8852"/>
                  </a:cubicBezTo>
                  <a:cubicBezTo>
                    <a:pt x="18514" y="8852"/>
                    <a:pt x="19029" y="8852"/>
                    <a:pt x="19543" y="9132"/>
                  </a:cubicBezTo>
                  <a:cubicBezTo>
                    <a:pt x="20571" y="9132"/>
                    <a:pt x="20057" y="8852"/>
                    <a:pt x="20571" y="8291"/>
                  </a:cubicBezTo>
                  <a:cubicBezTo>
                    <a:pt x="21086" y="8291"/>
                    <a:pt x="20571" y="8571"/>
                    <a:pt x="20571" y="8291"/>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31" name="Shape 831"/>
            <p:cNvSpPr/>
            <p:nvPr/>
          </p:nvSpPr>
          <p:spPr>
            <a:xfrm>
              <a:off x="10690939" y="3818798"/>
              <a:ext cx="299745" cy="641800"/>
            </a:xfrm>
            <a:custGeom>
              <a:avLst/>
              <a:gdLst/>
              <a:ahLst/>
              <a:cxnLst>
                <a:cxn ang="0">
                  <a:pos x="wd2" y="hd2"/>
                </a:cxn>
                <a:cxn ang="5400000">
                  <a:pos x="wd2" y="hd2"/>
                </a:cxn>
                <a:cxn ang="10800000">
                  <a:pos x="wd2" y="hd2"/>
                </a:cxn>
                <a:cxn ang="16200000">
                  <a:pos x="wd2" y="hd2"/>
                </a:cxn>
              </a:cxnLst>
              <a:rect l="0" t="0" r="r" b="b"/>
              <a:pathLst>
                <a:path w="21196" h="20975" extrusionOk="0">
                  <a:moveTo>
                    <a:pt x="21032" y="14839"/>
                  </a:moveTo>
                  <a:cubicBezTo>
                    <a:pt x="20463" y="14562"/>
                    <a:pt x="20463" y="14008"/>
                    <a:pt x="20463" y="13177"/>
                  </a:cubicBezTo>
                  <a:cubicBezTo>
                    <a:pt x="19895" y="12346"/>
                    <a:pt x="19326" y="11793"/>
                    <a:pt x="18189" y="10962"/>
                  </a:cubicBezTo>
                  <a:cubicBezTo>
                    <a:pt x="17621" y="10408"/>
                    <a:pt x="17053" y="10131"/>
                    <a:pt x="15916" y="9854"/>
                  </a:cubicBezTo>
                  <a:cubicBezTo>
                    <a:pt x="14779" y="9300"/>
                    <a:pt x="13074" y="9023"/>
                    <a:pt x="12505" y="8193"/>
                  </a:cubicBezTo>
                  <a:cubicBezTo>
                    <a:pt x="12505" y="7639"/>
                    <a:pt x="11368" y="7362"/>
                    <a:pt x="10232" y="6808"/>
                  </a:cubicBezTo>
                  <a:cubicBezTo>
                    <a:pt x="9663" y="6531"/>
                    <a:pt x="10232" y="5423"/>
                    <a:pt x="10800" y="5146"/>
                  </a:cubicBezTo>
                  <a:cubicBezTo>
                    <a:pt x="11937" y="4870"/>
                    <a:pt x="13074" y="4316"/>
                    <a:pt x="13074" y="3762"/>
                  </a:cubicBezTo>
                  <a:cubicBezTo>
                    <a:pt x="13642" y="3485"/>
                    <a:pt x="15916" y="2931"/>
                    <a:pt x="16484" y="2654"/>
                  </a:cubicBezTo>
                  <a:cubicBezTo>
                    <a:pt x="15347" y="2377"/>
                    <a:pt x="14211" y="2100"/>
                    <a:pt x="13074" y="1546"/>
                  </a:cubicBezTo>
                  <a:cubicBezTo>
                    <a:pt x="11937" y="1270"/>
                    <a:pt x="13642" y="1270"/>
                    <a:pt x="13642" y="716"/>
                  </a:cubicBezTo>
                  <a:cubicBezTo>
                    <a:pt x="13642" y="716"/>
                    <a:pt x="10800" y="439"/>
                    <a:pt x="10800" y="439"/>
                  </a:cubicBezTo>
                  <a:cubicBezTo>
                    <a:pt x="9663" y="162"/>
                    <a:pt x="8526" y="-392"/>
                    <a:pt x="7958" y="439"/>
                  </a:cubicBezTo>
                  <a:cubicBezTo>
                    <a:pt x="7389" y="716"/>
                    <a:pt x="6821" y="716"/>
                    <a:pt x="6253" y="993"/>
                  </a:cubicBezTo>
                  <a:cubicBezTo>
                    <a:pt x="5116" y="1823"/>
                    <a:pt x="5116" y="716"/>
                    <a:pt x="4547" y="993"/>
                  </a:cubicBezTo>
                  <a:cubicBezTo>
                    <a:pt x="3411" y="1270"/>
                    <a:pt x="3411" y="993"/>
                    <a:pt x="2842" y="993"/>
                  </a:cubicBezTo>
                  <a:cubicBezTo>
                    <a:pt x="2274" y="1270"/>
                    <a:pt x="1705" y="1270"/>
                    <a:pt x="1705" y="993"/>
                  </a:cubicBezTo>
                  <a:cubicBezTo>
                    <a:pt x="1705" y="716"/>
                    <a:pt x="568" y="1270"/>
                    <a:pt x="0" y="1270"/>
                  </a:cubicBezTo>
                  <a:cubicBezTo>
                    <a:pt x="0" y="1546"/>
                    <a:pt x="1705" y="2100"/>
                    <a:pt x="2274" y="2100"/>
                  </a:cubicBezTo>
                  <a:cubicBezTo>
                    <a:pt x="2842" y="2654"/>
                    <a:pt x="2274" y="2931"/>
                    <a:pt x="2842" y="3208"/>
                  </a:cubicBezTo>
                  <a:cubicBezTo>
                    <a:pt x="2842" y="3762"/>
                    <a:pt x="4547" y="3762"/>
                    <a:pt x="5116" y="3485"/>
                  </a:cubicBezTo>
                  <a:cubicBezTo>
                    <a:pt x="6253" y="3208"/>
                    <a:pt x="6821" y="4039"/>
                    <a:pt x="6821" y="4316"/>
                  </a:cubicBezTo>
                  <a:cubicBezTo>
                    <a:pt x="7389" y="4870"/>
                    <a:pt x="8526" y="4870"/>
                    <a:pt x="7389" y="5423"/>
                  </a:cubicBezTo>
                  <a:cubicBezTo>
                    <a:pt x="6253" y="5700"/>
                    <a:pt x="5684" y="4870"/>
                    <a:pt x="5684" y="5700"/>
                  </a:cubicBezTo>
                  <a:cubicBezTo>
                    <a:pt x="5684" y="6254"/>
                    <a:pt x="7389" y="6254"/>
                    <a:pt x="7958" y="6531"/>
                  </a:cubicBezTo>
                  <a:cubicBezTo>
                    <a:pt x="9095" y="7085"/>
                    <a:pt x="9663" y="7639"/>
                    <a:pt x="10800" y="8193"/>
                  </a:cubicBezTo>
                  <a:cubicBezTo>
                    <a:pt x="11368" y="8746"/>
                    <a:pt x="12505" y="8746"/>
                    <a:pt x="13074" y="9300"/>
                  </a:cubicBezTo>
                  <a:cubicBezTo>
                    <a:pt x="13642" y="9854"/>
                    <a:pt x="13642" y="10131"/>
                    <a:pt x="14779" y="10408"/>
                  </a:cubicBezTo>
                  <a:cubicBezTo>
                    <a:pt x="15347" y="10685"/>
                    <a:pt x="14779" y="11239"/>
                    <a:pt x="15916" y="11516"/>
                  </a:cubicBezTo>
                  <a:cubicBezTo>
                    <a:pt x="16484" y="11793"/>
                    <a:pt x="15916" y="12623"/>
                    <a:pt x="15347" y="12900"/>
                  </a:cubicBezTo>
                  <a:cubicBezTo>
                    <a:pt x="14779" y="13177"/>
                    <a:pt x="15347" y="13731"/>
                    <a:pt x="15916" y="14008"/>
                  </a:cubicBezTo>
                  <a:cubicBezTo>
                    <a:pt x="15916" y="14562"/>
                    <a:pt x="15916" y="14839"/>
                    <a:pt x="15916" y="15393"/>
                  </a:cubicBezTo>
                  <a:cubicBezTo>
                    <a:pt x="14779" y="15946"/>
                    <a:pt x="14779" y="15946"/>
                    <a:pt x="13074" y="16223"/>
                  </a:cubicBezTo>
                  <a:cubicBezTo>
                    <a:pt x="11937" y="16223"/>
                    <a:pt x="13642" y="17054"/>
                    <a:pt x="11368" y="16777"/>
                  </a:cubicBezTo>
                  <a:cubicBezTo>
                    <a:pt x="10232" y="16777"/>
                    <a:pt x="11368" y="17331"/>
                    <a:pt x="11368" y="17608"/>
                  </a:cubicBezTo>
                  <a:cubicBezTo>
                    <a:pt x="11937" y="18162"/>
                    <a:pt x="10800" y="17885"/>
                    <a:pt x="10232" y="17885"/>
                  </a:cubicBezTo>
                  <a:cubicBezTo>
                    <a:pt x="9095" y="17885"/>
                    <a:pt x="8526" y="17885"/>
                    <a:pt x="7958" y="18162"/>
                  </a:cubicBezTo>
                  <a:cubicBezTo>
                    <a:pt x="6253" y="18716"/>
                    <a:pt x="7389" y="18716"/>
                    <a:pt x="8526" y="18993"/>
                  </a:cubicBezTo>
                  <a:cubicBezTo>
                    <a:pt x="9095" y="18993"/>
                    <a:pt x="7958" y="19823"/>
                    <a:pt x="7958" y="20100"/>
                  </a:cubicBezTo>
                  <a:cubicBezTo>
                    <a:pt x="7389" y="20100"/>
                    <a:pt x="7389" y="21208"/>
                    <a:pt x="7958" y="20931"/>
                  </a:cubicBezTo>
                  <a:cubicBezTo>
                    <a:pt x="9095" y="20654"/>
                    <a:pt x="9663" y="20377"/>
                    <a:pt x="10232" y="20377"/>
                  </a:cubicBezTo>
                  <a:cubicBezTo>
                    <a:pt x="12505" y="20100"/>
                    <a:pt x="11368" y="19823"/>
                    <a:pt x="10800" y="19270"/>
                  </a:cubicBezTo>
                  <a:cubicBezTo>
                    <a:pt x="11368" y="19270"/>
                    <a:pt x="11937" y="19823"/>
                    <a:pt x="12505" y="19546"/>
                  </a:cubicBezTo>
                  <a:cubicBezTo>
                    <a:pt x="13074" y="19270"/>
                    <a:pt x="11937" y="18993"/>
                    <a:pt x="11937" y="18993"/>
                  </a:cubicBezTo>
                  <a:cubicBezTo>
                    <a:pt x="11937" y="18716"/>
                    <a:pt x="13074" y="19270"/>
                    <a:pt x="13074" y="19270"/>
                  </a:cubicBezTo>
                  <a:cubicBezTo>
                    <a:pt x="12505" y="19270"/>
                    <a:pt x="13074" y="18162"/>
                    <a:pt x="13642" y="18162"/>
                  </a:cubicBezTo>
                  <a:cubicBezTo>
                    <a:pt x="13642" y="17885"/>
                    <a:pt x="14779" y="18439"/>
                    <a:pt x="14779" y="18439"/>
                  </a:cubicBezTo>
                  <a:cubicBezTo>
                    <a:pt x="15916" y="18439"/>
                    <a:pt x="16484" y="18162"/>
                    <a:pt x="17053" y="17885"/>
                  </a:cubicBezTo>
                  <a:cubicBezTo>
                    <a:pt x="17621" y="17608"/>
                    <a:pt x="20463" y="17054"/>
                    <a:pt x="20463" y="16500"/>
                  </a:cubicBezTo>
                  <a:cubicBezTo>
                    <a:pt x="20463" y="16223"/>
                    <a:pt x="19895" y="15946"/>
                    <a:pt x="20463" y="15393"/>
                  </a:cubicBezTo>
                  <a:cubicBezTo>
                    <a:pt x="20463" y="15116"/>
                    <a:pt x="21600" y="15393"/>
                    <a:pt x="21032" y="14839"/>
                  </a:cubicBezTo>
                  <a:cubicBezTo>
                    <a:pt x="20463" y="14562"/>
                    <a:pt x="21600" y="15116"/>
                    <a:pt x="21032" y="14839"/>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32" name="Shape 832"/>
            <p:cNvSpPr/>
            <p:nvPr/>
          </p:nvSpPr>
          <p:spPr>
            <a:xfrm>
              <a:off x="10620028" y="3858752"/>
              <a:ext cx="294556" cy="371558"/>
            </a:xfrm>
            <a:custGeom>
              <a:avLst/>
              <a:gdLst/>
              <a:ahLst/>
              <a:cxnLst>
                <a:cxn ang="0">
                  <a:pos x="wd2" y="hd2"/>
                </a:cxn>
                <a:cxn ang="5400000">
                  <a:pos x="wd2" y="hd2"/>
                </a:cxn>
                <a:cxn ang="10800000">
                  <a:pos x="wd2" y="hd2"/>
                </a:cxn>
                <a:cxn ang="16200000">
                  <a:pos x="wd2" y="hd2"/>
                </a:cxn>
              </a:cxnLst>
              <a:rect l="0" t="0" r="r" b="b"/>
              <a:pathLst>
                <a:path w="21600" h="21067" extrusionOk="0">
                  <a:moveTo>
                    <a:pt x="21600" y="18240"/>
                  </a:moveTo>
                  <a:cubicBezTo>
                    <a:pt x="21600" y="17760"/>
                    <a:pt x="21016" y="17760"/>
                    <a:pt x="20432" y="16800"/>
                  </a:cubicBezTo>
                  <a:cubicBezTo>
                    <a:pt x="20432" y="15840"/>
                    <a:pt x="19849" y="16320"/>
                    <a:pt x="19265" y="15360"/>
                  </a:cubicBezTo>
                  <a:cubicBezTo>
                    <a:pt x="18681" y="14400"/>
                    <a:pt x="18681" y="13920"/>
                    <a:pt x="17514" y="13440"/>
                  </a:cubicBezTo>
                  <a:cubicBezTo>
                    <a:pt x="16346" y="12480"/>
                    <a:pt x="15762" y="11520"/>
                    <a:pt x="15178" y="10560"/>
                  </a:cubicBezTo>
                  <a:cubicBezTo>
                    <a:pt x="14595" y="10080"/>
                    <a:pt x="13427" y="9120"/>
                    <a:pt x="12843" y="8640"/>
                  </a:cubicBezTo>
                  <a:cubicBezTo>
                    <a:pt x="11676" y="8160"/>
                    <a:pt x="11092" y="8640"/>
                    <a:pt x="11092" y="7200"/>
                  </a:cubicBezTo>
                  <a:cubicBezTo>
                    <a:pt x="11092" y="6720"/>
                    <a:pt x="12259" y="7680"/>
                    <a:pt x="12843" y="6720"/>
                  </a:cubicBezTo>
                  <a:cubicBezTo>
                    <a:pt x="14011" y="6240"/>
                    <a:pt x="12843" y="5760"/>
                    <a:pt x="12259" y="4800"/>
                  </a:cubicBezTo>
                  <a:cubicBezTo>
                    <a:pt x="11092" y="2400"/>
                    <a:pt x="9341" y="5280"/>
                    <a:pt x="8173" y="3840"/>
                  </a:cubicBezTo>
                  <a:cubicBezTo>
                    <a:pt x="7589" y="3360"/>
                    <a:pt x="8173" y="2400"/>
                    <a:pt x="7589" y="1920"/>
                  </a:cubicBezTo>
                  <a:cubicBezTo>
                    <a:pt x="7005" y="1440"/>
                    <a:pt x="5838" y="960"/>
                    <a:pt x="5254" y="0"/>
                  </a:cubicBezTo>
                  <a:cubicBezTo>
                    <a:pt x="5254" y="0"/>
                    <a:pt x="4086" y="0"/>
                    <a:pt x="4086" y="0"/>
                  </a:cubicBezTo>
                  <a:cubicBezTo>
                    <a:pt x="3503" y="480"/>
                    <a:pt x="4670" y="1440"/>
                    <a:pt x="4670" y="1920"/>
                  </a:cubicBezTo>
                  <a:cubicBezTo>
                    <a:pt x="4670" y="2400"/>
                    <a:pt x="5254" y="3360"/>
                    <a:pt x="4670" y="3360"/>
                  </a:cubicBezTo>
                  <a:cubicBezTo>
                    <a:pt x="3503" y="3360"/>
                    <a:pt x="3503" y="2400"/>
                    <a:pt x="2335" y="2400"/>
                  </a:cubicBezTo>
                  <a:cubicBezTo>
                    <a:pt x="1751" y="1920"/>
                    <a:pt x="0" y="4800"/>
                    <a:pt x="0" y="4800"/>
                  </a:cubicBezTo>
                  <a:cubicBezTo>
                    <a:pt x="584" y="6240"/>
                    <a:pt x="0" y="8160"/>
                    <a:pt x="2335" y="7200"/>
                  </a:cubicBezTo>
                  <a:cubicBezTo>
                    <a:pt x="3503" y="6720"/>
                    <a:pt x="2335" y="10560"/>
                    <a:pt x="2335" y="10560"/>
                  </a:cubicBezTo>
                  <a:cubicBezTo>
                    <a:pt x="3503" y="11040"/>
                    <a:pt x="2335" y="11520"/>
                    <a:pt x="1751" y="12480"/>
                  </a:cubicBezTo>
                  <a:cubicBezTo>
                    <a:pt x="1751" y="12960"/>
                    <a:pt x="3503" y="12000"/>
                    <a:pt x="4086" y="12000"/>
                  </a:cubicBezTo>
                  <a:cubicBezTo>
                    <a:pt x="4086" y="11520"/>
                    <a:pt x="5254" y="11040"/>
                    <a:pt x="5838" y="11040"/>
                  </a:cubicBezTo>
                  <a:cubicBezTo>
                    <a:pt x="7005" y="11520"/>
                    <a:pt x="7589" y="11520"/>
                    <a:pt x="8757" y="10560"/>
                  </a:cubicBezTo>
                  <a:cubicBezTo>
                    <a:pt x="9924" y="10080"/>
                    <a:pt x="14011" y="12000"/>
                    <a:pt x="13427" y="13440"/>
                  </a:cubicBezTo>
                  <a:cubicBezTo>
                    <a:pt x="12259" y="15360"/>
                    <a:pt x="14595" y="15840"/>
                    <a:pt x="15762" y="17280"/>
                  </a:cubicBezTo>
                  <a:cubicBezTo>
                    <a:pt x="15762" y="17760"/>
                    <a:pt x="15762" y="18240"/>
                    <a:pt x="15762" y="18720"/>
                  </a:cubicBezTo>
                  <a:cubicBezTo>
                    <a:pt x="15762" y="19200"/>
                    <a:pt x="15178" y="20160"/>
                    <a:pt x="14595" y="20640"/>
                  </a:cubicBezTo>
                  <a:cubicBezTo>
                    <a:pt x="15178" y="20640"/>
                    <a:pt x="16930" y="21600"/>
                    <a:pt x="16930" y="20640"/>
                  </a:cubicBezTo>
                  <a:cubicBezTo>
                    <a:pt x="16930" y="20160"/>
                    <a:pt x="18097" y="19680"/>
                    <a:pt x="18681" y="20160"/>
                  </a:cubicBezTo>
                  <a:cubicBezTo>
                    <a:pt x="19265" y="20640"/>
                    <a:pt x="19849" y="20640"/>
                    <a:pt x="20432" y="20160"/>
                  </a:cubicBezTo>
                  <a:cubicBezTo>
                    <a:pt x="21600" y="20160"/>
                    <a:pt x="21600" y="19200"/>
                    <a:pt x="21600" y="1824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33" name="Shape 833"/>
            <p:cNvSpPr/>
            <p:nvPr/>
          </p:nvSpPr>
          <p:spPr>
            <a:xfrm>
              <a:off x="11882788" y="4891984"/>
              <a:ext cx="360012" cy="323248"/>
            </a:xfrm>
            <a:custGeom>
              <a:avLst/>
              <a:gdLst/>
              <a:ahLst/>
              <a:cxnLst>
                <a:cxn ang="0">
                  <a:pos x="wd2" y="hd2"/>
                </a:cxn>
                <a:cxn ang="5400000">
                  <a:pos x="wd2" y="hd2"/>
                </a:cxn>
                <a:cxn ang="10800000">
                  <a:pos x="wd2" y="hd2"/>
                </a:cxn>
                <a:cxn ang="16200000">
                  <a:pos x="wd2" y="hd2"/>
                </a:cxn>
              </a:cxnLst>
              <a:rect l="0" t="0" r="r" b="b"/>
              <a:pathLst>
                <a:path w="21600" h="21600" extrusionOk="0">
                  <a:moveTo>
                    <a:pt x="21600" y="16484"/>
                  </a:moveTo>
                  <a:cubicBezTo>
                    <a:pt x="21600" y="15916"/>
                    <a:pt x="21120" y="15347"/>
                    <a:pt x="21600" y="14779"/>
                  </a:cubicBezTo>
                  <a:cubicBezTo>
                    <a:pt x="21600" y="14211"/>
                    <a:pt x="21600" y="14211"/>
                    <a:pt x="21600" y="13642"/>
                  </a:cubicBezTo>
                  <a:cubicBezTo>
                    <a:pt x="21600" y="11937"/>
                    <a:pt x="21600" y="10232"/>
                    <a:pt x="21600" y="8526"/>
                  </a:cubicBezTo>
                  <a:cubicBezTo>
                    <a:pt x="21600" y="6821"/>
                    <a:pt x="21600" y="5116"/>
                    <a:pt x="21600" y="3411"/>
                  </a:cubicBezTo>
                  <a:cubicBezTo>
                    <a:pt x="21600" y="3411"/>
                    <a:pt x="17280" y="1705"/>
                    <a:pt x="16800" y="1705"/>
                  </a:cubicBezTo>
                  <a:cubicBezTo>
                    <a:pt x="15840" y="1137"/>
                    <a:pt x="15360" y="568"/>
                    <a:pt x="14400" y="0"/>
                  </a:cubicBezTo>
                  <a:cubicBezTo>
                    <a:pt x="12960" y="0"/>
                    <a:pt x="12960" y="1137"/>
                    <a:pt x="12480" y="1705"/>
                  </a:cubicBezTo>
                  <a:cubicBezTo>
                    <a:pt x="12480" y="2274"/>
                    <a:pt x="11040" y="2274"/>
                    <a:pt x="10560" y="2842"/>
                  </a:cubicBezTo>
                  <a:cubicBezTo>
                    <a:pt x="10080" y="3979"/>
                    <a:pt x="9600" y="5116"/>
                    <a:pt x="8640" y="5684"/>
                  </a:cubicBezTo>
                  <a:cubicBezTo>
                    <a:pt x="7680" y="6253"/>
                    <a:pt x="6720" y="5684"/>
                    <a:pt x="6720" y="4547"/>
                  </a:cubicBezTo>
                  <a:cubicBezTo>
                    <a:pt x="6240" y="3411"/>
                    <a:pt x="5760" y="3411"/>
                    <a:pt x="5280" y="2842"/>
                  </a:cubicBezTo>
                  <a:cubicBezTo>
                    <a:pt x="5280" y="1705"/>
                    <a:pt x="4800" y="2842"/>
                    <a:pt x="4320" y="3411"/>
                  </a:cubicBezTo>
                  <a:cubicBezTo>
                    <a:pt x="3840" y="3411"/>
                    <a:pt x="3360" y="2842"/>
                    <a:pt x="3360" y="2842"/>
                  </a:cubicBezTo>
                  <a:cubicBezTo>
                    <a:pt x="2880" y="2842"/>
                    <a:pt x="2400" y="3411"/>
                    <a:pt x="1920" y="3411"/>
                  </a:cubicBezTo>
                  <a:cubicBezTo>
                    <a:pt x="1920" y="3979"/>
                    <a:pt x="0" y="3411"/>
                    <a:pt x="0" y="3979"/>
                  </a:cubicBezTo>
                  <a:cubicBezTo>
                    <a:pt x="0" y="4547"/>
                    <a:pt x="960" y="4547"/>
                    <a:pt x="1440" y="4547"/>
                  </a:cubicBezTo>
                  <a:cubicBezTo>
                    <a:pt x="1920" y="5116"/>
                    <a:pt x="1920" y="5684"/>
                    <a:pt x="1920" y="6253"/>
                  </a:cubicBezTo>
                  <a:cubicBezTo>
                    <a:pt x="1920" y="7389"/>
                    <a:pt x="3360" y="7389"/>
                    <a:pt x="3360" y="7958"/>
                  </a:cubicBezTo>
                  <a:cubicBezTo>
                    <a:pt x="3360" y="6821"/>
                    <a:pt x="3360" y="5116"/>
                    <a:pt x="4320" y="4547"/>
                  </a:cubicBezTo>
                  <a:cubicBezTo>
                    <a:pt x="3360" y="5116"/>
                    <a:pt x="3840" y="6253"/>
                    <a:pt x="4800" y="6821"/>
                  </a:cubicBezTo>
                  <a:cubicBezTo>
                    <a:pt x="5760" y="7389"/>
                    <a:pt x="6240" y="7389"/>
                    <a:pt x="7200" y="6821"/>
                  </a:cubicBezTo>
                  <a:cubicBezTo>
                    <a:pt x="5760" y="7389"/>
                    <a:pt x="8160" y="8526"/>
                    <a:pt x="8640" y="8526"/>
                  </a:cubicBezTo>
                  <a:cubicBezTo>
                    <a:pt x="10080" y="9095"/>
                    <a:pt x="11520" y="10232"/>
                    <a:pt x="12960" y="10800"/>
                  </a:cubicBezTo>
                  <a:cubicBezTo>
                    <a:pt x="13920" y="11368"/>
                    <a:pt x="14880" y="11937"/>
                    <a:pt x="15360" y="12505"/>
                  </a:cubicBezTo>
                  <a:cubicBezTo>
                    <a:pt x="15360" y="13642"/>
                    <a:pt x="15840" y="14211"/>
                    <a:pt x="16320" y="14779"/>
                  </a:cubicBezTo>
                  <a:cubicBezTo>
                    <a:pt x="16320" y="14779"/>
                    <a:pt x="17280" y="15347"/>
                    <a:pt x="17280" y="15347"/>
                  </a:cubicBezTo>
                  <a:cubicBezTo>
                    <a:pt x="17280" y="15347"/>
                    <a:pt x="16320" y="15916"/>
                    <a:pt x="16320" y="15916"/>
                  </a:cubicBezTo>
                  <a:cubicBezTo>
                    <a:pt x="16320" y="15916"/>
                    <a:pt x="17280" y="15916"/>
                    <a:pt x="17280" y="16484"/>
                  </a:cubicBezTo>
                  <a:cubicBezTo>
                    <a:pt x="17280" y="15916"/>
                    <a:pt x="16800" y="16484"/>
                    <a:pt x="16800" y="17053"/>
                  </a:cubicBezTo>
                  <a:cubicBezTo>
                    <a:pt x="16320" y="17621"/>
                    <a:pt x="15840" y="17053"/>
                    <a:pt x="15360" y="17621"/>
                  </a:cubicBezTo>
                  <a:cubicBezTo>
                    <a:pt x="14880" y="17621"/>
                    <a:pt x="13440" y="19326"/>
                    <a:pt x="13920" y="19326"/>
                  </a:cubicBezTo>
                  <a:cubicBezTo>
                    <a:pt x="14400" y="19895"/>
                    <a:pt x="15360" y="19895"/>
                    <a:pt x="16320" y="19895"/>
                  </a:cubicBezTo>
                  <a:cubicBezTo>
                    <a:pt x="16320" y="19326"/>
                    <a:pt x="16800" y="17053"/>
                    <a:pt x="17280" y="17621"/>
                  </a:cubicBezTo>
                  <a:cubicBezTo>
                    <a:pt x="17280" y="18189"/>
                    <a:pt x="15840" y="18758"/>
                    <a:pt x="17280" y="18758"/>
                  </a:cubicBezTo>
                  <a:cubicBezTo>
                    <a:pt x="18240" y="19326"/>
                    <a:pt x="18720" y="19326"/>
                    <a:pt x="19200" y="18189"/>
                  </a:cubicBezTo>
                  <a:cubicBezTo>
                    <a:pt x="18720" y="19326"/>
                    <a:pt x="21120" y="21032"/>
                    <a:pt x="21600" y="21600"/>
                  </a:cubicBezTo>
                  <a:cubicBezTo>
                    <a:pt x="21600" y="19895"/>
                    <a:pt x="21600" y="18189"/>
                    <a:pt x="21600" y="16484"/>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34" name="Shape 834"/>
            <p:cNvSpPr/>
            <p:nvPr/>
          </p:nvSpPr>
          <p:spPr>
            <a:xfrm>
              <a:off x="12239083" y="4943938"/>
              <a:ext cx="398940" cy="341647"/>
            </a:xfrm>
            <a:custGeom>
              <a:avLst/>
              <a:gdLst/>
              <a:ahLst/>
              <a:cxnLst>
                <a:cxn ang="0">
                  <a:pos x="wd2" y="hd2"/>
                </a:cxn>
                <a:cxn ang="5400000">
                  <a:pos x="wd2" y="hd2"/>
                </a:cxn>
                <a:cxn ang="10800000">
                  <a:pos x="wd2" y="hd2"/>
                </a:cxn>
                <a:cxn ang="16200000">
                  <a:pos x="wd2" y="hd2"/>
                </a:cxn>
              </a:cxnLst>
              <a:rect l="0" t="0" r="r" b="b"/>
              <a:pathLst>
                <a:path w="21063" h="21307" extrusionOk="0">
                  <a:moveTo>
                    <a:pt x="20940" y="20546"/>
                  </a:moveTo>
                  <a:cubicBezTo>
                    <a:pt x="20093" y="20020"/>
                    <a:pt x="19246" y="20020"/>
                    <a:pt x="18823" y="19493"/>
                  </a:cubicBezTo>
                  <a:cubicBezTo>
                    <a:pt x="18399" y="18966"/>
                    <a:pt x="19246" y="18439"/>
                    <a:pt x="19670" y="18966"/>
                  </a:cubicBezTo>
                  <a:cubicBezTo>
                    <a:pt x="18823" y="18439"/>
                    <a:pt x="17552" y="18966"/>
                    <a:pt x="17552" y="17912"/>
                  </a:cubicBezTo>
                  <a:cubicBezTo>
                    <a:pt x="17552" y="16859"/>
                    <a:pt x="16282" y="16859"/>
                    <a:pt x="15858" y="15805"/>
                  </a:cubicBezTo>
                  <a:cubicBezTo>
                    <a:pt x="15435" y="15278"/>
                    <a:pt x="15858" y="15278"/>
                    <a:pt x="15435" y="14751"/>
                  </a:cubicBezTo>
                  <a:cubicBezTo>
                    <a:pt x="15011" y="14224"/>
                    <a:pt x="14588" y="14224"/>
                    <a:pt x="14164" y="13698"/>
                  </a:cubicBezTo>
                  <a:cubicBezTo>
                    <a:pt x="14164" y="13698"/>
                    <a:pt x="12470" y="11063"/>
                    <a:pt x="12046" y="11063"/>
                  </a:cubicBezTo>
                  <a:cubicBezTo>
                    <a:pt x="12470" y="10537"/>
                    <a:pt x="13740" y="11063"/>
                    <a:pt x="14164" y="11063"/>
                  </a:cubicBezTo>
                  <a:cubicBezTo>
                    <a:pt x="15011" y="11063"/>
                    <a:pt x="14588" y="10537"/>
                    <a:pt x="14164" y="9483"/>
                  </a:cubicBezTo>
                  <a:cubicBezTo>
                    <a:pt x="14164" y="8956"/>
                    <a:pt x="13317" y="8956"/>
                    <a:pt x="12893" y="8956"/>
                  </a:cubicBezTo>
                  <a:cubicBezTo>
                    <a:pt x="11623" y="7902"/>
                    <a:pt x="10776" y="7376"/>
                    <a:pt x="10352" y="6322"/>
                  </a:cubicBezTo>
                  <a:cubicBezTo>
                    <a:pt x="9929" y="5268"/>
                    <a:pt x="8658" y="4215"/>
                    <a:pt x="7811" y="3688"/>
                  </a:cubicBezTo>
                  <a:cubicBezTo>
                    <a:pt x="7388" y="3161"/>
                    <a:pt x="6964" y="3161"/>
                    <a:pt x="6540" y="3161"/>
                  </a:cubicBezTo>
                  <a:cubicBezTo>
                    <a:pt x="6117" y="3161"/>
                    <a:pt x="5693" y="2107"/>
                    <a:pt x="5270" y="2107"/>
                  </a:cubicBezTo>
                  <a:cubicBezTo>
                    <a:pt x="4846" y="1580"/>
                    <a:pt x="3999" y="1580"/>
                    <a:pt x="3152" y="1054"/>
                  </a:cubicBezTo>
                  <a:cubicBezTo>
                    <a:pt x="2305" y="1054"/>
                    <a:pt x="1458" y="0"/>
                    <a:pt x="188" y="0"/>
                  </a:cubicBezTo>
                  <a:cubicBezTo>
                    <a:pt x="188" y="1580"/>
                    <a:pt x="188" y="3688"/>
                    <a:pt x="188" y="5268"/>
                  </a:cubicBezTo>
                  <a:cubicBezTo>
                    <a:pt x="188" y="6849"/>
                    <a:pt x="611" y="8956"/>
                    <a:pt x="188" y="10537"/>
                  </a:cubicBezTo>
                  <a:cubicBezTo>
                    <a:pt x="-236" y="11063"/>
                    <a:pt x="188" y="12117"/>
                    <a:pt x="188" y="13171"/>
                  </a:cubicBezTo>
                  <a:cubicBezTo>
                    <a:pt x="188" y="14224"/>
                    <a:pt x="188" y="14751"/>
                    <a:pt x="188" y="15805"/>
                  </a:cubicBezTo>
                  <a:cubicBezTo>
                    <a:pt x="188" y="17385"/>
                    <a:pt x="611" y="17385"/>
                    <a:pt x="1458" y="17385"/>
                  </a:cubicBezTo>
                  <a:cubicBezTo>
                    <a:pt x="2729" y="17385"/>
                    <a:pt x="3999" y="17385"/>
                    <a:pt x="5270" y="16332"/>
                  </a:cubicBezTo>
                  <a:cubicBezTo>
                    <a:pt x="5693" y="16332"/>
                    <a:pt x="3576" y="14751"/>
                    <a:pt x="3576" y="14751"/>
                  </a:cubicBezTo>
                  <a:cubicBezTo>
                    <a:pt x="3999" y="14751"/>
                    <a:pt x="5693" y="16332"/>
                    <a:pt x="5693" y="15805"/>
                  </a:cubicBezTo>
                  <a:cubicBezTo>
                    <a:pt x="5693" y="15278"/>
                    <a:pt x="5270" y="14751"/>
                    <a:pt x="5270" y="13698"/>
                  </a:cubicBezTo>
                  <a:cubicBezTo>
                    <a:pt x="5270" y="13698"/>
                    <a:pt x="6540" y="14751"/>
                    <a:pt x="6117" y="14224"/>
                  </a:cubicBezTo>
                  <a:cubicBezTo>
                    <a:pt x="6117" y="13171"/>
                    <a:pt x="6964" y="13171"/>
                    <a:pt x="7388" y="13171"/>
                  </a:cubicBezTo>
                  <a:cubicBezTo>
                    <a:pt x="7811" y="13171"/>
                    <a:pt x="10776" y="14751"/>
                    <a:pt x="10776" y="14224"/>
                  </a:cubicBezTo>
                  <a:cubicBezTo>
                    <a:pt x="10776" y="15278"/>
                    <a:pt x="12470" y="16332"/>
                    <a:pt x="12893" y="17385"/>
                  </a:cubicBezTo>
                  <a:cubicBezTo>
                    <a:pt x="13317" y="18439"/>
                    <a:pt x="14164" y="20020"/>
                    <a:pt x="15011" y="20020"/>
                  </a:cubicBezTo>
                  <a:cubicBezTo>
                    <a:pt x="16282" y="20020"/>
                    <a:pt x="17552" y="20546"/>
                    <a:pt x="18823" y="21073"/>
                  </a:cubicBezTo>
                  <a:cubicBezTo>
                    <a:pt x="19246" y="21073"/>
                    <a:pt x="20093" y="21600"/>
                    <a:pt x="20093" y="21073"/>
                  </a:cubicBezTo>
                  <a:cubicBezTo>
                    <a:pt x="20093" y="20546"/>
                    <a:pt x="21364" y="20546"/>
                    <a:pt x="20940" y="20546"/>
                  </a:cubicBezTo>
                  <a:cubicBezTo>
                    <a:pt x="20517" y="20020"/>
                    <a:pt x="21364" y="20546"/>
                    <a:pt x="20940" y="20546"/>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35" name="Shape 835"/>
            <p:cNvSpPr/>
            <p:nvPr/>
          </p:nvSpPr>
          <p:spPr>
            <a:xfrm>
              <a:off x="10963674" y="4644165"/>
              <a:ext cx="398454" cy="356046"/>
            </a:xfrm>
            <a:custGeom>
              <a:avLst/>
              <a:gdLst/>
              <a:ahLst/>
              <a:cxnLst>
                <a:cxn ang="0">
                  <a:pos x="wd2" y="hd2"/>
                </a:cxn>
                <a:cxn ang="5400000">
                  <a:pos x="wd2" y="hd2"/>
                </a:cxn>
                <a:cxn ang="10800000">
                  <a:pos x="wd2" y="hd2"/>
                </a:cxn>
                <a:cxn ang="16200000">
                  <a:pos x="wd2" y="hd2"/>
                </a:cxn>
              </a:cxnLst>
              <a:rect l="0" t="0" r="r" b="b"/>
              <a:pathLst>
                <a:path w="21038" h="20186" extrusionOk="0">
                  <a:moveTo>
                    <a:pt x="13976" y="1560"/>
                  </a:moveTo>
                  <a:cubicBezTo>
                    <a:pt x="13553" y="3000"/>
                    <a:pt x="13129" y="3960"/>
                    <a:pt x="12282" y="5400"/>
                  </a:cubicBezTo>
                  <a:cubicBezTo>
                    <a:pt x="11859" y="7320"/>
                    <a:pt x="9741" y="7320"/>
                    <a:pt x="8471" y="6840"/>
                  </a:cubicBezTo>
                  <a:cubicBezTo>
                    <a:pt x="7624" y="6360"/>
                    <a:pt x="6776" y="7320"/>
                    <a:pt x="6353" y="7800"/>
                  </a:cubicBezTo>
                  <a:cubicBezTo>
                    <a:pt x="5929" y="8280"/>
                    <a:pt x="4659" y="7800"/>
                    <a:pt x="4235" y="8280"/>
                  </a:cubicBezTo>
                  <a:cubicBezTo>
                    <a:pt x="3388" y="8760"/>
                    <a:pt x="3388" y="8760"/>
                    <a:pt x="2965" y="7800"/>
                  </a:cubicBezTo>
                  <a:cubicBezTo>
                    <a:pt x="2118" y="7320"/>
                    <a:pt x="1694" y="6840"/>
                    <a:pt x="1271" y="5880"/>
                  </a:cubicBezTo>
                  <a:cubicBezTo>
                    <a:pt x="847" y="5400"/>
                    <a:pt x="0" y="8280"/>
                    <a:pt x="0" y="8760"/>
                  </a:cubicBezTo>
                  <a:cubicBezTo>
                    <a:pt x="0" y="10200"/>
                    <a:pt x="1271" y="11640"/>
                    <a:pt x="1694" y="13080"/>
                  </a:cubicBezTo>
                  <a:cubicBezTo>
                    <a:pt x="2541" y="14520"/>
                    <a:pt x="2118" y="15960"/>
                    <a:pt x="3388" y="16920"/>
                  </a:cubicBezTo>
                  <a:cubicBezTo>
                    <a:pt x="4235" y="17400"/>
                    <a:pt x="5082" y="17880"/>
                    <a:pt x="5506" y="17880"/>
                  </a:cubicBezTo>
                  <a:cubicBezTo>
                    <a:pt x="6776" y="17400"/>
                    <a:pt x="5506" y="18360"/>
                    <a:pt x="5929" y="18840"/>
                  </a:cubicBezTo>
                  <a:cubicBezTo>
                    <a:pt x="6353" y="18840"/>
                    <a:pt x="7624" y="18840"/>
                    <a:pt x="8047" y="18840"/>
                  </a:cubicBezTo>
                  <a:cubicBezTo>
                    <a:pt x="8471" y="18360"/>
                    <a:pt x="8471" y="17400"/>
                    <a:pt x="8894" y="17880"/>
                  </a:cubicBezTo>
                  <a:cubicBezTo>
                    <a:pt x="9318" y="18360"/>
                    <a:pt x="10165" y="18840"/>
                    <a:pt x="10588" y="18360"/>
                  </a:cubicBezTo>
                  <a:cubicBezTo>
                    <a:pt x="11012" y="18360"/>
                    <a:pt x="11859" y="17880"/>
                    <a:pt x="11859" y="18360"/>
                  </a:cubicBezTo>
                  <a:cubicBezTo>
                    <a:pt x="12282" y="19800"/>
                    <a:pt x="11435" y="20760"/>
                    <a:pt x="13129" y="19800"/>
                  </a:cubicBezTo>
                  <a:cubicBezTo>
                    <a:pt x="13553" y="19800"/>
                    <a:pt x="13976" y="19320"/>
                    <a:pt x="14400" y="19320"/>
                  </a:cubicBezTo>
                  <a:cubicBezTo>
                    <a:pt x="14824" y="19320"/>
                    <a:pt x="15247" y="19800"/>
                    <a:pt x="15247" y="19800"/>
                  </a:cubicBezTo>
                  <a:cubicBezTo>
                    <a:pt x="15671" y="18840"/>
                    <a:pt x="14824" y="17880"/>
                    <a:pt x="15671" y="16920"/>
                  </a:cubicBezTo>
                  <a:cubicBezTo>
                    <a:pt x="16094" y="16440"/>
                    <a:pt x="15671" y="15960"/>
                    <a:pt x="15671" y="15000"/>
                  </a:cubicBezTo>
                  <a:cubicBezTo>
                    <a:pt x="15671" y="14520"/>
                    <a:pt x="16094" y="14040"/>
                    <a:pt x="16518" y="13560"/>
                  </a:cubicBezTo>
                  <a:cubicBezTo>
                    <a:pt x="17365" y="12600"/>
                    <a:pt x="18212" y="12120"/>
                    <a:pt x="17788" y="10680"/>
                  </a:cubicBezTo>
                  <a:cubicBezTo>
                    <a:pt x="17788" y="9720"/>
                    <a:pt x="19059" y="7800"/>
                    <a:pt x="19906" y="8280"/>
                  </a:cubicBezTo>
                  <a:cubicBezTo>
                    <a:pt x="20329" y="8760"/>
                    <a:pt x="21600" y="8280"/>
                    <a:pt x="20753" y="7800"/>
                  </a:cubicBezTo>
                  <a:cubicBezTo>
                    <a:pt x="20329" y="6840"/>
                    <a:pt x="19059" y="6360"/>
                    <a:pt x="19059" y="5400"/>
                  </a:cubicBezTo>
                  <a:cubicBezTo>
                    <a:pt x="19059" y="4440"/>
                    <a:pt x="18212" y="3480"/>
                    <a:pt x="17788" y="2520"/>
                  </a:cubicBezTo>
                  <a:cubicBezTo>
                    <a:pt x="17365" y="1080"/>
                    <a:pt x="18635" y="2520"/>
                    <a:pt x="18635" y="2040"/>
                  </a:cubicBezTo>
                  <a:cubicBezTo>
                    <a:pt x="19059" y="1560"/>
                    <a:pt x="17365" y="1080"/>
                    <a:pt x="18635" y="600"/>
                  </a:cubicBezTo>
                  <a:cubicBezTo>
                    <a:pt x="16941" y="120"/>
                    <a:pt x="14400" y="-840"/>
                    <a:pt x="13976" y="1560"/>
                  </a:cubicBezTo>
                  <a:cubicBezTo>
                    <a:pt x="13553" y="2520"/>
                    <a:pt x="14400" y="600"/>
                    <a:pt x="13976" y="156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36" name="Shape 836"/>
            <p:cNvSpPr/>
            <p:nvPr/>
          </p:nvSpPr>
          <p:spPr>
            <a:xfrm>
              <a:off x="10988219" y="4535493"/>
              <a:ext cx="385048" cy="264138"/>
            </a:xfrm>
            <a:custGeom>
              <a:avLst/>
              <a:gdLst/>
              <a:ahLst/>
              <a:cxnLst>
                <a:cxn ang="0">
                  <a:pos x="wd2" y="hd2"/>
                </a:cxn>
                <a:cxn ang="5400000">
                  <a:pos x="wd2" y="hd2"/>
                </a:cxn>
                <a:cxn ang="10800000">
                  <a:pos x="wd2" y="hd2"/>
                </a:cxn>
                <a:cxn ang="16200000">
                  <a:pos x="wd2" y="hd2"/>
                </a:cxn>
              </a:cxnLst>
              <a:rect l="0" t="0" r="r" b="b"/>
              <a:pathLst>
                <a:path w="21177" h="21029" extrusionOk="0">
                  <a:moveTo>
                    <a:pt x="19837" y="6179"/>
                  </a:moveTo>
                  <a:cubicBezTo>
                    <a:pt x="21159" y="6179"/>
                    <a:pt x="21600" y="5504"/>
                    <a:pt x="20718" y="4829"/>
                  </a:cubicBezTo>
                  <a:cubicBezTo>
                    <a:pt x="19837" y="4154"/>
                    <a:pt x="19837" y="3479"/>
                    <a:pt x="18955" y="4154"/>
                  </a:cubicBezTo>
                  <a:cubicBezTo>
                    <a:pt x="18514" y="4829"/>
                    <a:pt x="18955" y="4154"/>
                    <a:pt x="18514" y="3479"/>
                  </a:cubicBezTo>
                  <a:cubicBezTo>
                    <a:pt x="18514" y="3479"/>
                    <a:pt x="18073" y="3479"/>
                    <a:pt x="18073" y="3479"/>
                  </a:cubicBezTo>
                  <a:cubicBezTo>
                    <a:pt x="18073" y="3479"/>
                    <a:pt x="18073" y="2129"/>
                    <a:pt x="18073" y="2129"/>
                  </a:cubicBezTo>
                  <a:cubicBezTo>
                    <a:pt x="17633" y="1454"/>
                    <a:pt x="17192" y="779"/>
                    <a:pt x="17192" y="779"/>
                  </a:cubicBezTo>
                  <a:cubicBezTo>
                    <a:pt x="16310" y="-571"/>
                    <a:pt x="16751" y="104"/>
                    <a:pt x="16310" y="779"/>
                  </a:cubicBezTo>
                  <a:cubicBezTo>
                    <a:pt x="15869" y="1454"/>
                    <a:pt x="15869" y="104"/>
                    <a:pt x="15869" y="104"/>
                  </a:cubicBezTo>
                  <a:cubicBezTo>
                    <a:pt x="15429" y="104"/>
                    <a:pt x="14106" y="2804"/>
                    <a:pt x="14106" y="3479"/>
                  </a:cubicBezTo>
                  <a:cubicBezTo>
                    <a:pt x="13665" y="3479"/>
                    <a:pt x="13224" y="4154"/>
                    <a:pt x="13224" y="4829"/>
                  </a:cubicBezTo>
                  <a:cubicBezTo>
                    <a:pt x="12784" y="4829"/>
                    <a:pt x="12784" y="5504"/>
                    <a:pt x="12784" y="5504"/>
                  </a:cubicBezTo>
                  <a:cubicBezTo>
                    <a:pt x="12784" y="6179"/>
                    <a:pt x="12784" y="6179"/>
                    <a:pt x="12784" y="6179"/>
                  </a:cubicBezTo>
                  <a:cubicBezTo>
                    <a:pt x="12784" y="6854"/>
                    <a:pt x="11461" y="6854"/>
                    <a:pt x="11020" y="7529"/>
                  </a:cubicBezTo>
                  <a:cubicBezTo>
                    <a:pt x="9698" y="7529"/>
                    <a:pt x="10139" y="8879"/>
                    <a:pt x="11020" y="9554"/>
                  </a:cubicBezTo>
                  <a:cubicBezTo>
                    <a:pt x="11902" y="10904"/>
                    <a:pt x="11461" y="9554"/>
                    <a:pt x="11902" y="8879"/>
                  </a:cubicBezTo>
                  <a:cubicBezTo>
                    <a:pt x="11902" y="8204"/>
                    <a:pt x="12784" y="8204"/>
                    <a:pt x="12784" y="8204"/>
                  </a:cubicBezTo>
                  <a:cubicBezTo>
                    <a:pt x="12784" y="8204"/>
                    <a:pt x="12343" y="7529"/>
                    <a:pt x="12343" y="6854"/>
                  </a:cubicBezTo>
                  <a:cubicBezTo>
                    <a:pt x="12343" y="7529"/>
                    <a:pt x="12784" y="8204"/>
                    <a:pt x="12784" y="8204"/>
                  </a:cubicBezTo>
                  <a:cubicBezTo>
                    <a:pt x="12784" y="8204"/>
                    <a:pt x="11902" y="8204"/>
                    <a:pt x="11461" y="8879"/>
                  </a:cubicBezTo>
                  <a:cubicBezTo>
                    <a:pt x="11461" y="10904"/>
                    <a:pt x="10580" y="8879"/>
                    <a:pt x="10139" y="8204"/>
                  </a:cubicBezTo>
                  <a:cubicBezTo>
                    <a:pt x="8816" y="10229"/>
                    <a:pt x="7935" y="12254"/>
                    <a:pt x="6171" y="12929"/>
                  </a:cubicBezTo>
                  <a:cubicBezTo>
                    <a:pt x="5290" y="13604"/>
                    <a:pt x="4408" y="13604"/>
                    <a:pt x="3967" y="14954"/>
                  </a:cubicBezTo>
                  <a:cubicBezTo>
                    <a:pt x="3527" y="15629"/>
                    <a:pt x="3527" y="16304"/>
                    <a:pt x="3086" y="16979"/>
                  </a:cubicBezTo>
                  <a:cubicBezTo>
                    <a:pt x="3086" y="17654"/>
                    <a:pt x="3967" y="18329"/>
                    <a:pt x="3967" y="18329"/>
                  </a:cubicBezTo>
                  <a:cubicBezTo>
                    <a:pt x="3527" y="19004"/>
                    <a:pt x="441" y="16979"/>
                    <a:pt x="0" y="16979"/>
                  </a:cubicBezTo>
                  <a:cubicBezTo>
                    <a:pt x="441" y="18329"/>
                    <a:pt x="1322" y="20354"/>
                    <a:pt x="2204" y="21029"/>
                  </a:cubicBezTo>
                  <a:cubicBezTo>
                    <a:pt x="2645" y="21029"/>
                    <a:pt x="3086" y="20354"/>
                    <a:pt x="3086" y="20354"/>
                  </a:cubicBezTo>
                  <a:cubicBezTo>
                    <a:pt x="3967" y="19679"/>
                    <a:pt x="5290" y="20354"/>
                    <a:pt x="5290" y="19679"/>
                  </a:cubicBezTo>
                  <a:cubicBezTo>
                    <a:pt x="6612" y="17654"/>
                    <a:pt x="7494" y="18329"/>
                    <a:pt x="8816" y="19004"/>
                  </a:cubicBezTo>
                  <a:cubicBezTo>
                    <a:pt x="10139" y="19004"/>
                    <a:pt x="11461" y="17654"/>
                    <a:pt x="11902" y="15629"/>
                  </a:cubicBezTo>
                  <a:cubicBezTo>
                    <a:pt x="12343" y="14279"/>
                    <a:pt x="12784" y="12929"/>
                    <a:pt x="13224" y="11579"/>
                  </a:cubicBezTo>
                  <a:cubicBezTo>
                    <a:pt x="13224" y="9554"/>
                    <a:pt x="13665" y="8879"/>
                    <a:pt x="14988" y="8879"/>
                  </a:cubicBezTo>
                  <a:cubicBezTo>
                    <a:pt x="16310" y="8879"/>
                    <a:pt x="17633" y="9554"/>
                    <a:pt x="18955" y="8879"/>
                  </a:cubicBezTo>
                  <a:cubicBezTo>
                    <a:pt x="20718" y="8204"/>
                    <a:pt x="17633" y="6179"/>
                    <a:pt x="19837" y="6179"/>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37" name="Shape 837"/>
            <p:cNvSpPr/>
            <p:nvPr/>
          </p:nvSpPr>
          <p:spPr>
            <a:xfrm>
              <a:off x="10200776" y="3593545"/>
              <a:ext cx="117952" cy="72709"/>
            </a:xfrm>
            <a:custGeom>
              <a:avLst/>
              <a:gdLst/>
              <a:ahLst/>
              <a:cxnLst>
                <a:cxn ang="0">
                  <a:pos x="wd2" y="hd2"/>
                </a:cxn>
                <a:cxn ang="5400000">
                  <a:pos x="wd2" y="hd2"/>
                </a:cxn>
                <a:cxn ang="10800000">
                  <a:pos x="wd2" y="hd2"/>
                </a:cxn>
                <a:cxn ang="16200000">
                  <a:pos x="wd2" y="hd2"/>
                </a:cxn>
              </a:cxnLst>
              <a:rect l="0" t="0" r="r" b="b"/>
              <a:pathLst>
                <a:path w="18683" h="18763" extrusionOk="0">
                  <a:moveTo>
                    <a:pt x="693" y="15709"/>
                  </a:moveTo>
                  <a:cubicBezTo>
                    <a:pt x="1964" y="17869"/>
                    <a:pt x="5776" y="20029"/>
                    <a:pt x="7046" y="17869"/>
                  </a:cubicBezTo>
                  <a:cubicBezTo>
                    <a:pt x="9587" y="15709"/>
                    <a:pt x="10858" y="20029"/>
                    <a:pt x="13399" y="17869"/>
                  </a:cubicBezTo>
                  <a:cubicBezTo>
                    <a:pt x="14670" y="17869"/>
                    <a:pt x="19752" y="17869"/>
                    <a:pt x="18481" y="15709"/>
                  </a:cubicBezTo>
                  <a:cubicBezTo>
                    <a:pt x="17211" y="11389"/>
                    <a:pt x="15940" y="9229"/>
                    <a:pt x="17211" y="4909"/>
                  </a:cubicBezTo>
                  <a:cubicBezTo>
                    <a:pt x="14670" y="2749"/>
                    <a:pt x="12128" y="7069"/>
                    <a:pt x="10858" y="4909"/>
                  </a:cubicBezTo>
                  <a:cubicBezTo>
                    <a:pt x="9587" y="2749"/>
                    <a:pt x="7046" y="-1571"/>
                    <a:pt x="5776" y="589"/>
                  </a:cubicBezTo>
                  <a:cubicBezTo>
                    <a:pt x="3234" y="4909"/>
                    <a:pt x="-1848" y="11389"/>
                    <a:pt x="693" y="15709"/>
                  </a:cubicBezTo>
                  <a:cubicBezTo>
                    <a:pt x="1964" y="17869"/>
                    <a:pt x="-577" y="13549"/>
                    <a:pt x="693" y="15709"/>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38" name="Shape 838"/>
            <p:cNvSpPr/>
            <p:nvPr/>
          </p:nvSpPr>
          <p:spPr>
            <a:xfrm>
              <a:off x="9875463" y="3492215"/>
              <a:ext cx="297281" cy="190049"/>
            </a:xfrm>
            <a:custGeom>
              <a:avLst/>
              <a:gdLst/>
              <a:ahLst/>
              <a:cxnLst>
                <a:cxn ang="0">
                  <a:pos x="wd2" y="hd2"/>
                </a:cxn>
                <a:cxn ang="5400000">
                  <a:pos x="wd2" y="hd2"/>
                </a:cxn>
                <a:cxn ang="10800000">
                  <a:pos x="wd2" y="hd2"/>
                </a:cxn>
                <a:cxn ang="16200000">
                  <a:pos x="wd2" y="hd2"/>
                </a:cxn>
              </a:cxnLst>
              <a:rect l="0" t="0" r="r" b="b"/>
              <a:pathLst>
                <a:path w="21600" h="20917" extrusionOk="0">
                  <a:moveTo>
                    <a:pt x="584" y="2817"/>
                  </a:moveTo>
                  <a:cubicBezTo>
                    <a:pt x="0" y="3757"/>
                    <a:pt x="0" y="7513"/>
                    <a:pt x="0" y="8452"/>
                  </a:cubicBezTo>
                  <a:cubicBezTo>
                    <a:pt x="584" y="9391"/>
                    <a:pt x="2335" y="10330"/>
                    <a:pt x="2919" y="12209"/>
                  </a:cubicBezTo>
                  <a:cubicBezTo>
                    <a:pt x="3503" y="12209"/>
                    <a:pt x="4086" y="13148"/>
                    <a:pt x="4086" y="13148"/>
                  </a:cubicBezTo>
                  <a:cubicBezTo>
                    <a:pt x="5254" y="14087"/>
                    <a:pt x="5838" y="13148"/>
                    <a:pt x="7005" y="14087"/>
                  </a:cubicBezTo>
                  <a:cubicBezTo>
                    <a:pt x="7589" y="14087"/>
                    <a:pt x="8173" y="15026"/>
                    <a:pt x="8757" y="15026"/>
                  </a:cubicBezTo>
                  <a:cubicBezTo>
                    <a:pt x="9341" y="15026"/>
                    <a:pt x="10508" y="15026"/>
                    <a:pt x="11092" y="15026"/>
                  </a:cubicBezTo>
                  <a:cubicBezTo>
                    <a:pt x="11676" y="15965"/>
                    <a:pt x="12259" y="16904"/>
                    <a:pt x="12843" y="17843"/>
                  </a:cubicBezTo>
                  <a:cubicBezTo>
                    <a:pt x="13427" y="17843"/>
                    <a:pt x="14595" y="17843"/>
                    <a:pt x="15178" y="18783"/>
                  </a:cubicBezTo>
                  <a:cubicBezTo>
                    <a:pt x="15762" y="18783"/>
                    <a:pt x="16346" y="20661"/>
                    <a:pt x="16930" y="20661"/>
                  </a:cubicBezTo>
                  <a:cubicBezTo>
                    <a:pt x="17514" y="20661"/>
                    <a:pt x="18097" y="18783"/>
                    <a:pt x="18681" y="18783"/>
                  </a:cubicBezTo>
                  <a:cubicBezTo>
                    <a:pt x="19265" y="19722"/>
                    <a:pt x="19265" y="21600"/>
                    <a:pt x="20432" y="20661"/>
                  </a:cubicBezTo>
                  <a:cubicBezTo>
                    <a:pt x="20432" y="20661"/>
                    <a:pt x="21600" y="19722"/>
                    <a:pt x="21600" y="19722"/>
                  </a:cubicBezTo>
                  <a:cubicBezTo>
                    <a:pt x="21600" y="18783"/>
                    <a:pt x="21600" y="17843"/>
                    <a:pt x="21600" y="16904"/>
                  </a:cubicBezTo>
                  <a:cubicBezTo>
                    <a:pt x="21016" y="15965"/>
                    <a:pt x="21600" y="15026"/>
                    <a:pt x="21600" y="13148"/>
                  </a:cubicBezTo>
                  <a:cubicBezTo>
                    <a:pt x="20432" y="13148"/>
                    <a:pt x="19849" y="14087"/>
                    <a:pt x="18681" y="13148"/>
                  </a:cubicBezTo>
                  <a:cubicBezTo>
                    <a:pt x="18681" y="13148"/>
                    <a:pt x="18097" y="12209"/>
                    <a:pt x="18097" y="12209"/>
                  </a:cubicBezTo>
                  <a:cubicBezTo>
                    <a:pt x="17514" y="12209"/>
                    <a:pt x="16930" y="13148"/>
                    <a:pt x="16346" y="12209"/>
                  </a:cubicBezTo>
                  <a:cubicBezTo>
                    <a:pt x="16346" y="12209"/>
                    <a:pt x="15762" y="11270"/>
                    <a:pt x="15178" y="11270"/>
                  </a:cubicBezTo>
                  <a:cubicBezTo>
                    <a:pt x="14595" y="11270"/>
                    <a:pt x="14011" y="13148"/>
                    <a:pt x="14011" y="11270"/>
                  </a:cubicBezTo>
                  <a:cubicBezTo>
                    <a:pt x="12843" y="9391"/>
                    <a:pt x="12259" y="10330"/>
                    <a:pt x="11676" y="9391"/>
                  </a:cubicBezTo>
                  <a:cubicBezTo>
                    <a:pt x="11092" y="8452"/>
                    <a:pt x="11092" y="7513"/>
                    <a:pt x="10508" y="7513"/>
                  </a:cubicBezTo>
                  <a:cubicBezTo>
                    <a:pt x="9924" y="6574"/>
                    <a:pt x="9341" y="6574"/>
                    <a:pt x="9341" y="6574"/>
                  </a:cubicBezTo>
                  <a:cubicBezTo>
                    <a:pt x="8173" y="5635"/>
                    <a:pt x="6422" y="3757"/>
                    <a:pt x="5838" y="1878"/>
                  </a:cubicBezTo>
                  <a:cubicBezTo>
                    <a:pt x="5838" y="939"/>
                    <a:pt x="5254" y="0"/>
                    <a:pt x="4670" y="0"/>
                  </a:cubicBezTo>
                  <a:cubicBezTo>
                    <a:pt x="3503" y="0"/>
                    <a:pt x="3503" y="939"/>
                    <a:pt x="2919" y="1878"/>
                  </a:cubicBezTo>
                  <a:cubicBezTo>
                    <a:pt x="2919" y="2817"/>
                    <a:pt x="2335" y="1878"/>
                    <a:pt x="2335" y="1878"/>
                  </a:cubicBezTo>
                  <a:cubicBezTo>
                    <a:pt x="1751" y="2817"/>
                    <a:pt x="1168" y="2817"/>
                    <a:pt x="584" y="2817"/>
                  </a:cubicBezTo>
                  <a:cubicBezTo>
                    <a:pt x="0" y="3757"/>
                    <a:pt x="1168" y="2817"/>
                    <a:pt x="584" y="281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39" name="Shape 839"/>
            <p:cNvSpPr/>
            <p:nvPr/>
          </p:nvSpPr>
          <p:spPr>
            <a:xfrm>
              <a:off x="10699119" y="4211231"/>
              <a:ext cx="217317" cy="190113"/>
            </a:xfrm>
            <a:custGeom>
              <a:avLst/>
              <a:gdLst/>
              <a:ahLst/>
              <a:cxnLst>
                <a:cxn ang="0">
                  <a:pos x="wd2" y="hd2"/>
                </a:cxn>
                <a:cxn ang="5400000">
                  <a:pos x="wd2" y="hd2"/>
                </a:cxn>
                <a:cxn ang="10800000">
                  <a:pos x="wd2" y="hd2"/>
                </a:cxn>
                <a:cxn ang="16200000">
                  <a:pos x="wd2" y="hd2"/>
                </a:cxn>
              </a:cxnLst>
              <a:rect l="0" t="0" r="r" b="b"/>
              <a:pathLst>
                <a:path w="20989" h="20924" extrusionOk="0">
                  <a:moveTo>
                    <a:pt x="10800" y="17167"/>
                  </a:moveTo>
                  <a:cubicBezTo>
                    <a:pt x="10800" y="16228"/>
                    <a:pt x="15429" y="18107"/>
                    <a:pt x="14657" y="16228"/>
                  </a:cubicBezTo>
                  <a:cubicBezTo>
                    <a:pt x="14657" y="16228"/>
                    <a:pt x="13886" y="13411"/>
                    <a:pt x="14657" y="13411"/>
                  </a:cubicBezTo>
                  <a:cubicBezTo>
                    <a:pt x="15429" y="13411"/>
                    <a:pt x="16200" y="14350"/>
                    <a:pt x="16200" y="12472"/>
                  </a:cubicBezTo>
                  <a:cubicBezTo>
                    <a:pt x="16200" y="10594"/>
                    <a:pt x="17743" y="11533"/>
                    <a:pt x="18514" y="10594"/>
                  </a:cubicBezTo>
                  <a:cubicBezTo>
                    <a:pt x="20057" y="10594"/>
                    <a:pt x="20057" y="8715"/>
                    <a:pt x="20829" y="7776"/>
                  </a:cubicBezTo>
                  <a:cubicBezTo>
                    <a:pt x="21600" y="5898"/>
                    <a:pt x="19286" y="1202"/>
                    <a:pt x="20057" y="263"/>
                  </a:cubicBezTo>
                  <a:cubicBezTo>
                    <a:pt x="18514" y="1202"/>
                    <a:pt x="18514" y="1202"/>
                    <a:pt x="16971" y="263"/>
                  </a:cubicBezTo>
                  <a:cubicBezTo>
                    <a:pt x="16200" y="-676"/>
                    <a:pt x="14657" y="1202"/>
                    <a:pt x="14657" y="1202"/>
                  </a:cubicBezTo>
                  <a:cubicBezTo>
                    <a:pt x="14657" y="3081"/>
                    <a:pt x="13114" y="1202"/>
                    <a:pt x="13114" y="1202"/>
                  </a:cubicBezTo>
                  <a:cubicBezTo>
                    <a:pt x="10029" y="263"/>
                    <a:pt x="4629" y="-676"/>
                    <a:pt x="2314" y="2141"/>
                  </a:cubicBezTo>
                  <a:cubicBezTo>
                    <a:pt x="1543" y="3081"/>
                    <a:pt x="0" y="4020"/>
                    <a:pt x="0" y="5898"/>
                  </a:cubicBezTo>
                  <a:cubicBezTo>
                    <a:pt x="0" y="6837"/>
                    <a:pt x="771" y="7776"/>
                    <a:pt x="771" y="8715"/>
                  </a:cubicBezTo>
                  <a:cubicBezTo>
                    <a:pt x="2314" y="9654"/>
                    <a:pt x="2314" y="11533"/>
                    <a:pt x="2314" y="12472"/>
                  </a:cubicBezTo>
                  <a:cubicBezTo>
                    <a:pt x="3086" y="14350"/>
                    <a:pt x="3086" y="15289"/>
                    <a:pt x="3857" y="16228"/>
                  </a:cubicBezTo>
                  <a:cubicBezTo>
                    <a:pt x="3857" y="17167"/>
                    <a:pt x="4629" y="16228"/>
                    <a:pt x="4629" y="17167"/>
                  </a:cubicBezTo>
                  <a:cubicBezTo>
                    <a:pt x="5400" y="17167"/>
                    <a:pt x="4629" y="18107"/>
                    <a:pt x="5400" y="19046"/>
                  </a:cubicBezTo>
                  <a:cubicBezTo>
                    <a:pt x="6943" y="19046"/>
                    <a:pt x="6171" y="19985"/>
                    <a:pt x="6171" y="20924"/>
                  </a:cubicBezTo>
                  <a:cubicBezTo>
                    <a:pt x="6171" y="19985"/>
                    <a:pt x="10800" y="18107"/>
                    <a:pt x="10800" y="17167"/>
                  </a:cubicBezTo>
                  <a:cubicBezTo>
                    <a:pt x="10800" y="17167"/>
                    <a:pt x="10800" y="18107"/>
                    <a:pt x="10800" y="1716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40" name="Shape 840"/>
            <p:cNvSpPr/>
            <p:nvPr/>
          </p:nvSpPr>
          <p:spPr>
            <a:xfrm>
              <a:off x="10611844" y="4551421"/>
              <a:ext cx="169221" cy="222236"/>
            </a:xfrm>
            <a:custGeom>
              <a:avLst/>
              <a:gdLst/>
              <a:ahLst/>
              <a:cxnLst>
                <a:cxn ang="0">
                  <a:pos x="wd2" y="hd2"/>
                </a:cxn>
                <a:cxn ang="5400000">
                  <a:pos x="wd2" y="hd2"/>
                </a:cxn>
                <a:cxn ang="10800000">
                  <a:pos x="wd2" y="hd2"/>
                </a:cxn>
                <a:cxn ang="16200000">
                  <a:pos x="wd2" y="hd2"/>
                </a:cxn>
              </a:cxnLst>
              <a:rect l="0" t="0" r="r" b="b"/>
              <a:pathLst>
                <a:path w="20618" h="21600" extrusionOk="0">
                  <a:moveTo>
                    <a:pt x="9818" y="2492"/>
                  </a:moveTo>
                  <a:cubicBezTo>
                    <a:pt x="8836" y="2492"/>
                    <a:pt x="7855" y="3323"/>
                    <a:pt x="6873" y="3323"/>
                  </a:cubicBezTo>
                  <a:cubicBezTo>
                    <a:pt x="6873" y="2492"/>
                    <a:pt x="5891" y="3323"/>
                    <a:pt x="5891" y="3323"/>
                  </a:cubicBezTo>
                  <a:cubicBezTo>
                    <a:pt x="4909" y="3323"/>
                    <a:pt x="4909" y="1662"/>
                    <a:pt x="4909" y="831"/>
                  </a:cubicBezTo>
                  <a:cubicBezTo>
                    <a:pt x="3927" y="0"/>
                    <a:pt x="1964" y="0"/>
                    <a:pt x="0" y="0"/>
                  </a:cubicBezTo>
                  <a:cubicBezTo>
                    <a:pt x="982" y="831"/>
                    <a:pt x="982" y="3323"/>
                    <a:pt x="982" y="4985"/>
                  </a:cubicBezTo>
                  <a:cubicBezTo>
                    <a:pt x="1964" y="6646"/>
                    <a:pt x="2945" y="9138"/>
                    <a:pt x="3927" y="11631"/>
                  </a:cubicBezTo>
                  <a:cubicBezTo>
                    <a:pt x="5891" y="13292"/>
                    <a:pt x="6873" y="15785"/>
                    <a:pt x="8836" y="17446"/>
                  </a:cubicBezTo>
                  <a:cubicBezTo>
                    <a:pt x="11782" y="18277"/>
                    <a:pt x="14727" y="21600"/>
                    <a:pt x="18655" y="21600"/>
                  </a:cubicBezTo>
                  <a:cubicBezTo>
                    <a:pt x="21600" y="21600"/>
                    <a:pt x="20618" y="20769"/>
                    <a:pt x="19636" y="19108"/>
                  </a:cubicBezTo>
                  <a:cubicBezTo>
                    <a:pt x="17673" y="16615"/>
                    <a:pt x="15709" y="14954"/>
                    <a:pt x="15709" y="11631"/>
                  </a:cubicBezTo>
                  <a:cubicBezTo>
                    <a:pt x="15709" y="9138"/>
                    <a:pt x="17673" y="7477"/>
                    <a:pt x="15709" y="4985"/>
                  </a:cubicBezTo>
                  <a:cubicBezTo>
                    <a:pt x="14727" y="4154"/>
                    <a:pt x="10800" y="0"/>
                    <a:pt x="9818" y="2492"/>
                  </a:cubicBezTo>
                  <a:cubicBezTo>
                    <a:pt x="8836" y="3323"/>
                    <a:pt x="9818" y="1662"/>
                    <a:pt x="9818" y="2492"/>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41" name="Shape 841"/>
            <p:cNvSpPr/>
            <p:nvPr/>
          </p:nvSpPr>
          <p:spPr>
            <a:xfrm>
              <a:off x="9619966" y="2311202"/>
              <a:ext cx="2382133" cy="1648566"/>
            </a:xfrm>
            <a:custGeom>
              <a:avLst/>
              <a:gdLst/>
              <a:ahLst/>
              <a:cxnLst>
                <a:cxn ang="0">
                  <a:pos x="wd2" y="hd2"/>
                </a:cxn>
                <a:cxn ang="5400000">
                  <a:pos x="wd2" y="hd2"/>
                </a:cxn>
                <a:cxn ang="10800000">
                  <a:pos x="wd2" y="hd2"/>
                </a:cxn>
                <a:cxn ang="16200000">
                  <a:pos x="wd2" y="hd2"/>
                </a:cxn>
              </a:cxnLst>
              <a:rect l="0" t="0" r="r" b="b"/>
              <a:pathLst>
                <a:path w="21462" h="21533" extrusionOk="0">
                  <a:moveTo>
                    <a:pt x="21398" y="4031"/>
                  </a:moveTo>
                  <a:cubicBezTo>
                    <a:pt x="21398" y="3810"/>
                    <a:pt x="21110" y="3921"/>
                    <a:pt x="21038" y="4031"/>
                  </a:cubicBezTo>
                  <a:cubicBezTo>
                    <a:pt x="20894" y="4031"/>
                    <a:pt x="20822" y="4142"/>
                    <a:pt x="20678" y="4253"/>
                  </a:cubicBezTo>
                  <a:cubicBezTo>
                    <a:pt x="20534" y="4364"/>
                    <a:pt x="20030" y="4364"/>
                    <a:pt x="20030" y="4031"/>
                  </a:cubicBezTo>
                  <a:cubicBezTo>
                    <a:pt x="19886" y="3588"/>
                    <a:pt x="19814" y="3367"/>
                    <a:pt x="19526" y="3145"/>
                  </a:cubicBezTo>
                  <a:cubicBezTo>
                    <a:pt x="19310" y="3035"/>
                    <a:pt x="18878" y="3035"/>
                    <a:pt x="18806" y="2591"/>
                  </a:cubicBezTo>
                  <a:cubicBezTo>
                    <a:pt x="18734" y="1927"/>
                    <a:pt x="18590" y="1151"/>
                    <a:pt x="18302" y="598"/>
                  </a:cubicBezTo>
                  <a:cubicBezTo>
                    <a:pt x="18086" y="265"/>
                    <a:pt x="17798" y="265"/>
                    <a:pt x="17510" y="44"/>
                  </a:cubicBezTo>
                  <a:cubicBezTo>
                    <a:pt x="17222" y="-67"/>
                    <a:pt x="16718" y="44"/>
                    <a:pt x="16430" y="265"/>
                  </a:cubicBezTo>
                  <a:cubicBezTo>
                    <a:pt x="16358" y="376"/>
                    <a:pt x="16214" y="487"/>
                    <a:pt x="16142" y="598"/>
                  </a:cubicBezTo>
                  <a:cubicBezTo>
                    <a:pt x="16142" y="708"/>
                    <a:pt x="16358" y="708"/>
                    <a:pt x="16358" y="819"/>
                  </a:cubicBezTo>
                  <a:cubicBezTo>
                    <a:pt x="16430" y="1262"/>
                    <a:pt x="16070" y="1595"/>
                    <a:pt x="15998" y="1927"/>
                  </a:cubicBezTo>
                  <a:cubicBezTo>
                    <a:pt x="15926" y="2038"/>
                    <a:pt x="15926" y="2148"/>
                    <a:pt x="15926" y="2259"/>
                  </a:cubicBezTo>
                  <a:cubicBezTo>
                    <a:pt x="15926" y="2370"/>
                    <a:pt x="15926" y="2370"/>
                    <a:pt x="15926" y="2481"/>
                  </a:cubicBezTo>
                  <a:cubicBezTo>
                    <a:pt x="15926" y="2702"/>
                    <a:pt x="15710" y="2702"/>
                    <a:pt x="15566" y="2813"/>
                  </a:cubicBezTo>
                  <a:cubicBezTo>
                    <a:pt x="15494" y="2813"/>
                    <a:pt x="15422" y="2924"/>
                    <a:pt x="15350" y="2924"/>
                  </a:cubicBezTo>
                  <a:cubicBezTo>
                    <a:pt x="15278" y="2924"/>
                    <a:pt x="14918" y="2702"/>
                    <a:pt x="14918" y="2702"/>
                  </a:cubicBezTo>
                  <a:cubicBezTo>
                    <a:pt x="14846" y="2924"/>
                    <a:pt x="14774" y="3256"/>
                    <a:pt x="14702" y="3478"/>
                  </a:cubicBezTo>
                  <a:cubicBezTo>
                    <a:pt x="14702" y="3588"/>
                    <a:pt x="14630" y="3699"/>
                    <a:pt x="14630" y="3810"/>
                  </a:cubicBezTo>
                  <a:cubicBezTo>
                    <a:pt x="14630" y="3810"/>
                    <a:pt x="14486" y="4475"/>
                    <a:pt x="14702" y="4253"/>
                  </a:cubicBezTo>
                  <a:cubicBezTo>
                    <a:pt x="14774" y="4142"/>
                    <a:pt x="14774" y="4142"/>
                    <a:pt x="14918" y="4142"/>
                  </a:cubicBezTo>
                  <a:cubicBezTo>
                    <a:pt x="14990" y="4142"/>
                    <a:pt x="15134" y="4364"/>
                    <a:pt x="15206" y="4253"/>
                  </a:cubicBezTo>
                  <a:cubicBezTo>
                    <a:pt x="15494" y="3921"/>
                    <a:pt x="15710" y="4142"/>
                    <a:pt x="15926" y="4585"/>
                  </a:cubicBezTo>
                  <a:cubicBezTo>
                    <a:pt x="15998" y="4696"/>
                    <a:pt x="16142" y="4918"/>
                    <a:pt x="16070" y="5028"/>
                  </a:cubicBezTo>
                  <a:cubicBezTo>
                    <a:pt x="16070" y="5028"/>
                    <a:pt x="15782" y="4918"/>
                    <a:pt x="15710" y="4918"/>
                  </a:cubicBezTo>
                  <a:cubicBezTo>
                    <a:pt x="15494" y="5028"/>
                    <a:pt x="15206" y="5028"/>
                    <a:pt x="14990" y="5139"/>
                  </a:cubicBezTo>
                  <a:cubicBezTo>
                    <a:pt x="14774" y="5250"/>
                    <a:pt x="14774" y="5915"/>
                    <a:pt x="14486" y="5915"/>
                  </a:cubicBezTo>
                  <a:cubicBezTo>
                    <a:pt x="14342" y="5915"/>
                    <a:pt x="14198" y="5804"/>
                    <a:pt x="14126" y="6025"/>
                  </a:cubicBezTo>
                  <a:cubicBezTo>
                    <a:pt x="14054" y="6136"/>
                    <a:pt x="13910" y="6358"/>
                    <a:pt x="13766" y="6358"/>
                  </a:cubicBezTo>
                  <a:cubicBezTo>
                    <a:pt x="13550" y="6247"/>
                    <a:pt x="13118" y="5804"/>
                    <a:pt x="13046" y="6468"/>
                  </a:cubicBezTo>
                  <a:cubicBezTo>
                    <a:pt x="13046" y="6690"/>
                    <a:pt x="13190" y="6801"/>
                    <a:pt x="13190" y="6911"/>
                  </a:cubicBezTo>
                  <a:cubicBezTo>
                    <a:pt x="13190" y="7133"/>
                    <a:pt x="12974" y="7133"/>
                    <a:pt x="12902" y="7244"/>
                  </a:cubicBezTo>
                  <a:cubicBezTo>
                    <a:pt x="12686" y="7576"/>
                    <a:pt x="12614" y="7908"/>
                    <a:pt x="12326" y="7908"/>
                  </a:cubicBezTo>
                  <a:cubicBezTo>
                    <a:pt x="11966" y="7908"/>
                    <a:pt x="11606" y="7908"/>
                    <a:pt x="11246" y="8019"/>
                  </a:cubicBezTo>
                  <a:cubicBezTo>
                    <a:pt x="11102" y="8130"/>
                    <a:pt x="10814" y="8573"/>
                    <a:pt x="10742" y="8462"/>
                  </a:cubicBezTo>
                  <a:cubicBezTo>
                    <a:pt x="10598" y="8462"/>
                    <a:pt x="10526" y="8241"/>
                    <a:pt x="10454" y="8241"/>
                  </a:cubicBezTo>
                  <a:cubicBezTo>
                    <a:pt x="10310" y="8241"/>
                    <a:pt x="10238" y="8241"/>
                    <a:pt x="10094" y="8241"/>
                  </a:cubicBezTo>
                  <a:cubicBezTo>
                    <a:pt x="9950" y="8130"/>
                    <a:pt x="9806" y="8130"/>
                    <a:pt x="9662" y="7908"/>
                  </a:cubicBezTo>
                  <a:cubicBezTo>
                    <a:pt x="9518" y="7798"/>
                    <a:pt x="9446" y="7798"/>
                    <a:pt x="9374" y="7687"/>
                  </a:cubicBezTo>
                  <a:cubicBezTo>
                    <a:pt x="9086" y="7687"/>
                    <a:pt x="8942" y="7687"/>
                    <a:pt x="8654" y="7687"/>
                  </a:cubicBezTo>
                  <a:cubicBezTo>
                    <a:pt x="8438" y="7687"/>
                    <a:pt x="8078" y="7798"/>
                    <a:pt x="7790" y="7687"/>
                  </a:cubicBezTo>
                  <a:cubicBezTo>
                    <a:pt x="7718" y="7687"/>
                    <a:pt x="7646" y="7465"/>
                    <a:pt x="7646" y="7355"/>
                  </a:cubicBezTo>
                  <a:cubicBezTo>
                    <a:pt x="7502" y="7133"/>
                    <a:pt x="7430" y="6911"/>
                    <a:pt x="7286" y="6690"/>
                  </a:cubicBezTo>
                  <a:cubicBezTo>
                    <a:pt x="7070" y="6468"/>
                    <a:pt x="6926" y="6136"/>
                    <a:pt x="6710" y="6136"/>
                  </a:cubicBezTo>
                  <a:cubicBezTo>
                    <a:pt x="6566" y="6136"/>
                    <a:pt x="5774" y="6136"/>
                    <a:pt x="5918" y="5693"/>
                  </a:cubicBezTo>
                  <a:cubicBezTo>
                    <a:pt x="6062" y="5250"/>
                    <a:pt x="5990" y="4475"/>
                    <a:pt x="5630" y="4142"/>
                  </a:cubicBezTo>
                  <a:cubicBezTo>
                    <a:pt x="5342" y="3810"/>
                    <a:pt x="4982" y="3810"/>
                    <a:pt x="4910" y="3145"/>
                  </a:cubicBezTo>
                  <a:cubicBezTo>
                    <a:pt x="4838" y="3256"/>
                    <a:pt x="4766" y="3145"/>
                    <a:pt x="4694" y="3256"/>
                  </a:cubicBezTo>
                  <a:cubicBezTo>
                    <a:pt x="4622" y="3367"/>
                    <a:pt x="4622" y="3367"/>
                    <a:pt x="4622" y="3478"/>
                  </a:cubicBezTo>
                  <a:cubicBezTo>
                    <a:pt x="4478" y="3810"/>
                    <a:pt x="4262" y="3699"/>
                    <a:pt x="4190" y="4031"/>
                  </a:cubicBezTo>
                  <a:cubicBezTo>
                    <a:pt x="4190" y="4253"/>
                    <a:pt x="4334" y="4475"/>
                    <a:pt x="4262" y="4585"/>
                  </a:cubicBezTo>
                  <a:cubicBezTo>
                    <a:pt x="4190" y="4696"/>
                    <a:pt x="4046" y="4807"/>
                    <a:pt x="3974" y="4807"/>
                  </a:cubicBezTo>
                  <a:cubicBezTo>
                    <a:pt x="3902" y="4918"/>
                    <a:pt x="3830" y="4696"/>
                    <a:pt x="3758" y="4807"/>
                  </a:cubicBezTo>
                  <a:cubicBezTo>
                    <a:pt x="3614" y="4807"/>
                    <a:pt x="3542" y="4696"/>
                    <a:pt x="3398" y="4585"/>
                  </a:cubicBezTo>
                  <a:cubicBezTo>
                    <a:pt x="3326" y="4475"/>
                    <a:pt x="3254" y="5028"/>
                    <a:pt x="3182" y="5139"/>
                  </a:cubicBezTo>
                  <a:cubicBezTo>
                    <a:pt x="3182" y="5250"/>
                    <a:pt x="3110" y="5471"/>
                    <a:pt x="3110" y="5582"/>
                  </a:cubicBezTo>
                  <a:cubicBezTo>
                    <a:pt x="3110" y="5804"/>
                    <a:pt x="3182" y="5804"/>
                    <a:pt x="3182" y="5915"/>
                  </a:cubicBezTo>
                  <a:cubicBezTo>
                    <a:pt x="3182" y="6136"/>
                    <a:pt x="2750" y="5915"/>
                    <a:pt x="2750" y="5915"/>
                  </a:cubicBezTo>
                  <a:cubicBezTo>
                    <a:pt x="2606" y="6025"/>
                    <a:pt x="2318" y="6025"/>
                    <a:pt x="2246" y="6136"/>
                  </a:cubicBezTo>
                  <a:cubicBezTo>
                    <a:pt x="2318" y="6025"/>
                    <a:pt x="2390" y="6801"/>
                    <a:pt x="2390" y="6911"/>
                  </a:cubicBezTo>
                  <a:cubicBezTo>
                    <a:pt x="2462" y="7022"/>
                    <a:pt x="2534" y="7133"/>
                    <a:pt x="2606" y="7244"/>
                  </a:cubicBezTo>
                  <a:cubicBezTo>
                    <a:pt x="2606" y="7355"/>
                    <a:pt x="2390" y="7576"/>
                    <a:pt x="2318" y="7687"/>
                  </a:cubicBezTo>
                  <a:cubicBezTo>
                    <a:pt x="2246" y="7798"/>
                    <a:pt x="2318" y="8130"/>
                    <a:pt x="2246" y="8130"/>
                  </a:cubicBezTo>
                  <a:cubicBezTo>
                    <a:pt x="2174" y="8241"/>
                    <a:pt x="2030" y="8241"/>
                    <a:pt x="1958" y="8351"/>
                  </a:cubicBezTo>
                  <a:cubicBezTo>
                    <a:pt x="1814" y="8462"/>
                    <a:pt x="1742" y="8573"/>
                    <a:pt x="1670" y="8684"/>
                  </a:cubicBezTo>
                  <a:cubicBezTo>
                    <a:pt x="1526" y="8684"/>
                    <a:pt x="1454" y="8684"/>
                    <a:pt x="1310" y="8795"/>
                  </a:cubicBezTo>
                  <a:cubicBezTo>
                    <a:pt x="1166" y="8795"/>
                    <a:pt x="1094" y="8905"/>
                    <a:pt x="1022" y="9127"/>
                  </a:cubicBezTo>
                  <a:cubicBezTo>
                    <a:pt x="1022" y="9127"/>
                    <a:pt x="734" y="9238"/>
                    <a:pt x="734" y="9238"/>
                  </a:cubicBezTo>
                  <a:cubicBezTo>
                    <a:pt x="734" y="9238"/>
                    <a:pt x="734" y="9127"/>
                    <a:pt x="734" y="9127"/>
                  </a:cubicBezTo>
                  <a:cubicBezTo>
                    <a:pt x="662" y="9127"/>
                    <a:pt x="590" y="9127"/>
                    <a:pt x="446" y="9127"/>
                  </a:cubicBezTo>
                  <a:cubicBezTo>
                    <a:pt x="374" y="9127"/>
                    <a:pt x="158" y="9348"/>
                    <a:pt x="158" y="9459"/>
                  </a:cubicBezTo>
                  <a:cubicBezTo>
                    <a:pt x="86" y="9681"/>
                    <a:pt x="14" y="9902"/>
                    <a:pt x="14" y="10013"/>
                  </a:cubicBezTo>
                  <a:cubicBezTo>
                    <a:pt x="-58" y="10235"/>
                    <a:pt x="158" y="10456"/>
                    <a:pt x="230" y="10456"/>
                  </a:cubicBezTo>
                  <a:cubicBezTo>
                    <a:pt x="446" y="10456"/>
                    <a:pt x="374" y="10456"/>
                    <a:pt x="446" y="10788"/>
                  </a:cubicBezTo>
                  <a:cubicBezTo>
                    <a:pt x="446" y="10899"/>
                    <a:pt x="518" y="10899"/>
                    <a:pt x="518" y="11121"/>
                  </a:cubicBezTo>
                  <a:cubicBezTo>
                    <a:pt x="518" y="11121"/>
                    <a:pt x="446" y="11342"/>
                    <a:pt x="446" y="11342"/>
                  </a:cubicBezTo>
                  <a:cubicBezTo>
                    <a:pt x="590" y="11453"/>
                    <a:pt x="662" y="11453"/>
                    <a:pt x="734" y="11564"/>
                  </a:cubicBezTo>
                  <a:cubicBezTo>
                    <a:pt x="878" y="11785"/>
                    <a:pt x="806" y="12007"/>
                    <a:pt x="950" y="12118"/>
                  </a:cubicBezTo>
                  <a:cubicBezTo>
                    <a:pt x="1094" y="12228"/>
                    <a:pt x="1238" y="12339"/>
                    <a:pt x="1382" y="12450"/>
                  </a:cubicBezTo>
                  <a:cubicBezTo>
                    <a:pt x="1454" y="12450"/>
                    <a:pt x="1526" y="12339"/>
                    <a:pt x="1598" y="12228"/>
                  </a:cubicBezTo>
                  <a:cubicBezTo>
                    <a:pt x="1814" y="12007"/>
                    <a:pt x="2174" y="12118"/>
                    <a:pt x="2318" y="12450"/>
                  </a:cubicBezTo>
                  <a:cubicBezTo>
                    <a:pt x="2390" y="12671"/>
                    <a:pt x="2246" y="12782"/>
                    <a:pt x="2174" y="12893"/>
                  </a:cubicBezTo>
                  <a:cubicBezTo>
                    <a:pt x="2102" y="13004"/>
                    <a:pt x="2102" y="13004"/>
                    <a:pt x="2102" y="13115"/>
                  </a:cubicBezTo>
                  <a:cubicBezTo>
                    <a:pt x="2030" y="13336"/>
                    <a:pt x="1958" y="13336"/>
                    <a:pt x="1886" y="13336"/>
                  </a:cubicBezTo>
                  <a:cubicBezTo>
                    <a:pt x="1670" y="13558"/>
                    <a:pt x="2246" y="13890"/>
                    <a:pt x="2030" y="14111"/>
                  </a:cubicBezTo>
                  <a:cubicBezTo>
                    <a:pt x="1958" y="14333"/>
                    <a:pt x="1886" y="14222"/>
                    <a:pt x="1742" y="14222"/>
                  </a:cubicBezTo>
                  <a:cubicBezTo>
                    <a:pt x="1454" y="14111"/>
                    <a:pt x="1814" y="14555"/>
                    <a:pt x="1814" y="14555"/>
                  </a:cubicBezTo>
                  <a:cubicBezTo>
                    <a:pt x="1814" y="14776"/>
                    <a:pt x="1742" y="14887"/>
                    <a:pt x="1886" y="14887"/>
                  </a:cubicBezTo>
                  <a:cubicBezTo>
                    <a:pt x="2030" y="14998"/>
                    <a:pt x="2030" y="15108"/>
                    <a:pt x="2174" y="15219"/>
                  </a:cubicBezTo>
                  <a:cubicBezTo>
                    <a:pt x="2318" y="15219"/>
                    <a:pt x="2390" y="15441"/>
                    <a:pt x="2534" y="15551"/>
                  </a:cubicBezTo>
                  <a:cubicBezTo>
                    <a:pt x="2534" y="15551"/>
                    <a:pt x="2606" y="15662"/>
                    <a:pt x="2678" y="15662"/>
                  </a:cubicBezTo>
                  <a:cubicBezTo>
                    <a:pt x="2750" y="15662"/>
                    <a:pt x="2678" y="15441"/>
                    <a:pt x="2822" y="15441"/>
                  </a:cubicBezTo>
                  <a:cubicBezTo>
                    <a:pt x="3110" y="15441"/>
                    <a:pt x="3254" y="16216"/>
                    <a:pt x="3542" y="16216"/>
                  </a:cubicBezTo>
                  <a:cubicBezTo>
                    <a:pt x="3686" y="16216"/>
                    <a:pt x="3686" y="16548"/>
                    <a:pt x="3830" y="16548"/>
                  </a:cubicBezTo>
                  <a:cubicBezTo>
                    <a:pt x="3974" y="16659"/>
                    <a:pt x="4046" y="16881"/>
                    <a:pt x="4118" y="16881"/>
                  </a:cubicBezTo>
                  <a:cubicBezTo>
                    <a:pt x="4262" y="16659"/>
                    <a:pt x="4262" y="16991"/>
                    <a:pt x="4406" y="16991"/>
                  </a:cubicBezTo>
                  <a:cubicBezTo>
                    <a:pt x="4478" y="16991"/>
                    <a:pt x="4478" y="16881"/>
                    <a:pt x="4550" y="16881"/>
                  </a:cubicBezTo>
                  <a:cubicBezTo>
                    <a:pt x="4622" y="16881"/>
                    <a:pt x="4622" y="16991"/>
                    <a:pt x="4694" y="17102"/>
                  </a:cubicBezTo>
                  <a:cubicBezTo>
                    <a:pt x="4838" y="17102"/>
                    <a:pt x="4982" y="17102"/>
                    <a:pt x="5126" y="16991"/>
                  </a:cubicBezTo>
                  <a:cubicBezTo>
                    <a:pt x="5342" y="16881"/>
                    <a:pt x="5198" y="17102"/>
                    <a:pt x="5270" y="17213"/>
                  </a:cubicBezTo>
                  <a:cubicBezTo>
                    <a:pt x="5270" y="17213"/>
                    <a:pt x="5414" y="16881"/>
                    <a:pt x="5486" y="16881"/>
                  </a:cubicBezTo>
                  <a:cubicBezTo>
                    <a:pt x="5558" y="16770"/>
                    <a:pt x="5702" y="16770"/>
                    <a:pt x="5774" y="16881"/>
                  </a:cubicBezTo>
                  <a:cubicBezTo>
                    <a:pt x="5918" y="17102"/>
                    <a:pt x="6062" y="16881"/>
                    <a:pt x="6206" y="16991"/>
                  </a:cubicBezTo>
                  <a:cubicBezTo>
                    <a:pt x="6350" y="17102"/>
                    <a:pt x="6494" y="16881"/>
                    <a:pt x="6566" y="16659"/>
                  </a:cubicBezTo>
                  <a:cubicBezTo>
                    <a:pt x="6638" y="16659"/>
                    <a:pt x="6638" y="16548"/>
                    <a:pt x="6710" y="16548"/>
                  </a:cubicBezTo>
                  <a:cubicBezTo>
                    <a:pt x="6782" y="16438"/>
                    <a:pt x="6854" y="16548"/>
                    <a:pt x="6926" y="16438"/>
                  </a:cubicBezTo>
                  <a:cubicBezTo>
                    <a:pt x="6998" y="16327"/>
                    <a:pt x="7070" y="16105"/>
                    <a:pt x="7214" y="16216"/>
                  </a:cubicBezTo>
                  <a:cubicBezTo>
                    <a:pt x="7358" y="16327"/>
                    <a:pt x="7358" y="16327"/>
                    <a:pt x="7574" y="16105"/>
                  </a:cubicBezTo>
                  <a:cubicBezTo>
                    <a:pt x="7646" y="15995"/>
                    <a:pt x="7790" y="16327"/>
                    <a:pt x="7790" y="16438"/>
                  </a:cubicBezTo>
                  <a:cubicBezTo>
                    <a:pt x="7718" y="16659"/>
                    <a:pt x="7574" y="16770"/>
                    <a:pt x="7718" y="16770"/>
                  </a:cubicBezTo>
                  <a:cubicBezTo>
                    <a:pt x="7934" y="16770"/>
                    <a:pt x="7934" y="16770"/>
                    <a:pt x="8150" y="16659"/>
                  </a:cubicBezTo>
                  <a:cubicBezTo>
                    <a:pt x="8222" y="16659"/>
                    <a:pt x="8294" y="16991"/>
                    <a:pt x="8294" y="17102"/>
                  </a:cubicBezTo>
                  <a:cubicBezTo>
                    <a:pt x="8294" y="17102"/>
                    <a:pt x="8294" y="17324"/>
                    <a:pt x="8366" y="17213"/>
                  </a:cubicBezTo>
                  <a:cubicBezTo>
                    <a:pt x="8366" y="17213"/>
                    <a:pt x="8510" y="17213"/>
                    <a:pt x="8510" y="17324"/>
                  </a:cubicBezTo>
                  <a:cubicBezTo>
                    <a:pt x="8510" y="17435"/>
                    <a:pt x="8366" y="17545"/>
                    <a:pt x="8438" y="17656"/>
                  </a:cubicBezTo>
                  <a:cubicBezTo>
                    <a:pt x="8510" y="17878"/>
                    <a:pt x="8438" y="18210"/>
                    <a:pt x="8366" y="18321"/>
                  </a:cubicBezTo>
                  <a:cubicBezTo>
                    <a:pt x="8294" y="18542"/>
                    <a:pt x="8150" y="18653"/>
                    <a:pt x="8078" y="18764"/>
                  </a:cubicBezTo>
                  <a:cubicBezTo>
                    <a:pt x="8078" y="18875"/>
                    <a:pt x="8078" y="19428"/>
                    <a:pt x="8006" y="19318"/>
                  </a:cubicBezTo>
                  <a:cubicBezTo>
                    <a:pt x="8078" y="19428"/>
                    <a:pt x="8510" y="19096"/>
                    <a:pt x="8582" y="19318"/>
                  </a:cubicBezTo>
                  <a:cubicBezTo>
                    <a:pt x="8582" y="19318"/>
                    <a:pt x="8438" y="19428"/>
                    <a:pt x="8510" y="19650"/>
                  </a:cubicBezTo>
                  <a:cubicBezTo>
                    <a:pt x="8582" y="19871"/>
                    <a:pt x="8798" y="19871"/>
                    <a:pt x="8726" y="19982"/>
                  </a:cubicBezTo>
                  <a:cubicBezTo>
                    <a:pt x="8726" y="20093"/>
                    <a:pt x="8654" y="20315"/>
                    <a:pt x="8654" y="20425"/>
                  </a:cubicBezTo>
                  <a:cubicBezTo>
                    <a:pt x="8726" y="20536"/>
                    <a:pt x="8942" y="20425"/>
                    <a:pt x="8942" y="20536"/>
                  </a:cubicBezTo>
                  <a:cubicBezTo>
                    <a:pt x="8942" y="20536"/>
                    <a:pt x="8942" y="20647"/>
                    <a:pt x="8942" y="20647"/>
                  </a:cubicBezTo>
                  <a:cubicBezTo>
                    <a:pt x="8942" y="20868"/>
                    <a:pt x="9014" y="20758"/>
                    <a:pt x="9086" y="20758"/>
                  </a:cubicBezTo>
                  <a:cubicBezTo>
                    <a:pt x="9158" y="20758"/>
                    <a:pt x="9230" y="20647"/>
                    <a:pt x="9302" y="20758"/>
                  </a:cubicBezTo>
                  <a:cubicBezTo>
                    <a:pt x="9374" y="20758"/>
                    <a:pt x="9446" y="20868"/>
                    <a:pt x="9518" y="20979"/>
                  </a:cubicBezTo>
                  <a:cubicBezTo>
                    <a:pt x="9662" y="21090"/>
                    <a:pt x="9590" y="20647"/>
                    <a:pt x="9590" y="20536"/>
                  </a:cubicBezTo>
                  <a:cubicBezTo>
                    <a:pt x="9446" y="20093"/>
                    <a:pt x="9590" y="20315"/>
                    <a:pt x="9734" y="20093"/>
                  </a:cubicBezTo>
                  <a:cubicBezTo>
                    <a:pt x="9878" y="19982"/>
                    <a:pt x="9806" y="20093"/>
                    <a:pt x="9950" y="20204"/>
                  </a:cubicBezTo>
                  <a:cubicBezTo>
                    <a:pt x="9950" y="20204"/>
                    <a:pt x="10094" y="20093"/>
                    <a:pt x="10094" y="20093"/>
                  </a:cubicBezTo>
                  <a:cubicBezTo>
                    <a:pt x="10094" y="20204"/>
                    <a:pt x="10238" y="19982"/>
                    <a:pt x="10238" y="20093"/>
                  </a:cubicBezTo>
                  <a:cubicBezTo>
                    <a:pt x="10310" y="20204"/>
                    <a:pt x="10310" y="20315"/>
                    <a:pt x="10454" y="20093"/>
                  </a:cubicBezTo>
                  <a:cubicBezTo>
                    <a:pt x="10526" y="19982"/>
                    <a:pt x="10526" y="20093"/>
                    <a:pt x="10598" y="19982"/>
                  </a:cubicBezTo>
                  <a:cubicBezTo>
                    <a:pt x="10670" y="19871"/>
                    <a:pt x="10670" y="19650"/>
                    <a:pt x="10814" y="19650"/>
                  </a:cubicBezTo>
                  <a:cubicBezTo>
                    <a:pt x="10886" y="19650"/>
                    <a:pt x="10958" y="19871"/>
                    <a:pt x="11102" y="19871"/>
                  </a:cubicBezTo>
                  <a:cubicBezTo>
                    <a:pt x="11102" y="19871"/>
                    <a:pt x="11390" y="19982"/>
                    <a:pt x="11390" y="19982"/>
                  </a:cubicBezTo>
                  <a:cubicBezTo>
                    <a:pt x="11390" y="20093"/>
                    <a:pt x="11246" y="20204"/>
                    <a:pt x="11246" y="20315"/>
                  </a:cubicBezTo>
                  <a:cubicBezTo>
                    <a:pt x="11318" y="20425"/>
                    <a:pt x="11462" y="20536"/>
                    <a:pt x="11534" y="20647"/>
                  </a:cubicBezTo>
                  <a:cubicBezTo>
                    <a:pt x="11678" y="20758"/>
                    <a:pt x="11966" y="20868"/>
                    <a:pt x="12038" y="20536"/>
                  </a:cubicBezTo>
                  <a:cubicBezTo>
                    <a:pt x="12038" y="20536"/>
                    <a:pt x="12182" y="20758"/>
                    <a:pt x="12182" y="20758"/>
                  </a:cubicBezTo>
                  <a:cubicBezTo>
                    <a:pt x="12254" y="20868"/>
                    <a:pt x="12326" y="20647"/>
                    <a:pt x="12470" y="20758"/>
                  </a:cubicBezTo>
                  <a:cubicBezTo>
                    <a:pt x="12542" y="20868"/>
                    <a:pt x="12398" y="20979"/>
                    <a:pt x="12398" y="21090"/>
                  </a:cubicBezTo>
                  <a:cubicBezTo>
                    <a:pt x="12398" y="21201"/>
                    <a:pt x="12542" y="21422"/>
                    <a:pt x="12542" y="21533"/>
                  </a:cubicBezTo>
                  <a:cubicBezTo>
                    <a:pt x="12614" y="21533"/>
                    <a:pt x="12686" y="21422"/>
                    <a:pt x="12758" y="21422"/>
                  </a:cubicBezTo>
                  <a:cubicBezTo>
                    <a:pt x="12758" y="21311"/>
                    <a:pt x="12542" y="21201"/>
                    <a:pt x="12614" y="21090"/>
                  </a:cubicBezTo>
                  <a:cubicBezTo>
                    <a:pt x="12758" y="20758"/>
                    <a:pt x="12902" y="20758"/>
                    <a:pt x="13118" y="20647"/>
                  </a:cubicBezTo>
                  <a:cubicBezTo>
                    <a:pt x="13262" y="20536"/>
                    <a:pt x="13406" y="20536"/>
                    <a:pt x="13550" y="20536"/>
                  </a:cubicBezTo>
                  <a:cubicBezTo>
                    <a:pt x="13622" y="20536"/>
                    <a:pt x="13622" y="20315"/>
                    <a:pt x="13694" y="20315"/>
                  </a:cubicBezTo>
                  <a:cubicBezTo>
                    <a:pt x="13838" y="20315"/>
                    <a:pt x="13766" y="20204"/>
                    <a:pt x="13766" y="20093"/>
                  </a:cubicBezTo>
                  <a:cubicBezTo>
                    <a:pt x="13766" y="20204"/>
                    <a:pt x="14054" y="20093"/>
                    <a:pt x="14054" y="20093"/>
                  </a:cubicBezTo>
                  <a:cubicBezTo>
                    <a:pt x="14198" y="19982"/>
                    <a:pt x="14342" y="20093"/>
                    <a:pt x="14486" y="20093"/>
                  </a:cubicBezTo>
                  <a:cubicBezTo>
                    <a:pt x="14630" y="20093"/>
                    <a:pt x="14702" y="19982"/>
                    <a:pt x="14846" y="19871"/>
                  </a:cubicBezTo>
                  <a:cubicBezTo>
                    <a:pt x="14918" y="19871"/>
                    <a:pt x="14918" y="19539"/>
                    <a:pt x="14990" y="19539"/>
                  </a:cubicBezTo>
                  <a:cubicBezTo>
                    <a:pt x="15134" y="19539"/>
                    <a:pt x="15206" y="19428"/>
                    <a:pt x="15278" y="19318"/>
                  </a:cubicBezTo>
                  <a:cubicBezTo>
                    <a:pt x="15350" y="19318"/>
                    <a:pt x="15422" y="19207"/>
                    <a:pt x="15422" y="19096"/>
                  </a:cubicBezTo>
                  <a:cubicBezTo>
                    <a:pt x="15350" y="19096"/>
                    <a:pt x="15638" y="18985"/>
                    <a:pt x="15638" y="18985"/>
                  </a:cubicBezTo>
                  <a:cubicBezTo>
                    <a:pt x="15710" y="18875"/>
                    <a:pt x="15782" y="18653"/>
                    <a:pt x="15854" y="18542"/>
                  </a:cubicBezTo>
                  <a:cubicBezTo>
                    <a:pt x="15926" y="18431"/>
                    <a:pt x="15926" y="18431"/>
                    <a:pt x="15926" y="18321"/>
                  </a:cubicBezTo>
                  <a:cubicBezTo>
                    <a:pt x="15998" y="18099"/>
                    <a:pt x="15854" y="18210"/>
                    <a:pt x="15854" y="18099"/>
                  </a:cubicBezTo>
                  <a:cubicBezTo>
                    <a:pt x="15854" y="18099"/>
                    <a:pt x="16214" y="18099"/>
                    <a:pt x="15998" y="17878"/>
                  </a:cubicBezTo>
                  <a:cubicBezTo>
                    <a:pt x="15926" y="17767"/>
                    <a:pt x="15998" y="17767"/>
                    <a:pt x="16070" y="17767"/>
                  </a:cubicBezTo>
                  <a:cubicBezTo>
                    <a:pt x="16142" y="17767"/>
                    <a:pt x="16142" y="17656"/>
                    <a:pt x="16214" y="17545"/>
                  </a:cubicBezTo>
                  <a:cubicBezTo>
                    <a:pt x="16286" y="17435"/>
                    <a:pt x="16286" y="17324"/>
                    <a:pt x="16358" y="17213"/>
                  </a:cubicBezTo>
                  <a:cubicBezTo>
                    <a:pt x="16358" y="17213"/>
                    <a:pt x="16358" y="16991"/>
                    <a:pt x="16358" y="16991"/>
                  </a:cubicBezTo>
                  <a:cubicBezTo>
                    <a:pt x="16430" y="16881"/>
                    <a:pt x="16502" y="16881"/>
                    <a:pt x="16574" y="16770"/>
                  </a:cubicBezTo>
                  <a:cubicBezTo>
                    <a:pt x="16646" y="16659"/>
                    <a:pt x="16574" y="16548"/>
                    <a:pt x="16574" y="16548"/>
                  </a:cubicBezTo>
                  <a:cubicBezTo>
                    <a:pt x="16574" y="16438"/>
                    <a:pt x="16646" y="16438"/>
                    <a:pt x="16646" y="16438"/>
                  </a:cubicBezTo>
                  <a:cubicBezTo>
                    <a:pt x="16718" y="16438"/>
                    <a:pt x="16646" y="16216"/>
                    <a:pt x="16646" y="16216"/>
                  </a:cubicBezTo>
                  <a:cubicBezTo>
                    <a:pt x="16646" y="16216"/>
                    <a:pt x="16790" y="16327"/>
                    <a:pt x="16790" y="16216"/>
                  </a:cubicBezTo>
                  <a:cubicBezTo>
                    <a:pt x="16934" y="16105"/>
                    <a:pt x="16790" y="16105"/>
                    <a:pt x="16718" y="15995"/>
                  </a:cubicBezTo>
                  <a:cubicBezTo>
                    <a:pt x="16718" y="15995"/>
                    <a:pt x="16934" y="15773"/>
                    <a:pt x="16934" y="15773"/>
                  </a:cubicBezTo>
                  <a:cubicBezTo>
                    <a:pt x="16862" y="15995"/>
                    <a:pt x="16646" y="15662"/>
                    <a:pt x="16574" y="15551"/>
                  </a:cubicBezTo>
                  <a:cubicBezTo>
                    <a:pt x="16574" y="15551"/>
                    <a:pt x="16502" y="15662"/>
                    <a:pt x="16430" y="15662"/>
                  </a:cubicBezTo>
                  <a:cubicBezTo>
                    <a:pt x="16358" y="15773"/>
                    <a:pt x="16286" y="15551"/>
                    <a:pt x="16214" y="15662"/>
                  </a:cubicBezTo>
                  <a:cubicBezTo>
                    <a:pt x="16358" y="15551"/>
                    <a:pt x="16502" y="15441"/>
                    <a:pt x="16574" y="15330"/>
                  </a:cubicBezTo>
                  <a:cubicBezTo>
                    <a:pt x="16646" y="15219"/>
                    <a:pt x="16862" y="15219"/>
                    <a:pt x="16718" y="14998"/>
                  </a:cubicBezTo>
                  <a:cubicBezTo>
                    <a:pt x="16574" y="14887"/>
                    <a:pt x="16502" y="14776"/>
                    <a:pt x="16358" y="14555"/>
                  </a:cubicBezTo>
                  <a:cubicBezTo>
                    <a:pt x="16358" y="14444"/>
                    <a:pt x="15998" y="14665"/>
                    <a:pt x="15998" y="14333"/>
                  </a:cubicBezTo>
                  <a:cubicBezTo>
                    <a:pt x="15998" y="14555"/>
                    <a:pt x="16358" y="14555"/>
                    <a:pt x="16430" y="14555"/>
                  </a:cubicBezTo>
                  <a:cubicBezTo>
                    <a:pt x="16502" y="14555"/>
                    <a:pt x="16718" y="14887"/>
                    <a:pt x="16790" y="14665"/>
                  </a:cubicBezTo>
                  <a:cubicBezTo>
                    <a:pt x="16862" y="14444"/>
                    <a:pt x="16430" y="14222"/>
                    <a:pt x="16430" y="14001"/>
                  </a:cubicBezTo>
                  <a:cubicBezTo>
                    <a:pt x="16358" y="13779"/>
                    <a:pt x="16358" y="13336"/>
                    <a:pt x="16214" y="13225"/>
                  </a:cubicBezTo>
                  <a:cubicBezTo>
                    <a:pt x="16142" y="13004"/>
                    <a:pt x="15710" y="13004"/>
                    <a:pt x="15854" y="12671"/>
                  </a:cubicBezTo>
                  <a:cubicBezTo>
                    <a:pt x="15926" y="12450"/>
                    <a:pt x="15998" y="12339"/>
                    <a:pt x="16070" y="12228"/>
                  </a:cubicBezTo>
                  <a:cubicBezTo>
                    <a:pt x="16214" y="12007"/>
                    <a:pt x="16070" y="12118"/>
                    <a:pt x="16142" y="12007"/>
                  </a:cubicBezTo>
                  <a:cubicBezTo>
                    <a:pt x="16142" y="11896"/>
                    <a:pt x="16358" y="12007"/>
                    <a:pt x="16358" y="12007"/>
                  </a:cubicBezTo>
                  <a:cubicBezTo>
                    <a:pt x="16430" y="11896"/>
                    <a:pt x="16286" y="11785"/>
                    <a:pt x="16430" y="11675"/>
                  </a:cubicBezTo>
                  <a:cubicBezTo>
                    <a:pt x="16574" y="11675"/>
                    <a:pt x="16646" y="11564"/>
                    <a:pt x="16718" y="11453"/>
                  </a:cubicBezTo>
                  <a:cubicBezTo>
                    <a:pt x="16790" y="11453"/>
                    <a:pt x="16862" y="11453"/>
                    <a:pt x="16862" y="11453"/>
                  </a:cubicBezTo>
                  <a:cubicBezTo>
                    <a:pt x="16934" y="11453"/>
                    <a:pt x="16862" y="11564"/>
                    <a:pt x="16934" y="11564"/>
                  </a:cubicBezTo>
                  <a:cubicBezTo>
                    <a:pt x="17006" y="11675"/>
                    <a:pt x="17078" y="11342"/>
                    <a:pt x="17078" y="11231"/>
                  </a:cubicBezTo>
                  <a:cubicBezTo>
                    <a:pt x="16934" y="11010"/>
                    <a:pt x="16790" y="11121"/>
                    <a:pt x="16718" y="11121"/>
                  </a:cubicBezTo>
                  <a:cubicBezTo>
                    <a:pt x="16574" y="11121"/>
                    <a:pt x="16502" y="10899"/>
                    <a:pt x="16358" y="11010"/>
                  </a:cubicBezTo>
                  <a:cubicBezTo>
                    <a:pt x="16286" y="11010"/>
                    <a:pt x="16214" y="11231"/>
                    <a:pt x="16070" y="11231"/>
                  </a:cubicBezTo>
                  <a:cubicBezTo>
                    <a:pt x="15998" y="11342"/>
                    <a:pt x="15854" y="11342"/>
                    <a:pt x="15782" y="11231"/>
                  </a:cubicBezTo>
                  <a:cubicBezTo>
                    <a:pt x="15710" y="11121"/>
                    <a:pt x="15854" y="10899"/>
                    <a:pt x="15782" y="10788"/>
                  </a:cubicBezTo>
                  <a:cubicBezTo>
                    <a:pt x="15638" y="10678"/>
                    <a:pt x="15062" y="10678"/>
                    <a:pt x="15278" y="10124"/>
                  </a:cubicBezTo>
                  <a:cubicBezTo>
                    <a:pt x="15350" y="10013"/>
                    <a:pt x="15422" y="10124"/>
                    <a:pt x="15566" y="10124"/>
                  </a:cubicBezTo>
                  <a:cubicBezTo>
                    <a:pt x="15638" y="10124"/>
                    <a:pt x="15782" y="10013"/>
                    <a:pt x="15854" y="9902"/>
                  </a:cubicBezTo>
                  <a:cubicBezTo>
                    <a:pt x="15998" y="9570"/>
                    <a:pt x="16214" y="9348"/>
                    <a:pt x="16430" y="9127"/>
                  </a:cubicBezTo>
                  <a:cubicBezTo>
                    <a:pt x="16502" y="8905"/>
                    <a:pt x="16574" y="8905"/>
                    <a:pt x="16718" y="8905"/>
                  </a:cubicBezTo>
                  <a:cubicBezTo>
                    <a:pt x="16718" y="9016"/>
                    <a:pt x="16934" y="9016"/>
                    <a:pt x="16934" y="9127"/>
                  </a:cubicBezTo>
                  <a:cubicBezTo>
                    <a:pt x="16862" y="9238"/>
                    <a:pt x="16862" y="9459"/>
                    <a:pt x="16790" y="9570"/>
                  </a:cubicBezTo>
                  <a:cubicBezTo>
                    <a:pt x="16718" y="9570"/>
                    <a:pt x="16574" y="9681"/>
                    <a:pt x="16574" y="9791"/>
                  </a:cubicBezTo>
                  <a:cubicBezTo>
                    <a:pt x="16574" y="9902"/>
                    <a:pt x="16790" y="9902"/>
                    <a:pt x="16790" y="9902"/>
                  </a:cubicBezTo>
                  <a:cubicBezTo>
                    <a:pt x="16790" y="9902"/>
                    <a:pt x="16502" y="10235"/>
                    <a:pt x="16574" y="10235"/>
                  </a:cubicBezTo>
                  <a:cubicBezTo>
                    <a:pt x="16646" y="10345"/>
                    <a:pt x="17006" y="9791"/>
                    <a:pt x="17078" y="9791"/>
                  </a:cubicBezTo>
                  <a:cubicBezTo>
                    <a:pt x="17222" y="9681"/>
                    <a:pt x="17366" y="9570"/>
                    <a:pt x="17510" y="9570"/>
                  </a:cubicBezTo>
                  <a:cubicBezTo>
                    <a:pt x="17654" y="9570"/>
                    <a:pt x="17654" y="9570"/>
                    <a:pt x="17726" y="9348"/>
                  </a:cubicBezTo>
                  <a:cubicBezTo>
                    <a:pt x="17870" y="9238"/>
                    <a:pt x="18086" y="9127"/>
                    <a:pt x="18230" y="8905"/>
                  </a:cubicBezTo>
                  <a:cubicBezTo>
                    <a:pt x="18302" y="8795"/>
                    <a:pt x="18446" y="8462"/>
                    <a:pt x="18590" y="8462"/>
                  </a:cubicBezTo>
                  <a:cubicBezTo>
                    <a:pt x="18662" y="8351"/>
                    <a:pt x="19094" y="8795"/>
                    <a:pt x="19094" y="8462"/>
                  </a:cubicBezTo>
                  <a:cubicBezTo>
                    <a:pt x="19094" y="8351"/>
                    <a:pt x="19022" y="8241"/>
                    <a:pt x="19094" y="8130"/>
                  </a:cubicBezTo>
                  <a:cubicBezTo>
                    <a:pt x="19166" y="8130"/>
                    <a:pt x="19238" y="8130"/>
                    <a:pt x="19310" y="8130"/>
                  </a:cubicBezTo>
                  <a:cubicBezTo>
                    <a:pt x="19454" y="8130"/>
                    <a:pt x="19382" y="8019"/>
                    <a:pt x="19454" y="7908"/>
                  </a:cubicBezTo>
                  <a:cubicBezTo>
                    <a:pt x="19598" y="7798"/>
                    <a:pt x="19670" y="7908"/>
                    <a:pt x="19670" y="7687"/>
                  </a:cubicBezTo>
                  <a:cubicBezTo>
                    <a:pt x="19670" y="7355"/>
                    <a:pt x="19886" y="7687"/>
                    <a:pt x="19958" y="7798"/>
                  </a:cubicBezTo>
                  <a:cubicBezTo>
                    <a:pt x="19958" y="7576"/>
                    <a:pt x="20174" y="7576"/>
                    <a:pt x="20174" y="7355"/>
                  </a:cubicBezTo>
                  <a:cubicBezTo>
                    <a:pt x="20174" y="7133"/>
                    <a:pt x="20246" y="6801"/>
                    <a:pt x="20174" y="6579"/>
                  </a:cubicBezTo>
                  <a:cubicBezTo>
                    <a:pt x="20030" y="6247"/>
                    <a:pt x="20102" y="6358"/>
                    <a:pt x="20246" y="6136"/>
                  </a:cubicBezTo>
                  <a:cubicBezTo>
                    <a:pt x="20390" y="6025"/>
                    <a:pt x="20462" y="5915"/>
                    <a:pt x="20606" y="6025"/>
                  </a:cubicBezTo>
                  <a:cubicBezTo>
                    <a:pt x="20822" y="6136"/>
                    <a:pt x="20822" y="6136"/>
                    <a:pt x="20894" y="5804"/>
                  </a:cubicBezTo>
                  <a:cubicBezTo>
                    <a:pt x="20966" y="5582"/>
                    <a:pt x="21110" y="5471"/>
                    <a:pt x="21182" y="5139"/>
                  </a:cubicBezTo>
                  <a:cubicBezTo>
                    <a:pt x="21182" y="4918"/>
                    <a:pt x="21254" y="4696"/>
                    <a:pt x="21398" y="4475"/>
                  </a:cubicBezTo>
                  <a:cubicBezTo>
                    <a:pt x="21542" y="4253"/>
                    <a:pt x="21398" y="4253"/>
                    <a:pt x="21398" y="4031"/>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42" name="Shape 842"/>
            <p:cNvSpPr/>
            <p:nvPr/>
          </p:nvSpPr>
          <p:spPr>
            <a:xfrm>
              <a:off x="10164561" y="2396472"/>
              <a:ext cx="1237237" cy="563735"/>
            </a:xfrm>
            <a:custGeom>
              <a:avLst/>
              <a:gdLst/>
              <a:ahLst/>
              <a:cxnLst>
                <a:cxn ang="0">
                  <a:pos x="wd2" y="hd2"/>
                </a:cxn>
                <a:cxn ang="5400000">
                  <a:pos x="wd2" y="hd2"/>
                </a:cxn>
                <a:cxn ang="10800000">
                  <a:pos x="wd2" y="hd2"/>
                </a:cxn>
                <a:cxn ang="16200000">
                  <a:pos x="wd2" y="hd2"/>
                </a:cxn>
              </a:cxnLst>
              <a:rect l="0" t="0" r="r" b="b"/>
              <a:pathLst>
                <a:path w="21302" h="21095" extrusionOk="0">
                  <a:moveTo>
                    <a:pt x="0" y="5782"/>
                  </a:moveTo>
                  <a:cubicBezTo>
                    <a:pt x="138" y="7053"/>
                    <a:pt x="413" y="7688"/>
                    <a:pt x="963" y="8006"/>
                  </a:cubicBezTo>
                  <a:cubicBezTo>
                    <a:pt x="1238" y="8323"/>
                    <a:pt x="1376" y="8641"/>
                    <a:pt x="1651" y="8959"/>
                  </a:cubicBezTo>
                  <a:cubicBezTo>
                    <a:pt x="1789" y="9594"/>
                    <a:pt x="1926" y="10547"/>
                    <a:pt x="2064" y="11182"/>
                  </a:cubicBezTo>
                  <a:cubicBezTo>
                    <a:pt x="2201" y="11500"/>
                    <a:pt x="2064" y="11500"/>
                    <a:pt x="2064" y="11818"/>
                  </a:cubicBezTo>
                  <a:cubicBezTo>
                    <a:pt x="1926" y="11818"/>
                    <a:pt x="2064" y="12135"/>
                    <a:pt x="2064" y="12453"/>
                  </a:cubicBezTo>
                  <a:cubicBezTo>
                    <a:pt x="1926" y="13406"/>
                    <a:pt x="1789" y="13406"/>
                    <a:pt x="2201" y="14041"/>
                  </a:cubicBezTo>
                  <a:cubicBezTo>
                    <a:pt x="2752" y="14359"/>
                    <a:pt x="3302" y="14041"/>
                    <a:pt x="3852" y="14676"/>
                  </a:cubicBezTo>
                  <a:cubicBezTo>
                    <a:pt x="4127" y="15312"/>
                    <a:pt x="4678" y="16265"/>
                    <a:pt x="4953" y="16900"/>
                  </a:cubicBezTo>
                  <a:cubicBezTo>
                    <a:pt x="5090" y="17218"/>
                    <a:pt x="5228" y="17853"/>
                    <a:pt x="5366" y="18488"/>
                  </a:cubicBezTo>
                  <a:cubicBezTo>
                    <a:pt x="5503" y="19123"/>
                    <a:pt x="5916" y="18806"/>
                    <a:pt x="6054" y="18806"/>
                  </a:cubicBezTo>
                  <a:cubicBezTo>
                    <a:pt x="6604" y="18806"/>
                    <a:pt x="7154" y="18806"/>
                    <a:pt x="7704" y="18806"/>
                  </a:cubicBezTo>
                  <a:cubicBezTo>
                    <a:pt x="7980" y="18806"/>
                    <a:pt x="8530" y="18806"/>
                    <a:pt x="8805" y="19123"/>
                  </a:cubicBezTo>
                  <a:cubicBezTo>
                    <a:pt x="9080" y="19441"/>
                    <a:pt x="9218" y="20076"/>
                    <a:pt x="9493" y="20076"/>
                  </a:cubicBezTo>
                  <a:cubicBezTo>
                    <a:pt x="9768" y="20394"/>
                    <a:pt x="10181" y="20712"/>
                    <a:pt x="10456" y="20712"/>
                  </a:cubicBezTo>
                  <a:cubicBezTo>
                    <a:pt x="10731" y="20394"/>
                    <a:pt x="11006" y="21347"/>
                    <a:pt x="11144" y="21029"/>
                  </a:cubicBezTo>
                  <a:cubicBezTo>
                    <a:pt x="11694" y="20394"/>
                    <a:pt x="12107" y="19759"/>
                    <a:pt x="12795" y="19441"/>
                  </a:cubicBezTo>
                  <a:cubicBezTo>
                    <a:pt x="13345" y="19441"/>
                    <a:pt x="14171" y="19759"/>
                    <a:pt x="14583" y="19123"/>
                  </a:cubicBezTo>
                  <a:cubicBezTo>
                    <a:pt x="14996" y="18488"/>
                    <a:pt x="15134" y="17535"/>
                    <a:pt x="15546" y="17218"/>
                  </a:cubicBezTo>
                  <a:cubicBezTo>
                    <a:pt x="15959" y="16900"/>
                    <a:pt x="15959" y="16582"/>
                    <a:pt x="15684" y="15947"/>
                  </a:cubicBezTo>
                  <a:cubicBezTo>
                    <a:pt x="15546" y="15629"/>
                    <a:pt x="15546" y="14994"/>
                    <a:pt x="15822" y="14676"/>
                  </a:cubicBezTo>
                  <a:cubicBezTo>
                    <a:pt x="16234" y="13723"/>
                    <a:pt x="16785" y="15629"/>
                    <a:pt x="17335" y="14359"/>
                  </a:cubicBezTo>
                  <a:cubicBezTo>
                    <a:pt x="17473" y="14041"/>
                    <a:pt x="17610" y="13723"/>
                    <a:pt x="17885" y="13723"/>
                  </a:cubicBezTo>
                  <a:cubicBezTo>
                    <a:pt x="18298" y="13406"/>
                    <a:pt x="18436" y="13723"/>
                    <a:pt x="18848" y="13088"/>
                  </a:cubicBezTo>
                  <a:cubicBezTo>
                    <a:pt x="18986" y="12771"/>
                    <a:pt x="18986" y="11818"/>
                    <a:pt x="19124" y="11818"/>
                  </a:cubicBezTo>
                  <a:cubicBezTo>
                    <a:pt x="19399" y="11500"/>
                    <a:pt x="19536" y="11500"/>
                    <a:pt x="19674" y="11500"/>
                  </a:cubicBezTo>
                  <a:cubicBezTo>
                    <a:pt x="20224" y="11182"/>
                    <a:pt x="20637" y="10865"/>
                    <a:pt x="21187" y="11182"/>
                  </a:cubicBezTo>
                  <a:cubicBezTo>
                    <a:pt x="21600" y="11182"/>
                    <a:pt x="20775" y="8959"/>
                    <a:pt x="20637" y="8959"/>
                  </a:cubicBezTo>
                  <a:cubicBezTo>
                    <a:pt x="20499" y="8641"/>
                    <a:pt x="20224" y="8323"/>
                    <a:pt x="19949" y="8641"/>
                  </a:cubicBezTo>
                  <a:cubicBezTo>
                    <a:pt x="19674" y="8641"/>
                    <a:pt x="19674" y="9276"/>
                    <a:pt x="19399" y="8959"/>
                  </a:cubicBezTo>
                  <a:cubicBezTo>
                    <a:pt x="19261" y="8641"/>
                    <a:pt x="18848" y="8323"/>
                    <a:pt x="18711" y="8641"/>
                  </a:cubicBezTo>
                  <a:cubicBezTo>
                    <a:pt x="18573" y="9276"/>
                    <a:pt x="18436" y="8959"/>
                    <a:pt x="18436" y="8323"/>
                  </a:cubicBezTo>
                  <a:cubicBezTo>
                    <a:pt x="18436" y="7688"/>
                    <a:pt x="18848" y="6418"/>
                    <a:pt x="18848" y="5782"/>
                  </a:cubicBezTo>
                  <a:cubicBezTo>
                    <a:pt x="18986" y="5147"/>
                    <a:pt x="19399" y="4194"/>
                    <a:pt x="18848" y="4194"/>
                  </a:cubicBezTo>
                  <a:cubicBezTo>
                    <a:pt x="18436" y="4194"/>
                    <a:pt x="18436" y="4512"/>
                    <a:pt x="18023" y="4194"/>
                  </a:cubicBezTo>
                  <a:cubicBezTo>
                    <a:pt x="17610" y="3876"/>
                    <a:pt x="17473" y="3876"/>
                    <a:pt x="17060" y="4512"/>
                  </a:cubicBezTo>
                  <a:cubicBezTo>
                    <a:pt x="16647" y="5147"/>
                    <a:pt x="16097" y="5465"/>
                    <a:pt x="15684" y="5782"/>
                  </a:cubicBezTo>
                  <a:cubicBezTo>
                    <a:pt x="14996" y="6100"/>
                    <a:pt x="14721" y="5782"/>
                    <a:pt x="14171" y="5782"/>
                  </a:cubicBezTo>
                  <a:cubicBezTo>
                    <a:pt x="13896" y="5465"/>
                    <a:pt x="13758" y="5465"/>
                    <a:pt x="13483" y="5147"/>
                  </a:cubicBezTo>
                  <a:cubicBezTo>
                    <a:pt x="13345" y="5147"/>
                    <a:pt x="13208" y="4512"/>
                    <a:pt x="12932" y="4512"/>
                  </a:cubicBezTo>
                  <a:cubicBezTo>
                    <a:pt x="12382" y="4194"/>
                    <a:pt x="12107" y="3559"/>
                    <a:pt x="11419" y="3241"/>
                  </a:cubicBezTo>
                  <a:cubicBezTo>
                    <a:pt x="11144" y="3241"/>
                    <a:pt x="10869" y="3559"/>
                    <a:pt x="10594" y="3876"/>
                  </a:cubicBezTo>
                  <a:cubicBezTo>
                    <a:pt x="10318" y="4194"/>
                    <a:pt x="10043" y="3876"/>
                    <a:pt x="9768" y="3559"/>
                  </a:cubicBezTo>
                  <a:cubicBezTo>
                    <a:pt x="9493" y="3241"/>
                    <a:pt x="9355" y="3241"/>
                    <a:pt x="9355" y="2288"/>
                  </a:cubicBezTo>
                  <a:cubicBezTo>
                    <a:pt x="9218" y="1653"/>
                    <a:pt x="9218" y="1653"/>
                    <a:pt x="8805" y="1335"/>
                  </a:cubicBezTo>
                  <a:cubicBezTo>
                    <a:pt x="8530" y="1018"/>
                    <a:pt x="8255" y="700"/>
                    <a:pt x="7980" y="700"/>
                  </a:cubicBezTo>
                  <a:cubicBezTo>
                    <a:pt x="7704" y="700"/>
                    <a:pt x="7292" y="-253"/>
                    <a:pt x="7154" y="65"/>
                  </a:cubicBezTo>
                  <a:cubicBezTo>
                    <a:pt x="6879" y="65"/>
                    <a:pt x="6329" y="1335"/>
                    <a:pt x="6191" y="1971"/>
                  </a:cubicBezTo>
                  <a:cubicBezTo>
                    <a:pt x="6191" y="2606"/>
                    <a:pt x="6604" y="3241"/>
                    <a:pt x="6466" y="3876"/>
                  </a:cubicBezTo>
                  <a:cubicBezTo>
                    <a:pt x="6329" y="4512"/>
                    <a:pt x="5916" y="5147"/>
                    <a:pt x="5641" y="4512"/>
                  </a:cubicBezTo>
                  <a:cubicBezTo>
                    <a:pt x="5366" y="4512"/>
                    <a:pt x="5228" y="4194"/>
                    <a:pt x="5090" y="4194"/>
                  </a:cubicBezTo>
                  <a:cubicBezTo>
                    <a:pt x="4953" y="4194"/>
                    <a:pt x="4815" y="4194"/>
                    <a:pt x="4678" y="4194"/>
                  </a:cubicBezTo>
                  <a:cubicBezTo>
                    <a:pt x="4265" y="3876"/>
                    <a:pt x="4265" y="3241"/>
                    <a:pt x="3852" y="2923"/>
                  </a:cubicBezTo>
                  <a:cubicBezTo>
                    <a:pt x="3577" y="2606"/>
                    <a:pt x="3164" y="2288"/>
                    <a:pt x="2889" y="2606"/>
                  </a:cubicBezTo>
                  <a:cubicBezTo>
                    <a:pt x="2476" y="2923"/>
                    <a:pt x="2201" y="3559"/>
                    <a:pt x="1789" y="3876"/>
                  </a:cubicBezTo>
                  <a:cubicBezTo>
                    <a:pt x="1513" y="4194"/>
                    <a:pt x="1238" y="4829"/>
                    <a:pt x="963" y="5147"/>
                  </a:cubicBezTo>
                  <a:cubicBezTo>
                    <a:pt x="550" y="5147"/>
                    <a:pt x="275" y="5782"/>
                    <a:pt x="0" y="5782"/>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43" name="Shape 843"/>
            <p:cNvSpPr/>
            <p:nvPr/>
          </p:nvSpPr>
          <p:spPr>
            <a:xfrm>
              <a:off x="7142661" y="1288240"/>
              <a:ext cx="501833" cy="908107"/>
            </a:xfrm>
            <a:custGeom>
              <a:avLst/>
              <a:gdLst/>
              <a:ahLst/>
              <a:cxnLst>
                <a:cxn ang="0">
                  <a:pos x="wd2" y="hd2"/>
                </a:cxn>
                <a:cxn ang="5400000">
                  <a:pos x="wd2" y="hd2"/>
                </a:cxn>
                <a:cxn ang="10800000">
                  <a:pos x="wd2" y="hd2"/>
                </a:cxn>
                <a:cxn ang="16200000">
                  <a:pos x="wd2" y="hd2"/>
                </a:cxn>
              </a:cxnLst>
              <a:rect l="0" t="0" r="r" b="b"/>
              <a:pathLst>
                <a:path w="21600" h="21440" extrusionOk="0">
                  <a:moveTo>
                    <a:pt x="20914" y="4840"/>
                  </a:moveTo>
                  <a:cubicBezTo>
                    <a:pt x="20571" y="4640"/>
                    <a:pt x="21257" y="4240"/>
                    <a:pt x="20914" y="3840"/>
                  </a:cubicBezTo>
                  <a:cubicBezTo>
                    <a:pt x="20571" y="3440"/>
                    <a:pt x="20914" y="3440"/>
                    <a:pt x="20914" y="3040"/>
                  </a:cubicBezTo>
                  <a:cubicBezTo>
                    <a:pt x="20914" y="2840"/>
                    <a:pt x="20571" y="2640"/>
                    <a:pt x="20571" y="2440"/>
                  </a:cubicBezTo>
                  <a:cubicBezTo>
                    <a:pt x="20229" y="2240"/>
                    <a:pt x="20571" y="2240"/>
                    <a:pt x="20571" y="2040"/>
                  </a:cubicBezTo>
                  <a:cubicBezTo>
                    <a:pt x="20229" y="1640"/>
                    <a:pt x="20229" y="1440"/>
                    <a:pt x="19543" y="1240"/>
                  </a:cubicBezTo>
                  <a:cubicBezTo>
                    <a:pt x="18857" y="1040"/>
                    <a:pt x="18171" y="1040"/>
                    <a:pt x="17486" y="840"/>
                  </a:cubicBezTo>
                  <a:cubicBezTo>
                    <a:pt x="16800" y="440"/>
                    <a:pt x="16114" y="-160"/>
                    <a:pt x="15086" y="40"/>
                  </a:cubicBezTo>
                  <a:cubicBezTo>
                    <a:pt x="14743" y="40"/>
                    <a:pt x="15086" y="640"/>
                    <a:pt x="15086" y="840"/>
                  </a:cubicBezTo>
                  <a:cubicBezTo>
                    <a:pt x="14743" y="1440"/>
                    <a:pt x="12686" y="1040"/>
                    <a:pt x="11657" y="840"/>
                  </a:cubicBezTo>
                  <a:cubicBezTo>
                    <a:pt x="11657" y="1240"/>
                    <a:pt x="11657" y="1440"/>
                    <a:pt x="11657" y="1840"/>
                  </a:cubicBezTo>
                  <a:cubicBezTo>
                    <a:pt x="11314" y="1840"/>
                    <a:pt x="10629" y="1640"/>
                    <a:pt x="9943" y="1840"/>
                  </a:cubicBezTo>
                  <a:cubicBezTo>
                    <a:pt x="9600" y="1840"/>
                    <a:pt x="9600" y="2040"/>
                    <a:pt x="9257" y="2240"/>
                  </a:cubicBezTo>
                  <a:cubicBezTo>
                    <a:pt x="9257" y="2440"/>
                    <a:pt x="8571" y="2640"/>
                    <a:pt x="8571" y="2840"/>
                  </a:cubicBezTo>
                  <a:cubicBezTo>
                    <a:pt x="8229" y="3040"/>
                    <a:pt x="8914" y="3440"/>
                    <a:pt x="8571" y="3440"/>
                  </a:cubicBezTo>
                  <a:cubicBezTo>
                    <a:pt x="8571" y="3640"/>
                    <a:pt x="8229" y="3640"/>
                    <a:pt x="8229" y="3840"/>
                  </a:cubicBezTo>
                  <a:cubicBezTo>
                    <a:pt x="7543" y="4040"/>
                    <a:pt x="6857" y="4440"/>
                    <a:pt x="6857" y="4840"/>
                  </a:cubicBezTo>
                  <a:cubicBezTo>
                    <a:pt x="6857" y="5240"/>
                    <a:pt x="6171" y="4840"/>
                    <a:pt x="5829" y="5240"/>
                  </a:cubicBezTo>
                  <a:cubicBezTo>
                    <a:pt x="5829" y="5640"/>
                    <a:pt x="5829" y="6040"/>
                    <a:pt x="5486" y="6440"/>
                  </a:cubicBezTo>
                  <a:cubicBezTo>
                    <a:pt x="5486" y="6840"/>
                    <a:pt x="4457" y="7040"/>
                    <a:pt x="4457" y="7440"/>
                  </a:cubicBezTo>
                  <a:cubicBezTo>
                    <a:pt x="4457" y="7640"/>
                    <a:pt x="5486" y="8040"/>
                    <a:pt x="5143" y="8240"/>
                  </a:cubicBezTo>
                  <a:cubicBezTo>
                    <a:pt x="4457" y="8640"/>
                    <a:pt x="3771" y="8440"/>
                    <a:pt x="3086" y="8640"/>
                  </a:cubicBezTo>
                  <a:cubicBezTo>
                    <a:pt x="2057" y="8840"/>
                    <a:pt x="1714" y="9440"/>
                    <a:pt x="1714" y="10040"/>
                  </a:cubicBezTo>
                  <a:cubicBezTo>
                    <a:pt x="2057" y="10440"/>
                    <a:pt x="2057" y="10840"/>
                    <a:pt x="2057" y="11240"/>
                  </a:cubicBezTo>
                  <a:cubicBezTo>
                    <a:pt x="2057" y="11840"/>
                    <a:pt x="1371" y="12040"/>
                    <a:pt x="2743" y="12440"/>
                  </a:cubicBezTo>
                  <a:cubicBezTo>
                    <a:pt x="3429" y="12840"/>
                    <a:pt x="3086" y="13040"/>
                    <a:pt x="2400" y="13240"/>
                  </a:cubicBezTo>
                  <a:cubicBezTo>
                    <a:pt x="2057" y="13440"/>
                    <a:pt x="2743" y="14240"/>
                    <a:pt x="2400" y="14640"/>
                  </a:cubicBezTo>
                  <a:cubicBezTo>
                    <a:pt x="2400" y="15040"/>
                    <a:pt x="1371" y="15040"/>
                    <a:pt x="1371" y="15440"/>
                  </a:cubicBezTo>
                  <a:cubicBezTo>
                    <a:pt x="1371" y="15640"/>
                    <a:pt x="1371" y="16440"/>
                    <a:pt x="1029" y="16440"/>
                  </a:cubicBezTo>
                  <a:cubicBezTo>
                    <a:pt x="1029" y="16440"/>
                    <a:pt x="343" y="16240"/>
                    <a:pt x="0" y="16240"/>
                  </a:cubicBezTo>
                  <a:cubicBezTo>
                    <a:pt x="0" y="17040"/>
                    <a:pt x="1371" y="17240"/>
                    <a:pt x="1371" y="17840"/>
                  </a:cubicBezTo>
                  <a:cubicBezTo>
                    <a:pt x="1029" y="18040"/>
                    <a:pt x="2057" y="19040"/>
                    <a:pt x="2400" y="19240"/>
                  </a:cubicBezTo>
                  <a:cubicBezTo>
                    <a:pt x="3086" y="19640"/>
                    <a:pt x="2743" y="19840"/>
                    <a:pt x="2743" y="20240"/>
                  </a:cubicBezTo>
                  <a:cubicBezTo>
                    <a:pt x="2743" y="20440"/>
                    <a:pt x="3429" y="20840"/>
                    <a:pt x="3429" y="21240"/>
                  </a:cubicBezTo>
                  <a:cubicBezTo>
                    <a:pt x="3086" y="21440"/>
                    <a:pt x="4457" y="21240"/>
                    <a:pt x="4800" y="21440"/>
                  </a:cubicBezTo>
                  <a:cubicBezTo>
                    <a:pt x="5486" y="21440"/>
                    <a:pt x="5143" y="21240"/>
                    <a:pt x="5143" y="20840"/>
                  </a:cubicBezTo>
                  <a:cubicBezTo>
                    <a:pt x="5143" y="19840"/>
                    <a:pt x="7886" y="20640"/>
                    <a:pt x="8229" y="20040"/>
                  </a:cubicBezTo>
                  <a:cubicBezTo>
                    <a:pt x="8571" y="19440"/>
                    <a:pt x="8914" y="18840"/>
                    <a:pt x="9257" y="18240"/>
                  </a:cubicBezTo>
                  <a:cubicBezTo>
                    <a:pt x="9257" y="17840"/>
                    <a:pt x="9257" y="17440"/>
                    <a:pt x="8914" y="17240"/>
                  </a:cubicBezTo>
                  <a:cubicBezTo>
                    <a:pt x="8571" y="16840"/>
                    <a:pt x="8914" y="16840"/>
                    <a:pt x="9600" y="16640"/>
                  </a:cubicBezTo>
                  <a:cubicBezTo>
                    <a:pt x="9943" y="16640"/>
                    <a:pt x="10971" y="16440"/>
                    <a:pt x="10971" y="16240"/>
                  </a:cubicBezTo>
                  <a:cubicBezTo>
                    <a:pt x="10971" y="16240"/>
                    <a:pt x="10971" y="16040"/>
                    <a:pt x="10971" y="16040"/>
                  </a:cubicBezTo>
                  <a:cubicBezTo>
                    <a:pt x="11314" y="16040"/>
                    <a:pt x="12000" y="16040"/>
                    <a:pt x="12000" y="15840"/>
                  </a:cubicBezTo>
                  <a:cubicBezTo>
                    <a:pt x="12000" y="15640"/>
                    <a:pt x="11657" y="15640"/>
                    <a:pt x="11657" y="15440"/>
                  </a:cubicBezTo>
                  <a:cubicBezTo>
                    <a:pt x="12000" y="15440"/>
                    <a:pt x="12343" y="15240"/>
                    <a:pt x="12343" y="15240"/>
                  </a:cubicBezTo>
                  <a:cubicBezTo>
                    <a:pt x="13029" y="14840"/>
                    <a:pt x="12686" y="14640"/>
                    <a:pt x="12000" y="14440"/>
                  </a:cubicBezTo>
                  <a:cubicBezTo>
                    <a:pt x="11314" y="14040"/>
                    <a:pt x="9943" y="13840"/>
                    <a:pt x="9943" y="13040"/>
                  </a:cubicBezTo>
                  <a:cubicBezTo>
                    <a:pt x="9943" y="12640"/>
                    <a:pt x="9943" y="12240"/>
                    <a:pt x="10286" y="11840"/>
                  </a:cubicBezTo>
                  <a:cubicBezTo>
                    <a:pt x="10629" y="11440"/>
                    <a:pt x="10629" y="11440"/>
                    <a:pt x="10286" y="11040"/>
                  </a:cubicBezTo>
                  <a:cubicBezTo>
                    <a:pt x="9943" y="11040"/>
                    <a:pt x="11314" y="10440"/>
                    <a:pt x="11314" y="10440"/>
                  </a:cubicBezTo>
                  <a:cubicBezTo>
                    <a:pt x="12000" y="10040"/>
                    <a:pt x="12343" y="9640"/>
                    <a:pt x="13371" y="9440"/>
                  </a:cubicBezTo>
                  <a:cubicBezTo>
                    <a:pt x="14400" y="9240"/>
                    <a:pt x="16114" y="8640"/>
                    <a:pt x="16800" y="8040"/>
                  </a:cubicBezTo>
                  <a:cubicBezTo>
                    <a:pt x="17486" y="7440"/>
                    <a:pt x="15771" y="7040"/>
                    <a:pt x="17143" y="6840"/>
                  </a:cubicBezTo>
                  <a:cubicBezTo>
                    <a:pt x="17829" y="6640"/>
                    <a:pt x="17486" y="6640"/>
                    <a:pt x="17143" y="6240"/>
                  </a:cubicBezTo>
                  <a:cubicBezTo>
                    <a:pt x="17143" y="6040"/>
                    <a:pt x="18171" y="5840"/>
                    <a:pt x="18514" y="5840"/>
                  </a:cubicBezTo>
                  <a:cubicBezTo>
                    <a:pt x="19200" y="5440"/>
                    <a:pt x="19543" y="5240"/>
                    <a:pt x="19886" y="5640"/>
                  </a:cubicBezTo>
                  <a:cubicBezTo>
                    <a:pt x="20229" y="5640"/>
                    <a:pt x="20571" y="5440"/>
                    <a:pt x="20571" y="5440"/>
                  </a:cubicBezTo>
                  <a:cubicBezTo>
                    <a:pt x="20914" y="5440"/>
                    <a:pt x="21257" y="5440"/>
                    <a:pt x="21600" y="5440"/>
                  </a:cubicBezTo>
                  <a:cubicBezTo>
                    <a:pt x="21600" y="5240"/>
                    <a:pt x="21257" y="5240"/>
                    <a:pt x="20914" y="4840"/>
                  </a:cubicBezTo>
                  <a:cubicBezTo>
                    <a:pt x="20571" y="4640"/>
                    <a:pt x="20914" y="5040"/>
                    <a:pt x="20914" y="484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44" name="Shape 844"/>
            <p:cNvSpPr/>
            <p:nvPr/>
          </p:nvSpPr>
          <p:spPr>
            <a:xfrm>
              <a:off x="7510855" y="1212173"/>
              <a:ext cx="425255" cy="706089"/>
            </a:xfrm>
            <a:custGeom>
              <a:avLst/>
              <a:gdLst/>
              <a:ahLst/>
              <a:cxnLst>
                <a:cxn ang="0">
                  <a:pos x="wd2" y="hd2"/>
                </a:cxn>
                <a:cxn ang="5400000">
                  <a:pos x="wd2" y="hd2"/>
                </a:cxn>
                <a:cxn ang="10800000">
                  <a:pos x="wd2" y="hd2"/>
                </a:cxn>
                <a:cxn ang="16200000">
                  <a:pos x="wd2" y="hd2"/>
                </a:cxn>
              </a:cxnLst>
              <a:rect l="0" t="0" r="r" b="b"/>
              <a:pathLst>
                <a:path w="21315" h="21395" extrusionOk="0">
                  <a:moveTo>
                    <a:pt x="21200" y="15171"/>
                  </a:moveTo>
                  <a:cubicBezTo>
                    <a:pt x="20800" y="14657"/>
                    <a:pt x="19600" y="14400"/>
                    <a:pt x="18800" y="14143"/>
                  </a:cubicBezTo>
                  <a:cubicBezTo>
                    <a:pt x="17600" y="13629"/>
                    <a:pt x="19200" y="13629"/>
                    <a:pt x="19600" y="13114"/>
                  </a:cubicBezTo>
                  <a:cubicBezTo>
                    <a:pt x="19600" y="13114"/>
                    <a:pt x="18000" y="11571"/>
                    <a:pt x="17600" y="11314"/>
                  </a:cubicBezTo>
                  <a:cubicBezTo>
                    <a:pt x="17600" y="11314"/>
                    <a:pt x="18400" y="11057"/>
                    <a:pt x="18400" y="11057"/>
                  </a:cubicBezTo>
                  <a:cubicBezTo>
                    <a:pt x="18400" y="10800"/>
                    <a:pt x="17600" y="10029"/>
                    <a:pt x="17600" y="9771"/>
                  </a:cubicBezTo>
                  <a:cubicBezTo>
                    <a:pt x="17600" y="9514"/>
                    <a:pt x="18000" y="9514"/>
                    <a:pt x="18000" y="9257"/>
                  </a:cubicBezTo>
                  <a:cubicBezTo>
                    <a:pt x="18400" y="9000"/>
                    <a:pt x="17600" y="8486"/>
                    <a:pt x="17600" y="8229"/>
                  </a:cubicBezTo>
                  <a:cubicBezTo>
                    <a:pt x="16800" y="7714"/>
                    <a:pt x="16000" y="7200"/>
                    <a:pt x="16800" y="6686"/>
                  </a:cubicBezTo>
                  <a:cubicBezTo>
                    <a:pt x="17200" y="6429"/>
                    <a:pt x="18000" y="6171"/>
                    <a:pt x="18000" y="5914"/>
                  </a:cubicBezTo>
                  <a:cubicBezTo>
                    <a:pt x="18400" y="5400"/>
                    <a:pt x="17600" y="5143"/>
                    <a:pt x="17600" y="4886"/>
                  </a:cubicBezTo>
                  <a:cubicBezTo>
                    <a:pt x="17200" y="4629"/>
                    <a:pt x="14400" y="3857"/>
                    <a:pt x="15200" y="3343"/>
                  </a:cubicBezTo>
                  <a:cubicBezTo>
                    <a:pt x="15200" y="3343"/>
                    <a:pt x="16000" y="3086"/>
                    <a:pt x="16000" y="3086"/>
                  </a:cubicBezTo>
                  <a:cubicBezTo>
                    <a:pt x="16000" y="3086"/>
                    <a:pt x="14800" y="2571"/>
                    <a:pt x="15600" y="2571"/>
                  </a:cubicBezTo>
                  <a:cubicBezTo>
                    <a:pt x="16800" y="2571"/>
                    <a:pt x="17600" y="1286"/>
                    <a:pt x="16400" y="771"/>
                  </a:cubicBezTo>
                  <a:cubicBezTo>
                    <a:pt x="16000" y="514"/>
                    <a:pt x="15200" y="514"/>
                    <a:pt x="14800" y="257"/>
                  </a:cubicBezTo>
                  <a:cubicBezTo>
                    <a:pt x="14400" y="0"/>
                    <a:pt x="14000" y="0"/>
                    <a:pt x="13600" y="0"/>
                  </a:cubicBezTo>
                  <a:cubicBezTo>
                    <a:pt x="12800" y="257"/>
                    <a:pt x="12400" y="0"/>
                    <a:pt x="11600" y="257"/>
                  </a:cubicBezTo>
                  <a:cubicBezTo>
                    <a:pt x="11200" y="514"/>
                    <a:pt x="10400" y="1029"/>
                    <a:pt x="10000" y="1286"/>
                  </a:cubicBezTo>
                  <a:cubicBezTo>
                    <a:pt x="10000" y="1543"/>
                    <a:pt x="10000" y="2571"/>
                    <a:pt x="9600" y="2571"/>
                  </a:cubicBezTo>
                  <a:cubicBezTo>
                    <a:pt x="9200" y="2829"/>
                    <a:pt x="8800" y="3086"/>
                    <a:pt x="8400" y="3343"/>
                  </a:cubicBezTo>
                  <a:cubicBezTo>
                    <a:pt x="8000" y="3343"/>
                    <a:pt x="7200" y="2829"/>
                    <a:pt x="6800" y="2829"/>
                  </a:cubicBezTo>
                  <a:cubicBezTo>
                    <a:pt x="6400" y="2829"/>
                    <a:pt x="6000" y="3086"/>
                    <a:pt x="5600" y="3086"/>
                  </a:cubicBezTo>
                  <a:cubicBezTo>
                    <a:pt x="4400" y="3343"/>
                    <a:pt x="3600" y="3086"/>
                    <a:pt x="2800" y="2571"/>
                  </a:cubicBezTo>
                  <a:cubicBezTo>
                    <a:pt x="2800" y="2314"/>
                    <a:pt x="2000" y="1800"/>
                    <a:pt x="1600" y="1800"/>
                  </a:cubicBezTo>
                  <a:cubicBezTo>
                    <a:pt x="1200" y="1800"/>
                    <a:pt x="400" y="2314"/>
                    <a:pt x="0" y="2314"/>
                  </a:cubicBezTo>
                  <a:cubicBezTo>
                    <a:pt x="800" y="2829"/>
                    <a:pt x="2000" y="3343"/>
                    <a:pt x="3200" y="3600"/>
                  </a:cubicBezTo>
                  <a:cubicBezTo>
                    <a:pt x="3600" y="3600"/>
                    <a:pt x="4400" y="3857"/>
                    <a:pt x="4800" y="4114"/>
                  </a:cubicBezTo>
                  <a:cubicBezTo>
                    <a:pt x="5200" y="4371"/>
                    <a:pt x="5200" y="4629"/>
                    <a:pt x="5600" y="4886"/>
                  </a:cubicBezTo>
                  <a:cubicBezTo>
                    <a:pt x="5600" y="5143"/>
                    <a:pt x="5200" y="5143"/>
                    <a:pt x="5600" y="5400"/>
                  </a:cubicBezTo>
                  <a:cubicBezTo>
                    <a:pt x="5600" y="5657"/>
                    <a:pt x="6400" y="5914"/>
                    <a:pt x="6000" y="6171"/>
                  </a:cubicBezTo>
                  <a:cubicBezTo>
                    <a:pt x="6000" y="6429"/>
                    <a:pt x="5600" y="6686"/>
                    <a:pt x="6000" y="6943"/>
                  </a:cubicBezTo>
                  <a:cubicBezTo>
                    <a:pt x="6000" y="6943"/>
                    <a:pt x="6400" y="7457"/>
                    <a:pt x="6400" y="7457"/>
                  </a:cubicBezTo>
                  <a:cubicBezTo>
                    <a:pt x="6000" y="7714"/>
                    <a:pt x="6000" y="8229"/>
                    <a:pt x="6000" y="8486"/>
                  </a:cubicBezTo>
                  <a:cubicBezTo>
                    <a:pt x="6000" y="8486"/>
                    <a:pt x="6800" y="9257"/>
                    <a:pt x="6800" y="9257"/>
                  </a:cubicBezTo>
                  <a:cubicBezTo>
                    <a:pt x="7200" y="9514"/>
                    <a:pt x="8000" y="9771"/>
                    <a:pt x="8400" y="9771"/>
                  </a:cubicBezTo>
                  <a:cubicBezTo>
                    <a:pt x="8800" y="10029"/>
                    <a:pt x="8800" y="10286"/>
                    <a:pt x="8800" y="10543"/>
                  </a:cubicBezTo>
                  <a:cubicBezTo>
                    <a:pt x="8800" y="10800"/>
                    <a:pt x="9200" y="11057"/>
                    <a:pt x="9200" y="11314"/>
                  </a:cubicBezTo>
                  <a:cubicBezTo>
                    <a:pt x="9200" y="11571"/>
                    <a:pt x="8400" y="11314"/>
                    <a:pt x="8000" y="11314"/>
                  </a:cubicBezTo>
                  <a:cubicBezTo>
                    <a:pt x="7600" y="11314"/>
                    <a:pt x="6400" y="12343"/>
                    <a:pt x="6400" y="12600"/>
                  </a:cubicBezTo>
                  <a:cubicBezTo>
                    <a:pt x="6000" y="12857"/>
                    <a:pt x="5600" y="12857"/>
                    <a:pt x="5200" y="13114"/>
                  </a:cubicBezTo>
                  <a:cubicBezTo>
                    <a:pt x="4800" y="13371"/>
                    <a:pt x="4400" y="13629"/>
                    <a:pt x="4000" y="13886"/>
                  </a:cubicBezTo>
                  <a:cubicBezTo>
                    <a:pt x="3600" y="13886"/>
                    <a:pt x="1600" y="14914"/>
                    <a:pt x="1600" y="14657"/>
                  </a:cubicBezTo>
                  <a:cubicBezTo>
                    <a:pt x="1600" y="15171"/>
                    <a:pt x="800" y="15429"/>
                    <a:pt x="800" y="15943"/>
                  </a:cubicBezTo>
                  <a:cubicBezTo>
                    <a:pt x="1200" y="16457"/>
                    <a:pt x="800" y="17229"/>
                    <a:pt x="1600" y="17229"/>
                  </a:cubicBezTo>
                  <a:cubicBezTo>
                    <a:pt x="2000" y="17229"/>
                    <a:pt x="1600" y="18514"/>
                    <a:pt x="1600" y="18771"/>
                  </a:cubicBezTo>
                  <a:cubicBezTo>
                    <a:pt x="1600" y="19286"/>
                    <a:pt x="800" y="19800"/>
                    <a:pt x="1600" y="20057"/>
                  </a:cubicBezTo>
                  <a:cubicBezTo>
                    <a:pt x="1600" y="20057"/>
                    <a:pt x="3200" y="20314"/>
                    <a:pt x="2800" y="20571"/>
                  </a:cubicBezTo>
                  <a:cubicBezTo>
                    <a:pt x="2800" y="20571"/>
                    <a:pt x="2000" y="20829"/>
                    <a:pt x="2000" y="20829"/>
                  </a:cubicBezTo>
                  <a:cubicBezTo>
                    <a:pt x="2800" y="20829"/>
                    <a:pt x="2800" y="20314"/>
                    <a:pt x="3200" y="20314"/>
                  </a:cubicBezTo>
                  <a:cubicBezTo>
                    <a:pt x="4000" y="20057"/>
                    <a:pt x="3200" y="21343"/>
                    <a:pt x="3200" y="21343"/>
                  </a:cubicBezTo>
                  <a:cubicBezTo>
                    <a:pt x="3200" y="21343"/>
                    <a:pt x="4400" y="20571"/>
                    <a:pt x="4400" y="20571"/>
                  </a:cubicBezTo>
                  <a:cubicBezTo>
                    <a:pt x="4800" y="20314"/>
                    <a:pt x="4400" y="21343"/>
                    <a:pt x="4400" y="21343"/>
                  </a:cubicBezTo>
                  <a:cubicBezTo>
                    <a:pt x="5600" y="21600"/>
                    <a:pt x="8000" y="20829"/>
                    <a:pt x="9200" y="20571"/>
                  </a:cubicBezTo>
                  <a:cubicBezTo>
                    <a:pt x="10800" y="20314"/>
                    <a:pt x="12400" y="20314"/>
                    <a:pt x="14400" y="20057"/>
                  </a:cubicBezTo>
                  <a:cubicBezTo>
                    <a:pt x="15600" y="19029"/>
                    <a:pt x="17200" y="18257"/>
                    <a:pt x="18400" y="17486"/>
                  </a:cubicBezTo>
                  <a:cubicBezTo>
                    <a:pt x="19200" y="16971"/>
                    <a:pt x="21600" y="15943"/>
                    <a:pt x="21200" y="15171"/>
                  </a:cubicBezTo>
                  <a:cubicBezTo>
                    <a:pt x="20800" y="14657"/>
                    <a:pt x="21600" y="15943"/>
                    <a:pt x="21200" y="15171"/>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45" name="Shape 845"/>
            <p:cNvSpPr/>
            <p:nvPr/>
          </p:nvSpPr>
          <p:spPr>
            <a:xfrm>
              <a:off x="6898907" y="1133449"/>
              <a:ext cx="1011944" cy="901273"/>
            </a:xfrm>
            <a:custGeom>
              <a:avLst/>
              <a:gdLst/>
              <a:ahLst/>
              <a:cxnLst>
                <a:cxn ang="0">
                  <a:pos x="wd2" y="hd2"/>
                </a:cxn>
                <a:cxn ang="5400000">
                  <a:pos x="wd2" y="hd2"/>
                </a:cxn>
                <a:cxn ang="10800000">
                  <a:pos x="wd2" y="hd2"/>
                </a:cxn>
                <a:cxn ang="16200000">
                  <a:pos x="wd2" y="hd2"/>
                </a:cxn>
              </a:cxnLst>
              <a:rect l="0" t="0" r="r" b="b"/>
              <a:pathLst>
                <a:path w="21371" h="21482" extrusionOk="0">
                  <a:moveTo>
                    <a:pt x="5643" y="20271"/>
                  </a:moveTo>
                  <a:cubicBezTo>
                    <a:pt x="5643" y="20271"/>
                    <a:pt x="5812" y="19665"/>
                    <a:pt x="5812" y="19463"/>
                  </a:cubicBezTo>
                  <a:cubicBezTo>
                    <a:pt x="5812" y="19060"/>
                    <a:pt x="5981" y="18858"/>
                    <a:pt x="6318" y="18656"/>
                  </a:cubicBezTo>
                  <a:cubicBezTo>
                    <a:pt x="6656" y="18252"/>
                    <a:pt x="6318" y="17646"/>
                    <a:pt x="6318" y="17445"/>
                  </a:cubicBezTo>
                  <a:cubicBezTo>
                    <a:pt x="6318" y="16839"/>
                    <a:pt x="6993" y="16839"/>
                    <a:pt x="6487" y="16435"/>
                  </a:cubicBezTo>
                  <a:cubicBezTo>
                    <a:pt x="6150" y="16032"/>
                    <a:pt x="5981" y="16032"/>
                    <a:pt x="6150" y="15426"/>
                  </a:cubicBezTo>
                  <a:cubicBezTo>
                    <a:pt x="6318" y="15022"/>
                    <a:pt x="6150" y="14618"/>
                    <a:pt x="6150" y="14215"/>
                  </a:cubicBezTo>
                  <a:cubicBezTo>
                    <a:pt x="5981" y="13609"/>
                    <a:pt x="5812" y="13003"/>
                    <a:pt x="6318" y="12600"/>
                  </a:cubicBezTo>
                  <a:cubicBezTo>
                    <a:pt x="6487" y="12398"/>
                    <a:pt x="6825" y="12398"/>
                    <a:pt x="6993" y="12196"/>
                  </a:cubicBezTo>
                  <a:cubicBezTo>
                    <a:pt x="7162" y="12196"/>
                    <a:pt x="7331" y="12398"/>
                    <a:pt x="7500" y="12196"/>
                  </a:cubicBezTo>
                  <a:cubicBezTo>
                    <a:pt x="7668" y="11792"/>
                    <a:pt x="7500" y="11590"/>
                    <a:pt x="7331" y="11389"/>
                  </a:cubicBezTo>
                  <a:cubicBezTo>
                    <a:pt x="7331" y="10985"/>
                    <a:pt x="7668" y="10783"/>
                    <a:pt x="7837" y="10379"/>
                  </a:cubicBezTo>
                  <a:cubicBezTo>
                    <a:pt x="7837" y="10177"/>
                    <a:pt x="8006" y="9572"/>
                    <a:pt x="8006" y="9168"/>
                  </a:cubicBezTo>
                  <a:cubicBezTo>
                    <a:pt x="8006" y="8764"/>
                    <a:pt x="8681" y="8764"/>
                    <a:pt x="8512" y="8562"/>
                  </a:cubicBezTo>
                  <a:cubicBezTo>
                    <a:pt x="8512" y="8159"/>
                    <a:pt x="8850" y="7957"/>
                    <a:pt x="9018" y="7553"/>
                  </a:cubicBezTo>
                  <a:cubicBezTo>
                    <a:pt x="9356" y="7149"/>
                    <a:pt x="9356" y="7351"/>
                    <a:pt x="9356" y="6746"/>
                  </a:cubicBezTo>
                  <a:cubicBezTo>
                    <a:pt x="9187" y="6544"/>
                    <a:pt x="9862" y="5534"/>
                    <a:pt x="10031" y="5534"/>
                  </a:cubicBezTo>
                  <a:cubicBezTo>
                    <a:pt x="10200" y="5332"/>
                    <a:pt x="10706" y="5534"/>
                    <a:pt x="10875" y="5534"/>
                  </a:cubicBezTo>
                  <a:cubicBezTo>
                    <a:pt x="10875" y="5131"/>
                    <a:pt x="10875" y="4929"/>
                    <a:pt x="10875" y="4525"/>
                  </a:cubicBezTo>
                  <a:cubicBezTo>
                    <a:pt x="11381" y="4727"/>
                    <a:pt x="11719" y="4727"/>
                    <a:pt x="12056" y="4929"/>
                  </a:cubicBezTo>
                  <a:cubicBezTo>
                    <a:pt x="12731" y="4929"/>
                    <a:pt x="12394" y="4121"/>
                    <a:pt x="12562" y="3718"/>
                  </a:cubicBezTo>
                  <a:cubicBezTo>
                    <a:pt x="12562" y="3718"/>
                    <a:pt x="12900" y="3718"/>
                    <a:pt x="13069" y="3718"/>
                  </a:cubicBezTo>
                  <a:cubicBezTo>
                    <a:pt x="13237" y="3516"/>
                    <a:pt x="13575" y="3112"/>
                    <a:pt x="13744" y="3516"/>
                  </a:cubicBezTo>
                  <a:cubicBezTo>
                    <a:pt x="14081" y="3718"/>
                    <a:pt x="14081" y="4121"/>
                    <a:pt x="14419" y="4323"/>
                  </a:cubicBezTo>
                  <a:cubicBezTo>
                    <a:pt x="14587" y="4323"/>
                    <a:pt x="14925" y="4323"/>
                    <a:pt x="15094" y="4323"/>
                  </a:cubicBezTo>
                  <a:cubicBezTo>
                    <a:pt x="15262" y="4323"/>
                    <a:pt x="15431" y="4121"/>
                    <a:pt x="15769" y="4121"/>
                  </a:cubicBezTo>
                  <a:cubicBezTo>
                    <a:pt x="15937" y="4121"/>
                    <a:pt x="16106" y="4525"/>
                    <a:pt x="16444" y="4525"/>
                  </a:cubicBezTo>
                  <a:cubicBezTo>
                    <a:pt x="16444" y="4323"/>
                    <a:pt x="17119" y="3919"/>
                    <a:pt x="17119" y="3919"/>
                  </a:cubicBezTo>
                  <a:cubicBezTo>
                    <a:pt x="17119" y="3314"/>
                    <a:pt x="17119" y="3112"/>
                    <a:pt x="17287" y="2708"/>
                  </a:cubicBezTo>
                  <a:cubicBezTo>
                    <a:pt x="17456" y="2506"/>
                    <a:pt x="17794" y="2103"/>
                    <a:pt x="17962" y="2103"/>
                  </a:cubicBezTo>
                  <a:cubicBezTo>
                    <a:pt x="18131" y="2103"/>
                    <a:pt x="18300" y="2103"/>
                    <a:pt x="18469" y="2103"/>
                  </a:cubicBezTo>
                  <a:cubicBezTo>
                    <a:pt x="18637" y="2103"/>
                    <a:pt x="18637" y="1901"/>
                    <a:pt x="18806" y="1901"/>
                  </a:cubicBezTo>
                  <a:cubicBezTo>
                    <a:pt x="18975" y="1901"/>
                    <a:pt x="19312" y="2304"/>
                    <a:pt x="19481" y="2304"/>
                  </a:cubicBezTo>
                  <a:cubicBezTo>
                    <a:pt x="19819" y="2506"/>
                    <a:pt x="19987" y="2708"/>
                    <a:pt x="19987" y="3314"/>
                  </a:cubicBezTo>
                  <a:cubicBezTo>
                    <a:pt x="20325" y="3314"/>
                    <a:pt x="21169" y="2708"/>
                    <a:pt x="20831" y="2304"/>
                  </a:cubicBezTo>
                  <a:cubicBezTo>
                    <a:pt x="21169" y="2506"/>
                    <a:pt x="20325" y="2506"/>
                    <a:pt x="20156" y="2506"/>
                  </a:cubicBezTo>
                  <a:cubicBezTo>
                    <a:pt x="21000" y="2304"/>
                    <a:pt x="19819" y="1699"/>
                    <a:pt x="19650" y="1901"/>
                  </a:cubicBezTo>
                  <a:cubicBezTo>
                    <a:pt x="19819" y="1699"/>
                    <a:pt x="19987" y="1901"/>
                    <a:pt x="19987" y="1901"/>
                  </a:cubicBezTo>
                  <a:cubicBezTo>
                    <a:pt x="20325" y="1901"/>
                    <a:pt x="20662" y="1901"/>
                    <a:pt x="20831" y="1699"/>
                  </a:cubicBezTo>
                  <a:cubicBezTo>
                    <a:pt x="21000" y="1699"/>
                    <a:pt x="21506" y="1295"/>
                    <a:pt x="21337" y="1093"/>
                  </a:cubicBezTo>
                  <a:cubicBezTo>
                    <a:pt x="21000" y="891"/>
                    <a:pt x="20494" y="689"/>
                    <a:pt x="19987" y="488"/>
                  </a:cubicBezTo>
                  <a:cubicBezTo>
                    <a:pt x="19819" y="286"/>
                    <a:pt x="19650" y="689"/>
                    <a:pt x="19481" y="891"/>
                  </a:cubicBezTo>
                  <a:cubicBezTo>
                    <a:pt x="19481" y="891"/>
                    <a:pt x="19144" y="1497"/>
                    <a:pt x="19144" y="1295"/>
                  </a:cubicBezTo>
                  <a:cubicBezTo>
                    <a:pt x="19144" y="1295"/>
                    <a:pt x="19144" y="1093"/>
                    <a:pt x="19144" y="891"/>
                  </a:cubicBezTo>
                  <a:cubicBezTo>
                    <a:pt x="19144" y="891"/>
                    <a:pt x="18806" y="891"/>
                    <a:pt x="18806" y="891"/>
                  </a:cubicBezTo>
                  <a:cubicBezTo>
                    <a:pt x="18975" y="689"/>
                    <a:pt x="19312" y="891"/>
                    <a:pt x="19312" y="689"/>
                  </a:cubicBezTo>
                  <a:cubicBezTo>
                    <a:pt x="19312" y="689"/>
                    <a:pt x="18806" y="689"/>
                    <a:pt x="18806" y="689"/>
                  </a:cubicBezTo>
                  <a:cubicBezTo>
                    <a:pt x="18806" y="488"/>
                    <a:pt x="19481" y="488"/>
                    <a:pt x="19481" y="286"/>
                  </a:cubicBezTo>
                  <a:cubicBezTo>
                    <a:pt x="19312" y="84"/>
                    <a:pt x="18300" y="-118"/>
                    <a:pt x="18469" y="286"/>
                  </a:cubicBezTo>
                  <a:cubicBezTo>
                    <a:pt x="18637" y="488"/>
                    <a:pt x="18637" y="488"/>
                    <a:pt x="18469" y="689"/>
                  </a:cubicBezTo>
                  <a:cubicBezTo>
                    <a:pt x="18300" y="891"/>
                    <a:pt x="17962" y="1295"/>
                    <a:pt x="17794" y="1295"/>
                  </a:cubicBezTo>
                  <a:cubicBezTo>
                    <a:pt x="17625" y="1295"/>
                    <a:pt x="17794" y="488"/>
                    <a:pt x="17794" y="488"/>
                  </a:cubicBezTo>
                  <a:cubicBezTo>
                    <a:pt x="17794" y="286"/>
                    <a:pt x="16950" y="1699"/>
                    <a:pt x="16781" y="1699"/>
                  </a:cubicBezTo>
                  <a:cubicBezTo>
                    <a:pt x="16275" y="1699"/>
                    <a:pt x="16781" y="891"/>
                    <a:pt x="16950" y="689"/>
                  </a:cubicBezTo>
                  <a:cubicBezTo>
                    <a:pt x="17119" y="689"/>
                    <a:pt x="17287" y="286"/>
                    <a:pt x="17287" y="286"/>
                  </a:cubicBezTo>
                  <a:cubicBezTo>
                    <a:pt x="17119" y="84"/>
                    <a:pt x="16781" y="-118"/>
                    <a:pt x="16781" y="84"/>
                  </a:cubicBezTo>
                  <a:cubicBezTo>
                    <a:pt x="16781" y="84"/>
                    <a:pt x="16950" y="286"/>
                    <a:pt x="16950" y="286"/>
                  </a:cubicBezTo>
                  <a:cubicBezTo>
                    <a:pt x="16950" y="286"/>
                    <a:pt x="16612" y="286"/>
                    <a:pt x="16444" y="286"/>
                  </a:cubicBezTo>
                  <a:cubicBezTo>
                    <a:pt x="16275" y="488"/>
                    <a:pt x="16444" y="286"/>
                    <a:pt x="16275" y="84"/>
                  </a:cubicBezTo>
                  <a:cubicBezTo>
                    <a:pt x="16275" y="84"/>
                    <a:pt x="15937" y="488"/>
                    <a:pt x="15937" y="488"/>
                  </a:cubicBezTo>
                  <a:cubicBezTo>
                    <a:pt x="15937" y="689"/>
                    <a:pt x="16275" y="891"/>
                    <a:pt x="16106" y="891"/>
                  </a:cubicBezTo>
                  <a:cubicBezTo>
                    <a:pt x="15937" y="891"/>
                    <a:pt x="15937" y="891"/>
                    <a:pt x="15937" y="891"/>
                  </a:cubicBezTo>
                  <a:cubicBezTo>
                    <a:pt x="15769" y="891"/>
                    <a:pt x="15769" y="1093"/>
                    <a:pt x="15769" y="1295"/>
                  </a:cubicBezTo>
                  <a:cubicBezTo>
                    <a:pt x="15937" y="891"/>
                    <a:pt x="15262" y="1093"/>
                    <a:pt x="15262" y="1093"/>
                  </a:cubicBezTo>
                  <a:cubicBezTo>
                    <a:pt x="15262" y="1093"/>
                    <a:pt x="15600" y="891"/>
                    <a:pt x="15600" y="689"/>
                  </a:cubicBezTo>
                  <a:cubicBezTo>
                    <a:pt x="15600" y="891"/>
                    <a:pt x="14925" y="1093"/>
                    <a:pt x="14756" y="1093"/>
                  </a:cubicBezTo>
                  <a:cubicBezTo>
                    <a:pt x="14587" y="1093"/>
                    <a:pt x="15262" y="1699"/>
                    <a:pt x="15262" y="1699"/>
                  </a:cubicBezTo>
                  <a:cubicBezTo>
                    <a:pt x="15262" y="1699"/>
                    <a:pt x="15094" y="2103"/>
                    <a:pt x="15094" y="2103"/>
                  </a:cubicBezTo>
                  <a:cubicBezTo>
                    <a:pt x="15094" y="2103"/>
                    <a:pt x="14587" y="1497"/>
                    <a:pt x="14587" y="1497"/>
                  </a:cubicBezTo>
                  <a:cubicBezTo>
                    <a:pt x="14587" y="1497"/>
                    <a:pt x="14250" y="2103"/>
                    <a:pt x="14250" y="1497"/>
                  </a:cubicBezTo>
                  <a:cubicBezTo>
                    <a:pt x="14081" y="1295"/>
                    <a:pt x="13575" y="1699"/>
                    <a:pt x="13406" y="1497"/>
                  </a:cubicBezTo>
                  <a:cubicBezTo>
                    <a:pt x="13575" y="1699"/>
                    <a:pt x="14081" y="1699"/>
                    <a:pt x="14081" y="1901"/>
                  </a:cubicBezTo>
                  <a:cubicBezTo>
                    <a:pt x="14081" y="1901"/>
                    <a:pt x="13912" y="1901"/>
                    <a:pt x="13912" y="2103"/>
                  </a:cubicBezTo>
                  <a:cubicBezTo>
                    <a:pt x="13912" y="2304"/>
                    <a:pt x="14081" y="2304"/>
                    <a:pt x="14081" y="2506"/>
                  </a:cubicBezTo>
                  <a:cubicBezTo>
                    <a:pt x="14081" y="2506"/>
                    <a:pt x="13575" y="2304"/>
                    <a:pt x="13575" y="2103"/>
                  </a:cubicBezTo>
                  <a:cubicBezTo>
                    <a:pt x="13406" y="2103"/>
                    <a:pt x="13406" y="2304"/>
                    <a:pt x="13406" y="2506"/>
                  </a:cubicBezTo>
                  <a:cubicBezTo>
                    <a:pt x="13237" y="2506"/>
                    <a:pt x="13237" y="2304"/>
                    <a:pt x="13237" y="2103"/>
                  </a:cubicBezTo>
                  <a:cubicBezTo>
                    <a:pt x="13237" y="2103"/>
                    <a:pt x="12900" y="2506"/>
                    <a:pt x="12900" y="2506"/>
                  </a:cubicBezTo>
                  <a:cubicBezTo>
                    <a:pt x="12731" y="2708"/>
                    <a:pt x="13069" y="2708"/>
                    <a:pt x="13069" y="2910"/>
                  </a:cubicBezTo>
                  <a:cubicBezTo>
                    <a:pt x="13069" y="2910"/>
                    <a:pt x="12731" y="2910"/>
                    <a:pt x="12731" y="2910"/>
                  </a:cubicBezTo>
                  <a:cubicBezTo>
                    <a:pt x="12562" y="2708"/>
                    <a:pt x="12731" y="2506"/>
                    <a:pt x="12731" y="2304"/>
                  </a:cubicBezTo>
                  <a:cubicBezTo>
                    <a:pt x="12731" y="2304"/>
                    <a:pt x="12225" y="2708"/>
                    <a:pt x="12225" y="2708"/>
                  </a:cubicBezTo>
                  <a:cubicBezTo>
                    <a:pt x="12225" y="2708"/>
                    <a:pt x="12225" y="2708"/>
                    <a:pt x="12394" y="2708"/>
                  </a:cubicBezTo>
                  <a:cubicBezTo>
                    <a:pt x="12225" y="2708"/>
                    <a:pt x="12056" y="3112"/>
                    <a:pt x="12056" y="3112"/>
                  </a:cubicBezTo>
                  <a:cubicBezTo>
                    <a:pt x="11887" y="2910"/>
                    <a:pt x="12225" y="2708"/>
                    <a:pt x="12056" y="2708"/>
                  </a:cubicBezTo>
                  <a:cubicBezTo>
                    <a:pt x="11887" y="2506"/>
                    <a:pt x="11719" y="2506"/>
                    <a:pt x="11719" y="2304"/>
                  </a:cubicBezTo>
                  <a:cubicBezTo>
                    <a:pt x="11719" y="2304"/>
                    <a:pt x="12056" y="2304"/>
                    <a:pt x="12056" y="2304"/>
                  </a:cubicBezTo>
                  <a:cubicBezTo>
                    <a:pt x="12056" y="2103"/>
                    <a:pt x="11550" y="1901"/>
                    <a:pt x="11381" y="1901"/>
                  </a:cubicBezTo>
                  <a:cubicBezTo>
                    <a:pt x="11381" y="2103"/>
                    <a:pt x="11550" y="2506"/>
                    <a:pt x="11550" y="2506"/>
                  </a:cubicBezTo>
                  <a:cubicBezTo>
                    <a:pt x="11550" y="2506"/>
                    <a:pt x="10875" y="2708"/>
                    <a:pt x="11044" y="2708"/>
                  </a:cubicBezTo>
                  <a:cubicBezTo>
                    <a:pt x="11044" y="2708"/>
                    <a:pt x="11381" y="2708"/>
                    <a:pt x="11381" y="2708"/>
                  </a:cubicBezTo>
                  <a:cubicBezTo>
                    <a:pt x="11381" y="2708"/>
                    <a:pt x="11212" y="2708"/>
                    <a:pt x="11212" y="2708"/>
                  </a:cubicBezTo>
                  <a:cubicBezTo>
                    <a:pt x="11381" y="3112"/>
                    <a:pt x="11719" y="2708"/>
                    <a:pt x="11550" y="2708"/>
                  </a:cubicBezTo>
                  <a:cubicBezTo>
                    <a:pt x="11719" y="2910"/>
                    <a:pt x="11550" y="3112"/>
                    <a:pt x="11550" y="3112"/>
                  </a:cubicBezTo>
                  <a:cubicBezTo>
                    <a:pt x="11550" y="3314"/>
                    <a:pt x="11212" y="2910"/>
                    <a:pt x="11212" y="2910"/>
                  </a:cubicBezTo>
                  <a:cubicBezTo>
                    <a:pt x="11044" y="2910"/>
                    <a:pt x="11044" y="2708"/>
                    <a:pt x="10875" y="2708"/>
                  </a:cubicBezTo>
                  <a:cubicBezTo>
                    <a:pt x="10875" y="2708"/>
                    <a:pt x="10706" y="3112"/>
                    <a:pt x="10537" y="2910"/>
                  </a:cubicBezTo>
                  <a:cubicBezTo>
                    <a:pt x="10537" y="2708"/>
                    <a:pt x="10031" y="3112"/>
                    <a:pt x="10031" y="3112"/>
                  </a:cubicBezTo>
                  <a:cubicBezTo>
                    <a:pt x="10031" y="3112"/>
                    <a:pt x="10031" y="3718"/>
                    <a:pt x="10031" y="3718"/>
                  </a:cubicBezTo>
                  <a:cubicBezTo>
                    <a:pt x="10031" y="3919"/>
                    <a:pt x="10200" y="3314"/>
                    <a:pt x="10369" y="3516"/>
                  </a:cubicBezTo>
                  <a:cubicBezTo>
                    <a:pt x="10369" y="3516"/>
                    <a:pt x="10706" y="3718"/>
                    <a:pt x="10706" y="3516"/>
                  </a:cubicBezTo>
                  <a:cubicBezTo>
                    <a:pt x="10706" y="3718"/>
                    <a:pt x="10537" y="3718"/>
                    <a:pt x="10537" y="3919"/>
                  </a:cubicBezTo>
                  <a:cubicBezTo>
                    <a:pt x="10369" y="3919"/>
                    <a:pt x="10537" y="4323"/>
                    <a:pt x="10369" y="4323"/>
                  </a:cubicBezTo>
                  <a:cubicBezTo>
                    <a:pt x="10369" y="4525"/>
                    <a:pt x="10200" y="4121"/>
                    <a:pt x="10200" y="4121"/>
                  </a:cubicBezTo>
                  <a:cubicBezTo>
                    <a:pt x="10031" y="4121"/>
                    <a:pt x="10031" y="4525"/>
                    <a:pt x="9862" y="4525"/>
                  </a:cubicBezTo>
                  <a:cubicBezTo>
                    <a:pt x="9862" y="4525"/>
                    <a:pt x="9862" y="4121"/>
                    <a:pt x="9862" y="4121"/>
                  </a:cubicBezTo>
                  <a:cubicBezTo>
                    <a:pt x="9693" y="4121"/>
                    <a:pt x="9693" y="4323"/>
                    <a:pt x="9525" y="4323"/>
                  </a:cubicBezTo>
                  <a:cubicBezTo>
                    <a:pt x="9525" y="4323"/>
                    <a:pt x="9525" y="3919"/>
                    <a:pt x="9525" y="3919"/>
                  </a:cubicBezTo>
                  <a:cubicBezTo>
                    <a:pt x="9525" y="3718"/>
                    <a:pt x="9356" y="4323"/>
                    <a:pt x="9187" y="4323"/>
                  </a:cubicBezTo>
                  <a:cubicBezTo>
                    <a:pt x="8850" y="4525"/>
                    <a:pt x="9356" y="3314"/>
                    <a:pt x="9356" y="3314"/>
                  </a:cubicBezTo>
                  <a:cubicBezTo>
                    <a:pt x="9187" y="3314"/>
                    <a:pt x="8850" y="3516"/>
                    <a:pt x="8850" y="3516"/>
                  </a:cubicBezTo>
                  <a:cubicBezTo>
                    <a:pt x="8681" y="3718"/>
                    <a:pt x="9018" y="3919"/>
                    <a:pt x="9018" y="3919"/>
                  </a:cubicBezTo>
                  <a:cubicBezTo>
                    <a:pt x="8850" y="3919"/>
                    <a:pt x="8850" y="3919"/>
                    <a:pt x="8681" y="3919"/>
                  </a:cubicBezTo>
                  <a:cubicBezTo>
                    <a:pt x="8681" y="3919"/>
                    <a:pt x="8681" y="4121"/>
                    <a:pt x="8512" y="4323"/>
                  </a:cubicBezTo>
                  <a:cubicBezTo>
                    <a:pt x="8681" y="4121"/>
                    <a:pt x="7837" y="4121"/>
                    <a:pt x="8175" y="4323"/>
                  </a:cubicBezTo>
                  <a:cubicBezTo>
                    <a:pt x="8175" y="4525"/>
                    <a:pt x="8512" y="4323"/>
                    <a:pt x="8512" y="4323"/>
                  </a:cubicBezTo>
                  <a:cubicBezTo>
                    <a:pt x="8512" y="4323"/>
                    <a:pt x="8343" y="4525"/>
                    <a:pt x="8512" y="4525"/>
                  </a:cubicBezTo>
                  <a:cubicBezTo>
                    <a:pt x="8512" y="4525"/>
                    <a:pt x="8681" y="4525"/>
                    <a:pt x="8681" y="4323"/>
                  </a:cubicBezTo>
                  <a:cubicBezTo>
                    <a:pt x="8681" y="4323"/>
                    <a:pt x="8681" y="4727"/>
                    <a:pt x="8512" y="4727"/>
                  </a:cubicBezTo>
                  <a:cubicBezTo>
                    <a:pt x="8343" y="4727"/>
                    <a:pt x="8343" y="4525"/>
                    <a:pt x="8175" y="4525"/>
                  </a:cubicBezTo>
                  <a:cubicBezTo>
                    <a:pt x="8006" y="4727"/>
                    <a:pt x="8006" y="5131"/>
                    <a:pt x="7837" y="5131"/>
                  </a:cubicBezTo>
                  <a:cubicBezTo>
                    <a:pt x="7837" y="5131"/>
                    <a:pt x="7331" y="5131"/>
                    <a:pt x="7331" y="5131"/>
                  </a:cubicBezTo>
                  <a:cubicBezTo>
                    <a:pt x="7331" y="5736"/>
                    <a:pt x="8512" y="4929"/>
                    <a:pt x="8512" y="4929"/>
                  </a:cubicBezTo>
                  <a:cubicBezTo>
                    <a:pt x="8681" y="4929"/>
                    <a:pt x="8850" y="4727"/>
                    <a:pt x="9018" y="4929"/>
                  </a:cubicBezTo>
                  <a:cubicBezTo>
                    <a:pt x="9356" y="4929"/>
                    <a:pt x="9187" y="4525"/>
                    <a:pt x="9018" y="4525"/>
                  </a:cubicBezTo>
                  <a:cubicBezTo>
                    <a:pt x="9187" y="4525"/>
                    <a:pt x="9187" y="4525"/>
                    <a:pt x="9187" y="4525"/>
                  </a:cubicBezTo>
                  <a:cubicBezTo>
                    <a:pt x="9356" y="4929"/>
                    <a:pt x="9525" y="4525"/>
                    <a:pt x="9693" y="4525"/>
                  </a:cubicBezTo>
                  <a:cubicBezTo>
                    <a:pt x="9525" y="4525"/>
                    <a:pt x="9525" y="4929"/>
                    <a:pt x="9356" y="4929"/>
                  </a:cubicBezTo>
                  <a:cubicBezTo>
                    <a:pt x="9525" y="4929"/>
                    <a:pt x="9693" y="4929"/>
                    <a:pt x="9693" y="4929"/>
                  </a:cubicBezTo>
                  <a:cubicBezTo>
                    <a:pt x="9693" y="4929"/>
                    <a:pt x="9356" y="5131"/>
                    <a:pt x="9356" y="5332"/>
                  </a:cubicBezTo>
                  <a:cubicBezTo>
                    <a:pt x="9356" y="5332"/>
                    <a:pt x="10200" y="4929"/>
                    <a:pt x="10200" y="5131"/>
                  </a:cubicBezTo>
                  <a:cubicBezTo>
                    <a:pt x="10031" y="5332"/>
                    <a:pt x="9525" y="5131"/>
                    <a:pt x="9525" y="5534"/>
                  </a:cubicBezTo>
                  <a:cubicBezTo>
                    <a:pt x="9356" y="6140"/>
                    <a:pt x="9018" y="5332"/>
                    <a:pt x="9018" y="5332"/>
                  </a:cubicBezTo>
                  <a:cubicBezTo>
                    <a:pt x="9018" y="5131"/>
                    <a:pt x="9018" y="5736"/>
                    <a:pt x="9018" y="5736"/>
                  </a:cubicBezTo>
                  <a:cubicBezTo>
                    <a:pt x="9018" y="5736"/>
                    <a:pt x="8850" y="5332"/>
                    <a:pt x="8681" y="5332"/>
                  </a:cubicBezTo>
                  <a:cubicBezTo>
                    <a:pt x="8512" y="5534"/>
                    <a:pt x="8175" y="5938"/>
                    <a:pt x="8175" y="6140"/>
                  </a:cubicBezTo>
                  <a:cubicBezTo>
                    <a:pt x="8175" y="6140"/>
                    <a:pt x="8512" y="5938"/>
                    <a:pt x="8512" y="5938"/>
                  </a:cubicBezTo>
                  <a:cubicBezTo>
                    <a:pt x="8512" y="6140"/>
                    <a:pt x="8850" y="5938"/>
                    <a:pt x="8850" y="6140"/>
                  </a:cubicBezTo>
                  <a:cubicBezTo>
                    <a:pt x="8850" y="5938"/>
                    <a:pt x="8343" y="6140"/>
                    <a:pt x="8343" y="6342"/>
                  </a:cubicBezTo>
                  <a:cubicBezTo>
                    <a:pt x="8512" y="6544"/>
                    <a:pt x="9018" y="6140"/>
                    <a:pt x="8850" y="6544"/>
                  </a:cubicBezTo>
                  <a:cubicBezTo>
                    <a:pt x="9018" y="6140"/>
                    <a:pt x="7837" y="6746"/>
                    <a:pt x="7837" y="6746"/>
                  </a:cubicBezTo>
                  <a:cubicBezTo>
                    <a:pt x="7837" y="6544"/>
                    <a:pt x="8850" y="6947"/>
                    <a:pt x="8681" y="6947"/>
                  </a:cubicBezTo>
                  <a:cubicBezTo>
                    <a:pt x="8512" y="7149"/>
                    <a:pt x="8343" y="6746"/>
                    <a:pt x="8175" y="6947"/>
                  </a:cubicBezTo>
                  <a:cubicBezTo>
                    <a:pt x="8175" y="6947"/>
                    <a:pt x="8175" y="6947"/>
                    <a:pt x="8175" y="6947"/>
                  </a:cubicBezTo>
                  <a:cubicBezTo>
                    <a:pt x="8175" y="7149"/>
                    <a:pt x="7668" y="6746"/>
                    <a:pt x="7500" y="7149"/>
                  </a:cubicBezTo>
                  <a:cubicBezTo>
                    <a:pt x="7500" y="7149"/>
                    <a:pt x="8006" y="7149"/>
                    <a:pt x="8006" y="7149"/>
                  </a:cubicBezTo>
                  <a:cubicBezTo>
                    <a:pt x="7668" y="7553"/>
                    <a:pt x="7331" y="7149"/>
                    <a:pt x="7500" y="7755"/>
                  </a:cubicBezTo>
                  <a:cubicBezTo>
                    <a:pt x="7500" y="7755"/>
                    <a:pt x="7162" y="7957"/>
                    <a:pt x="7162" y="7957"/>
                  </a:cubicBezTo>
                  <a:cubicBezTo>
                    <a:pt x="6993" y="8159"/>
                    <a:pt x="6993" y="8159"/>
                    <a:pt x="6993" y="8159"/>
                  </a:cubicBezTo>
                  <a:cubicBezTo>
                    <a:pt x="6993" y="8361"/>
                    <a:pt x="6825" y="8361"/>
                    <a:pt x="6825" y="8361"/>
                  </a:cubicBezTo>
                  <a:cubicBezTo>
                    <a:pt x="6825" y="8562"/>
                    <a:pt x="6993" y="8361"/>
                    <a:pt x="6993" y="8361"/>
                  </a:cubicBezTo>
                  <a:cubicBezTo>
                    <a:pt x="7162" y="8361"/>
                    <a:pt x="6993" y="8562"/>
                    <a:pt x="6993" y="8562"/>
                  </a:cubicBezTo>
                  <a:cubicBezTo>
                    <a:pt x="7162" y="8562"/>
                    <a:pt x="7500" y="8764"/>
                    <a:pt x="7668" y="8562"/>
                  </a:cubicBezTo>
                  <a:cubicBezTo>
                    <a:pt x="7331" y="8764"/>
                    <a:pt x="7331" y="8764"/>
                    <a:pt x="6993" y="8764"/>
                  </a:cubicBezTo>
                  <a:cubicBezTo>
                    <a:pt x="6825" y="8764"/>
                    <a:pt x="6318" y="8764"/>
                    <a:pt x="6318" y="8966"/>
                  </a:cubicBezTo>
                  <a:cubicBezTo>
                    <a:pt x="6318" y="8966"/>
                    <a:pt x="6487" y="8966"/>
                    <a:pt x="6487" y="8966"/>
                  </a:cubicBezTo>
                  <a:cubicBezTo>
                    <a:pt x="6487" y="8966"/>
                    <a:pt x="6318" y="9168"/>
                    <a:pt x="6318" y="9168"/>
                  </a:cubicBezTo>
                  <a:cubicBezTo>
                    <a:pt x="6318" y="9168"/>
                    <a:pt x="6656" y="8966"/>
                    <a:pt x="6656" y="9168"/>
                  </a:cubicBezTo>
                  <a:cubicBezTo>
                    <a:pt x="6656" y="9168"/>
                    <a:pt x="6318" y="9572"/>
                    <a:pt x="6318" y="9572"/>
                  </a:cubicBezTo>
                  <a:cubicBezTo>
                    <a:pt x="6318" y="9572"/>
                    <a:pt x="6487" y="9572"/>
                    <a:pt x="6487" y="9774"/>
                  </a:cubicBezTo>
                  <a:cubicBezTo>
                    <a:pt x="6487" y="9774"/>
                    <a:pt x="6150" y="9774"/>
                    <a:pt x="6150" y="9774"/>
                  </a:cubicBezTo>
                  <a:cubicBezTo>
                    <a:pt x="6150" y="9774"/>
                    <a:pt x="6487" y="9975"/>
                    <a:pt x="6487" y="9975"/>
                  </a:cubicBezTo>
                  <a:cubicBezTo>
                    <a:pt x="6318" y="9975"/>
                    <a:pt x="6150" y="9975"/>
                    <a:pt x="6150" y="9975"/>
                  </a:cubicBezTo>
                  <a:cubicBezTo>
                    <a:pt x="6150" y="10177"/>
                    <a:pt x="6318" y="10379"/>
                    <a:pt x="6487" y="10379"/>
                  </a:cubicBezTo>
                  <a:cubicBezTo>
                    <a:pt x="6150" y="10379"/>
                    <a:pt x="5812" y="10379"/>
                    <a:pt x="5643" y="10783"/>
                  </a:cubicBezTo>
                  <a:cubicBezTo>
                    <a:pt x="5643" y="10985"/>
                    <a:pt x="4968" y="10783"/>
                    <a:pt x="4968" y="10783"/>
                  </a:cubicBezTo>
                  <a:cubicBezTo>
                    <a:pt x="4968" y="11389"/>
                    <a:pt x="5981" y="10783"/>
                    <a:pt x="6150" y="10783"/>
                  </a:cubicBezTo>
                  <a:cubicBezTo>
                    <a:pt x="5981" y="10783"/>
                    <a:pt x="5812" y="11187"/>
                    <a:pt x="5812" y="11187"/>
                  </a:cubicBezTo>
                  <a:cubicBezTo>
                    <a:pt x="5306" y="11187"/>
                    <a:pt x="5643" y="11389"/>
                    <a:pt x="5475" y="11590"/>
                  </a:cubicBezTo>
                  <a:cubicBezTo>
                    <a:pt x="5306" y="11792"/>
                    <a:pt x="4968" y="11389"/>
                    <a:pt x="4800" y="11590"/>
                  </a:cubicBezTo>
                  <a:cubicBezTo>
                    <a:pt x="4800" y="11792"/>
                    <a:pt x="4293" y="12196"/>
                    <a:pt x="4293" y="12196"/>
                  </a:cubicBezTo>
                  <a:cubicBezTo>
                    <a:pt x="4293" y="12398"/>
                    <a:pt x="4462" y="12398"/>
                    <a:pt x="4462" y="12398"/>
                  </a:cubicBezTo>
                  <a:cubicBezTo>
                    <a:pt x="4462" y="12600"/>
                    <a:pt x="3956" y="12600"/>
                    <a:pt x="3956" y="12600"/>
                  </a:cubicBezTo>
                  <a:cubicBezTo>
                    <a:pt x="3956" y="12600"/>
                    <a:pt x="4125" y="12802"/>
                    <a:pt x="4125" y="13003"/>
                  </a:cubicBezTo>
                  <a:cubicBezTo>
                    <a:pt x="4125" y="13205"/>
                    <a:pt x="4462" y="13003"/>
                    <a:pt x="4631" y="13003"/>
                  </a:cubicBezTo>
                  <a:cubicBezTo>
                    <a:pt x="4800" y="12802"/>
                    <a:pt x="4968" y="13003"/>
                    <a:pt x="5137" y="12802"/>
                  </a:cubicBezTo>
                  <a:cubicBezTo>
                    <a:pt x="5137" y="12802"/>
                    <a:pt x="4968" y="12600"/>
                    <a:pt x="4968" y="12398"/>
                  </a:cubicBezTo>
                  <a:cubicBezTo>
                    <a:pt x="4968" y="12398"/>
                    <a:pt x="5306" y="12600"/>
                    <a:pt x="5475" y="12802"/>
                  </a:cubicBezTo>
                  <a:cubicBezTo>
                    <a:pt x="5475" y="12802"/>
                    <a:pt x="4968" y="13205"/>
                    <a:pt x="4968" y="13205"/>
                  </a:cubicBezTo>
                  <a:cubicBezTo>
                    <a:pt x="4800" y="13205"/>
                    <a:pt x="4631" y="13407"/>
                    <a:pt x="4631" y="13205"/>
                  </a:cubicBezTo>
                  <a:cubicBezTo>
                    <a:pt x="4462" y="13003"/>
                    <a:pt x="4293" y="13407"/>
                    <a:pt x="4125" y="13407"/>
                  </a:cubicBezTo>
                  <a:cubicBezTo>
                    <a:pt x="3956" y="13205"/>
                    <a:pt x="3956" y="12600"/>
                    <a:pt x="3787" y="13205"/>
                  </a:cubicBezTo>
                  <a:cubicBezTo>
                    <a:pt x="3450" y="14013"/>
                    <a:pt x="3281" y="13003"/>
                    <a:pt x="3450" y="13003"/>
                  </a:cubicBezTo>
                  <a:cubicBezTo>
                    <a:pt x="3112" y="13003"/>
                    <a:pt x="3450" y="13811"/>
                    <a:pt x="3112" y="13609"/>
                  </a:cubicBezTo>
                  <a:cubicBezTo>
                    <a:pt x="2437" y="13609"/>
                    <a:pt x="2943" y="14013"/>
                    <a:pt x="2775" y="14215"/>
                  </a:cubicBezTo>
                  <a:cubicBezTo>
                    <a:pt x="2606" y="14215"/>
                    <a:pt x="2606" y="13811"/>
                    <a:pt x="2606" y="13811"/>
                  </a:cubicBezTo>
                  <a:cubicBezTo>
                    <a:pt x="2268" y="13811"/>
                    <a:pt x="1931" y="14013"/>
                    <a:pt x="1762" y="14215"/>
                  </a:cubicBezTo>
                  <a:cubicBezTo>
                    <a:pt x="1762" y="14417"/>
                    <a:pt x="2437" y="14417"/>
                    <a:pt x="2606" y="14417"/>
                  </a:cubicBezTo>
                  <a:cubicBezTo>
                    <a:pt x="2606" y="14417"/>
                    <a:pt x="3112" y="14215"/>
                    <a:pt x="3112" y="14215"/>
                  </a:cubicBezTo>
                  <a:cubicBezTo>
                    <a:pt x="3281" y="14417"/>
                    <a:pt x="2437" y="14417"/>
                    <a:pt x="2437" y="14417"/>
                  </a:cubicBezTo>
                  <a:cubicBezTo>
                    <a:pt x="2268" y="14417"/>
                    <a:pt x="2268" y="14618"/>
                    <a:pt x="2100" y="14618"/>
                  </a:cubicBezTo>
                  <a:cubicBezTo>
                    <a:pt x="1931" y="14618"/>
                    <a:pt x="1762" y="14618"/>
                    <a:pt x="1593" y="14618"/>
                  </a:cubicBezTo>
                  <a:cubicBezTo>
                    <a:pt x="1256" y="14417"/>
                    <a:pt x="1087" y="14618"/>
                    <a:pt x="1425" y="14820"/>
                  </a:cubicBezTo>
                  <a:cubicBezTo>
                    <a:pt x="1593" y="14820"/>
                    <a:pt x="1931" y="14820"/>
                    <a:pt x="1931" y="15224"/>
                  </a:cubicBezTo>
                  <a:cubicBezTo>
                    <a:pt x="1931" y="15224"/>
                    <a:pt x="1762" y="15628"/>
                    <a:pt x="1762" y="15426"/>
                  </a:cubicBezTo>
                  <a:cubicBezTo>
                    <a:pt x="1593" y="15426"/>
                    <a:pt x="1931" y="15022"/>
                    <a:pt x="1593" y="14820"/>
                  </a:cubicBezTo>
                  <a:cubicBezTo>
                    <a:pt x="1087" y="14820"/>
                    <a:pt x="1425" y="15022"/>
                    <a:pt x="1256" y="15224"/>
                  </a:cubicBezTo>
                  <a:cubicBezTo>
                    <a:pt x="1256" y="15224"/>
                    <a:pt x="1256" y="14618"/>
                    <a:pt x="1087" y="14618"/>
                  </a:cubicBezTo>
                  <a:cubicBezTo>
                    <a:pt x="1087" y="14417"/>
                    <a:pt x="750" y="15628"/>
                    <a:pt x="918" y="15426"/>
                  </a:cubicBezTo>
                  <a:cubicBezTo>
                    <a:pt x="750" y="15426"/>
                    <a:pt x="750" y="15022"/>
                    <a:pt x="750" y="15022"/>
                  </a:cubicBezTo>
                  <a:cubicBezTo>
                    <a:pt x="581" y="15022"/>
                    <a:pt x="581" y="15426"/>
                    <a:pt x="581" y="15426"/>
                  </a:cubicBezTo>
                  <a:cubicBezTo>
                    <a:pt x="412" y="15628"/>
                    <a:pt x="75" y="15426"/>
                    <a:pt x="75" y="15628"/>
                  </a:cubicBezTo>
                  <a:cubicBezTo>
                    <a:pt x="75" y="15830"/>
                    <a:pt x="-94" y="16032"/>
                    <a:pt x="75" y="16032"/>
                  </a:cubicBezTo>
                  <a:cubicBezTo>
                    <a:pt x="243" y="16032"/>
                    <a:pt x="412" y="16032"/>
                    <a:pt x="581" y="16233"/>
                  </a:cubicBezTo>
                  <a:cubicBezTo>
                    <a:pt x="581" y="16233"/>
                    <a:pt x="-94" y="16435"/>
                    <a:pt x="75" y="16637"/>
                  </a:cubicBezTo>
                  <a:cubicBezTo>
                    <a:pt x="75" y="16839"/>
                    <a:pt x="412" y="16839"/>
                    <a:pt x="412" y="16839"/>
                  </a:cubicBezTo>
                  <a:cubicBezTo>
                    <a:pt x="412" y="16839"/>
                    <a:pt x="918" y="16637"/>
                    <a:pt x="918" y="16839"/>
                  </a:cubicBezTo>
                  <a:cubicBezTo>
                    <a:pt x="750" y="17041"/>
                    <a:pt x="243" y="16839"/>
                    <a:pt x="75" y="17243"/>
                  </a:cubicBezTo>
                  <a:cubicBezTo>
                    <a:pt x="-94" y="17445"/>
                    <a:pt x="918" y="17445"/>
                    <a:pt x="581" y="17848"/>
                  </a:cubicBezTo>
                  <a:cubicBezTo>
                    <a:pt x="581" y="17848"/>
                    <a:pt x="412" y="17445"/>
                    <a:pt x="243" y="17646"/>
                  </a:cubicBezTo>
                  <a:cubicBezTo>
                    <a:pt x="75" y="17848"/>
                    <a:pt x="75" y="18050"/>
                    <a:pt x="243" y="18252"/>
                  </a:cubicBezTo>
                  <a:cubicBezTo>
                    <a:pt x="412" y="18252"/>
                    <a:pt x="750" y="18454"/>
                    <a:pt x="918" y="18454"/>
                  </a:cubicBezTo>
                  <a:cubicBezTo>
                    <a:pt x="1087" y="18252"/>
                    <a:pt x="1256" y="17848"/>
                    <a:pt x="1425" y="18050"/>
                  </a:cubicBezTo>
                  <a:cubicBezTo>
                    <a:pt x="1256" y="18050"/>
                    <a:pt x="1087" y="18252"/>
                    <a:pt x="1087" y="18252"/>
                  </a:cubicBezTo>
                  <a:cubicBezTo>
                    <a:pt x="1087" y="18454"/>
                    <a:pt x="918" y="18454"/>
                    <a:pt x="750" y="18454"/>
                  </a:cubicBezTo>
                  <a:cubicBezTo>
                    <a:pt x="750" y="18454"/>
                    <a:pt x="1087" y="18656"/>
                    <a:pt x="1087" y="18858"/>
                  </a:cubicBezTo>
                  <a:cubicBezTo>
                    <a:pt x="1087" y="18858"/>
                    <a:pt x="581" y="18454"/>
                    <a:pt x="750" y="18858"/>
                  </a:cubicBezTo>
                  <a:cubicBezTo>
                    <a:pt x="750" y="19060"/>
                    <a:pt x="1256" y="19261"/>
                    <a:pt x="1256" y="19261"/>
                  </a:cubicBezTo>
                  <a:cubicBezTo>
                    <a:pt x="1256" y="19463"/>
                    <a:pt x="750" y="19060"/>
                    <a:pt x="581" y="19261"/>
                  </a:cubicBezTo>
                  <a:cubicBezTo>
                    <a:pt x="243" y="19261"/>
                    <a:pt x="581" y="18656"/>
                    <a:pt x="412" y="18656"/>
                  </a:cubicBezTo>
                  <a:cubicBezTo>
                    <a:pt x="412" y="18656"/>
                    <a:pt x="75" y="19060"/>
                    <a:pt x="243" y="19261"/>
                  </a:cubicBezTo>
                  <a:cubicBezTo>
                    <a:pt x="412" y="19261"/>
                    <a:pt x="243" y="19665"/>
                    <a:pt x="243" y="19665"/>
                  </a:cubicBezTo>
                  <a:cubicBezTo>
                    <a:pt x="412" y="19867"/>
                    <a:pt x="581" y="19463"/>
                    <a:pt x="750" y="19261"/>
                  </a:cubicBezTo>
                  <a:cubicBezTo>
                    <a:pt x="750" y="19261"/>
                    <a:pt x="750" y="19463"/>
                    <a:pt x="750" y="19463"/>
                  </a:cubicBezTo>
                  <a:cubicBezTo>
                    <a:pt x="918" y="19463"/>
                    <a:pt x="918" y="19261"/>
                    <a:pt x="1087" y="19261"/>
                  </a:cubicBezTo>
                  <a:cubicBezTo>
                    <a:pt x="1087" y="19261"/>
                    <a:pt x="1087" y="19665"/>
                    <a:pt x="918" y="19665"/>
                  </a:cubicBezTo>
                  <a:cubicBezTo>
                    <a:pt x="581" y="19867"/>
                    <a:pt x="1256" y="20271"/>
                    <a:pt x="1256" y="20069"/>
                  </a:cubicBezTo>
                  <a:cubicBezTo>
                    <a:pt x="1256" y="20473"/>
                    <a:pt x="75" y="20069"/>
                    <a:pt x="750" y="20675"/>
                  </a:cubicBezTo>
                  <a:cubicBezTo>
                    <a:pt x="1087" y="20876"/>
                    <a:pt x="1256" y="21078"/>
                    <a:pt x="1593" y="21078"/>
                  </a:cubicBezTo>
                  <a:cubicBezTo>
                    <a:pt x="1593" y="21078"/>
                    <a:pt x="2100" y="21482"/>
                    <a:pt x="2268" y="21482"/>
                  </a:cubicBezTo>
                  <a:cubicBezTo>
                    <a:pt x="2775" y="21482"/>
                    <a:pt x="3450" y="20876"/>
                    <a:pt x="3787" y="20473"/>
                  </a:cubicBezTo>
                  <a:cubicBezTo>
                    <a:pt x="3956" y="20069"/>
                    <a:pt x="4125" y="20069"/>
                    <a:pt x="4462" y="19867"/>
                  </a:cubicBezTo>
                  <a:cubicBezTo>
                    <a:pt x="4631" y="19665"/>
                    <a:pt x="4631" y="19060"/>
                    <a:pt x="4800" y="19060"/>
                  </a:cubicBezTo>
                  <a:cubicBezTo>
                    <a:pt x="4800" y="19060"/>
                    <a:pt x="4800" y="19665"/>
                    <a:pt x="4968" y="19665"/>
                  </a:cubicBezTo>
                  <a:cubicBezTo>
                    <a:pt x="5306" y="19867"/>
                    <a:pt x="5137" y="19867"/>
                    <a:pt x="5137" y="20069"/>
                  </a:cubicBezTo>
                  <a:cubicBezTo>
                    <a:pt x="5306" y="20069"/>
                    <a:pt x="5475" y="20069"/>
                    <a:pt x="5643" y="20271"/>
                  </a:cubicBezTo>
                  <a:cubicBezTo>
                    <a:pt x="5643" y="20473"/>
                    <a:pt x="5475" y="20069"/>
                    <a:pt x="5643" y="20271"/>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46" name="Shape 846"/>
            <p:cNvSpPr/>
            <p:nvPr/>
          </p:nvSpPr>
          <p:spPr>
            <a:xfrm>
              <a:off x="7769117" y="590856"/>
              <a:ext cx="6464532" cy="2371730"/>
            </a:xfrm>
            <a:custGeom>
              <a:avLst/>
              <a:gdLst/>
              <a:ahLst/>
              <a:cxnLst>
                <a:cxn ang="0">
                  <a:pos x="wd2" y="hd2"/>
                </a:cxn>
                <a:cxn ang="5400000">
                  <a:pos x="wd2" y="hd2"/>
                </a:cxn>
                <a:cxn ang="10800000">
                  <a:pos x="wd2" y="hd2"/>
                </a:cxn>
                <a:cxn ang="16200000">
                  <a:pos x="wd2" y="hd2"/>
                </a:cxn>
              </a:cxnLst>
              <a:rect l="0" t="0" r="r" b="b"/>
              <a:pathLst>
                <a:path w="21557" h="21438" extrusionOk="0">
                  <a:moveTo>
                    <a:pt x="21531" y="8457"/>
                  </a:moveTo>
                  <a:cubicBezTo>
                    <a:pt x="21477" y="8304"/>
                    <a:pt x="21397" y="8227"/>
                    <a:pt x="21344" y="8074"/>
                  </a:cubicBezTo>
                  <a:cubicBezTo>
                    <a:pt x="21317" y="7998"/>
                    <a:pt x="21291" y="7921"/>
                    <a:pt x="21237" y="7844"/>
                  </a:cubicBezTo>
                  <a:cubicBezTo>
                    <a:pt x="21211" y="7844"/>
                    <a:pt x="21157" y="7844"/>
                    <a:pt x="21131" y="7768"/>
                  </a:cubicBezTo>
                  <a:cubicBezTo>
                    <a:pt x="21131" y="7844"/>
                    <a:pt x="21157" y="7844"/>
                    <a:pt x="21157" y="7844"/>
                  </a:cubicBezTo>
                  <a:cubicBezTo>
                    <a:pt x="21184" y="7844"/>
                    <a:pt x="21104" y="7921"/>
                    <a:pt x="21077" y="7844"/>
                  </a:cubicBezTo>
                  <a:cubicBezTo>
                    <a:pt x="21077" y="7844"/>
                    <a:pt x="21104" y="7844"/>
                    <a:pt x="21104" y="7768"/>
                  </a:cubicBezTo>
                  <a:cubicBezTo>
                    <a:pt x="21077" y="7691"/>
                    <a:pt x="20944" y="7844"/>
                    <a:pt x="20917" y="7768"/>
                  </a:cubicBezTo>
                  <a:cubicBezTo>
                    <a:pt x="20971" y="7844"/>
                    <a:pt x="20971" y="7844"/>
                    <a:pt x="20971" y="8074"/>
                  </a:cubicBezTo>
                  <a:cubicBezTo>
                    <a:pt x="20944" y="8151"/>
                    <a:pt x="20997" y="8304"/>
                    <a:pt x="20997" y="8304"/>
                  </a:cubicBezTo>
                  <a:cubicBezTo>
                    <a:pt x="20971" y="8304"/>
                    <a:pt x="20971" y="8227"/>
                    <a:pt x="20971" y="8227"/>
                  </a:cubicBezTo>
                  <a:cubicBezTo>
                    <a:pt x="20944" y="8151"/>
                    <a:pt x="20944" y="8304"/>
                    <a:pt x="20917" y="8304"/>
                  </a:cubicBezTo>
                  <a:cubicBezTo>
                    <a:pt x="20917" y="8304"/>
                    <a:pt x="20864" y="7998"/>
                    <a:pt x="20864" y="7998"/>
                  </a:cubicBezTo>
                  <a:cubicBezTo>
                    <a:pt x="20864" y="7921"/>
                    <a:pt x="20864" y="7921"/>
                    <a:pt x="20864" y="7921"/>
                  </a:cubicBezTo>
                  <a:cubicBezTo>
                    <a:pt x="20864" y="7844"/>
                    <a:pt x="20837" y="7768"/>
                    <a:pt x="20864" y="7691"/>
                  </a:cubicBezTo>
                  <a:cubicBezTo>
                    <a:pt x="20891" y="7538"/>
                    <a:pt x="20837" y="7615"/>
                    <a:pt x="20811" y="7538"/>
                  </a:cubicBezTo>
                  <a:cubicBezTo>
                    <a:pt x="20811" y="7461"/>
                    <a:pt x="20757" y="7385"/>
                    <a:pt x="20731" y="7385"/>
                  </a:cubicBezTo>
                  <a:cubicBezTo>
                    <a:pt x="20544" y="7078"/>
                    <a:pt x="20384" y="6772"/>
                    <a:pt x="20197" y="6619"/>
                  </a:cubicBezTo>
                  <a:cubicBezTo>
                    <a:pt x="20144" y="6542"/>
                    <a:pt x="20117" y="6466"/>
                    <a:pt x="20091" y="6389"/>
                  </a:cubicBezTo>
                  <a:cubicBezTo>
                    <a:pt x="20064" y="6312"/>
                    <a:pt x="20011" y="6236"/>
                    <a:pt x="19957" y="6236"/>
                  </a:cubicBezTo>
                  <a:cubicBezTo>
                    <a:pt x="19877" y="6159"/>
                    <a:pt x="19797" y="6083"/>
                    <a:pt x="19691" y="5929"/>
                  </a:cubicBezTo>
                  <a:cubicBezTo>
                    <a:pt x="19611" y="5929"/>
                    <a:pt x="19504" y="5929"/>
                    <a:pt x="19451" y="5929"/>
                  </a:cubicBezTo>
                  <a:cubicBezTo>
                    <a:pt x="19397" y="5929"/>
                    <a:pt x="19371" y="5929"/>
                    <a:pt x="19344" y="5929"/>
                  </a:cubicBezTo>
                  <a:cubicBezTo>
                    <a:pt x="19344" y="5929"/>
                    <a:pt x="19317" y="5853"/>
                    <a:pt x="19317" y="5853"/>
                  </a:cubicBezTo>
                  <a:cubicBezTo>
                    <a:pt x="19291" y="5929"/>
                    <a:pt x="19291" y="6006"/>
                    <a:pt x="19264" y="5929"/>
                  </a:cubicBezTo>
                  <a:cubicBezTo>
                    <a:pt x="19184" y="5929"/>
                    <a:pt x="19104" y="5853"/>
                    <a:pt x="19024" y="5776"/>
                  </a:cubicBezTo>
                  <a:cubicBezTo>
                    <a:pt x="18997" y="5776"/>
                    <a:pt x="18917" y="5700"/>
                    <a:pt x="18917" y="5853"/>
                  </a:cubicBezTo>
                  <a:cubicBezTo>
                    <a:pt x="18891" y="6006"/>
                    <a:pt x="18864" y="6006"/>
                    <a:pt x="18917" y="6083"/>
                  </a:cubicBezTo>
                  <a:cubicBezTo>
                    <a:pt x="18971" y="6236"/>
                    <a:pt x="19024" y="6542"/>
                    <a:pt x="18891" y="6619"/>
                  </a:cubicBezTo>
                  <a:cubicBezTo>
                    <a:pt x="18864" y="6695"/>
                    <a:pt x="18784" y="6695"/>
                    <a:pt x="18757" y="6542"/>
                  </a:cubicBezTo>
                  <a:cubicBezTo>
                    <a:pt x="18731" y="6466"/>
                    <a:pt x="18731" y="6389"/>
                    <a:pt x="18651" y="6389"/>
                  </a:cubicBezTo>
                  <a:cubicBezTo>
                    <a:pt x="18571" y="6312"/>
                    <a:pt x="18624" y="6236"/>
                    <a:pt x="18597" y="6159"/>
                  </a:cubicBezTo>
                  <a:cubicBezTo>
                    <a:pt x="18597" y="6083"/>
                    <a:pt x="18517" y="6006"/>
                    <a:pt x="18491" y="6083"/>
                  </a:cubicBezTo>
                  <a:cubicBezTo>
                    <a:pt x="18411" y="6312"/>
                    <a:pt x="18277" y="6083"/>
                    <a:pt x="18171" y="6083"/>
                  </a:cubicBezTo>
                  <a:cubicBezTo>
                    <a:pt x="18064" y="6083"/>
                    <a:pt x="17957" y="6006"/>
                    <a:pt x="17851" y="6006"/>
                  </a:cubicBezTo>
                  <a:cubicBezTo>
                    <a:pt x="17797" y="6006"/>
                    <a:pt x="17771" y="6006"/>
                    <a:pt x="17717" y="6083"/>
                  </a:cubicBezTo>
                  <a:cubicBezTo>
                    <a:pt x="17664" y="6159"/>
                    <a:pt x="17691" y="6389"/>
                    <a:pt x="17691" y="6542"/>
                  </a:cubicBezTo>
                  <a:cubicBezTo>
                    <a:pt x="17691" y="6542"/>
                    <a:pt x="17691" y="6542"/>
                    <a:pt x="17691" y="6542"/>
                  </a:cubicBezTo>
                  <a:cubicBezTo>
                    <a:pt x="17664" y="6542"/>
                    <a:pt x="17637" y="6159"/>
                    <a:pt x="17611" y="6083"/>
                  </a:cubicBezTo>
                  <a:cubicBezTo>
                    <a:pt x="17584" y="6083"/>
                    <a:pt x="17477" y="6083"/>
                    <a:pt x="17451" y="5929"/>
                  </a:cubicBezTo>
                  <a:cubicBezTo>
                    <a:pt x="17451" y="5700"/>
                    <a:pt x="17557" y="5623"/>
                    <a:pt x="17451" y="5393"/>
                  </a:cubicBezTo>
                  <a:cubicBezTo>
                    <a:pt x="17397" y="5317"/>
                    <a:pt x="17344" y="5240"/>
                    <a:pt x="17264" y="5164"/>
                  </a:cubicBezTo>
                  <a:cubicBezTo>
                    <a:pt x="17104" y="5010"/>
                    <a:pt x="16917" y="5164"/>
                    <a:pt x="16757" y="5240"/>
                  </a:cubicBezTo>
                  <a:cubicBezTo>
                    <a:pt x="16677" y="5240"/>
                    <a:pt x="16597" y="5240"/>
                    <a:pt x="16491" y="5240"/>
                  </a:cubicBezTo>
                  <a:cubicBezTo>
                    <a:pt x="16464" y="5240"/>
                    <a:pt x="16464" y="5240"/>
                    <a:pt x="16437" y="5240"/>
                  </a:cubicBezTo>
                  <a:cubicBezTo>
                    <a:pt x="16384" y="5164"/>
                    <a:pt x="16437" y="5164"/>
                    <a:pt x="16464" y="5087"/>
                  </a:cubicBezTo>
                  <a:cubicBezTo>
                    <a:pt x="16464" y="5010"/>
                    <a:pt x="16331" y="4934"/>
                    <a:pt x="16331" y="4934"/>
                  </a:cubicBezTo>
                  <a:cubicBezTo>
                    <a:pt x="16304" y="4857"/>
                    <a:pt x="16197" y="4934"/>
                    <a:pt x="16171" y="4934"/>
                  </a:cubicBezTo>
                  <a:cubicBezTo>
                    <a:pt x="16171" y="4934"/>
                    <a:pt x="16277" y="4857"/>
                    <a:pt x="16251" y="4781"/>
                  </a:cubicBezTo>
                  <a:cubicBezTo>
                    <a:pt x="16224" y="4781"/>
                    <a:pt x="16197" y="4857"/>
                    <a:pt x="16171" y="4857"/>
                  </a:cubicBezTo>
                  <a:cubicBezTo>
                    <a:pt x="16144" y="4781"/>
                    <a:pt x="16091" y="4704"/>
                    <a:pt x="16091" y="4704"/>
                  </a:cubicBezTo>
                  <a:cubicBezTo>
                    <a:pt x="16064" y="4704"/>
                    <a:pt x="15984" y="4551"/>
                    <a:pt x="16037" y="4551"/>
                  </a:cubicBezTo>
                  <a:cubicBezTo>
                    <a:pt x="16064" y="4551"/>
                    <a:pt x="16117" y="4551"/>
                    <a:pt x="16144" y="4551"/>
                  </a:cubicBezTo>
                  <a:cubicBezTo>
                    <a:pt x="16224" y="4551"/>
                    <a:pt x="16117" y="4321"/>
                    <a:pt x="16091" y="4321"/>
                  </a:cubicBezTo>
                  <a:cubicBezTo>
                    <a:pt x="16037" y="4168"/>
                    <a:pt x="15904" y="4244"/>
                    <a:pt x="15824" y="4168"/>
                  </a:cubicBezTo>
                  <a:cubicBezTo>
                    <a:pt x="15771" y="4168"/>
                    <a:pt x="15744" y="4321"/>
                    <a:pt x="15691" y="4474"/>
                  </a:cubicBezTo>
                  <a:cubicBezTo>
                    <a:pt x="15691" y="4474"/>
                    <a:pt x="15504" y="4781"/>
                    <a:pt x="15504" y="4551"/>
                  </a:cubicBezTo>
                  <a:cubicBezTo>
                    <a:pt x="15531" y="4398"/>
                    <a:pt x="15557" y="4551"/>
                    <a:pt x="15611" y="4474"/>
                  </a:cubicBezTo>
                  <a:cubicBezTo>
                    <a:pt x="15611" y="4474"/>
                    <a:pt x="15584" y="4244"/>
                    <a:pt x="15557" y="4244"/>
                  </a:cubicBezTo>
                  <a:cubicBezTo>
                    <a:pt x="15557" y="4244"/>
                    <a:pt x="15397" y="4244"/>
                    <a:pt x="15397" y="4244"/>
                  </a:cubicBezTo>
                  <a:cubicBezTo>
                    <a:pt x="15424" y="4168"/>
                    <a:pt x="15477" y="4091"/>
                    <a:pt x="15531" y="4091"/>
                  </a:cubicBezTo>
                  <a:cubicBezTo>
                    <a:pt x="15557" y="4168"/>
                    <a:pt x="15744" y="4168"/>
                    <a:pt x="15744" y="4168"/>
                  </a:cubicBezTo>
                  <a:cubicBezTo>
                    <a:pt x="15744" y="4091"/>
                    <a:pt x="15584" y="4091"/>
                    <a:pt x="15557" y="4015"/>
                  </a:cubicBezTo>
                  <a:cubicBezTo>
                    <a:pt x="15504" y="4015"/>
                    <a:pt x="15451" y="4015"/>
                    <a:pt x="15397" y="4015"/>
                  </a:cubicBezTo>
                  <a:cubicBezTo>
                    <a:pt x="15291" y="3938"/>
                    <a:pt x="15184" y="3938"/>
                    <a:pt x="15077" y="3861"/>
                  </a:cubicBezTo>
                  <a:cubicBezTo>
                    <a:pt x="15051" y="3861"/>
                    <a:pt x="14944" y="3785"/>
                    <a:pt x="14944" y="3785"/>
                  </a:cubicBezTo>
                  <a:cubicBezTo>
                    <a:pt x="14944" y="3861"/>
                    <a:pt x="14971" y="3938"/>
                    <a:pt x="14944" y="3938"/>
                  </a:cubicBezTo>
                  <a:cubicBezTo>
                    <a:pt x="14917" y="4015"/>
                    <a:pt x="14891" y="4015"/>
                    <a:pt x="14864" y="4015"/>
                  </a:cubicBezTo>
                  <a:cubicBezTo>
                    <a:pt x="14837" y="4015"/>
                    <a:pt x="14704" y="4091"/>
                    <a:pt x="14731" y="4244"/>
                  </a:cubicBezTo>
                  <a:cubicBezTo>
                    <a:pt x="14757" y="4398"/>
                    <a:pt x="14811" y="4168"/>
                    <a:pt x="14837" y="4244"/>
                  </a:cubicBezTo>
                  <a:cubicBezTo>
                    <a:pt x="14837" y="4244"/>
                    <a:pt x="14757" y="4321"/>
                    <a:pt x="14784" y="4474"/>
                  </a:cubicBezTo>
                  <a:cubicBezTo>
                    <a:pt x="14811" y="4474"/>
                    <a:pt x="14784" y="4551"/>
                    <a:pt x="14784" y="4627"/>
                  </a:cubicBezTo>
                  <a:cubicBezTo>
                    <a:pt x="14811" y="4627"/>
                    <a:pt x="14837" y="4704"/>
                    <a:pt x="14837" y="4781"/>
                  </a:cubicBezTo>
                  <a:cubicBezTo>
                    <a:pt x="14837" y="4781"/>
                    <a:pt x="14731" y="4781"/>
                    <a:pt x="14704" y="4781"/>
                  </a:cubicBezTo>
                  <a:cubicBezTo>
                    <a:pt x="14651" y="4781"/>
                    <a:pt x="14704" y="4704"/>
                    <a:pt x="14704" y="4704"/>
                  </a:cubicBezTo>
                  <a:cubicBezTo>
                    <a:pt x="14677" y="4627"/>
                    <a:pt x="14597" y="4704"/>
                    <a:pt x="14597" y="4704"/>
                  </a:cubicBezTo>
                  <a:cubicBezTo>
                    <a:pt x="14544" y="4781"/>
                    <a:pt x="14491" y="4704"/>
                    <a:pt x="14464" y="4704"/>
                  </a:cubicBezTo>
                  <a:cubicBezTo>
                    <a:pt x="14437" y="4704"/>
                    <a:pt x="14544" y="4781"/>
                    <a:pt x="14544" y="4781"/>
                  </a:cubicBezTo>
                  <a:cubicBezTo>
                    <a:pt x="14624" y="4857"/>
                    <a:pt x="14544" y="5010"/>
                    <a:pt x="14517" y="4934"/>
                  </a:cubicBezTo>
                  <a:cubicBezTo>
                    <a:pt x="14491" y="4934"/>
                    <a:pt x="14491" y="4857"/>
                    <a:pt x="14491" y="4781"/>
                  </a:cubicBezTo>
                  <a:cubicBezTo>
                    <a:pt x="14464" y="4781"/>
                    <a:pt x="14437" y="4781"/>
                    <a:pt x="14411" y="4781"/>
                  </a:cubicBezTo>
                  <a:cubicBezTo>
                    <a:pt x="14357" y="4704"/>
                    <a:pt x="14304" y="4627"/>
                    <a:pt x="14224" y="4704"/>
                  </a:cubicBezTo>
                  <a:cubicBezTo>
                    <a:pt x="14144" y="4704"/>
                    <a:pt x="14091" y="4934"/>
                    <a:pt x="14011" y="4781"/>
                  </a:cubicBezTo>
                  <a:cubicBezTo>
                    <a:pt x="13957" y="4704"/>
                    <a:pt x="13904" y="4627"/>
                    <a:pt x="13877" y="4474"/>
                  </a:cubicBezTo>
                  <a:cubicBezTo>
                    <a:pt x="13851" y="4398"/>
                    <a:pt x="13797" y="4704"/>
                    <a:pt x="13771" y="4704"/>
                  </a:cubicBezTo>
                  <a:cubicBezTo>
                    <a:pt x="13744" y="4857"/>
                    <a:pt x="13717" y="5317"/>
                    <a:pt x="13637" y="5240"/>
                  </a:cubicBezTo>
                  <a:cubicBezTo>
                    <a:pt x="13584" y="5164"/>
                    <a:pt x="13531" y="5164"/>
                    <a:pt x="13477" y="5010"/>
                  </a:cubicBezTo>
                  <a:cubicBezTo>
                    <a:pt x="13451" y="4934"/>
                    <a:pt x="13397" y="4781"/>
                    <a:pt x="13371" y="4704"/>
                  </a:cubicBezTo>
                  <a:cubicBezTo>
                    <a:pt x="13344" y="4551"/>
                    <a:pt x="13291" y="4474"/>
                    <a:pt x="13264" y="4398"/>
                  </a:cubicBezTo>
                  <a:cubicBezTo>
                    <a:pt x="13211" y="4244"/>
                    <a:pt x="13317" y="4321"/>
                    <a:pt x="13344" y="4321"/>
                  </a:cubicBezTo>
                  <a:cubicBezTo>
                    <a:pt x="13371" y="4321"/>
                    <a:pt x="13424" y="4244"/>
                    <a:pt x="13424" y="4168"/>
                  </a:cubicBezTo>
                  <a:cubicBezTo>
                    <a:pt x="13424" y="4168"/>
                    <a:pt x="13291" y="3938"/>
                    <a:pt x="13291" y="3938"/>
                  </a:cubicBezTo>
                  <a:cubicBezTo>
                    <a:pt x="13291" y="3938"/>
                    <a:pt x="13371" y="3938"/>
                    <a:pt x="13371" y="3861"/>
                  </a:cubicBezTo>
                  <a:cubicBezTo>
                    <a:pt x="13344" y="3785"/>
                    <a:pt x="13291" y="3785"/>
                    <a:pt x="13291" y="3785"/>
                  </a:cubicBezTo>
                  <a:cubicBezTo>
                    <a:pt x="13291" y="3632"/>
                    <a:pt x="13424" y="3555"/>
                    <a:pt x="13291" y="3478"/>
                  </a:cubicBezTo>
                  <a:cubicBezTo>
                    <a:pt x="13264" y="3478"/>
                    <a:pt x="13237" y="3325"/>
                    <a:pt x="13184" y="3325"/>
                  </a:cubicBezTo>
                  <a:cubicBezTo>
                    <a:pt x="13157" y="3325"/>
                    <a:pt x="13104" y="3249"/>
                    <a:pt x="13077" y="3325"/>
                  </a:cubicBezTo>
                  <a:cubicBezTo>
                    <a:pt x="13051" y="3325"/>
                    <a:pt x="13051" y="3402"/>
                    <a:pt x="13024" y="3402"/>
                  </a:cubicBezTo>
                  <a:cubicBezTo>
                    <a:pt x="12997" y="3325"/>
                    <a:pt x="12997" y="3325"/>
                    <a:pt x="12971" y="3325"/>
                  </a:cubicBezTo>
                  <a:cubicBezTo>
                    <a:pt x="12944" y="3325"/>
                    <a:pt x="12891" y="3325"/>
                    <a:pt x="12864" y="3249"/>
                  </a:cubicBezTo>
                  <a:cubicBezTo>
                    <a:pt x="12837" y="3249"/>
                    <a:pt x="12811" y="3249"/>
                    <a:pt x="12784" y="3095"/>
                  </a:cubicBezTo>
                  <a:cubicBezTo>
                    <a:pt x="12757" y="3095"/>
                    <a:pt x="12784" y="3019"/>
                    <a:pt x="12731" y="3095"/>
                  </a:cubicBezTo>
                  <a:cubicBezTo>
                    <a:pt x="12731" y="3095"/>
                    <a:pt x="12704" y="3172"/>
                    <a:pt x="12677" y="3172"/>
                  </a:cubicBezTo>
                  <a:cubicBezTo>
                    <a:pt x="12651" y="3172"/>
                    <a:pt x="12651" y="3095"/>
                    <a:pt x="12624" y="3172"/>
                  </a:cubicBezTo>
                  <a:cubicBezTo>
                    <a:pt x="12624" y="3249"/>
                    <a:pt x="12597" y="3325"/>
                    <a:pt x="12597" y="3402"/>
                  </a:cubicBezTo>
                  <a:cubicBezTo>
                    <a:pt x="12597" y="3478"/>
                    <a:pt x="12651" y="3478"/>
                    <a:pt x="12624" y="3555"/>
                  </a:cubicBezTo>
                  <a:cubicBezTo>
                    <a:pt x="12597" y="3632"/>
                    <a:pt x="12624" y="3632"/>
                    <a:pt x="12597" y="3632"/>
                  </a:cubicBezTo>
                  <a:cubicBezTo>
                    <a:pt x="12571" y="3632"/>
                    <a:pt x="12517" y="3632"/>
                    <a:pt x="12491" y="3708"/>
                  </a:cubicBezTo>
                  <a:cubicBezTo>
                    <a:pt x="12517" y="3632"/>
                    <a:pt x="12597" y="3785"/>
                    <a:pt x="12597" y="3785"/>
                  </a:cubicBezTo>
                  <a:cubicBezTo>
                    <a:pt x="12571" y="3861"/>
                    <a:pt x="12491" y="3708"/>
                    <a:pt x="12437" y="3708"/>
                  </a:cubicBezTo>
                  <a:cubicBezTo>
                    <a:pt x="12384" y="3708"/>
                    <a:pt x="12304" y="3708"/>
                    <a:pt x="12224" y="3708"/>
                  </a:cubicBezTo>
                  <a:cubicBezTo>
                    <a:pt x="12197" y="3708"/>
                    <a:pt x="12197" y="3632"/>
                    <a:pt x="12171" y="3632"/>
                  </a:cubicBezTo>
                  <a:cubicBezTo>
                    <a:pt x="12144" y="3555"/>
                    <a:pt x="12064" y="3632"/>
                    <a:pt x="12037" y="3632"/>
                  </a:cubicBezTo>
                  <a:cubicBezTo>
                    <a:pt x="12011" y="3555"/>
                    <a:pt x="11957" y="3555"/>
                    <a:pt x="11931" y="3478"/>
                  </a:cubicBezTo>
                  <a:cubicBezTo>
                    <a:pt x="11931" y="3402"/>
                    <a:pt x="11984" y="3402"/>
                    <a:pt x="11984" y="3325"/>
                  </a:cubicBezTo>
                  <a:cubicBezTo>
                    <a:pt x="12011" y="3249"/>
                    <a:pt x="11771" y="3249"/>
                    <a:pt x="11744" y="3249"/>
                  </a:cubicBezTo>
                  <a:cubicBezTo>
                    <a:pt x="11611" y="3172"/>
                    <a:pt x="11504" y="3249"/>
                    <a:pt x="11371" y="3249"/>
                  </a:cubicBezTo>
                  <a:cubicBezTo>
                    <a:pt x="11291" y="3249"/>
                    <a:pt x="11317" y="3249"/>
                    <a:pt x="11344" y="3402"/>
                  </a:cubicBezTo>
                  <a:cubicBezTo>
                    <a:pt x="11344" y="3478"/>
                    <a:pt x="11291" y="3402"/>
                    <a:pt x="11291" y="3402"/>
                  </a:cubicBezTo>
                  <a:cubicBezTo>
                    <a:pt x="11237" y="3402"/>
                    <a:pt x="11264" y="3325"/>
                    <a:pt x="11264" y="3249"/>
                  </a:cubicBezTo>
                  <a:cubicBezTo>
                    <a:pt x="11264" y="3095"/>
                    <a:pt x="11237" y="2866"/>
                    <a:pt x="11184" y="3019"/>
                  </a:cubicBezTo>
                  <a:cubicBezTo>
                    <a:pt x="11184" y="3172"/>
                    <a:pt x="11077" y="3172"/>
                    <a:pt x="11024" y="3095"/>
                  </a:cubicBezTo>
                  <a:cubicBezTo>
                    <a:pt x="10997" y="3019"/>
                    <a:pt x="11051" y="2866"/>
                    <a:pt x="10944" y="2942"/>
                  </a:cubicBezTo>
                  <a:cubicBezTo>
                    <a:pt x="10917" y="2942"/>
                    <a:pt x="10891" y="2942"/>
                    <a:pt x="10864" y="2942"/>
                  </a:cubicBezTo>
                  <a:cubicBezTo>
                    <a:pt x="10837" y="2866"/>
                    <a:pt x="10811" y="2942"/>
                    <a:pt x="10757" y="3019"/>
                  </a:cubicBezTo>
                  <a:cubicBezTo>
                    <a:pt x="10704" y="3172"/>
                    <a:pt x="10837" y="3095"/>
                    <a:pt x="10837" y="3172"/>
                  </a:cubicBezTo>
                  <a:cubicBezTo>
                    <a:pt x="10837" y="3325"/>
                    <a:pt x="10731" y="3249"/>
                    <a:pt x="10704" y="3325"/>
                  </a:cubicBezTo>
                  <a:cubicBezTo>
                    <a:pt x="10677" y="3402"/>
                    <a:pt x="10624" y="3402"/>
                    <a:pt x="10571" y="3478"/>
                  </a:cubicBezTo>
                  <a:cubicBezTo>
                    <a:pt x="10517" y="3555"/>
                    <a:pt x="10464" y="3555"/>
                    <a:pt x="10384" y="3555"/>
                  </a:cubicBezTo>
                  <a:cubicBezTo>
                    <a:pt x="10331" y="3555"/>
                    <a:pt x="10331" y="3555"/>
                    <a:pt x="10304" y="3708"/>
                  </a:cubicBezTo>
                  <a:cubicBezTo>
                    <a:pt x="10277" y="3785"/>
                    <a:pt x="10171" y="3861"/>
                    <a:pt x="10144" y="3861"/>
                  </a:cubicBezTo>
                  <a:cubicBezTo>
                    <a:pt x="10144" y="3785"/>
                    <a:pt x="10197" y="3785"/>
                    <a:pt x="10197" y="3785"/>
                  </a:cubicBezTo>
                  <a:cubicBezTo>
                    <a:pt x="10251" y="3708"/>
                    <a:pt x="10251" y="3555"/>
                    <a:pt x="10277" y="3478"/>
                  </a:cubicBezTo>
                  <a:cubicBezTo>
                    <a:pt x="10304" y="3325"/>
                    <a:pt x="10331" y="3478"/>
                    <a:pt x="10357" y="3402"/>
                  </a:cubicBezTo>
                  <a:cubicBezTo>
                    <a:pt x="10384" y="3402"/>
                    <a:pt x="10384" y="3325"/>
                    <a:pt x="10411" y="3325"/>
                  </a:cubicBezTo>
                  <a:cubicBezTo>
                    <a:pt x="10491" y="3172"/>
                    <a:pt x="10597" y="3095"/>
                    <a:pt x="10677" y="2942"/>
                  </a:cubicBezTo>
                  <a:cubicBezTo>
                    <a:pt x="10731" y="2866"/>
                    <a:pt x="10784" y="2789"/>
                    <a:pt x="10837" y="2712"/>
                  </a:cubicBezTo>
                  <a:cubicBezTo>
                    <a:pt x="10944" y="2483"/>
                    <a:pt x="11077" y="2329"/>
                    <a:pt x="11184" y="2176"/>
                  </a:cubicBezTo>
                  <a:cubicBezTo>
                    <a:pt x="11264" y="2100"/>
                    <a:pt x="11344" y="1946"/>
                    <a:pt x="11264" y="1717"/>
                  </a:cubicBezTo>
                  <a:cubicBezTo>
                    <a:pt x="11237" y="1640"/>
                    <a:pt x="11237" y="1793"/>
                    <a:pt x="11211" y="1717"/>
                  </a:cubicBezTo>
                  <a:cubicBezTo>
                    <a:pt x="11184" y="1640"/>
                    <a:pt x="11157" y="1640"/>
                    <a:pt x="11131" y="1564"/>
                  </a:cubicBezTo>
                  <a:cubicBezTo>
                    <a:pt x="11131" y="1487"/>
                    <a:pt x="11264" y="1640"/>
                    <a:pt x="11264" y="1640"/>
                  </a:cubicBezTo>
                  <a:cubicBezTo>
                    <a:pt x="11291" y="1640"/>
                    <a:pt x="11371" y="1640"/>
                    <a:pt x="11317" y="1487"/>
                  </a:cubicBezTo>
                  <a:cubicBezTo>
                    <a:pt x="11291" y="1410"/>
                    <a:pt x="11291" y="1334"/>
                    <a:pt x="11264" y="1257"/>
                  </a:cubicBezTo>
                  <a:cubicBezTo>
                    <a:pt x="11237" y="1104"/>
                    <a:pt x="11211" y="1410"/>
                    <a:pt x="11184" y="1410"/>
                  </a:cubicBezTo>
                  <a:cubicBezTo>
                    <a:pt x="11184" y="1334"/>
                    <a:pt x="11184" y="1257"/>
                    <a:pt x="11184" y="1257"/>
                  </a:cubicBezTo>
                  <a:cubicBezTo>
                    <a:pt x="11184" y="1181"/>
                    <a:pt x="11184" y="1181"/>
                    <a:pt x="11157" y="1104"/>
                  </a:cubicBezTo>
                  <a:cubicBezTo>
                    <a:pt x="11157" y="1027"/>
                    <a:pt x="11104" y="951"/>
                    <a:pt x="11077" y="951"/>
                  </a:cubicBezTo>
                  <a:cubicBezTo>
                    <a:pt x="11024" y="874"/>
                    <a:pt x="10997" y="874"/>
                    <a:pt x="10944" y="798"/>
                  </a:cubicBezTo>
                  <a:cubicBezTo>
                    <a:pt x="10891" y="798"/>
                    <a:pt x="10891" y="798"/>
                    <a:pt x="10811" y="874"/>
                  </a:cubicBezTo>
                  <a:cubicBezTo>
                    <a:pt x="10757" y="874"/>
                    <a:pt x="10571" y="644"/>
                    <a:pt x="10544" y="874"/>
                  </a:cubicBezTo>
                  <a:cubicBezTo>
                    <a:pt x="10517" y="951"/>
                    <a:pt x="10357" y="1027"/>
                    <a:pt x="10331" y="951"/>
                  </a:cubicBezTo>
                  <a:cubicBezTo>
                    <a:pt x="10331" y="951"/>
                    <a:pt x="10491" y="644"/>
                    <a:pt x="10437" y="568"/>
                  </a:cubicBezTo>
                  <a:cubicBezTo>
                    <a:pt x="10437" y="568"/>
                    <a:pt x="10251" y="644"/>
                    <a:pt x="10224" y="568"/>
                  </a:cubicBezTo>
                  <a:cubicBezTo>
                    <a:pt x="10224" y="491"/>
                    <a:pt x="10277" y="491"/>
                    <a:pt x="10277" y="491"/>
                  </a:cubicBezTo>
                  <a:cubicBezTo>
                    <a:pt x="10277" y="415"/>
                    <a:pt x="10064" y="491"/>
                    <a:pt x="10064" y="491"/>
                  </a:cubicBezTo>
                  <a:cubicBezTo>
                    <a:pt x="10091" y="338"/>
                    <a:pt x="10197" y="415"/>
                    <a:pt x="10224" y="338"/>
                  </a:cubicBezTo>
                  <a:cubicBezTo>
                    <a:pt x="10251" y="261"/>
                    <a:pt x="10304" y="338"/>
                    <a:pt x="10277" y="261"/>
                  </a:cubicBezTo>
                  <a:cubicBezTo>
                    <a:pt x="10277" y="185"/>
                    <a:pt x="10277" y="108"/>
                    <a:pt x="10251" y="108"/>
                  </a:cubicBezTo>
                  <a:cubicBezTo>
                    <a:pt x="10171" y="108"/>
                    <a:pt x="10144" y="32"/>
                    <a:pt x="10064" y="32"/>
                  </a:cubicBezTo>
                  <a:cubicBezTo>
                    <a:pt x="10011" y="-45"/>
                    <a:pt x="9957" y="32"/>
                    <a:pt x="9904" y="108"/>
                  </a:cubicBezTo>
                  <a:cubicBezTo>
                    <a:pt x="9797" y="185"/>
                    <a:pt x="9691" y="415"/>
                    <a:pt x="9637" y="568"/>
                  </a:cubicBezTo>
                  <a:cubicBezTo>
                    <a:pt x="9611" y="644"/>
                    <a:pt x="9611" y="644"/>
                    <a:pt x="9637" y="721"/>
                  </a:cubicBezTo>
                  <a:cubicBezTo>
                    <a:pt x="9664" y="721"/>
                    <a:pt x="9637" y="798"/>
                    <a:pt x="9637" y="874"/>
                  </a:cubicBezTo>
                  <a:cubicBezTo>
                    <a:pt x="9637" y="1027"/>
                    <a:pt x="9744" y="951"/>
                    <a:pt x="9744" y="1027"/>
                  </a:cubicBezTo>
                  <a:cubicBezTo>
                    <a:pt x="9744" y="951"/>
                    <a:pt x="9611" y="1027"/>
                    <a:pt x="9584" y="1027"/>
                  </a:cubicBezTo>
                  <a:cubicBezTo>
                    <a:pt x="9557" y="1027"/>
                    <a:pt x="9397" y="951"/>
                    <a:pt x="9371" y="1027"/>
                  </a:cubicBezTo>
                  <a:cubicBezTo>
                    <a:pt x="9371" y="951"/>
                    <a:pt x="9451" y="1257"/>
                    <a:pt x="9451" y="1257"/>
                  </a:cubicBezTo>
                  <a:cubicBezTo>
                    <a:pt x="9477" y="1334"/>
                    <a:pt x="9344" y="1181"/>
                    <a:pt x="9317" y="1181"/>
                  </a:cubicBezTo>
                  <a:cubicBezTo>
                    <a:pt x="9291" y="1181"/>
                    <a:pt x="9237" y="1257"/>
                    <a:pt x="9184" y="1334"/>
                  </a:cubicBezTo>
                  <a:cubicBezTo>
                    <a:pt x="9184" y="1334"/>
                    <a:pt x="9184" y="1334"/>
                    <a:pt x="9157" y="1334"/>
                  </a:cubicBezTo>
                  <a:cubicBezTo>
                    <a:pt x="9104" y="1334"/>
                    <a:pt x="9157" y="1334"/>
                    <a:pt x="9131" y="1257"/>
                  </a:cubicBezTo>
                  <a:cubicBezTo>
                    <a:pt x="9131" y="1334"/>
                    <a:pt x="8997" y="1487"/>
                    <a:pt x="8997" y="1487"/>
                  </a:cubicBezTo>
                  <a:cubicBezTo>
                    <a:pt x="8997" y="1410"/>
                    <a:pt x="9051" y="1334"/>
                    <a:pt x="9051" y="1334"/>
                  </a:cubicBezTo>
                  <a:cubicBezTo>
                    <a:pt x="9051" y="1257"/>
                    <a:pt x="8917" y="1334"/>
                    <a:pt x="8891" y="1257"/>
                  </a:cubicBezTo>
                  <a:cubicBezTo>
                    <a:pt x="8891" y="1257"/>
                    <a:pt x="8944" y="1181"/>
                    <a:pt x="8944" y="1181"/>
                  </a:cubicBezTo>
                  <a:cubicBezTo>
                    <a:pt x="8917" y="1257"/>
                    <a:pt x="8784" y="1334"/>
                    <a:pt x="8731" y="1334"/>
                  </a:cubicBezTo>
                  <a:cubicBezTo>
                    <a:pt x="8597" y="1410"/>
                    <a:pt x="8757" y="1410"/>
                    <a:pt x="8784" y="1487"/>
                  </a:cubicBezTo>
                  <a:cubicBezTo>
                    <a:pt x="8757" y="1410"/>
                    <a:pt x="8624" y="1564"/>
                    <a:pt x="8597" y="1564"/>
                  </a:cubicBezTo>
                  <a:cubicBezTo>
                    <a:pt x="8571" y="1564"/>
                    <a:pt x="8544" y="1564"/>
                    <a:pt x="8517" y="1640"/>
                  </a:cubicBezTo>
                  <a:cubicBezTo>
                    <a:pt x="8491" y="1717"/>
                    <a:pt x="8437" y="1640"/>
                    <a:pt x="8384" y="1640"/>
                  </a:cubicBezTo>
                  <a:cubicBezTo>
                    <a:pt x="8357" y="1640"/>
                    <a:pt x="8331" y="1793"/>
                    <a:pt x="8277" y="1793"/>
                  </a:cubicBezTo>
                  <a:cubicBezTo>
                    <a:pt x="8224" y="1870"/>
                    <a:pt x="8197" y="1793"/>
                    <a:pt x="8171" y="1870"/>
                  </a:cubicBezTo>
                  <a:cubicBezTo>
                    <a:pt x="8144" y="1946"/>
                    <a:pt x="8117" y="2023"/>
                    <a:pt x="8091" y="2023"/>
                  </a:cubicBezTo>
                  <a:cubicBezTo>
                    <a:pt x="8037" y="2023"/>
                    <a:pt x="7984" y="2023"/>
                    <a:pt x="7957" y="2023"/>
                  </a:cubicBezTo>
                  <a:cubicBezTo>
                    <a:pt x="7957" y="2023"/>
                    <a:pt x="8037" y="2176"/>
                    <a:pt x="8037" y="2176"/>
                  </a:cubicBezTo>
                  <a:cubicBezTo>
                    <a:pt x="8011" y="2253"/>
                    <a:pt x="7851" y="2253"/>
                    <a:pt x="7851" y="2253"/>
                  </a:cubicBezTo>
                  <a:cubicBezTo>
                    <a:pt x="7851" y="2253"/>
                    <a:pt x="7957" y="2253"/>
                    <a:pt x="7957" y="2253"/>
                  </a:cubicBezTo>
                  <a:cubicBezTo>
                    <a:pt x="7957" y="2253"/>
                    <a:pt x="7904" y="2253"/>
                    <a:pt x="7877" y="2253"/>
                  </a:cubicBezTo>
                  <a:cubicBezTo>
                    <a:pt x="7904" y="2253"/>
                    <a:pt x="7957" y="2329"/>
                    <a:pt x="7957" y="2329"/>
                  </a:cubicBezTo>
                  <a:cubicBezTo>
                    <a:pt x="7931" y="2329"/>
                    <a:pt x="7931" y="2329"/>
                    <a:pt x="7904" y="2329"/>
                  </a:cubicBezTo>
                  <a:cubicBezTo>
                    <a:pt x="7931" y="2329"/>
                    <a:pt x="7904" y="2406"/>
                    <a:pt x="7904" y="2406"/>
                  </a:cubicBezTo>
                  <a:cubicBezTo>
                    <a:pt x="7904" y="2483"/>
                    <a:pt x="7824" y="2406"/>
                    <a:pt x="7824" y="2406"/>
                  </a:cubicBezTo>
                  <a:cubicBezTo>
                    <a:pt x="7824" y="2483"/>
                    <a:pt x="7877" y="2483"/>
                    <a:pt x="7877" y="2559"/>
                  </a:cubicBezTo>
                  <a:cubicBezTo>
                    <a:pt x="7904" y="2559"/>
                    <a:pt x="7851" y="2559"/>
                    <a:pt x="7851" y="2559"/>
                  </a:cubicBezTo>
                  <a:cubicBezTo>
                    <a:pt x="7851" y="2712"/>
                    <a:pt x="7957" y="2559"/>
                    <a:pt x="7931" y="2712"/>
                  </a:cubicBezTo>
                  <a:cubicBezTo>
                    <a:pt x="7877" y="2866"/>
                    <a:pt x="8011" y="2942"/>
                    <a:pt x="7931" y="3019"/>
                  </a:cubicBezTo>
                  <a:cubicBezTo>
                    <a:pt x="7877" y="3019"/>
                    <a:pt x="7824" y="3019"/>
                    <a:pt x="7771" y="3019"/>
                  </a:cubicBezTo>
                  <a:cubicBezTo>
                    <a:pt x="7744" y="3095"/>
                    <a:pt x="7744" y="3172"/>
                    <a:pt x="7691" y="3095"/>
                  </a:cubicBezTo>
                  <a:cubicBezTo>
                    <a:pt x="7664" y="3095"/>
                    <a:pt x="7637" y="3095"/>
                    <a:pt x="7611" y="3095"/>
                  </a:cubicBezTo>
                  <a:cubicBezTo>
                    <a:pt x="7504" y="3172"/>
                    <a:pt x="7397" y="3172"/>
                    <a:pt x="7291" y="3172"/>
                  </a:cubicBezTo>
                  <a:cubicBezTo>
                    <a:pt x="7237" y="3172"/>
                    <a:pt x="7184" y="3172"/>
                    <a:pt x="7157" y="3249"/>
                  </a:cubicBezTo>
                  <a:cubicBezTo>
                    <a:pt x="7131" y="3325"/>
                    <a:pt x="7104" y="3402"/>
                    <a:pt x="7104" y="3478"/>
                  </a:cubicBezTo>
                  <a:cubicBezTo>
                    <a:pt x="7104" y="3555"/>
                    <a:pt x="7157" y="3632"/>
                    <a:pt x="7157" y="3708"/>
                  </a:cubicBezTo>
                  <a:cubicBezTo>
                    <a:pt x="7131" y="3861"/>
                    <a:pt x="7131" y="3938"/>
                    <a:pt x="7157" y="4015"/>
                  </a:cubicBezTo>
                  <a:cubicBezTo>
                    <a:pt x="7211" y="4168"/>
                    <a:pt x="7291" y="4091"/>
                    <a:pt x="7344" y="4244"/>
                  </a:cubicBezTo>
                  <a:cubicBezTo>
                    <a:pt x="7344" y="4244"/>
                    <a:pt x="7397" y="4551"/>
                    <a:pt x="7397" y="4551"/>
                  </a:cubicBezTo>
                  <a:cubicBezTo>
                    <a:pt x="7291" y="4551"/>
                    <a:pt x="7264" y="4551"/>
                    <a:pt x="7184" y="4398"/>
                  </a:cubicBezTo>
                  <a:cubicBezTo>
                    <a:pt x="7104" y="4244"/>
                    <a:pt x="6971" y="4091"/>
                    <a:pt x="6864" y="4091"/>
                  </a:cubicBezTo>
                  <a:cubicBezTo>
                    <a:pt x="6811" y="4091"/>
                    <a:pt x="6837" y="4015"/>
                    <a:pt x="6784" y="3938"/>
                  </a:cubicBezTo>
                  <a:cubicBezTo>
                    <a:pt x="6757" y="3938"/>
                    <a:pt x="6651" y="3938"/>
                    <a:pt x="6651" y="4091"/>
                  </a:cubicBezTo>
                  <a:cubicBezTo>
                    <a:pt x="6651" y="4168"/>
                    <a:pt x="6757" y="4168"/>
                    <a:pt x="6757" y="4168"/>
                  </a:cubicBezTo>
                  <a:cubicBezTo>
                    <a:pt x="6757" y="4168"/>
                    <a:pt x="6677" y="4244"/>
                    <a:pt x="6704" y="4244"/>
                  </a:cubicBezTo>
                  <a:cubicBezTo>
                    <a:pt x="6757" y="4321"/>
                    <a:pt x="6784" y="4244"/>
                    <a:pt x="6811" y="4398"/>
                  </a:cubicBezTo>
                  <a:cubicBezTo>
                    <a:pt x="6811" y="4551"/>
                    <a:pt x="6731" y="4474"/>
                    <a:pt x="6704" y="4474"/>
                  </a:cubicBezTo>
                  <a:cubicBezTo>
                    <a:pt x="6651" y="4398"/>
                    <a:pt x="6624" y="4321"/>
                    <a:pt x="6571" y="4398"/>
                  </a:cubicBezTo>
                  <a:cubicBezTo>
                    <a:pt x="6517" y="4398"/>
                    <a:pt x="6544" y="4627"/>
                    <a:pt x="6571" y="4704"/>
                  </a:cubicBezTo>
                  <a:cubicBezTo>
                    <a:pt x="6597" y="4781"/>
                    <a:pt x="6651" y="4781"/>
                    <a:pt x="6677" y="4781"/>
                  </a:cubicBezTo>
                  <a:cubicBezTo>
                    <a:pt x="6731" y="4857"/>
                    <a:pt x="6784" y="4857"/>
                    <a:pt x="6811" y="4934"/>
                  </a:cubicBezTo>
                  <a:cubicBezTo>
                    <a:pt x="6837" y="5010"/>
                    <a:pt x="6837" y="5087"/>
                    <a:pt x="6837" y="5087"/>
                  </a:cubicBezTo>
                  <a:cubicBezTo>
                    <a:pt x="6864" y="5087"/>
                    <a:pt x="6891" y="5087"/>
                    <a:pt x="6917" y="5087"/>
                  </a:cubicBezTo>
                  <a:cubicBezTo>
                    <a:pt x="6917" y="5087"/>
                    <a:pt x="6837" y="5164"/>
                    <a:pt x="6837" y="5164"/>
                  </a:cubicBezTo>
                  <a:cubicBezTo>
                    <a:pt x="6784" y="5164"/>
                    <a:pt x="6784" y="5087"/>
                    <a:pt x="6757" y="5010"/>
                  </a:cubicBezTo>
                  <a:cubicBezTo>
                    <a:pt x="6704" y="4934"/>
                    <a:pt x="6624" y="4934"/>
                    <a:pt x="6544" y="4934"/>
                  </a:cubicBezTo>
                  <a:cubicBezTo>
                    <a:pt x="6517" y="4934"/>
                    <a:pt x="6384" y="4857"/>
                    <a:pt x="6437" y="4704"/>
                  </a:cubicBezTo>
                  <a:cubicBezTo>
                    <a:pt x="6464" y="4704"/>
                    <a:pt x="6437" y="4627"/>
                    <a:pt x="6437" y="4551"/>
                  </a:cubicBezTo>
                  <a:cubicBezTo>
                    <a:pt x="6411" y="4474"/>
                    <a:pt x="6437" y="4398"/>
                    <a:pt x="6437" y="4321"/>
                  </a:cubicBezTo>
                  <a:cubicBezTo>
                    <a:pt x="6464" y="4168"/>
                    <a:pt x="6491" y="3861"/>
                    <a:pt x="6437" y="3785"/>
                  </a:cubicBezTo>
                  <a:cubicBezTo>
                    <a:pt x="6331" y="3708"/>
                    <a:pt x="6411" y="4091"/>
                    <a:pt x="6384" y="4244"/>
                  </a:cubicBezTo>
                  <a:cubicBezTo>
                    <a:pt x="6331" y="4398"/>
                    <a:pt x="6251" y="4474"/>
                    <a:pt x="6197" y="4627"/>
                  </a:cubicBezTo>
                  <a:cubicBezTo>
                    <a:pt x="6117" y="4857"/>
                    <a:pt x="6144" y="4781"/>
                    <a:pt x="6197" y="4934"/>
                  </a:cubicBezTo>
                  <a:cubicBezTo>
                    <a:pt x="6224" y="5010"/>
                    <a:pt x="6304" y="5240"/>
                    <a:pt x="6304" y="5393"/>
                  </a:cubicBezTo>
                  <a:cubicBezTo>
                    <a:pt x="6304" y="5393"/>
                    <a:pt x="6277" y="5546"/>
                    <a:pt x="6251" y="5546"/>
                  </a:cubicBezTo>
                  <a:cubicBezTo>
                    <a:pt x="6224" y="5700"/>
                    <a:pt x="6197" y="5853"/>
                    <a:pt x="6197" y="6006"/>
                  </a:cubicBezTo>
                  <a:cubicBezTo>
                    <a:pt x="6197" y="6006"/>
                    <a:pt x="6224" y="6389"/>
                    <a:pt x="6251" y="6389"/>
                  </a:cubicBezTo>
                  <a:cubicBezTo>
                    <a:pt x="6304" y="6389"/>
                    <a:pt x="6357" y="6389"/>
                    <a:pt x="6411" y="6312"/>
                  </a:cubicBezTo>
                  <a:cubicBezTo>
                    <a:pt x="6464" y="6236"/>
                    <a:pt x="6544" y="6312"/>
                    <a:pt x="6597" y="6389"/>
                  </a:cubicBezTo>
                  <a:cubicBezTo>
                    <a:pt x="6677" y="6389"/>
                    <a:pt x="6731" y="6542"/>
                    <a:pt x="6757" y="6772"/>
                  </a:cubicBezTo>
                  <a:cubicBezTo>
                    <a:pt x="6784" y="6925"/>
                    <a:pt x="6677" y="7155"/>
                    <a:pt x="6731" y="7232"/>
                  </a:cubicBezTo>
                  <a:cubicBezTo>
                    <a:pt x="6731" y="7232"/>
                    <a:pt x="6891" y="7385"/>
                    <a:pt x="6891" y="7385"/>
                  </a:cubicBezTo>
                  <a:cubicBezTo>
                    <a:pt x="6891" y="7461"/>
                    <a:pt x="6704" y="7308"/>
                    <a:pt x="6677" y="7308"/>
                  </a:cubicBezTo>
                  <a:cubicBezTo>
                    <a:pt x="6677" y="7308"/>
                    <a:pt x="6651" y="7078"/>
                    <a:pt x="6651" y="7078"/>
                  </a:cubicBezTo>
                  <a:cubicBezTo>
                    <a:pt x="6677" y="6925"/>
                    <a:pt x="6704" y="6849"/>
                    <a:pt x="6651" y="6772"/>
                  </a:cubicBezTo>
                  <a:cubicBezTo>
                    <a:pt x="6597" y="6695"/>
                    <a:pt x="6624" y="6542"/>
                    <a:pt x="6571" y="6466"/>
                  </a:cubicBezTo>
                  <a:cubicBezTo>
                    <a:pt x="6517" y="6466"/>
                    <a:pt x="6464" y="6542"/>
                    <a:pt x="6411" y="6542"/>
                  </a:cubicBezTo>
                  <a:cubicBezTo>
                    <a:pt x="6411" y="6542"/>
                    <a:pt x="6304" y="6619"/>
                    <a:pt x="6304" y="6695"/>
                  </a:cubicBezTo>
                  <a:cubicBezTo>
                    <a:pt x="6331" y="6695"/>
                    <a:pt x="6357" y="6695"/>
                    <a:pt x="6331" y="6695"/>
                  </a:cubicBezTo>
                  <a:cubicBezTo>
                    <a:pt x="6331" y="6772"/>
                    <a:pt x="6277" y="6849"/>
                    <a:pt x="6304" y="6925"/>
                  </a:cubicBezTo>
                  <a:cubicBezTo>
                    <a:pt x="6411" y="7078"/>
                    <a:pt x="6331" y="7308"/>
                    <a:pt x="6277" y="7461"/>
                  </a:cubicBezTo>
                  <a:cubicBezTo>
                    <a:pt x="6251" y="7538"/>
                    <a:pt x="6224" y="7691"/>
                    <a:pt x="6224" y="7768"/>
                  </a:cubicBezTo>
                  <a:cubicBezTo>
                    <a:pt x="6197" y="7844"/>
                    <a:pt x="6144" y="7921"/>
                    <a:pt x="6091" y="7921"/>
                  </a:cubicBezTo>
                  <a:cubicBezTo>
                    <a:pt x="6064" y="7998"/>
                    <a:pt x="6037" y="7998"/>
                    <a:pt x="6037" y="8151"/>
                  </a:cubicBezTo>
                  <a:cubicBezTo>
                    <a:pt x="6011" y="8304"/>
                    <a:pt x="5957" y="8227"/>
                    <a:pt x="5931" y="8227"/>
                  </a:cubicBezTo>
                  <a:cubicBezTo>
                    <a:pt x="5851" y="8151"/>
                    <a:pt x="5797" y="8227"/>
                    <a:pt x="5744" y="8151"/>
                  </a:cubicBezTo>
                  <a:cubicBezTo>
                    <a:pt x="5717" y="8151"/>
                    <a:pt x="5691" y="8074"/>
                    <a:pt x="5664" y="8074"/>
                  </a:cubicBezTo>
                  <a:cubicBezTo>
                    <a:pt x="5611" y="8074"/>
                    <a:pt x="5611" y="7998"/>
                    <a:pt x="5584" y="7921"/>
                  </a:cubicBezTo>
                  <a:cubicBezTo>
                    <a:pt x="5584" y="7921"/>
                    <a:pt x="5637" y="7844"/>
                    <a:pt x="5637" y="7921"/>
                  </a:cubicBezTo>
                  <a:cubicBezTo>
                    <a:pt x="5664" y="8074"/>
                    <a:pt x="5717" y="8074"/>
                    <a:pt x="5717" y="7998"/>
                  </a:cubicBezTo>
                  <a:cubicBezTo>
                    <a:pt x="5744" y="7921"/>
                    <a:pt x="5877" y="8151"/>
                    <a:pt x="5931" y="7998"/>
                  </a:cubicBezTo>
                  <a:cubicBezTo>
                    <a:pt x="5931" y="7921"/>
                    <a:pt x="5877" y="7844"/>
                    <a:pt x="5931" y="7844"/>
                  </a:cubicBezTo>
                  <a:cubicBezTo>
                    <a:pt x="5957" y="7768"/>
                    <a:pt x="6011" y="7691"/>
                    <a:pt x="6037" y="7615"/>
                  </a:cubicBezTo>
                  <a:cubicBezTo>
                    <a:pt x="6064" y="7461"/>
                    <a:pt x="6037" y="7461"/>
                    <a:pt x="6117" y="7385"/>
                  </a:cubicBezTo>
                  <a:cubicBezTo>
                    <a:pt x="6197" y="7232"/>
                    <a:pt x="6091" y="7078"/>
                    <a:pt x="6144" y="6925"/>
                  </a:cubicBezTo>
                  <a:cubicBezTo>
                    <a:pt x="6197" y="6849"/>
                    <a:pt x="6197" y="6772"/>
                    <a:pt x="6144" y="6695"/>
                  </a:cubicBezTo>
                  <a:cubicBezTo>
                    <a:pt x="6117" y="6695"/>
                    <a:pt x="6091" y="6619"/>
                    <a:pt x="6064" y="6542"/>
                  </a:cubicBezTo>
                  <a:cubicBezTo>
                    <a:pt x="6037" y="6389"/>
                    <a:pt x="6064" y="6159"/>
                    <a:pt x="6064" y="6006"/>
                  </a:cubicBezTo>
                  <a:cubicBezTo>
                    <a:pt x="6064" y="5853"/>
                    <a:pt x="6037" y="5700"/>
                    <a:pt x="6064" y="5546"/>
                  </a:cubicBezTo>
                  <a:cubicBezTo>
                    <a:pt x="6064" y="5393"/>
                    <a:pt x="6117" y="5393"/>
                    <a:pt x="6117" y="5240"/>
                  </a:cubicBezTo>
                  <a:cubicBezTo>
                    <a:pt x="6091" y="5087"/>
                    <a:pt x="6037" y="5010"/>
                    <a:pt x="6011" y="4934"/>
                  </a:cubicBezTo>
                  <a:cubicBezTo>
                    <a:pt x="5984" y="4857"/>
                    <a:pt x="5957" y="4781"/>
                    <a:pt x="5984" y="4704"/>
                  </a:cubicBezTo>
                  <a:cubicBezTo>
                    <a:pt x="6037" y="4627"/>
                    <a:pt x="6037" y="4474"/>
                    <a:pt x="6064" y="4321"/>
                  </a:cubicBezTo>
                  <a:cubicBezTo>
                    <a:pt x="6091" y="4244"/>
                    <a:pt x="6117" y="4015"/>
                    <a:pt x="6091" y="3938"/>
                  </a:cubicBezTo>
                  <a:cubicBezTo>
                    <a:pt x="6091" y="3861"/>
                    <a:pt x="5984" y="3785"/>
                    <a:pt x="5931" y="3708"/>
                  </a:cubicBezTo>
                  <a:cubicBezTo>
                    <a:pt x="5877" y="3708"/>
                    <a:pt x="5824" y="3708"/>
                    <a:pt x="5771" y="3708"/>
                  </a:cubicBezTo>
                  <a:cubicBezTo>
                    <a:pt x="5744" y="3708"/>
                    <a:pt x="5664" y="3632"/>
                    <a:pt x="5637" y="3708"/>
                  </a:cubicBezTo>
                  <a:cubicBezTo>
                    <a:pt x="5557" y="3861"/>
                    <a:pt x="5557" y="4398"/>
                    <a:pt x="5477" y="4551"/>
                  </a:cubicBezTo>
                  <a:cubicBezTo>
                    <a:pt x="5424" y="4781"/>
                    <a:pt x="5264" y="4857"/>
                    <a:pt x="5264" y="5164"/>
                  </a:cubicBezTo>
                  <a:cubicBezTo>
                    <a:pt x="5264" y="5240"/>
                    <a:pt x="5344" y="5164"/>
                    <a:pt x="5344" y="5164"/>
                  </a:cubicBezTo>
                  <a:cubicBezTo>
                    <a:pt x="5371" y="5240"/>
                    <a:pt x="5344" y="5546"/>
                    <a:pt x="5344" y="5546"/>
                  </a:cubicBezTo>
                  <a:cubicBezTo>
                    <a:pt x="5317" y="5700"/>
                    <a:pt x="5371" y="5776"/>
                    <a:pt x="5291" y="5776"/>
                  </a:cubicBezTo>
                  <a:cubicBezTo>
                    <a:pt x="5291" y="5853"/>
                    <a:pt x="5264" y="5853"/>
                    <a:pt x="5264" y="5929"/>
                  </a:cubicBezTo>
                  <a:cubicBezTo>
                    <a:pt x="5291" y="6006"/>
                    <a:pt x="5317" y="6006"/>
                    <a:pt x="5344" y="6006"/>
                  </a:cubicBezTo>
                  <a:cubicBezTo>
                    <a:pt x="5371" y="6006"/>
                    <a:pt x="5477" y="6006"/>
                    <a:pt x="5477" y="6083"/>
                  </a:cubicBezTo>
                  <a:cubicBezTo>
                    <a:pt x="5477" y="6236"/>
                    <a:pt x="5477" y="6389"/>
                    <a:pt x="5531" y="6466"/>
                  </a:cubicBezTo>
                  <a:cubicBezTo>
                    <a:pt x="5584" y="6542"/>
                    <a:pt x="5637" y="6466"/>
                    <a:pt x="5584" y="6619"/>
                  </a:cubicBezTo>
                  <a:cubicBezTo>
                    <a:pt x="5557" y="6695"/>
                    <a:pt x="5557" y="6849"/>
                    <a:pt x="5531" y="6925"/>
                  </a:cubicBezTo>
                  <a:cubicBezTo>
                    <a:pt x="5504" y="7078"/>
                    <a:pt x="5371" y="6695"/>
                    <a:pt x="5344" y="6619"/>
                  </a:cubicBezTo>
                  <a:cubicBezTo>
                    <a:pt x="5264" y="6466"/>
                    <a:pt x="5157" y="6389"/>
                    <a:pt x="5077" y="6312"/>
                  </a:cubicBezTo>
                  <a:cubicBezTo>
                    <a:pt x="5024" y="6236"/>
                    <a:pt x="4997" y="6159"/>
                    <a:pt x="4944" y="6083"/>
                  </a:cubicBezTo>
                  <a:cubicBezTo>
                    <a:pt x="4917" y="6083"/>
                    <a:pt x="4864" y="6006"/>
                    <a:pt x="4837" y="6006"/>
                  </a:cubicBezTo>
                  <a:cubicBezTo>
                    <a:pt x="4757" y="6006"/>
                    <a:pt x="4677" y="5929"/>
                    <a:pt x="4597" y="5929"/>
                  </a:cubicBezTo>
                  <a:cubicBezTo>
                    <a:pt x="4491" y="5929"/>
                    <a:pt x="4384" y="5929"/>
                    <a:pt x="4464" y="6312"/>
                  </a:cubicBezTo>
                  <a:cubicBezTo>
                    <a:pt x="4517" y="6389"/>
                    <a:pt x="4491" y="6542"/>
                    <a:pt x="4437" y="6619"/>
                  </a:cubicBezTo>
                  <a:cubicBezTo>
                    <a:pt x="4411" y="6695"/>
                    <a:pt x="4331" y="6542"/>
                    <a:pt x="4357" y="6772"/>
                  </a:cubicBezTo>
                  <a:cubicBezTo>
                    <a:pt x="4384" y="6849"/>
                    <a:pt x="4171" y="6849"/>
                    <a:pt x="4277" y="6619"/>
                  </a:cubicBezTo>
                  <a:cubicBezTo>
                    <a:pt x="4304" y="6542"/>
                    <a:pt x="4224" y="6389"/>
                    <a:pt x="4197" y="6466"/>
                  </a:cubicBezTo>
                  <a:cubicBezTo>
                    <a:pt x="4144" y="6466"/>
                    <a:pt x="4091" y="6542"/>
                    <a:pt x="4064" y="6619"/>
                  </a:cubicBezTo>
                  <a:cubicBezTo>
                    <a:pt x="3984" y="6772"/>
                    <a:pt x="3904" y="6619"/>
                    <a:pt x="3824" y="6695"/>
                  </a:cubicBezTo>
                  <a:cubicBezTo>
                    <a:pt x="3744" y="6772"/>
                    <a:pt x="3691" y="6925"/>
                    <a:pt x="3637" y="6925"/>
                  </a:cubicBezTo>
                  <a:cubicBezTo>
                    <a:pt x="3611" y="6925"/>
                    <a:pt x="3451" y="6925"/>
                    <a:pt x="3477" y="6849"/>
                  </a:cubicBezTo>
                  <a:cubicBezTo>
                    <a:pt x="3531" y="6849"/>
                    <a:pt x="3531" y="6849"/>
                    <a:pt x="3531" y="6772"/>
                  </a:cubicBezTo>
                  <a:cubicBezTo>
                    <a:pt x="3531" y="6542"/>
                    <a:pt x="3584" y="6619"/>
                    <a:pt x="3584" y="6466"/>
                  </a:cubicBezTo>
                  <a:cubicBezTo>
                    <a:pt x="3611" y="6389"/>
                    <a:pt x="3424" y="6542"/>
                    <a:pt x="3424" y="6542"/>
                  </a:cubicBezTo>
                  <a:cubicBezTo>
                    <a:pt x="3397" y="6542"/>
                    <a:pt x="3371" y="6542"/>
                    <a:pt x="3371" y="6619"/>
                  </a:cubicBezTo>
                  <a:cubicBezTo>
                    <a:pt x="3371" y="6695"/>
                    <a:pt x="3371" y="6772"/>
                    <a:pt x="3371" y="6849"/>
                  </a:cubicBezTo>
                  <a:cubicBezTo>
                    <a:pt x="3344" y="6849"/>
                    <a:pt x="3291" y="6772"/>
                    <a:pt x="3264" y="6772"/>
                  </a:cubicBezTo>
                  <a:cubicBezTo>
                    <a:pt x="3211" y="6772"/>
                    <a:pt x="3131" y="6849"/>
                    <a:pt x="3077" y="6925"/>
                  </a:cubicBezTo>
                  <a:cubicBezTo>
                    <a:pt x="2997" y="7002"/>
                    <a:pt x="2917" y="7155"/>
                    <a:pt x="2837" y="7232"/>
                  </a:cubicBezTo>
                  <a:cubicBezTo>
                    <a:pt x="2784" y="7232"/>
                    <a:pt x="2757" y="7308"/>
                    <a:pt x="2731" y="7461"/>
                  </a:cubicBezTo>
                  <a:cubicBezTo>
                    <a:pt x="2731" y="7538"/>
                    <a:pt x="2731" y="7768"/>
                    <a:pt x="2677" y="7768"/>
                  </a:cubicBezTo>
                  <a:cubicBezTo>
                    <a:pt x="2624" y="7768"/>
                    <a:pt x="2571" y="7844"/>
                    <a:pt x="2517" y="7844"/>
                  </a:cubicBezTo>
                  <a:cubicBezTo>
                    <a:pt x="2491" y="7844"/>
                    <a:pt x="2464" y="7691"/>
                    <a:pt x="2437" y="7615"/>
                  </a:cubicBezTo>
                  <a:cubicBezTo>
                    <a:pt x="2384" y="7461"/>
                    <a:pt x="2304" y="7538"/>
                    <a:pt x="2357" y="7308"/>
                  </a:cubicBezTo>
                  <a:cubicBezTo>
                    <a:pt x="2384" y="7155"/>
                    <a:pt x="2464" y="7232"/>
                    <a:pt x="2491" y="7155"/>
                  </a:cubicBezTo>
                  <a:cubicBezTo>
                    <a:pt x="2544" y="7155"/>
                    <a:pt x="2597" y="7232"/>
                    <a:pt x="2571" y="7078"/>
                  </a:cubicBezTo>
                  <a:cubicBezTo>
                    <a:pt x="2544" y="7002"/>
                    <a:pt x="2517" y="6849"/>
                    <a:pt x="2491" y="6772"/>
                  </a:cubicBezTo>
                  <a:cubicBezTo>
                    <a:pt x="2437" y="6619"/>
                    <a:pt x="2357" y="6695"/>
                    <a:pt x="2304" y="6695"/>
                  </a:cubicBezTo>
                  <a:cubicBezTo>
                    <a:pt x="2277" y="6695"/>
                    <a:pt x="2117" y="6619"/>
                    <a:pt x="2117" y="6619"/>
                  </a:cubicBezTo>
                  <a:cubicBezTo>
                    <a:pt x="2117" y="6619"/>
                    <a:pt x="2197" y="6695"/>
                    <a:pt x="2197" y="6695"/>
                  </a:cubicBezTo>
                  <a:cubicBezTo>
                    <a:pt x="2224" y="6772"/>
                    <a:pt x="2224" y="6849"/>
                    <a:pt x="2224" y="6925"/>
                  </a:cubicBezTo>
                  <a:cubicBezTo>
                    <a:pt x="2224" y="7002"/>
                    <a:pt x="2224" y="7155"/>
                    <a:pt x="2224" y="7232"/>
                  </a:cubicBezTo>
                  <a:cubicBezTo>
                    <a:pt x="2197" y="7308"/>
                    <a:pt x="2171" y="7385"/>
                    <a:pt x="2171" y="7461"/>
                  </a:cubicBezTo>
                  <a:cubicBezTo>
                    <a:pt x="2197" y="7615"/>
                    <a:pt x="2304" y="7615"/>
                    <a:pt x="2277" y="7844"/>
                  </a:cubicBezTo>
                  <a:cubicBezTo>
                    <a:pt x="2251" y="7921"/>
                    <a:pt x="2224" y="8074"/>
                    <a:pt x="2224" y="8151"/>
                  </a:cubicBezTo>
                  <a:cubicBezTo>
                    <a:pt x="2224" y="8151"/>
                    <a:pt x="2224" y="8457"/>
                    <a:pt x="2224" y="8457"/>
                  </a:cubicBezTo>
                  <a:cubicBezTo>
                    <a:pt x="2224" y="8457"/>
                    <a:pt x="2197" y="8227"/>
                    <a:pt x="2197" y="8227"/>
                  </a:cubicBezTo>
                  <a:cubicBezTo>
                    <a:pt x="2171" y="8227"/>
                    <a:pt x="2144" y="8381"/>
                    <a:pt x="2117" y="8304"/>
                  </a:cubicBezTo>
                  <a:cubicBezTo>
                    <a:pt x="2117" y="8304"/>
                    <a:pt x="2171" y="8227"/>
                    <a:pt x="2171" y="8151"/>
                  </a:cubicBezTo>
                  <a:cubicBezTo>
                    <a:pt x="2144" y="8074"/>
                    <a:pt x="2091" y="8074"/>
                    <a:pt x="2064" y="8074"/>
                  </a:cubicBezTo>
                  <a:cubicBezTo>
                    <a:pt x="2037" y="8074"/>
                    <a:pt x="2011" y="7998"/>
                    <a:pt x="1984" y="8074"/>
                  </a:cubicBezTo>
                  <a:cubicBezTo>
                    <a:pt x="1931" y="8074"/>
                    <a:pt x="1904" y="8227"/>
                    <a:pt x="1851" y="8227"/>
                  </a:cubicBezTo>
                  <a:cubicBezTo>
                    <a:pt x="1797" y="8381"/>
                    <a:pt x="1771" y="8381"/>
                    <a:pt x="1717" y="8534"/>
                  </a:cubicBezTo>
                  <a:cubicBezTo>
                    <a:pt x="1664" y="8687"/>
                    <a:pt x="1611" y="8687"/>
                    <a:pt x="1691" y="8840"/>
                  </a:cubicBezTo>
                  <a:cubicBezTo>
                    <a:pt x="1717" y="8917"/>
                    <a:pt x="1771" y="9146"/>
                    <a:pt x="1744" y="9223"/>
                  </a:cubicBezTo>
                  <a:cubicBezTo>
                    <a:pt x="1717" y="9300"/>
                    <a:pt x="1557" y="9146"/>
                    <a:pt x="1531" y="9146"/>
                  </a:cubicBezTo>
                  <a:cubicBezTo>
                    <a:pt x="1504" y="9070"/>
                    <a:pt x="1424" y="9146"/>
                    <a:pt x="1397" y="9146"/>
                  </a:cubicBezTo>
                  <a:cubicBezTo>
                    <a:pt x="1424" y="9070"/>
                    <a:pt x="1291" y="8764"/>
                    <a:pt x="1264" y="8917"/>
                  </a:cubicBezTo>
                  <a:cubicBezTo>
                    <a:pt x="1131" y="9223"/>
                    <a:pt x="1424" y="9300"/>
                    <a:pt x="1424" y="9453"/>
                  </a:cubicBezTo>
                  <a:cubicBezTo>
                    <a:pt x="1397" y="9759"/>
                    <a:pt x="1317" y="9606"/>
                    <a:pt x="1237" y="9606"/>
                  </a:cubicBezTo>
                  <a:cubicBezTo>
                    <a:pt x="1157" y="9529"/>
                    <a:pt x="1131" y="9376"/>
                    <a:pt x="1051" y="9300"/>
                  </a:cubicBezTo>
                  <a:cubicBezTo>
                    <a:pt x="997" y="9223"/>
                    <a:pt x="997" y="9146"/>
                    <a:pt x="971" y="8993"/>
                  </a:cubicBezTo>
                  <a:cubicBezTo>
                    <a:pt x="971" y="8840"/>
                    <a:pt x="944" y="8840"/>
                    <a:pt x="917" y="8764"/>
                  </a:cubicBezTo>
                  <a:cubicBezTo>
                    <a:pt x="917" y="8687"/>
                    <a:pt x="997" y="8534"/>
                    <a:pt x="997" y="8534"/>
                  </a:cubicBezTo>
                  <a:cubicBezTo>
                    <a:pt x="1024" y="8304"/>
                    <a:pt x="891" y="8151"/>
                    <a:pt x="837" y="8151"/>
                  </a:cubicBezTo>
                  <a:cubicBezTo>
                    <a:pt x="784" y="8074"/>
                    <a:pt x="784" y="7921"/>
                    <a:pt x="731" y="7921"/>
                  </a:cubicBezTo>
                  <a:cubicBezTo>
                    <a:pt x="757" y="7844"/>
                    <a:pt x="624" y="7538"/>
                    <a:pt x="624" y="7538"/>
                  </a:cubicBezTo>
                  <a:cubicBezTo>
                    <a:pt x="677" y="7461"/>
                    <a:pt x="731" y="7691"/>
                    <a:pt x="757" y="7768"/>
                  </a:cubicBezTo>
                  <a:cubicBezTo>
                    <a:pt x="784" y="7844"/>
                    <a:pt x="811" y="7844"/>
                    <a:pt x="811" y="7768"/>
                  </a:cubicBezTo>
                  <a:cubicBezTo>
                    <a:pt x="837" y="7768"/>
                    <a:pt x="864" y="7844"/>
                    <a:pt x="864" y="7844"/>
                  </a:cubicBezTo>
                  <a:cubicBezTo>
                    <a:pt x="944" y="7921"/>
                    <a:pt x="997" y="7998"/>
                    <a:pt x="1077" y="7998"/>
                  </a:cubicBezTo>
                  <a:cubicBezTo>
                    <a:pt x="1131" y="8074"/>
                    <a:pt x="1211" y="8074"/>
                    <a:pt x="1291" y="8151"/>
                  </a:cubicBezTo>
                  <a:cubicBezTo>
                    <a:pt x="1424" y="8304"/>
                    <a:pt x="1531" y="8304"/>
                    <a:pt x="1664" y="8074"/>
                  </a:cubicBezTo>
                  <a:cubicBezTo>
                    <a:pt x="1717" y="7998"/>
                    <a:pt x="1744" y="7921"/>
                    <a:pt x="1797" y="7844"/>
                  </a:cubicBezTo>
                  <a:cubicBezTo>
                    <a:pt x="1877" y="7691"/>
                    <a:pt x="1824" y="7615"/>
                    <a:pt x="1824" y="7385"/>
                  </a:cubicBezTo>
                  <a:cubicBezTo>
                    <a:pt x="1824" y="7155"/>
                    <a:pt x="1637" y="7078"/>
                    <a:pt x="1584" y="6925"/>
                  </a:cubicBezTo>
                  <a:cubicBezTo>
                    <a:pt x="1504" y="6772"/>
                    <a:pt x="1397" y="6619"/>
                    <a:pt x="1317" y="6542"/>
                  </a:cubicBezTo>
                  <a:cubicBezTo>
                    <a:pt x="1237" y="6389"/>
                    <a:pt x="1131" y="6236"/>
                    <a:pt x="1051" y="6236"/>
                  </a:cubicBezTo>
                  <a:cubicBezTo>
                    <a:pt x="1024" y="6159"/>
                    <a:pt x="1024" y="6236"/>
                    <a:pt x="997" y="6236"/>
                  </a:cubicBezTo>
                  <a:cubicBezTo>
                    <a:pt x="971" y="6236"/>
                    <a:pt x="944" y="6159"/>
                    <a:pt x="917" y="6159"/>
                  </a:cubicBezTo>
                  <a:cubicBezTo>
                    <a:pt x="864" y="6083"/>
                    <a:pt x="811" y="6389"/>
                    <a:pt x="757" y="6389"/>
                  </a:cubicBezTo>
                  <a:cubicBezTo>
                    <a:pt x="757" y="6312"/>
                    <a:pt x="864" y="6083"/>
                    <a:pt x="757" y="6083"/>
                  </a:cubicBezTo>
                  <a:cubicBezTo>
                    <a:pt x="731" y="6083"/>
                    <a:pt x="624" y="5929"/>
                    <a:pt x="624" y="5929"/>
                  </a:cubicBezTo>
                  <a:cubicBezTo>
                    <a:pt x="651" y="5853"/>
                    <a:pt x="757" y="6083"/>
                    <a:pt x="757" y="5929"/>
                  </a:cubicBezTo>
                  <a:cubicBezTo>
                    <a:pt x="757" y="5853"/>
                    <a:pt x="651" y="5700"/>
                    <a:pt x="624" y="5700"/>
                  </a:cubicBezTo>
                  <a:cubicBezTo>
                    <a:pt x="597" y="5776"/>
                    <a:pt x="517" y="5929"/>
                    <a:pt x="517" y="5929"/>
                  </a:cubicBezTo>
                  <a:cubicBezTo>
                    <a:pt x="517" y="5853"/>
                    <a:pt x="517" y="5853"/>
                    <a:pt x="491" y="5776"/>
                  </a:cubicBezTo>
                  <a:cubicBezTo>
                    <a:pt x="437" y="5776"/>
                    <a:pt x="437" y="5853"/>
                    <a:pt x="411" y="5929"/>
                  </a:cubicBezTo>
                  <a:cubicBezTo>
                    <a:pt x="411" y="5929"/>
                    <a:pt x="411" y="5929"/>
                    <a:pt x="411" y="5853"/>
                  </a:cubicBezTo>
                  <a:cubicBezTo>
                    <a:pt x="384" y="5929"/>
                    <a:pt x="357" y="6083"/>
                    <a:pt x="331" y="6083"/>
                  </a:cubicBezTo>
                  <a:cubicBezTo>
                    <a:pt x="304" y="6159"/>
                    <a:pt x="251" y="6159"/>
                    <a:pt x="251" y="6159"/>
                  </a:cubicBezTo>
                  <a:cubicBezTo>
                    <a:pt x="224" y="6312"/>
                    <a:pt x="117" y="6312"/>
                    <a:pt x="144" y="6466"/>
                  </a:cubicBezTo>
                  <a:cubicBezTo>
                    <a:pt x="224" y="6619"/>
                    <a:pt x="117" y="6466"/>
                    <a:pt x="117" y="6695"/>
                  </a:cubicBezTo>
                  <a:cubicBezTo>
                    <a:pt x="117" y="6849"/>
                    <a:pt x="224" y="6925"/>
                    <a:pt x="251" y="7002"/>
                  </a:cubicBezTo>
                  <a:cubicBezTo>
                    <a:pt x="304" y="7078"/>
                    <a:pt x="357" y="7232"/>
                    <a:pt x="331" y="7385"/>
                  </a:cubicBezTo>
                  <a:cubicBezTo>
                    <a:pt x="304" y="7538"/>
                    <a:pt x="224" y="7615"/>
                    <a:pt x="224" y="7768"/>
                  </a:cubicBezTo>
                  <a:cubicBezTo>
                    <a:pt x="251" y="7921"/>
                    <a:pt x="304" y="8074"/>
                    <a:pt x="331" y="8227"/>
                  </a:cubicBezTo>
                  <a:cubicBezTo>
                    <a:pt x="357" y="8381"/>
                    <a:pt x="304" y="8381"/>
                    <a:pt x="304" y="8534"/>
                  </a:cubicBezTo>
                  <a:cubicBezTo>
                    <a:pt x="304" y="8687"/>
                    <a:pt x="384" y="8840"/>
                    <a:pt x="331" y="8917"/>
                  </a:cubicBezTo>
                  <a:cubicBezTo>
                    <a:pt x="277" y="8993"/>
                    <a:pt x="357" y="9223"/>
                    <a:pt x="357" y="9300"/>
                  </a:cubicBezTo>
                  <a:cubicBezTo>
                    <a:pt x="411" y="9453"/>
                    <a:pt x="464" y="9453"/>
                    <a:pt x="384" y="9606"/>
                  </a:cubicBezTo>
                  <a:cubicBezTo>
                    <a:pt x="331" y="9759"/>
                    <a:pt x="357" y="9759"/>
                    <a:pt x="384" y="9836"/>
                  </a:cubicBezTo>
                  <a:cubicBezTo>
                    <a:pt x="517" y="10066"/>
                    <a:pt x="597" y="10219"/>
                    <a:pt x="464" y="10525"/>
                  </a:cubicBezTo>
                  <a:cubicBezTo>
                    <a:pt x="331" y="10908"/>
                    <a:pt x="197" y="11215"/>
                    <a:pt x="91" y="11598"/>
                  </a:cubicBezTo>
                  <a:cubicBezTo>
                    <a:pt x="144" y="11598"/>
                    <a:pt x="144" y="11521"/>
                    <a:pt x="171" y="11598"/>
                  </a:cubicBezTo>
                  <a:cubicBezTo>
                    <a:pt x="197" y="11751"/>
                    <a:pt x="251" y="11751"/>
                    <a:pt x="277" y="11827"/>
                  </a:cubicBezTo>
                  <a:cubicBezTo>
                    <a:pt x="437" y="11981"/>
                    <a:pt x="224" y="11981"/>
                    <a:pt x="171" y="11981"/>
                  </a:cubicBezTo>
                  <a:cubicBezTo>
                    <a:pt x="117" y="11981"/>
                    <a:pt x="91" y="12057"/>
                    <a:pt x="91" y="12210"/>
                  </a:cubicBezTo>
                  <a:cubicBezTo>
                    <a:pt x="91" y="12364"/>
                    <a:pt x="37" y="12440"/>
                    <a:pt x="11" y="12593"/>
                  </a:cubicBezTo>
                  <a:cubicBezTo>
                    <a:pt x="-16" y="12670"/>
                    <a:pt x="11" y="12823"/>
                    <a:pt x="37" y="12976"/>
                  </a:cubicBezTo>
                  <a:cubicBezTo>
                    <a:pt x="37" y="13129"/>
                    <a:pt x="-16" y="13283"/>
                    <a:pt x="11" y="13359"/>
                  </a:cubicBezTo>
                  <a:cubicBezTo>
                    <a:pt x="64" y="13436"/>
                    <a:pt x="64" y="13436"/>
                    <a:pt x="64" y="13589"/>
                  </a:cubicBezTo>
                  <a:cubicBezTo>
                    <a:pt x="37" y="13742"/>
                    <a:pt x="91" y="13819"/>
                    <a:pt x="91" y="13972"/>
                  </a:cubicBezTo>
                  <a:cubicBezTo>
                    <a:pt x="91" y="14049"/>
                    <a:pt x="171" y="14202"/>
                    <a:pt x="197" y="14202"/>
                  </a:cubicBezTo>
                  <a:cubicBezTo>
                    <a:pt x="197" y="14202"/>
                    <a:pt x="224" y="14125"/>
                    <a:pt x="251" y="14125"/>
                  </a:cubicBezTo>
                  <a:cubicBezTo>
                    <a:pt x="277" y="14125"/>
                    <a:pt x="277" y="14278"/>
                    <a:pt x="304" y="14278"/>
                  </a:cubicBezTo>
                  <a:cubicBezTo>
                    <a:pt x="357" y="14202"/>
                    <a:pt x="357" y="14125"/>
                    <a:pt x="411" y="14278"/>
                  </a:cubicBezTo>
                  <a:cubicBezTo>
                    <a:pt x="464" y="14355"/>
                    <a:pt x="464" y="14355"/>
                    <a:pt x="464" y="14508"/>
                  </a:cubicBezTo>
                  <a:cubicBezTo>
                    <a:pt x="437" y="14891"/>
                    <a:pt x="544" y="15198"/>
                    <a:pt x="624" y="15351"/>
                  </a:cubicBezTo>
                  <a:cubicBezTo>
                    <a:pt x="677" y="15427"/>
                    <a:pt x="704" y="15504"/>
                    <a:pt x="651" y="15581"/>
                  </a:cubicBezTo>
                  <a:cubicBezTo>
                    <a:pt x="624" y="15734"/>
                    <a:pt x="597" y="15657"/>
                    <a:pt x="544" y="15657"/>
                  </a:cubicBezTo>
                  <a:cubicBezTo>
                    <a:pt x="491" y="15657"/>
                    <a:pt x="571" y="16346"/>
                    <a:pt x="624" y="16270"/>
                  </a:cubicBezTo>
                  <a:cubicBezTo>
                    <a:pt x="651" y="16193"/>
                    <a:pt x="677" y="15964"/>
                    <a:pt x="704" y="16040"/>
                  </a:cubicBezTo>
                  <a:cubicBezTo>
                    <a:pt x="731" y="16040"/>
                    <a:pt x="757" y="16117"/>
                    <a:pt x="811" y="16117"/>
                  </a:cubicBezTo>
                  <a:cubicBezTo>
                    <a:pt x="864" y="16117"/>
                    <a:pt x="917" y="16193"/>
                    <a:pt x="917" y="16346"/>
                  </a:cubicBezTo>
                  <a:cubicBezTo>
                    <a:pt x="917" y="16423"/>
                    <a:pt x="891" y="16423"/>
                    <a:pt x="891" y="16423"/>
                  </a:cubicBezTo>
                  <a:cubicBezTo>
                    <a:pt x="864" y="16500"/>
                    <a:pt x="891" y="16653"/>
                    <a:pt x="917" y="16653"/>
                  </a:cubicBezTo>
                  <a:cubicBezTo>
                    <a:pt x="944" y="16729"/>
                    <a:pt x="997" y="16653"/>
                    <a:pt x="1024" y="16729"/>
                  </a:cubicBezTo>
                  <a:cubicBezTo>
                    <a:pt x="1051" y="16806"/>
                    <a:pt x="1051" y="16959"/>
                    <a:pt x="1051" y="17036"/>
                  </a:cubicBezTo>
                  <a:cubicBezTo>
                    <a:pt x="1051" y="17112"/>
                    <a:pt x="1131" y="17036"/>
                    <a:pt x="1157" y="17036"/>
                  </a:cubicBezTo>
                  <a:cubicBezTo>
                    <a:pt x="1184" y="17112"/>
                    <a:pt x="1237" y="17342"/>
                    <a:pt x="1264" y="17189"/>
                  </a:cubicBezTo>
                  <a:cubicBezTo>
                    <a:pt x="1291" y="17036"/>
                    <a:pt x="1317" y="17112"/>
                    <a:pt x="1344" y="17189"/>
                  </a:cubicBezTo>
                  <a:cubicBezTo>
                    <a:pt x="1397" y="17342"/>
                    <a:pt x="1397" y="17266"/>
                    <a:pt x="1451" y="17266"/>
                  </a:cubicBezTo>
                  <a:cubicBezTo>
                    <a:pt x="1477" y="17266"/>
                    <a:pt x="1504" y="17495"/>
                    <a:pt x="1531" y="17419"/>
                  </a:cubicBezTo>
                  <a:cubicBezTo>
                    <a:pt x="1584" y="17342"/>
                    <a:pt x="1637" y="17495"/>
                    <a:pt x="1664" y="17572"/>
                  </a:cubicBezTo>
                  <a:cubicBezTo>
                    <a:pt x="1717" y="17649"/>
                    <a:pt x="1637" y="17725"/>
                    <a:pt x="1637" y="17725"/>
                  </a:cubicBezTo>
                  <a:cubicBezTo>
                    <a:pt x="1584" y="17802"/>
                    <a:pt x="1664" y="17878"/>
                    <a:pt x="1664" y="17878"/>
                  </a:cubicBezTo>
                  <a:cubicBezTo>
                    <a:pt x="1664" y="17878"/>
                    <a:pt x="1584" y="17878"/>
                    <a:pt x="1611" y="18032"/>
                  </a:cubicBezTo>
                  <a:cubicBezTo>
                    <a:pt x="1664" y="18108"/>
                    <a:pt x="1637" y="18185"/>
                    <a:pt x="1611" y="18261"/>
                  </a:cubicBezTo>
                  <a:cubicBezTo>
                    <a:pt x="1611" y="18338"/>
                    <a:pt x="1531" y="18338"/>
                    <a:pt x="1504" y="18338"/>
                  </a:cubicBezTo>
                  <a:cubicBezTo>
                    <a:pt x="1451" y="18338"/>
                    <a:pt x="1424" y="18491"/>
                    <a:pt x="1397" y="18644"/>
                  </a:cubicBezTo>
                  <a:cubicBezTo>
                    <a:pt x="1424" y="18644"/>
                    <a:pt x="1531" y="18644"/>
                    <a:pt x="1531" y="18721"/>
                  </a:cubicBezTo>
                  <a:cubicBezTo>
                    <a:pt x="1531" y="18798"/>
                    <a:pt x="1397" y="18874"/>
                    <a:pt x="1397" y="18951"/>
                  </a:cubicBezTo>
                  <a:cubicBezTo>
                    <a:pt x="1397" y="19027"/>
                    <a:pt x="1451" y="19027"/>
                    <a:pt x="1451" y="19181"/>
                  </a:cubicBezTo>
                  <a:cubicBezTo>
                    <a:pt x="1451" y="19181"/>
                    <a:pt x="1371" y="19257"/>
                    <a:pt x="1371" y="19257"/>
                  </a:cubicBezTo>
                  <a:cubicBezTo>
                    <a:pt x="1344" y="19334"/>
                    <a:pt x="1344" y="19410"/>
                    <a:pt x="1317" y="19487"/>
                  </a:cubicBezTo>
                  <a:cubicBezTo>
                    <a:pt x="1317" y="19564"/>
                    <a:pt x="1264" y="19487"/>
                    <a:pt x="1264" y="19640"/>
                  </a:cubicBezTo>
                  <a:cubicBezTo>
                    <a:pt x="1237" y="19717"/>
                    <a:pt x="1291" y="19870"/>
                    <a:pt x="1344" y="19870"/>
                  </a:cubicBezTo>
                  <a:cubicBezTo>
                    <a:pt x="1397" y="19946"/>
                    <a:pt x="1451" y="20023"/>
                    <a:pt x="1531" y="20176"/>
                  </a:cubicBezTo>
                  <a:cubicBezTo>
                    <a:pt x="1557" y="20253"/>
                    <a:pt x="1584" y="20329"/>
                    <a:pt x="1611" y="20329"/>
                  </a:cubicBezTo>
                  <a:cubicBezTo>
                    <a:pt x="1637" y="20483"/>
                    <a:pt x="1637" y="20406"/>
                    <a:pt x="1691" y="20329"/>
                  </a:cubicBezTo>
                  <a:cubicBezTo>
                    <a:pt x="1771" y="20329"/>
                    <a:pt x="1851" y="20559"/>
                    <a:pt x="1931" y="20559"/>
                  </a:cubicBezTo>
                  <a:cubicBezTo>
                    <a:pt x="2011" y="20559"/>
                    <a:pt x="2091" y="20712"/>
                    <a:pt x="2171" y="20789"/>
                  </a:cubicBezTo>
                  <a:cubicBezTo>
                    <a:pt x="2251" y="20866"/>
                    <a:pt x="2304" y="20789"/>
                    <a:pt x="2384" y="20789"/>
                  </a:cubicBezTo>
                  <a:cubicBezTo>
                    <a:pt x="2411" y="20866"/>
                    <a:pt x="2437" y="20942"/>
                    <a:pt x="2437" y="21019"/>
                  </a:cubicBezTo>
                  <a:cubicBezTo>
                    <a:pt x="2437" y="21095"/>
                    <a:pt x="2464" y="21095"/>
                    <a:pt x="2491" y="21095"/>
                  </a:cubicBezTo>
                  <a:cubicBezTo>
                    <a:pt x="2571" y="21172"/>
                    <a:pt x="2624" y="21555"/>
                    <a:pt x="2731" y="21402"/>
                  </a:cubicBezTo>
                  <a:cubicBezTo>
                    <a:pt x="2757" y="21325"/>
                    <a:pt x="2811" y="21249"/>
                    <a:pt x="2784" y="21172"/>
                  </a:cubicBezTo>
                  <a:cubicBezTo>
                    <a:pt x="2757" y="21095"/>
                    <a:pt x="2731" y="21019"/>
                    <a:pt x="2704" y="20942"/>
                  </a:cubicBezTo>
                  <a:cubicBezTo>
                    <a:pt x="2651" y="20789"/>
                    <a:pt x="2624" y="20636"/>
                    <a:pt x="2651" y="20406"/>
                  </a:cubicBezTo>
                  <a:cubicBezTo>
                    <a:pt x="2651" y="20253"/>
                    <a:pt x="2624" y="20100"/>
                    <a:pt x="2571" y="20023"/>
                  </a:cubicBezTo>
                  <a:cubicBezTo>
                    <a:pt x="2517" y="19946"/>
                    <a:pt x="2597" y="19793"/>
                    <a:pt x="2624" y="19717"/>
                  </a:cubicBezTo>
                  <a:cubicBezTo>
                    <a:pt x="2651" y="19564"/>
                    <a:pt x="2651" y="19410"/>
                    <a:pt x="2731" y="19410"/>
                  </a:cubicBezTo>
                  <a:cubicBezTo>
                    <a:pt x="2757" y="19410"/>
                    <a:pt x="2784" y="19334"/>
                    <a:pt x="2811" y="19257"/>
                  </a:cubicBezTo>
                  <a:cubicBezTo>
                    <a:pt x="2837" y="19181"/>
                    <a:pt x="2864" y="19181"/>
                    <a:pt x="2891" y="19104"/>
                  </a:cubicBezTo>
                  <a:cubicBezTo>
                    <a:pt x="2864" y="19104"/>
                    <a:pt x="2811" y="19027"/>
                    <a:pt x="2811" y="18951"/>
                  </a:cubicBezTo>
                  <a:cubicBezTo>
                    <a:pt x="2811" y="18874"/>
                    <a:pt x="2864" y="18951"/>
                    <a:pt x="2864" y="18951"/>
                  </a:cubicBezTo>
                  <a:cubicBezTo>
                    <a:pt x="2864" y="18874"/>
                    <a:pt x="2811" y="18644"/>
                    <a:pt x="2784" y="18568"/>
                  </a:cubicBezTo>
                  <a:cubicBezTo>
                    <a:pt x="2757" y="18415"/>
                    <a:pt x="2731" y="18415"/>
                    <a:pt x="2677" y="18415"/>
                  </a:cubicBezTo>
                  <a:cubicBezTo>
                    <a:pt x="2597" y="18415"/>
                    <a:pt x="2651" y="18261"/>
                    <a:pt x="2597" y="18185"/>
                  </a:cubicBezTo>
                  <a:cubicBezTo>
                    <a:pt x="2571" y="18108"/>
                    <a:pt x="2491" y="18108"/>
                    <a:pt x="2544" y="17955"/>
                  </a:cubicBezTo>
                  <a:cubicBezTo>
                    <a:pt x="2571" y="17802"/>
                    <a:pt x="2624" y="17725"/>
                    <a:pt x="2571" y="17649"/>
                  </a:cubicBezTo>
                  <a:cubicBezTo>
                    <a:pt x="2544" y="17495"/>
                    <a:pt x="2597" y="17419"/>
                    <a:pt x="2624" y="17342"/>
                  </a:cubicBezTo>
                  <a:cubicBezTo>
                    <a:pt x="2624" y="17266"/>
                    <a:pt x="2677" y="17036"/>
                    <a:pt x="2677" y="17112"/>
                  </a:cubicBezTo>
                  <a:cubicBezTo>
                    <a:pt x="2704" y="17189"/>
                    <a:pt x="2731" y="17342"/>
                    <a:pt x="2757" y="17419"/>
                  </a:cubicBezTo>
                  <a:cubicBezTo>
                    <a:pt x="2811" y="17419"/>
                    <a:pt x="2837" y="17342"/>
                    <a:pt x="2837" y="17266"/>
                  </a:cubicBezTo>
                  <a:cubicBezTo>
                    <a:pt x="2811" y="17112"/>
                    <a:pt x="2811" y="17036"/>
                    <a:pt x="2864" y="16959"/>
                  </a:cubicBezTo>
                  <a:cubicBezTo>
                    <a:pt x="2917" y="16883"/>
                    <a:pt x="2917" y="16729"/>
                    <a:pt x="2971" y="16729"/>
                  </a:cubicBezTo>
                  <a:cubicBezTo>
                    <a:pt x="3024" y="16653"/>
                    <a:pt x="3077" y="16423"/>
                    <a:pt x="3131" y="16500"/>
                  </a:cubicBezTo>
                  <a:cubicBezTo>
                    <a:pt x="3184" y="16500"/>
                    <a:pt x="3184" y="16653"/>
                    <a:pt x="3237" y="16500"/>
                  </a:cubicBezTo>
                  <a:cubicBezTo>
                    <a:pt x="3291" y="16423"/>
                    <a:pt x="3291" y="16500"/>
                    <a:pt x="3344" y="16576"/>
                  </a:cubicBezTo>
                  <a:cubicBezTo>
                    <a:pt x="3397" y="16576"/>
                    <a:pt x="3451" y="16576"/>
                    <a:pt x="3504" y="16653"/>
                  </a:cubicBezTo>
                  <a:cubicBezTo>
                    <a:pt x="3557" y="16729"/>
                    <a:pt x="3557" y="16883"/>
                    <a:pt x="3611" y="17036"/>
                  </a:cubicBezTo>
                  <a:cubicBezTo>
                    <a:pt x="3611" y="17036"/>
                    <a:pt x="3611" y="16806"/>
                    <a:pt x="3664" y="16883"/>
                  </a:cubicBezTo>
                  <a:cubicBezTo>
                    <a:pt x="3691" y="16883"/>
                    <a:pt x="3717" y="17036"/>
                    <a:pt x="3771" y="17036"/>
                  </a:cubicBezTo>
                  <a:cubicBezTo>
                    <a:pt x="3797" y="17112"/>
                    <a:pt x="3824" y="16959"/>
                    <a:pt x="3851" y="16883"/>
                  </a:cubicBezTo>
                  <a:cubicBezTo>
                    <a:pt x="3904" y="16729"/>
                    <a:pt x="3931" y="16883"/>
                    <a:pt x="3984" y="16883"/>
                  </a:cubicBezTo>
                  <a:cubicBezTo>
                    <a:pt x="4037" y="16883"/>
                    <a:pt x="4064" y="16729"/>
                    <a:pt x="4117" y="16806"/>
                  </a:cubicBezTo>
                  <a:cubicBezTo>
                    <a:pt x="4171" y="16883"/>
                    <a:pt x="4197" y="16959"/>
                    <a:pt x="4251" y="17036"/>
                  </a:cubicBezTo>
                  <a:cubicBezTo>
                    <a:pt x="4304" y="17112"/>
                    <a:pt x="4277" y="17036"/>
                    <a:pt x="4331" y="16959"/>
                  </a:cubicBezTo>
                  <a:cubicBezTo>
                    <a:pt x="4357" y="16883"/>
                    <a:pt x="4464" y="16959"/>
                    <a:pt x="4491" y="16959"/>
                  </a:cubicBezTo>
                  <a:cubicBezTo>
                    <a:pt x="4517" y="16959"/>
                    <a:pt x="4571" y="16806"/>
                    <a:pt x="4571" y="16729"/>
                  </a:cubicBezTo>
                  <a:cubicBezTo>
                    <a:pt x="4571" y="16576"/>
                    <a:pt x="4491" y="16576"/>
                    <a:pt x="4464" y="16500"/>
                  </a:cubicBezTo>
                  <a:cubicBezTo>
                    <a:pt x="4277" y="16270"/>
                    <a:pt x="4544" y="16346"/>
                    <a:pt x="4491" y="16040"/>
                  </a:cubicBezTo>
                  <a:cubicBezTo>
                    <a:pt x="4464" y="15964"/>
                    <a:pt x="4411" y="15964"/>
                    <a:pt x="4491" y="15887"/>
                  </a:cubicBezTo>
                  <a:cubicBezTo>
                    <a:pt x="4517" y="15810"/>
                    <a:pt x="4571" y="15887"/>
                    <a:pt x="4597" y="15810"/>
                  </a:cubicBezTo>
                  <a:cubicBezTo>
                    <a:pt x="4704" y="15810"/>
                    <a:pt x="4411" y="15427"/>
                    <a:pt x="4544" y="15274"/>
                  </a:cubicBezTo>
                  <a:cubicBezTo>
                    <a:pt x="4571" y="15274"/>
                    <a:pt x="4624" y="15274"/>
                    <a:pt x="4651" y="15274"/>
                  </a:cubicBezTo>
                  <a:cubicBezTo>
                    <a:pt x="4731" y="15274"/>
                    <a:pt x="4784" y="15274"/>
                    <a:pt x="4864" y="15198"/>
                  </a:cubicBezTo>
                  <a:cubicBezTo>
                    <a:pt x="4917" y="15121"/>
                    <a:pt x="4971" y="15121"/>
                    <a:pt x="5024" y="15121"/>
                  </a:cubicBezTo>
                  <a:cubicBezTo>
                    <a:pt x="5077" y="15044"/>
                    <a:pt x="5131" y="14968"/>
                    <a:pt x="5211" y="14968"/>
                  </a:cubicBezTo>
                  <a:cubicBezTo>
                    <a:pt x="5317" y="14891"/>
                    <a:pt x="5424" y="14815"/>
                    <a:pt x="5531" y="14661"/>
                  </a:cubicBezTo>
                  <a:cubicBezTo>
                    <a:pt x="5611" y="14508"/>
                    <a:pt x="5771" y="14508"/>
                    <a:pt x="5824" y="14815"/>
                  </a:cubicBezTo>
                  <a:cubicBezTo>
                    <a:pt x="5851" y="14968"/>
                    <a:pt x="5824" y="14968"/>
                    <a:pt x="5851" y="15121"/>
                  </a:cubicBezTo>
                  <a:cubicBezTo>
                    <a:pt x="5851" y="15351"/>
                    <a:pt x="5957" y="15121"/>
                    <a:pt x="6011" y="15198"/>
                  </a:cubicBezTo>
                  <a:cubicBezTo>
                    <a:pt x="6037" y="15198"/>
                    <a:pt x="6011" y="15274"/>
                    <a:pt x="6037" y="15274"/>
                  </a:cubicBezTo>
                  <a:cubicBezTo>
                    <a:pt x="6064" y="15351"/>
                    <a:pt x="6064" y="15274"/>
                    <a:pt x="6064" y="15274"/>
                  </a:cubicBezTo>
                  <a:cubicBezTo>
                    <a:pt x="6091" y="15198"/>
                    <a:pt x="6117" y="15274"/>
                    <a:pt x="6144" y="15351"/>
                  </a:cubicBezTo>
                  <a:cubicBezTo>
                    <a:pt x="6171" y="15351"/>
                    <a:pt x="6171" y="15351"/>
                    <a:pt x="6144" y="15427"/>
                  </a:cubicBezTo>
                  <a:cubicBezTo>
                    <a:pt x="6117" y="15657"/>
                    <a:pt x="6304" y="15504"/>
                    <a:pt x="6357" y="15427"/>
                  </a:cubicBezTo>
                  <a:cubicBezTo>
                    <a:pt x="6357" y="15427"/>
                    <a:pt x="6597" y="15044"/>
                    <a:pt x="6597" y="15121"/>
                  </a:cubicBezTo>
                  <a:cubicBezTo>
                    <a:pt x="6597" y="15198"/>
                    <a:pt x="6544" y="15351"/>
                    <a:pt x="6597" y="15427"/>
                  </a:cubicBezTo>
                  <a:cubicBezTo>
                    <a:pt x="6651" y="15427"/>
                    <a:pt x="6677" y="15504"/>
                    <a:pt x="6704" y="15581"/>
                  </a:cubicBezTo>
                  <a:cubicBezTo>
                    <a:pt x="6784" y="15810"/>
                    <a:pt x="6811" y="16040"/>
                    <a:pt x="6864" y="16270"/>
                  </a:cubicBezTo>
                  <a:cubicBezTo>
                    <a:pt x="6917" y="16500"/>
                    <a:pt x="6944" y="16729"/>
                    <a:pt x="6997" y="16883"/>
                  </a:cubicBezTo>
                  <a:cubicBezTo>
                    <a:pt x="7077" y="17112"/>
                    <a:pt x="7077" y="16576"/>
                    <a:pt x="7157" y="16806"/>
                  </a:cubicBezTo>
                  <a:cubicBezTo>
                    <a:pt x="7264" y="17112"/>
                    <a:pt x="7317" y="16959"/>
                    <a:pt x="7451" y="16883"/>
                  </a:cubicBezTo>
                  <a:cubicBezTo>
                    <a:pt x="7504" y="16806"/>
                    <a:pt x="7531" y="17036"/>
                    <a:pt x="7557" y="17112"/>
                  </a:cubicBezTo>
                  <a:cubicBezTo>
                    <a:pt x="7584" y="17266"/>
                    <a:pt x="7637" y="17266"/>
                    <a:pt x="7664" y="17419"/>
                  </a:cubicBezTo>
                  <a:cubicBezTo>
                    <a:pt x="7691" y="17572"/>
                    <a:pt x="7744" y="17572"/>
                    <a:pt x="7797" y="17572"/>
                  </a:cubicBezTo>
                  <a:cubicBezTo>
                    <a:pt x="7877" y="17495"/>
                    <a:pt x="7851" y="17572"/>
                    <a:pt x="7877" y="17649"/>
                  </a:cubicBezTo>
                  <a:cubicBezTo>
                    <a:pt x="7931" y="17955"/>
                    <a:pt x="8091" y="17572"/>
                    <a:pt x="8171" y="17572"/>
                  </a:cubicBezTo>
                  <a:cubicBezTo>
                    <a:pt x="8251" y="17495"/>
                    <a:pt x="8331" y="17266"/>
                    <a:pt x="8411" y="17189"/>
                  </a:cubicBezTo>
                  <a:cubicBezTo>
                    <a:pt x="8517" y="16959"/>
                    <a:pt x="8571" y="16959"/>
                    <a:pt x="8704" y="17036"/>
                  </a:cubicBezTo>
                  <a:cubicBezTo>
                    <a:pt x="8757" y="17036"/>
                    <a:pt x="8757" y="17112"/>
                    <a:pt x="8811" y="17266"/>
                  </a:cubicBezTo>
                  <a:cubicBezTo>
                    <a:pt x="8837" y="17342"/>
                    <a:pt x="8891" y="17342"/>
                    <a:pt x="8944" y="17342"/>
                  </a:cubicBezTo>
                  <a:cubicBezTo>
                    <a:pt x="8997" y="17342"/>
                    <a:pt x="9024" y="17419"/>
                    <a:pt x="9077" y="17419"/>
                  </a:cubicBezTo>
                  <a:cubicBezTo>
                    <a:pt x="9131" y="17572"/>
                    <a:pt x="9157" y="17419"/>
                    <a:pt x="9211" y="17342"/>
                  </a:cubicBezTo>
                  <a:cubicBezTo>
                    <a:pt x="9291" y="17112"/>
                    <a:pt x="9157" y="16959"/>
                    <a:pt x="9211" y="16729"/>
                  </a:cubicBezTo>
                  <a:cubicBezTo>
                    <a:pt x="9237" y="16576"/>
                    <a:pt x="9344" y="16270"/>
                    <a:pt x="9397" y="16346"/>
                  </a:cubicBezTo>
                  <a:cubicBezTo>
                    <a:pt x="9504" y="16500"/>
                    <a:pt x="9637" y="16500"/>
                    <a:pt x="9744" y="16653"/>
                  </a:cubicBezTo>
                  <a:cubicBezTo>
                    <a:pt x="9797" y="16729"/>
                    <a:pt x="9771" y="16883"/>
                    <a:pt x="9797" y="16959"/>
                  </a:cubicBezTo>
                  <a:cubicBezTo>
                    <a:pt x="9824" y="17189"/>
                    <a:pt x="9877" y="17189"/>
                    <a:pt x="9957" y="17266"/>
                  </a:cubicBezTo>
                  <a:cubicBezTo>
                    <a:pt x="10064" y="17342"/>
                    <a:pt x="10171" y="17112"/>
                    <a:pt x="10277" y="17189"/>
                  </a:cubicBezTo>
                  <a:cubicBezTo>
                    <a:pt x="10304" y="17189"/>
                    <a:pt x="10357" y="17189"/>
                    <a:pt x="10384" y="17266"/>
                  </a:cubicBezTo>
                  <a:cubicBezTo>
                    <a:pt x="10437" y="17342"/>
                    <a:pt x="10491" y="17342"/>
                    <a:pt x="10544" y="17495"/>
                  </a:cubicBezTo>
                  <a:cubicBezTo>
                    <a:pt x="10677" y="17802"/>
                    <a:pt x="10891" y="17802"/>
                    <a:pt x="11051" y="17649"/>
                  </a:cubicBezTo>
                  <a:cubicBezTo>
                    <a:pt x="11157" y="17572"/>
                    <a:pt x="11237" y="17419"/>
                    <a:pt x="11344" y="17342"/>
                  </a:cubicBezTo>
                  <a:cubicBezTo>
                    <a:pt x="11397" y="17189"/>
                    <a:pt x="11477" y="17342"/>
                    <a:pt x="11531" y="17342"/>
                  </a:cubicBezTo>
                  <a:cubicBezTo>
                    <a:pt x="11584" y="17419"/>
                    <a:pt x="11611" y="17266"/>
                    <a:pt x="11664" y="17342"/>
                  </a:cubicBezTo>
                  <a:cubicBezTo>
                    <a:pt x="11691" y="17419"/>
                    <a:pt x="11797" y="17649"/>
                    <a:pt x="11851" y="17572"/>
                  </a:cubicBezTo>
                  <a:cubicBezTo>
                    <a:pt x="11877" y="17572"/>
                    <a:pt x="11931" y="17495"/>
                    <a:pt x="11957" y="17419"/>
                  </a:cubicBezTo>
                  <a:cubicBezTo>
                    <a:pt x="12037" y="17342"/>
                    <a:pt x="12064" y="17342"/>
                    <a:pt x="12064" y="17189"/>
                  </a:cubicBezTo>
                  <a:cubicBezTo>
                    <a:pt x="12064" y="16883"/>
                    <a:pt x="12144" y="16576"/>
                    <a:pt x="12197" y="16423"/>
                  </a:cubicBezTo>
                  <a:cubicBezTo>
                    <a:pt x="12224" y="16346"/>
                    <a:pt x="12251" y="16193"/>
                    <a:pt x="12224" y="16117"/>
                  </a:cubicBezTo>
                  <a:cubicBezTo>
                    <a:pt x="12197" y="16040"/>
                    <a:pt x="12117" y="16040"/>
                    <a:pt x="12171" y="15887"/>
                  </a:cubicBezTo>
                  <a:cubicBezTo>
                    <a:pt x="12251" y="15657"/>
                    <a:pt x="12384" y="15657"/>
                    <a:pt x="12517" y="15581"/>
                  </a:cubicBezTo>
                  <a:cubicBezTo>
                    <a:pt x="12571" y="15581"/>
                    <a:pt x="12624" y="15581"/>
                    <a:pt x="12677" y="15657"/>
                  </a:cubicBezTo>
                  <a:cubicBezTo>
                    <a:pt x="12731" y="15734"/>
                    <a:pt x="12811" y="15734"/>
                    <a:pt x="12864" y="15810"/>
                  </a:cubicBezTo>
                  <a:cubicBezTo>
                    <a:pt x="12944" y="15887"/>
                    <a:pt x="12971" y="16193"/>
                    <a:pt x="13024" y="16423"/>
                  </a:cubicBezTo>
                  <a:cubicBezTo>
                    <a:pt x="13051" y="16653"/>
                    <a:pt x="13104" y="16883"/>
                    <a:pt x="13131" y="17112"/>
                  </a:cubicBezTo>
                  <a:cubicBezTo>
                    <a:pt x="13131" y="17189"/>
                    <a:pt x="13131" y="17342"/>
                    <a:pt x="13157" y="17495"/>
                  </a:cubicBezTo>
                  <a:cubicBezTo>
                    <a:pt x="13157" y="17572"/>
                    <a:pt x="13237" y="17572"/>
                    <a:pt x="13264" y="17572"/>
                  </a:cubicBezTo>
                  <a:cubicBezTo>
                    <a:pt x="13371" y="17649"/>
                    <a:pt x="13504" y="17802"/>
                    <a:pt x="13531" y="18108"/>
                  </a:cubicBezTo>
                  <a:cubicBezTo>
                    <a:pt x="13557" y="18338"/>
                    <a:pt x="13584" y="18491"/>
                    <a:pt x="13691" y="18491"/>
                  </a:cubicBezTo>
                  <a:cubicBezTo>
                    <a:pt x="13717" y="18491"/>
                    <a:pt x="13771" y="18491"/>
                    <a:pt x="13797" y="18491"/>
                  </a:cubicBezTo>
                  <a:cubicBezTo>
                    <a:pt x="13851" y="18491"/>
                    <a:pt x="13851" y="18338"/>
                    <a:pt x="13904" y="18338"/>
                  </a:cubicBezTo>
                  <a:cubicBezTo>
                    <a:pt x="13984" y="18338"/>
                    <a:pt x="14064" y="18108"/>
                    <a:pt x="14117" y="18415"/>
                  </a:cubicBezTo>
                  <a:cubicBezTo>
                    <a:pt x="14117" y="18568"/>
                    <a:pt x="14117" y="18568"/>
                    <a:pt x="14091" y="18644"/>
                  </a:cubicBezTo>
                  <a:cubicBezTo>
                    <a:pt x="14037" y="18798"/>
                    <a:pt x="14037" y="18874"/>
                    <a:pt x="14011" y="19027"/>
                  </a:cubicBezTo>
                  <a:cubicBezTo>
                    <a:pt x="13984" y="19257"/>
                    <a:pt x="13931" y="19487"/>
                    <a:pt x="13877" y="19717"/>
                  </a:cubicBezTo>
                  <a:cubicBezTo>
                    <a:pt x="13851" y="19870"/>
                    <a:pt x="13824" y="19793"/>
                    <a:pt x="13797" y="19717"/>
                  </a:cubicBezTo>
                  <a:cubicBezTo>
                    <a:pt x="13744" y="19640"/>
                    <a:pt x="13744" y="19717"/>
                    <a:pt x="13691" y="19793"/>
                  </a:cubicBezTo>
                  <a:cubicBezTo>
                    <a:pt x="13664" y="19793"/>
                    <a:pt x="13611" y="19870"/>
                    <a:pt x="13611" y="19870"/>
                  </a:cubicBezTo>
                  <a:cubicBezTo>
                    <a:pt x="13584" y="19946"/>
                    <a:pt x="13664" y="20253"/>
                    <a:pt x="13664" y="20406"/>
                  </a:cubicBezTo>
                  <a:cubicBezTo>
                    <a:pt x="13637" y="20483"/>
                    <a:pt x="13637" y="20636"/>
                    <a:pt x="13637" y="20712"/>
                  </a:cubicBezTo>
                  <a:cubicBezTo>
                    <a:pt x="13611" y="20866"/>
                    <a:pt x="13557" y="20789"/>
                    <a:pt x="13557" y="20942"/>
                  </a:cubicBezTo>
                  <a:cubicBezTo>
                    <a:pt x="13611" y="20866"/>
                    <a:pt x="13637" y="20942"/>
                    <a:pt x="13691" y="20789"/>
                  </a:cubicBezTo>
                  <a:cubicBezTo>
                    <a:pt x="13717" y="20636"/>
                    <a:pt x="13771" y="20789"/>
                    <a:pt x="13824" y="20789"/>
                  </a:cubicBezTo>
                  <a:cubicBezTo>
                    <a:pt x="13931" y="20942"/>
                    <a:pt x="14037" y="20789"/>
                    <a:pt x="14144" y="20559"/>
                  </a:cubicBezTo>
                  <a:cubicBezTo>
                    <a:pt x="14224" y="20329"/>
                    <a:pt x="14304" y="20023"/>
                    <a:pt x="14384" y="19793"/>
                  </a:cubicBezTo>
                  <a:cubicBezTo>
                    <a:pt x="14464" y="19487"/>
                    <a:pt x="14544" y="19181"/>
                    <a:pt x="14624" y="18874"/>
                  </a:cubicBezTo>
                  <a:cubicBezTo>
                    <a:pt x="14757" y="18338"/>
                    <a:pt x="14891" y="17955"/>
                    <a:pt x="14864" y="17266"/>
                  </a:cubicBezTo>
                  <a:cubicBezTo>
                    <a:pt x="14864" y="16959"/>
                    <a:pt x="14891" y="16806"/>
                    <a:pt x="14944" y="16576"/>
                  </a:cubicBezTo>
                  <a:cubicBezTo>
                    <a:pt x="14971" y="16423"/>
                    <a:pt x="14971" y="16346"/>
                    <a:pt x="14997" y="16193"/>
                  </a:cubicBezTo>
                  <a:cubicBezTo>
                    <a:pt x="14997" y="16193"/>
                    <a:pt x="14997" y="16117"/>
                    <a:pt x="14997" y="16040"/>
                  </a:cubicBezTo>
                  <a:cubicBezTo>
                    <a:pt x="14997" y="15964"/>
                    <a:pt x="14944" y="15887"/>
                    <a:pt x="14944" y="15810"/>
                  </a:cubicBezTo>
                  <a:cubicBezTo>
                    <a:pt x="14944" y="15810"/>
                    <a:pt x="14997" y="15887"/>
                    <a:pt x="14997" y="15810"/>
                  </a:cubicBezTo>
                  <a:cubicBezTo>
                    <a:pt x="14971" y="15734"/>
                    <a:pt x="14971" y="15657"/>
                    <a:pt x="14944" y="15657"/>
                  </a:cubicBezTo>
                  <a:cubicBezTo>
                    <a:pt x="14917" y="15581"/>
                    <a:pt x="14864" y="15351"/>
                    <a:pt x="14837" y="15274"/>
                  </a:cubicBezTo>
                  <a:cubicBezTo>
                    <a:pt x="14811" y="15274"/>
                    <a:pt x="14677" y="15121"/>
                    <a:pt x="14651" y="15198"/>
                  </a:cubicBezTo>
                  <a:cubicBezTo>
                    <a:pt x="14651" y="15274"/>
                    <a:pt x="14677" y="15351"/>
                    <a:pt x="14651" y="15351"/>
                  </a:cubicBezTo>
                  <a:cubicBezTo>
                    <a:pt x="14597" y="15351"/>
                    <a:pt x="14597" y="15504"/>
                    <a:pt x="14571" y="15504"/>
                  </a:cubicBezTo>
                  <a:cubicBezTo>
                    <a:pt x="14517" y="15657"/>
                    <a:pt x="14491" y="15427"/>
                    <a:pt x="14491" y="15351"/>
                  </a:cubicBezTo>
                  <a:cubicBezTo>
                    <a:pt x="14491" y="15198"/>
                    <a:pt x="14544" y="15121"/>
                    <a:pt x="14464" y="15198"/>
                  </a:cubicBezTo>
                  <a:cubicBezTo>
                    <a:pt x="14384" y="15274"/>
                    <a:pt x="14491" y="15427"/>
                    <a:pt x="14384" y="15427"/>
                  </a:cubicBezTo>
                  <a:cubicBezTo>
                    <a:pt x="14357" y="15427"/>
                    <a:pt x="14411" y="15044"/>
                    <a:pt x="14384" y="14968"/>
                  </a:cubicBezTo>
                  <a:cubicBezTo>
                    <a:pt x="14384" y="15044"/>
                    <a:pt x="14091" y="15044"/>
                    <a:pt x="14224" y="14815"/>
                  </a:cubicBezTo>
                  <a:cubicBezTo>
                    <a:pt x="14331" y="14585"/>
                    <a:pt x="14437" y="14355"/>
                    <a:pt x="14544" y="14125"/>
                  </a:cubicBezTo>
                  <a:cubicBezTo>
                    <a:pt x="14571" y="14049"/>
                    <a:pt x="14597" y="13895"/>
                    <a:pt x="14624" y="13819"/>
                  </a:cubicBezTo>
                  <a:cubicBezTo>
                    <a:pt x="14704" y="13666"/>
                    <a:pt x="14784" y="13512"/>
                    <a:pt x="14837" y="13359"/>
                  </a:cubicBezTo>
                  <a:cubicBezTo>
                    <a:pt x="14864" y="13283"/>
                    <a:pt x="14891" y="13129"/>
                    <a:pt x="14944" y="13053"/>
                  </a:cubicBezTo>
                  <a:cubicBezTo>
                    <a:pt x="14997" y="12900"/>
                    <a:pt x="15051" y="12746"/>
                    <a:pt x="15104" y="12593"/>
                  </a:cubicBezTo>
                  <a:cubicBezTo>
                    <a:pt x="15211" y="12364"/>
                    <a:pt x="15371" y="12364"/>
                    <a:pt x="15504" y="12364"/>
                  </a:cubicBezTo>
                  <a:cubicBezTo>
                    <a:pt x="15531" y="12364"/>
                    <a:pt x="15557" y="12364"/>
                    <a:pt x="15584" y="12364"/>
                  </a:cubicBezTo>
                  <a:cubicBezTo>
                    <a:pt x="15611" y="12440"/>
                    <a:pt x="15611" y="12517"/>
                    <a:pt x="15637" y="12517"/>
                  </a:cubicBezTo>
                  <a:cubicBezTo>
                    <a:pt x="15664" y="12440"/>
                    <a:pt x="15717" y="12440"/>
                    <a:pt x="15744" y="12364"/>
                  </a:cubicBezTo>
                  <a:cubicBezTo>
                    <a:pt x="15771" y="12364"/>
                    <a:pt x="15797" y="12440"/>
                    <a:pt x="15824" y="12440"/>
                  </a:cubicBezTo>
                  <a:cubicBezTo>
                    <a:pt x="15851" y="12440"/>
                    <a:pt x="15877" y="12440"/>
                    <a:pt x="15904" y="12440"/>
                  </a:cubicBezTo>
                  <a:cubicBezTo>
                    <a:pt x="15904" y="12364"/>
                    <a:pt x="15931" y="12440"/>
                    <a:pt x="15957" y="12440"/>
                  </a:cubicBezTo>
                  <a:cubicBezTo>
                    <a:pt x="16011" y="12440"/>
                    <a:pt x="16011" y="12210"/>
                    <a:pt x="16091" y="12210"/>
                  </a:cubicBezTo>
                  <a:cubicBezTo>
                    <a:pt x="16117" y="12210"/>
                    <a:pt x="16171" y="12210"/>
                    <a:pt x="16197" y="12210"/>
                  </a:cubicBezTo>
                  <a:cubicBezTo>
                    <a:pt x="16224" y="12287"/>
                    <a:pt x="16251" y="12364"/>
                    <a:pt x="16277" y="12364"/>
                  </a:cubicBezTo>
                  <a:cubicBezTo>
                    <a:pt x="16304" y="12440"/>
                    <a:pt x="16411" y="12287"/>
                    <a:pt x="16411" y="12517"/>
                  </a:cubicBezTo>
                  <a:cubicBezTo>
                    <a:pt x="16411" y="12517"/>
                    <a:pt x="16331" y="12517"/>
                    <a:pt x="16331" y="12593"/>
                  </a:cubicBezTo>
                  <a:cubicBezTo>
                    <a:pt x="16304" y="12746"/>
                    <a:pt x="16411" y="12670"/>
                    <a:pt x="16411" y="12670"/>
                  </a:cubicBezTo>
                  <a:cubicBezTo>
                    <a:pt x="16464" y="12670"/>
                    <a:pt x="16517" y="12670"/>
                    <a:pt x="16544" y="12670"/>
                  </a:cubicBezTo>
                  <a:cubicBezTo>
                    <a:pt x="16571" y="12593"/>
                    <a:pt x="16571" y="12593"/>
                    <a:pt x="16597" y="12517"/>
                  </a:cubicBezTo>
                  <a:cubicBezTo>
                    <a:pt x="16624" y="12517"/>
                    <a:pt x="16651" y="12593"/>
                    <a:pt x="16704" y="12593"/>
                  </a:cubicBezTo>
                  <a:cubicBezTo>
                    <a:pt x="16731" y="12593"/>
                    <a:pt x="16917" y="12440"/>
                    <a:pt x="16811" y="12364"/>
                  </a:cubicBezTo>
                  <a:cubicBezTo>
                    <a:pt x="16757" y="12364"/>
                    <a:pt x="16731" y="12440"/>
                    <a:pt x="16731" y="12210"/>
                  </a:cubicBezTo>
                  <a:cubicBezTo>
                    <a:pt x="16731" y="12134"/>
                    <a:pt x="16784" y="11904"/>
                    <a:pt x="16811" y="11827"/>
                  </a:cubicBezTo>
                  <a:cubicBezTo>
                    <a:pt x="16864" y="11751"/>
                    <a:pt x="16891" y="11674"/>
                    <a:pt x="16944" y="11521"/>
                  </a:cubicBezTo>
                  <a:cubicBezTo>
                    <a:pt x="16971" y="11444"/>
                    <a:pt x="17024" y="11444"/>
                    <a:pt x="17051" y="11291"/>
                  </a:cubicBezTo>
                  <a:cubicBezTo>
                    <a:pt x="17077" y="11138"/>
                    <a:pt x="17104" y="11061"/>
                    <a:pt x="17157" y="11061"/>
                  </a:cubicBezTo>
                  <a:cubicBezTo>
                    <a:pt x="17211" y="11061"/>
                    <a:pt x="17291" y="10985"/>
                    <a:pt x="17344" y="10985"/>
                  </a:cubicBezTo>
                  <a:cubicBezTo>
                    <a:pt x="17397" y="10985"/>
                    <a:pt x="17424" y="11138"/>
                    <a:pt x="17451" y="11138"/>
                  </a:cubicBezTo>
                  <a:cubicBezTo>
                    <a:pt x="17477" y="11061"/>
                    <a:pt x="17504" y="10908"/>
                    <a:pt x="17531" y="10985"/>
                  </a:cubicBezTo>
                  <a:cubicBezTo>
                    <a:pt x="17557" y="11061"/>
                    <a:pt x="17477" y="11291"/>
                    <a:pt x="17477" y="11368"/>
                  </a:cubicBezTo>
                  <a:cubicBezTo>
                    <a:pt x="17477" y="11521"/>
                    <a:pt x="17504" y="11368"/>
                    <a:pt x="17557" y="11444"/>
                  </a:cubicBezTo>
                  <a:cubicBezTo>
                    <a:pt x="17557" y="11444"/>
                    <a:pt x="17504" y="11598"/>
                    <a:pt x="17504" y="11674"/>
                  </a:cubicBezTo>
                  <a:cubicBezTo>
                    <a:pt x="17504" y="11751"/>
                    <a:pt x="17691" y="11368"/>
                    <a:pt x="17691" y="11368"/>
                  </a:cubicBezTo>
                  <a:cubicBezTo>
                    <a:pt x="17717" y="11291"/>
                    <a:pt x="17744" y="11215"/>
                    <a:pt x="17797" y="11138"/>
                  </a:cubicBezTo>
                  <a:cubicBezTo>
                    <a:pt x="17824" y="11061"/>
                    <a:pt x="17904" y="11215"/>
                    <a:pt x="17904" y="11061"/>
                  </a:cubicBezTo>
                  <a:cubicBezTo>
                    <a:pt x="17877" y="10908"/>
                    <a:pt x="17904" y="10602"/>
                    <a:pt x="17984" y="10602"/>
                  </a:cubicBezTo>
                  <a:cubicBezTo>
                    <a:pt x="18011" y="10525"/>
                    <a:pt x="18064" y="10449"/>
                    <a:pt x="18091" y="10525"/>
                  </a:cubicBezTo>
                  <a:cubicBezTo>
                    <a:pt x="18117" y="10525"/>
                    <a:pt x="18171" y="10678"/>
                    <a:pt x="18197" y="10602"/>
                  </a:cubicBezTo>
                  <a:cubicBezTo>
                    <a:pt x="18144" y="10678"/>
                    <a:pt x="18064" y="10602"/>
                    <a:pt x="18037" y="10832"/>
                  </a:cubicBezTo>
                  <a:cubicBezTo>
                    <a:pt x="18037" y="10908"/>
                    <a:pt x="18037" y="10985"/>
                    <a:pt x="18037" y="11061"/>
                  </a:cubicBezTo>
                  <a:cubicBezTo>
                    <a:pt x="18037" y="11138"/>
                    <a:pt x="17984" y="11138"/>
                    <a:pt x="18011" y="11215"/>
                  </a:cubicBezTo>
                  <a:cubicBezTo>
                    <a:pt x="18011" y="11291"/>
                    <a:pt x="18037" y="11291"/>
                    <a:pt x="18011" y="11368"/>
                  </a:cubicBezTo>
                  <a:cubicBezTo>
                    <a:pt x="17984" y="11368"/>
                    <a:pt x="17957" y="11444"/>
                    <a:pt x="17984" y="11521"/>
                  </a:cubicBezTo>
                  <a:cubicBezTo>
                    <a:pt x="17984" y="11521"/>
                    <a:pt x="17824" y="11674"/>
                    <a:pt x="17824" y="11751"/>
                  </a:cubicBezTo>
                  <a:cubicBezTo>
                    <a:pt x="17771" y="11827"/>
                    <a:pt x="17744" y="11981"/>
                    <a:pt x="17691" y="12057"/>
                  </a:cubicBezTo>
                  <a:cubicBezTo>
                    <a:pt x="17637" y="12210"/>
                    <a:pt x="17584" y="12287"/>
                    <a:pt x="17531" y="12440"/>
                  </a:cubicBezTo>
                  <a:cubicBezTo>
                    <a:pt x="17424" y="12670"/>
                    <a:pt x="17344" y="13206"/>
                    <a:pt x="17211" y="13206"/>
                  </a:cubicBezTo>
                  <a:cubicBezTo>
                    <a:pt x="17184" y="13206"/>
                    <a:pt x="17077" y="13283"/>
                    <a:pt x="17077" y="13359"/>
                  </a:cubicBezTo>
                  <a:cubicBezTo>
                    <a:pt x="17077" y="13589"/>
                    <a:pt x="17077" y="13666"/>
                    <a:pt x="16997" y="13819"/>
                  </a:cubicBezTo>
                  <a:cubicBezTo>
                    <a:pt x="16891" y="14049"/>
                    <a:pt x="16891" y="14508"/>
                    <a:pt x="16917" y="14891"/>
                  </a:cubicBezTo>
                  <a:cubicBezTo>
                    <a:pt x="16944" y="15274"/>
                    <a:pt x="16917" y="15734"/>
                    <a:pt x="16997" y="16040"/>
                  </a:cubicBezTo>
                  <a:cubicBezTo>
                    <a:pt x="17024" y="16193"/>
                    <a:pt x="17024" y="16423"/>
                    <a:pt x="17024" y="16576"/>
                  </a:cubicBezTo>
                  <a:cubicBezTo>
                    <a:pt x="17024" y="16576"/>
                    <a:pt x="17024" y="16729"/>
                    <a:pt x="17051" y="16729"/>
                  </a:cubicBezTo>
                  <a:cubicBezTo>
                    <a:pt x="17077" y="16729"/>
                    <a:pt x="17024" y="16959"/>
                    <a:pt x="17051" y="16959"/>
                  </a:cubicBezTo>
                  <a:cubicBezTo>
                    <a:pt x="17051" y="16959"/>
                    <a:pt x="17184" y="16653"/>
                    <a:pt x="17184" y="16576"/>
                  </a:cubicBezTo>
                  <a:cubicBezTo>
                    <a:pt x="17237" y="16423"/>
                    <a:pt x="17264" y="16270"/>
                    <a:pt x="17291" y="16040"/>
                  </a:cubicBezTo>
                  <a:cubicBezTo>
                    <a:pt x="17317" y="15887"/>
                    <a:pt x="17424" y="15734"/>
                    <a:pt x="17451" y="15734"/>
                  </a:cubicBezTo>
                  <a:cubicBezTo>
                    <a:pt x="17531" y="15887"/>
                    <a:pt x="17451" y="15427"/>
                    <a:pt x="17477" y="15351"/>
                  </a:cubicBezTo>
                  <a:cubicBezTo>
                    <a:pt x="17531" y="15121"/>
                    <a:pt x="17557" y="15044"/>
                    <a:pt x="17637" y="15044"/>
                  </a:cubicBezTo>
                  <a:cubicBezTo>
                    <a:pt x="17717" y="15044"/>
                    <a:pt x="17824" y="15044"/>
                    <a:pt x="17771" y="14815"/>
                  </a:cubicBezTo>
                  <a:cubicBezTo>
                    <a:pt x="17691" y="14585"/>
                    <a:pt x="17744" y="14355"/>
                    <a:pt x="17824" y="14202"/>
                  </a:cubicBezTo>
                  <a:cubicBezTo>
                    <a:pt x="17851" y="14125"/>
                    <a:pt x="17851" y="14278"/>
                    <a:pt x="17877" y="14278"/>
                  </a:cubicBezTo>
                  <a:cubicBezTo>
                    <a:pt x="17931" y="14278"/>
                    <a:pt x="17931" y="14049"/>
                    <a:pt x="17931" y="13972"/>
                  </a:cubicBezTo>
                  <a:cubicBezTo>
                    <a:pt x="17877" y="13819"/>
                    <a:pt x="17824" y="13742"/>
                    <a:pt x="17877" y="13512"/>
                  </a:cubicBezTo>
                  <a:cubicBezTo>
                    <a:pt x="17877" y="13512"/>
                    <a:pt x="17957" y="13436"/>
                    <a:pt x="17931" y="13359"/>
                  </a:cubicBezTo>
                  <a:cubicBezTo>
                    <a:pt x="17904" y="13359"/>
                    <a:pt x="17877" y="13206"/>
                    <a:pt x="17851" y="13206"/>
                  </a:cubicBezTo>
                  <a:cubicBezTo>
                    <a:pt x="17824" y="13206"/>
                    <a:pt x="17851" y="13283"/>
                    <a:pt x="17824" y="13283"/>
                  </a:cubicBezTo>
                  <a:cubicBezTo>
                    <a:pt x="17771" y="13283"/>
                    <a:pt x="17744" y="13206"/>
                    <a:pt x="17771" y="13053"/>
                  </a:cubicBezTo>
                  <a:cubicBezTo>
                    <a:pt x="17797" y="12900"/>
                    <a:pt x="17851" y="12823"/>
                    <a:pt x="17904" y="12593"/>
                  </a:cubicBezTo>
                  <a:cubicBezTo>
                    <a:pt x="17931" y="12440"/>
                    <a:pt x="17931" y="12210"/>
                    <a:pt x="18011" y="12057"/>
                  </a:cubicBezTo>
                  <a:cubicBezTo>
                    <a:pt x="18037" y="11981"/>
                    <a:pt x="18037" y="12134"/>
                    <a:pt x="18037" y="12134"/>
                  </a:cubicBezTo>
                  <a:cubicBezTo>
                    <a:pt x="18091" y="12134"/>
                    <a:pt x="18091" y="11981"/>
                    <a:pt x="18117" y="12057"/>
                  </a:cubicBezTo>
                  <a:cubicBezTo>
                    <a:pt x="18144" y="12057"/>
                    <a:pt x="18144" y="12134"/>
                    <a:pt x="18171" y="12057"/>
                  </a:cubicBezTo>
                  <a:cubicBezTo>
                    <a:pt x="18224" y="11981"/>
                    <a:pt x="18251" y="11904"/>
                    <a:pt x="18304" y="11827"/>
                  </a:cubicBezTo>
                  <a:cubicBezTo>
                    <a:pt x="18384" y="11751"/>
                    <a:pt x="18277" y="12057"/>
                    <a:pt x="18331" y="12134"/>
                  </a:cubicBezTo>
                  <a:cubicBezTo>
                    <a:pt x="18331" y="12210"/>
                    <a:pt x="18437" y="11904"/>
                    <a:pt x="18464" y="11904"/>
                  </a:cubicBezTo>
                  <a:cubicBezTo>
                    <a:pt x="18517" y="11827"/>
                    <a:pt x="18571" y="11751"/>
                    <a:pt x="18651" y="11751"/>
                  </a:cubicBezTo>
                  <a:cubicBezTo>
                    <a:pt x="18704" y="11751"/>
                    <a:pt x="18757" y="11751"/>
                    <a:pt x="18784" y="11904"/>
                  </a:cubicBezTo>
                  <a:cubicBezTo>
                    <a:pt x="18811" y="11904"/>
                    <a:pt x="18837" y="11981"/>
                    <a:pt x="18864" y="12057"/>
                  </a:cubicBezTo>
                  <a:cubicBezTo>
                    <a:pt x="18891" y="12134"/>
                    <a:pt x="18891" y="11904"/>
                    <a:pt x="18917" y="11904"/>
                  </a:cubicBezTo>
                  <a:cubicBezTo>
                    <a:pt x="19131" y="11368"/>
                    <a:pt x="19371" y="11138"/>
                    <a:pt x="19611" y="10832"/>
                  </a:cubicBezTo>
                  <a:cubicBezTo>
                    <a:pt x="19664" y="10755"/>
                    <a:pt x="19744" y="10678"/>
                    <a:pt x="19771" y="10525"/>
                  </a:cubicBezTo>
                  <a:cubicBezTo>
                    <a:pt x="19797" y="10372"/>
                    <a:pt x="19797" y="10602"/>
                    <a:pt x="19851" y="10602"/>
                  </a:cubicBezTo>
                  <a:cubicBezTo>
                    <a:pt x="19877" y="10602"/>
                    <a:pt x="19931" y="10602"/>
                    <a:pt x="19957" y="10602"/>
                  </a:cubicBezTo>
                  <a:cubicBezTo>
                    <a:pt x="19984" y="10678"/>
                    <a:pt x="20011" y="10755"/>
                    <a:pt x="20037" y="10755"/>
                  </a:cubicBezTo>
                  <a:cubicBezTo>
                    <a:pt x="20117" y="10755"/>
                    <a:pt x="20117" y="10449"/>
                    <a:pt x="20091" y="10295"/>
                  </a:cubicBezTo>
                  <a:cubicBezTo>
                    <a:pt x="20091" y="10219"/>
                    <a:pt x="19984" y="10066"/>
                    <a:pt x="20011" y="9989"/>
                  </a:cubicBezTo>
                  <a:cubicBezTo>
                    <a:pt x="20011" y="9912"/>
                    <a:pt x="19957" y="9529"/>
                    <a:pt x="19931" y="9606"/>
                  </a:cubicBezTo>
                  <a:cubicBezTo>
                    <a:pt x="19931" y="9683"/>
                    <a:pt x="19877" y="9529"/>
                    <a:pt x="19851" y="9529"/>
                  </a:cubicBezTo>
                  <a:cubicBezTo>
                    <a:pt x="19824" y="9453"/>
                    <a:pt x="19851" y="9376"/>
                    <a:pt x="19824" y="9300"/>
                  </a:cubicBezTo>
                  <a:cubicBezTo>
                    <a:pt x="19824" y="9223"/>
                    <a:pt x="19744" y="9300"/>
                    <a:pt x="19744" y="9300"/>
                  </a:cubicBezTo>
                  <a:cubicBezTo>
                    <a:pt x="19717" y="9376"/>
                    <a:pt x="19637" y="9300"/>
                    <a:pt x="19664" y="9223"/>
                  </a:cubicBezTo>
                  <a:cubicBezTo>
                    <a:pt x="19664" y="9146"/>
                    <a:pt x="19744" y="9223"/>
                    <a:pt x="19771" y="9223"/>
                  </a:cubicBezTo>
                  <a:cubicBezTo>
                    <a:pt x="19771" y="9146"/>
                    <a:pt x="19691" y="9146"/>
                    <a:pt x="19691" y="9146"/>
                  </a:cubicBezTo>
                  <a:cubicBezTo>
                    <a:pt x="19691" y="8917"/>
                    <a:pt x="19904" y="9300"/>
                    <a:pt x="19931" y="9300"/>
                  </a:cubicBezTo>
                  <a:cubicBezTo>
                    <a:pt x="19984" y="9376"/>
                    <a:pt x="20144" y="9223"/>
                    <a:pt x="20197" y="9070"/>
                  </a:cubicBezTo>
                  <a:cubicBezTo>
                    <a:pt x="20224" y="8993"/>
                    <a:pt x="20171" y="8993"/>
                    <a:pt x="20171" y="8917"/>
                  </a:cubicBezTo>
                  <a:cubicBezTo>
                    <a:pt x="20171" y="8917"/>
                    <a:pt x="20277" y="8917"/>
                    <a:pt x="20277" y="8764"/>
                  </a:cubicBezTo>
                  <a:cubicBezTo>
                    <a:pt x="20251" y="8687"/>
                    <a:pt x="20197" y="8610"/>
                    <a:pt x="20224" y="8534"/>
                  </a:cubicBezTo>
                  <a:cubicBezTo>
                    <a:pt x="20224" y="8457"/>
                    <a:pt x="20277" y="8304"/>
                    <a:pt x="20277" y="8304"/>
                  </a:cubicBezTo>
                  <a:cubicBezTo>
                    <a:pt x="20304" y="8304"/>
                    <a:pt x="20411" y="8381"/>
                    <a:pt x="20411" y="8304"/>
                  </a:cubicBezTo>
                  <a:cubicBezTo>
                    <a:pt x="20384" y="8381"/>
                    <a:pt x="20304" y="8457"/>
                    <a:pt x="20331" y="8534"/>
                  </a:cubicBezTo>
                  <a:cubicBezTo>
                    <a:pt x="20357" y="8610"/>
                    <a:pt x="20384" y="8687"/>
                    <a:pt x="20384" y="8687"/>
                  </a:cubicBezTo>
                  <a:cubicBezTo>
                    <a:pt x="20384" y="8764"/>
                    <a:pt x="20357" y="8840"/>
                    <a:pt x="20384" y="8840"/>
                  </a:cubicBezTo>
                  <a:cubicBezTo>
                    <a:pt x="20437" y="8840"/>
                    <a:pt x="20491" y="8764"/>
                    <a:pt x="20544" y="8764"/>
                  </a:cubicBezTo>
                  <a:cubicBezTo>
                    <a:pt x="20597" y="8764"/>
                    <a:pt x="20651" y="8764"/>
                    <a:pt x="20704" y="8840"/>
                  </a:cubicBezTo>
                  <a:cubicBezTo>
                    <a:pt x="20731" y="8917"/>
                    <a:pt x="20731" y="8917"/>
                    <a:pt x="20731" y="9070"/>
                  </a:cubicBezTo>
                  <a:cubicBezTo>
                    <a:pt x="20731" y="9146"/>
                    <a:pt x="20837" y="9223"/>
                    <a:pt x="20864" y="9223"/>
                  </a:cubicBezTo>
                  <a:cubicBezTo>
                    <a:pt x="20891" y="9300"/>
                    <a:pt x="21051" y="9606"/>
                    <a:pt x="21077" y="9453"/>
                  </a:cubicBezTo>
                  <a:cubicBezTo>
                    <a:pt x="21051" y="9683"/>
                    <a:pt x="21211" y="9453"/>
                    <a:pt x="21211" y="9453"/>
                  </a:cubicBezTo>
                  <a:cubicBezTo>
                    <a:pt x="21211" y="9376"/>
                    <a:pt x="21104" y="9376"/>
                    <a:pt x="21131" y="9300"/>
                  </a:cubicBezTo>
                  <a:cubicBezTo>
                    <a:pt x="21131" y="9146"/>
                    <a:pt x="21211" y="9300"/>
                    <a:pt x="21211" y="9300"/>
                  </a:cubicBezTo>
                  <a:cubicBezTo>
                    <a:pt x="21211" y="9146"/>
                    <a:pt x="21184" y="9300"/>
                    <a:pt x="21211" y="9070"/>
                  </a:cubicBezTo>
                  <a:cubicBezTo>
                    <a:pt x="21211" y="8993"/>
                    <a:pt x="21211" y="8917"/>
                    <a:pt x="21211" y="8840"/>
                  </a:cubicBezTo>
                  <a:cubicBezTo>
                    <a:pt x="21184" y="8764"/>
                    <a:pt x="21157" y="8764"/>
                    <a:pt x="21157" y="8687"/>
                  </a:cubicBezTo>
                  <a:cubicBezTo>
                    <a:pt x="21157" y="8687"/>
                    <a:pt x="21344" y="8840"/>
                    <a:pt x="21371" y="8764"/>
                  </a:cubicBezTo>
                  <a:cubicBezTo>
                    <a:pt x="21371" y="8764"/>
                    <a:pt x="21344" y="8687"/>
                    <a:pt x="21317" y="8687"/>
                  </a:cubicBezTo>
                  <a:cubicBezTo>
                    <a:pt x="21344" y="8687"/>
                    <a:pt x="21424" y="8764"/>
                    <a:pt x="21451" y="8687"/>
                  </a:cubicBezTo>
                  <a:cubicBezTo>
                    <a:pt x="21451" y="8610"/>
                    <a:pt x="21451" y="8534"/>
                    <a:pt x="21477" y="8457"/>
                  </a:cubicBezTo>
                  <a:cubicBezTo>
                    <a:pt x="21477" y="8457"/>
                    <a:pt x="21557" y="8457"/>
                    <a:pt x="21557" y="8457"/>
                  </a:cubicBezTo>
                  <a:cubicBezTo>
                    <a:pt x="21557" y="8457"/>
                    <a:pt x="21531" y="8457"/>
                    <a:pt x="21531" y="8457"/>
                  </a:cubicBezTo>
                  <a:cubicBezTo>
                    <a:pt x="21504" y="8381"/>
                    <a:pt x="21584" y="8457"/>
                    <a:pt x="21531" y="8457"/>
                  </a:cubicBezTo>
                  <a:close/>
                  <a:moveTo>
                    <a:pt x="10784" y="14661"/>
                  </a:moveTo>
                  <a:cubicBezTo>
                    <a:pt x="10757" y="14891"/>
                    <a:pt x="10757" y="15121"/>
                    <a:pt x="10731" y="15351"/>
                  </a:cubicBezTo>
                  <a:cubicBezTo>
                    <a:pt x="10704" y="15504"/>
                    <a:pt x="10624" y="15427"/>
                    <a:pt x="10624" y="15581"/>
                  </a:cubicBezTo>
                  <a:cubicBezTo>
                    <a:pt x="10624" y="15581"/>
                    <a:pt x="10677" y="15581"/>
                    <a:pt x="10704" y="15581"/>
                  </a:cubicBezTo>
                  <a:cubicBezTo>
                    <a:pt x="10704" y="15581"/>
                    <a:pt x="10464" y="16040"/>
                    <a:pt x="10437" y="16040"/>
                  </a:cubicBezTo>
                  <a:cubicBezTo>
                    <a:pt x="10411" y="16117"/>
                    <a:pt x="10384" y="16193"/>
                    <a:pt x="10331" y="16193"/>
                  </a:cubicBezTo>
                  <a:cubicBezTo>
                    <a:pt x="10304" y="16270"/>
                    <a:pt x="10277" y="16423"/>
                    <a:pt x="10251" y="16500"/>
                  </a:cubicBezTo>
                  <a:cubicBezTo>
                    <a:pt x="10224" y="16576"/>
                    <a:pt x="10037" y="16729"/>
                    <a:pt x="10011" y="16576"/>
                  </a:cubicBezTo>
                  <a:cubicBezTo>
                    <a:pt x="10011" y="16500"/>
                    <a:pt x="10197" y="16346"/>
                    <a:pt x="10224" y="16270"/>
                  </a:cubicBezTo>
                  <a:cubicBezTo>
                    <a:pt x="10304" y="16117"/>
                    <a:pt x="10384" y="15887"/>
                    <a:pt x="10464" y="15734"/>
                  </a:cubicBezTo>
                  <a:cubicBezTo>
                    <a:pt x="10517" y="15657"/>
                    <a:pt x="10517" y="15427"/>
                    <a:pt x="10571" y="15351"/>
                  </a:cubicBezTo>
                  <a:cubicBezTo>
                    <a:pt x="10624" y="15121"/>
                    <a:pt x="10677" y="14891"/>
                    <a:pt x="10704" y="14661"/>
                  </a:cubicBezTo>
                  <a:cubicBezTo>
                    <a:pt x="10704" y="14508"/>
                    <a:pt x="10704" y="14508"/>
                    <a:pt x="10757" y="14432"/>
                  </a:cubicBezTo>
                  <a:cubicBezTo>
                    <a:pt x="10811" y="14355"/>
                    <a:pt x="10784" y="14585"/>
                    <a:pt x="10784" y="14661"/>
                  </a:cubicBezTo>
                  <a:cubicBezTo>
                    <a:pt x="10757" y="14738"/>
                    <a:pt x="10784" y="14508"/>
                    <a:pt x="10784" y="14661"/>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47" name="Shape 847"/>
            <p:cNvSpPr/>
            <p:nvPr/>
          </p:nvSpPr>
          <p:spPr>
            <a:xfrm>
              <a:off x="12270742" y="2271382"/>
              <a:ext cx="108424" cy="271299"/>
            </a:xfrm>
            <a:custGeom>
              <a:avLst/>
              <a:gdLst/>
              <a:ahLst/>
              <a:cxnLst>
                <a:cxn ang="0">
                  <a:pos x="wd2" y="hd2"/>
                </a:cxn>
                <a:cxn ang="5400000">
                  <a:pos x="wd2" y="hd2"/>
                </a:cxn>
                <a:cxn ang="10800000">
                  <a:pos x="wd2" y="hd2"/>
                </a:cxn>
                <a:cxn ang="16200000">
                  <a:pos x="wd2" y="hd2"/>
                </a:cxn>
              </a:cxnLst>
              <a:rect l="0" t="0" r="r" b="b"/>
              <a:pathLst>
                <a:path w="19515" h="21600" extrusionOk="0">
                  <a:moveTo>
                    <a:pt x="16635" y="17550"/>
                  </a:moveTo>
                  <a:cubicBezTo>
                    <a:pt x="16635" y="14850"/>
                    <a:pt x="10875" y="11475"/>
                    <a:pt x="12315" y="8775"/>
                  </a:cubicBezTo>
                  <a:cubicBezTo>
                    <a:pt x="13755" y="6750"/>
                    <a:pt x="12315" y="4725"/>
                    <a:pt x="10875" y="2700"/>
                  </a:cubicBezTo>
                  <a:cubicBezTo>
                    <a:pt x="10875" y="2025"/>
                    <a:pt x="10875" y="1350"/>
                    <a:pt x="10875" y="675"/>
                  </a:cubicBezTo>
                  <a:cubicBezTo>
                    <a:pt x="10875" y="0"/>
                    <a:pt x="6555" y="0"/>
                    <a:pt x="6555" y="0"/>
                  </a:cubicBezTo>
                  <a:cubicBezTo>
                    <a:pt x="6555" y="675"/>
                    <a:pt x="7995" y="1350"/>
                    <a:pt x="7995" y="2025"/>
                  </a:cubicBezTo>
                  <a:cubicBezTo>
                    <a:pt x="9435" y="2700"/>
                    <a:pt x="7995" y="3375"/>
                    <a:pt x="6555" y="3375"/>
                  </a:cubicBezTo>
                  <a:cubicBezTo>
                    <a:pt x="5115" y="4050"/>
                    <a:pt x="3675" y="3375"/>
                    <a:pt x="3675" y="4725"/>
                  </a:cubicBezTo>
                  <a:cubicBezTo>
                    <a:pt x="3675" y="5400"/>
                    <a:pt x="3675" y="5400"/>
                    <a:pt x="3675" y="6075"/>
                  </a:cubicBezTo>
                  <a:cubicBezTo>
                    <a:pt x="2235" y="7425"/>
                    <a:pt x="2235" y="8775"/>
                    <a:pt x="795" y="9450"/>
                  </a:cubicBezTo>
                  <a:cubicBezTo>
                    <a:pt x="-2085" y="10125"/>
                    <a:pt x="3675" y="12150"/>
                    <a:pt x="5115" y="13500"/>
                  </a:cubicBezTo>
                  <a:cubicBezTo>
                    <a:pt x="6555" y="14850"/>
                    <a:pt x="3675" y="21600"/>
                    <a:pt x="6555" y="21600"/>
                  </a:cubicBezTo>
                  <a:cubicBezTo>
                    <a:pt x="10875" y="21600"/>
                    <a:pt x="15195" y="21600"/>
                    <a:pt x="19515" y="21600"/>
                  </a:cubicBezTo>
                  <a:cubicBezTo>
                    <a:pt x="19515" y="20250"/>
                    <a:pt x="18075" y="18900"/>
                    <a:pt x="16635" y="17550"/>
                  </a:cubicBezTo>
                  <a:cubicBezTo>
                    <a:pt x="16635" y="16200"/>
                    <a:pt x="16635" y="18225"/>
                    <a:pt x="16635" y="1755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48" name="Shape 848"/>
            <p:cNvSpPr/>
            <p:nvPr/>
          </p:nvSpPr>
          <p:spPr>
            <a:xfrm>
              <a:off x="12289467" y="2540419"/>
              <a:ext cx="114245" cy="189855"/>
            </a:xfrm>
            <a:custGeom>
              <a:avLst/>
              <a:gdLst/>
              <a:ahLst/>
              <a:cxnLst>
                <a:cxn ang="0">
                  <a:pos x="wd2" y="hd2"/>
                </a:cxn>
                <a:cxn ang="5400000">
                  <a:pos x="wd2" y="hd2"/>
                </a:cxn>
                <a:cxn ang="10800000">
                  <a:pos x="wd2" y="hd2"/>
                </a:cxn>
                <a:cxn ang="16200000">
                  <a:pos x="wd2" y="hd2"/>
                </a:cxn>
              </a:cxnLst>
              <a:rect l="0" t="0" r="r" b="b"/>
              <a:pathLst>
                <a:path w="20563" h="20896" extrusionOk="0">
                  <a:moveTo>
                    <a:pt x="16243" y="235"/>
                  </a:moveTo>
                  <a:cubicBezTo>
                    <a:pt x="14803" y="235"/>
                    <a:pt x="11923" y="235"/>
                    <a:pt x="9043" y="235"/>
                  </a:cubicBezTo>
                  <a:cubicBezTo>
                    <a:pt x="6163" y="235"/>
                    <a:pt x="3283" y="-704"/>
                    <a:pt x="1843" y="1174"/>
                  </a:cubicBezTo>
                  <a:cubicBezTo>
                    <a:pt x="1843" y="3053"/>
                    <a:pt x="403" y="3992"/>
                    <a:pt x="403" y="5870"/>
                  </a:cubicBezTo>
                  <a:cubicBezTo>
                    <a:pt x="403" y="6809"/>
                    <a:pt x="1843" y="7748"/>
                    <a:pt x="1843" y="9626"/>
                  </a:cubicBezTo>
                  <a:cubicBezTo>
                    <a:pt x="1843" y="10566"/>
                    <a:pt x="-1037" y="20896"/>
                    <a:pt x="403" y="20896"/>
                  </a:cubicBezTo>
                  <a:cubicBezTo>
                    <a:pt x="3283" y="19957"/>
                    <a:pt x="403" y="17139"/>
                    <a:pt x="4723" y="18079"/>
                  </a:cubicBezTo>
                  <a:cubicBezTo>
                    <a:pt x="6163" y="18079"/>
                    <a:pt x="9043" y="17139"/>
                    <a:pt x="9043" y="18079"/>
                  </a:cubicBezTo>
                  <a:cubicBezTo>
                    <a:pt x="10483" y="18079"/>
                    <a:pt x="10483" y="20896"/>
                    <a:pt x="11923" y="20896"/>
                  </a:cubicBezTo>
                  <a:cubicBezTo>
                    <a:pt x="11923" y="20896"/>
                    <a:pt x="11923" y="18079"/>
                    <a:pt x="11923" y="18079"/>
                  </a:cubicBezTo>
                  <a:cubicBezTo>
                    <a:pt x="11923" y="16200"/>
                    <a:pt x="9043" y="15261"/>
                    <a:pt x="7603" y="14322"/>
                  </a:cubicBezTo>
                  <a:cubicBezTo>
                    <a:pt x="6163" y="12444"/>
                    <a:pt x="1843" y="7748"/>
                    <a:pt x="4723" y="5870"/>
                  </a:cubicBezTo>
                  <a:cubicBezTo>
                    <a:pt x="9043" y="3992"/>
                    <a:pt x="7603" y="3053"/>
                    <a:pt x="11923" y="2113"/>
                  </a:cubicBezTo>
                  <a:cubicBezTo>
                    <a:pt x="14803" y="1174"/>
                    <a:pt x="19123" y="3053"/>
                    <a:pt x="20563" y="4931"/>
                  </a:cubicBezTo>
                  <a:cubicBezTo>
                    <a:pt x="19123" y="3053"/>
                    <a:pt x="17683" y="1174"/>
                    <a:pt x="16243" y="235"/>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49" name="Shape 849"/>
            <p:cNvSpPr/>
            <p:nvPr/>
          </p:nvSpPr>
          <p:spPr>
            <a:xfrm>
              <a:off x="11650964" y="3111246"/>
              <a:ext cx="163302" cy="207424"/>
            </a:xfrm>
            <a:custGeom>
              <a:avLst/>
              <a:gdLst/>
              <a:ahLst/>
              <a:cxnLst>
                <a:cxn ang="0">
                  <a:pos x="wd2" y="hd2"/>
                </a:cxn>
                <a:cxn ang="5400000">
                  <a:pos x="wd2" y="hd2"/>
                </a:cxn>
                <a:cxn ang="10800000">
                  <a:pos x="wd2" y="hd2"/>
                </a:cxn>
                <a:cxn ang="16200000">
                  <a:pos x="wd2" y="hd2"/>
                </a:cxn>
              </a:cxnLst>
              <a:rect l="0" t="0" r="r" b="b"/>
              <a:pathLst>
                <a:path w="20859" h="20978" extrusionOk="0">
                  <a:moveTo>
                    <a:pt x="5143" y="864"/>
                  </a:moveTo>
                  <a:cubicBezTo>
                    <a:pt x="3086" y="1728"/>
                    <a:pt x="2057" y="5184"/>
                    <a:pt x="4114" y="6048"/>
                  </a:cubicBezTo>
                  <a:cubicBezTo>
                    <a:pt x="7200" y="8640"/>
                    <a:pt x="2057" y="7776"/>
                    <a:pt x="1029" y="7776"/>
                  </a:cubicBezTo>
                  <a:cubicBezTo>
                    <a:pt x="1029" y="7776"/>
                    <a:pt x="3086" y="9504"/>
                    <a:pt x="3086" y="9504"/>
                  </a:cubicBezTo>
                  <a:cubicBezTo>
                    <a:pt x="3086" y="11232"/>
                    <a:pt x="3086" y="11232"/>
                    <a:pt x="2057" y="12096"/>
                  </a:cubicBezTo>
                  <a:cubicBezTo>
                    <a:pt x="2057" y="12096"/>
                    <a:pt x="3086" y="12960"/>
                    <a:pt x="3086" y="13824"/>
                  </a:cubicBezTo>
                  <a:cubicBezTo>
                    <a:pt x="2057" y="14688"/>
                    <a:pt x="1029" y="17280"/>
                    <a:pt x="1029" y="17280"/>
                  </a:cubicBezTo>
                  <a:cubicBezTo>
                    <a:pt x="1029" y="17280"/>
                    <a:pt x="3086" y="17280"/>
                    <a:pt x="3086" y="18144"/>
                  </a:cubicBezTo>
                  <a:cubicBezTo>
                    <a:pt x="3086" y="18144"/>
                    <a:pt x="0" y="19872"/>
                    <a:pt x="0" y="20736"/>
                  </a:cubicBezTo>
                  <a:cubicBezTo>
                    <a:pt x="0" y="20736"/>
                    <a:pt x="1029" y="19872"/>
                    <a:pt x="2057" y="19872"/>
                  </a:cubicBezTo>
                  <a:cubicBezTo>
                    <a:pt x="2057" y="19872"/>
                    <a:pt x="2057" y="21600"/>
                    <a:pt x="3086" y="20736"/>
                  </a:cubicBezTo>
                  <a:cubicBezTo>
                    <a:pt x="3086" y="19872"/>
                    <a:pt x="5143" y="19008"/>
                    <a:pt x="6171" y="19008"/>
                  </a:cubicBezTo>
                  <a:cubicBezTo>
                    <a:pt x="7200" y="18144"/>
                    <a:pt x="6171" y="21600"/>
                    <a:pt x="8229" y="19008"/>
                  </a:cubicBezTo>
                  <a:cubicBezTo>
                    <a:pt x="9257" y="17280"/>
                    <a:pt x="8229" y="18144"/>
                    <a:pt x="9257" y="19008"/>
                  </a:cubicBezTo>
                  <a:cubicBezTo>
                    <a:pt x="9257" y="19008"/>
                    <a:pt x="12343" y="18144"/>
                    <a:pt x="12343" y="18144"/>
                  </a:cubicBezTo>
                  <a:cubicBezTo>
                    <a:pt x="14400" y="18144"/>
                    <a:pt x="13371" y="17280"/>
                    <a:pt x="14400" y="17280"/>
                  </a:cubicBezTo>
                  <a:cubicBezTo>
                    <a:pt x="16457" y="17280"/>
                    <a:pt x="16457" y="16416"/>
                    <a:pt x="17486" y="15552"/>
                  </a:cubicBezTo>
                  <a:cubicBezTo>
                    <a:pt x="18514" y="13824"/>
                    <a:pt x="19543" y="16416"/>
                    <a:pt x="20571" y="17280"/>
                  </a:cubicBezTo>
                  <a:cubicBezTo>
                    <a:pt x="21600" y="17280"/>
                    <a:pt x="19543" y="13824"/>
                    <a:pt x="19543" y="13824"/>
                  </a:cubicBezTo>
                  <a:cubicBezTo>
                    <a:pt x="18514" y="12960"/>
                    <a:pt x="17486" y="12096"/>
                    <a:pt x="17486" y="10368"/>
                  </a:cubicBezTo>
                  <a:cubicBezTo>
                    <a:pt x="17486" y="6048"/>
                    <a:pt x="14400" y="3456"/>
                    <a:pt x="12343" y="0"/>
                  </a:cubicBezTo>
                  <a:cubicBezTo>
                    <a:pt x="10286" y="1728"/>
                    <a:pt x="8229" y="864"/>
                    <a:pt x="5143" y="864"/>
                  </a:cubicBezTo>
                  <a:cubicBezTo>
                    <a:pt x="5143" y="1728"/>
                    <a:pt x="6171" y="864"/>
                    <a:pt x="5143" y="864"/>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50" name="Shape 850"/>
            <p:cNvSpPr/>
            <p:nvPr/>
          </p:nvSpPr>
          <p:spPr>
            <a:xfrm>
              <a:off x="11580054" y="2889404"/>
              <a:ext cx="256373" cy="256478"/>
            </a:xfrm>
            <a:custGeom>
              <a:avLst/>
              <a:gdLst/>
              <a:ahLst/>
              <a:cxnLst>
                <a:cxn ang="0">
                  <a:pos x="wd2" y="hd2"/>
                </a:cxn>
                <a:cxn ang="5400000">
                  <a:pos x="wd2" y="hd2"/>
                </a:cxn>
                <a:cxn ang="10800000">
                  <a:pos x="wd2" y="hd2"/>
                </a:cxn>
                <a:cxn ang="16200000">
                  <a:pos x="wd2" y="hd2"/>
                </a:cxn>
              </a:cxnLst>
              <a:rect l="0" t="0" r="r" b="b"/>
              <a:pathLst>
                <a:path w="21600" h="21093" extrusionOk="0">
                  <a:moveTo>
                    <a:pt x="21600" y="1583"/>
                  </a:moveTo>
                  <a:cubicBezTo>
                    <a:pt x="20925" y="887"/>
                    <a:pt x="20250" y="-507"/>
                    <a:pt x="19575" y="190"/>
                  </a:cubicBezTo>
                  <a:cubicBezTo>
                    <a:pt x="18900" y="190"/>
                    <a:pt x="18900" y="1583"/>
                    <a:pt x="18225" y="2280"/>
                  </a:cubicBezTo>
                  <a:cubicBezTo>
                    <a:pt x="18225" y="2280"/>
                    <a:pt x="17550" y="1583"/>
                    <a:pt x="16875" y="2977"/>
                  </a:cubicBezTo>
                  <a:cubicBezTo>
                    <a:pt x="16200" y="3674"/>
                    <a:pt x="14850" y="3674"/>
                    <a:pt x="13500" y="3674"/>
                  </a:cubicBezTo>
                  <a:cubicBezTo>
                    <a:pt x="12150" y="4370"/>
                    <a:pt x="14850" y="5764"/>
                    <a:pt x="13500" y="6461"/>
                  </a:cubicBezTo>
                  <a:cubicBezTo>
                    <a:pt x="11475" y="7158"/>
                    <a:pt x="10800" y="5764"/>
                    <a:pt x="8775" y="5764"/>
                  </a:cubicBezTo>
                  <a:cubicBezTo>
                    <a:pt x="8100" y="5067"/>
                    <a:pt x="6750" y="7158"/>
                    <a:pt x="6750" y="7854"/>
                  </a:cubicBezTo>
                  <a:cubicBezTo>
                    <a:pt x="4725" y="9945"/>
                    <a:pt x="675" y="9945"/>
                    <a:pt x="0" y="12732"/>
                  </a:cubicBezTo>
                  <a:cubicBezTo>
                    <a:pt x="0" y="12732"/>
                    <a:pt x="4050" y="14125"/>
                    <a:pt x="4050" y="14125"/>
                  </a:cubicBezTo>
                  <a:cubicBezTo>
                    <a:pt x="4050" y="14822"/>
                    <a:pt x="3375" y="16216"/>
                    <a:pt x="3375" y="16216"/>
                  </a:cubicBezTo>
                  <a:cubicBezTo>
                    <a:pt x="3375" y="17609"/>
                    <a:pt x="4050" y="16912"/>
                    <a:pt x="4050" y="17609"/>
                  </a:cubicBezTo>
                  <a:cubicBezTo>
                    <a:pt x="4050" y="16912"/>
                    <a:pt x="1350" y="19003"/>
                    <a:pt x="2025" y="19699"/>
                  </a:cubicBezTo>
                  <a:cubicBezTo>
                    <a:pt x="2025" y="19699"/>
                    <a:pt x="3375" y="20396"/>
                    <a:pt x="3375" y="20396"/>
                  </a:cubicBezTo>
                  <a:cubicBezTo>
                    <a:pt x="4050" y="20396"/>
                    <a:pt x="3375" y="20396"/>
                    <a:pt x="3375" y="21093"/>
                  </a:cubicBezTo>
                  <a:cubicBezTo>
                    <a:pt x="3375" y="20396"/>
                    <a:pt x="6075" y="20396"/>
                    <a:pt x="6075" y="21093"/>
                  </a:cubicBezTo>
                  <a:cubicBezTo>
                    <a:pt x="6750" y="21093"/>
                    <a:pt x="7425" y="21093"/>
                    <a:pt x="8100" y="21093"/>
                  </a:cubicBezTo>
                  <a:cubicBezTo>
                    <a:pt x="8100" y="21093"/>
                    <a:pt x="8775" y="19699"/>
                    <a:pt x="9450" y="19003"/>
                  </a:cubicBezTo>
                  <a:cubicBezTo>
                    <a:pt x="11475" y="19003"/>
                    <a:pt x="12825" y="19699"/>
                    <a:pt x="14175" y="18306"/>
                  </a:cubicBezTo>
                  <a:cubicBezTo>
                    <a:pt x="14175" y="16912"/>
                    <a:pt x="10800" y="15519"/>
                    <a:pt x="10800" y="14822"/>
                  </a:cubicBezTo>
                  <a:cubicBezTo>
                    <a:pt x="11475" y="14125"/>
                    <a:pt x="12150" y="13428"/>
                    <a:pt x="13500" y="12732"/>
                  </a:cubicBezTo>
                  <a:cubicBezTo>
                    <a:pt x="14850" y="11338"/>
                    <a:pt x="16200" y="9945"/>
                    <a:pt x="18225" y="9248"/>
                  </a:cubicBezTo>
                  <a:cubicBezTo>
                    <a:pt x="19575" y="7854"/>
                    <a:pt x="17550" y="5764"/>
                    <a:pt x="18225" y="5067"/>
                  </a:cubicBezTo>
                  <a:cubicBezTo>
                    <a:pt x="19575" y="3674"/>
                    <a:pt x="20250" y="2280"/>
                    <a:pt x="21600" y="1583"/>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51" name="Shape 851"/>
            <p:cNvSpPr/>
            <p:nvPr/>
          </p:nvSpPr>
          <p:spPr>
            <a:xfrm>
              <a:off x="6278094" y="2218339"/>
              <a:ext cx="180476" cy="206006"/>
            </a:xfrm>
            <a:custGeom>
              <a:avLst/>
              <a:gdLst/>
              <a:ahLst/>
              <a:cxnLst>
                <a:cxn ang="0">
                  <a:pos x="wd2" y="hd2"/>
                </a:cxn>
                <a:cxn ang="5400000">
                  <a:pos x="wd2" y="hd2"/>
                </a:cxn>
                <a:cxn ang="10800000">
                  <a:pos x="wd2" y="hd2"/>
                </a:cxn>
                <a:cxn ang="16200000">
                  <a:pos x="wd2" y="hd2"/>
                </a:cxn>
              </a:cxnLst>
              <a:rect l="0" t="0" r="r" b="b"/>
              <a:pathLst>
                <a:path w="20419" h="21120" extrusionOk="0">
                  <a:moveTo>
                    <a:pt x="18900" y="6432"/>
                  </a:moveTo>
                  <a:cubicBezTo>
                    <a:pt x="18000" y="6432"/>
                    <a:pt x="17100" y="3840"/>
                    <a:pt x="16200" y="3840"/>
                  </a:cubicBezTo>
                  <a:cubicBezTo>
                    <a:pt x="14400" y="4704"/>
                    <a:pt x="15300" y="5568"/>
                    <a:pt x="13500" y="4704"/>
                  </a:cubicBezTo>
                  <a:cubicBezTo>
                    <a:pt x="9900" y="3840"/>
                    <a:pt x="13500" y="2112"/>
                    <a:pt x="14400" y="384"/>
                  </a:cubicBezTo>
                  <a:cubicBezTo>
                    <a:pt x="12600" y="384"/>
                    <a:pt x="9900" y="-480"/>
                    <a:pt x="9000" y="384"/>
                  </a:cubicBezTo>
                  <a:cubicBezTo>
                    <a:pt x="9000" y="384"/>
                    <a:pt x="10800" y="384"/>
                    <a:pt x="9000" y="1248"/>
                  </a:cubicBezTo>
                  <a:cubicBezTo>
                    <a:pt x="9000" y="1248"/>
                    <a:pt x="7200" y="2112"/>
                    <a:pt x="8100" y="2112"/>
                  </a:cubicBezTo>
                  <a:cubicBezTo>
                    <a:pt x="8100" y="2976"/>
                    <a:pt x="9900" y="2112"/>
                    <a:pt x="9900" y="2976"/>
                  </a:cubicBezTo>
                  <a:cubicBezTo>
                    <a:pt x="10800" y="3840"/>
                    <a:pt x="8100" y="3840"/>
                    <a:pt x="8100" y="3840"/>
                  </a:cubicBezTo>
                  <a:cubicBezTo>
                    <a:pt x="6300" y="4704"/>
                    <a:pt x="2700" y="3840"/>
                    <a:pt x="1800" y="4704"/>
                  </a:cubicBezTo>
                  <a:cubicBezTo>
                    <a:pt x="1800" y="4704"/>
                    <a:pt x="2700" y="4704"/>
                    <a:pt x="2700" y="5568"/>
                  </a:cubicBezTo>
                  <a:cubicBezTo>
                    <a:pt x="2700" y="5568"/>
                    <a:pt x="900" y="5568"/>
                    <a:pt x="1800" y="6432"/>
                  </a:cubicBezTo>
                  <a:cubicBezTo>
                    <a:pt x="1800" y="6432"/>
                    <a:pt x="1800" y="6432"/>
                    <a:pt x="1800" y="6432"/>
                  </a:cubicBezTo>
                  <a:cubicBezTo>
                    <a:pt x="2700" y="6432"/>
                    <a:pt x="900" y="6432"/>
                    <a:pt x="900" y="6432"/>
                  </a:cubicBezTo>
                  <a:cubicBezTo>
                    <a:pt x="900" y="7296"/>
                    <a:pt x="4500" y="7296"/>
                    <a:pt x="2700" y="8160"/>
                  </a:cubicBezTo>
                  <a:cubicBezTo>
                    <a:pt x="0" y="9888"/>
                    <a:pt x="3600" y="10752"/>
                    <a:pt x="5400" y="10752"/>
                  </a:cubicBezTo>
                  <a:cubicBezTo>
                    <a:pt x="6300" y="10752"/>
                    <a:pt x="4500" y="13344"/>
                    <a:pt x="4500" y="14208"/>
                  </a:cubicBezTo>
                  <a:cubicBezTo>
                    <a:pt x="3600" y="14208"/>
                    <a:pt x="1800" y="17664"/>
                    <a:pt x="900" y="16800"/>
                  </a:cubicBezTo>
                  <a:cubicBezTo>
                    <a:pt x="900" y="16800"/>
                    <a:pt x="2700" y="16800"/>
                    <a:pt x="2700" y="16800"/>
                  </a:cubicBezTo>
                  <a:cubicBezTo>
                    <a:pt x="1800" y="17664"/>
                    <a:pt x="900" y="16800"/>
                    <a:pt x="0" y="18528"/>
                  </a:cubicBezTo>
                  <a:cubicBezTo>
                    <a:pt x="0" y="18528"/>
                    <a:pt x="2700" y="17664"/>
                    <a:pt x="2700" y="17664"/>
                  </a:cubicBezTo>
                  <a:cubicBezTo>
                    <a:pt x="2700" y="17664"/>
                    <a:pt x="1800" y="19392"/>
                    <a:pt x="1800" y="20256"/>
                  </a:cubicBezTo>
                  <a:cubicBezTo>
                    <a:pt x="1800" y="20256"/>
                    <a:pt x="3600" y="19392"/>
                    <a:pt x="3600" y="19392"/>
                  </a:cubicBezTo>
                  <a:cubicBezTo>
                    <a:pt x="3600" y="19392"/>
                    <a:pt x="3600" y="20256"/>
                    <a:pt x="3600" y="21120"/>
                  </a:cubicBezTo>
                  <a:cubicBezTo>
                    <a:pt x="4500" y="21120"/>
                    <a:pt x="6300" y="20256"/>
                    <a:pt x="7200" y="20256"/>
                  </a:cubicBezTo>
                  <a:cubicBezTo>
                    <a:pt x="9900" y="19392"/>
                    <a:pt x="12600" y="16800"/>
                    <a:pt x="15300" y="16800"/>
                  </a:cubicBezTo>
                  <a:cubicBezTo>
                    <a:pt x="18900" y="16800"/>
                    <a:pt x="18000" y="15936"/>
                    <a:pt x="19800" y="13344"/>
                  </a:cubicBezTo>
                  <a:cubicBezTo>
                    <a:pt x="21600" y="10752"/>
                    <a:pt x="18900" y="9024"/>
                    <a:pt x="18900" y="6432"/>
                  </a:cubicBezTo>
                  <a:cubicBezTo>
                    <a:pt x="18000" y="6432"/>
                    <a:pt x="18900" y="7296"/>
                    <a:pt x="18900" y="6432"/>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52" name="Shape 852"/>
            <p:cNvSpPr/>
            <p:nvPr/>
          </p:nvSpPr>
          <p:spPr>
            <a:xfrm>
              <a:off x="6379950" y="2207875"/>
              <a:ext cx="97287" cy="68002"/>
            </a:xfrm>
            <a:custGeom>
              <a:avLst/>
              <a:gdLst/>
              <a:ahLst/>
              <a:cxnLst>
                <a:cxn ang="0">
                  <a:pos x="wd2" y="hd2"/>
                </a:cxn>
                <a:cxn ang="5400000">
                  <a:pos x="wd2" y="hd2"/>
                </a:cxn>
                <a:cxn ang="10800000">
                  <a:pos x="wd2" y="hd2"/>
                </a:cxn>
                <a:cxn ang="16200000">
                  <a:pos x="wd2" y="hd2"/>
                </a:cxn>
              </a:cxnLst>
              <a:rect l="0" t="0" r="r" b="b"/>
              <a:pathLst>
                <a:path w="16394" h="17549" extrusionOk="0">
                  <a:moveTo>
                    <a:pt x="272" y="12219"/>
                  </a:moveTo>
                  <a:cubicBezTo>
                    <a:pt x="-1078" y="14379"/>
                    <a:pt x="2972" y="16539"/>
                    <a:pt x="4322" y="16539"/>
                  </a:cubicBezTo>
                  <a:cubicBezTo>
                    <a:pt x="4322" y="16539"/>
                    <a:pt x="5672" y="14379"/>
                    <a:pt x="5672" y="14379"/>
                  </a:cubicBezTo>
                  <a:cubicBezTo>
                    <a:pt x="7022" y="12219"/>
                    <a:pt x="8372" y="14379"/>
                    <a:pt x="9722" y="16539"/>
                  </a:cubicBezTo>
                  <a:cubicBezTo>
                    <a:pt x="12422" y="20859"/>
                    <a:pt x="20522" y="10059"/>
                    <a:pt x="13772" y="7899"/>
                  </a:cubicBezTo>
                  <a:cubicBezTo>
                    <a:pt x="15122" y="7899"/>
                    <a:pt x="13772" y="3579"/>
                    <a:pt x="13772" y="3579"/>
                  </a:cubicBezTo>
                  <a:cubicBezTo>
                    <a:pt x="12422" y="-741"/>
                    <a:pt x="11072" y="-741"/>
                    <a:pt x="8372" y="1419"/>
                  </a:cubicBezTo>
                  <a:cubicBezTo>
                    <a:pt x="7022" y="1419"/>
                    <a:pt x="4322" y="1419"/>
                    <a:pt x="4322" y="3579"/>
                  </a:cubicBezTo>
                  <a:cubicBezTo>
                    <a:pt x="2972" y="5739"/>
                    <a:pt x="272" y="7899"/>
                    <a:pt x="272" y="12219"/>
                  </a:cubicBezTo>
                  <a:cubicBezTo>
                    <a:pt x="272" y="12219"/>
                    <a:pt x="272" y="10059"/>
                    <a:pt x="272" y="12219"/>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53" name="Shape 853"/>
            <p:cNvSpPr/>
            <p:nvPr/>
          </p:nvSpPr>
          <p:spPr>
            <a:xfrm>
              <a:off x="6333916" y="2839948"/>
              <a:ext cx="495102" cy="384663"/>
            </a:xfrm>
            <a:custGeom>
              <a:avLst/>
              <a:gdLst/>
              <a:ahLst/>
              <a:cxnLst>
                <a:cxn ang="0">
                  <a:pos x="wd2" y="hd2"/>
                </a:cxn>
                <a:cxn ang="5400000">
                  <a:pos x="wd2" y="hd2"/>
                </a:cxn>
                <a:cxn ang="10800000">
                  <a:pos x="wd2" y="hd2"/>
                </a:cxn>
                <a:cxn ang="16200000">
                  <a:pos x="wd2" y="hd2"/>
                </a:cxn>
              </a:cxnLst>
              <a:rect l="0" t="0" r="r" b="b"/>
              <a:pathLst>
                <a:path w="21310" h="21325" extrusionOk="0">
                  <a:moveTo>
                    <a:pt x="19596" y="3757"/>
                  </a:moveTo>
                  <a:cubicBezTo>
                    <a:pt x="18567" y="3757"/>
                    <a:pt x="18224" y="3287"/>
                    <a:pt x="17539" y="2817"/>
                  </a:cubicBezTo>
                  <a:cubicBezTo>
                    <a:pt x="17196" y="2348"/>
                    <a:pt x="16853" y="2817"/>
                    <a:pt x="16510" y="2817"/>
                  </a:cubicBezTo>
                  <a:cubicBezTo>
                    <a:pt x="16167" y="2817"/>
                    <a:pt x="15481" y="2817"/>
                    <a:pt x="15139" y="2817"/>
                  </a:cubicBezTo>
                  <a:cubicBezTo>
                    <a:pt x="14453" y="2348"/>
                    <a:pt x="13767" y="1878"/>
                    <a:pt x="13424" y="1878"/>
                  </a:cubicBezTo>
                  <a:cubicBezTo>
                    <a:pt x="13081" y="1409"/>
                    <a:pt x="13081" y="1409"/>
                    <a:pt x="12739" y="939"/>
                  </a:cubicBezTo>
                  <a:cubicBezTo>
                    <a:pt x="12396" y="1409"/>
                    <a:pt x="12053" y="939"/>
                    <a:pt x="11710" y="939"/>
                  </a:cubicBezTo>
                  <a:cubicBezTo>
                    <a:pt x="11024" y="470"/>
                    <a:pt x="10681" y="939"/>
                    <a:pt x="10339" y="939"/>
                  </a:cubicBezTo>
                  <a:cubicBezTo>
                    <a:pt x="9653" y="939"/>
                    <a:pt x="9310" y="939"/>
                    <a:pt x="8967" y="939"/>
                  </a:cubicBezTo>
                  <a:cubicBezTo>
                    <a:pt x="7939" y="939"/>
                    <a:pt x="6910" y="470"/>
                    <a:pt x="5539" y="470"/>
                  </a:cubicBezTo>
                  <a:cubicBezTo>
                    <a:pt x="4853" y="470"/>
                    <a:pt x="3481" y="0"/>
                    <a:pt x="2453" y="0"/>
                  </a:cubicBezTo>
                  <a:cubicBezTo>
                    <a:pt x="2110" y="470"/>
                    <a:pt x="1081" y="939"/>
                    <a:pt x="396" y="1409"/>
                  </a:cubicBezTo>
                  <a:cubicBezTo>
                    <a:pt x="-290" y="1878"/>
                    <a:pt x="53" y="2348"/>
                    <a:pt x="396" y="2817"/>
                  </a:cubicBezTo>
                  <a:cubicBezTo>
                    <a:pt x="396" y="3757"/>
                    <a:pt x="396" y="4226"/>
                    <a:pt x="396" y="5165"/>
                  </a:cubicBezTo>
                  <a:cubicBezTo>
                    <a:pt x="739" y="5165"/>
                    <a:pt x="1424" y="4696"/>
                    <a:pt x="1424" y="4696"/>
                  </a:cubicBezTo>
                  <a:cubicBezTo>
                    <a:pt x="1767" y="4696"/>
                    <a:pt x="1424" y="5635"/>
                    <a:pt x="2110" y="5635"/>
                  </a:cubicBezTo>
                  <a:cubicBezTo>
                    <a:pt x="2796" y="5635"/>
                    <a:pt x="3139" y="5165"/>
                    <a:pt x="3824" y="5165"/>
                  </a:cubicBezTo>
                  <a:cubicBezTo>
                    <a:pt x="4510" y="4696"/>
                    <a:pt x="5196" y="6104"/>
                    <a:pt x="4510" y="6574"/>
                  </a:cubicBezTo>
                  <a:cubicBezTo>
                    <a:pt x="3824" y="7513"/>
                    <a:pt x="4167" y="7983"/>
                    <a:pt x="4167" y="9391"/>
                  </a:cubicBezTo>
                  <a:cubicBezTo>
                    <a:pt x="3824" y="9861"/>
                    <a:pt x="4167" y="11270"/>
                    <a:pt x="3824" y="11739"/>
                  </a:cubicBezTo>
                  <a:cubicBezTo>
                    <a:pt x="2796" y="11739"/>
                    <a:pt x="3139" y="12209"/>
                    <a:pt x="3824" y="13148"/>
                  </a:cubicBezTo>
                  <a:cubicBezTo>
                    <a:pt x="4167" y="13617"/>
                    <a:pt x="3139" y="14557"/>
                    <a:pt x="3139" y="15496"/>
                  </a:cubicBezTo>
                  <a:cubicBezTo>
                    <a:pt x="3824" y="16435"/>
                    <a:pt x="3139" y="16904"/>
                    <a:pt x="3139" y="17843"/>
                  </a:cubicBezTo>
                  <a:cubicBezTo>
                    <a:pt x="4167" y="17374"/>
                    <a:pt x="4853" y="19722"/>
                    <a:pt x="5539" y="20661"/>
                  </a:cubicBezTo>
                  <a:cubicBezTo>
                    <a:pt x="5539" y="21130"/>
                    <a:pt x="6224" y="21600"/>
                    <a:pt x="6567" y="21130"/>
                  </a:cubicBezTo>
                  <a:cubicBezTo>
                    <a:pt x="6567" y="21130"/>
                    <a:pt x="6910" y="20661"/>
                    <a:pt x="6910" y="20191"/>
                  </a:cubicBezTo>
                  <a:cubicBezTo>
                    <a:pt x="7253" y="20191"/>
                    <a:pt x="7939" y="19722"/>
                    <a:pt x="7939" y="19722"/>
                  </a:cubicBezTo>
                  <a:cubicBezTo>
                    <a:pt x="9310" y="19252"/>
                    <a:pt x="10681" y="19722"/>
                    <a:pt x="12053" y="19252"/>
                  </a:cubicBezTo>
                  <a:cubicBezTo>
                    <a:pt x="12396" y="18783"/>
                    <a:pt x="12396" y="18313"/>
                    <a:pt x="13081" y="17843"/>
                  </a:cubicBezTo>
                  <a:cubicBezTo>
                    <a:pt x="13767" y="17374"/>
                    <a:pt x="14110" y="16904"/>
                    <a:pt x="14453" y="16435"/>
                  </a:cubicBezTo>
                  <a:cubicBezTo>
                    <a:pt x="14796" y="15026"/>
                    <a:pt x="15139" y="14557"/>
                    <a:pt x="15824" y="14087"/>
                  </a:cubicBezTo>
                  <a:cubicBezTo>
                    <a:pt x="16167" y="13617"/>
                    <a:pt x="15481" y="12678"/>
                    <a:pt x="15139" y="12209"/>
                  </a:cubicBezTo>
                  <a:cubicBezTo>
                    <a:pt x="15139" y="11739"/>
                    <a:pt x="15824" y="10330"/>
                    <a:pt x="16167" y="9861"/>
                  </a:cubicBezTo>
                  <a:cubicBezTo>
                    <a:pt x="16167" y="9861"/>
                    <a:pt x="16510" y="9391"/>
                    <a:pt x="16853" y="8922"/>
                  </a:cubicBezTo>
                  <a:cubicBezTo>
                    <a:pt x="16853" y="8922"/>
                    <a:pt x="16853" y="7983"/>
                    <a:pt x="17196" y="7983"/>
                  </a:cubicBezTo>
                  <a:cubicBezTo>
                    <a:pt x="18224" y="7043"/>
                    <a:pt x="19253" y="6574"/>
                    <a:pt x="20281" y="6104"/>
                  </a:cubicBezTo>
                  <a:cubicBezTo>
                    <a:pt x="20624" y="5635"/>
                    <a:pt x="21310" y="5165"/>
                    <a:pt x="21310" y="4226"/>
                  </a:cubicBezTo>
                  <a:cubicBezTo>
                    <a:pt x="20967" y="3287"/>
                    <a:pt x="20281" y="4226"/>
                    <a:pt x="19596" y="3757"/>
                  </a:cubicBezTo>
                  <a:cubicBezTo>
                    <a:pt x="18567" y="3757"/>
                    <a:pt x="20281" y="4226"/>
                    <a:pt x="19596" y="375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54" name="Shape 854"/>
            <p:cNvSpPr/>
            <p:nvPr/>
          </p:nvSpPr>
          <p:spPr>
            <a:xfrm>
              <a:off x="6327185" y="2923648"/>
              <a:ext cx="118803" cy="256870"/>
            </a:xfrm>
            <a:custGeom>
              <a:avLst/>
              <a:gdLst/>
              <a:ahLst/>
              <a:cxnLst>
                <a:cxn ang="0">
                  <a:pos x="wd2" y="hd2"/>
                </a:cxn>
                <a:cxn ang="5400000">
                  <a:pos x="wd2" y="hd2"/>
                </a:cxn>
                <a:cxn ang="10800000">
                  <a:pos x="wd2" y="hd2"/>
                </a:cxn>
                <a:cxn ang="16200000">
                  <a:pos x="wd2" y="hd2"/>
                </a:cxn>
              </a:cxnLst>
              <a:rect l="0" t="0" r="r" b="b"/>
              <a:pathLst>
                <a:path w="20018" h="21600" extrusionOk="0">
                  <a:moveTo>
                    <a:pt x="14850" y="18000"/>
                  </a:moveTo>
                  <a:cubicBezTo>
                    <a:pt x="16200" y="16560"/>
                    <a:pt x="13500" y="15840"/>
                    <a:pt x="14850" y="15120"/>
                  </a:cubicBezTo>
                  <a:cubicBezTo>
                    <a:pt x="16200" y="12960"/>
                    <a:pt x="16200" y="12960"/>
                    <a:pt x="13500" y="11520"/>
                  </a:cubicBezTo>
                  <a:cubicBezTo>
                    <a:pt x="12150" y="10080"/>
                    <a:pt x="14850" y="10800"/>
                    <a:pt x="16200" y="10080"/>
                  </a:cubicBezTo>
                  <a:cubicBezTo>
                    <a:pt x="17550" y="9360"/>
                    <a:pt x="17550" y="7200"/>
                    <a:pt x="17550" y="6480"/>
                  </a:cubicBezTo>
                  <a:cubicBezTo>
                    <a:pt x="17550" y="4320"/>
                    <a:pt x="16200" y="4320"/>
                    <a:pt x="18900" y="2880"/>
                  </a:cubicBezTo>
                  <a:cubicBezTo>
                    <a:pt x="21600" y="2160"/>
                    <a:pt x="18900" y="0"/>
                    <a:pt x="16200" y="720"/>
                  </a:cubicBezTo>
                  <a:cubicBezTo>
                    <a:pt x="13500" y="720"/>
                    <a:pt x="12150" y="1440"/>
                    <a:pt x="9450" y="1440"/>
                  </a:cubicBezTo>
                  <a:cubicBezTo>
                    <a:pt x="6750" y="1440"/>
                    <a:pt x="8100" y="0"/>
                    <a:pt x="6750" y="0"/>
                  </a:cubicBezTo>
                  <a:cubicBezTo>
                    <a:pt x="8100" y="0"/>
                    <a:pt x="4050" y="0"/>
                    <a:pt x="5400" y="0"/>
                  </a:cubicBezTo>
                  <a:cubicBezTo>
                    <a:pt x="2700" y="720"/>
                    <a:pt x="4050" y="1440"/>
                    <a:pt x="4050" y="2880"/>
                  </a:cubicBezTo>
                  <a:cubicBezTo>
                    <a:pt x="4050" y="3600"/>
                    <a:pt x="4050" y="5040"/>
                    <a:pt x="4050" y="5760"/>
                  </a:cubicBezTo>
                  <a:cubicBezTo>
                    <a:pt x="2700" y="7200"/>
                    <a:pt x="2700" y="8640"/>
                    <a:pt x="2700" y="9360"/>
                  </a:cubicBezTo>
                  <a:cubicBezTo>
                    <a:pt x="1350" y="11520"/>
                    <a:pt x="0" y="12240"/>
                    <a:pt x="0" y="14400"/>
                  </a:cubicBezTo>
                  <a:cubicBezTo>
                    <a:pt x="1350" y="15120"/>
                    <a:pt x="2700" y="14400"/>
                    <a:pt x="2700" y="15840"/>
                  </a:cubicBezTo>
                  <a:cubicBezTo>
                    <a:pt x="4050" y="16560"/>
                    <a:pt x="2700" y="18720"/>
                    <a:pt x="2700" y="20160"/>
                  </a:cubicBezTo>
                  <a:cubicBezTo>
                    <a:pt x="2700" y="21600"/>
                    <a:pt x="5400" y="21600"/>
                    <a:pt x="8100" y="21600"/>
                  </a:cubicBezTo>
                  <a:cubicBezTo>
                    <a:pt x="13500" y="21600"/>
                    <a:pt x="12150" y="19440"/>
                    <a:pt x="14850" y="18000"/>
                  </a:cubicBezTo>
                  <a:cubicBezTo>
                    <a:pt x="16200" y="16560"/>
                    <a:pt x="13500" y="18720"/>
                    <a:pt x="14850" y="180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55" name="Shape 855"/>
            <p:cNvSpPr/>
            <p:nvPr/>
          </p:nvSpPr>
          <p:spPr>
            <a:xfrm>
              <a:off x="7870862" y="5259015"/>
              <a:ext cx="415655" cy="730514"/>
            </a:xfrm>
            <a:custGeom>
              <a:avLst/>
              <a:gdLst/>
              <a:ahLst/>
              <a:cxnLst>
                <a:cxn ang="0">
                  <a:pos x="wd2" y="hd2"/>
                </a:cxn>
                <a:cxn ang="5400000">
                  <a:pos x="wd2" y="hd2"/>
                </a:cxn>
                <a:cxn ang="10800000">
                  <a:pos x="wd2" y="hd2"/>
                </a:cxn>
                <a:cxn ang="16200000">
                  <a:pos x="wd2" y="hd2"/>
                </a:cxn>
              </a:cxnLst>
              <a:rect l="0" t="0" r="r" b="b"/>
              <a:pathLst>
                <a:path w="21238" h="21109" extrusionOk="0">
                  <a:moveTo>
                    <a:pt x="21192" y="5298"/>
                  </a:moveTo>
                  <a:cubicBezTo>
                    <a:pt x="19970" y="3826"/>
                    <a:pt x="20377" y="1862"/>
                    <a:pt x="20377" y="389"/>
                  </a:cubicBezTo>
                  <a:cubicBezTo>
                    <a:pt x="20377" y="-347"/>
                    <a:pt x="19562" y="144"/>
                    <a:pt x="18747" y="389"/>
                  </a:cubicBezTo>
                  <a:cubicBezTo>
                    <a:pt x="18340" y="635"/>
                    <a:pt x="17525" y="1126"/>
                    <a:pt x="16709" y="1126"/>
                  </a:cubicBezTo>
                  <a:cubicBezTo>
                    <a:pt x="16302" y="1126"/>
                    <a:pt x="15487" y="880"/>
                    <a:pt x="15487" y="1371"/>
                  </a:cubicBezTo>
                  <a:cubicBezTo>
                    <a:pt x="14672" y="2108"/>
                    <a:pt x="13857" y="1371"/>
                    <a:pt x="13042" y="1371"/>
                  </a:cubicBezTo>
                  <a:cubicBezTo>
                    <a:pt x="12226" y="1371"/>
                    <a:pt x="12226" y="1862"/>
                    <a:pt x="11411" y="1371"/>
                  </a:cubicBezTo>
                  <a:cubicBezTo>
                    <a:pt x="11004" y="1371"/>
                    <a:pt x="9781" y="1371"/>
                    <a:pt x="9374" y="1371"/>
                  </a:cubicBezTo>
                  <a:cubicBezTo>
                    <a:pt x="8151" y="1371"/>
                    <a:pt x="8558" y="3580"/>
                    <a:pt x="9781" y="4071"/>
                  </a:cubicBezTo>
                  <a:cubicBezTo>
                    <a:pt x="9781" y="4071"/>
                    <a:pt x="9781" y="4562"/>
                    <a:pt x="10189" y="4562"/>
                  </a:cubicBezTo>
                  <a:cubicBezTo>
                    <a:pt x="10189" y="4808"/>
                    <a:pt x="10596" y="4808"/>
                    <a:pt x="11004" y="5053"/>
                  </a:cubicBezTo>
                  <a:cubicBezTo>
                    <a:pt x="11004" y="5544"/>
                    <a:pt x="11004" y="6280"/>
                    <a:pt x="11004" y="6526"/>
                  </a:cubicBezTo>
                  <a:cubicBezTo>
                    <a:pt x="11004" y="7017"/>
                    <a:pt x="11411" y="7262"/>
                    <a:pt x="10189" y="7262"/>
                  </a:cubicBezTo>
                  <a:cubicBezTo>
                    <a:pt x="9781" y="7262"/>
                    <a:pt x="9781" y="7998"/>
                    <a:pt x="9781" y="8244"/>
                  </a:cubicBezTo>
                  <a:cubicBezTo>
                    <a:pt x="9374" y="7998"/>
                    <a:pt x="8558" y="7508"/>
                    <a:pt x="8151" y="7262"/>
                  </a:cubicBezTo>
                  <a:cubicBezTo>
                    <a:pt x="7743" y="6771"/>
                    <a:pt x="8558" y="6280"/>
                    <a:pt x="8558" y="5789"/>
                  </a:cubicBezTo>
                  <a:cubicBezTo>
                    <a:pt x="8966" y="4562"/>
                    <a:pt x="7743" y="5544"/>
                    <a:pt x="6521" y="5053"/>
                  </a:cubicBezTo>
                  <a:cubicBezTo>
                    <a:pt x="6113" y="4808"/>
                    <a:pt x="6113" y="4317"/>
                    <a:pt x="5298" y="4562"/>
                  </a:cubicBezTo>
                  <a:cubicBezTo>
                    <a:pt x="3668" y="5053"/>
                    <a:pt x="2445" y="5298"/>
                    <a:pt x="815" y="5544"/>
                  </a:cubicBezTo>
                  <a:cubicBezTo>
                    <a:pt x="408" y="5789"/>
                    <a:pt x="0" y="5789"/>
                    <a:pt x="0" y="6035"/>
                  </a:cubicBezTo>
                  <a:cubicBezTo>
                    <a:pt x="0" y="6280"/>
                    <a:pt x="408" y="6771"/>
                    <a:pt x="408" y="7017"/>
                  </a:cubicBezTo>
                  <a:cubicBezTo>
                    <a:pt x="1630" y="7017"/>
                    <a:pt x="4891" y="7508"/>
                    <a:pt x="4891" y="8244"/>
                  </a:cubicBezTo>
                  <a:cubicBezTo>
                    <a:pt x="5298" y="8980"/>
                    <a:pt x="5298" y="9717"/>
                    <a:pt x="5298" y="10453"/>
                  </a:cubicBezTo>
                  <a:cubicBezTo>
                    <a:pt x="4891" y="10944"/>
                    <a:pt x="5706" y="11680"/>
                    <a:pt x="4891" y="12417"/>
                  </a:cubicBezTo>
                  <a:cubicBezTo>
                    <a:pt x="4075" y="13153"/>
                    <a:pt x="3260" y="14135"/>
                    <a:pt x="2445" y="14871"/>
                  </a:cubicBezTo>
                  <a:cubicBezTo>
                    <a:pt x="1630" y="15362"/>
                    <a:pt x="2445" y="16344"/>
                    <a:pt x="2445" y="16589"/>
                  </a:cubicBezTo>
                  <a:cubicBezTo>
                    <a:pt x="3260" y="17571"/>
                    <a:pt x="3260" y="18062"/>
                    <a:pt x="3260" y="18798"/>
                  </a:cubicBezTo>
                  <a:cubicBezTo>
                    <a:pt x="3260" y="19535"/>
                    <a:pt x="3260" y="20271"/>
                    <a:pt x="3668" y="21008"/>
                  </a:cubicBezTo>
                  <a:cubicBezTo>
                    <a:pt x="3668" y="21253"/>
                    <a:pt x="4891" y="21008"/>
                    <a:pt x="4891" y="20762"/>
                  </a:cubicBezTo>
                  <a:cubicBezTo>
                    <a:pt x="5298" y="20517"/>
                    <a:pt x="5298" y="20026"/>
                    <a:pt x="5298" y="20026"/>
                  </a:cubicBezTo>
                  <a:cubicBezTo>
                    <a:pt x="4891" y="20026"/>
                    <a:pt x="4483" y="20026"/>
                    <a:pt x="4483" y="20026"/>
                  </a:cubicBezTo>
                  <a:cubicBezTo>
                    <a:pt x="4483" y="19289"/>
                    <a:pt x="5706" y="18798"/>
                    <a:pt x="6521" y="18553"/>
                  </a:cubicBezTo>
                  <a:cubicBezTo>
                    <a:pt x="7743" y="18308"/>
                    <a:pt x="9374" y="18062"/>
                    <a:pt x="10189" y="17326"/>
                  </a:cubicBezTo>
                  <a:cubicBezTo>
                    <a:pt x="10189" y="17080"/>
                    <a:pt x="10189" y="15853"/>
                    <a:pt x="10189" y="15362"/>
                  </a:cubicBezTo>
                  <a:cubicBezTo>
                    <a:pt x="10189" y="14871"/>
                    <a:pt x="8558" y="11435"/>
                    <a:pt x="8558" y="11435"/>
                  </a:cubicBezTo>
                  <a:cubicBezTo>
                    <a:pt x="8966" y="11189"/>
                    <a:pt x="8966" y="11926"/>
                    <a:pt x="9781" y="11435"/>
                  </a:cubicBezTo>
                  <a:cubicBezTo>
                    <a:pt x="10596" y="10944"/>
                    <a:pt x="11004" y="10698"/>
                    <a:pt x="11819" y="10453"/>
                  </a:cubicBezTo>
                  <a:cubicBezTo>
                    <a:pt x="12634" y="10208"/>
                    <a:pt x="13042" y="8735"/>
                    <a:pt x="14264" y="8980"/>
                  </a:cubicBezTo>
                  <a:cubicBezTo>
                    <a:pt x="14672" y="8980"/>
                    <a:pt x="15487" y="8489"/>
                    <a:pt x="16302" y="8489"/>
                  </a:cubicBezTo>
                  <a:cubicBezTo>
                    <a:pt x="17117" y="8244"/>
                    <a:pt x="17932" y="7998"/>
                    <a:pt x="18747" y="7508"/>
                  </a:cubicBezTo>
                  <a:cubicBezTo>
                    <a:pt x="19155" y="7262"/>
                    <a:pt x="21600" y="5789"/>
                    <a:pt x="21192" y="5298"/>
                  </a:cubicBezTo>
                  <a:cubicBezTo>
                    <a:pt x="20785" y="5053"/>
                    <a:pt x="21192" y="5544"/>
                    <a:pt x="21192" y="5298"/>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56" name="Shape 856"/>
            <p:cNvSpPr/>
            <p:nvPr/>
          </p:nvSpPr>
          <p:spPr>
            <a:xfrm>
              <a:off x="7972721" y="5223890"/>
              <a:ext cx="115391" cy="320364"/>
            </a:xfrm>
            <a:custGeom>
              <a:avLst/>
              <a:gdLst/>
              <a:ahLst/>
              <a:cxnLst>
                <a:cxn ang="0">
                  <a:pos x="wd2" y="hd2"/>
                </a:cxn>
                <a:cxn ang="5400000">
                  <a:pos x="wd2" y="hd2"/>
                </a:cxn>
                <a:cxn ang="10800000">
                  <a:pos x="wd2" y="hd2"/>
                </a:cxn>
                <a:cxn ang="16200000">
                  <a:pos x="wd2" y="hd2"/>
                </a:cxn>
              </a:cxnLst>
              <a:rect l="0" t="0" r="r" b="b"/>
              <a:pathLst>
                <a:path w="19443" h="21600" extrusionOk="0">
                  <a:moveTo>
                    <a:pt x="4322" y="14211"/>
                  </a:moveTo>
                  <a:cubicBezTo>
                    <a:pt x="7022" y="14779"/>
                    <a:pt x="11072" y="13642"/>
                    <a:pt x="11072" y="14779"/>
                  </a:cubicBezTo>
                  <a:cubicBezTo>
                    <a:pt x="12422" y="15916"/>
                    <a:pt x="11072" y="16484"/>
                    <a:pt x="9722" y="17621"/>
                  </a:cubicBezTo>
                  <a:cubicBezTo>
                    <a:pt x="7022" y="18758"/>
                    <a:pt x="12422" y="20463"/>
                    <a:pt x="15122" y="21600"/>
                  </a:cubicBezTo>
                  <a:cubicBezTo>
                    <a:pt x="16472" y="21032"/>
                    <a:pt x="15122" y="19895"/>
                    <a:pt x="15122" y="19326"/>
                  </a:cubicBezTo>
                  <a:cubicBezTo>
                    <a:pt x="16472" y="18758"/>
                    <a:pt x="20522" y="19895"/>
                    <a:pt x="19172" y="18758"/>
                  </a:cubicBezTo>
                  <a:cubicBezTo>
                    <a:pt x="19172" y="17621"/>
                    <a:pt x="19172" y="16484"/>
                    <a:pt x="19172" y="15347"/>
                  </a:cubicBezTo>
                  <a:cubicBezTo>
                    <a:pt x="17822" y="14211"/>
                    <a:pt x="16472" y="13642"/>
                    <a:pt x="15122" y="12505"/>
                  </a:cubicBezTo>
                  <a:cubicBezTo>
                    <a:pt x="13772" y="14211"/>
                    <a:pt x="9722" y="11937"/>
                    <a:pt x="9722" y="11368"/>
                  </a:cubicBezTo>
                  <a:cubicBezTo>
                    <a:pt x="9722" y="10232"/>
                    <a:pt x="9722" y="9663"/>
                    <a:pt x="9722" y="9095"/>
                  </a:cubicBezTo>
                  <a:cubicBezTo>
                    <a:pt x="9722" y="7958"/>
                    <a:pt x="9722" y="8526"/>
                    <a:pt x="8372" y="7958"/>
                  </a:cubicBezTo>
                  <a:cubicBezTo>
                    <a:pt x="7022" y="7958"/>
                    <a:pt x="9722" y="4547"/>
                    <a:pt x="9722" y="4547"/>
                  </a:cubicBezTo>
                  <a:cubicBezTo>
                    <a:pt x="9722" y="3411"/>
                    <a:pt x="8372" y="2842"/>
                    <a:pt x="8372" y="1705"/>
                  </a:cubicBezTo>
                  <a:cubicBezTo>
                    <a:pt x="7022" y="1137"/>
                    <a:pt x="5672" y="0"/>
                    <a:pt x="8372" y="568"/>
                  </a:cubicBezTo>
                  <a:cubicBezTo>
                    <a:pt x="7022" y="0"/>
                    <a:pt x="2972" y="0"/>
                    <a:pt x="1622" y="0"/>
                  </a:cubicBezTo>
                  <a:cubicBezTo>
                    <a:pt x="1622" y="568"/>
                    <a:pt x="7022" y="2842"/>
                    <a:pt x="4322" y="3411"/>
                  </a:cubicBezTo>
                  <a:cubicBezTo>
                    <a:pt x="272" y="3979"/>
                    <a:pt x="1622" y="6821"/>
                    <a:pt x="4322" y="7958"/>
                  </a:cubicBezTo>
                  <a:cubicBezTo>
                    <a:pt x="4322" y="8526"/>
                    <a:pt x="1622" y="8526"/>
                    <a:pt x="1622" y="9095"/>
                  </a:cubicBezTo>
                  <a:cubicBezTo>
                    <a:pt x="272" y="9095"/>
                    <a:pt x="272" y="10800"/>
                    <a:pt x="272" y="11368"/>
                  </a:cubicBezTo>
                  <a:cubicBezTo>
                    <a:pt x="-1078" y="12505"/>
                    <a:pt x="2972" y="13642"/>
                    <a:pt x="4322" y="14211"/>
                  </a:cubicBezTo>
                  <a:cubicBezTo>
                    <a:pt x="5672" y="14779"/>
                    <a:pt x="4322" y="13642"/>
                    <a:pt x="4322" y="14211"/>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57" name="Shape 857"/>
            <p:cNvSpPr/>
            <p:nvPr/>
          </p:nvSpPr>
          <p:spPr>
            <a:xfrm>
              <a:off x="7539400" y="5163281"/>
              <a:ext cx="462670" cy="424265"/>
            </a:xfrm>
            <a:custGeom>
              <a:avLst/>
              <a:gdLst/>
              <a:ahLst/>
              <a:cxnLst>
                <a:cxn ang="0">
                  <a:pos x="wd2" y="hd2"/>
                </a:cxn>
                <a:cxn ang="5400000">
                  <a:pos x="wd2" y="hd2"/>
                </a:cxn>
                <a:cxn ang="10800000">
                  <a:pos x="wd2" y="hd2"/>
                </a:cxn>
                <a:cxn ang="16200000">
                  <a:pos x="wd2" y="hd2"/>
                </a:cxn>
              </a:cxnLst>
              <a:rect l="0" t="0" r="r" b="b"/>
              <a:pathLst>
                <a:path w="20820" h="21600" extrusionOk="0">
                  <a:moveTo>
                    <a:pt x="19858" y="12960"/>
                  </a:moveTo>
                  <a:cubicBezTo>
                    <a:pt x="19138" y="11664"/>
                    <a:pt x="19858" y="11664"/>
                    <a:pt x="19498" y="10368"/>
                  </a:cubicBezTo>
                  <a:cubicBezTo>
                    <a:pt x="19498" y="9936"/>
                    <a:pt x="19858" y="9936"/>
                    <a:pt x="20218" y="9504"/>
                  </a:cubicBezTo>
                  <a:cubicBezTo>
                    <a:pt x="20578" y="9072"/>
                    <a:pt x="20218" y="8640"/>
                    <a:pt x="20218" y="8208"/>
                  </a:cubicBezTo>
                  <a:cubicBezTo>
                    <a:pt x="19858" y="7344"/>
                    <a:pt x="19858" y="6048"/>
                    <a:pt x="20578" y="5616"/>
                  </a:cubicBezTo>
                  <a:cubicBezTo>
                    <a:pt x="21298" y="5184"/>
                    <a:pt x="20218" y="3888"/>
                    <a:pt x="19858" y="3456"/>
                  </a:cubicBezTo>
                  <a:cubicBezTo>
                    <a:pt x="19498" y="2592"/>
                    <a:pt x="18778" y="2160"/>
                    <a:pt x="18058" y="2160"/>
                  </a:cubicBezTo>
                  <a:cubicBezTo>
                    <a:pt x="17698" y="1728"/>
                    <a:pt x="17338" y="1296"/>
                    <a:pt x="16978" y="1296"/>
                  </a:cubicBezTo>
                  <a:cubicBezTo>
                    <a:pt x="16618" y="864"/>
                    <a:pt x="16258" y="432"/>
                    <a:pt x="15898" y="0"/>
                  </a:cubicBezTo>
                  <a:cubicBezTo>
                    <a:pt x="15898" y="0"/>
                    <a:pt x="13738" y="432"/>
                    <a:pt x="13378" y="432"/>
                  </a:cubicBezTo>
                  <a:cubicBezTo>
                    <a:pt x="12658" y="432"/>
                    <a:pt x="12658" y="1296"/>
                    <a:pt x="11938" y="1728"/>
                  </a:cubicBezTo>
                  <a:cubicBezTo>
                    <a:pt x="11578" y="2592"/>
                    <a:pt x="11938" y="3888"/>
                    <a:pt x="12298" y="4320"/>
                  </a:cubicBezTo>
                  <a:cubicBezTo>
                    <a:pt x="12298" y="5616"/>
                    <a:pt x="11578" y="6048"/>
                    <a:pt x="11578" y="7344"/>
                  </a:cubicBezTo>
                  <a:cubicBezTo>
                    <a:pt x="11578" y="7776"/>
                    <a:pt x="12298" y="9072"/>
                    <a:pt x="13018" y="9072"/>
                  </a:cubicBezTo>
                  <a:cubicBezTo>
                    <a:pt x="13738" y="9072"/>
                    <a:pt x="14098" y="8640"/>
                    <a:pt x="14098" y="9936"/>
                  </a:cubicBezTo>
                  <a:cubicBezTo>
                    <a:pt x="14098" y="10800"/>
                    <a:pt x="14098" y="11232"/>
                    <a:pt x="13738" y="11232"/>
                  </a:cubicBezTo>
                  <a:cubicBezTo>
                    <a:pt x="13018" y="11664"/>
                    <a:pt x="12658" y="12096"/>
                    <a:pt x="12298" y="11232"/>
                  </a:cubicBezTo>
                  <a:cubicBezTo>
                    <a:pt x="11938" y="10368"/>
                    <a:pt x="11578" y="9504"/>
                    <a:pt x="10858" y="9504"/>
                  </a:cubicBezTo>
                  <a:cubicBezTo>
                    <a:pt x="10138" y="9072"/>
                    <a:pt x="9778" y="8208"/>
                    <a:pt x="9418" y="7344"/>
                  </a:cubicBezTo>
                  <a:cubicBezTo>
                    <a:pt x="8698" y="9072"/>
                    <a:pt x="7978" y="8208"/>
                    <a:pt x="6898" y="7776"/>
                  </a:cubicBezTo>
                  <a:cubicBezTo>
                    <a:pt x="6178" y="7776"/>
                    <a:pt x="6178" y="6912"/>
                    <a:pt x="5458" y="6912"/>
                  </a:cubicBezTo>
                  <a:cubicBezTo>
                    <a:pt x="5458" y="6912"/>
                    <a:pt x="5098" y="7344"/>
                    <a:pt x="4738" y="6912"/>
                  </a:cubicBezTo>
                  <a:cubicBezTo>
                    <a:pt x="4378" y="6912"/>
                    <a:pt x="4378" y="6048"/>
                    <a:pt x="3658" y="6048"/>
                  </a:cubicBezTo>
                  <a:cubicBezTo>
                    <a:pt x="3658" y="6912"/>
                    <a:pt x="3658" y="7776"/>
                    <a:pt x="3658" y="8640"/>
                  </a:cubicBezTo>
                  <a:cubicBezTo>
                    <a:pt x="3658" y="9504"/>
                    <a:pt x="4018" y="10368"/>
                    <a:pt x="3298" y="10368"/>
                  </a:cubicBezTo>
                  <a:cubicBezTo>
                    <a:pt x="2218" y="10368"/>
                    <a:pt x="1138" y="10368"/>
                    <a:pt x="418" y="10368"/>
                  </a:cubicBezTo>
                  <a:cubicBezTo>
                    <a:pt x="58" y="10368"/>
                    <a:pt x="58" y="12096"/>
                    <a:pt x="58" y="12528"/>
                  </a:cubicBezTo>
                  <a:cubicBezTo>
                    <a:pt x="58" y="14256"/>
                    <a:pt x="-302" y="17280"/>
                    <a:pt x="778" y="18576"/>
                  </a:cubicBezTo>
                  <a:cubicBezTo>
                    <a:pt x="1138" y="19008"/>
                    <a:pt x="2218" y="20736"/>
                    <a:pt x="2578" y="20736"/>
                  </a:cubicBezTo>
                  <a:cubicBezTo>
                    <a:pt x="3298" y="20304"/>
                    <a:pt x="6538" y="20304"/>
                    <a:pt x="5458" y="21600"/>
                  </a:cubicBezTo>
                  <a:cubicBezTo>
                    <a:pt x="6178" y="21600"/>
                    <a:pt x="5818" y="21600"/>
                    <a:pt x="6178" y="21600"/>
                  </a:cubicBezTo>
                  <a:cubicBezTo>
                    <a:pt x="6898" y="21168"/>
                    <a:pt x="7258" y="21600"/>
                    <a:pt x="7618" y="21600"/>
                  </a:cubicBezTo>
                  <a:cubicBezTo>
                    <a:pt x="8698" y="21600"/>
                    <a:pt x="9418" y="21600"/>
                    <a:pt x="9778" y="20304"/>
                  </a:cubicBezTo>
                  <a:cubicBezTo>
                    <a:pt x="10138" y="19872"/>
                    <a:pt x="10498" y="19440"/>
                    <a:pt x="10858" y="19008"/>
                  </a:cubicBezTo>
                  <a:cubicBezTo>
                    <a:pt x="11218" y="18576"/>
                    <a:pt x="11938" y="18576"/>
                    <a:pt x="12298" y="17712"/>
                  </a:cubicBezTo>
                  <a:cubicBezTo>
                    <a:pt x="12658" y="17280"/>
                    <a:pt x="12658" y="16848"/>
                    <a:pt x="13018" y="16416"/>
                  </a:cubicBezTo>
                  <a:cubicBezTo>
                    <a:pt x="13738" y="16416"/>
                    <a:pt x="14458" y="16416"/>
                    <a:pt x="15178" y="16416"/>
                  </a:cubicBezTo>
                  <a:cubicBezTo>
                    <a:pt x="14818" y="15984"/>
                    <a:pt x="14818" y="15120"/>
                    <a:pt x="14818" y="15120"/>
                  </a:cubicBezTo>
                  <a:cubicBezTo>
                    <a:pt x="15538" y="14688"/>
                    <a:pt x="15898" y="14688"/>
                    <a:pt x="16258" y="14256"/>
                  </a:cubicBezTo>
                  <a:cubicBezTo>
                    <a:pt x="17338" y="13824"/>
                    <a:pt x="18778" y="13392"/>
                    <a:pt x="19858" y="12960"/>
                  </a:cubicBezTo>
                  <a:cubicBezTo>
                    <a:pt x="19498" y="12528"/>
                    <a:pt x="19498" y="12960"/>
                    <a:pt x="19858" y="1296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58" name="Shape 858"/>
            <p:cNvSpPr/>
            <p:nvPr/>
          </p:nvSpPr>
          <p:spPr>
            <a:xfrm>
              <a:off x="7173917" y="5544251"/>
              <a:ext cx="491780" cy="531825"/>
            </a:xfrm>
            <a:custGeom>
              <a:avLst/>
              <a:gdLst/>
              <a:ahLst/>
              <a:cxnLst>
                <a:cxn ang="0">
                  <a:pos x="wd2" y="hd2"/>
                </a:cxn>
                <a:cxn ang="5400000">
                  <a:pos x="wd2" y="hd2"/>
                </a:cxn>
                <a:cxn ang="10800000">
                  <a:pos x="wd2" y="hd2"/>
                </a:cxn>
                <a:cxn ang="16200000">
                  <a:pos x="wd2" y="hd2"/>
                </a:cxn>
              </a:cxnLst>
              <a:rect l="0" t="0" r="r" b="b"/>
              <a:pathLst>
                <a:path w="20828" h="21514" extrusionOk="0">
                  <a:moveTo>
                    <a:pt x="10853" y="1714"/>
                  </a:moveTo>
                  <a:cubicBezTo>
                    <a:pt x="10516" y="1714"/>
                    <a:pt x="10178" y="686"/>
                    <a:pt x="10178" y="686"/>
                  </a:cubicBezTo>
                  <a:cubicBezTo>
                    <a:pt x="9841" y="686"/>
                    <a:pt x="9503" y="686"/>
                    <a:pt x="9166" y="686"/>
                  </a:cubicBezTo>
                  <a:cubicBezTo>
                    <a:pt x="8153" y="686"/>
                    <a:pt x="6803" y="686"/>
                    <a:pt x="5791" y="686"/>
                  </a:cubicBezTo>
                  <a:cubicBezTo>
                    <a:pt x="4778" y="686"/>
                    <a:pt x="4103" y="686"/>
                    <a:pt x="3091" y="686"/>
                  </a:cubicBezTo>
                  <a:cubicBezTo>
                    <a:pt x="2753" y="686"/>
                    <a:pt x="2753" y="0"/>
                    <a:pt x="2078" y="0"/>
                  </a:cubicBezTo>
                  <a:cubicBezTo>
                    <a:pt x="1741" y="0"/>
                    <a:pt x="1403" y="686"/>
                    <a:pt x="1066" y="686"/>
                  </a:cubicBezTo>
                  <a:cubicBezTo>
                    <a:pt x="728" y="686"/>
                    <a:pt x="391" y="686"/>
                    <a:pt x="53" y="686"/>
                  </a:cubicBezTo>
                  <a:cubicBezTo>
                    <a:pt x="-284" y="2400"/>
                    <a:pt x="1066" y="3086"/>
                    <a:pt x="1741" y="4800"/>
                  </a:cubicBezTo>
                  <a:cubicBezTo>
                    <a:pt x="2078" y="5486"/>
                    <a:pt x="2416" y="6514"/>
                    <a:pt x="2753" y="7200"/>
                  </a:cubicBezTo>
                  <a:cubicBezTo>
                    <a:pt x="3091" y="8229"/>
                    <a:pt x="3766" y="8914"/>
                    <a:pt x="4103" y="9943"/>
                  </a:cubicBezTo>
                  <a:cubicBezTo>
                    <a:pt x="4103" y="10286"/>
                    <a:pt x="4103" y="11314"/>
                    <a:pt x="4103" y="11657"/>
                  </a:cubicBezTo>
                  <a:cubicBezTo>
                    <a:pt x="4103" y="12686"/>
                    <a:pt x="4441" y="13371"/>
                    <a:pt x="4441" y="14400"/>
                  </a:cubicBezTo>
                  <a:cubicBezTo>
                    <a:pt x="4778" y="15429"/>
                    <a:pt x="4778" y="16457"/>
                    <a:pt x="5116" y="17486"/>
                  </a:cubicBezTo>
                  <a:cubicBezTo>
                    <a:pt x="5453" y="18857"/>
                    <a:pt x="6466" y="19886"/>
                    <a:pt x="7141" y="20914"/>
                  </a:cubicBezTo>
                  <a:cubicBezTo>
                    <a:pt x="8153" y="19886"/>
                    <a:pt x="8153" y="20571"/>
                    <a:pt x="9166" y="21257"/>
                  </a:cubicBezTo>
                  <a:cubicBezTo>
                    <a:pt x="9503" y="21600"/>
                    <a:pt x="10516" y="21600"/>
                    <a:pt x="10853" y="21257"/>
                  </a:cubicBezTo>
                  <a:cubicBezTo>
                    <a:pt x="11866" y="21257"/>
                    <a:pt x="12541" y="20914"/>
                    <a:pt x="12541" y="19886"/>
                  </a:cubicBezTo>
                  <a:cubicBezTo>
                    <a:pt x="12541" y="17829"/>
                    <a:pt x="12541" y="15771"/>
                    <a:pt x="12541" y="13714"/>
                  </a:cubicBezTo>
                  <a:cubicBezTo>
                    <a:pt x="12541" y="12343"/>
                    <a:pt x="12541" y="10971"/>
                    <a:pt x="12541" y="9600"/>
                  </a:cubicBezTo>
                  <a:cubicBezTo>
                    <a:pt x="12541" y="9257"/>
                    <a:pt x="12541" y="8914"/>
                    <a:pt x="12878" y="8914"/>
                  </a:cubicBezTo>
                  <a:cubicBezTo>
                    <a:pt x="12878" y="8914"/>
                    <a:pt x="14228" y="8914"/>
                    <a:pt x="14228" y="8914"/>
                  </a:cubicBezTo>
                  <a:cubicBezTo>
                    <a:pt x="14228" y="6857"/>
                    <a:pt x="14228" y="4457"/>
                    <a:pt x="14228" y="2400"/>
                  </a:cubicBezTo>
                  <a:cubicBezTo>
                    <a:pt x="15241" y="2743"/>
                    <a:pt x="15916" y="2057"/>
                    <a:pt x="16928" y="2057"/>
                  </a:cubicBezTo>
                  <a:cubicBezTo>
                    <a:pt x="16928" y="1714"/>
                    <a:pt x="17266" y="1714"/>
                    <a:pt x="17604" y="1714"/>
                  </a:cubicBezTo>
                  <a:cubicBezTo>
                    <a:pt x="17604" y="1714"/>
                    <a:pt x="18278" y="2743"/>
                    <a:pt x="18616" y="2743"/>
                  </a:cubicBezTo>
                  <a:cubicBezTo>
                    <a:pt x="18953" y="2400"/>
                    <a:pt x="18616" y="2057"/>
                    <a:pt x="19291" y="2057"/>
                  </a:cubicBezTo>
                  <a:cubicBezTo>
                    <a:pt x="19628" y="2057"/>
                    <a:pt x="19966" y="1714"/>
                    <a:pt x="20641" y="1714"/>
                  </a:cubicBezTo>
                  <a:cubicBezTo>
                    <a:pt x="21316" y="1371"/>
                    <a:pt x="19966" y="686"/>
                    <a:pt x="19628" y="686"/>
                  </a:cubicBezTo>
                  <a:cubicBezTo>
                    <a:pt x="17941" y="686"/>
                    <a:pt x="16591" y="1714"/>
                    <a:pt x="14904" y="1714"/>
                  </a:cubicBezTo>
                  <a:cubicBezTo>
                    <a:pt x="13553" y="1714"/>
                    <a:pt x="12203" y="1714"/>
                    <a:pt x="10853" y="1714"/>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59" name="Shape 859"/>
            <p:cNvSpPr/>
            <p:nvPr/>
          </p:nvSpPr>
          <p:spPr>
            <a:xfrm>
              <a:off x="7185279" y="4591023"/>
              <a:ext cx="721761" cy="800268"/>
            </a:xfrm>
            <a:custGeom>
              <a:avLst/>
              <a:gdLst/>
              <a:ahLst/>
              <a:cxnLst>
                <a:cxn ang="0">
                  <a:pos x="wd2" y="hd2"/>
                </a:cxn>
                <a:cxn ang="5400000">
                  <a:pos x="wd2" y="hd2"/>
                </a:cxn>
                <a:cxn ang="10800000">
                  <a:pos x="wd2" y="hd2"/>
                </a:cxn>
                <a:cxn ang="16200000">
                  <a:pos x="wd2" y="hd2"/>
                </a:cxn>
              </a:cxnLst>
              <a:rect l="0" t="0" r="r" b="b"/>
              <a:pathLst>
                <a:path w="21409" h="21467" extrusionOk="0">
                  <a:moveTo>
                    <a:pt x="21231" y="3278"/>
                  </a:moveTo>
                  <a:cubicBezTo>
                    <a:pt x="20993" y="3050"/>
                    <a:pt x="20993" y="2595"/>
                    <a:pt x="20993" y="2141"/>
                  </a:cubicBezTo>
                  <a:cubicBezTo>
                    <a:pt x="20993" y="1913"/>
                    <a:pt x="20519" y="1686"/>
                    <a:pt x="20281" y="1459"/>
                  </a:cubicBezTo>
                  <a:cubicBezTo>
                    <a:pt x="20281" y="1231"/>
                    <a:pt x="19806" y="776"/>
                    <a:pt x="19569" y="776"/>
                  </a:cubicBezTo>
                  <a:cubicBezTo>
                    <a:pt x="19332" y="776"/>
                    <a:pt x="19332" y="1231"/>
                    <a:pt x="18857" y="1004"/>
                  </a:cubicBezTo>
                  <a:cubicBezTo>
                    <a:pt x="18382" y="776"/>
                    <a:pt x="18620" y="1004"/>
                    <a:pt x="18145" y="1231"/>
                  </a:cubicBezTo>
                  <a:cubicBezTo>
                    <a:pt x="18145" y="1231"/>
                    <a:pt x="17670" y="1004"/>
                    <a:pt x="17670" y="776"/>
                  </a:cubicBezTo>
                  <a:cubicBezTo>
                    <a:pt x="17433" y="549"/>
                    <a:pt x="17195" y="322"/>
                    <a:pt x="16958" y="94"/>
                  </a:cubicBezTo>
                  <a:cubicBezTo>
                    <a:pt x="16721" y="-133"/>
                    <a:pt x="16483" y="322"/>
                    <a:pt x="16246" y="322"/>
                  </a:cubicBezTo>
                  <a:cubicBezTo>
                    <a:pt x="16009" y="549"/>
                    <a:pt x="15534" y="322"/>
                    <a:pt x="15297" y="94"/>
                  </a:cubicBezTo>
                  <a:cubicBezTo>
                    <a:pt x="14822" y="-133"/>
                    <a:pt x="14822" y="94"/>
                    <a:pt x="14347" y="322"/>
                  </a:cubicBezTo>
                  <a:cubicBezTo>
                    <a:pt x="14110" y="549"/>
                    <a:pt x="13635" y="322"/>
                    <a:pt x="13398" y="322"/>
                  </a:cubicBezTo>
                  <a:cubicBezTo>
                    <a:pt x="13160" y="549"/>
                    <a:pt x="12448" y="549"/>
                    <a:pt x="12211" y="549"/>
                  </a:cubicBezTo>
                  <a:cubicBezTo>
                    <a:pt x="11499" y="94"/>
                    <a:pt x="11973" y="1231"/>
                    <a:pt x="11261" y="1231"/>
                  </a:cubicBezTo>
                  <a:cubicBezTo>
                    <a:pt x="10787" y="1459"/>
                    <a:pt x="9837" y="1231"/>
                    <a:pt x="9363" y="1004"/>
                  </a:cubicBezTo>
                  <a:cubicBezTo>
                    <a:pt x="8888" y="776"/>
                    <a:pt x="8650" y="322"/>
                    <a:pt x="8176" y="322"/>
                  </a:cubicBezTo>
                  <a:cubicBezTo>
                    <a:pt x="7938" y="94"/>
                    <a:pt x="7464" y="549"/>
                    <a:pt x="7226" y="776"/>
                  </a:cubicBezTo>
                  <a:cubicBezTo>
                    <a:pt x="6752" y="1231"/>
                    <a:pt x="7226" y="1913"/>
                    <a:pt x="6989" y="2595"/>
                  </a:cubicBezTo>
                  <a:cubicBezTo>
                    <a:pt x="6277" y="3732"/>
                    <a:pt x="6277" y="5096"/>
                    <a:pt x="5565" y="6006"/>
                  </a:cubicBezTo>
                  <a:cubicBezTo>
                    <a:pt x="5090" y="6688"/>
                    <a:pt x="4853" y="7143"/>
                    <a:pt x="4378" y="7825"/>
                  </a:cubicBezTo>
                  <a:cubicBezTo>
                    <a:pt x="4141" y="8280"/>
                    <a:pt x="4141" y="8734"/>
                    <a:pt x="4141" y="9189"/>
                  </a:cubicBezTo>
                  <a:cubicBezTo>
                    <a:pt x="4141" y="9871"/>
                    <a:pt x="4378" y="10326"/>
                    <a:pt x="3903" y="10781"/>
                  </a:cubicBezTo>
                  <a:cubicBezTo>
                    <a:pt x="3666" y="10781"/>
                    <a:pt x="2479" y="11463"/>
                    <a:pt x="2479" y="11463"/>
                  </a:cubicBezTo>
                  <a:cubicBezTo>
                    <a:pt x="2242" y="11463"/>
                    <a:pt x="2716" y="10781"/>
                    <a:pt x="2242" y="11008"/>
                  </a:cubicBezTo>
                  <a:cubicBezTo>
                    <a:pt x="1530" y="11463"/>
                    <a:pt x="1530" y="11918"/>
                    <a:pt x="1055" y="11235"/>
                  </a:cubicBezTo>
                  <a:cubicBezTo>
                    <a:pt x="817" y="11463"/>
                    <a:pt x="343" y="11918"/>
                    <a:pt x="343" y="12372"/>
                  </a:cubicBezTo>
                  <a:cubicBezTo>
                    <a:pt x="343" y="12372"/>
                    <a:pt x="343" y="12600"/>
                    <a:pt x="105" y="12600"/>
                  </a:cubicBezTo>
                  <a:cubicBezTo>
                    <a:pt x="-132" y="12827"/>
                    <a:pt x="105" y="13054"/>
                    <a:pt x="105" y="13282"/>
                  </a:cubicBezTo>
                  <a:cubicBezTo>
                    <a:pt x="1055" y="12600"/>
                    <a:pt x="1767" y="12827"/>
                    <a:pt x="2954" y="12827"/>
                  </a:cubicBezTo>
                  <a:cubicBezTo>
                    <a:pt x="3428" y="12827"/>
                    <a:pt x="3666" y="12827"/>
                    <a:pt x="4141" y="12827"/>
                  </a:cubicBezTo>
                  <a:cubicBezTo>
                    <a:pt x="4615" y="12827"/>
                    <a:pt x="4853" y="13509"/>
                    <a:pt x="5090" y="13964"/>
                  </a:cubicBezTo>
                  <a:cubicBezTo>
                    <a:pt x="5327" y="14419"/>
                    <a:pt x="5565" y="15101"/>
                    <a:pt x="6039" y="15328"/>
                  </a:cubicBezTo>
                  <a:cubicBezTo>
                    <a:pt x="6277" y="15555"/>
                    <a:pt x="7226" y="15328"/>
                    <a:pt x="7701" y="15101"/>
                  </a:cubicBezTo>
                  <a:cubicBezTo>
                    <a:pt x="7938" y="15101"/>
                    <a:pt x="7938" y="14419"/>
                    <a:pt x="8176" y="14191"/>
                  </a:cubicBezTo>
                  <a:cubicBezTo>
                    <a:pt x="8176" y="13736"/>
                    <a:pt x="8888" y="13964"/>
                    <a:pt x="9125" y="13964"/>
                  </a:cubicBezTo>
                  <a:cubicBezTo>
                    <a:pt x="9125" y="14419"/>
                    <a:pt x="9125" y="14419"/>
                    <a:pt x="9600" y="14419"/>
                  </a:cubicBezTo>
                  <a:cubicBezTo>
                    <a:pt x="9837" y="14419"/>
                    <a:pt x="10549" y="14191"/>
                    <a:pt x="10549" y="14646"/>
                  </a:cubicBezTo>
                  <a:cubicBezTo>
                    <a:pt x="10549" y="15101"/>
                    <a:pt x="10787" y="15328"/>
                    <a:pt x="10787" y="15783"/>
                  </a:cubicBezTo>
                  <a:cubicBezTo>
                    <a:pt x="10787" y="16010"/>
                    <a:pt x="10787" y="16238"/>
                    <a:pt x="10549" y="16692"/>
                  </a:cubicBezTo>
                  <a:cubicBezTo>
                    <a:pt x="10549" y="16920"/>
                    <a:pt x="10787" y="17374"/>
                    <a:pt x="11024" y="17602"/>
                  </a:cubicBezTo>
                  <a:cubicBezTo>
                    <a:pt x="11261" y="17829"/>
                    <a:pt x="11024" y="18284"/>
                    <a:pt x="11024" y="18511"/>
                  </a:cubicBezTo>
                  <a:cubicBezTo>
                    <a:pt x="11024" y="19193"/>
                    <a:pt x="12211" y="18511"/>
                    <a:pt x="12448" y="18511"/>
                  </a:cubicBezTo>
                  <a:cubicBezTo>
                    <a:pt x="12923" y="18511"/>
                    <a:pt x="13160" y="18511"/>
                    <a:pt x="13398" y="18739"/>
                  </a:cubicBezTo>
                  <a:cubicBezTo>
                    <a:pt x="13872" y="19193"/>
                    <a:pt x="13635" y="18966"/>
                    <a:pt x="14110" y="18966"/>
                  </a:cubicBezTo>
                  <a:cubicBezTo>
                    <a:pt x="14584" y="18966"/>
                    <a:pt x="14584" y="19193"/>
                    <a:pt x="14822" y="19421"/>
                  </a:cubicBezTo>
                  <a:cubicBezTo>
                    <a:pt x="15059" y="19421"/>
                    <a:pt x="15297" y="19648"/>
                    <a:pt x="15534" y="19648"/>
                  </a:cubicBezTo>
                  <a:cubicBezTo>
                    <a:pt x="16246" y="19875"/>
                    <a:pt x="16483" y="19875"/>
                    <a:pt x="16721" y="19193"/>
                  </a:cubicBezTo>
                  <a:cubicBezTo>
                    <a:pt x="16958" y="19875"/>
                    <a:pt x="17195" y="20103"/>
                    <a:pt x="17908" y="20330"/>
                  </a:cubicBezTo>
                  <a:cubicBezTo>
                    <a:pt x="18382" y="20558"/>
                    <a:pt x="18382" y="21240"/>
                    <a:pt x="18857" y="21467"/>
                  </a:cubicBezTo>
                  <a:cubicBezTo>
                    <a:pt x="18857" y="21467"/>
                    <a:pt x="19806" y="21240"/>
                    <a:pt x="19806" y="21240"/>
                  </a:cubicBezTo>
                  <a:cubicBezTo>
                    <a:pt x="19806" y="20785"/>
                    <a:pt x="20044" y="19875"/>
                    <a:pt x="19569" y="20103"/>
                  </a:cubicBezTo>
                  <a:cubicBezTo>
                    <a:pt x="18857" y="20330"/>
                    <a:pt x="18382" y="19875"/>
                    <a:pt x="18145" y="19193"/>
                  </a:cubicBezTo>
                  <a:cubicBezTo>
                    <a:pt x="18145" y="18739"/>
                    <a:pt x="18620" y="18056"/>
                    <a:pt x="18382" y="17374"/>
                  </a:cubicBezTo>
                  <a:cubicBezTo>
                    <a:pt x="18382" y="17147"/>
                    <a:pt x="18145" y="16692"/>
                    <a:pt x="18382" y="16465"/>
                  </a:cubicBezTo>
                  <a:cubicBezTo>
                    <a:pt x="18382" y="16465"/>
                    <a:pt x="18382" y="16238"/>
                    <a:pt x="18620" y="16238"/>
                  </a:cubicBezTo>
                  <a:cubicBezTo>
                    <a:pt x="18857" y="16238"/>
                    <a:pt x="18620" y="15783"/>
                    <a:pt x="18857" y="15783"/>
                  </a:cubicBezTo>
                  <a:cubicBezTo>
                    <a:pt x="19094" y="15328"/>
                    <a:pt x="20281" y="15328"/>
                    <a:pt x="20519" y="15328"/>
                  </a:cubicBezTo>
                  <a:cubicBezTo>
                    <a:pt x="20044" y="15101"/>
                    <a:pt x="20281" y="14419"/>
                    <a:pt x="19806" y="14191"/>
                  </a:cubicBezTo>
                  <a:cubicBezTo>
                    <a:pt x="19569" y="13964"/>
                    <a:pt x="19332" y="13736"/>
                    <a:pt x="19332" y="13509"/>
                  </a:cubicBezTo>
                  <a:cubicBezTo>
                    <a:pt x="19332" y="13054"/>
                    <a:pt x="19332" y="12600"/>
                    <a:pt x="19094" y="12372"/>
                  </a:cubicBezTo>
                  <a:cubicBezTo>
                    <a:pt x="19094" y="11918"/>
                    <a:pt x="18857" y="11690"/>
                    <a:pt x="18857" y="11235"/>
                  </a:cubicBezTo>
                  <a:cubicBezTo>
                    <a:pt x="18857" y="11008"/>
                    <a:pt x="18857" y="9871"/>
                    <a:pt x="19094" y="10099"/>
                  </a:cubicBezTo>
                  <a:cubicBezTo>
                    <a:pt x="18857" y="9189"/>
                    <a:pt x="18857" y="8734"/>
                    <a:pt x="19332" y="7825"/>
                  </a:cubicBezTo>
                  <a:cubicBezTo>
                    <a:pt x="19569" y="7143"/>
                    <a:pt x="19569" y="6915"/>
                    <a:pt x="19569" y="6233"/>
                  </a:cubicBezTo>
                  <a:cubicBezTo>
                    <a:pt x="19569" y="5551"/>
                    <a:pt x="20044" y="5096"/>
                    <a:pt x="20519" y="4642"/>
                  </a:cubicBezTo>
                  <a:cubicBezTo>
                    <a:pt x="20756" y="4414"/>
                    <a:pt x="20993" y="4187"/>
                    <a:pt x="21231" y="3960"/>
                  </a:cubicBezTo>
                  <a:cubicBezTo>
                    <a:pt x="21468" y="3732"/>
                    <a:pt x="21468" y="3732"/>
                    <a:pt x="21231" y="3278"/>
                  </a:cubicBezTo>
                  <a:cubicBezTo>
                    <a:pt x="20993" y="3278"/>
                    <a:pt x="21468" y="3505"/>
                    <a:pt x="21231" y="3278"/>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60" name="Shape 860"/>
            <p:cNvSpPr/>
            <p:nvPr/>
          </p:nvSpPr>
          <p:spPr>
            <a:xfrm>
              <a:off x="7172661" y="5068631"/>
              <a:ext cx="450015" cy="520046"/>
            </a:xfrm>
            <a:custGeom>
              <a:avLst/>
              <a:gdLst/>
              <a:ahLst/>
              <a:cxnLst>
                <a:cxn ang="0">
                  <a:pos x="wd2" y="hd2"/>
                </a:cxn>
                <a:cxn ang="5400000">
                  <a:pos x="wd2" y="hd2"/>
                </a:cxn>
                <a:cxn ang="10800000">
                  <a:pos x="wd2" y="hd2"/>
                </a:cxn>
                <a:cxn ang="16200000">
                  <a:pos x="wd2" y="hd2"/>
                </a:cxn>
              </a:cxnLst>
              <a:rect l="0" t="0" r="r" b="b"/>
              <a:pathLst>
                <a:path w="21600" h="21038" extrusionOk="0">
                  <a:moveTo>
                    <a:pt x="19671" y="9000"/>
                  </a:moveTo>
                  <a:cubicBezTo>
                    <a:pt x="18900" y="9000"/>
                    <a:pt x="18514" y="9343"/>
                    <a:pt x="18514" y="8657"/>
                  </a:cubicBezTo>
                  <a:cubicBezTo>
                    <a:pt x="18514" y="7972"/>
                    <a:pt x="18514" y="7629"/>
                    <a:pt x="18129" y="6943"/>
                  </a:cubicBezTo>
                  <a:cubicBezTo>
                    <a:pt x="17357" y="5914"/>
                    <a:pt x="18514" y="4886"/>
                    <a:pt x="17743" y="3857"/>
                  </a:cubicBezTo>
                  <a:cubicBezTo>
                    <a:pt x="17743" y="3514"/>
                    <a:pt x="17743" y="2486"/>
                    <a:pt x="17743" y="2486"/>
                  </a:cubicBezTo>
                  <a:cubicBezTo>
                    <a:pt x="17743" y="2486"/>
                    <a:pt x="16586" y="2486"/>
                    <a:pt x="16586" y="2486"/>
                  </a:cubicBezTo>
                  <a:cubicBezTo>
                    <a:pt x="15429" y="2486"/>
                    <a:pt x="15429" y="2829"/>
                    <a:pt x="15429" y="1800"/>
                  </a:cubicBezTo>
                  <a:cubicBezTo>
                    <a:pt x="14271" y="1800"/>
                    <a:pt x="13886" y="1457"/>
                    <a:pt x="13500" y="2486"/>
                  </a:cubicBezTo>
                  <a:cubicBezTo>
                    <a:pt x="13500" y="2486"/>
                    <a:pt x="13500" y="3514"/>
                    <a:pt x="13114" y="3514"/>
                  </a:cubicBezTo>
                  <a:cubicBezTo>
                    <a:pt x="12729" y="3857"/>
                    <a:pt x="11957" y="3857"/>
                    <a:pt x="11186" y="3857"/>
                  </a:cubicBezTo>
                  <a:cubicBezTo>
                    <a:pt x="8486" y="4200"/>
                    <a:pt x="9257" y="86"/>
                    <a:pt x="6943" y="86"/>
                  </a:cubicBezTo>
                  <a:cubicBezTo>
                    <a:pt x="5014" y="86"/>
                    <a:pt x="2700" y="-257"/>
                    <a:pt x="1157" y="429"/>
                  </a:cubicBezTo>
                  <a:cubicBezTo>
                    <a:pt x="386" y="1114"/>
                    <a:pt x="2314" y="3172"/>
                    <a:pt x="2314" y="3857"/>
                  </a:cubicBezTo>
                  <a:cubicBezTo>
                    <a:pt x="2700" y="4200"/>
                    <a:pt x="2700" y="4886"/>
                    <a:pt x="2314" y="5229"/>
                  </a:cubicBezTo>
                  <a:cubicBezTo>
                    <a:pt x="1543" y="5572"/>
                    <a:pt x="2314" y="6257"/>
                    <a:pt x="2314" y="6600"/>
                  </a:cubicBezTo>
                  <a:cubicBezTo>
                    <a:pt x="3471" y="7972"/>
                    <a:pt x="4243" y="9686"/>
                    <a:pt x="3086" y="11057"/>
                  </a:cubicBezTo>
                  <a:cubicBezTo>
                    <a:pt x="2314" y="12086"/>
                    <a:pt x="1543" y="12772"/>
                    <a:pt x="1157" y="13800"/>
                  </a:cubicBezTo>
                  <a:cubicBezTo>
                    <a:pt x="771" y="14829"/>
                    <a:pt x="386" y="15857"/>
                    <a:pt x="0" y="16886"/>
                  </a:cubicBezTo>
                  <a:cubicBezTo>
                    <a:pt x="0" y="17572"/>
                    <a:pt x="0" y="18257"/>
                    <a:pt x="0" y="18600"/>
                  </a:cubicBezTo>
                  <a:cubicBezTo>
                    <a:pt x="0" y="18943"/>
                    <a:pt x="0" y="19629"/>
                    <a:pt x="0" y="19972"/>
                  </a:cubicBezTo>
                  <a:cubicBezTo>
                    <a:pt x="386" y="19972"/>
                    <a:pt x="771" y="19972"/>
                    <a:pt x="1157" y="19972"/>
                  </a:cubicBezTo>
                  <a:cubicBezTo>
                    <a:pt x="1929" y="19972"/>
                    <a:pt x="1929" y="18943"/>
                    <a:pt x="3086" y="19629"/>
                  </a:cubicBezTo>
                  <a:cubicBezTo>
                    <a:pt x="3086" y="19629"/>
                    <a:pt x="3471" y="19972"/>
                    <a:pt x="3471" y="19972"/>
                  </a:cubicBezTo>
                  <a:cubicBezTo>
                    <a:pt x="4629" y="19972"/>
                    <a:pt x="5400" y="19972"/>
                    <a:pt x="6171" y="19972"/>
                  </a:cubicBezTo>
                  <a:cubicBezTo>
                    <a:pt x="7329" y="19972"/>
                    <a:pt x="8486" y="19972"/>
                    <a:pt x="9643" y="19972"/>
                  </a:cubicBezTo>
                  <a:cubicBezTo>
                    <a:pt x="10029" y="19972"/>
                    <a:pt x="11186" y="19972"/>
                    <a:pt x="11571" y="19972"/>
                  </a:cubicBezTo>
                  <a:cubicBezTo>
                    <a:pt x="12343" y="21343"/>
                    <a:pt x="13886" y="21000"/>
                    <a:pt x="15043" y="21000"/>
                  </a:cubicBezTo>
                  <a:cubicBezTo>
                    <a:pt x="16971" y="21000"/>
                    <a:pt x="18514" y="20657"/>
                    <a:pt x="20443" y="20314"/>
                  </a:cubicBezTo>
                  <a:cubicBezTo>
                    <a:pt x="19286" y="19286"/>
                    <a:pt x="17743" y="18600"/>
                    <a:pt x="17743" y="17229"/>
                  </a:cubicBezTo>
                  <a:cubicBezTo>
                    <a:pt x="17743" y="15514"/>
                    <a:pt x="17743" y="13800"/>
                    <a:pt x="17743" y="12429"/>
                  </a:cubicBezTo>
                  <a:cubicBezTo>
                    <a:pt x="17743" y="12086"/>
                    <a:pt x="21600" y="12772"/>
                    <a:pt x="21600" y="11743"/>
                  </a:cubicBezTo>
                  <a:cubicBezTo>
                    <a:pt x="21600" y="11057"/>
                    <a:pt x="21600" y="10029"/>
                    <a:pt x="21600" y="9000"/>
                  </a:cubicBezTo>
                  <a:cubicBezTo>
                    <a:pt x="21600" y="7972"/>
                    <a:pt x="20443" y="9000"/>
                    <a:pt x="19671" y="90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61" name="Shape 861"/>
            <p:cNvSpPr/>
            <p:nvPr/>
          </p:nvSpPr>
          <p:spPr>
            <a:xfrm>
              <a:off x="7466211" y="5587182"/>
              <a:ext cx="356458" cy="389992"/>
            </a:xfrm>
            <a:custGeom>
              <a:avLst/>
              <a:gdLst/>
              <a:ahLst/>
              <a:cxnLst>
                <a:cxn ang="0">
                  <a:pos x="wd2" y="hd2"/>
                </a:cxn>
                <a:cxn ang="5400000">
                  <a:pos x="wd2" y="hd2"/>
                </a:cxn>
                <a:cxn ang="10800000">
                  <a:pos x="wd2" y="hd2"/>
                </a:cxn>
                <a:cxn ang="16200000">
                  <a:pos x="wd2" y="hd2"/>
                </a:cxn>
              </a:cxnLst>
              <a:rect l="0" t="0" r="r" b="b"/>
              <a:pathLst>
                <a:path w="20912" h="20700" extrusionOk="0">
                  <a:moveTo>
                    <a:pt x="11478" y="0"/>
                  </a:moveTo>
                  <a:cubicBezTo>
                    <a:pt x="11009" y="450"/>
                    <a:pt x="10069" y="450"/>
                    <a:pt x="9600" y="450"/>
                  </a:cubicBezTo>
                  <a:cubicBezTo>
                    <a:pt x="8661" y="450"/>
                    <a:pt x="9130" y="1800"/>
                    <a:pt x="8191" y="900"/>
                  </a:cubicBezTo>
                  <a:cubicBezTo>
                    <a:pt x="6782" y="-900"/>
                    <a:pt x="4435" y="1350"/>
                    <a:pt x="2556" y="900"/>
                  </a:cubicBezTo>
                  <a:cubicBezTo>
                    <a:pt x="2556" y="3150"/>
                    <a:pt x="2556" y="5400"/>
                    <a:pt x="2556" y="7200"/>
                  </a:cubicBezTo>
                  <a:cubicBezTo>
                    <a:pt x="2556" y="7650"/>
                    <a:pt x="3026" y="9450"/>
                    <a:pt x="2556" y="9450"/>
                  </a:cubicBezTo>
                  <a:cubicBezTo>
                    <a:pt x="2087" y="9900"/>
                    <a:pt x="209" y="9000"/>
                    <a:pt x="209" y="9900"/>
                  </a:cubicBezTo>
                  <a:cubicBezTo>
                    <a:pt x="209" y="10800"/>
                    <a:pt x="209" y="12150"/>
                    <a:pt x="209" y="13050"/>
                  </a:cubicBezTo>
                  <a:cubicBezTo>
                    <a:pt x="209" y="13950"/>
                    <a:pt x="-261" y="15300"/>
                    <a:pt x="209" y="16200"/>
                  </a:cubicBezTo>
                  <a:cubicBezTo>
                    <a:pt x="2087" y="16650"/>
                    <a:pt x="2556" y="18900"/>
                    <a:pt x="1617" y="20250"/>
                  </a:cubicBezTo>
                  <a:cubicBezTo>
                    <a:pt x="1617" y="20700"/>
                    <a:pt x="3496" y="20700"/>
                    <a:pt x="3496" y="20700"/>
                  </a:cubicBezTo>
                  <a:cubicBezTo>
                    <a:pt x="4435" y="20700"/>
                    <a:pt x="4904" y="19800"/>
                    <a:pt x="5843" y="18900"/>
                  </a:cubicBezTo>
                  <a:cubicBezTo>
                    <a:pt x="6782" y="18000"/>
                    <a:pt x="6782" y="16650"/>
                    <a:pt x="8661" y="17550"/>
                  </a:cubicBezTo>
                  <a:cubicBezTo>
                    <a:pt x="10539" y="18450"/>
                    <a:pt x="12417" y="18900"/>
                    <a:pt x="13356" y="16650"/>
                  </a:cubicBezTo>
                  <a:cubicBezTo>
                    <a:pt x="13356" y="16200"/>
                    <a:pt x="13356" y="15750"/>
                    <a:pt x="14296" y="15750"/>
                  </a:cubicBezTo>
                  <a:cubicBezTo>
                    <a:pt x="15235" y="15750"/>
                    <a:pt x="15704" y="14850"/>
                    <a:pt x="15704" y="14400"/>
                  </a:cubicBezTo>
                  <a:cubicBezTo>
                    <a:pt x="16643" y="13050"/>
                    <a:pt x="18522" y="11700"/>
                    <a:pt x="19930" y="10800"/>
                  </a:cubicBezTo>
                  <a:cubicBezTo>
                    <a:pt x="20869" y="10350"/>
                    <a:pt x="21339" y="9900"/>
                    <a:pt x="20400" y="9000"/>
                  </a:cubicBezTo>
                  <a:cubicBezTo>
                    <a:pt x="19930" y="8550"/>
                    <a:pt x="18522" y="9000"/>
                    <a:pt x="18522" y="8550"/>
                  </a:cubicBezTo>
                  <a:cubicBezTo>
                    <a:pt x="18052" y="8100"/>
                    <a:pt x="17582" y="7650"/>
                    <a:pt x="17582" y="6750"/>
                  </a:cubicBezTo>
                  <a:cubicBezTo>
                    <a:pt x="17582" y="6750"/>
                    <a:pt x="18052" y="6300"/>
                    <a:pt x="18052" y="5850"/>
                  </a:cubicBezTo>
                  <a:cubicBezTo>
                    <a:pt x="17582" y="5850"/>
                    <a:pt x="17113" y="5850"/>
                    <a:pt x="16643" y="5400"/>
                  </a:cubicBezTo>
                  <a:cubicBezTo>
                    <a:pt x="16643" y="5400"/>
                    <a:pt x="17113" y="4950"/>
                    <a:pt x="16643" y="4950"/>
                  </a:cubicBezTo>
                  <a:cubicBezTo>
                    <a:pt x="16174" y="4950"/>
                    <a:pt x="16174" y="4500"/>
                    <a:pt x="15704" y="4500"/>
                  </a:cubicBezTo>
                  <a:cubicBezTo>
                    <a:pt x="14765" y="4050"/>
                    <a:pt x="14296" y="3600"/>
                    <a:pt x="13826" y="2250"/>
                  </a:cubicBezTo>
                  <a:cubicBezTo>
                    <a:pt x="13826" y="1800"/>
                    <a:pt x="12417" y="0"/>
                    <a:pt x="11478" y="0"/>
                  </a:cubicBezTo>
                  <a:cubicBezTo>
                    <a:pt x="11478" y="0"/>
                    <a:pt x="11948" y="0"/>
                    <a:pt x="11478"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62" name="Shape 862"/>
            <p:cNvSpPr/>
            <p:nvPr/>
          </p:nvSpPr>
          <p:spPr>
            <a:xfrm>
              <a:off x="7672499" y="5486527"/>
              <a:ext cx="302005" cy="294387"/>
            </a:xfrm>
            <a:custGeom>
              <a:avLst/>
              <a:gdLst/>
              <a:ahLst/>
              <a:cxnLst>
                <a:cxn ang="0">
                  <a:pos x="wd2" y="hd2"/>
                </a:cxn>
                <a:cxn ang="5400000">
                  <a:pos x="wd2" y="hd2"/>
                </a:cxn>
                <a:cxn ang="10800000">
                  <a:pos x="wd2" y="hd2"/>
                </a:cxn>
                <a:cxn ang="16200000">
                  <a:pos x="wd2" y="hd2"/>
                </a:cxn>
              </a:cxnLst>
              <a:rect l="0" t="0" r="r" b="b"/>
              <a:pathLst>
                <a:path w="20798" h="21600" extrusionOk="0">
                  <a:moveTo>
                    <a:pt x="20798" y="13577"/>
                  </a:moveTo>
                  <a:cubicBezTo>
                    <a:pt x="20798" y="12960"/>
                    <a:pt x="20244" y="11726"/>
                    <a:pt x="20244" y="11109"/>
                  </a:cubicBezTo>
                  <a:cubicBezTo>
                    <a:pt x="20244" y="9874"/>
                    <a:pt x="20798" y="9257"/>
                    <a:pt x="20798" y="8640"/>
                  </a:cubicBezTo>
                  <a:cubicBezTo>
                    <a:pt x="20798" y="6789"/>
                    <a:pt x="20798" y="5554"/>
                    <a:pt x="20244" y="4320"/>
                  </a:cubicBezTo>
                  <a:cubicBezTo>
                    <a:pt x="20244" y="2469"/>
                    <a:pt x="15260" y="1234"/>
                    <a:pt x="14152" y="1234"/>
                  </a:cubicBezTo>
                  <a:cubicBezTo>
                    <a:pt x="14152" y="0"/>
                    <a:pt x="14152" y="0"/>
                    <a:pt x="12490" y="0"/>
                  </a:cubicBezTo>
                  <a:cubicBezTo>
                    <a:pt x="10829" y="0"/>
                    <a:pt x="10829" y="617"/>
                    <a:pt x="9721" y="1851"/>
                  </a:cubicBezTo>
                  <a:cubicBezTo>
                    <a:pt x="9167" y="3086"/>
                    <a:pt x="7506" y="3703"/>
                    <a:pt x="6398" y="4320"/>
                  </a:cubicBezTo>
                  <a:cubicBezTo>
                    <a:pt x="5844" y="5554"/>
                    <a:pt x="5290" y="7406"/>
                    <a:pt x="4183" y="7406"/>
                  </a:cubicBezTo>
                  <a:cubicBezTo>
                    <a:pt x="3075" y="7406"/>
                    <a:pt x="1967" y="6789"/>
                    <a:pt x="306" y="7406"/>
                  </a:cubicBezTo>
                  <a:cubicBezTo>
                    <a:pt x="-802" y="8023"/>
                    <a:pt x="1413" y="9257"/>
                    <a:pt x="1967" y="9874"/>
                  </a:cubicBezTo>
                  <a:cubicBezTo>
                    <a:pt x="2521" y="11109"/>
                    <a:pt x="2521" y="12343"/>
                    <a:pt x="3629" y="12960"/>
                  </a:cubicBezTo>
                  <a:cubicBezTo>
                    <a:pt x="4183" y="13577"/>
                    <a:pt x="4736" y="14194"/>
                    <a:pt x="5290" y="14194"/>
                  </a:cubicBezTo>
                  <a:cubicBezTo>
                    <a:pt x="5844" y="14194"/>
                    <a:pt x="5290" y="14811"/>
                    <a:pt x="5290" y="14811"/>
                  </a:cubicBezTo>
                  <a:cubicBezTo>
                    <a:pt x="5844" y="14811"/>
                    <a:pt x="6398" y="15429"/>
                    <a:pt x="6952" y="15429"/>
                  </a:cubicBezTo>
                  <a:cubicBezTo>
                    <a:pt x="6952" y="16046"/>
                    <a:pt x="6398" y="16663"/>
                    <a:pt x="6398" y="17280"/>
                  </a:cubicBezTo>
                  <a:cubicBezTo>
                    <a:pt x="6398" y="17897"/>
                    <a:pt x="6952" y="19131"/>
                    <a:pt x="7506" y="19131"/>
                  </a:cubicBezTo>
                  <a:cubicBezTo>
                    <a:pt x="9167" y="19131"/>
                    <a:pt x="9721" y="19131"/>
                    <a:pt x="10275" y="20983"/>
                  </a:cubicBezTo>
                  <a:cubicBezTo>
                    <a:pt x="10829" y="21600"/>
                    <a:pt x="11936" y="20983"/>
                    <a:pt x="13044" y="21600"/>
                  </a:cubicBezTo>
                  <a:cubicBezTo>
                    <a:pt x="13598" y="21600"/>
                    <a:pt x="13598" y="21600"/>
                    <a:pt x="14152" y="21600"/>
                  </a:cubicBezTo>
                  <a:cubicBezTo>
                    <a:pt x="16367" y="21600"/>
                    <a:pt x="16921" y="20983"/>
                    <a:pt x="18029" y="19131"/>
                  </a:cubicBezTo>
                  <a:cubicBezTo>
                    <a:pt x="18583" y="18514"/>
                    <a:pt x="19136" y="17280"/>
                    <a:pt x="19136" y="16663"/>
                  </a:cubicBezTo>
                  <a:cubicBezTo>
                    <a:pt x="19690" y="15429"/>
                    <a:pt x="20798" y="14811"/>
                    <a:pt x="20798" y="1357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63" name="Shape 863"/>
            <p:cNvSpPr/>
            <p:nvPr/>
          </p:nvSpPr>
          <p:spPr>
            <a:xfrm>
              <a:off x="7889692" y="5933132"/>
              <a:ext cx="50333" cy="72518"/>
            </a:xfrm>
            <a:custGeom>
              <a:avLst/>
              <a:gdLst/>
              <a:ahLst/>
              <a:cxnLst>
                <a:cxn ang="0">
                  <a:pos x="wd2" y="hd2"/>
                </a:cxn>
                <a:cxn ang="5400000">
                  <a:pos x="wd2" y="hd2"/>
                </a:cxn>
                <a:cxn ang="10800000">
                  <a:pos x="wd2" y="hd2"/>
                </a:cxn>
                <a:cxn ang="16200000">
                  <a:pos x="wd2" y="hd2"/>
                </a:cxn>
              </a:cxnLst>
              <a:rect l="0" t="0" r="r" b="b"/>
              <a:pathLst>
                <a:path w="13745" h="16446" extrusionOk="0">
                  <a:moveTo>
                    <a:pt x="5657" y="170"/>
                  </a:moveTo>
                  <a:cubicBezTo>
                    <a:pt x="-5143" y="2133"/>
                    <a:pt x="1337" y="19806"/>
                    <a:pt x="9977" y="15879"/>
                  </a:cubicBezTo>
                  <a:cubicBezTo>
                    <a:pt x="16457" y="13915"/>
                    <a:pt x="14297" y="-1794"/>
                    <a:pt x="5657" y="170"/>
                  </a:cubicBezTo>
                  <a:cubicBezTo>
                    <a:pt x="1337" y="170"/>
                    <a:pt x="7817" y="170"/>
                    <a:pt x="5657" y="17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64" name="Shape 864"/>
            <p:cNvSpPr/>
            <p:nvPr/>
          </p:nvSpPr>
          <p:spPr>
            <a:xfrm>
              <a:off x="7342739" y="5775180"/>
              <a:ext cx="623581" cy="576226"/>
            </a:xfrm>
            <a:custGeom>
              <a:avLst/>
              <a:gdLst/>
              <a:ahLst/>
              <a:cxnLst>
                <a:cxn ang="0">
                  <a:pos x="wd2" y="hd2"/>
                </a:cxn>
                <a:cxn ang="5400000">
                  <a:pos x="wd2" y="hd2"/>
                </a:cxn>
                <a:cxn ang="10800000">
                  <a:pos x="wd2" y="hd2"/>
                </a:cxn>
                <a:cxn ang="16200000">
                  <a:pos x="wd2" y="hd2"/>
                </a:cxn>
              </a:cxnLst>
              <a:rect l="0" t="0" r="r" b="b"/>
              <a:pathLst>
                <a:path w="21287" h="21243" extrusionOk="0">
                  <a:moveTo>
                    <a:pt x="19920" y="8345"/>
                  </a:moveTo>
                  <a:cubicBezTo>
                    <a:pt x="19100" y="8345"/>
                    <a:pt x="18279" y="7406"/>
                    <a:pt x="18553" y="6780"/>
                  </a:cubicBezTo>
                  <a:cubicBezTo>
                    <a:pt x="18553" y="6154"/>
                    <a:pt x="19100" y="5841"/>
                    <a:pt x="19373" y="5841"/>
                  </a:cubicBezTo>
                  <a:cubicBezTo>
                    <a:pt x="19646" y="5841"/>
                    <a:pt x="19920" y="6154"/>
                    <a:pt x="20193" y="6154"/>
                  </a:cubicBezTo>
                  <a:cubicBezTo>
                    <a:pt x="20193" y="5215"/>
                    <a:pt x="20467" y="4276"/>
                    <a:pt x="20193" y="3336"/>
                  </a:cubicBezTo>
                  <a:cubicBezTo>
                    <a:pt x="19920" y="3023"/>
                    <a:pt x="19646" y="2397"/>
                    <a:pt x="19646" y="2084"/>
                  </a:cubicBezTo>
                  <a:cubicBezTo>
                    <a:pt x="19373" y="1458"/>
                    <a:pt x="19373" y="832"/>
                    <a:pt x="19373" y="206"/>
                  </a:cubicBezTo>
                  <a:cubicBezTo>
                    <a:pt x="18826" y="519"/>
                    <a:pt x="18006" y="206"/>
                    <a:pt x="17733" y="206"/>
                  </a:cubicBezTo>
                  <a:cubicBezTo>
                    <a:pt x="16912" y="-107"/>
                    <a:pt x="16365" y="-107"/>
                    <a:pt x="16092" y="519"/>
                  </a:cubicBezTo>
                  <a:cubicBezTo>
                    <a:pt x="15545" y="832"/>
                    <a:pt x="14998" y="832"/>
                    <a:pt x="14725" y="1458"/>
                  </a:cubicBezTo>
                  <a:cubicBezTo>
                    <a:pt x="14452" y="1771"/>
                    <a:pt x="13905" y="2084"/>
                    <a:pt x="13631" y="2397"/>
                  </a:cubicBezTo>
                  <a:cubicBezTo>
                    <a:pt x="13358" y="2710"/>
                    <a:pt x="13358" y="3336"/>
                    <a:pt x="13084" y="3650"/>
                  </a:cubicBezTo>
                  <a:cubicBezTo>
                    <a:pt x="12811" y="4276"/>
                    <a:pt x="12264" y="3650"/>
                    <a:pt x="11991" y="4276"/>
                  </a:cubicBezTo>
                  <a:cubicBezTo>
                    <a:pt x="11717" y="4589"/>
                    <a:pt x="11991" y="4902"/>
                    <a:pt x="11717" y="5215"/>
                  </a:cubicBezTo>
                  <a:cubicBezTo>
                    <a:pt x="11171" y="6467"/>
                    <a:pt x="9803" y="5528"/>
                    <a:pt x="8983" y="5215"/>
                  </a:cubicBezTo>
                  <a:cubicBezTo>
                    <a:pt x="8163" y="4589"/>
                    <a:pt x="7890" y="5841"/>
                    <a:pt x="7343" y="6467"/>
                  </a:cubicBezTo>
                  <a:cubicBezTo>
                    <a:pt x="7069" y="6780"/>
                    <a:pt x="6796" y="7406"/>
                    <a:pt x="6249" y="7406"/>
                  </a:cubicBezTo>
                  <a:cubicBezTo>
                    <a:pt x="6249" y="7406"/>
                    <a:pt x="5155" y="7406"/>
                    <a:pt x="5155" y="7093"/>
                  </a:cubicBezTo>
                  <a:cubicBezTo>
                    <a:pt x="5702" y="6154"/>
                    <a:pt x="5429" y="4589"/>
                    <a:pt x="4335" y="4276"/>
                  </a:cubicBezTo>
                  <a:cubicBezTo>
                    <a:pt x="4335" y="5841"/>
                    <a:pt x="4335" y="7406"/>
                    <a:pt x="4335" y="8971"/>
                  </a:cubicBezTo>
                  <a:cubicBezTo>
                    <a:pt x="4335" y="8971"/>
                    <a:pt x="4609" y="9910"/>
                    <a:pt x="4335" y="10223"/>
                  </a:cubicBezTo>
                  <a:cubicBezTo>
                    <a:pt x="3515" y="10850"/>
                    <a:pt x="3241" y="11163"/>
                    <a:pt x="2148" y="10850"/>
                  </a:cubicBezTo>
                  <a:cubicBezTo>
                    <a:pt x="1874" y="10850"/>
                    <a:pt x="1601" y="10850"/>
                    <a:pt x="1328" y="10536"/>
                  </a:cubicBezTo>
                  <a:cubicBezTo>
                    <a:pt x="1054" y="9910"/>
                    <a:pt x="781" y="9597"/>
                    <a:pt x="234" y="10223"/>
                  </a:cubicBezTo>
                  <a:cubicBezTo>
                    <a:pt x="-313" y="10850"/>
                    <a:pt x="234" y="11789"/>
                    <a:pt x="507" y="12415"/>
                  </a:cubicBezTo>
                  <a:cubicBezTo>
                    <a:pt x="781" y="12728"/>
                    <a:pt x="1054" y="13354"/>
                    <a:pt x="1054" y="13980"/>
                  </a:cubicBezTo>
                  <a:cubicBezTo>
                    <a:pt x="1601" y="15232"/>
                    <a:pt x="2695" y="15858"/>
                    <a:pt x="2148" y="17423"/>
                  </a:cubicBezTo>
                  <a:cubicBezTo>
                    <a:pt x="1874" y="18050"/>
                    <a:pt x="1601" y="18050"/>
                    <a:pt x="1874" y="18676"/>
                  </a:cubicBezTo>
                  <a:cubicBezTo>
                    <a:pt x="2148" y="18989"/>
                    <a:pt x="2148" y="19302"/>
                    <a:pt x="2148" y="19302"/>
                  </a:cubicBezTo>
                  <a:cubicBezTo>
                    <a:pt x="2421" y="19615"/>
                    <a:pt x="2148" y="20241"/>
                    <a:pt x="2421" y="20554"/>
                  </a:cubicBezTo>
                  <a:cubicBezTo>
                    <a:pt x="2421" y="20554"/>
                    <a:pt x="2421" y="19928"/>
                    <a:pt x="2695" y="19928"/>
                  </a:cubicBezTo>
                  <a:cubicBezTo>
                    <a:pt x="2695" y="19928"/>
                    <a:pt x="3515" y="20867"/>
                    <a:pt x="3788" y="21180"/>
                  </a:cubicBezTo>
                  <a:cubicBezTo>
                    <a:pt x="4335" y="21493"/>
                    <a:pt x="4882" y="20554"/>
                    <a:pt x="5429" y="20554"/>
                  </a:cubicBezTo>
                  <a:cubicBezTo>
                    <a:pt x="5976" y="20241"/>
                    <a:pt x="6522" y="20867"/>
                    <a:pt x="6796" y="20241"/>
                  </a:cubicBezTo>
                  <a:cubicBezTo>
                    <a:pt x="7343" y="19928"/>
                    <a:pt x="7616" y="19928"/>
                    <a:pt x="8163" y="19928"/>
                  </a:cubicBezTo>
                  <a:cubicBezTo>
                    <a:pt x="8710" y="19928"/>
                    <a:pt x="9257" y="19928"/>
                    <a:pt x="10077" y="19928"/>
                  </a:cubicBezTo>
                  <a:cubicBezTo>
                    <a:pt x="10077" y="19928"/>
                    <a:pt x="10350" y="19928"/>
                    <a:pt x="10350" y="19928"/>
                  </a:cubicBezTo>
                  <a:cubicBezTo>
                    <a:pt x="10624" y="19928"/>
                    <a:pt x="10624" y="19615"/>
                    <a:pt x="10897" y="19615"/>
                  </a:cubicBezTo>
                  <a:cubicBezTo>
                    <a:pt x="10897" y="19615"/>
                    <a:pt x="10897" y="19302"/>
                    <a:pt x="11171" y="19302"/>
                  </a:cubicBezTo>
                  <a:cubicBezTo>
                    <a:pt x="11171" y="19615"/>
                    <a:pt x="11171" y="20241"/>
                    <a:pt x="11717" y="20241"/>
                  </a:cubicBezTo>
                  <a:cubicBezTo>
                    <a:pt x="11717" y="20241"/>
                    <a:pt x="11444" y="18989"/>
                    <a:pt x="12264" y="19302"/>
                  </a:cubicBezTo>
                  <a:cubicBezTo>
                    <a:pt x="13358" y="19615"/>
                    <a:pt x="14452" y="18363"/>
                    <a:pt x="15272" y="17423"/>
                  </a:cubicBezTo>
                  <a:cubicBezTo>
                    <a:pt x="16092" y="16797"/>
                    <a:pt x="16639" y="15858"/>
                    <a:pt x="17459" y="14919"/>
                  </a:cubicBezTo>
                  <a:cubicBezTo>
                    <a:pt x="18279" y="13980"/>
                    <a:pt x="18553" y="12728"/>
                    <a:pt x="19373" y="11476"/>
                  </a:cubicBezTo>
                  <a:cubicBezTo>
                    <a:pt x="19646" y="11163"/>
                    <a:pt x="20467" y="10850"/>
                    <a:pt x="20740" y="10223"/>
                  </a:cubicBezTo>
                  <a:cubicBezTo>
                    <a:pt x="21014" y="9597"/>
                    <a:pt x="21287" y="8345"/>
                    <a:pt x="21287" y="7719"/>
                  </a:cubicBezTo>
                  <a:cubicBezTo>
                    <a:pt x="21014" y="7719"/>
                    <a:pt x="20740" y="7719"/>
                    <a:pt x="20467" y="7719"/>
                  </a:cubicBezTo>
                  <a:cubicBezTo>
                    <a:pt x="20193" y="7719"/>
                    <a:pt x="20193" y="8345"/>
                    <a:pt x="19920" y="8345"/>
                  </a:cubicBezTo>
                  <a:close/>
                  <a:moveTo>
                    <a:pt x="16639" y="12102"/>
                  </a:moveTo>
                  <a:cubicBezTo>
                    <a:pt x="16365" y="12102"/>
                    <a:pt x="16365" y="12728"/>
                    <a:pt x="16365" y="12728"/>
                  </a:cubicBezTo>
                  <a:cubicBezTo>
                    <a:pt x="16092" y="13354"/>
                    <a:pt x="15545" y="13041"/>
                    <a:pt x="15272" y="13354"/>
                  </a:cubicBezTo>
                  <a:cubicBezTo>
                    <a:pt x="14998" y="13354"/>
                    <a:pt x="14998" y="13667"/>
                    <a:pt x="14725" y="13667"/>
                  </a:cubicBezTo>
                  <a:cubicBezTo>
                    <a:pt x="14178" y="13667"/>
                    <a:pt x="13905" y="13041"/>
                    <a:pt x="13905" y="12728"/>
                  </a:cubicBezTo>
                  <a:cubicBezTo>
                    <a:pt x="13631" y="12102"/>
                    <a:pt x="14452" y="11163"/>
                    <a:pt x="14998" y="10850"/>
                  </a:cubicBezTo>
                  <a:cubicBezTo>
                    <a:pt x="15272" y="10536"/>
                    <a:pt x="15819" y="10536"/>
                    <a:pt x="16092" y="10850"/>
                  </a:cubicBezTo>
                  <a:cubicBezTo>
                    <a:pt x="16365" y="11163"/>
                    <a:pt x="17186" y="11789"/>
                    <a:pt x="16639" y="12102"/>
                  </a:cubicBezTo>
                  <a:cubicBezTo>
                    <a:pt x="16365" y="12102"/>
                    <a:pt x="16912" y="11789"/>
                    <a:pt x="16639" y="12102"/>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65" name="Shape 865"/>
            <p:cNvSpPr/>
            <p:nvPr/>
          </p:nvSpPr>
          <p:spPr>
            <a:xfrm>
              <a:off x="7749929" y="6064939"/>
              <a:ext cx="85605" cy="80590"/>
            </a:xfrm>
            <a:custGeom>
              <a:avLst/>
              <a:gdLst/>
              <a:ahLst/>
              <a:cxnLst>
                <a:cxn ang="0">
                  <a:pos x="wd2" y="hd2"/>
                </a:cxn>
                <a:cxn ang="5400000">
                  <a:pos x="wd2" y="hd2"/>
                </a:cxn>
                <a:cxn ang="10800000">
                  <a:pos x="wd2" y="hd2"/>
                </a:cxn>
                <a:cxn ang="16200000">
                  <a:pos x="wd2" y="hd2"/>
                </a:cxn>
              </a:cxnLst>
              <a:rect l="0" t="0" r="r" b="b"/>
              <a:pathLst>
                <a:path w="17841" h="15465" extrusionOk="0">
                  <a:moveTo>
                    <a:pt x="16765" y="4203"/>
                  </a:moveTo>
                  <a:cubicBezTo>
                    <a:pt x="13442" y="880"/>
                    <a:pt x="6796" y="-2443"/>
                    <a:pt x="3473" y="2542"/>
                  </a:cubicBezTo>
                  <a:cubicBezTo>
                    <a:pt x="150" y="5865"/>
                    <a:pt x="-1512" y="9188"/>
                    <a:pt x="1811" y="12511"/>
                  </a:cubicBezTo>
                  <a:cubicBezTo>
                    <a:pt x="5134" y="19157"/>
                    <a:pt x="6796" y="12511"/>
                    <a:pt x="10119" y="12511"/>
                  </a:cubicBezTo>
                  <a:cubicBezTo>
                    <a:pt x="15103" y="12511"/>
                    <a:pt x="20088" y="5865"/>
                    <a:pt x="16765" y="4203"/>
                  </a:cubicBezTo>
                  <a:cubicBezTo>
                    <a:pt x="15103" y="2542"/>
                    <a:pt x="18426" y="4203"/>
                    <a:pt x="16765" y="4203"/>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66" name="Shape 866"/>
            <p:cNvSpPr/>
            <p:nvPr/>
          </p:nvSpPr>
          <p:spPr>
            <a:xfrm>
              <a:off x="7180844" y="5007956"/>
              <a:ext cx="40911" cy="62968"/>
            </a:xfrm>
            <a:custGeom>
              <a:avLst/>
              <a:gdLst/>
              <a:ahLst/>
              <a:cxnLst>
                <a:cxn ang="0">
                  <a:pos x="wd2" y="hd2"/>
                </a:cxn>
                <a:cxn ang="5400000">
                  <a:pos x="wd2" y="hd2"/>
                </a:cxn>
                <a:cxn ang="10800000">
                  <a:pos x="wd2" y="hd2"/>
                </a:cxn>
                <a:cxn ang="16200000">
                  <a:pos x="wd2" y="hd2"/>
                </a:cxn>
              </a:cxnLst>
              <a:rect l="0" t="0" r="r" b="b"/>
              <a:pathLst>
                <a:path w="21600" h="19636" extrusionOk="0">
                  <a:moveTo>
                    <a:pt x="8640" y="11536"/>
                  </a:moveTo>
                  <a:cubicBezTo>
                    <a:pt x="8640" y="8836"/>
                    <a:pt x="17280" y="3436"/>
                    <a:pt x="21600" y="736"/>
                  </a:cubicBezTo>
                  <a:cubicBezTo>
                    <a:pt x="17280" y="-1964"/>
                    <a:pt x="8640" y="3436"/>
                    <a:pt x="4320" y="6136"/>
                  </a:cubicBezTo>
                  <a:cubicBezTo>
                    <a:pt x="0" y="8836"/>
                    <a:pt x="0" y="14236"/>
                    <a:pt x="0" y="19636"/>
                  </a:cubicBezTo>
                  <a:cubicBezTo>
                    <a:pt x="8640" y="16936"/>
                    <a:pt x="8640" y="14236"/>
                    <a:pt x="8640" y="11536"/>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67" name="Shape 867"/>
            <p:cNvSpPr/>
            <p:nvPr/>
          </p:nvSpPr>
          <p:spPr>
            <a:xfrm>
              <a:off x="7142659" y="4661412"/>
              <a:ext cx="278192" cy="374882"/>
            </a:xfrm>
            <a:custGeom>
              <a:avLst/>
              <a:gdLst/>
              <a:ahLst/>
              <a:cxnLst>
                <a:cxn ang="0">
                  <a:pos x="wd2" y="hd2"/>
                </a:cxn>
                <a:cxn ang="5400000">
                  <a:pos x="wd2" y="hd2"/>
                </a:cxn>
                <a:cxn ang="10800000">
                  <a:pos x="wd2" y="hd2"/>
                </a:cxn>
                <a:cxn ang="16200000">
                  <a:pos x="wd2" y="hd2"/>
                </a:cxn>
              </a:cxnLst>
              <a:rect l="0" t="0" r="r" b="b"/>
              <a:pathLst>
                <a:path w="21600" h="21254" extrusionOk="0">
                  <a:moveTo>
                    <a:pt x="6789" y="20774"/>
                  </a:moveTo>
                  <a:cubicBezTo>
                    <a:pt x="7406" y="20774"/>
                    <a:pt x="8640" y="19814"/>
                    <a:pt x="9257" y="19334"/>
                  </a:cubicBezTo>
                  <a:cubicBezTo>
                    <a:pt x="10491" y="18854"/>
                    <a:pt x="9257" y="20294"/>
                    <a:pt x="9874" y="20294"/>
                  </a:cubicBezTo>
                  <a:cubicBezTo>
                    <a:pt x="9874" y="20294"/>
                    <a:pt x="14194" y="18374"/>
                    <a:pt x="14194" y="17414"/>
                  </a:cubicBezTo>
                  <a:cubicBezTo>
                    <a:pt x="14194" y="15494"/>
                    <a:pt x="14194" y="13574"/>
                    <a:pt x="15429" y="12134"/>
                  </a:cubicBezTo>
                  <a:cubicBezTo>
                    <a:pt x="16663" y="10214"/>
                    <a:pt x="18514" y="8774"/>
                    <a:pt x="19131" y="7334"/>
                  </a:cubicBezTo>
                  <a:cubicBezTo>
                    <a:pt x="19749" y="5894"/>
                    <a:pt x="19749" y="4934"/>
                    <a:pt x="20366" y="3494"/>
                  </a:cubicBezTo>
                  <a:cubicBezTo>
                    <a:pt x="20366" y="2534"/>
                    <a:pt x="21600" y="1574"/>
                    <a:pt x="21600" y="614"/>
                  </a:cubicBezTo>
                  <a:cubicBezTo>
                    <a:pt x="20366" y="614"/>
                    <a:pt x="19131" y="-346"/>
                    <a:pt x="17897" y="134"/>
                  </a:cubicBezTo>
                  <a:cubicBezTo>
                    <a:pt x="17280" y="134"/>
                    <a:pt x="16046" y="134"/>
                    <a:pt x="16046" y="614"/>
                  </a:cubicBezTo>
                  <a:cubicBezTo>
                    <a:pt x="15429" y="1574"/>
                    <a:pt x="15429" y="2054"/>
                    <a:pt x="15429" y="2534"/>
                  </a:cubicBezTo>
                  <a:cubicBezTo>
                    <a:pt x="14811" y="3974"/>
                    <a:pt x="14194" y="4454"/>
                    <a:pt x="12343" y="4454"/>
                  </a:cubicBezTo>
                  <a:cubicBezTo>
                    <a:pt x="10491" y="3974"/>
                    <a:pt x="8023" y="3494"/>
                    <a:pt x="6171" y="3494"/>
                  </a:cubicBezTo>
                  <a:cubicBezTo>
                    <a:pt x="6171" y="4454"/>
                    <a:pt x="5554" y="6374"/>
                    <a:pt x="8023" y="5894"/>
                  </a:cubicBezTo>
                  <a:cubicBezTo>
                    <a:pt x="10491" y="4934"/>
                    <a:pt x="8640" y="7814"/>
                    <a:pt x="8640" y="8774"/>
                  </a:cubicBezTo>
                  <a:cubicBezTo>
                    <a:pt x="8640" y="9254"/>
                    <a:pt x="8640" y="9734"/>
                    <a:pt x="9257" y="10214"/>
                  </a:cubicBezTo>
                  <a:cubicBezTo>
                    <a:pt x="9874" y="10694"/>
                    <a:pt x="9874" y="11174"/>
                    <a:pt x="9874" y="11654"/>
                  </a:cubicBezTo>
                  <a:cubicBezTo>
                    <a:pt x="9874" y="12614"/>
                    <a:pt x="9874" y="14054"/>
                    <a:pt x="9257" y="15014"/>
                  </a:cubicBezTo>
                  <a:cubicBezTo>
                    <a:pt x="9257" y="15494"/>
                    <a:pt x="8023" y="14534"/>
                    <a:pt x="8023" y="14534"/>
                  </a:cubicBezTo>
                  <a:cubicBezTo>
                    <a:pt x="6789" y="14534"/>
                    <a:pt x="6789" y="15494"/>
                    <a:pt x="6171" y="15014"/>
                  </a:cubicBezTo>
                  <a:cubicBezTo>
                    <a:pt x="6171" y="14534"/>
                    <a:pt x="5554" y="14054"/>
                    <a:pt x="4937" y="13574"/>
                  </a:cubicBezTo>
                  <a:cubicBezTo>
                    <a:pt x="4320" y="13574"/>
                    <a:pt x="4320" y="14534"/>
                    <a:pt x="3703" y="15014"/>
                  </a:cubicBezTo>
                  <a:cubicBezTo>
                    <a:pt x="3703" y="15014"/>
                    <a:pt x="2469" y="15014"/>
                    <a:pt x="2469" y="15014"/>
                  </a:cubicBezTo>
                  <a:cubicBezTo>
                    <a:pt x="1234" y="15014"/>
                    <a:pt x="1851" y="15974"/>
                    <a:pt x="1851" y="16454"/>
                  </a:cubicBezTo>
                  <a:cubicBezTo>
                    <a:pt x="2469" y="17894"/>
                    <a:pt x="1851" y="17414"/>
                    <a:pt x="0" y="18374"/>
                  </a:cubicBezTo>
                  <a:cubicBezTo>
                    <a:pt x="1234" y="19334"/>
                    <a:pt x="2469" y="19814"/>
                    <a:pt x="3086" y="21254"/>
                  </a:cubicBezTo>
                  <a:cubicBezTo>
                    <a:pt x="3703" y="20774"/>
                    <a:pt x="4320" y="20294"/>
                    <a:pt x="4937" y="19814"/>
                  </a:cubicBezTo>
                  <a:cubicBezTo>
                    <a:pt x="6171" y="19334"/>
                    <a:pt x="6171" y="20294"/>
                    <a:pt x="6789" y="20774"/>
                  </a:cubicBezTo>
                  <a:cubicBezTo>
                    <a:pt x="7406" y="20774"/>
                    <a:pt x="6171" y="20294"/>
                    <a:pt x="6789" y="20774"/>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68" name="Shape 868"/>
            <p:cNvSpPr/>
            <p:nvPr/>
          </p:nvSpPr>
          <p:spPr>
            <a:xfrm>
              <a:off x="7274381" y="4349392"/>
              <a:ext cx="478605" cy="380971"/>
            </a:xfrm>
            <a:custGeom>
              <a:avLst/>
              <a:gdLst/>
              <a:ahLst/>
              <a:cxnLst>
                <a:cxn ang="0">
                  <a:pos x="wd2" y="hd2"/>
                </a:cxn>
                <a:cxn ang="5400000">
                  <a:pos x="wd2" y="hd2"/>
                </a:cxn>
                <a:cxn ang="10800000">
                  <a:pos x="wd2" y="hd2"/>
                </a:cxn>
                <a:cxn ang="16200000">
                  <a:pos x="wd2" y="hd2"/>
                </a:cxn>
              </a:cxnLst>
              <a:rect l="0" t="0" r="r" b="b"/>
              <a:pathLst>
                <a:path w="20270" h="21600" extrusionOk="0">
                  <a:moveTo>
                    <a:pt x="3554" y="17760"/>
                  </a:moveTo>
                  <a:cubicBezTo>
                    <a:pt x="3891" y="17760"/>
                    <a:pt x="4904" y="17280"/>
                    <a:pt x="5242" y="17760"/>
                  </a:cubicBezTo>
                  <a:cubicBezTo>
                    <a:pt x="5242" y="18240"/>
                    <a:pt x="6254" y="18240"/>
                    <a:pt x="6254" y="18240"/>
                  </a:cubicBezTo>
                  <a:cubicBezTo>
                    <a:pt x="6591" y="17280"/>
                    <a:pt x="6254" y="16320"/>
                    <a:pt x="6591" y="15840"/>
                  </a:cubicBezTo>
                  <a:cubicBezTo>
                    <a:pt x="6591" y="15360"/>
                    <a:pt x="7266" y="13920"/>
                    <a:pt x="7941" y="14400"/>
                  </a:cubicBezTo>
                  <a:cubicBezTo>
                    <a:pt x="8616" y="14400"/>
                    <a:pt x="8954" y="15360"/>
                    <a:pt x="9629" y="15840"/>
                  </a:cubicBezTo>
                  <a:cubicBezTo>
                    <a:pt x="10304" y="16320"/>
                    <a:pt x="10979" y="16320"/>
                    <a:pt x="11654" y="16320"/>
                  </a:cubicBezTo>
                  <a:cubicBezTo>
                    <a:pt x="11992" y="16320"/>
                    <a:pt x="12666" y="16800"/>
                    <a:pt x="12666" y="16320"/>
                  </a:cubicBezTo>
                  <a:cubicBezTo>
                    <a:pt x="13004" y="15840"/>
                    <a:pt x="13004" y="13920"/>
                    <a:pt x="13341" y="14400"/>
                  </a:cubicBezTo>
                  <a:cubicBezTo>
                    <a:pt x="14017" y="14880"/>
                    <a:pt x="14017" y="14880"/>
                    <a:pt x="14692" y="14880"/>
                  </a:cubicBezTo>
                  <a:cubicBezTo>
                    <a:pt x="15366" y="14400"/>
                    <a:pt x="15704" y="14880"/>
                    <a:pt x="16379" y="14880"/>
                  </a:cubicBezTo>
                  <a:cubicBezTo>
                    <a:pt x="17054" y="14880"/>
                    <a:pt x="17391" y="13440"/>
                    <a:pt x="18066" y="13920"/>
                  </a:cubicBezTo>
                  <a:cubicBezTo>
                    <a:pt x="18404" y="13920"/>
                    <a:pt x="19079" y="14880"/>
                    <a:pt x="19754" y="14400"/>
                  </a:cubicBezTo>
                  <a:cubicBezTo>
                    <a:pt x="21104" y="13440"/>
                    <a:pt x="19417" y="12480"/>
                    <a:pt x="19079" y="11520"/>
                  </a:cubicBezTo>
                  <a:cubicBezTo>
                    <a:pt x="18741" y="10560"/>
                    <a:pt x="18741" y="10080"/>
                    <a:pt x="18066" y="9600"/>
                  </a:cubicBezTo>
                  <a:cubicBezTo>
                    <a:pt x="17391" y="9120"/>
                    <a:pt x="17054" y="8640"/>
                    <a:pt x="16717" y="7680"/>
                  </a:cubicBezTo>
                  <a:cubicBezTo>
                    <a:pt x="16717" y="6720"/>
                    <a:pt x="16041" y="6720"/>
                    <a:pt x="15366" y="6240"/>
                  </a:cubicBezTo>
                  <a:cubicBezTo>
                    <a:pt x="15366" y="6240"/>
                    <a:pt x="15366" y="5760"/>
                    <a:pt x="15029" y="5760"/>
                  </a:cubicBezTo>
                  <a:cubicBezTo>
                    <a:pt x="15029" y="5760"/>
                    <a:pt x="14354" y="5760"/>
                    <a:pt x="14354" y="5760"/>
                  </a:cubicBezTo>
                  <a:cubicBezTo>
                    <a:pt x="14017" y="5280"/>
                    <a:pt x="14354" y="3360"/>
                    <a:pt x="14354" y="2880"/>
                  </a:cubicBezTo>
                  <a:cubicBezTo>
                    <a:pt x="14354" y="1920"/>
                    <a:pt x="13679" y="1440"/>
                    <a:pt x="13341" y="480"/>
                  </a:cubicBezTo>
                  <a:cubicBezTo>
                    <a:pt x="13341" y="480"/>
                    <a:pt x="13341" y="0"/>
                    <a:pt x="13341" y="0"/>
                  </a:cubicBezTo>
                  <a:cubicBezTo>
                    <a:pt x="13004" y="0"/>
                    <a:pt x="12666" y="0"/>
                    <a:pt x="12329" y="0"/>
                  </a:cubicBezTo>
                  <a:cubicBezTo>
                    <a:pt x="11654" y="480"/>
                    <a:pt x="11654" y="480"/>
                    <a:pt x="11316" y="1440"/>
                  </a:cubicBezTo>
                  <a:cubicBezTo>
                    <a:pt x="11316" y="2880"/>
                    <a:pt x="8954" y="4800"/>
                    <a:pt x="8279" y="4800"/>
                  </a:cubicBezTo>
                  <a:cubicBezTo>
                    <a:pt x="7941" y="4800"/>
                    <a:pt x="6591" y="4800"/>
                    <a:pt x="6929" y="5280"/>
                  </a:cubicBezTo>
                  <a:cubicBezTo>
                    <a:pt x="7266" y="6240"/>
                    <a:pt x="6254" y="7200"/>
                    <a:pt x="5917" y="7200"/>
                  </a:cubicBezTo>
                  <a:cubicBezTo>
                    <a:pt x="5242" y="7680"/>
                    <a:pt x="4567" y="8160"/>
                    <a:pt x="3891" y="8160"/>
                  </a:cubicBezTo>
                  <a:cubicBezTo>
                    <a:pt x="3216" y="8640"/>
                    <a:pt x="3216" y="7680"/>
                    <a:pt x="2541" y="8160"/>
                  </a:cubicBezTo>
                  <a:cubicBezTo>
                    <a:pt x="1866" y="8640"/>
                    <a:pt x="1529" y="8160"/>
                    <a:pt x="1529" y="8640"/>
                  </a:cubicBezTo>
                  <a:cubicBezTo>
                    <a:pt x="1191" y="9600"/>
                    <a:pt x="854" y="10560"/>
                    <a:pt x="516" y="11040"/>
                  </a:cubicBezTo>
                  <a:cubicBezTo>
                    <a:pt x="-496" y="12960"/>
                    <a:pt x="179" y="14400"/>
                    <a:pt x="854" y="16320"/>
                  </a:cubicBezTo>
                  <a:cubicBezTo>
                    <a:pt x="1191" y="17280"/>
                    <a:pt x="1191" y="17760"/>
                    <a:pt x="1529" y="18720"/>
                  </a:cubicBezTo>
                  <a:cubicBezTo>
                    <a:pt x="2204" y="19680"/>
                    <a:pt x="2541" y="20160"/>
                    <a:pt x="2541" y="21600"/>
                  </a:cubicBezTo>
                  <a:cubicBezTo>
                    <a:pt x="2541" y="21120"/>
                    <a:pt x="2879" y="17760"/>
                    <a:pt x="3554" y="1776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69" name="Shape 869"/>
            <p:cNvSpPr/>
            <p:nvPr/>
          </p:nvSpPr>
          <p:spPr>
            <a:xfrm>
              <a:off x="6707588" y="3806801"/>
              <a:ext cx="923271" cy="695559"/>
            </a:xfrm>
            <a:custGeom>
              <a:avLst/>
              <a:gdLst/>
              <a:ahLst/>
              <a:cxnLst>
                <a:cxn ang="0">
                  <a:pos x="wd2" y="hd2"/>
                </a:cxn>
                <a:cxn ang="5400000">
                  <a:pos x="wd2" y="hd2"/>
                </a:cxn>
                <a:cxn ang="10800000">
                  <a:pos x="wd2" y="hd2"/>
                </a:cxn>
                <a:cxn ang="16200000">
                  <a:pos x="wd2" y="hd2"/>
                </a:cxn>
              </a:cxnLst>
              <a:rect l="0" t="0" r="r" b="b"/>
              <a:pathLst>
                <a:path w="21318" h="21600" extrusionOk="0">
                  <a:moveTo>
                    <a:pt x="14487" y="21337"/>
                  </a:moveTo>
                  <a:cubicBezTo>
                    <a:pt x="14672" y="21073"/>
                    <a:pt x="14856" y="21600"/>
                    <a:pt x="15041" y="21600"/>
                  </a:cubicBezTo>
                  <a:cubicBezTo>
                    <a:pt x="15410" y="21337"/>
                    <a:pt x="15780" y="21073"/>
                    <a:pt x="16149" y="20810"/>
                  </a:cubicBezTo>
                  <a:cubicBezTo>
                    <a:pt x="16333" y="20810"/>
                    <a:pt x="16887" y="20546"/>
                    <a:pt x="16887" y="20020"/>
                  </a:cubicBezTo>
                  <a:cubicBezTo>
                    <a:pt x="16887" y="19493"/>
                    <a:pt x="17072" y="19756"/>
                    <a:pt x="17441" y="19493"/>
                  </a:cubicBezTo>
                  <a:cubicBezTo>
                    <a:pt x="17995" y="19493"/>
                    <a:pt x="18733" y="18702"/>
                    <a:pt x="19103" y="17912"/>
                  </a:cubicBezTo>
                  <a:cubicBezTo>
                    <a:pt x="19287" y="17649"/>
                    <a:pt x="19287" y="17385"/>
                    <a:pt x="19472" y="17122"/>
                  </a:cubicBezTo>
                  <a:cubicBezTo>
                    <a:pt x="19656" y="16859"/>
                    <a:pt x="20026" y="16859"/>
                    <a:pt x="20395" y="16859"/>
                  </a:cubicBezTo>
                  <a:cubicBezTo>
                    <a:pt x="20395" y="16332"/>
                    <a:pt x="20026" y="16068"/>
                    <a:pt x="19841" y="15541"/>
                  </a:cubicBezTo>
                  <a:cubicBezTo>
                    <a:pt x="19841" y="15278"/>
                    <a:pt x="20026" y="14488"/>
                    <a:pt x="19472" y="14488"/>
                  </a:cubicBezTo>
                  <a:cubicBezTo>
                    <a:pt x="19287" y="14488"/>
                    <a:pt x="19841" y="13961"/>
                    <a:pt x="19656" y="13698"/>
                  </a:cubicBezTo>
                  <a:cubicBezTo>
                    <a:pt x="19656" y="12907"/>
                    <a:pt x="19841" y="12644"/>
                    <a:pt x="20026" y="12117"/>
                  </a:cubicBezTo>
                  <a:cubicBezTo>
                    <a:pt x="20026" y="11590"/>
                    <a:pt x="20395" y="11590"/>
                    <a:pt x="20395" y="11063"/>
                  </a:cubicBezTo>
                  <a:cubicBezTo>
                    <a:pt x="20395" y="10800"/>
                    <a:pt x="20580" y="10537"/>
                    <a:pt x="20764" y="10537"/>
                  </a:cubicBezTo>
                  <a:cubicBezTo>
                    <a:pt x="21318" y="10537"/>
                    <a:pt x="21318" y="10537"/>
                    <a:pt x="21318" y="10010"/>
                  </a:cubicBezTo>
                  <a:cubicBezTo>
                    <a:pt x="21318" y="8429"/>
                    <a:pt x="21318" y="7112"/>
                    <a:pt x="21318" y="5532"/>
                  </a:cubicBezTo>
                  <a:cubicBezTo>
                    <a:pt x="21318" y="5005"/>
                    <a:pt x="20580" y="4741"/>
                    <a:pt x="20210" y="4478"/>
                  </a:cubicBezTo>
                  <a:cubicBezTo>
                    <a:pt x="18364" y="3161"/>
                    <a:pt x="16518" y="1580"/>
                    <a:pt x="14672" y="263"/>
                  </a:cubicBezTo>
                  <a:cubicBezTo>
                    <a:pt x="14487" y="263"/>
                    <a:pt x="14487" y="0"/>
                    <a:pt x="14303" y="0"/>
                  </a:cubicBezTo>
                  <a:cubicBezTo>
                    <a:pt x="14118" y="263"/>
                    <a:pt x="13749" y="527"/>
                    <a:pt x="13564" y="527"/>
                  </a:cubicBezTo>
                  <a:cubicBezTo>
                    <a:pt x="13380" y="790"/>
                    <a:pt x="13010" y="1317"/>
                    <a:pt x="12826" y="1317"/>
                  </a:cubicBezTo>
                  <a:cubicBezTo>
                    <a:pt x="12641" y="1317"/>
                    <a:pt x="12456" y="790"/>
                    <a:pt x="12087" y="527"/>
                  </a:cubicBezTo>
                  <a:cubicBezTo>
                    <a:pt x="11903" y="263"/>
                    <a:pt x="11718" y="263"/>
                    <a:pt x="11533" y="263"/>
                  </a:cubicBezTo>
                  <a:cubicBezTo>
                    <a:pt x="11164" y="0"/>
                    <a:pt x="10980" y="0"/>
                    <a:pt x="10610" y="263"/>
                  </a:cubicBezTo>
                  <a:cubicBezTo>
                    <a:pt x="9318" y="1317"/>
                    <a:pt x="8026" y="2634"/>
                    <a:pt x="6733" y="3688"/>
                  </a:cubicBezTo>
                  <a:cubicBezTo>
                    <a:pt x="6180" y="4215"/>
                    <a:pt x="5626" y="4741"/>
                    <a:pt x="5072" y="5532"/>
                  </a:cubicBezTo>
                  <a:cubicBezTo>
                    <a:pt x="4887" y="5795"/>
                    <a:pt x="4703" y="5795"/>
                    <a:pt x="4518" y="5795"/>
                  </a:cubicBezTo>
                  <a:cubicBezTo>
                    <a:pt x="3964" y="5795"/>
                    <a:pt x="3780" y="5795"/>
                    <a:pt x="3780" y="6585"/>
                  </a:cubicBezTo>
                  <a:cubicBezTo>
                    <a:pt x="3780" y="7376"/>
                    <a:pt x="3780" y="8166"/>
                    <a:pt x="3780" y="8956"/>
                  </a:cubicBezTo>
                  <a:cubicBezTo>
                    <a:pt x="3780" y="9746"/>
                    <a:pt x="3595" y="10537"/>
                    <a:pt x="3226" y="11063"/>
                  </a:cubicBezTo>
                  <a:cubicBezTo>
                    <a:pt x="3041" y="11327"/>
                    <a:pt x="2487" y="11327"/>
                    <a:pt x="2303" y="11327"/>
                  </a:cubicBezTo>
                  <a:cubicBezTo>
                    <a:pt x="1933" y="11327"/>
                    <a:pt x="1564" y="11327"/>
                    <a:pt x="1195" y="11327"/>
                  </a:cubicBezTo>
                  <a:cubicBezTo>
                    <a:pt x="826" y="11327"/>
                    <a:pt x="456" y="11590"/>
                    <a:pt x="87" y="11590"/>
                  </a:cubicBezTo>
                  <a:cubicBezTo>
                    <a:pt x="-282" y="11590"/>
                    <a:pt x="641" y="13434"/>
                    <a:pt x="641" y="13434"/>
                  </a:cubicBezTo>
                  <a:cubicBezTo>
                    <a:pt x="826" y="14224"/>
                    <a:pt x="1010" y="14751"/>
                    <a:pt x="1564" y="15015"/>
                  </a:cubicBezTo>
                  <a:cubicBezTo>
                    <a:pt x="1564" y="15015"/>
                    <a:pt x="1749" y="14751"/>
                    <a:pt x="1749" y="14751"/>
                  </a:cubicBezTo>
                  <a:cubicBezTo>
                    <a:pt x="1933" y="15015"/>
                    <a:pt x="1933" y="15805"/>
                    <a:pt x="2303" y="15278"/>
                  </a:cubicBezTo>
                  <a:cubicBezTo>
                    <a:pt x="2672" y="14751"/>
                    <a:pt x="3041" y="16068"/>
                    <a:pt x="3226" y="16332"/>
                  </a:cubicBezTo>
                  <a:cubicBezTo>
                    <a:pt x="3226" y="16068"/>
                    <a:pt x="3410" y="15541"/>
                    <a:pt x="3410" y="15278"/>
                  </a:cubicBezTo>
                  <a:cubicBezTo>
                    <a:pt x="3410" y="15015"/>
                    <a:pt x="3595" y="14751"/>
                    <a:pt x="3595" y="14488"/>
                  </a:cubicBezTo>
                  <a:cubicBezTo>
                    <a:pt x="3780" y="13698"/>
                    <a:pt x="3780" y="13698"/>
                    <a:pt x="4333" y="13434"/>
                  </a:cubicBezTo>
                  <a:cubicBezTo>
                    <a:pt x="4518" y="13171"/>
                    <a:pt x="4703" y="13171"/>
                    <a:pt x="4887" y="13171"/>
                  </a:cubicBezTo>
                  <a:cubicBezTo>
                    <a:pt x="5072" y="12907"/>
                    <a:pt x="5256" y="13434"/>
                    <a:pt x="5441" y="13434"/>
                  </a:cubicBezTo>
                  <a:cubicBezTo>
                    <a:pt x="5810" y="13434"/>
                    <a:pt x="5995" y="13698"/>
                    <a:pt x="6180" y="13961"/>
                  </a:cubicBezTo>
                  <a:cubicBezTo>
                    <a:pt x="6364" y="14224"/>
                    <a:pt x="6549" y="14224"/>
                    <a:pt x="6918" y="14224"/>
                  </a:cubicBezTo>
                  <a:cubicBezTo>
                    <a:pt x="7472" y="13698"/>
                    <a:pt x="7656" y="14488"/>
                    <a:pt x="8210" y="14488"/>
                  </a:cubicBezTo>
                  <a:cubicBezTo>
                    <a:pt x="8764" y="14488"/>
                    <a:pt x="9318" y="13961"/>
                    <a:pt x="9872" y="13961"/>
                  </a:cubicBezTo>
                  <a:cubicBezTo>
                    <a:pt x="10241" y="13961"/>
                    <a:pt x="10980" y="14224"/>
                    <a:pt x="11533" y="13961"/>
                  </a:cubicBezTo>
                  <a:cubicBezTo>
                    <a:pt x="11718" y="13961"/>
                    <a:pt x="11903" y="13698"/>
                    <a:pt x="12087" y="13434"/>
                  </a:cubicBezTo>
                  <a:cubicBezTo>
                    <a:pt x="12456" y="13171"/>
                    <a:pt x="12272" y="12907"/>
                    <a:pt x="12272" y="12380"/>
                  </a:cubicBezTo>
                  <a:cubicBezTo>
                    <a:pt x="12272" y="11063"/>
                    <a:pt x="13195" y="10273"/>
                    <a:pt x="13933" y="9220"/>
                  </a:cubicBezTo>
                  <a:cubicBezTo>
                    <a:pt x="14118" y="8956"/>
                    <a:pt x="13933" y="8429"/>
                    <a:pt x="13933" y="8166"/>
                  </a:cubicBezTo>
                  <a:cubicBezTo>
                    <a:pt x="13933" y="7376"/>
                    <a:pt x="13933" y="6849"/>
                    <a:pt x="13933" y="6059"/>
                  </a:cubicBezTo>
                  <a:cubicBezTo>
                    <a:pt x="14118" y="5532"/>
                    <a:pt x="14303" y="4741"/>
                    <a:pt x="14303" y="4215"/>
                  </a:cubicBezTo>
                  <a:cubicBezTo>
                    <a:pt x="14118" y="3688"/>
                    <a:pt x="13933" y="3161"/>
                    <a:pt x="13749" y="2898"/>
                  </a:cubicBezTo>
                  <a:cubicBezTo>
                    <a:pt x="13380" y="2107"/>
                    <a:pt x="13564" y="1317"/>
                    <a:pt x="13564" y="527"/>
                  </a:cubicBezTo>
                  <a:cubicBezTo>
                    <a:pt x="13564" y="1317"/>
                    <a:pt x="13564" y="1844"/>
                    <a:pt x="13564" y="2371"/>
                  </a:cubicBezTo>
                  <a:cubicBezTo>
                    <a:pt x="13564" y="2898"/>
                    <a:pt x="14118" y="3688"/>
                    <a:pt x="14118" y="4215"/>
                  </a:cubicBezTo>
                  <a:cubicBezTo>
                    <a:pt x="14303" y="5005"/>
                    <a:pt x="13933" y="6059"/>
                    <a:pt x="13933" y="6849"/>
                  </a:cubicBezTo>
                  <a:cubicBezTo>
                    <a:pt x="13933" y="7376"/>
                    <a:pt x="14118" y="8429"/>
                    <a:pt x="13933" y="9220"/>
                  </a:cubicBezTo>
                  <a:cubicBezTo>
                    <a:pt x="13749" y="9746"/>
                    <a:pt x="13010" y="10273"/>
                    <a:pt x="12826" y="10800"/>
                  </a:cubicBezTo>
                  <a:cubicBezTo>
                    <a:pt x="12456" y="11063"/>
                    <a:pt x="12272" y="11590"/>
                    <a:pt x="12272" y="12117"/>
                  </a:cubicBezTo>
                  <a:cubicBezTo>
                    <a:pt x="12087" y="12907"/>
                    <a:pt x="12456" y="13171"/>
                    <a:pt x="12641" y="13961"/>
                  </a:cubicBezTo>
                  <a:cubicBezTo>
                    <a:pt x="12641" y="14224"/>
                    <a:pt x="12826" y="14224"/>
                    <a:pt x="13010" y="14488"/>
                  </a:cubicBezTo>
                  <a:cubicBezTo>
                    <a:pt x="13380" y="14751"/>
                    <a:pt x="13564" y="15015"/>
                    <a:pt x="13564" y="15541"/>
                  </a:cubicBezTo>
                  <a:cubicBezTo>
                    <a:pt x="13564" y="16068"/>
                    <a:pt x="13564" y="16595"/>
                    <a:pt x="13564" y="17122"/>
                  </a:cubicBezTo>
                  <a:cubicBezTo>
                    <a:pt x="13564" y="17385"/>
                    <a:pt x="13749" y="17912"/>
                    <a:pt x="13933" y="18439"/>
                  </a:cubicBezTo>
                  <a:cubicBezTo>
                    <a:pt x="13380" y="18439"/>
                    <a:pt x="12087" y="18439"/>
                    <a:pt x="13010" y="19493"/>
                  </a:cubicBezTo>
                  <a:cubicBezTo>
                    <a:pt x="13380" y="19756"/>
                    <a:pt x="13564" y="20020"/>
                    <a:pt x="13749" y="20546"/>
                  </a:cubicBezTo>
                  <a:cubicBezTo>
                    <a:pt x="13749" y="20810"/>
                    <a:pt x="13933" y="21073"/>
                    <a:pt x="13933" y="21337"/>
                  </a:cubicBezTo>
                  <a:cubicBezTo>
                    <a:pt x="13933" y="21600"/>
                    <a:pt x="14487" y="21337"/>
                    <a:pt x="14487" y="21337"/>
                  </a:cubicBezTo>
                  <a:cubicBezTo>
                    <a:pt x="14856" y="21073"/>
                    <a:pt x="14487" y="21337"/>
                    <a:pt x="14487" y="2133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70" name="Shape 870"/>
            <p:cNvSpPr/>
            <p:nvPr/>
          </p:nvSpPr>
          <p:spPr>
            <a:xfrm>
              <a:off x="7546607" y="3824118"/>
              <a:ext cx="651537" cy="849653"/>
            </a:xfrm>
            <a:custGeom>
              <a:avLst/>
              <a:gdLst/>
              <a:ahLst/>
              <a:cxnLst>
                <a:cxn ang="0">
                  <a:pos x="wd2" y="hd2"/>
                </a:cxn>
                <a:cxn ang="5400000">
                  <a:pos x="wd2" y="hd2"/>
                </a:cxn>
                <a:cxn ang="10800000">
                  <a:pos x="wd2" y="hd2"/>
                </a:cxn>
                <a:cxn ang="16200000">
                  <a:pos x="wd2" y="hd2"/>
                </a:cxn>
              </a:cxnLst>
              <a:rect l="0" t="0" r="r" b="b"/>
              <a:pathLst>
                <a:path w="21411" h="21411" extrusionOk="0">
                  <a:moveTo>
                    <a:pt x="1391" y="8341"/>
                  </a:moveTo>
                  <a:cubicBezTo>
                    <a:pt x="1391" y="8341"/>
                    <a:pt x="1391" y="8554"/>
                    <a:pt x="1391" y="8768"/>
                  </a:cubicBezTo>
                  <a:cubicBezTo>
                    <a:pt x="1128" y="8982"/>
                    <a:pt x="865" y="8982"/>
                    <a:pt x="865" y="9196"/>
                  </a:cubicBezTo>
                  <a:cubicBezTo>
                    <a:pt x="865" y="9624"/>
                    <a:pt x="338" y="10051"/>
                    <a:pt x="338" y="10479"/>
                  </a:cubicBezTo>
                  <a:cubicBezTo>
                    <a:pt x="338" y="10693"/>
                    <a:pt x="601" y="10907"/>
                    <a:pt x="338" y="10907"/>
                  </a:cubicBezTo>
                  <a:cubicBezTo>
                    <a:pt x="338" y="11121"/>
                    <a:pt x="-189" y="11335"/>
                    <a:pt x="74" y="11335"/>
                  </a:cubicBezTo>
                  <a:cubicBezTo>
                    <a:pt x="865" y="11335"/>
                    <a:pt x="601" y="12190"/>
                    <a:pt x="865" y="12404"/>
                  </a:cubicBezTo>
                  <a:cubicBezTo>
                    <a:pt x="865" y="12618"/>
                    <a:pt x="1128" y="12618"/>
                    <a:pt x="1391" y="12832"/>
                  </a:cubicBezTo>
                  <a:cubicBezTo>
                    <a:pt x="1391" y="13046"/>
                    <a:pt x="1391" y="13259"/>
                    <a:pt x="1391" y="13473"/>
                  </a:cubicBezTo>
                  <a:cubicBezTo>
                    <a:pt x="1655" y="13901"/>
                    <a:pt x="2182" y="14115"/>
                    <a:pt x="2182" y="14543"/>
                  </a:cubicBezTo>
                  <a:cubicBezTo>
                    <a:pt x="2182" y="14756"/>
                    <a:pt x="1918" y="15826"/>
                    <a:pt x="2182" y="15826"/>
                  </a:cubicBezTo>
                  <a:cubicBezTo>
                    <a:pt x="2972" y="15826"/>
                    <a:pt x="3235" y="16040"/>
                    <a:pt x="3762" y="16253"/>
                  </a:cubicBezTo>
                  <a:cubicBezTo>
                    <a:pt x="4289" y="16467"/>
                    <a:pt x="4026" y="17109"/>
                    <a:pt x="4552" y="17323"/>
                  </a:cubicBezTo>
                  <a:cubicBezTo>
                    <a:pt x="4816" y="17537"/>
                    <a:pt x="5606" y="17537"/>
                    <a:pt x="5606" y="17964"/>
                  </a:cubicBezTo>
                  <a:cubicBezTo>
                    <a:pt x="5606" y="18392"/>
                    <a:pt x="6396" y="18606"/>
                    <a:pt x="6660" y="18820"/>
                  </a:cubicBezTo>
                  <a:cubicBezTo>
                    <a:pt x="6660" y="19034"/>
                    <a:pt x="6660" y="19248"/>
                    <a:pt x="6660" y="19461"/>
                  </a:cubicBezTo>
                  <a:cubicBezTo>
                    <a:pt x="6923" y="19461"/>
                    <a:pt x="7187" y="19675"/>
                    <a:pt x="7187" y="19675"/>
                  </a:cubicBezTo>
                  <a:cubicBezTo>
                    <a:pt x="7450" y="19889"/>
                    <a:pt x="7713" y="20317"/>
                    <a:pt x="8240" y="20531"/>
                  </a:cubicBezTo>
                  <a:cubicBezTo>
                    <a:pt x="8504" y="20745"/>
                    <a:pt x="8504" y="19889"/>
                    <a:pt x="9031" y="20317"/>
                  </a:cubicBezTo>
                  <a:cubicBezTo>
                    <a:pt x="9557" y="20531"/>
                    <a:pt x="9557" y="20103"/>
                    <a:pt x="10084" y="20103"/>
                  </a:cubicBezTo>
                  <a:cubicBezTo>
                    <a:pt x="10611" y="20317"/>
                    <a:pt x="10874" y="20958"/>
                    <a:pt x="11401" y="21386"/>
                  </a:cubicBezTo>
                  <a:cubicBezTo>
                    <a:pt x="11928" y="20317"/>
                    <a:pt x="12718" y="21600"/>
                    <a:pt x="13245" y="21386"/>
                  </a:cubicBezTo>
                  <a:cubicBezTo>
                    <a:pt x="13509" y="21172"/>
                    <a:pt x="13772" y="20958"/>
                    <a:pt x="14299" y="20958"/>
                  </a:cubicBezTo>
                  <a:cubicBezTo>
                    <a:pt x="14562" y="20958"/>
                    <a:pt x="15089" y="20958"/>
                    <a:pt x="15352" y="20745"/>
                  </a:cubicBezTo>
                  <a:cubicBezTo>
                    <a:pt x="15879" y="19889"/>
                    <a:pt x="16933" y="19461"/>
                    <a:pt x="17987" y="20103"/>
                  </a:cubicBezTo>
                  <a:cubicBezTo>
                    <a:pt x="17987" y="19889"/>
                    <a:pt x="17987" y="19675"/>
                    <a:pt x="17987" y="19461"/>
                  </a:cubicBezTo>
                  <a:cubicBezTo>
                    <a:pt x="17987" y="19248"/>
                    <a:pt x="17196" y="19248"/>
                    <a:pt x="17196" y="19248"/>
                  </a:cubicBezTo>
                  <a:cubicBezTo>
                    <a:pt x="16670" y="18820"/>
                    <a:pt x="16406" y="18178"/>
                    <a:pt x="15879" y="17750"/>
                  </a:cubicBezTo>
                  <a:cubicBezTo>
                    <a:pt x="15616" y="17537"/>
                    <a:pt x="15616" y="17323"/>
                    <a:pt x="15352" y="17109"/>
                  </a:cubicBezTo>
                  <a:cubicBezTo>
                    <a:pt x="15089" y="16895"/>
                    <a:pt x="14826" y="16895"/>
                    <a:pt x="14562" y="16681"/>
                  </a:cubicBezTo>
                  <a:cubicBezTo>
                    <a:pt x="13772" y="16040"/>
                    <a:pt x="15352" y="16040"/>
                    <a:pt x="15352" y="16040"/>
                  </a:cubicBezTo>
                  <a:cubicBezTo>
                    <a:pt x="15879" y="15826"/>
                    <a:pt x="15616" y="14756"/>
                    <a:pt x="15879" y="14329"/>
                  </a:cubicBezTo>
                  <a:cubicBezTo>
                    <a:pt x="15879" y="14115"/>
                    <a:pt x="15879" y="13687"/>
                    <a:pt x="16143" y="13687"/>
                  </a:cubicBezTo>
                  <a:cubicBezTo>
                    <a:pt x="16406" y="13473"/>
                    <a:pt x="16933" y="13473"/>
                    <a:pt x="16933" y="13259"/>
                  </a:cubicBezTo>
                  <a:cubicBezTo>
                    <a:pt x="16933" y="13046"/>
                    <a:pt x="16933" y="12832"/>
                    <a:pt x="16933" y="12404"/>
                  </a:cubicBezTo>
                  <a:cubicBezTo>
                    <a:pt x="16933" y="12190"/>
                    <a:pt x="17196" y="11976"/>
                    <a:pt x="17460" y="11762"/>
                  </a:cubicBezTo>
                  <a:cubicBezTo>
                    <a:pt x="17723" y="11335"/>
                    <a:pt x="18250" y="11549"/>
                    <a:pt x="18513" y="11121"/>
                  </a:cubicBezTo>
                  <a:cubicBezTo>
                    <a:pt x="18513" y="10693"/>
                    <a:pt x="18777" y="10265"/>
                    <a:pt x="18777" y="9624"/>
                  </a:cubicBezTo>
                  <a:cubicBezTo>
                    <a:pt x="18777" y="9410"/>
                    <a:pt x="18777" y="9196"/>
                    <a:pt x="18777" y="8982"/>
                  </a:cubicBezTo>
                  <a:cubicBezTo>
                    <a:pt x="18777" y="8554"/>
                    <a:pt x="19304" y="8127"/>
                    <a:pt x="19304" y="7913"/>
                  </a:cubicBezTo>
                  <a:cubicBezTo>
                    <a:pt x="19304" y="7057"/>
                    <a:pt x="19567" y="6416"/>
                    <a:pt x="20621" y="6202"/>
                  </a:cubicBezTo>
                  <a:cubicBezTo>
                    <a:pt x="20884" y="6202"/>
                    <a:pt x="21148" y="6202"/>
                    <a:pt x="21411" y="5774"/>
                  </a:cubicBezTo>
                  <a:cubicBezTo>
                    <a:pt x="21411" y="5560"/>
                    <a:pt x="20884" y="5133"/>
                    <a:pt x="20621" y="4919"/>
                  </a:cubicBezTo>
                  <a:cubicBezTo>
                    <a:pt x="20094" y="4491"/>
                    <a:pt x="19831" y="4063"/>
                    <a:pt x="19831" y="3636"/>
                  </a:cubicBezTo>
                  <a:cubicBezTo>
                    <a:pt x="19831" y="3422"/>
                    <a:pt x="19567" y="2352"/>
                    <a:pt x="19831" y="2352"/>
                  </a:cubicBezTo>
                  <a:cubicBezTo>
                    <a:pt x="20094" y="2139"/>
                    <a:pt x="19831" y="2139"/>
                    <a:pt x="19567" y="1925"/>
                  </a:cubicBezTo>
                  <a:cubicBezTo>
                    <a:pt x="19304" y="1711"/>
                    <a:pt x="19304" y="1497"/>
                    <a:pt x="19304" y="1069"/>
                  </a:cubicBezTo>
                  <a:cubicBezTo>
                    <a:pt x="18777" y="642"/>
                    <a:pt x="17987" y="428"/>
                    <a:pt x="17723" y="0"/>
                  </a:cubicBezTo>
                  <a:cubicBezTo>
                    <a:pt x="17460" y="0"/>
                    <a:pt x="16933" y="214"/>
                    <a:pt x="16670" y="428"/>
                  </a:cubicBezTo>
                  <a:cubicBezTo>
                    <a:pt x="16406" y="1069"/>
                    <a:pt x="15879" y="642"/>
                    <a:pt x="15616" y="1069"/>
                  </a:cubicBezTo>
                  <a:cubicBezTo>
                    <a:pt x="15352" y="1925"/>
                    <a:pt x="15089" y="1069"/>
                    <a:pt x="14562" y="1069"/>
                  </a:cubicBezTo>
                  <a:cubicBezTo>
                    <a:pt x="13509" y="1069"/>
                    <a:pt x="12718" y="1069"/>
                    <a:pt x="11928" y="1069"/>
                  </a:cubicBezTo>
                  <a:cubicBezTo>
                    <a:pt x="9557" y="1069"/>
                    <a:pt x="6923" y="1069"/>
                    <a:pt x="4289" y="1069"/>
                  </a:cubicBezTo>
                  <a:cubicBezTo>
                    <a:pt x="3762" y="1069"/>
                    <a:pt x="4026" y="2566"/>
                    <a:pt x="4026" y="2994"/>
                  </a:cubicBezTo>
                  <a:cubicBezTo>
                    <a:pt x="4026" y="3422"/>
                    <a:pt x="3762" y="3422"/>
                    <a:pt x="3235" y="3422"/>
                  </a:cubicBezTo>
                  <a:cubicBezTo>
                    <a:pt x="2445" y="3422"/>
                    <a:pt x="2709" y="3422"/>
                    <a:pt x="2709" y="3850"/>
                  </a:cubicBezTo>
                  <a:cubicBezTo>
                    <a:pt x="2709" y="4919"/>
                    <a:pt x="2709" y="5774"/>
                    <a:pt x="2709" y="6844"/>
                  </a:cubicBezTo>
                  <a:cubicBezTo>
                    <a:pt x="2709" y="7271"/>
                    <a:pt x="2709" y="7699"/>
                    <a:pt x="2709" y="7913"/>
                  </a:cubicBezTo>
                  <a:cubicBezTo>
                    <a:pt x="2709" y="8341"/>
                    <a:pt x="1655" y="8127"/>
                    <a:pt x="1391" y="8341"/>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71" name="Shape 871"/>
            <p:cNvSpPr/>
            <p:nvPr/>
          </p:nvSpPr>
          <p:spPr>
            <a:xfrm>
              <a:off x="8116326" y="4043464"/>
              <a:ext cx="256373" cy="245324"/>
            </a:xfrm>
            <a:custGeom>
              <a:avLst/>
              <a:gdLst/>
              <a:ahLst/>
              <a:cxnLst>
                <a:cxn ang="0">
                  <a:pos x="wd2" y="hd2"/>
                </a:cxn>
                <a:cxn ang="5400000">
                  <a:pos x="wd2" y="hd2"/>
                </a:cxn>
                <a:cxn ang="10800000">
                  <a:pos x="wd2" y="hd2"/>
                </a:cxn>
                <a:cxn ang="16200000">
                  <a:pos x="wd2" y="hd2"/>
                </a:cxn>
              </a:cxnLst>
              <a:rect l="0" t="0" r="r" b="b"/>
              <a:pathLst>
                <a:path w="21600" h="21600" extrusionOk="0">
                  <a:moveTo>
                    <a:pt x="2025" y="14152"/>
                  </a:moveTo>
                  <a:cubicBezTo>
                    <a:pt x="2700" y="14152"/>
                    <a:pt x="4050" y="15641"/>
                    <a:pt x="4725" y="14897"/>
                  </a:cubicBezTo>
                  <a:cubicBezTo>
                    <a:pt x="4725" y="14152"/>
                    <a:pt x="4050" y="12662"/>
                    <a:pt x="4725" y="12662"/>
                  </a:cubicBezTo>
                  <a:cubicBezTo>
                    <a:pt x="6075" y="12662"/>
                    <a:pt x="6075" y="14152"/>
                    <a:pt x="6750" y="14152"/>
                  </a:cubicBezTo>
                  <a:cubicBezTo>
                    <a:pt x="7425" y="14152"/>
                    <a:pt x="8100" y="13407"/>
                    <a:pt x="8100" y="13407"/>
                  </a:cubicBezTo>
                  <a:cubicBezTo>
                    <a:pt x="8775" y="12662"/>
                    <a:pt x="9450" y="13407"/>
                    <a:pt x="9450" y="13407"/>
                  </a:cubicBezTo>
                  <a:cubicBezTo>
                    <a:pt x="14850" y="13407"/>
                    <a:pt x="16875" y="17876"/>
                    <a:pt x="19575" y="21600"/>
                  </a:cubicBezTo>
                  <a:cubicBezTo>
                    <a:pt x="20250" y="21600"/>
                    <a:pt x="20925" y="20855"/>
                    <a:pt x="21600" y="20110"/>
                  </a:cubicBezTo>
                  <a:cubicBezTo>
                    <a:pt x="19575" y="18621"/>
                    <a:pt x="17550" y="16386"/>
                    <a:pt x="16200" y="14152"/>
                  </a:cubicBezTo>
                  <a:cubicBezTo>
                    <a:pt x="15525" y="12662"/>
                    <a:pt x="14175" y="12662"/>
                    <a:pt x="12825" y="11917"/>
                  </a:cubicBezTo>
                  <a:cubicBezTo>
                    <a:pt x="12150" y="11917"/>
                    <a:pt x="12150" y="10428"/>
                    <a:pt x="11475" y="10428"/>
                  </a:cubicBezTo>
                  <a:cubicBezTo>
                    <a:pt x="10800" y="10428"/>
                    <a:pt x="11475" y="11172"/>
                    <a:pt x="11475" y="11917"/>
                  </a:cubicBezTo>
                  <a:cubicBezTo>
                    <a:pt x="11475" y="11917"/>
                    <a:pt x="10800" y="10428"/>
                    <a:pt x="10800" y="10428"/>
                  </a:cubicBezTo>
                  <a:cubicBezTo>
                    <a:pt x="10125" y="8938"/>
                    <a:pt x="9450" y="8193"/>
                    <a:pt x="9450" y="6703"/>
                  </a:cubicBezTo>
                  <a:cubicBezTo>
                    <a:pt x="8775" y="4469"/>
                    <a:pt x="8775" y="2234"/>
                    <a:pt x="6750" y="0"/>
                  </a:cubicBezTo>
                  <a:cubicBezTo>
                    <a:pt x="6075" y="2979"/>
                    <a:pt x="2700" y="2979"/>
                    <a:pt x="1350" y="5214"/>
                  </a:cubicBezTo>
                  <a:cubicBezTo>
                    <a:pt x="675" y="6703"/>
                    <a:pt x="1350" y="8193"/>
                    <a:pt x="675" y="9683"/>
                  </a:cubicBezTo>
                  <a:cubicBezTo>
                    <a:pt x="0" y="11172"/>
                    <a:pt x="0" y="12662"/>
                    <a:pt x="0" y="14897"/>
                  </a:cubicBezTo>
                  <a:cubicBezTo>
                    <a:pt x="675" y="14152"/>
                    <a:pt x="1350" y="14152"/>
                    <a:pt x="2025" y="14152"/>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72" name="Shape 872"/>
            <p:cNvSpPr/>
            <p:nvPr/>
          </p:nvSpPr>
          <p:spPr>
            <a:xfrm>
              <a:off x="7985433" y="4188523"/>
              <a:ext cx="589086" cy="486650"/>
            </a:xfrm>
            <a:custGeom>
              <a:avLst/>
              <a:gdLst/>
              <a:ahLst/>
              <a:cxnLst>
                <a:cxn ang="0">
                  <a:pos x="wd2" y="hd2"/>
                </a:cxn>
                <a:cxn ang="5400000">
                  <a:pos x="wd2" y="hd2"/>
                </a:cxn>
                <a:cxn ang="10800000">
                  <a:pos x="wd2" y="hd2"/>
                </a:cxn>
                <a:cxn ang="16200000">
                  <a:pos x="wd2" y="hd2"/>
                </a:cxn>
              </a:cxnLst>
              <a:rect l="0" t="0" r="r" b="b"/>
              <a:pathLst>
                <a:path w="21500" h="20234" extrusionOk="0">
                  <a:moveTo>
                    <a:pt x="20332" y="12344"/>
                  </a:moveTo>
                  <a:cubicBezTo>
                    <a:pt x="18873" y="11636"/>
                    <a:pt x="17705" y="11281"/>
                    <a:pt x="16538" y="10573"/>
                  </a:cubicBezTo>
                  <a:cubicBezTo>
                    <a:pt x="15662" y="10219"/>
                    <a:pt x="15370" y="9865"/>
                    <a:pt x="14786" y="9157"/>
                  </a:cubicBezTo>
                  <a:cubicBezTo>
                    <a:pt x="14495" y="8803"/>
                    <a:pt x="14203" y="8095"/>
                    <a:pt x="13911" y="7386"/>
                  </a:cubicBezTo>
                  <a:cubicBezTo>
                    <a:pt x="13911" y="7032"/>
                    <a:pt x="14786" y="6324"/>
                    <a:pt x="14786" y="5970"/>
                  </a:cubicBezTo>
                  <a:cubicBezTo>
                    <a:pt x="14203" y="6324"/>
                    <a:pt x="13619" y="6678"/>
                    <a:pt x="13035" y="7032"/>
                  </a:cubicBezTo>
                  <a:cubicBezTo>
                    <a:pt x="12451" y="7032"/>
                    <a:pt x="12451" y="5616"/>
                    <a:pt x="12743" y="5262"/>
                  </a:cubicBezTo>
                  <a:cubicBezTo>
                    <a:pt x="13619" y="4199"/>
                    <a:pt x="13327" y="4199"/>
                    <a:pt x="12743" y="3137"/>
                  </a:cubicBezTo>
                  <a:cubicBezTo>
                    <a:pt x="12159" y="2429"/>
                    <a:pt x="11576" y="1013"/>
                    <a:pt x="10700" y="658"/>
                  </a:cubicBezTo>
                  <a:cubicBezTo>
                    <a:pt x="10116" y="658"/>
                    <a:pt x="8657" y="-50"/>
                    <a:pt x="8073" y="304"/>
                  </a:cubicBezTo>
                  <a:cubicBezTo>
                    <a:pt x="7489" y="1367"/>
                    <a:pt x="6905" y="-1112"/>
                    <a:pt x="6905" y="658"/>
                  </a:cubicBezTo>
                  <a:cubicBezTo>
                    <a:pt x="6905" y="1367"/>
                    <a:pt x="6322" y="1013"/>
                    <a:pt x="6030" y="658"/>
                  </a:cubicBezTo>
                  <a:cubicBezTo>
                    <a:pt x="5738" y="658"/>
                    <a:pt x="5446" y="658"/>
                    <a:pt x="5154" y="658"/>
                  </a:cubicBezTo>
                  <a:cubicBezTo>
                    <a:pt x="4570" y="1013"/>
                    <a:pt x="4862" y="1013"/>
                    <a:pt x="4862" y="1721"/>
                  </a:cubicBezTo>
                  <a:cubicBezTo>
                    <a:pt x="4862" y="2075"/>
                    <a:pt x="4570" y="3137"/>
                    <a:pt x="4278" y="3491"/>
                  </a:cubicBezTo>
                  <a:cubicBezTo>
                    <a:pt x="4278" y="3845"/>
                    <a:pt x="3403" y="3491"/>
                    <a:pt x="3403" y="3845"/>
                  </a:cubicBezTo>
                  <a:cubicBezTo>
                    <a:pt x="3403" y="4554"/>
                    <a:pt x="2819" y="4908"/>
                    <a:pt x="2819" y="5262"/>
                  </a:cubicBezTo>
                  <a:cubicBezTo>
                    <a:pt x="2819" y="5616"/>
                    <a:pt x="3111" y="6678"/>
                    <a:pt x="2819" y="7032"/>
                  </a:cubicBezTo>
                  <a:cubicBezTo>
                    <a:pt x="1068" y="7386"/>
                    <a:pt x="1651" y="9511"/>
                    <a:pt x="1359" y="10927"/>
                  </a:cubicBezTo>
                  <a:cubicBezTo>
                    <a:pt x="1068" y="11281"/>
                    <a:pt x="776" y="11281"/>
                    <a:pt x="192" y="11281"/>
                  </a:cubicBezTo>
                  <a:cubicBezTo>
                    <a:pt x="-100" y="11636"/>
                    <a:pt x="-100" y="12344"/>
                    <a:pt x="484" y="12344"/>
                  </a:cubicBezTo>
                  <a:cubicBezTo>
                    <a:pt x="1359" y="12698"/>
                    <a:pt x="2235" y="14822"/>
                    <a:pt x="2527" y="15531"/>
                  </a:cubicBezTo>
                  <a:cubicBezTo>
                    <a:pt x="2819" y="16239"/>
                    <a:pt x="3111" y="16239"/>
                    <a:pt x="3695" y="16593"/>
                  </a:cubicBezTo>
                  <a:cubicBezTo>
                    <a:pt x="3986" y="16947"/>
                    <a:pt x="3695" y="17655"/>
                    <a:pt x="3986" y="18009"/>
                  </a:cubicBezTo>
                  <a:cubicBezTo>
                    <a:pt x="4570" y="18718"/>
                    <a:pt x="5154" y="18009"/>
                    <a:pt x="5738" y="18363"/>
                  </a:cubicBezTo>
                  <a:cubicBezTo>
                    <a:pt x="6030" y="18718"/>
                    <a:pt x="6614" y="19426"/>
                    <a:pt x="7197" y="19780"/>
                  </a:cubicBezTo>
                  <a:cubicBezTo>
                    <a:pt x="7781" y="19780"/>
                    <a:pt x="8949" y="20488"/>
                    <a:pt x="9532" y="20134"/>
                  </a:cubicBezTo>
                  <a:cubicBezTo>
                    <a:pt x="10116" y="19426"/>
                    <a:pt x="10408" y="18718"/>
                    <a:pt x="11284" y="19072"/>
                  </a:cubicBezTo>
                  <a:cubicBezTo>
                    <a:pt x="12159" y="19426"/>
                    <a:pt x="13035" y="19072"/>
                    <a:pt x="13619" y="18718"/>
                  </a:cubicBezTo>
                  <a:cubicBezTo>
                    <a:pt x="14203" y="18009"/>
                    <a:pt x="14786" y="17655"/>
                    <a:pt x="15662" y="17655"/>
                  </a:cubicBezTo>
                  <a:cubicBezTo>
                    <a:pt x="15954" y="17655"/>
                    <a:pt x="17122" y="17655"/>
                    <a:pt x="17122" y="17655"/>
                  </a:cubicBezTo>
                  <a:cubicBezTo>
                    <a:pt x="18581" y="15885"/>
                    <a:pt x="20041" y="14114"/>
                    <a:pt x="21500" y="12344"/>
                  </a:cubicBezTo>
                  <a:cubicBezTo>
                    <a:pt x="21208" y="12344"/>
                    <a:pt x="20624" y="12344"/>
                    <a:pt x="20332" y="12344"/>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73" name="Shape 873"/>
            <p:cNvSpPr/>
            <p:nvPr/>
          </p:nvSpPr>
          <p:spPr>
            <a:xfrm>
              <a:off x="8012685" y="4314761"/>
              <a:ext cx="689086" cy="704216"/>
            </a:xfrm>
            <a:custGeom>
              <a:avLst/>
              <a:gdLst/>
              <a:ahLst/>
              <a:cxnLst>
                <a:cxn ang="0">
                  <a:pos x="wd2" y="hd2"/>
                </a:cxn>
                <a:cxn ang="5400000">
                  <a:pos x="wd2" y="hd2"/>
                </a:cxn>
                <a:cxn ang="10800000">
                  <a:pos x="wd2" y="hd2"/>
                </a:cxn>
                <a:cxn ang="16200000">
                  <a:pos x="wd2" y="hd2"/>
                </a:cxn>
              </a:cxnLst>
              <a:rect l="0" t="0" r="r" b="b"/>
              <a:pathLst>
                <a:path w="21402" h="21600" extrusionOk="0">
                  <a:moveTo>
                    <a:pt x="21352" y="260"/>
                  </a:moveTo>
                  <a:cubicBezTo>
                    <a:pt x="21600" y="0"/>
                    <a:pt x="20855" y="0"/>
                    <a:pt x="20607" y="0"/>
                  </a:cubicBezTo>
                  <a:cubicBezTo>
                    <a:pt x="20359" y="260"/>
                    <a:pt x="20110" y="520"/>
                    <a:pt x="19614" y="781"/>
                  </a:cubicBezTo>
                  <a:cubicBezTo>
                    <a:pt x="19117" y="781"/>
                    <a:pt x="18372" y="781"/>
                    <a:pt x="17628" y="781"/>
                  </a:cubicBezTo>
                  <a:cubicBezTo>
                    <a:pt x="17628" y="1041"/>
                    <a:pt x="17379" y="1041"/>
                    <a:pt x="17131" y="1041"/>
                  </a:cubicBezTo>
                  <a:cubicBezTo>
                    <a:pt x="16883" y="1041"/>
                    <a:pt x="16883" y="781"/>
                    <a:pt x="16883" y="781"/>
                  </a:cubicBezTo>
                  <a:cubicBezTo>
                    <a:pt x="16386" y="1041"/>
                    <a:pt x="16138" y="1561"/>
                    <a:pt x="15641" y="1561"/>
                  </a:cubicBezTo>
                  <a:cubicBezTo>
                    <a:pt x="15145" y="1561"/>
                    <a:pt x="15145" y="1301"/>
                    <a:pt x="14400" y="1301"/>
                  </a:cubicBezTo>
                  <a:cubicBezTo>
                    <a:pt x="14152" y="1561"/>
                    <a:pt x="13655" y="2082"/>
                    <a:pt x="13159" y="1822"/>
                  </a:cubicBezTo>
                  <a:cubicBezTo>
                    <a:pt x="12414" y="1561"/>
                    <a:pt x="12166" y="1301"/>
                    <a:pt x="11669" y="520"/>
                  </a:cubicBezTo>
                  <a:cubicBezTo>
                    <a:pt x="11669" y="781"/>
                    <a:pt x="10924" y="1301"/>
                    <a:pt x="10924" y="1561"/>
                  </a:cubicBezTo>
                  <a:cubicBezTo>
                    <a:pt x="11172" y="2082"/>
                    <a:pt x="11421" y="2602"/>
                    <a:pt x="11917" y="3123"/>
                  </a:cubicBezTo>
                  <a:cubicBezTo>
                    <a:pt x="12414" y="3643"/>
                    <a:pt x="13159" y="3904"/>
                    <a:pt x="13903" y="4164"/>
                  </a:cubicBezTo>
                  <a:cubicBezTo>
                    <a:pt x="15145" y="4684"/>
                    <a:pt x="16138" y="5205"/>
                    <a:pt x="17379" y="5205"/>
                  </a:cubicBezTo>
                  <a:cubicBezTo>
                    <a:pt x="16883" y="5725"/>
                    <a:pt x="16138" y="6506"/>
                    <a:pt x="15641" y="7027"/>
                  </a:cubicBezTo>
                  <a:cubicBezTo>
                    <a:pt x="15145" y="7547"/>
                    <a:pt x="14648" y="8067"/>
                    <a:pt x="14400" y="8588"/>
                  </a:cubicBezTo>
                  <a:cubicBezTo>
                    <a:pt x="14152" y="8588"/>
                    <a:pt x="13903" y="9108"/>
                    <a:pt x="13655" y="9108"/>
                  </a:cubicBezTo>
                  <a:cubicBezTo>
                    <a:pt x="13159" y="9369"/>
                    <a:pt x="12414" y="8848"/>
                    <a:pt x="11917" y="9108"/>
                  </a:cubicBezTo>
                  <a:cubicBezTo>
                    <a:pt x="11421" y="9108"/>
                    <a:pt x="10924" y="9629"/>
                    <a:pt x="10428" y="9889"/>
                  </a:cubicBezTo>
                  <a:cubicBezTo>
                    <a:pt x="9931" y="10149"/>
                    <a:pt x="9434" y="10410"/>
                    <a:pt x="8938" y="10149"/>
                  </a:cubicBezTo>
                  <a:cubicBezTo>
                    <a:pt x="8690" y="10149"/>
                    <a:pt x="8193" y="9889"/>
                    <a:pt x="7945" y="10149"/>
                  </a:cubicBezTo>
                  <a:cubicBezTo>
                    <a:pt x="7200" y="10670"/>
                    <a:pt x="7200" y="11190"/>
                    <a:pt x="6455" y="10930"/>
                  </a:cubicBezTo>
                  <a:cubicBezTo>
                    <a:pt x="5959" y="10670"/>
                    <a:pt x="5462" y="10670"/>
                    <a:pt x="5214" y="10670"/>
                  </a:cubicBezTo>
                  <a:cubicBezTo>
                    <a:pt x="4717" y="10410"/>
                    <a:pt x="4221" y="9889"/>
                    <a:pt x="3972" y="9629"/>
                  </a:cubicBezTo>
                  <a:cubicBezTo>
                    <a:pt x="3724" y="9629"/>
                    <a:pt x="2979" y="9889"/>
                    <a:pt x="2731" y="9629"/>
                  </a:cubicBezTo>
                  <a:cubicBezTo>
                    <a:pt x="2483" y="9369"/>
                    <a:pt x="1986" y="8848"/>
                    <a:pt x="1738" y="8848"/>
                  </a:cubicBezTo>
                  <a:cubicBezTo>
                    <a:pt x="745" y="9108"/>
                    <a:pt x="497" y="9369"/>
                    <a:pt x="0" y="10149"/>
                  </a:cubicBezTo>
                  <a:cubicBezTo>
                    <a:pt x="0" y="10410"/>
                    <a:pt x="745" y="10410"/>
                    <a:pt x="745" y="10670"/>
                  </a:cubicBezTo>
                  <a:cubicBezTo>
                    <a:pt x="745" y="11190"/>
                    <a:pt x="745" y="11451"/>
                    <a:pt x="993" y="11711"/>
                  </a:cubicBezTo>
                  <a:cubicBezTo>
                    <a:pt x="1490" y="12231"/>
                    <a:pt x="1241" y="13533"/>
                    <a:pt x="745" y="14053"/>
                  </a:cubicBezTo>
                  <a:cubicBezTo>
                    <a:pt x="497" y="14313"/>
                    <a:pt x="248" y="14573"/>
                    <a:pt x="0" y="15094"/>
                  </a:cubicBezTo>
                  <a:cubicBezTo>
                    <a:pt x="0" y="15875"/>
                    <a:pt x="497" y="15354"/>
                    <a:pt x="745" y="15614"/>
                  </a:cubicBezTo>
                  <a:cubicBezTo>
                    <a:pt x="745" y="15614"/>
                    <a:pt x="0" y="16655"/>
                    <a:pt x="248" y="16916"/>
                  </a:cubicBezTo>
                  <a:cubicBezTo>
                    <a:pt x="497" y="16916"/>
                    <a:pt x="745" y="17176"/>
                    <a:pt x="993" y="17176"/>
                  </a:cubicBezTo>
                  <a:cubicBezTo>
                    <a:pt x="1986" y="17957"/>
                    <a:pt x="2979" y="18477"/>
                    <a:pt x="3724" y="18998"/>
                  </a:cubicBezTo>
                  <a:cubicBezTo>
                    <a:pt x="4469" y="19258"/>
                    <a:pt x="4717" y="19258"/>
                    <a:pt x="4717" y="20039"/>
                  </a:cubicBezTo>
                  <a:cubicBezTo>
                    <a:pt x="4717" y="20559"/>
                    <a:pt x="6207" y="21340"/>
                    <a:pt x="6455" y="21600"/>
                  </a:cubicBezTo>
                  <a:cubicBezTo>
                    <a:pt x="6952" y="20819"/>
                    <a:pt x="7200" y="20299"/>
                    <a:pt x="7448" y="19778"/>
                  </a:cubicBezTo>
                  <a:cubicBezTo>
                    <a:pt x="7448" y="19258"/>
                    <a:pt x="7697" y="18737"/>
                    <a:pt x="8193" y="18737"/>
                  </a:cubicBezTo>
                  <a:cubicBezTo>
                    <a:pt x="8441" y="18477"/>
                    <a:pt x="8441" y="18217"/>
                    <a:pt x="8690" y="17957"/>
                  </a:cubicBezTo>
                  <a:cubicBezTo>
                    <a:pt x="9186" y="17696"/>
                    <a:pt x="9434" y="17436"/>
                    <a:pt x="9931" y="16916"/>
                  </a:cubicBezTo>
                  <a:cubicBezTo>
                    <a:pt x="11172" y="14834"/>
                    <a:pt x="12910" y="13793"/>
                    <a:pt x="14648" y="12492"/>
                  </a:cubicBezTo>
                  <a:cubicBezTo>
                    <a:pt x="16883" y="10930"/>
                    <a:pt x="18124" y="8588"/>
                    <a:pt x="19117" y="6246"/>
                  </a:cubicBezTo>
                  <a:cubicBezTo>
                    <a:pt x="19614" y="5205"/>
                    <a:pt x="20359" y="4684"/>
                    <a:pt x="20855" y="3643"/>
                  </a:cubicBezTo>
                  <a:cubicBezTo>
                    <a:pt x="21103" y="3123"/>
                    <a:pt x="21103" y="2342"/>
                    <a:pt x="21352" y="1822"/>
                  </a:cubicBezTo>
                  <a:cubicBezTo>
                    <a:pt x="21352" y="1561"/>
                    <a:pt x="21103" y="520"/>
                    <a:pt x="21352" y="260"/>
                  </a:cubicBezTo>
                  <a:cubicBezTo>
                    <a:pt x="21352" y="260"/>
                    <a:pt x="21352" y="260"/>
                    <a:pt x="21352" y="26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74" name="Shape 874"/>
            <p:cNvSpPr/>
            <p:nvPr/>
          </p:nvSpPr>
          <p:spPr>
            <a:xfrm>
              <a:off x="8326331" y="4279445"/>
              <a:ext cx="64288" cy="80220"/>
            </a:xfrm>
            <a:custGeom>
              <a:avLst/>
              <a:gdLst/>
              <a:ahLst/>
              <a:cxnLst>
                <a:cxn ang="0">
                  <a:pos x="wd2" y="hd2"/>
                </a:cxn>
                <a:cxn ang="5400000">
                  <a:pos x="wd2" y="hd2"/>
                </a:cxn>
                <a:cxn ang="10800000">
                  <a:pos x="wd2" y="hd2"/>
                </a:cxn>
                <a:cxn ang="16200000">
                  <a:pos x="wd2" y="hd2"/>
                </a:cxn>
              </a:cxnLst>
              <a:rect l="0" t="0" r="r" b="b"/>
              <a:pathLst>
                <a:path w="19582" h="18761" extrusionOk="0">
                  <a:moveTo>
                    <a:pt x="7200" y="2737"/>
                  </a:moveTo>
                  <a:cubicBezTo>
                    <a:pt x="4800" y="4701"/>
                    <a:pt x="2400" y="6665"/>
                    <a:pt x="2400" y="8628"/>
                  </a:cubicBezTo>
                  <a:cubicBezTo>
                    <a:pt x="0" y="8628"/>
                    <a:pt x="0" y="16483"/>
                    <a:pt x="0" y="18446"/>
                  </a:cubicBezTo>
                  <a:cubicBezTo>
                    <a:pt x="4800" y="20410"/>
                    <a:pt x="16800" y="12555"/>
                    <a:pt x="19200" y="12555"/>
                  </a:cubicBezTo>
                  <a:cubicBezTo>
                    <a:pt x="19200" y="10592"/>
                    <a:pt x="12000" y="8628"/>
                    <a:pt x="9600" y="10592"/>
                  </a:cubicBezTo>
                  <a:cubicBezTo>
                    <a:pt x="12000" y="8628"/>
                    <a:pt x="21600" y="6665"/>
                    <a:pt x="19200" y="4701"/>
                  </a:cubicBezTo>
                  <a:cubicBezTo>
                    <a:pt x="16800" y="-1190"/>
                    <a:pt x="12000" y="-1190"/>
                    <a:pt x="7200" y="2737"/>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75" name="Shape 875"/>
            <p:cNvSpPr/>
            <p:nvPr/>
          </p:nvSpPr>
          <p:spPr>
            <a:xfrm>
              <a:off x="7846319" y="4646666"/>
              <a:ext cx="207277" cy="231717"/>
            </a:xfrm>
            <a:custGeom>
              <a:avLst/>
              <a:gdLst/>
              <a:ahLst/>
              <a:cxnLst>
                <a:cxn ang="0">
                  <a:pos x="wd2" y="hd2"/>
                </a:cxn>
                <a:cxn ang="5400000">
                  <a:pos x="wd2" y="hd2"/>
                </a:cxn>
                <a:cxn ang="10800000">
                  <a:pos x="wd2" y="hd2"/>
                </a:cxn>
                <a:cxn ang="16200000">
                  <a:pos x="wd2" y="hd2"/>
                </a:cxn>
              </a:cxnLst>
              <a:rect l="0" t="0" r="r" b="b"/>
              <a:pathLst>
                <a:path w="21600" h="21148" extrusionOk="0">
                  <a:moveTo>
                    <a:pt x="18277" y="13886"/>
                  </a:moveTo>
                  <a:cubicBezTo>
                    <a:pt x="18277" y="12343"/>
                    <a:pt x="19938" y="11571"/>
                    <a:pt x="20769" y="10800"/>
                  </a:cubicBezTo>
                  <a:cubicBezTo>
                    <a:pt x="21600" y="10029"/>
                    <a:pt x="21600" y="7714"/>
                    <a:pt x="21600" y="6171"/>
                  </a:cubicBezTo>
                  <a:cubicBezTo>
                    <a:pt x="21600" y="4629"/>
                    <a:pt x="19938" y="3857"/>
                    <a:pt x="19938" y="2314"/>
                  </a:cubicBezTo>
                  <a:cubicBezTo>
                    <a:pt x="19938" y="771"/>
                    <a:pt x="18277" y="771"/>
                    <a:pt x="17446" y="0"/>
                  </a:cubicBezTo>
                  <a:cubicBezTo>
                    <a:pt x="16615" y="771"/>
                    <a:pt x="14954" y="0"/>
                    <a:pt x="13292" y="771"/>
                  </a:cubicBezTo>
                  <a:cubicBezTo>
                    <a:pt x="12462" y="1543"/>
                    <a:pt x="10800" y="3086"/>
                    <a:pt x="9969" y="2314"/>
                  </a:cubicBezTo>
                  <a:cubicBezTo>
                    <a:pt x="8308" y="771"/>
                    <a:pt x="5815" y="0"/>
                    <a:pt x="4985" y="1543"/>
                  </a:cubicBezTo>
                  <a:cubicBezTo>
                    <a:pt x="4154" y="3086"/>
                    <a:pt x="4985" y="5400"/>
                    <a:pt x="5815" y="6171"/>
                  </a:cubicBezTo>
                  <a:cubicBezTo>
                    <a:pt x="6646" y="7714"/>
                    <a:pt x="5815" y="7714"/>
                    <a:pt x="4985" y="9257"/>
                  </a:cubicBezTo>
                  <a:cubicBezTo>
                    <a:pt x="4154" y="10800"/>
                    <a:pt x="2492" y="11571"/>
                    <a:pt x="1662" y="12343"/>
                  </a:cubicBezTo>
                  <a:cubicBezTo>
                    <a:pt x="831" y="13886"/>
                    <a:pt x="0" y="14657"/>
                    <a:pt x="0" y="16971"/>
                  </a:cubicBezTo>
                  <a:cubicBezTo>
                    <a:pt x="0" y="17743"/>
                    <a:pt x="831" y="19286"/>
                    <a:pt x="0" y="20829"/>
                  </a:cubicBezTo>
                  <a:cubicBezTo>
                    <a:pt x="1662" y="21600"/>
                    <a:pt x="1662" y="20829"/>
                    <a:pt x="3323" y="20057"/>
                  </a:cubicBezTo>
                  <a:cubicBezTo>
                    <a:pt x="4985" y="19286"/>
                    <a:pt x="7477" y="19286"/>
                    <a:pt x="9138" y="19286"/>
                  </a:cubicBezTo>
                  <a:cubicBezTo>
                    <a:pt x="8308" y="16971"/>
                    <a:pt x="9969" y="16200"/>
                    <a:pt x="11631" y="15429"/>
                  </a:cubicBezTo>
                  <a:cubicBezTo>
                    <a:pt x="13292" y="14657"/>
                    <a:pt x="16615" y="13114"/>
                    <a:pt x="17446" y="15429"/>
                  </a:cubicBezTo>
                  <a:cubicBezTo>
                    <a:pt x="17446" y="14657"/>
                    <a:pt x="17446" y="13886"/>
                    <a:pt x="18277" y="13886"/>
                  </a:cubicBezTo>
                  <a:cubicBezTo>
                    <a:pt x="18277" y="12343"/>
                    <a:pt x="17446" y="13886"/>
                    <a:pt x="18277" y="13886"/>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76" name="Shape 876"/>
            <p:cNvSpPr/>
            <p:nvPr/>
          </p:nvSpPr>
          <p:spPr>
            <a:xfrm>
              <a:off x="7821771" y="4917961"/>
              <a:ext cx="72249" cy="83699"/>
            </a:xfrm>
            <a:custGeom>
              <a:avLst/>
              <a:gdLst/>
              <a:ahLst/>
              <a:cxnLst>
                <a:cxn ang="0">
                  <a:pos x="wd2" y="hd2"/>
                </a:cxn>
                <a:cxn ang="5400000">
                  <a:pos x="wd2" y="hd2"/>
                </a:cxn>
                <a:cxn ang="10800000">
                  <a:pos x="wd2" y="hd2"/>
                </a:cxn>
                <a:cxn ang="16200000">
                  <a:pos x="wd2" y="hd2"/>
                </a:cxn>
              </a:cxnLst>
              <a:rect l="0" t="0" r="r" b="b"/>
              <a:pathLst>
                <a:path w="19731" h="21600" extrusionOk="0">
                  <a:moveTo>
                    <a:pt x="2160" y="12960"/>
                  </a:moveTo>
                  <a:cubicBezTo>
                    <a:pt x="4320" y="15120"/>
                    <a:pt x="4320" y="19440"/>
                    <a:pt x="6480" y="21600"/>
                  </a:cubicBezTo>
                  <a:cubicBezTo>
                    <a:pt x="10800" y="19440"/>
                    <a:pt x="15120" y="15120"/>
                    <a:pt x="19440" y="10800"/>
                  </a:cubicBezTo>
                  <a:cubicBezTo>
                    <a:pt x="21600" y="6480"/>
                    <a:pt x="10800" y="8640"/>
                    <a:pt x="17280" y="0"/>
                  </a:cubicBezTo>
                  <a:cubicBezTo>
                    <a:pt x="15120" y="0"/>
                    <a:pt x="6480" y="0"/>
                    <a:pt x="8640" y="2160"/>
                  </a:cubicBezTo>
                  <a:cubicBezTo>
                    <a:pt x="10800" y="6480"/>
                    <a:pt x="2160" y="4320"/>
                    <a:pt x="0" y="2160"/>
                  </a:cubicBezTo>
                  <a:cubicBezTo>
                    <a:pt x="0" y="6480"/>
                    <a:pt x="2160" y="8640"/>
                    <a:pt x="2160" y="1296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77" name="Shape 877"/>
            <p:cNvSpPr/>
            <p:nvPr/>
          </p:nvSpPr>
          <p:spPr>
            <a:xfrm>
              <a:off x="7821771" y="4866013"/>
              <a:ext cx="73780" cy="70609"/>
            </a:xfrm>
            <a:custGeom>
              <a:avLst/>
              <a:gdLst/>
              <a:ahLst/>
              <a:cxnLst>
                <a:cxn ang="0">
                  <a:pos x="wd2" y="hd2"/>
                </a:cxn>
                <a:cxn ang="5400000">
                  <a:pos x="wd2" y="hd2"/>
                </a:cxn>
                <a:cxn ang="10800000">
                  <a:pos x="wd2" y="hd2"/>
                </a:cxn>
                <a:cxn ang="16200000">
                  <a:pos x="wd2" y="hd2"/>
                </a:cxn>
              </a:cxnLst>
              <a:rect l="0" t="0" r="r" b="b"/>
              <a:pathLst>
                <a:path w="18260" h="19571" extrusionOk="0">
                  <a:moveTo>
                    <a:pt x="5891" y="2400"/>
                  </a:moveTo>
                  <a:cubicBezTo>
                    <a:pt x="1964" y="4800"/>
                    <a:pt x="0" y="12000"/>
                    <a:pt x="0" y="16800"/>
                  </a:cubicBezTo>
                  <a:cubicBezTo>
                    <a:pt x="1964" y="19200"/>
                    <a:pt x="9818" y="21600"/>
                    <a:pt x="7855" y="16800"/>
                  </a:cubicBezTo>
                  <a:cubicBezTo>
                    <a:pt x="5891" y="14400"/>
                    <a:pt x="13745" y="14400"/>
                    <a:pt x="15709" y="14400"/>
                  </a:cubicBezTo>
                  <a:cubicBezTo>
                    <a:pt x="21600" y="12000"/>
                    <a:pt x="15709" y="2400"/>
                    <a:pt x="13745" y="0"/>
                  </a:cubicBezTo>
                  <a:cubicBezTo>
                    <a:pt x="9818" y="2400"/>
                    <a:pt x="9818" y="4800"/>
                    <a:pt x="5891" y="2400"/>
                  </a:cubicBezTo>
                  <a:cubicBezTo>
                    <a:pt x="3927" y="2400"/>
                    <a:pt x="7855" y="2400"/>
                    <a:pt x="5891" y="24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78" name="Shape 878"/>
            <p:cNvSpPr/>
            <p:nvPr/>
          </p:nvSpPr>
          <p:spPr>
            <a:xfrm>
              <a:off x="7844121" y="4853723"/>
              <a:ext cx="424938" cy="466361"/>
            </a:xfrm>
            <a:custGeom>
              <a:avLst/>
              <a:gdLst/>
              <a:ahLst/>
              <a:cxnLst>
                <a:cxn ang="0">
                  <a:pos x="wd2" y="hd2"/>
                </a:cxn>
                <a:cxn ang="5400000">
                  <a:pos x="wd2" y="hd2"/>
                </a:cxn>
                <a:cxn ang="10800000">
                  <a:pos x="wd2" y="hd2"/>
                </a:cxn>
                <a:cxn ang="16200000">
                  <a:pos x="wd2" y="hd2"/>
                </a:cxn>
              </a:cxnLst>
              <a:rect l="0" t="0" r="r" b="b"/>
              <a:pathLst>
                <a:path w="21300" h="20411" extrusionOk="0">
                  <a:moveTo>
                    <a:pt x="16100" y="4242"/>
                  </a:moveTo>
                  <a:cubicBezTo>
                    <a:pt x="13700" y="2753"/>
                    <a:pt x="11300" y="1635"/>
                    <a:pt x="8900" y="518"/>
                  </a:cubicBezTo>
                  <a:cubicBezTo>
                    <a:pt x="8500" y="1263"/>
                    <a:pt x="7300" y="2008"/>
                    <a:pt x="6500" y="2008"/>
                  </a:cubicBezTo>
                  <a:cubicBezTo>
                    <a:pt x="6500" y="2008"/>
                    <a:pt x="8100" y="2380"/>
                    <a:pt x="8100" y="2753"/>
                  </a:cubicBezTo>
                  <a:cubicBezTo>
                    <a:pt x="7700" y="3125"/>
                    <a:pt x="6900" y="2753"/>
                    <a:pt x="6500" y="2753"/>
                  </a:cubicBezTo>
                  <a:cubicBezTo>
                    <a:pt x="5700" y="2380"/>
                    <a:pt x="5700" y="2753"/>
                    <a:pt x="4900" y="3125"/>
                  </a:cubicBezTo>
                  <a:cubicBezTo>
                    <a:pt x="4900" y="3125"/>
                    <a:pt x="4100" y="2753"/>
                    <a:pt x="4100" y="2380"/>
                  </a:cubicBezTo>
                  <a:cubicBezTo>
                    <a:pt x="3700" y="2008"/>
                    <a:pt x="4100" y="1263"/>
                    <a:pt x="4500" y="891"/>
                  </a:cubicBezTo>
                  <a:cubicBezTo>
                    <a:pt x="4900" y="-599"/>
                    <a:pt x="2500" y="146"/>
                    <a:pt x="1700" y="518"/>
                  </a:cubicBezTo>
                  <a:cubicBezTo>
                    <a:pt x="2100" y="891"/>
                    <a:pt x="2900" y="2008"/>
                    <a:pt x="2500" y="2380"/>
                  </a:cubicBezTo>
                  <a:cubicBezTo>
                    <a:pt x="2500" y="2753"/>
                    <a:pt x="900" y="3870"/>
                    <a:pt x="1700" y="3870"/>
                  </a:cubicBezTo>
                  <a:cubicBezTo>
                    <a:pt x="2900" y="4242"/>
                    <a:pt x="2500" y="4615"/>
                    <a:pt x="2100" y="5360"/>
                  </a:cubicBezTo>
                  <a:cubicBezTo>
                    <a:pt x="1700" y="5360"/>
                    <a:pt x="900" y="5732"/>
                    <a:pt x="500" y="6104"/>
                  </a:cubicBezTo>
                  <a:cubicBezTo>
                    <a:pt x="-300" y="6477"/>
                    <a:pt x="100" y="6477"/>
                    <a:pt x="100" y="7222"/>
                  </a:cubicBezTo>
                  <a:cubicBezTo>
                    <a:pt x="500" y="9084"/>
                    <a:pt x="1300" y="10201"/>
                    <a:pt x="1700" y="11691"/>
                  </a:cubicBezTo>
                  <a:cubicBezTo>
                    <a:pt x="1700" y="13553"/>
                    <a:pt x="3300" y="14298"/>
                    <a:pt x="4500" y="15042"/>
                  </a:cubicBezTo>
                  <a:cubicBezTo>
                    <a:pt x="4900" y="15415"/>
                    <a:pt x="5300" y="15415"/>
                    <a:pt x="5700" y="15415"/>
                  </a:cubicBezTo>
                  <a:cubicBezTo>
                    <a:pt x="6100" y="15415"/>
                    <a:pt x="6100" y="15787"/>
                    <a:pt x="6500" y="16160"/>
                  </a:cubicBezTo>
                  <a:cubicBezTo>
                    <a:pt x="7300" y="16160"/>
                    <a:pt x="8500" y="16160"/>
                    <a:pt x="9300" y="16904"/>
                  </a:cubicBezTo>
                  <a:cubicBezTo>
                    <a:pt x="9700" y="17277"/>
                    <a:pt x="9700" y="18394"/>
                    <a:pt x="9700" y="19139"/>
                  </a:cubicBezTo>
                  <a:cubicBezTo>
                    <a:pt x="10100" y="19511"/>
                    <a:pt x="9700" y="19884"/>
                    <a:pt x="10500" y="19884"/>
                  </a:cubicBezTo>
                  <a:cubicBezTo>
                    <a:pt x="10900" y="19884"/>
                    <a:pt x="11300" y="19884"/>
                    <a:pt x="11700" y="19884"/>
                  </a:cubicBezTo>
                  <a:cubicBezTo>
                    <a:pt x="12100" y="19884"/>
                    <a:pt x="12500" y="19884"/>
                    <a:pt x="12900" y="20256"/>
                  </a:cubicBezTo>
                  <a:cubicBezTo>
                    <a:pt x="13300" y="20629"/>
                    <a:pt x="13700" y="20256"/>
                    <a:pt x="14100" y="19884"/>
                  </a:cubicBezTo>
                  <a:cubicBezTo>
                    <a:pt x="14900" y="19511"/>
                    <a:pt x="15700" y="21001"/>
                    <a:pt x="16500" y="19884"/>
                  </a:cubicBezTo>
                  <a:cubicBezTo>
                    <a:pt x="16500" y="19139"/>
                    <a:pt x="17700" y="19511"/>
                    <a:pt x="18100" y="19511"/>
                  </a:cubicBezTo>
                  <a:cubicBezTo>
                    <a:pt x="19300" y="19139"/>
                    <a:pt x="20100" y="18394"/>
                    <a:pt x="21300" y="17649"/>
                  </a:cubicBezTo>
                  <a:cubicBezTo>
                    <a:pt x="19300" y="16532"/>
                    <a:pt x="19300" y="15042"/>
                    <a:pt x="19300" y="12808"/>
                  </a:cubicBezTo>
                  <a:cubicBezTo>
                    <a:pt x="18900" y="12435"/>
                    <a:pt x="19700" y="11691"/>
                    <a:pt x="19300" y="11318"/>
                  </a:cubicBezTo>
                  <a:cubicBezTo>
                    <a:pt x="18900" y="10946"/>
                    <a:pt x="18100" y="10573"/>
                    <a:pt x="18100" y="9829"/>
                  </a:cubicBezTo>
                  <a:cubicBezTo>
                    <a:pt x="18100" y="9456"/>
                    <a:pt x="18900" y="6849"/>
                    <a:pt x="18900" y="6849"/>
                  </a:cubicBezTo>
                  <a:cubicBezTo>
                    <a:pt x="18500" y="6849"/>
                    <a:pt x="18100" y="6477"/>
                    <a:pt x="17700" y="6104"/>
                  </a:cubicBezTo>
                  <a:cubicBezTo>
                    <a:pt x="17300" y="5732"/>
                    <a:pt x="16900" y="5732"/>
                    <a:pt x="16100" y="5360"/>
                  </a:cubicBezTo>
                  <a:cubicBezTo>
                    <a:pt x="16100" y="4987"/>
                    <a:pt x="16100" y="4615"/>
                    <a:pt x="16100" y="4242"/>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79" name="Shape 879"/>
            <p:cNvSpPr/>
            <p:nvPr/>
          </p:nvSpPr>
          <p:spPr>
            <a:xfrm>
              <a:off x="7055388" y="4721705"/>
              <a:ext cx="213467" cy="262641"/>
            </a:xfrm>
            <a:custGeom>
              <a:avLst/>
              <a:gdLst/>
              <a:ahLst/>
              <a:cxnLst>
                <a:cxn ang="0">
                  <a:pos x="wd2" y="hd2"/>
                </a:cxn>
                <a:cxn ang="5400000">
                  <a:pos x="wd2" y="hd2"/>
                </a:cxn>
                <a:cxn ang="10800000">
                  <a:pos x="wd2" y="hd2"/>
                </a:cxn>
                <a:cxn ang="16200000">
                  <a:pos x="wd2" y="hd2"/>
                </a:cxn>
              </a:cxnLst>
              <a:rect l="0" t="0" r="r" b="b"/>
              <a:pathLst>
                <a:path w="21400" h="21600" extrusionOk="0">
                  <a:moveTo>
                    <a:pt x="12000" y="20206"/>
                  </a:moveTo>
                  <a:cubicBezTo>
                    <a:pt x="12000" y="19510"/>
                    <a:pt x="10400" y="16723"/>
                    <a:pt x="12000" y="16723"/>
                  </a:cubicBezTo>
                  <a:cubicBezTo>
                    <a:pt x="12000" y="16723"/>
                    <a:pt x="13600" y="16723"/>
                    <a:pt x="13600" y="16723"/>
                  </a:cubicBezTo>
                  <a:cubicBezTo>
                    <a:pt x="14400" y="16026"/>
                    <a:pt x="14400" y="14632"/>
                    <a:pt x="15200" y="14632"/>
                  </a:cubicBezTo>
                  <a:cubicBezTo>
                    <a:pt x="16000" y="15329"/>
                    <a:pt x="16800" y="16026"/>
                    <a:pt x="16800" y="16723"/>
                  </a:cubicBezTo>
                  <a:cubicBezTo>
                    <a:pt x="17600" y="17419"/>
                    <a:pt x="17600" y="16026"/>
                    <a:pt x="19200" y="16026"/>
                  </a:cubicBezTo>
                  <a:cubicBezTo>
                    <a:pt x="19200" y="16026"/>
                    <a:pt x="20800" y="17419"/>
                    <a:pt x="20800" y="16723"/>
                  </a:cubicBezTo>
                  <a:cubicBezTo>
                    <a:pt x="20800" y="16026"/>
                    <a:pt x="20800" y="15329"/>
                    <a:pt x="20800" y="14632"/>
                  </a:cubicBezTo>
                  <a:cubicBezTo>
                    <a:pt x="21600" y="13239"/>
                    <a:pt x="21600" y="11148"/>
                    <a:pt x="20800" y="9755"/>
                  </a:cubicBezTo>
                  <a:cubicBezTo>
                    <a:pt x="20000" y="9058"/>
                    <a:pt x="20000" y="8361"/>
                    <a:pt x="20000" y="7665"/>
                  </a:cubicBezTo>
                  <a:cubicBezTo>
                    <a:pt x="20000" y="6271"/>
                    <a:pt x="21600" y="5574"/>
                    <a:pt x="20800" y="4181"/>
                  </a:cubicBezTo>
                  <a:cubicBezTo>
                    <a:pt x="20000" y="2090"/>
                    <a:pt x="16800" y="4877"/>
                    <a:pt x="16800" y="2787"/>
                  </a:cubicBezTo>
                  <a:cubicBezTo>
                    <a:pt x="16800" y="1394"/>
                    <a:pt x="17600" y="0"/>
                    <a:pt x="15200" y="0"/>
                  </a:cubicBezTo>
                  <a:cubicBezTo>
                    <a:pt x="14400" y="0"/>
                    <a:pt x="12800" y="0"/>
                    <a:pt x="11200" y="0"/>
                  </a:cubicBezTo>
                  <a:cubicBezTo>
                    <a:pt x="8000" y="0"/>
                    <a:pt x="12000" y="4877"/>
                    <a:pt x="8800" y="4877"/>
                  </a:cubicBezTo>
                  <a:cubicBezTo>
                    <a:pt x="7200" y="4877"/>
                    <a:pt x="5600" y="4877"/>
                    <a:pt x="4000" y="4877"/>
                  </a:cubicBezTo>
                  <a:cubicBezTo>
                    <a:pt x="3200" y="4877"/>
                    <a:pt x="3200" y="4877"/>
                    <a:pt x="3200" y="4877"/>
                  </a:cubicBezTo>
                  <a:cubicBezTo>
                    <a:pt x="1600" y="6271"/>
                    <a:pt x="3200" y="6271"/>
                    <a:pt x="3200" y="6968"/>
                  </a:cubicBezTo>
                  <a:cubicBezTo>
                    <a:pt x="3200" y="8361"/>
                    <a:pt x="0" y="9755"/>
                    <a:pt x="0" y="11148"/>
                  </a:cubicBezTo>
                  <a:cubicBezTo>
                    <a:pt x="800" y="12542"/>
                    <a:pt x="2400" y="14632"/>
                    <a:pt x="3200" y="16026"/>
                  </a:cubicBezTo>
                  <a:cubicBezTo>
                    <a:pt x="4800" y="16723"/>
                    <a:pt x="5600" y="18116"/>
                    <a:pt x="7200" y="19510"/>
                  </a:cubicBezTo>
                  <a:cubicBezTo>
                    <a:pt x="8000" y="20206"/>
                    <a:pt x="8800" y="20903"/>
                    <a:pt x="8800" y="21600"/>
                  </a:cubicBezTo>
                  <a:cubicBezTo>
                    <a:pt x="9600" y="20903"/>
                    <a:pt x="11200" y="20903"/>
                    <a:pt x="12000" y="20206"/>
                  </a:cubicBezTo>
                  <a:cubicBezTo>
                    <a:pt x="12000" y="20206"/>
                    <a:pt x="11200" y="20903"/>
                    <a:pt x="12000" y="20206"/>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80" name="Shape 880"/>
            <p:cNvSpPr/>
            <p:nvPr/>
          </p:nvSpPr>
          <p:spPr>
            <a:xfrm>
              <a:off x="7069024" y="4721705"/>
              <a:ext cx="90004" cy="606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5429"/>
                    <a:pt x="21600" y="6171"/>
                    <a:pt x="21600" y="0"/>
                  </a:cubicBezTo>
                  <a:cubicBezTo>
                    <a:pt x="15709" y="0"/>
                    <a:pt x="11782" y="3086"/>
                    <a:pt x="5891" y="3086"/>
                  </a:cubicBezTo>
                  <a:cubicBezTo>
                    <a:pt x="7855" y="6171"/>
                    <a:pt x="1964" y="9257"/>
                    <a:pt x="0" y="12343"/>
                  </a:cubicBezTo>
                  <a:cubicBezTo>
                    <a:pt x="0" y="15429"/>
                    <a:pt x="3927" y="18514"/>
                    <a:pt x="3927" y="21600"/>
                  </a:cubicBezTo>
                  <a:lnTo>
                    <a:pt x="21600" y="21600"/>
                  </a:ln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81" name="Shape 881"/>
            <p:cNvSpPr/>
            <p:nvPr/>
          </p:nvSpPr>
          <p:spPr>
            <a:xfrm>
              <a:off x="7044760" y="4265697"/>
              <a:ext cx="288817" cy="472587"/>
            </a:xfrm>
            <a:custGeom>
              <a:avLst/>
              <a:gdLst/>
              <a:ahLst/>
              <a:cxnLst>
                <a:cxn ang="0">
                  <a:pos x="wd2" y="hd2"/>
                </a:cxn>
                <a:cxn ang="5400000">
                  <a:pos x="wd2" y="hd2"/>
                </a:cxn>
                <a:cxn ang="10800000">
                  <a:pos x="wd2" y="hd2"/>
                </a:cxn>
                <a:cxn ang="16200000">
                  <a:pos x="wd2" y="hd2"/>
                </a:cxn>
              </a:cxnLst>
              <a:rect l="0" t="0" r="r" b="b"/>
              <a:pathLst>
                <a:path w="21180" h="21179" extrusionOk="0">
                  <a:moveTo>
                    <a:pt x="16510" y="20842"/>
                  </a:moveTo>
                  <a:cubicBezTo>
                    <a:pt x="18261" y="20842"/>
                    <a:pt x="20012" y="21600"/>
                    <a:pt x="21180" y="20842"/>
                  </a:cubicBezTo>
                  <a:cubicBezTo>
                    <a:pt x="21180" y="19326"/>
                    <a:pt x="20012" y="18947"/>
                    <a:pt x="18845" y="18189"/>
                  </a:cubicBezTo>
                  <a:cubicBezTo>
                    <a:pt x="18261" y="17811"/>
                    <a:pt x="18261" y="17432"/>
                    <a:pt x="18261" y="16674"/>
                  </a:cubicBezTo>
                  <a:cubicBezTo>
                    <a:pt x="17677" y="16295"/>
                    <a:pt x="17094" y="15916"/>
                    <a:pt x="17094" y="15158"/>
                  </a:cubicBezTo>
                  <a:cubicBezTo>
                    <a:pt x="16510" y="13642"/>
                    <a:pt x="17677" y="13263"/>
                    <a:pt x="18261" y="12126"/>
                  </a:cubicBezTo>
                  <a:cubicBezTo>
                    <a:pt x="18845" y="11368"/>
                    <a:pt x="19429" y="10989"/>
                    <a:pt x="19429" y="10232"/>
                  </a:cubicBezTo>
                  <a:cubicBezTo>
                    <a:pt x="18845" y="9474"/>
                    <a:pt x="18845" y="8716"/>
                    <a:pt x="17677" y="7958"/>
                  </a:cubicBezTo>
                  <a:cubicBezTo>
                    <a:pt x="17677" y="7958"/>
                    <a:pt x="14758" y="6821"/>
                    <a:pt x="15926" y="6063"/>
                  </a:cubicBezTo>
                  <a:cubicBezTo>
                    <a:pt x="16510" y="5684"/>
                    <a:pt x="18261" y="6063"/>
                    <a:pt x="19429" y="6063"/>
                  </a:cubicBezTo>
                  <a:cubicBezTo>
                    <a:pt x="18261" y="4547"/>
                    <a:pt x="18261" y="3789"/>
                    <a:pt x="18261" y="2274"/>
                  </a:cubicBezTo>
                  <a:cubicBezTo>
                    <a:pt x="18261" y="1895"/>
                    <a:pt x="18261" y="1137"/>
                    <a:pt x="17094" y="758"/>
                  </a:cubicBezTo>
                  <a:cubicBezTo>
                    <a:pt x="17094" y="379"/>
                    <a:pt x="15342" y="0"/>
                    <a:pt x="15342" y="0"/>
                  </a:cubicBezTo>
                  <a:cubicBezTo>
                    <a:pt x="15342" y="758"/>
                    <a:pt x="18845" y="2653"/>
                    <a:pt x="15926" y="3411"/>
                  </a:cubicBezTo>
                  <a:cubicBezTo>
                    <a:pt x="14175" y="4168"/>
                    <a:pt x="13591" y="5305"/>
                    <a:pt x="13007" y="6821"/>
                  </a:cubicBezTo>
                  <a:cubicBezTo>
                    <a:pt x="12423" y="7200"/>
                    <a:pt x="12423" y="8337"/>
                    <a:pt x="11839" y="8337"/>
                  </a:cubicBezTo>
                  <a:cubicBezTo>
                    <a:pt x="10672" y="8716"/>
                    <a:pt x="10672" y="9474"/>
                    <a:pt x="10088" y="10232"/>
                  </a:cubicBezTo>
                  <a:cubicBezTo>
                    <a:pt x="9504" y="10989"/>
                    <a:pt x="8921" y="11747"/>
                    <a:pt x="8337" y="12505"/>
                  </a:cubicBezTo>
                  <a:cubicBezTo>
                    <a:pt x="7169" y="13263"/>
                    <a:pt x="6585" y="11747"/>
                    <a:pt x="6002" y="11747"/>
                  </a:cubicBezTo>
                  <a:cubicBezTo>
                    <a:pt x="3083" y="11747"/>
                    <a:pt x="1331" y="13263"/>
                    <a:pt x="748" y="14779"/>
                  </a:cubicBezTo>
                  <a:cubicBezTo>
                    <a:pt x="748" y="15158"/>
                    <a:pt x="-420" y="15537"/>
                    <a:pt x="164" y="15916"/>
                  </a:cubicBezTo>
                  <a:cubicBezTo>
                    <a:pt x="748" y="16295"/>
                    <a:pt x="1331" y="16674"/>
                    <a:pt x="1915" y="17053"/>
                  </a:cubicBezTo>
                  <a:cubicBezTo>
                    <a:pt x="1915" y="17432"/>
                    <a:pt x="2499" y="16674"/>
                    <a:pt x="2499" y="17053"/>
                  </a:cubicBezTo>
                  <a:cubicBezTo>
                    <a:pt x="3083" y="17432"/>
                    <a:pt x="3666" y="17811"/>
                    <a:pt x="3666" y="18189"/>
                  </a:cubicBezTo>
                  <a:cubicBezTo>
                    <a:pt x="4250" y="18947"/>
                    <a:pt x="3666" y="20084"/>
                    <a:pt x="3666" y="20842"/>
                  </a:cubicBezTo>
                  <a:cubicBezTo>
                    <a:pt x="5418" y="20463"/>
                    <a:pt x="7169" y="20463"/>
                    <a:pt x="8921" y="20463"/>
                  </a:cubicBezTo>
                  <a:cubicBezTo>
                    <a:pt x="11256" y="20463"/>
                    <a:pt x="14175" y="20842"/>
                    <a:pt x="16510" y="20842"/>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82" name="Shape 882"/>
            <p:cNvSpPr/>
            <p:nvPr/>
          </p:nvSpPr>
          <p:spPr>
            <a:xfrm>
              <a:off x="6731197" y="4288786"/>
              <a:ext cx="114187" cy="262641"/>
            </a:xfrm>
            <a:custGeom>
              <a:avLst/>
              <a:gdLst/>
              <a:ahLst/>
              <a:cxnLst>
                <a:cxn ang="0">
                  <a:pos x="wd2" y="hd2"/>
                </a:cxn>
                <a:cxn ang="5400000">
                  <a:pos x="wd2" y="hd2"/>
                </a:cxn>
                <a:cxn ang="10800000">
                  <a:pos x="wd2" y="hd2"/>
                </a:cxn>
                <a:cxn ang="16200000">
                  <a:pos x="wd2" y="hd2"/>
                </a:cxn>
              </a:cxnLst>
              <a:rect l="0" t="0" r="r" b="b"/>
              <a:pathLst>
                <a:path w="20552" h="21600" extrusionOk="0">
                  <a:moveTo>
                    <a:pt x="14792" y="0"/>
                  </a:moveTo>
                  <a:cubicBezTo>
                    <a:pt x="11912" y="1394"/>
                    <a:pt x="13352" y="1394"/>
                    <a:pt x="11912" y="2787"/>
                  </a:cubicBezTo>
                  <a:cubicBezTo>
                    <a:pt x="10472" y="4181"/>
                    <a:pt x="7592" y="3484"/>
                    <a:pt x="4712" y="3484"/>
                  </a:cubicBezTo>
                  <a:cubicBezTo>
                    <a:pt x="4712" y="3484"/>
                    <a:pt x="1832" y="4877"/>
                    <a:pt x="392" y="5574"/>
                  </a:cubicBezTo>
                  <a:cubicBezTo>
                    <a:pt x="-1048" y="6271"/>
                    <a:pt x="1832" y="7665"/>
                    <a:pt x="3272" y="9058"/>
                  </a:cubicBezTo>
                  <a:cubicBezTo>
                    <a:pt x="9032" y="12542"/>
                    <a:pt x="4712" y="17419"/>
                    <a:pt x="7592" y="21600"/>
                  </a:cubicBezTo>
                  <a:cubicBezTo>
                    <a:pt x="9032" y="21600"/>
                    <a:pt x="11912" y="21600"/>
                    <a:pt x="14792" y="20903"/>
                  </a:cubicBezTo>
                  <a:cubicBezTo>
                    <a:pt x="16232" y="20903"/>
                    <a:pt x="16232" y="20206"/>
                    <a:pt x="14792" y="18813"/>
                  </a:cubicBezTo>
                  <a:cubicBezTo>
                    <a:pt x="14792" y="16723"/>
                    <a:pt x="14792" y="14632"/>
                    <a:pt x="14792" y="12542"/>
                  </a:cubicBezTo>
                  <a:cubicBezTo>
                    <a:pt x="14792" y="9755"/>
                    <a:pt x="19112" y="8361"/>
                    <a:pt x="20552" y="6271"/>
                  </a:cubicBezTo>
                  <a:cubicBezTo>
                    <a:pt x="20552" y="4181"/>
                    <a:pt x="20552" y="3484"/>
                    <a:pt x="19112" y="2090"/>
                  </a:cubicBezTo>
                  <a:cubicBezTo>
                    <a:pt x="19112" y="2090"/>
                    <a:pt x="14792" y="0"/>
                    <a:pt x="14792" y="0"/>
                  </a:cubicBezTo>
                  <a:cubicBezTo>
                    <a:pt x="13352" y="697"/>
                    <a:pt x="14792" y="0"/>
                    <a:pt x="14792"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83" name="Shape 883"/>
            <p:cNvSpPr/>
            <p:nvPr/>
          </p:nvSpPr>
          <p:spPr>
            <a:xfrm>
              <a:off x="6811893" y="4228584"/>
              <a:ext cx="467139" cy="409510"/>
            </a:xfrm>
            <a:custGeom>
              <a:avLst/>
              <a:gdLst/>
              <a:ahLst/>
              <a:cxnLst>
                <a:cxn ang="0">
                  <a:pos x="wd2" y="hd2"/>
                </a:cxn>
                <a:cxn ang="5400000">
                  <a:pos x="wd2" y="hd2"/>
                </a:cxn>
                <a:cxn ang="10800000">
                  <a:pos x="wd2" y="hd2"/>
                </a:cxn>
                <a:cxn ang="16200000">
                  <a:pos x="wd2" y="hd2"/>
                </a:cxn>
              </a:cxnLst>
              <a:rect l="0" t="0" r="r" b="b"/>
              <a:pathLst>
                <a:path w="21386" h="20432" extrusionOk="0">
                  <a:moveTo>
                    <a:pt x="11135" y="17480"/>
                  </a:moveTo>
                  <a:cubicBezTo>
                    <a:pt x="11501" y="16633"/>
                    <a:pt x="12600" y="15363"/>
                    <a:pt x="13332" y="15363"/>
                  </a:cubicBezTo>
                  <a:cubicBezTo>
                    <a:pt x="13698" y="14939"/>
                    <a:pt x="14430" y="14939"/>
                    <a:pt x="14430" y="14939"/>
                  </a:cubicBezTo>
                  <a:cubicBezTo>
                    <a:pt x="14796" y="15363"/>
                    <a:pt x="15162" y="16210"/>
                    <a:pt x="15528" y="15786"/>
                  </a:cubicBezTo>
                  <a:cubicBezTo>
                    <a:pt x="16261" y="15363"/>
                    <a:pt x="16627" y="14092"/>
                    <a:pt x="16993" y="13245"/>
                  </a:cubicBezTo>
                  <a:cubicBezTo>
                    <a:pt x="16993" y="12821"/>
                    <a:pt x="17359" y="11974"/>
                    <a:pt x="17359" y="11551"/>
                  </a:cubicBezTo>
                  <a:cubicBezTo>
                    <a:pt x="17725" y="11127"/>
                    <a:pt x="18091" y="11551"/>
                    <a:pt x="18457" y="11127"/>
                  </a:cubicBezTo>
                  <a:cubicBezTo>
                    <a:pt x="18457" y="10280"/>
                    <a:pt x="19189" y="5621"/>
                    <a:pt x="20288" y="5621"/>
                  </a:cubicBezTo>
                  <a:cubicBezTo>
                    <a:pt x="21020" y="5621"/>
                    <a:pt x="21386" y="4774"/>
                    <a:pt x="21386" y="4351"/>
                  </a:cubicBezTo>
                  <a:cubicBezTo>
                    <a:pt x="21386" y="3504"/>
                    <a:pt x="20654" y="3504"/>
                    <a:pt x="20654" y="3080"/>
                  </a:cubicBezTo>
                  <a:cubicBezTo>
                    <a:pt x="20654" y="2657"/>
                    <a:pt x="20288" y="2657"/>
                    <a:pt x="20288" y="2233"/>
                  </a:cubicBezTo>
                  <a:cubicBezTo>
                    <a:pt x="19922" y="1386"/>
                    <a:pt x="19922" y="963"/>
                    <a:pt x="19555" y="116"/>
                  </a:cubicBezTo>
                  <a:cubicBezTo>
                    <a:pt x="19189" y="539"/>
                    <a:pt x="18091" y="1810"/>
                    <a:pt x="17359" y="1810"/>
                  </a:cubicBezTo>
                  <a:cubicBezTo>
                    <a:pt x="16261" y="1386"/>
                    <a:pt x="15528" y="1386"/>
                    <a:pt x="14430" y="1386"/>
                  </a:cubicBezTo>
                  <a:cubicBezTo>
                    <a:pt x="13332" y="1386"/>
                    <a:pt x="12600" y="2233"/>
                    <a:pt x="11501" y="2233"/>
                  </a:cubicBezTo>
                  <a:cubicBezTo>
                    <a:pt x="10769" y="2233"/>
                    <a:pt x="10037" y="963"/>
                    <a:pt x="9305" y="1386"/>
                  </a:cubicBezTo>
                  <a:cubicBezTo>
                    <a:pt x="7840" y="2233"/>
                    <a:pt x="7474" y="1810"/>
                    <a:pt x="6742" y="963"/>
                  </a:cubicBezTo>
                  <a:cubicBezTo>
                    <a:pt x="6376" y="539"/>
                    <a:pt x="5278" y="-308"/>
                    <a:pt x="4545" y="116"/>
                  </a:cubicBezTo>
                  <a:cubicBezTo>
                    <a:pt x="4179" y="116"/>
                    <a:pt x="3081" y="539"/>
                    <a:pt x="2715" y="963"/>
                  </a:cubicBezTo>
                  <a:cubicBezTo>
                    <a:pt x="2349" y="1386"/>
                    <a:pt x="2715" y="1810"/>
                    <a:pt x="2349" y="2233"/>
                  </a:cubicBezTo>
                  <a:cubicBezTo>
                    <a:pt x="2349" y="2657"/>
                    <a:pt x="1983" y="3504"/>
                    <a:pt x="1983" y="3927"/>
                  </a:cubicBezTo>
                  <a:cubicBezTo>
                    <a:pt x="1617" y="4774"/>
                    <a:pt x="1617" y="5621"/>
                    <a:pt x="1617" y="6468"/>
                  </a:cubicBezTo>
                  <a:cubicBezTo>
                    <a:pt x="1617" y="7739"/>
                    <a:pt x="518" y="8586"/>
                    <a:pt x="152" y="9857"/>
                  </a:cubicBezTo>
                  <a:cubicBezTo>
                    <a:pt x="-214" y="11127"/>
                    <a:pt x="152" y="14092"/>
                    <a:pt x="518" y="15786"/>
                  </a:cubicBezTo>
                  <a:cubicBezTo>
                    <a:pt x="518" y="16210"/>
                    <a:pt x="1250" y="15786"/>
                    <a:pt x="1617" y="15786"/>
                  </a:cubicBezTo>
                  <a:cubicBezTo>
                    <a:pt x="1983" y="15786"/>
                    <a:pt x="2715" y="16210"/>
                    <a:pt x="3081" y="16210"/>
                  </a:cubicBezTo>
                  <a:cubicBezTo>
                    <a:pt x="3447" y="16633"/>
                    <a:pt x="4911" y="17480"/>
                    <a:pt x="4911" y="17904"/>
                  </a:cubicBezTo>
                  <a:cubicBezTo>
                    <a:pt x="4911" y="18327"/>
                    <a:pt x="4911" y="18327"/>
                    <a:pt x="4911" y="18751"/>
                  </a:cubicBezTo>
                  <a:cubicBezTo>
                    <a:pt x="4911" y="19174"/>
                    <a:pt x="5278" y="19598"/>
                    <a:pt x="5644" y="20021"/>
                  </a:cubicBezTo>
                  <a:cubicBezTo>
                    <a:pt x="6376" y="21292"/>
                    <a:pt x="7474" y="19174"/>
                    <a:pt x="8206" y="19598"/>
                  </a:cubicBezTo>
                  <a:cubicBezTo>
                    <a:pt x="8206" y="19598"/>
                    <a:pt x="7840" y="20021"/>
                    <a:pt x="7840" y="20021"/>
                  </a:cubicBezTo>
                  <a:cubicBezTo>
                    <a:pt x="7840" y="19598"/>
                    <a:pt x="9671" y="19598"/>
                    <a:pt x="9671" y="19598"/>
                  </a:cubicBezTo>
                  <a:cubicBezTo>
                    <a:pt x="10403" y="19598"/>
                    <a:pt x="10403" y="18751"/>
                    <a:pt x="10769" y="19598"/>
                  </a:cubicBezTo>
                  <a:cubicBezTo>
                    <a:pt x="11135" y="18751"/>
                    <a:pt x="11135" y="18327"/>
                    <a:pt x="11135" y="17480"/>
                  </a:cubicBezTo>
                  <a:cubicBezTo>
                    <a:pt x="11501" y="17057"/>
                    <a:pt x="11135" y="17904"/>
                    <a:pt x="11135" y="1748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84" name="Shape 884"/>
            <p:cNvSpPr/>
            <p:nvPr/>
          </p:nvSpPr>
          <p:spPr>
            <a:xfrm>
              <a:off x="6475975" y="4170451"/>
              <a:ext cx="324801" cy="253981"/>
            </a:xfrm>
            <a:custGeom>
              <a:avLst/>
              <a:gdLst/>
              <a:ahLst/>
              <a:cxnLst>
                <a:cxn ang="0">
                  <a:pos x="wd2" y="hd2"/>
                </a:cxn>
                <a:cxn ang="5400000">
                  <a:pos x="wd2" y="hd2"/>
                </a:cxn>
                <a:cxn ang="10800000">
                  <a:pos x="wd2" y="hd2"/>
                </a:cxn>
                <a:cxn ang="16200000">
                  <a:pos x="wd2" y="hd2"/>
                </a:cxn>
              </a:cxnLst>
              <a:rect l="0" t="0" r="r" b="b"/>
              <a:pathLst>
                <a:path w="20745" h="21600" extrusionOk="0">
                  <a:moveTo>
                    <a:pt x="17555" y="14400"/>
                  </a:moveTo>
                  <a:cubicBezTo>
                    <a:pt x="18584" y="12240"/>
                    <a:pt x="20126" y="14400"/>
                    <a:pt x="20641" y="12240"/>
                  </a:cubicBezTo>
                  <a:cubicBezTo>
                    <a:pt x="21155" y="11520"/>
                    <a:pt x="19612" y="9360"/>
                    <a:pt x="19098" y="9360"/>
                  </a:cubicBezTo>
                  <a:cubicBezTo>
                    <a:pt x="18584" y="10800"/>
                    <a:pt x="17041" y="7920"/>
                    <a:pt x="16526" y="7200"/>
                  </a:cubicBezTo>
                  <a:cubicBezTo>
                    <a:pt x="16526" y="6480"/>
                    <a:pt x="16526" y="5760"/>
                    <a:pt x="16012" y="5040"/>
                  </a:cubicBezTo>
                  <a:cubicBezTo>
                    <a:pt x="14984" y="3600"/>
                    <a:pt x="14984" y="2880"/>
                    <a:pt x="14984" y="720"/>
                  </a:cubicBezTo>
                  <a:cubicBezTo>
                    <a:pt x="14469" y="720"/>
                    <a:pt x="13441" y="0"/>
                    <a:pt x="12926" y="0"/>
                  </a:cubicBezTo>
                  <a:cubicBezTo>
                    <a:pt x="11898" y="720"/>
                    <a:pt x="11384" y="1440"/>
                    <a:pt x="10869" y="1440"/>
                  </a:cubicBezTo>
                  <a:cubicBezTo>
                    <a:pt x="10355" y="2160"/>
                    <a:pt x="9841" y="2880"/>
                    <a:pt x="9326" y="2880"/>
                  </a:cubicBezTo>
                  <a:cubicBezTo>
                    <a:pt x="8812" y="4320"/>
                    <a:pt x="8812" y="2880"/>
                    <a:pt x="8298" y="3600"/>
                  </a:cubicBezTo>
                  <a:cubicBezTo>
                    <a:pt x="7269" y="4320"/>
                    <a:pt x="6241" y="7920"/>
                    <a:pt x="5212" y="7200"/>
                  </a:cubicBezTo>
                  <a:cubicBezTo>
                    <a:pt x="4698" y="7200"/>
                    <a:pt x="4184" y="5760"/>
                    <a:pt x="4184" y="7200"/>
                  </a:cubicBezTo>
                  <a:cubicBezTo>
                    <a:pt x="3669" y="7920"/>
                    <a:pt x="3669" y="9360"/>
                    <a:pt x="3155" y="10080"/>
                  </a:cubicBezTo>
                  <a:cubicBezTo>
                    <a:pt x="3155" y="10800"/>
                    <a:pt x="3155" y="11520"/>
                    <a:pt x="2126" y="11520"/>
                  </a:cubicBezTo>
                  <a:cubicBezTo>
                    <a:pt x="2126" y="11520"/>
                    <a:pt x="69" y="12240"/>
                    <a:pt x="584" y="12960"/>
                  </a:cubicBezTo>
                  <a:cubicBezTo>
                    <a:pt x="2126" y="14400"/>
                    <a:pt x="-445" y="16560"/>
                    <a:pt x="69" y="17280"/>
                  </a:cubicBezTo>
                  <a:cubicBezTo>
                    <a:pt x="1098" y="18000"/>
                    <a:pt x="2126" y="21600"/>
                    <a:pt x="3669" y="20160"/>
                  </a:cubicBezTo>
                  <a:cubicBezTo>
                    <a:pt x="5212" y="18720"/>
                    <a:pt x="6241" y="19440"/>
                    <a:pt x="7784" y="21600"/>
                  </a:cubicBezTo>
                  <a:cubicBezTo>
                    <a:pt x="7269" y="19440"/>
                    <a:pt x="7269" y="17280"/>
                    <a:pt x="7269" y="15840"/>
                  </a:cubicBezTo>
                  <a:cubicBezTo>
                    <a:pt x="9326" y="15840"/>
                    <a:pt x="10869" y="15840"/>
                    <a:pt x="12926" y="15840"/>
                  </a:cubicBezTo>
                  <a:cubicBezTo>
                    <a:pt x="14469" y="15840"/>
                    <a:pt x="17041" y="16560"/>
                    <a:pt x="17555" y="14400"/>
                  </a:cubicBezTo>
                  <a:cubicBezTo>
                    <a:pt x="18069" y="12960"/>
                    <a:pt x="17555" y="14400"/>
                    <a:pt x="17555" y="144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85" name="Shape 885"/>
            <p:cNvSpPr/>
            <p:nvPr/>
          </p:nvSpPr>
          <p:spPr>
            <a:xfrm>
              <a:off x="6704166" y="4358050"/>
              <a:ext cx="63987" cy="199928"/>
            </a:xfrm>
            <a:custGeom>
              <a:avLst/>
              <a:gdLst/>
              <a:ahLst/>
              <a:cxnLst>
                <a:cxn ang="0">
                  <a:pos x="wd2" y="hd2"/>
                </a:cxn>
                <a:cxn ang="5400000">
                  <a:pos x="wd2" y="hd2"/>
                </a:cxn>
                <a:cxn ang="10800000">
                  <a:pos x="wd2" y="hd2"/>
                </a:cxn>
                <a:cxn ang="16200000">
                  <a:pos x="wd2" y="hd2"/>
                </a:cxn>
              </a:cxnLst>
              <a:rect l="0" t="0" r="r" b="b"/>
              <a:pathLst>
                <a:path w="17475" h="21375" extrusionOk="0">
                  <a:moveTo>
                    <a:pt x="17040" y="9000"/>
                  </a:moveTo>
                  <a:cubicBezTo>
                    <a:pt x="17040" y="8100"/>
                    <a:pt x="17040" y="6300"/>
                    <a:pt x="14880" y="5400"/>
                  </a:cubicBezTo>
                  <a:cubicBezTo>
                    <a:pt x="12720" y="4500"/>
                    <a:pt x="6240" y="900"/>
                    <a:pt x="8400" y="0"/>
                  </a:cubicBezTo>
                  <a:cubicBezTo>
                    <a:pt x="6240" y="0"/>
                    <a:pt x="4080" y="0"/>
                    <a:pt x="1920" y="0"/>
                  </a:cubicBezTo>
                  <a:cubicBezTo>
                    <a:pt x="-2400" y="0"/>
                    <a:pt x="1920" y="1800"/>
                    <a:pt x="1920" y="2700"/>
                  </a:cubicBezTo>
                  <a:cubicBezTo>
                    <a:pt x="4080" y="4500"/>
                    <a:pt x="1920" y="6300"/>
                    <a:pt x="1920" y="8100"/>
                  </a:cubicBezTo>
                  <a:cubicBezTo>
                    <a:pt x="-240" y="10800"/>
                    <a:pt x="4080" y="10800"/>
                    <a:pt x="6240" y="13500"/>
                  </a:cubicBezTo>
                  <a:cubicBezTo>
                    <a:pt x="6240" y="15300"/>
                    <a:pt x="4080" y="17100"/>
                    <a:pt x="6240" y="18900"/>
                  </a:cubicBezTo>
                  <a:cubicBezTo>
                    <a:pt x="6240" y="19800"/>
                    <a:pt x="8400" y="20700"/>
                    <a:pt x="10560" y="20700"/>
                  </a:cubicBezTo>
                  <a:cubicBezTo>
                    <a:pt x="12720" y="21600"/>
                    <a:pt x="19200" y="21600"/>
                    <a:pt x="17040" y="20700"/>
                  </a:cubicBezTo>
                  <a:cubicBezTo>
                    <a:pt x="17040" y="17100"/>
                    <a:pt x="17040" y="13500"/>
                    <a:pt x="17040" y="9000"/>
                  </a:cubicBezTo>
                  <a:cubicBezTo>
                    <a:pt x="17040" y="6300"/>
                    <a:pt x="17040" y="11700"/>
                    <a:pt x="17040" y="90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86" name="Shape 886"/>
            <p:cNvSpPr/>
            <p:nvPr/>
          </p:nvSpPr>
          <p:spPr>
            <a:xfrm>
              <a:off x="6362409" y="4372808"/>
              <a:ext cx="233108" cy="256543"/>
            </a:xfrm>
            <a:custGeom>
              <a:avLst/>
              <a:gdLst/>
              <a:ahLst/>
              <a:cxnLst>
                <a:cxn ang="0">
                  <a:pos x="wd2" y="hd2"/>
                </a:cxn>
                <a:cxn ang="5400000">
                  <a:pos x="wd2" y="hd2"/>
                </a:cxn>
                <a:cxn ang="10800000">
                  <a:pos x="wd2" y="hd2"/>
                </a:cxn>
                <a:cxn ang="16200000">
                  <a:pos x="wd2" y="hd2"/>
                </a:cxn>
              </a:cxnLst>
              <a:rect l="0" t="0" r="r" b="b"/>
              <a:pathLst>
                <a:path w="19851" h="21098" extrusionOk="0">
                  <a:moveTo>
                    <a:pt x="16641" y="2285"/>
                  </a:moveTo>
                  <a:cubicBezTo>
                    <a:pt x="15291" y="2285"/>
                    <a:pt x="14616" y="3679"/>
                    <a:pt x="13266" y="2982"/>
                  </a:cubicBezTo>
                  <a:cubicBezTo>
                    <a:pt x="11916" y="2982"/>
                    <a:pt x="10566" y="-502"/>
                    <a:pt x="9216" y="195"/>
                  </a:cubicBezTo>
                  <a:cubicBezTo>
                    <a:pt x="8541" y="892"/>
                    <a:pt x="7866" y="892"/>
                    <a:pt x="7866" y="195"/>
                  </a:cubicBezTo>
                  <a:cubicBezTo>
                    <a:pt x="7191" y="-502"/>
                    <a:pt x="6516" y="892"/>
                    <a:pt x="5841" y="892"/>
                  </a:cubicBezTo>
                  <a:cubicBezTo>
                    <a:pt x="4491" y="1588"/>
                    <a:pt x="3816" y="892"/>
                    <a:pt x="3141" y="892"/>
                  </a:cubicBezTo>
                  <a:cubicBezTo>
                    <a:pt x="2466" y="195"/>
                    <a:pt x="2466" y="1588"/>
                    <a:pt x="1791" y="1588"/>
                  </a:cubicBezTo>
                  <a:cubicBezTo>
                    <a:pt x="1116" y="1588"/>
                    <a:pt x="441" y="2982"/>
                    <a:pt x="1116" y="3679"/>
                  </a:cubicBezTo>
                  <a:cubicBezTo>
                    <a:pt x="1116" y="4375"/>
                    <a:pt x="2466" y="4375"/>
                    <a:pt x="2466" y="4375"/>
                  </a:cubicBezTo>
                  <a:cubicBezTo>
                    <a:pt x="2466" y="5072"/>
                    <a:pt x="1116" y="5769"/>
                    <a:pt x="1116" y="5769"/>
                  </a:cubicBezTo>
                  <a:cubicBezTo>
                    <a:pt x="1116" y="6466"/>
                    <a:pt x="2466" y="7163"/>
                    <a:pt x="2466" y="7859"/>
                  </a:cubicBezTo>
                  <a:cubicBezTo>
                    <a:pt x="2466" y="7859"/>
                    <a:pt x="1116" y="7163"/>
                    <a:pt x="1116" y="8556"/>
                  </a:cubicBezTo>
                  <a:cubicBezTo>
                    <a:pt x="1116" y="9253"/>
                    <a:pt x="1791" y="10646"/>
                    <a:pt x="441" y="10646"/>
                  </a:cubicBezTo>
                  <a:cubicBezTo>
                    <a:pt x="1116" y="11343"/>
                    <a:pt x="1116" y="12040"/>
                    <a:pt x="441" y="12737"/>
                  </a:cubicBezTo>
                  <a:cubicBezTo>
                    <a:pt x="441" y="14130"/>
                    <a:pt x="-909" y="14130"/>
                    <a:pt x="1116" y="15524"/>
                  </a:cubicBezTo>
                  <a:cubicBezTo>
                    <a:pt x="1791" y="15524"/>
                    <a:pt x="3141" y="16221"/>
                    <a:pt x="3816" y="17614"/>
                  </a:cubicBezTo>
                  <a:cubicBezTo>
                    <a:pt x="4491" y="18311"/>
                    <a:pt x="3816" y="19704"/>
                    <a:pt x="3816" y="21098"/>
                  </a:cubicBezTo>
                  <a:cubicBezTo>
                    <a:pt x="6516" y="20401"/>
                    <a:pt x="8541" y="19008"/>
                    <a:pt x="11916" y="19008"/>
                  </a:cubicBezTo>
                  <a:cubicBezTo>
                    <a:pt x="13266" y="18311"/>
                    <a:pt x="15291" y="19008"/>
                    <a:pt x="16641" y="19008"/>
                  </a:cubicBezTo>
                  <a:cubicBezTo>
                    <a:pt x="17991" y="19008"/>
                    <a:pt x="20016" y="19704"/>
                    <a:pt x="19341" y="17614"/>
                  </a:cubicBezTo>
                  <a:cubicBezTo>
                    <a:pt x="19341" y="16221"/>
                    <a:pt x="18666" y="15524"/>
                    <a:pt x="17991" y="14130"/>
                  </a:cubicBezTo>
                  <a:cubicBezTo>
                    <a:pt x="17991" y="12737"/>
                    <a:pt x="18666" y="11343"/>
                    <a:pt x="19341" y="9950"/>
                  </a:cubicBezTo>
                  <a:cubicBezTo>
                    <a:pt x="20016" y="7163"/>
                    <a:pt x="20691" y="2285"/>
                    <a:pt x="16641" y="2285"/>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87" name="Shape 887"/>
            <p:cNvSpPr/>
            <p:nvPr/>
          </p:nvSpPr>
          <p:spPr>
            <a:xfrm>
              <a:off x="6573865" y="4358050"/>
              <a:ext cx="176064" cy="253982"/>
            </a:xfrm>
            <a:custGeom>
              <a:avLst/>
              <a:gdLst/>
              <a:ahLst/>
              <a:cxnLst>
                <a:cxn ang="0">
                  <a:pos x="wd2" y="hd2"/>
                </a:cxn>
                <a:cxn ang="5400000">
                  <a:pos x="wd2" y="hd2"/>
                </a:cxn>
                <a:cxn ang="10800000">
                  <a:pos x="wd2" y="hd2"/>
                </a:cxn>
                <a:cxn ang="16200000">
                  <a:pos x="wd2" y="hd2"/>
                </a:cxn>
              </a:cxnLst>
              <a:rect l="0" t="0" r="r" b="b"/>
              <a:pathLst>
                <a:path w="20812" h="21600" extrusionOk="0">
                  <a:moveTo>
                    <a:pt x="17055" y="9360"/>
                  </a:moveTo>
                  <a:cubicBezTo>
                    <a:pt x="15177" y="7920"/>
                    <a:pt x="16116" y="5760"/>
                    <a:pt x="16116" y="4320"/>
                  </a:cubicBezTo>
                  <a:cubicBezTo>
                    <a:pt x="17055" y="2880"/>
                    <a:pt x="14238" y="1440"/>
                    <a:pt x="15177" y="0"/>
                  </a:cubicBezTo>
                  <a:cubicBezTo>
                    <a:pt x="10482" y="0"/>
                    <a:pt x="6725" y="0"/>
                    <a:pt x="2029" y="0"/>
                  </a:cubicBezTo>
                  <a:cubicBezTo>
                    <a:pt x="2029" y="2160"/>
                    <a:pt x="2969" y="5040"/>
                    <a:pt x="2969" y="7920"/>
                  </a:cubicBezTo>
                  <a:cubicBezTo>
                    <a:pt x="2969" y="10800"/>
                    <a:pt x="-788" y="12960"/>
                    <a:pt x="151" y="15840"/>
                  </a:cubicBezTo>
                  <a:cubicBezTo>
                    <a:pt x="1090" y="18000"/>
                    <a:pt x="2969" y="18720"/>
                    <a:pt x="2029" y="21600"/>
                  </a:cubicBezTo>
                  <a:cubicBezTo>
                    <a:pt x="4847" y="21600"/>
                    <a:pt x="5786" y="21600"/>
                    <a:pt x="8603" y="20880"/>
                  </a:cubicBezTo>
                  <a:cubicBezTo>
                    <a:pt x="13299" y="20160"/>
                    <a:pt x="17055" y="18720"/>
                    <a:pt x="20812" y="17280"/>
                  </a:cubicBezTo>
                  <a:cubicBezTo>
                    <a:pt x="18934" y="16560"/>
                    <a:pt x="17995" y="15120"/>
                    <a:pt x="17995" y="13680"/>
                  </a:cubicBezTo>
                  <a:cubicBezTo>
                    <a:pt x="17995" y="12240"/>
                    <a:pt x="17995" y="10800"/>
                    <a:pt x="17055" y="9360"/>
                  </a:cubicBezTo>
                  <a:cubicBezTo>
                    <a:pt x="15177" y="7920"/>
                    <a:pt x="17995" y="10800"/>
                    <a:pt x="17055" y="936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88" name="Shape 888"/>
            <p:cNvSpPr/>
            <p:nvPr/>
          </p:nvSpPr>
          <p:spPr>
            <a:xfrm>
              <a:off x="6172684" y="4397242"/>
              <a:ext cx="110379" cy="132564"/>
            </a:xfrm>
            <a:custGeom>
              <a:avLst/>
              <a:gdLst/>
              <a:ahLst/>
              <a:cxnLst>
                <a:cxn ang="0">
                  <a:pos x="wd2" y="hd2"/>
                </a:cxn>
                <a:cxn ang="5400000">
                  <a:pos x="wd2" y="hd2"/>
                </a:cxn>
                <a:cxn ang="10800000">
                  <a:pos x="wd2" y="hd2"/>
                </a:cxn>
                <a:cxn ang="16200000">
                  <a:pos x="wd2" y="hd2"/>
                </a:cxn>
              </a:cxnLst>
              <a:rect l="0" t="0" r="r" b="b"/>
              <a:pathLst>
                <a:path w="19867" h="18719" extrusionOk="0">
                  <a:moveTo>
                    <a:pt x="16126" y="14933"/>
                  </a:moveTo>
                  <a:cubicBezTo>
                    <a:pt x="20446" y="13733"/>
                    <a:pt x="20446" y="7733"/>
                    <a:pt x="19006" y="5333"/>
                  </a:cubicBezTo>
                  <a:cubicBezTo>
                    <a:pt x="16126" y="533"/>
                    <a:pt x="10366" y="-1867"/>
                    <a:pt x="6046" y="1733"/>
                  </a:cubicBezTo>
                  <a:cubicBezTo>
                    <a:pt x="3166" y="2933"/>
                    <a:pt x="-1154" y="5333"/>
                    <a:pt x="286" y="7733"/>
                  </a:cubicBezTo>
                  <a:cubicBezTo>
                    <a:pt x="1726" y="10133"/>
                    <a:pt x="1726" y="11333"/>
                    <a:pt x="4606" y="12533"/>
                  </a:cubicBezTo>
                  <a:cubicBezTo>
                    <a:pt x="6046" y="14933"/>
                    <a:pt x="6046" y="16133"/>
                    <a:pt x="8926" y="17333"/>
                  </a:cubicBezTo>
                  <a:cubicBezTo>
                    <a:pt x="10366" y="18533"/>
                    <a:pt x="11806" y="19733"/>
                    <a:pt x="13246" y="17333"/>
                  </a:cubicBezTo>
                  <a:cubicBezTo>
                    <a:pt x="13246" y="16133"/>
                    <a:pt x="14686" y="16133"/>
                    <a:pt x="16126" y="14933"/>
                  </a:cubicBezTo>
                  <a:cubicBezTo>
                    <a:pt x="19006" y="13733"/>
                    <a:pt x="14686" y="16133"/>
                    <a:pt x="16126" y="14933"/>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89" name="Shape 889"/>
            <p:cNvSpPr/>
            <p:nvPr/>
          </p:nvSpPr>
          <p:spPr>
            <a:xfrm>
              <a:off x="6237182" y="4458191"/>
              <a:ext cx="172798" cy="171159"/>
            </a:xfrm>
            <a:custGeom>
              <a:avLst/>
              <a:gdLst/>
              <a:ahLst/>
              <a:cxnLst>
                <a:cxn ang="0">
                  <a:pos x="wd2" y="hd2"/>
                </a:cxn>
                <a:cxn ang="5400000">
                  <a:pos x="wd2" y="hd2"/>
                </a:cxn>
                <a:cxn ang="10800000">
                  <a:pos x="wd2" y="hd2"/>
                </a:cxn>
                <a:cxn ang="16200000">
                  <a:pos x="wd2" y="hd2"/>
                </a:cxn>
              </a:cxnLst>
              <a:rect l="0" t="0" r="r" b="b"/>
              <a:pathLst>
                <a:path w="21054" h="20660" extrusionOk="0">
                  <a:moveTo>
                    <a:pt x="20618" y="16546"/>
                  </a:moveTo>
                  <a:cubicBezTo>
                    <a:pt x="21600" y="14489"/>
                    <a:pt x="19636" y="13460"/>
                    <a:pt x="18655" y="12431"/>
                  </a:cubicBezTo>
                  <a:cubicBezTo>
                    <a:pt x="17673" y="12431"/>
                    <a:pt x="13745" y="11403"/>
                    <a:pt x="15709" y="10374"/>
                  </a:cubicBezTo>
                  <a:cubicBezTo>
                    <a:pt x="16691" y="9346"/>
                    <a:pt x="16691" y="6260"/>
                    <a:pt x="15709" y="5231"/>
                  </a:cubicBezTo>
                  <a:cubicBezTo>
                    <a:pt x="14727" y="3174"/>
                    <a:pt x="13745" y="7289"/>
                    <a:pt x="12764" y="7289"/>
                  </a:cubicBezTo>
                  <a:cubicBezTo>
                    <a:pt x="9818" y="7289"/>
                    <a:pt x="10800" y="-940"/>
                    <a:pt x="8836" y="89"/>
                  </a:cubicBezTo>
                  <a:cubicBezTo>
                    <a:pt x="7855" y="1117"/>
                    <a:pt x="5891" y="2146"/>
                    <a:pt x="4909" y="3174"/>
                  </a:cubicBezTo>
                  <a:cubicBezTo>
                    <a:pt x="3927" y="5231"/>
                    <a:pt x="1964" y="6260"/>
                    <a:pt x="0" y="8317"/>
                  </a:cubicBezTo>
                  <a:cubicBezTo>
                    <a:pt x="4909" y="11403"/>
                    <a:pt x="7855" y="14489"/>
                    <a:pt x="11782" y="17574"/>
                  </a:cubicBezTo>
                  <a:cubicBezTo>
                    <a:pt x="13745" y="19631"/>
                    <a:pt x="15709" y="20660"/>
                    <a:pt x="18655" y="20660"/>
                  </a:cubicBezTo>
                  <a:cubicBezTo>
                    <a:pt x="21600" y="20660"/>
                    <a:pt x="19636" y="18603"/>
                    <a:pt x="20618" y="16546"/>
                  </a:cubicBezTo>
                  <a:cubicBezTo>
                    <a:pt x="21600" y="14489"/>
                    <a:pt x="20618" y="18603"/>
                    <a:pt x="20618" y="16546"/>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90" name="Shape 890"/>
            <p:cNvSpPr/>
            <p:nvPr/>
          </p:nvSpPr>
          <p:spPr>
            <a:xfrm>
              <a:off x="6111723" y="4282269"/>
              <a:ext cx="278192" cy="231438"/>
            </a:xfrm>
            <a:custGeom>
              <a:avLst/>
              <a:gdLst/>
              <a:ahLst/>
              <a:cxnLst>
                <a:cxn ang="0">
                  <a:pos x="wd2" y="hd2"/>
                </a:cxn>
                <a:cxn ang="5400000">
                  <a:pos x="wd2" y="hd2"/>
                </a:cxn>
                <a:cxn ang="10800000">
                  <a:pos x="wd2" y="hd2"/>
                </a:cxn>
                <a:cxn ang="16200000">
                  <a:pos x="wd2" y="hd2"/>
                </a:cxn>
              </a:cxnLst>
              <a:rect l="0" t="0" r="r" b="b"/>
              <a:pathLst>
                <a:path w="21600" h="20141" extrusionOk="0">
                  <a:moveTo>
                    <a:pt x="6171" y="11731"/>
                  </a:moveTo>
                  <a:cubicBezTo>
                    <a:pt x="8640" y="10242"/>
                    <a:pt x="11109" y="8752"/>
                    <a:pt x="12343" y="12476"/>
                  </a:cubicBezTo>
                  <a:cubicBezTo>
                    <a:pt x="13577" y="13966"/>
                    <a:pt x="12960" y="14711"/>
                    <a:pt x="12960" y="16945"/>
                  </a:cubicBezTo>
                  <a:cubicBezTo>
                    <a:pt x="13577" y="17690"/>
                    <a:pt x="14811" y="15455"/>
                    <a:pt x="15429" y="15455"/>
                  </a:cubicBezTo>
                  <a:cubicBezTo>
                    <a:pt x="16663" y="14711"/>
                    <a:pt x="16663" y="21414"/>
                    <a:pt x="17897" y="19924"/>
                  </a:cubicBezTo>
                  <a:cubicBezTo>
                    <a:pt x="18514" y="19924"/>
                    <a:pt x="18514" y="19180"/>
                    <a:pt x="19131" y="19180"/>
                  </a:cubicBezTo>
                  <a:cubicBezTo>
                    <a:pt x="19131" y="18435"/>
                    <a:pt x="20366" y="19180"/>
                    <a:pt x="20366" y="18435"/>
                  </a:cubicBezTo>
                  <a:cubicBezTo>
                    <a:pt x="20983" y="17690"/>
                    <a:pt x="20366" y="16945"/>
                    <a:pt x="20366" y="16945"/>
                  </a:cubicBezTo>
                  <a:cubicBezTo>
                    <a:pt x="20366" y="15455"/>
                    <a:pt x="21600" y="16200"/>
                    <a:pt x="21600" y="16200"/>
                  </a:cubicBezTo>
                  <a:cubicBezTo>
                    <a:pt x="21600" y="15455"/>
                    <a:pt x="19749" y="14711"/>
                    <a:pt x="20983" y="13966"/>
                  </a:cubicBezTo>
                  <a:cubicBezTo>
                    <a:pt x="21600" y="13221"/>
                    <a:pt x="21600" y="12476"/>
                    <a:pt x="20366" y="11731"/>
                  </a:cubicBezTo>
                  <a:cubicBezTo>
                    <a:pt x="19749" y="10986"/>
                    <a:pt x="20983" y="9497"/>
                    <a:pt x="20366" y="8752"/>
                  </a:cubicBezTo>
                  <a:cubicBezTo>
                    <a:pt x="19749" y="8007"/>
                    <a:pt x="20366" y="7262"/>
                    <a:pt x="19749" y="5773"/>
                  </a:cubicBezTo>
                  <a:cubicBezTo>
                    <a:pt x="19131" y="5028"/>
                    <a:pt x="17897" y="-186"/>
                    <a:pt x="16046" y="1304"/>
                  </a:cubicBezTo>
                  <a:cubicBezTo>
                    <a:pt x="16046" y="1304"/>
                    <a:pt x="15429" y="2048"/>
                    <a:pt x="14811" y="2048"/>
                  </a:cubicBezTo>
                  <a:cubicBezTo>
                    <a:pt x="14194" y="2048"/>
                    <a:pt x="14194" y="2048"/>
                    <a:pt x="13577" y="2048"/>
                  </a:cubicBezTo>
                  <a:cubicBezTo>
                    <a:pt x="12960" y="2793"/>
                    <a:pt x="12343" y="2048"/>
                    <a:pt x="11726" y="2048"/>
                  </a:cubicBezTo>
                  <a:cubicBezTo>
                    <a:pt x="11109" y="2048"/>
                    <a:pt x="11109" y="2793"/>
                    <a:pt x="11109" y="2048"/>
                  </a:cubicBezTo>
                  <a:cubicBezTo>
                    <a:pt x="9874" y="1304"/>
                    <a:pt x="10491" y="1304"/>
                    <a:pt x="9257" y="1304"/>
                  </a:cubicBezTo>
                  <a:cubicBezTo>
                    <a:pt x="7406" y="2048"/>
                    <a:pt x="7406" y="559"/>
                    <a:pt x="6171" y="559"/>
                  </a:cubicBezTo>
                  <a:cubicBezTo>
                    <a:pt x="4937" y="-186"/>
                    <a:pt x="3703" y="-186"/>
                    <a:pt x="3086" y="559"/>
                  </a:cubicBezTo>
                  <a:cubicBezTo>
                    <a:pt x="3086" y="1304"/>
                    <a:pt x="1851" y="2048"/>
                    <a:pt x="3086" y="2793"/>
                  </a:cubicBezTo>
                  <a:cubicBezTo>
                    <a:pt x="3703" y="3538"/>
                    <a:pt x="3086" y="4283"/>
                    <a:pt x="1851" y="4283"/>
                  </a:cubicBezTo>
                  <a:cubicBezTo>
                    <a:pt x="617" y="4283"/>
                    <a:pt x="0" y="4283"/>
                    <a:pt x="0" y="5773"/>
                  </a:cubicBezTo>
                  <a:cubicBezTo>
                    <a:pt x="617" y="7262"/>
                    <a:pt x="1234" y="8007"/>
                    <a:pt x="1851" y="9497"/>
                  </a:cubicBezTo>
                  <a:cubicBezTo>
                    <a:pt x="3086" y="10986"/>
                    <a:pt x="3703" y="11731"/>
                    <a:pt x="4937" y="13966"/>
                  </a:cubicBezTo>
                  <a:cubicBezTo>
                    <a:pt x="5554" y="13221"/>
                    <a:pt x="5554" y="12476"/>
                    <a:pt x="6171" y="11731"/>
                  </a:cubicBezTo>
                  <a:cubicBezTo>
                    <a:pt x="6789" y="11731"/>
                    <a:pt x="6171" y="12476"/>
                    <a:pt x="6171" y="11731"/>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91" name="Shape 891"/>
            <p:cNvSpPr/>
            <p:nvPr/>
          </p:nvSpPr>
          <p:spPr>
            <a:xfrm>
              <a:off x="6038087" y="4288786"/>
              <a:ext cx="115913" cy="60610"/>
            </a:xfrm>
            <a:custGeom>
              <a:avLst/>
              <a:gdLst/>
              <a:ahLst/>
              <a:cxnLst>
                <a:cxn ang="0">
                  <a:pos x="wd2" y="hd2"/>
                </a:cxn>
                <a:cxn ang="5400000">
                  <a:pos x="wd2" y="hd2"/>
                </a:cxn>
                <a:cxn ang="10800000">
                  <a:pos x="wd2" y="hd2"/>
                </a:cxn>
                <a:cxn ang="16200000">
                  <a:pos x="wd2" y="hd2"/>
                </a:cxn>
              </a:cxnLst>
              <a:rect l="0" t="0" r="r" b="b"/>
              <a:pathLst>
                <a:path w="19531" h="21600" extrusionOk="0">
                  <a:moveTo>
                    <a:pt x="13500" y="15429"/>
                  </a:moveTo>
                  <a:cubicBezTo>
                    <a:pt x="14850" y="15429"/>
                    <a:pt x="21600" y="15429"/>
                    <a:pt x="18900" y="9257"/>
                  </a:cubicBezTo>
                  <a:cubicBezTo>
                    <a:pt x="16200" y="6171"/>
                    <a:pt x="18900" y="3086"/>
                    <a:pt x="18900" y="0"/>
                  </a:cubicBezTo>
                  <a:cubicBezTo>
                    <a:pt x="16200" y="0"/>
                    <a:pt x="12150" y="0"/>
                    <a:pt x="9450" y="0"/>
                  </a:cubicBezTo>
                  <a:cubicBezTo>
                    <a:pt x="6750" y="0"/>
                    <a:pt x="6750" y="3086"/>
                    <a:pt x="5400" y="0"/>
                  </a:cubicBezTo>
                  <a:cubicBezTo>
                    <a:pt x="2700" y="0"/>
                    <a:pt x="2700" y="0"/>
                    <a:pt x="0" y="3086"/>
                  </a:cubicBezTo>
                  <a:cubicBezTo>
                    <a:pt x="1350" y="6171"/>
                    <a:pt x="1350" y="9257"/>
                    <a:pt x="4050" y="9257"/>
                  </a:cubicBezTo>
                  <a:cubicBezTo>
                    <a:pt x="5400" y="9257"/>
                    <a:pt x="9450" y="9257"/>
                    <a:pt x="9450" y="9257"/>
                  </a:cubicBezTo>
                  <a:cubicBezTo>
                    <a:pt x="6750" y="15429"/>
                    <a:pt x="9450" y="18514"/>
                    <a:pt x="12150" y="21600"/>
                  </a:cubicBezTo>
                  <a:cubicBezTo>
                    <a:pt x="12150" y="21600"/>
                    <a:pt x="12150" y="15429"/>
                    <a:pt x="13500" y="15429"/>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92" name="Shape 892"/>
            <p:cNvSpPr/>
            <p:nvPr/>
          </p:nvSpPr>
          <p:spPr>
            <a:xfrm>
              <a:off x="6029903" y="4237926"/>
              <a:ext cx="120005" cy="27771"/>
            </a:xfrm>
            <a:custGeom>
              <a:avLst/>
              <a:gdLst/>
              <a:ahLst/>
              <a:cxnLst>
                <a:cxn ang="0">
                  <a:pos x="wd2" y="hd2"/>
                </a:cxn>
                <a:cxn ang="5400000">
                  <a:pos x="wd2" y="hd2"/>
                </a:cxn>
                <a:cxn ang="10800000">
                  <a:pos x="wd2" y="hd2"/>
                </a:cxn>
                <a:cxn ang="16200000">
                  <a:pos x="wd2" y="hd2"/>
                </a:cxn>
              </a:cxnLst>
              <a:rect l="0" t="0" r="r" b="b"/>
              <a:pathLst>
                <a:path w="21600" h="17318" extrusionOk="0">
                  <a:moveTo>
                    <a:pt x="5760" y="17318"/>
                  </a:moveTo>
                  <a:cubicBezTo>
                    <a:pt x="8640" y="11918"/>
                    <a:pt x="10080" y="6518"/>
                    <a:pt x="12960" y="11918"/>
                  </a:cubicBezTo>
                  <a:cubicBezTo>
                    <a:pt x="14400" y="11918"/>
                    <a:pt x="20160" y="17318"/>
                    <a:pt x="21600" y="6518"/>
                  </a:cubicBezTo>
                  <a:cubicBezTo>
                    <a:pt x="21600" y="11918"/>
                    <a:pt x="12960" y="-4282"/>
                    <a:pt x="11520" y="1118"/>
                  </a:cubicBezTo>
                  <a:cubicBezTo>
                    <a:pt x="7200" y="6518"/>
                    <a:pt x="1440" y="-4282"/>
                    <a:pt x="0" y="17318"/>
                  </a:cubicBezTo>
                  <a:cubicBezTo>
                    <a:pt x="2880" y="17318"/>
                    <a:pt x="4320" y="17318"/>
                    <a:pt x="5760" y="17318"/>
                  </a:cubicBezTo>
                  <a:cubicBezTo>
                    <a:pt x="7200" y="17318"/>
                    <a:pt x="5760" y="17318"/>
                    <a:pt x="5760" y="17318"/>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93" name="Shape 893"/>
            <p:cNvSpPr/>
            <p:nvPr/>
          </p:nvSpPr>
          <p:spPr>
            <a:xfrm>
              <a:off x="6019356" y="3636520"/>
              <a:ext cx="474197" cy="558061"/>
            </a:xfrm>
            <a:custGeom>
              <a:avLst/>
              <a:gdLst/>
              <a:ahLst/>
              <a:cxnLst>
                <a:cxn ang="0">
                  <a:pos x="wd2" y="hd2"/>
                </a:cxn>
                <a:cxn ang="5400000">
                  <a:pos x="wd2" y="hd2"/>
                </a:cxn>
                <a:cxn ang="10800000">
                  <a:pos x="wd2" y="hd2"/>
                </a:cxn>
                <a:cxn ang="16200000">
                  <a:pos x="wd2" y="hd2"/>
                </a:cxn>
              </a:cxnLst>
              <a:rect l="0" t="0" r="r" b="b"/>
              <a:pathLst>
                <a:path w="21338" h="20883" extrusionOk="0">
                  <a:moveTo>
                    <a:pt x="1538" y="18106"/>
                  </a:moveTo>
                  <a:cubicBezTo>
                    <a:pt x="2258" y="18106"/>
                    <a:pt x="4418" y="17471"/>
                    <a:pt x="5138" y="18106"/>
                  </a:cubicBezTo>
                  <a:cubicBezTo>
                    <a:pt x="5498" y="18424"/>
                    <a:pt x="5858" y="18424"/>
                    <a:pt x="6218" y="18741"/>
                  </a:cubicBezTo>
                  <a:cubicBezTo>
                    <a:pt x="6578" y="19376"/>
                    <a:pt x="6938" y="19694"/>
                    <a:pt x="7298" y="20012"/>
                  </a:cubicBezTo>
                  <a:cubicBezTo>
                    <a:pt x="7658" y="20329"/>
                    <a:pt x="9098" y="21600"/>
                    <a:pt x="9458" y="20329"/>
                  </a:cubicBezTo>
                  <a:cubicBezTo>
                    <a:pt x="9818" y="18424"/>
                    <a:pt x="10538" y="20647"/>
                    <a:pt x="11258" y="20329"/>
                  </a:cubicBezTo>
                  <a:cubicBezTo>
                    <a:pt x="11618" y="19694"/>
                    <a:pt x="11618" y="19694"/>
                    <a:pt x="12338" y="19694"/>
                  </a:cubicBezTo>
                  <a:cubicBezTo>
                    <a:pt x="13058" y="19694"/>
                    <a:pt x="13418" y="19694"/>
                    <a:pt x="13778" y="19694"/>
                  </a:cubicBezTo>
                  <a:cubicBezTo>
                    <a:pt x="14498" y="19376"/>
                    <a:pt x="15218" y="19376"/>
                    <a:pt x="15578" y="19376"/>
                  </a:cubicBezTo>
                  <a:cubicBezTo>
                    <a:pt x="16658" y="19376"/>
                    <a:pt x="17738" y="19376"/>
                    <a:pt x="18818" y="19376"/>
                  </a:cubicBezTo>
                  <a:cubicBezTo>
                    <a:pt x="19178" y="19376"/>
                    <a:pt x="20258" y="19694"/>
                    <a:pt x="20618" y="19376"/>
                  </a:cubicBezTo>
                  <a:cubicBezTo>
                    <a:pt x="20978" y="19376"/>
                    <a:pt x="20618" y="17471"/>
                    <a:pt x="20618" y="17153"/>
                  </a:cubicBezTo>
                  <a:cubicBezTo>
                    <a:pt x="20258" y="15247"/>
                    <a:pt x="19898" y="13659"/>
                    <a:pt x="19898" y="12071"/>
                  </a:cubicBezTo>
                  <a:cubicBezTo>
                    <a:pt x="19538" y="9212"/>
                    <a:pt x="18818" y="6671"/>
                    <a:pt x="18458" y="3812"/>
                  </a:cubicBezTo>
                  <a:cubicBezTo>
                    <a:pt x="19538" y="3812"/>
                    <a:pt x="20618" y="3812"/>
                    <a:pt x="21338" y="3812"/>
                  </a:cubicBezTo>
                  <a:cubicBezTo>
                    <a:pt x="19178" y="2541"/>
                    <a:pt x="17018" y="1271"/>
                    <a:pt x="15218" y="0"/>
                  </a:cubicBezTo>
                  <a:cubicBezTo>
                    <a:pt x="15218" y="318"/>
                    <a:pt x="15218" y="2224"/>
                    <a:pt x="14858" y="2224"/>
                  </a:cubicBezTo>
                  <a:cubicBezTo>
                    <a:pt x="14498" y="2224"/>
                    <a:pt x="13778" y="2224"/>
                    <a:pt x="13058" y="2224"/>
                  </a:cubicBezTo>
                  <a:cubicBezTo>
                    <a:pt x="12338" y="2224"/>
                    <a:pt x="11258" y="2224"/>
                    <a:pt x="10178" y="2224"/>
                  </a:cubicBezTo>
                  <a:cubicBezTo>
                    <a:pt x="10178" y="2224"/>
                    <a:pt x="9098" y="2224"/>
                    <a:pt x="9098" y="2224"/>
                  </a:cubicBezTo>
                  <a:cubicBezTo>
                    <a:pt x="8738" y="2541"/>
                    <a:pt x="9098" y="3494"/>
                    <a:pt x="9098" y="3812"/>
                  </a:cubicBezTo>
                  <a:cubicBezTo>
                    <a:pt x="9098" y="4447"/>
                    <a:pt x="9098" y="5400"/>
                    <a:pt x="9098" y="6035"/>
                  </a:cubicBezTo>
                  <a:cubicBezTo>
                    <a:pt x="9098" y="6988"/>
                    <a:pt x="6938" y="6671"/>
                    <a:pt x="6938" y="7941"/>
                  </a:cubicBezTo>
                  <a:cubicBezTo>
                    <a:pt x="6938" y="8259"/>
                    <a:pt x="7298" y="9847"/>
                    <a:pt x="6938" y="10165"/>
                  </a:cubicBezTo>
                  <a:cubicBezTo>
                    <a:pt x="6938" y="10165"/>
                    <a:pt x="5858" y="10165"/>
                    <a:pt x="5498" y="10165"/>
                  </a:cubicBezTo>
                  <a:cubicBezTo>
                    <a:pt x="4058" y="10165"/>
                    <a:pt x="2258" y="10165"/>
                    <a:pt x="818" y="10165"/>
                  </a:cubicBezTo>
                  <a:cubicBezTo>
                    <a:pt x="458" y="10165"/>
                    <a:pt x="-262" y="9847"/>
                    <a:pt x="98" y="10482"/>
                  </a:cubicBezTo>
                  <a:cubicBezTo>
                    <a:pt x="458" y="10800"/>
                    <a:pt x="818" y="11118"/>
                    <a:pt x="1178" y="11435"/>
                  </a:cubicBezTo>
                  <a:cubicBezTo>
                    <a:pt x="1538" y="12071"/>
                    <a:pt x="1178" y="12706"/>
                    <a:pt x="818" y="13024"/>
                  </a:cubicBezTo>
                  <a:cubicBezTo>
                    <a:pt x="818" y="13976"/>
                    <a:pt x="1898" y="14294"/>
                    <a:pt x="1898" y="15247"/>
                  </a:cubicBezTo>
                  <a:cubicBezTo>
                    <a:pt x="2258" y="16200"/>
                    <a:pt x="1178" y="17471"/>
                    <a:pt x="818" y="18424"/>
                  </a:cubicBezTo>
                  <a:cubicBezTo>
                    <a:pt x="1178" y="18424"/>
                    <a:pt x="1178" y="18106"/>
                    <a:pt x="1538" y="18106"/>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94" name="Shape 894"/>
            <p:cNvSpPr/>
            <p:nvPr/>
          </p:nvSpPr>
          <p:spPr>
            <a:xfrm>
              <a:off x="6019874" y="4117397"/>
              <a:ext cx="225491" cy="183783"/>
            </a:xfrm>
            <a:custGeom>
              <a:avLst/>
              <a:gdLst/>
              <a:ahLst/>
              <a:cxnLst>
                <a:cxn ang="0">
                  <a:pos x="wd2" y="hd2"/>
                </a:cxn>
                <a:cxn ang="5400000">
                  <a:pos x="wd2" y="hd2"/>
                </a:cxn>
                <a:cxn ang="10800000">
                  <a:pos x="wd2" y="hd2"/>
                </a:cxn>
                <a:cxn ang="16200000">
                  <a:pos x="wd2" y="hd2"/>
                </a:cxn>
              </a:cxnLst>
              <a:rect l="0" t="0" r="r" b="b"/>
              <a:pathLst>
                <a:path w="21009" h="20528" extrusionOk="0">
                  <a:moveTo>
                    <a:pt x="5368" y="20139"/>
                  </a:moveTo>
                  <a:cubicBezTo>
                    <a:pt x="6112" y="20139"/>
                    <a:pt x="6112" y="19200"/>
                    <a:pt x="6857" y="19200"/>
                  </a:cubicBezTo>
                  <a:cubicBezTo>
                    <a:pt x="8347" y="19200"/>
                    <a:pt x="9092" y="19200"/>
                    <a:pt x="10581" y="19200"/>
                  </a:cubicBezTo>
                  <a:cubicBezTo>
                    <a:pt x="12071" y="19200"/>
                    <a:pt x="14306" y="18261"/>
                    <a:pt x="16540" y="19200"/>
                  </a:cubicBezTo>
                  <a:cubicBezTo>
                    <a:pt x="17285" y="20139"/>
                    <a:pt x="18030" y="21078"/>
                    <a:pt x="19519" y="20139"/>
                  </a:cubicBezTo>
                  <a:cubicBezTo>
                    <a:pt x="21009" y="20139"/>
                    <a:pt x="21009" y="19200"/>
                    <a:pt x="21009" y="17321"/>
                  </a:cubicBezTo>
                  <a:cubicBezTo>
                    <a:pt x="21009" y="15443"/>
                    <a:pt x="18030" y="14504"/>
                    <a:pt x="18030" y="12626"/>
                  </a:cubicBezTo>
                  <a:cubicBezTo>
                    <a:pt x="18030" y="12626"/>
                    <a:pt x="18030" y="8869"/>
                    <a:pt x="18030" y="8869"/>
                  </a:cubicBezTo>
                  <a:cubicBezTo>
                    <a:pt x="17285" y="8869"/>
                    <a:pt x="14306" y="4174"/>
                    <a:pt x="13561" y="3235"/>
                  </a:cubicBezTo>
                  <a:cubicBezTo>
                    <a:pt x="11326" y="417"/>
                    <a:pt x="9092" y="-522"/>
                    <a:pt x="6112" y="417"/>
                  </a:cubicBezTo>
                  <a:cubicBezTo>
                    <a:pt x="5368" y="417"/>
                    <a:pt x="3133" y="-522"/>
                    <a:pt x="3133" y="417"/>
                  </a:cubicBezTo>
                  <a:cubicBezTo>
                    <a:pt x="2388" y="1356"/>
                    <a:pt x="899" y="3235"/>
                    <a:pt x="899" y="5113"/>
                  </a:cubicBezTo>
                  <a:cubicBezTo>
                    <a:pt x="1643" y="6991"/>
                    <a:pt x="1643" y="7930"/>
                    <a:pt x="154" y="8869"/>
                  </a:cubicBezTo>
                  <a:cubicBezTo>
                    <a:pt x="-591" y="8869"/>
                    <a:pt x="1643" y="10748"/>
                    <a:pt x="899" y="10748"/>
                  </a:cubicBezTo>
                  <a:cubicBezTo>
                    <a:pt x="2388" y="11687"/>
                    <a:pt x="899" y="11687"/>
                    <a:pt x="899" y="12626"/>
                  </a:cubicBezTo>
                  <a:cubicBezTo>
                    <a:pt x="899" y="12626"/>
                    <a:pt x="1643" y="13565"/>
                    <a:pt x="2388" y="13565"/>
                  </a:cubicBezTo>
                  <a:cubicBezTo>
                    <a:pt x="2388" y="14504"/>
                    <a:pt x="5368" y="13565"/>
                    <a:pt x="6112" y="13565"/>
                  </a:cubicBezTo>
                  <a:cubicBezTo>
                    <a:pt x="6857" y="13565"/>
                    <a:pt x="6857" y="12626"/>
                    <a:pt x="6857" y="12626"/>
                  </a:cubicBezTo>
                  <a:cubicBezTo>
                    <a:pt x="7602" y="12626"/>
                    <a:pt x="12071" y="15443"/>
                    <a:pt x="12071" y="14504"/>
                  </a:cubicBezTo>
                  <a:cubicBezTo>
                    <a:pt x="11326" y="16382"/>
                    <a:pt x="8347" y="15443"/>
                    <a:pt x="7602" y="15443"/>
                  </a:cubicBezTo>
                  <a:cubicBezTo>
                    <a:pt x="6112" y="14504"/>
                    <a:pt x="5368" y="16382"/>
                    <a:pt x="3878" y="16382"/>
                  </a:cubicBezTo>
                  <a:cubicBezTo>
                    <a:pt x="1643" y="16382"/>
                    <a:pt x="154" y="16382"/>
                    <a:pt x="1643" y="19200"/>
                  </a:cubicBezTo>
                  <a:cubicBezTo>
                    <a:pt x="1643" y="20139"/>
                    <a:pt x="2388" y="19200"/>
                    <a:pt x="3133" y="19200"/>
                  </a:cubicBezTo>
                  <a:cubicBezTo>
                    <a:pt x="3878" y="19200"/>
                    <a:pt x="4623" y="20139"/>
                    <a:pt x="5368" y="20139"/>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95" name="Shape 895"/>
            <p:cNvSpPr/>
            <p:nvPr/>
          </p:nvSpPr>
          <p:spPr>
            <a:xfrm>
              <a:off x="6215364" y="3736465"/>
              <a:ext cx="657515" cy="654097"/>
            </a:xfrm>
            <a:custGeom>
              <a:avLst/>
              <a:gdLst/>
              <a:ahLst/>
              <a:cxnLst>
                <a:cxn ang="0">
                  <a:pos x="wd2" y="hd2"/>
                </a:cxn>
                <a:cxn ang="5400000">
                  <a:pos x="wd2" y="hd2"/>
                </a:cxn>
                <a:cxn ang="10800000">
                  <a:pos x="wd2" y="hd2"/>
                </a:cxn>
                <a:cxn ang="16200000">
                  <a:pos x="wd2" y="hd2"/>
                </a:cxn>
              </a:cxnLst>
              <a:rect l="0" t="0" r="r" b="b"/>
              <a:pathLst>
                <a:path w="21168" h="21377" extrusionOk="0">
                  <a:moveTo>
                    <a:pt x="6943" y="123"/>
                  </a:moveTo>
                  <a:cubicBezTo>
                    <a:pt x="7457" y="4277"/>
                    <a:pt x="7971" y="8431"/>
                    <a:pt x="8486" y="12308"/>
                  </a:cubicBezTo>
                  <a:cubicBezTo>
                    <a:pt x="8486" y="12861"/>
                    <a:pt x="9000" y="13692"/>
                    <a:pt x="8229" y="13692"/>
                  </a:cubicBezTo>
                  <a:cubicBezTo>
                    <a:pt x="7200" y="13692"/>
                    <a:pt x="5914" y="13692"/>
                    <a:pt x="4886" y="13692"/>
                  </a:cubicBezTo>
                  <a:cubicBezTo>
                    <a:pt x="4371" y="13692"/>
                    <a:pt x="4114" y="13692"/>
                    <a:pt x="3857" y="13692"/>
                  </a:cubicBezTo>
                  <a:cubicBezTo>
                    <a:pt x="3600" y="13692"/>
                    <a:pt x="3343" y="13969"/>
                    <a:pt x="3086" y="13969"/>
                  </a:cubicBezTo>
                  <a:cubicBezTo>
                    <a:pt x="2829" y="14246"/>
                    <a:pt x="2571" y="13969"/>
                    <a:pt x="2057" y="13969"/>
                  </a:cubicBezTo>
                  <a:cubicBezTo>
                    <a:pt x="1800" y="13969"/>
                    <a:pt x="1800" y="14523"/>
                    <a:pt x="1543" y="14246"/>
                  </a:cubicBezTo>
                  <a:cubicBezTo>
                    <a:pt x="1286" y="14246"/>
                    <a:pt x="1029" y="13692"/>
                    <a:pt x="771" y="13692"/>
                  </a:cubicBezTo>
                  <a:cubicBezTo>
                    <a:pt x="514" y="13692"/>
                    <a:pt x="514" y="15354"/>
                    <a:pt x="0" y="15077"/>
                  </a:cubicBezTo>
                  <a:cubicBezTo>
                    <a:pt x="0" y="15354"/>
                    <a:pt x="0" y="15908"/>
                    <a:pt x="0" y="16184"/>
                  </a:cubicBezTo>
                  <a:cubicBezTo>
                    <a:pt x="0" y="16738"/>
                    <a:pt x="514" y="16738"/>
                    <a:pt x="771" y="17292"/>
                  </a:cubicBezTo>
                  <a:cubicBezTo>
                    <a:pt x="1029" y="17569"/>
                    <a:pt x="771" y="18123"/>
                    <a:pt x="1029" y="18400"/>
                  </a:cubicBezTo>
                  <a:cubicBezTo>
                    <a:pt x="1286" y="18954"/>
                    <a:pt x="1543" y="18400"/>
                    <a:pt x="1800" y="18677"/>
                  </a:cubicBezTo>
                  <a:cubicBezTo>
                    <a:pt x="1800" y="18954"/>
                    <a:pt x="2571" y="18677"/>
                    <a:pt x="2829" y="18677"/>
                  </a:cubicBezTo>
                  <a:cubicBezTo>
                    <a:pt x="3086" y="18677"/>
                    <a:pt x="3600" y="18123"/>
                    <a:pt x="3857" y="18123"/>
                  </a:cubicBezTo>
                  <a:cubicBezTo>
                    <a:pt x="4371" y="18677"/>
                    <a:pt x="4629" y="20061"/>
                    <a:pt x="5143" y="20615"/>
                  </a:cubicBezTo>
                  <a:cubicBezTo>
                    <a:pt x="5143" y="20615"/>
                    <a:pt x="4886" y="21169"/>
                    <a:pt x="5143" y="21169"/>
                  </a:cubicBezTo>
                  <a:cubicBezTo>
                    <a:pt x="5400" y="21446"/>
                    <a:pt x="5657" y="20892"/>
                    <a:pt x="5914" y="21169"/>
                  </a:cubicBezTo>
                  <a:cubicBezTo>
                    <a:pt x="6171" y="21446"/>
                    <a:pt x="6686" y="21446"/>
                    <a:pt x="6943" y="21169"/>
                  </a:cubicBezTo>
                  <a:cubicBezTo>
                    <a:pt x="7457" y="20615"/>
                    <a:pt x="7457" y="21169"/>
                    <a:pt x="7714" y="21169"/>
                  </a:cubicBezTo>
                  <a:cubicBezTo>
                    <a:pt x="8486" y="21169"/>
                    <a:pt x="9000" y="20061"/>
                    <a:pt x="9000" y="19508"/>
                  </a:cubicBezTo>
                  <a:cubicBezTo>
                    <a:pt x="9000" y="19231"/>
                    <a:pt x="8486" y="19231"/>
                    <a:pt x="9000" y="18954"/>
                  </a:cubicBezTo>
                  <a:cubicBezTo>
                    <a:pt x="9257" y="18677"/>
                    <a:pt x="9771" y="18954"/>
                    <a:pt x="10029" y="18400"/>
                  </a:cubicBezTo>
                  <a:cubicBezTo>
                    <a:pt x="10029" y="18123"/>
                    <a:pt x="10286" y="17569"/>
                    <a:pt x="10286" y="17292"/>
                  </a:cubicBezTo>
                  <a:cubicBezTo>
                    <a:pt x="10543" y="16738"/>
                    <a:pt x="10543" y="16461"/>
                    <a:pt x="10800" y="17015"/>
                  </a:cubicBezTo>
                  <a:cubicBezTo>
                    <a:pt x="11571" y="17569"/>
                    <a:pt x="12086" y="15354"/>
                    <a:pt x="12600" y="15631"/>
                  </a:cubicBezTo>
                  <a:cubicBezTo>
                    <a:pt x="12857" y="15631"/>
                    <a:pt x="12857" y="15631"/>
                    <a:pt x="13114" y="15631"/>
                  </a:cubicBezTo>
                  <a:cubicBezTo>
                    <a:pt x="13114" y="15631"/>
                    <a:pt x="13371" y="15354"/>
                    <a:pt x="13371" y="15354"/>
                  </a:cubicBezTo>
                  <a:cubicBezTo>
                    <a:pt x="13629" y="15077"/>
                    <a:pt x="13886" y="15077"/>
                    <a:pt x="14143" y="14800"/>
                  </a:cubicBezTo>
                  <a:cubicBezTo>
                    <a:pt x="14914" y="13969"/>
                    <a:pt x="15686" y="14800"/>
                    <a:pt x="16714" y="14523"/>
                  </a:cubicBezTo>
                  <a:cubicBezTo>
                    <a:pt x="17229" y="14523"/>
                    <a:pt x="17486" y="14246"/>
                    <a:pt x="18000" y="14246"/>
                  </a:cubicBezTo>
                  <a:cubicBezTo>
                    <a:pt x="18771" y="14246"/>
                    <a:pt x="19543" y="14246"/>
                    <a:pt x="20057" y="13969"/>
                  </a:cubicBezTo>
                  <a:cubicBezTo>
                    <a:pt x="21600" y="13415"/>
                    <a:pt x="21086" y="9815"/>
                    <a:pt x="21086" y="8431"/>
                  </a:cubicBezTo>
                  <a:cubicBezTo>
                    <a:pt x="20829" y="8708"/>
                    <a:pt x="20057" y="9261"/>
                    <a:pt x="19800" y="8708"/>
                  </a:cubicBezTo>
                  <a:cubicBezTo>
                    <a:pt x="19543" y="8431"/>
                    <a:pt x="20057" y="7877"/>
                    <a:pt x="19800" y="7600"/>
                  </a:cubicBezTo>
                  <a:cubicBezTo>
                    <a:pt x="19543" y="7046"/>
                    <a:pt x="18514" y="7323"/>
                    <a:pt x="18000" y="7046"/>
                  </a:cubicBezTo>
                  <a:cubicBezTo>
                    <a:pt x="17486" y="7046"/>
                    <a:pt x="17229" y="6215"/>
                    <a:pt x="16971" y="5938"/>
                  </a:cubicBezTo>
                  <a:cubicBezTo>
                    <a:pt x="16971" y="5661"/>
                    <a:pt x="16714" y="5384"/>
                    <a:pt x="16200" y="5384"/>
                  </a:cubicBezTo>
                  <a:cubicBezTo>
                    <a:pt x="15686" y="4831"/>
                    <a:pt x="14914" y="4277"/>
                    <a:pt x="14400" y="3723"/>
                  </a:cubicBezTo>
                  <a:cubicBezTo>
                    <a:pt x="12857" y="2892"/>
                    <a:pt x="11314" y="1784"/>
                    <a:pt x="10029" y="677"/>
                  </a:cubicBezTo>
                  <a:cubicBezTo>
                    <a:pt x="9771" y="677"/>
                    <a:pt x="9257" y="123"/>
                    <a:pt x="9000" y="123"/>
                  </a:cubicBezTo>
                  <a:cubicBezTo>
                    <a:pt x="8486" y="-154"/>
                    <a:pt x="7714" y="123"/>
                    <a:pt x="6943" y="123"/>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96" name="Shape 896"/>
            <p:cNvSpPr/>
            <p:nvPr/>
          </p:nvSpPr>
          <p:spPr>
            <a:xfrm>
              <a:off x="7659057" y="3425830"/>
              <a:ext cx="435450" cy="456011"/>
            </a:xfrm>
            <a:custGeom>
              <a:avLst/>
              <a:gdLst/>
              <a:ahLst/>
              <a:cxnLst>
                <a:cxn ang="0">
                  <a:pos x="wd2" y="hd2"/>
                </a:cxn>
                <a:cxn ang="5400000">
                  <a:pos x="wd2" y="hd2"/>
                </a:cxn>
                <a:cxn ang="10800000">
                  <a:pos x="wd2" y="hd2"/>
                </a:cxn>
                <a:cxn ang="16200000">
                  <a:pos x="wd2" y="hd2"/>
                </a:cxn>
              </a:cxnLst>
              <a:rect l="0" t="0" r="r" b="b"/>
              <a:pathLst>
                <a:path w="21288" h="21600" extrusionOk="0">
                  <a:moveTo>
                    <a:pt x="17361" y="21600"/>
                  </a:moveTo>
                  <a:cubicBezTo>
                    <a:pt x="17753" y="21600"/>
                    <a:pt x="17753" y="20400"/>
                    <a:pt x="18539" y="20400"/>
                  </a:cubicBezTo>
                  <a:cubicBezTo>
                    <a:pt x="19717" y="20400"/>
                    <a:pt x="18932" y="19600"/>
                    <a:pt x="19717" y="19200"/>
                  </a:cubicBezTo>
                  <a:cubicBezTo>
                    <a:pt x="20895" y="18800"/>
                    <a:pt x="20895" y="18800"/>
                    <a:pt x="20895" y="17600"/>
                  </a:cubicBezTo>
                  <a:cubicBezTo>
                    <a:pt x="20503" y="16800"/>
                    <a:pt x="20503" y="16800"/>
                    <a:pt x="21288" y="16800"/>
                  </a:cubicBezTo>
                  <a:cubicBezTo>
                    <a:pt x="20895" y="16800"/>
                    <a:pt x="19717" y="14800"/>
                    <a:pt x="19324" y="14400"/>
                  </a:cubicBezTo>
                  <a:cubicBezTo>
                    <a:pt x="18932" y="12800"/>
                    <a:pt x="18146" y="11200"/>
                    <a:pt x="17361" y="10000"/>
                  </a:cubicBezTo>
                  <a:cubicBezTo>
                    <a:pt x="16575" y="8800"/>
                    <a:pt x="16183" y="7200"/>
                    <a:pt x="15397" y="6400"/>
                  </a:cubicBezTo>
                  <a:cubicBezTo>
                    <a:pt x="15004" y="6000"/>
                    <a:pt x="14219" y="3600"/>
                    <a:pt x="14612" y="3200"/>
                  </a:cubicBezTo>
                  <a:cubicBezTo>
                    <a:pt x="14612" y="3200"/>
                    <a:pt x="17753" y="8800"/>
                    <a:pt x="18146" y="8800"/>
                  </a:cubicBezTo>
                  <a:cubicBezTo>
                    <a:pt x="18539" y="8800"/>
                    <a:pt x="18932" y="7600"/>
                    <a:pt x="18932" y="7600"/>
                  </a:cubicBezTo>
                  <a:cubicBezTo>
                    <a:pt x="18932" y="6800"/>
                    <a:pt x="18932" y="6000"/>
                    <a:pt x="18539" y="5600"/>
                  </a:cubicBezTo>
                  <a:cubicBezTo>
                    <a:pt x="18539" y="4000"/>
                    <a:pt x="18146" y="2400"/>
                    <a:pt x="18146" y="800"/>
                  </a:cubicBezTo>
                  <a:cubicBezTo>
                    <a:pt x="17361" y="1600"/>
                    <a:pt x="15397" y="1600"/>
                    <a:pt x="14612" y="800"/>
                  </a:cubicBezTo>
                  <a:cubicBezTo>
                    <a:pt x="13041" y="0"/>
                    <a:pt x="11077" y="400"/>
                    <a:pt x="9506" y="1200"/>
                  </a:cubicBezTo>
                  <a:cubicBezTo>
                    <a:pt x="8328" y="2000"/>
                    <a:pt x="7150" y="1600"/>
                    <a:pt x="5972" y="1200"/>
                  </a:cubicBezTo>
                  <a:cubicBezTo>
                    <a:pt x="4401" y="800"/>
                    <a:pt x="2830" y="800"/>
                    <a:pt x="1259" y="400"/>
                  </a:cubicBezTo>
                  <a:cubicBezTo>
                    <a:pt x="1259" y="400"/>
                    <a:pt x="866" y="0"/>
                    <a:pt x="866" y="0"/>
                  </a:cubicBezTo>
                  <a:cubicBezTo>
                    <a:pt x="473" y="400"/>
                    <a:pt x="473" y="800"/>
                    <a:pt x="81" y="1200"/>
                  </a:cubicBezTo>
                  <a:cubicBezTo>
                    <a:pt x="-312" y="1600"/>
                    <a:pt x="866" y="2000"/>
                    <a:pt x="473" y="2800"/>
                  </a:cubicBezTo>
                  <a:cubicBezTo>
                    <a:pt x="81" y="3200"/>
                    <a:pt x="81" y="3600"/>
                    <a:pt x="81" y="4400"/>
                  </a:cubicBezTo>
                  <a:cubicBezTo>
                    <a:pt x="473" y="4400"/>
                    <a:pt x="473" y="4800"/>
                    <a:pt x="473" y="5200"/>
                  </a:cubicBezTo>
                  <a:cubicBezTo>
                    <a:pt x="473" y="6800"/>
                    <a:pt x="473" y="8400"/>
                    <a:pt x="473" y="10000"/>
                  </a:cubicBezTo>
                  <a:cubicBezTo>
                    <a:pt x="473" y="11200"/>
                    <a:pt x="473" y="20800"/>
                    <a:pt x="473" y="20800"/>
                  </a:cubicBezTo>
                  <a:cubicBezTo>
                    <a:pt x="4793" y="20800"/>
                    <a:pt x="8721" y="20800"/>
                    <a:pt x="13041" y="20800"/>
                  </a:cubicBezTo>
                  <a:cubicBezTo>
                    <a:pt x="13826" y="20800"/>
                    <a:pt x="14612" y="20800"/>
                    <a:pt x="15397" y="20800"/>
                  </a:cubicBezTo>
                  <a:cubicBezTo>
                    <a:pt x="16183" y="20800"/>
                    <a:pt x="16575" y="21600"/>
                    <a:pt x="17361" y="21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97" name="Shape 897"/>
            <p:cNvSpPr/>
            <p:nvPr/>
          </p:nvSpPr>
          <p:spPr>
            <a:xfrm>
              <a:off x="7000869" y="3163195"/>
              <a:ext cx="158161" cy="329021"/>
            </a:xfrm>
            <a:custGeom>
              <a:avLst/>
              <a:gdLst/>
              <a:ahLst/>
              <a:cxnLst>
                <a:cxn ang="0">
                  <a:pos x="wd2" y="hd2"/>
                </a:cxn>
                <a:cxn ang="5400000">
                  <a:pos x="wd2" y="hd2"/>
                </a:cxn>
                <a:cxn ang="10800000">
                  <a:pos x="wd2" y="hd2"/>
                </a:cxn>
                <a:cxn ang="16200000">
                  <a:pos x="wd2" y="hd2"/>
                </a:cxn>
              </a:cxnLst>
              <a:rect l="0" t="0" r="r" b="b"/>
              <a:pathLst>
                <a:path w="21229" h="21600" extrusionOk="0">
                  <a:moveTo>
                    <a:pt x="14749" y="18831"/>
                  </a:moveTo>
                  <a:cubicBezTo>
                    <a:pt x="12589" y="17723"/>
                    <a:pt x="16909" y="16615"/>
                    <a:pt x="17989" y="16615"/>
                  </a:cubicBezTo>
                  <a:cubicBezTo>
                    <a:pt x="20149" y="16062"/>
                    <a:pt x="21229" y="15508"/>
                    <a:pt x="21229" y="14954"/>
                  </a:cubicBezTo>
                  <a:cubicBezTo>
                    <a:pt x="21229" y="14400"/>
                    <a:pt x="21229" y="13846"/>
                    <a:pt x="21229" y="13292"/>
                  </a:cubicBezTo>
                  <a:cubicBezTo>
                    <a:pt x="21229" y="12738"/>
                    <a:pt x="20149" y="12738"/>
                    <a:pt x="20149" y="12738"/>
                  </a:cubicBezTo>
                  <a:cubicBezTo>
                    <a:pt x="19069" y="12185"/>
                    <a:pt x="19069" y="11631"/>
                    <a:pt x="17989" y="11077"/>
                  </a:cubicBezTo>
                  <a:cubicBezTo>
                    <a:pt x="16909" y="11077"/>
                    <a:pt x="15829" y="11631"/>
                    <a:pt x="14749" y="11077"/>
                  </a:cubicBezTo>
                  <a:cubicBezTo>
                    <a:pt x="11509" y="9969"/>
                    <a:pt x="14749" y="9415"/>
                    <a:pt x="16909" y="8862"/>
                  </a:cubicBezTo>
                  <a:cubicBezTo>
                    <a:pt x="19069" y="8308"/>
                    <a:pt x="20149" y="6646"/>
                    <a:pt x="17989" y="5538"/>
                  </a:cubicBezTo>
                  <a:cubicBezTo>
                    <a:pt x="17989" y="4985"/>
                    <a:pt x="14749" y="3877"/>
                    <a:pt x="15829" y="3323"/>
                  </a:cubicBezTo>
                  <a:cubicBezTo>
                    <a:pt x="16909" y="2769"/>
                    <a:pt x="17989" y="2769"/>
                    <a:pt x="19069" y="2215"/>
                  </a:cubicBezTo>
                  <a:cubicBezTo>
                    <a:pt x="19069" y="2215"/>
                    <a:pt x="19069" y="554"/>
                    <a:pt x="19069" y="554"/>
                  </a:cubicBezTo>
                  <a:cubicBezTo>
                    <a:pt x="17989" y="554"/>
                    <a:pt x="16909" y="2215"/>
                    <a:pt x="15829" y="1662"/>
                  </a:cubicBezTo>
                  <a:cubicBezTo>
                    <a:pt x="15829" y="1662"/>
                    <a:pt x="14749" y="1108"/>
                    <a:pt x="14749" y="1108"/>
                  </a:cubicBezTo>
                  <a:cubicBezTo>
                    <a:pt x="13669" y="554"/>
                    <a:pt x="12589" y="0"/>
                    <a:pt x="11509" y="0"/>
                  </a:cubicBezTo>
                  <a:cubicBezTo>
                    <a:pt x="9349" y="554"/>
                    <a:pt x="6109" y="1108"/>
                    <a:pt x="5029" y="2215"/>
                  </a:cubicBezTo>
                  <a:cubicBezTo>
                    <a:pt x="2869" y="4431"/>
                    <a:pt x="5029" y="7754"/>
                    <a:pt x="1789" y="9415"/>
                  </a:cubicBezTo>
                  <a:cubicBezTo>
                    <a:pt x="-371" y="10523"/>
                    <a:pt x="-371" y="10523"/>
                    <a:pt x="709" y="11631"/>
                  </a:cubicBezTo>
                  <a:cubicBezTo>
                    <a:pt x="709" y="12738"/>
                    <a:pt x="3949" y="13292"/>
                    <a:pt x="3949" y="14400"/>
                  </a:cubicBezTo>
                  <a:cubicBezTo>
                    <a:pt x="5029" y="15508"/>
                    <a:pt x="8269" y="16062"/>
                    <a:pt x="8269" y="16615"/>
                  </a:cubicBezTo>
                  <a:cubicBezTo>
                    <a:pt x="9349" y="18277"/>
                    <a:pt x="10429" y="20492"/>
                    <a:pt x="10429" y="21600"/>
                  </a:cubicBezTo>
                  <a:cubicBezTo>
                    <a:pt x="12589" y="21600"/>
                    <a:pt x="16909" y="20492"/>
                    <a:pt x="14749" y="18831"/>
                  </a:cubicBezTo>
                  <a:cubicBezTo>
                    <a:pt x="13669" y="18277"/>
                    <a:pt x="15829" y="19385"/>
                    <a:pt x="14749" y="18831"/>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98" name="Shape 898"/>
            <p:cNvSpPr/>
            <p:nvPr/>
          </p:nvSpPr>
          <p:spPr>
            <a:xfrm>
              <a:off x="7075398" y="3356564"/>
              <a:ext cx="601829" cy="620521"/>
            </a:xfrm>
            <a:custGeom>
              <a:avLst/>
              <a:gdLst/>
              <a:ahLst/>
              <a:cxnLst>
                <a:cxn ang="0">
                  <a:pos x="wd2" y="hd2"/>
                </a:cxn>
                <a:cxn ang="5400000">
                  <a:pos x="wd2" y="hd2"/>
                </a:cxn>
                <a:cxn ang="10800000">
                  <a:pos x="wd2" y="hd2"/>
                </a:cxn>
                <a:cxn ang="16200000">
                  <a:pos x="wd2" y="hd2"/>
                </a:cxn>
              </a:cxnLst>
              <a:rect l="0" t="0" r="r" b="b"/>
              <a:pathLst>
                <a:path w="21374" h="21600" extrusionOk="0">
                  <a:moveTo>
                    <a:pt x="5742" y="16274"/>
                  </a:moveTo>
                  <a:cubicBezTo>
                    <a:pt x="5742" y="16570"/>
                    <a:pt x="6595" y="17162"/>
                    <a:pt x="6879" y="16866"/>
                  </a:cubicBezTo>
                  <a:cubicBezTo>
                    <a:pt x="7163" y="16570"/>
                    <a:pt x="7448" y="16570"/>
                    <a:pt x="7732" y="16274"/>
                  </a:cubicBezTo>
                  <a:cubicBezTo>
                    <a:pt x="8016" y="16274"/>
                    <a:pt x="8869" y="15682"/>
                    <a:pt x="9153" y="15682"/>
                  </a:cubicBezTo>
                  <a:cubicBezTo>
                    <a:pt x="10290" y="16274"/>
                    <a:pt x="11142" y="16866"/>
                    <a:pt x="12279" y="17458"/>
                  </a:cubicBezTo>
                  <a:cubicBezTo>
                    <a:pt x="14837" y="18937"/>
                    <a:pt x="17111" y="20416"/>
                    <a:pt x="19669" y="21600"/>
                  </a:cubicBezTo>
                  <a:cubicBezTo>
                    <a:pt x="19669" y="21008"/>
                    <a:pt x="19385" y="21008"/>
                    <a:pt x="19953" y="21008"/>
                  </a:cubicBezTo>
                  <a:cubicBezTo>
                    <a:pt x="19953" y="21008"/>
                    <a:pt x="21090" y="21008"/>
                    <a:pt x="21090" y="21008"/>
                  </a:cubicBezTo>
                  <a:cubicBezTo>
                    <a:pt x="21090" y="20416"/>
                    <a:pt x="21090" y="20121"/>
                    <a:pt x="21090" y="19529"/>
                  </a:cubicBezTo>
                  <a:cubicBezTo>
                    <a:pt x="21090" y="17458"/>
                    <a:pt x="21090" y="15386"/>
                    <a:pt x="21090" y="13019"/>
                  </a:cubicBezTo>
                  <a:cubicBezTo>
                    <a:pt x="21090" y="10948"/>
                    <a:pt x="21090" y="8877"/>
                    <a:pt x="21090" y="7101"/>
                  </a:cubicBezTo>
                  <a:cubicBezTo>
                    <a:pt x="21090" y="6510"/>
                    <a:pt x="21090" y="6214"/>
                    <a:pt x="21090" y="5918"/>
                  </a:cubicBezTo>
                  <a:cubicBezTo>
                    <a:pt x="20806" y="5622"/>
                    <a:pt x="20806" y="5326"/>
                    <a:pt x="20806" y="5030"/>
                  </a:cubicBezTo>
                  <a:cubicBezTo>
                    <a:pt x="20806" y="4734"/>
                    <a:pt x="21374" y="4438"/>
                    <a:pt x="21374" y="4142"/>
                  </a:cubicBezTo>
                  <a:cubicBezTo>
                    <a:pt x="21374" y="3847"/>
                    <a:pt x="20806" y="3551"/>
                    <a:pt x="20806" y="3255"/>
                  </a:cubicBezTo>
                  <a:cubicBezTo>
                    <a:pt x="20806" y="2959"/>
                    <a:pt x="21090" y="2663"/>
                    <a:pt x="21374" y="2367"/>
                  </a:cubicBezTo>
                  <a:cubicBezTo>
                    <a:pt x="20521" y="1775"/>
                    <a:pt x="19669" y="2071"/>
                    <a:pt x="18816" y="1479"/>
                  </a:cubicBezTo>
                  <a:cubicBezTo>
                    <a:pt x="18248" y="1184"/>
                    <a:pt x="17963" y="592"/>
                    <a:pt x="17111" y="592"/>
                  </a:cubicBezTo>
                  <a:cubicBezTo>
                    <a:pt x="15974" y="592"/>
                    <a:pt x="14837" y="888"/>
                    <a:pt x="14269" y="1775"/>
                  </a:cubicBezTo>
                  <a:cubicBezTo>
                    <a:pt x="13985" y="2071"/>
                    <a:pt x="13985" y="2367"/>
                    <a:pt x="14269" y="2663"/>
                  </a:cubicBezTo>
                  <a:cubicBezTo>
                    <a:pt x="14553" y="3255"/>
                    <a:pt x="14269" y="3551"/>
                    <a:pt x="13985" y="4142"/>
                  </a:cubicBezTo>
                  <a:cubicBezTo>
                    <a:pt x="13416" y="5030"/>
                    <a:pt x="12279" y="4438"/>
                    <a:pt x="11427" y="3847"/>
                  </a:cubicBezTo>
                  <a:cubicBezTo>
                    <a:pt x="10858" y="3847"/>
                    <a:pt x="10574" y="3551"/>
                    <a:pt x="10006" y="3551"/>
                  </a:cubicBezTo>
                  <a:cubicBezTo>
                    <a:pt x="9437" y="3255"/>
                    <a:pt x="8869" y="3551"/>
                    <a:pt x="8585" y="2959"/>
                  </a:cubicBezTo>
                  <a:cubicBezTo>
                    <a:pt x="8300" y="2663"/>
                    <a:pt x="8300" y="2071"/>
                    <a:pt x="8016" y="1775"/>
                  </a:cubicBezTo>
                  <a:cubicBezTo>
                    <a:pt x="7732" y="1184"/>
                    <a:pt x="6879" y="1184"/>
                    <a:pt x="6311" y="888"/>
                  </a:cubicBezTo>
                  <a:cubicBezTo>
                    <a:pt x="5742" y="592"/>
                    <a:pt x="5174" y="592"/>
                    <a:pt x="4606" y="592"/>
                  </a:cubicBezTo>
                  <a:cubicBezTo>
                    <a:pt x="4037" y="592"/>
                    <a:pt x="3753" y="296"/>
                    <a:pt x="2900" y="0"/>
                  </a:cubicBezTo>
                  <a:cubicBezTo>
                    <a:pt x="2900" y="296"/>
                    <a:pt x="2900" y="592"/>
                    <a:pt x="2900" y="1184"/>
                  </a:cubicBezTo>
                  <a:cubicBezTo>
                    <a:pt x="2900" y="1479"/>
                    <a:pt x="2900" y="1184"/>
                    <a:pt x="2332" y="1775"/>
                  </a:cubicBezTo>
                  <a:cubicBezTo>
                    <a:pt x="2048" y="2071"/>
                    <a:pt x="1763" y="2071"/>
                    <a:pt x="1195" y="2367"/>
                  </a:cubicBezTo>
                  <a:cubicBezTo>
                    <a:pt x="627" y="2959"/>
                    <a:pt x="1479" y="3551"/>
                    <a:pt x="1195" y="4142"/>
                  </a:cubicBezTo>
                  <a:cubicBezTo>
                    <a:pt x="911" y="4734"/>
                    <a:pt x="58" y="4734"/>
                    <a:pt x="58" y="5030"/>
                  </a:cubicBezTo>
                  <a:cubicBezTo>
                    <a:pt x="58" y="5622"/>
                    <a:pt x="342" y="5918"/>
                    <a:pt x="627" y="6214"/>
                  </a:cubicBezTo>
                  <a:cubicBezTo>
                    <a:pt x="627" y="6805"/>
                    <a:pt x="627" y="7397"/>
                    <a:pt x="627" y="7693"/>
                  </a:cubicBezTo>
                  <a:cubicBezTo>
                    <a:pt x="627" y="8285"/>
                    <a:pt x="911" y="8581"/>
                    <a:pt x="627" y="9173"/>
                  </a:cubicBezTo>
                  <a:cubicBezTo>
                    <a:pt x="627" y="9468"/>
                    <a:pt x="627" y="9764"/>
                    <a:pt x="627" y="10060"/>
                  </a:cubicBezTo>
                  <a:cubicBezTo>
                    <a:pt x="627" y="10356"/>
                    <a:pt x="911" y="10652"/>
                    <a:pt x="627" y="10948"/>
                  </a:cubicBezTo>
                  <a:cubicBezTo>
                    <a:pt x="627" y="11244"/>
                    <a:pt x="-226" y="11244"/>
                    <a:pt x="58" y="11836"/>
                  </a:cubicBezTo>
                  <a:cubicBezTo>
                    <a:pt x="627" y="12427"/>
                    <a:pt x="911" y="12723"/>
                    <a:pt x="911" y="13611"/>
                  </a:cubicBezTo>
                  <a:cubicBezTo>
                    <a:pt x="911" y="14203"/>
                    <a:pt x="1479" y="13907"/>
                    <a:pt x="1763" y="14203"/>
                  </a:cubicBezTo>
                  <a:cubicBezTo>
                    <a:pt x="2332" y="14203"/>
                    <a:pt x="2616" y="14203"/>
                    <a:pt x="2900" y="14499"/>
                  </a:cubicBezTo>
                  <a:cubicBezTo>
                    <a:pt x="3185" y="14795"/>
                    <a:pt x="3469" y="15386"/>
                    <a:pt x="3753" y="15682"/>
                  </a:cubicBezTo>
                  <a:cubicBezTo>
                    <a:pt x="4321" y="15978"/>
                    <a:pt x="5174" y="15682"/>
                    <a:pt x="5742" y="16274"/>
                  </a:cubicBezTo>
                  <a:cubicBezTo>
                    <a:pt x="6027" y="16570"/>
                    <a:pt x="5458" y="15978"/>
                    <a:pt x="5742" y="16274"/>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899" name="Shape 899"/>
            <p:cNvSpPr/>
            <p:nvPr/>
          </p:nvSpPr>
          <p:spPr>
            <a:xfrm>
              <a:off x="6021722" y="3619203"/>
              <a:ext cx="335466" cy="288617"/>
            </a:xfrm>
            <a:custGeom>
              <a:avLst/>
              <a:gdLst/>
              <a:ahLst/>
              <a:cxnLst>
                <a:cxn ang="0">
                  <a:pos x="wd2" y="hd2"/>
                </a:cxn>
                <a:cxn ang="5400000">
                  <a:pos x="wd2" y="hd2"/>
                </a:cxn>
                <a:cxn ang="10800000">
                  <a:pos x="wd2" y="hd2"/>
                </a:cxn>
                <a:cxn ang="16200000">
                  <a:pos x="wd2" y="hd2"/>
                </a:cxn>
              </a:cxnLst>
              <a:rect l="0" t="0" r="r" b="b"/>
              <a:pathLst>
                <a:path w="21600" h="21600" extrusionOk="0">
                  <a:moveTo>
                    <a:pt x="9771" y="21600"/>
                  </a:moveTo>
                  <a:cubicBezTo>
                    <a:pt x="9771" y="19694"/>
                    <a:pt x="9257" y="16518"/>
                    <a:pt x="10286" y="15882"/>
                  </a:cubicBezTo>
                  <a:cubicBezTo>
                    <a:pt x="10800" y="15247"/>
                    <a:pt x="11829" y="14612"/>
                    <a:pt x="12343" y="13976"/>
                  </a:cubicBezTo>
                  <a:cubicBezTo>
                    <a:pt x="12857" y="13976"/>
                    <a:pt x="12857" y="12706"/>
                    <a:pt x="12857" y="12706"/>
                  </a:cubicBezTo>
                  <a:cubicBezTo>
                    <a:pt x="12857" y="10165"/>
                    <a:pt x="12857" y="8259"/>
                    <a:pt x="12857" y="5718"/>
                  </a:cubicBezTo>
                  <a:cubicBezTo>
                    <a:pt x="12857" y="5718"/>
                    <a:pt x="15943" y="5718"/>
                    <a:pt x="16457" y="5718"/>
                  </a:cubicBezTo>
                  <a:cubicBezTo>
                    <a:pt x="18000" y="5718"/>
                    <a:pt x="19543" y="5718"/>
                    <a:pt x="21086" y="5718"/>
                  </a:cubicBezTo>
                  <a:cubicBezTo>
                    <a:pt x="21600" y="5718"/>
                    <a:pt x="21600" y="1906"/>
                    <a:pt x="21600" y="1271"/>
                  </a:cubicBezTo>
                  <a:cubicBezTo>
                    <a:pt x="21600" y="0"/>
                    <a:pt x="21600" y="0"/>
                    <a:pt x="20571" y="0"/>
                  </a:cubicBezTo>
                  <a:cubicBezTo>
                    <a:pt x="16971" y="0"/>
                    <a:pt x="13886" y="0"/>
                    <a:pt x="10286" y="0"/>
                  </a:cubicBezTo>
                  <a:cubicBezTo>
                    <a:pt x="9257" y="1271"/>
                    <a:pt x="8743" y="2541"/>
                    <a:pt x="7714" y="3812"/>
                  </a:cubicBezTo>
                  <a:cubicBezTo>
                    <a:pt x="5657" y="5718"/>
                    <a:pt x="5657" y="7624"/>
                    <a:pt x="5143" y="10800"/>
                  </a:cubicBezTo>
                  <a:cubicBezTo>
                    <a:pt x="5143" y="10800"/>
                    <a:pt x="4629" y="11435"/>
                    <a:pt x="4114" y="11435"/>
                  </a:cubicBezTo>
                  <a:cubicBezTo>
                    <a:pt x="3086" y="12706"/>
                    <a:pt x="2571" y="13976"/>
                    <a:pt x="2057" y="15882"/>
                  </a:cubicBezTo>
                  <a:cubicBezTo>
                    <a:pt x="1029" y="17788"/>
                    <a:pt x="0" y="19059"/>
                    <a:pt x="0" y="21600"/>
                  </a:cubicBezTo>
                  <a:cubicBezTo>
                    <a:pt x="3086" y="21600"/>
                    <a:pt x="6686" y="21600"/>
                    <a:pt x="9771" y="21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900" name="Shape 900"/>
            <p:cNvSpPr/>
            <p:nvPr/>
          </p:nvSpPr>
          <p:spPr>
            <a:xfrm>
              <a:off x="6182635" y="3234517"/>
              <a:ext cx="468484" cy="384687"/>
            </a:xfrm>
            <a:custGeom>
              <a:avLst/>
              <a:gdLst/>
              <a:ahLst/>
              <a:cxnLst>
                <a:cxn ang="0">
                  <a:pos x="wd2" y="hd2"/>
                </a:cxn>
                <a:cxn ang="5400000">
                  <a:pos x="wd2" y="hd2"/>
                </a:cxn>
                <a:cxn ang="10800000">
                  <a:pos x="wd2" y="hd2"/>
                </a:cxn>
                <a:cxn ang="16200000">
                  <a:pos x="wd2" y="hd2"/>
                </a:cxn>
              </a:cxnLst>
              <a:rect l="0" t="0" r="r" b="b"/>
              <a:pathLst>
                <a:path w="21082" h="20419" extrusionOk="0">
                  <a:moveTo>
                    <a:pt x="7920" y="20419"/>
                  </a:moveTo>
                  <a:cubicBezTo>
                    <a:pt x="7920" y="19069"/>
                    <a:pt x="7560" y="18169"/>
                    <a:pt x="8280" y="17269"/>
                  </a:cubicBezTo>
                  <a:cubicBezTo>
                    <a:pt x="9000" y="16819"/>
                    <a:pt x="10080" y="16369"/>
                    <a:pt x="10440" y="15469"/>
                  </a:cubicBezTo>
                  <a:cubicBezTo>
                    <a:pt x="10800" y="15469"/>
                    <a:pt x="11520" y="15469"/>
                    <a:pt x="11880" y="15469"/>
                  </a:cubicBezTo>
                  <a:cubicBezTo>
                    <a:pt x="12240" y="15019"/>
                    <a:pt x="12960" y="15019"/>
                    <a:pt x="13680" y="14569"/>
                  </a:cubicBezTo>
                  <a:cubicBezTo>
                    <a:pt x="14040" y="14119"/>
                    <a:pt x="14040" y="13669"/>
                    <a:pt x="14400" y="13219"/>
                  </a:cubicBezTo>
                  <a:cubicBezTo>
                    <a:pt x="14760" y="12769"/>
                    <a:pt x="15840" y="13219"/>
                    <a:pt x="16200" y="12769"/>
                  </a:cubicBezTo>
                  <a:cubicBezTo>
                    <a:pt x="16560" y="12319"/>
                    <a:pt x="16560" y="11869"/>
                    <a:pt x="16560" y="11419"/>
                  </a:cubicBezTo>
                  <a:cubicBezTo>
                    <a:pt x="16560" y="10519"/>
                    <a:pt x="17640" y="10519"/>
                    <a:pt x="18000" y="10069"/>
                  </a:cubicBezTo>
                  <a:cubicBezTo>
                    <a:pt x="18360" y="9619"/>
                    <a:pt x="18360" y="9169"/>
                    <a:pt x="19080" y="9169"/>
                  </a:cubicBezTo>
                  <a:cubicBezTo>
                    <a:pt x="19440" y="9169"/>
                    <a:pt x="20520" y="9619"/>
                    <a:pt x="20880" y="9619"/>
                  </a:cubicBezTo>
                  <a:cubicBezTo>
                    <a:pt x="21600" y="9169"/>
                    <a:pt x="20160" y="6469"/>
                    <a:pt x="20160" y="6019"/>
                  </a:cubicBezTo>
                  <a:cubicBezTo>
                    <a:pt x="20160" y="5119"/>
                    <a:pt x="20160" y="4219"/>
                    <a:pt x="20160" y="3319"/>
                  </a:cubicBezTo>
                  <a:cubicBezTo>
                    <a:pt x="19800" y="2869"/>
                    <a:pt x="19800" y="2419"/>
                    <a:pt x="19800" y="1969"/>
                  </a:cubicBezTo>
                  <a:cubicBezTo>
                    <a:pt x="19080" y="1969"/>
                    <a:pt x="18720" y="1519"/>
                    <a:pt x="18360" y="1519"/>
                  </a:cubicBezTo>
                  <a:cubicBezTo>
                    <a:pt x="18000" y="1069"/>
                    <a:pt x="17280" y="1519"/>
                    <a:pt x="16920" y="1519"/>
                  </a:cubicBezTo>
                  <a:cubicBezTo>
                    <a:pt x="16560" y="1069"/>
                    <a:pt x="15840" y="1519"/>
                    <a:pt x="15120" y="1519"/>
                  </a:cubicBezTo>
                  <a:cubicBezTo>
                    <a:pt x="14400" y="1519"/>
                    <a:pt x="12960" y="-1181"/>
                    <a:pt x="12600" y="619"/>
                  </a:cubicBezTo>
                  <a:cubicBezTo>
                    <a:pt x="12240" y="1969"/>
                    <a:pt x="11880" y="3319"/>
                    <a:pt x="10800" y="4669"/>
                  </a:cubicBezTo>
                  <a:cubicBezTo>
                    <a:pt x="9720" y="6019"/>
                    <a:pt x="8280" y="6019"/>
                    <a:pt x="7200" y="7369"/>
                  </a:cubicBezTo>
                  <a:cubicBezTo>
                    <a:pt x="6480" y="8269"/>
                    <a:pt x="6120" y="9619"/>
                    <a:pt x="5760" y="10969"/>
                  </a:cubicBezTo>
                  <a:cubicBezTo>
                    <a:pt x="5760" y="11869"/>
                    <a:pt x="6120" y="13219"/>
                    <a:pt x="5760" y="14569"/>
                  </a:cubicBezTo>
                  <a:cubicBezTo>
                    <a:pt x="5400" y="15019"/>
                    <a:pt x="5040" y="15919"/>
                    <a:pt x="5040" y="16369"/>
                  </a:cubicBezTo>
                  <a:cubicBezTo>
                    <a:pt x="4680" y="17269"/>
                    <a:pt x="3960" y="17269"/>
                    <a:pt x="3240" y="17719"/>
                  </a:cubicBezTo>
                  <a:cubicBezTo>
                    <a:pt x="2880" y="18169"/>
                    <a:pt x="2520" y="18619"/>
                    <a:pt x="1800" y="19069"/>
                  </a:cubicBezTo>
                  <a:cubicBezTo>
                    <a:pt x="1440" y="19519"/>
                    <a:pt x="720" y="19519"/>
                    <a:pt x="0" y="20419"/>
                  </a:cubicBezTo>
                  <a:lnTo>
                    <a:pt x="7920" y="20419"/>
                  </a:ln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901" name="Shape 901"/>
            <p:cNvSpPr/>
            <p:nvPr/>
          </p:nvSpPr>
          <p:spPr>
            <a:xfrm>
              <a:off x="6357707" y="3171853"/>
              <a:ext cx="823140" cy="836979"/>
            </a:xfrm>
            <a:custGeom>
              <a:avLst/>
              <a:gdLst/>
              <a:ahLst/>
              <a:cxnLst>
                <a:cxn ang="0">
                  <a:pos x="wd2" y="hd2"/>
                </a:cxn>
                <a:cxn ang="5400000">
                  <a:pos x="wd2" y="hd2"/>
                </a:cxn>
                <a:cxn ang="10800000">
                  <a:pos x="wd2" y="hd2"/>
                </a:cxn>
                <a:cxn ang="16200000">
                  <a:pos x="wd2" y="hd2"/>
                </a:cxn>
              </a:cxnLst>
              <a:rect l="0" t="0" r="r" b="b"/>
              <a:pathLst>
                <a:path w="21444" h="21600" extrusionOk="0">
                  <a:moveTo>
                    <a:pt x="7113" y="4800"/>
                  </a:moveTo>
                  <a:cubicBezTo>
                    <a:pt x="7321" y="5018"/>
                    <a:pt x="8152" y="6327"/>
                    <a:pt x="7321" y="6327"/>
                  </a:cubicBezTo>
                  <a:cubicBezTo>
                    <a:pt x="7113" y="6109"/>
                    <a:pt x="6490" y="5891"/>
                    <a:pt x="6282" y="6109"/>
                  </a:cubicBezTo>
                  <a:cubicBezTo>
                    <a:pt x="6075" y="6327"/>
                    <a:pt x="6075" y="6327"/>
                    <a:pt x="5867" y="6545"/>
                  </a:cubicBezTo>
                  <a:cubicBezTo>
                    <a:pt x="5659" y="6764"/>
                    <a:pt x="5452" y="6764"/>
                    <a:pt x="5244" y="6764"/>
                  </a:cubicBezTo>
                  <a:cubicBezTo>
                    <a:pt x="4829" y="6982"/>
                    <a:pt x="5036" y="7418"/>
                    <a:pt x="4829" y="7636"/>
                  </a:cubicBezTo>
                  <a:cubicBezTo>
                    <a:pt x="4829" y="8073"/>
                    <a:pt x="4206" y="7855"/>
                    <a:pt x="3998" y="8073"/>
                  </a:cubicBezTo>
                  <a:cubicBezTo>
                    <a:pt x="3582" y="8073"/>
                    <a:pt x="3582" y="8509"/>
                    <a:pt x="3375" y="8727"/>
                  </a:cubicBezTo>
                  <a:cubicBezTo>
                    <a:pt x="2959" y="9164"/>
                    <a:pt x="2544" y="8945"/>
                    <a:pt x="2129" y="9164"/>
                  </a:cubicBezTo>
                  <a:cubicBezTo>
                    <a:pt x="1921" y="9164"/>
                    <a:pt x="1713" y="9164"/>
                    <a:pt x="1506" y="9382"/>
                  </a:cubicBezTo>
                  <a:cubicBezTo>
                    <a:pt x="1298" y="9382"/>
                    <a:pt x="882" y="9600"/>
                    <a:pt x="675" y="9818"/>
                  </a:cubicBezTo>
                  <a:cubicBezTo>
                    <a:pt x="-156" y="10255"/>
                    <a:pt x="52" y="10473"/>
                    <a:pt x="52" y="11345"/>
                  </a:cubicBezTo>
                  <a:cubicBezTo>
                    <a:pt x="52" y="12000"/>
                    <a:pt x="-156" y="12000"/>
                    <a:pt x="259" y="12218"/>
                  </a:cubicBezTo>
                  <a:cubicBezTo>
                    <a:pt x="467" y="12436"/>
                    <a:pt x="882" y="12655"/>
                    <a:pt x="1090" y="12873"/>
                  </a:cubicBezTo>
                  <a:cubicBezTo>
                    <a:pt x="3167" y="14400"/>
                    <a:pt x="5244" y="15709"/>
                    <a:pt x="7529" y="17236"/>
                  </a:cubicBezTo>
                  <a:cubicBezTo>
                    <a:pt x="8152" y="17673"/>
                    <a:pt x="8982" y="18327"/>
                    <a:pt x="9813" y="18764"/>
                  </a:cubicBezTo>
                  <a:cubicBezTo>
                    <a:pt x="9813" y="18982"/>
                    <a:pt x="10021" y="18982"/>
                    <a:pt x="10021" y="18982"/>
                  </a:cubicBezTo>
                  <a:cubicBezTo>
                    <a:pt x="10644" y="20073"/>
                    <a:pt x="11059" y="20073"/>
                    <a:pt x="11890" y="20291"/>
                  </a:cubicBezTo>
                  <a:cubicBezTo>
                    <a:pt x="12513" y="20509"/>
                    <a:pt x="11890" y="21382"/>
                    <a:pt x="12513" y="21600"/>
                  </a:cubicBezTo>
                  <a:cubicBezTo>
                    <a:pt x="12721" y="21600"/>
                    <a:pt x="13344" y="21382"/>
                    <a:pt x="13759" y="21164"/>
                  </a:cubicBezTo>
                  <a:cubicBezTo>
                    <a:pt x="13967" y="21164"/>
                    <a:pt x="14590" y="21164"/>
                    <a:pt x="14798" y="20945"/>
                  </a:cubicBezTo>
                  <a:cubicBezTo>
                    <a:pt x="15629" y="20291"/>
                    <a:pt x="16459" y="19636"/>
                    <a:pt x="17498" y="18982"/>
                  </a:cubicBezTo>
                  <a:cubicBezTo>
                    <a:pt x="18536" y="18327"/>
                    <a:pt x="19575" y="17455"/>
                    <a:pt x="20613" y="16800"/>
                  </a:cubicBezTo>
                  <a:cubicBezTo>
                    <a:pt x="20821" y="16800"/>
                    <a:pt x="21029" y="16582"/>
                    <a:pt x="21444" y="16364"/>
                  </a:cubicBezTo>
                  <a:cubicBezTo>
                    <a:pt x="21029" y="15491"/>
                    <a:pt x="20821" y="15273"/>
                    <a:pt x="19990" y="15055"/>
                  </a:cubicBezTo>
                  <a:cubicBezTo>
                    <a:pt x="19782" y="15055"/>
                    <a:pt x="19367" y="15055"/>
                    <a:pt x="19367" y="15055"/>
                  </a:cubicBezTo>
                  <a:cubicBezTo>
                    <a:pt x="19367" y="14400"/>
                    <a:pt x="19367" y="14182"/>
                    <a:pt x="18952" y="13745"/>
                  </a:cubicBezTo>
                  <a:cubicBezTo>
                    <a:pt x="18744" y="13309"/>
                    <a:pt x="18744" y="13309"/>
                    <a:pt x="18952" y="13091"/>
                  </a:cubicBezTo>
                  <a:cubicBezTo>
                    <a:pt x="19367" y="12655"/>
                    <a:pt x="19159" y="12436"/>
                    <a:pt x="19159" y="12000"/>
                  </a:cubicBezTo>
                  <a:cubicBezTo>
                    <a:pt x="19159" y="11564"/>
                    <a:pt x="19367" y="11345"/>
                    <a:pt x="19159" y="10909"/>
                  </a:cubicBezTo>
                  <a:cubicBezTo>
                    <a:pt x="19159" y="10691"/>
                    <a:pt x="19159" y="10473"/>
                    <a:pt x="19159" y="10036"/>
                  </a:cubicBezTo>
                  <a:cubicBezTo>
                    <a:pt x="19159" y="9818"/>
                    <a:pt x="19159" y="9382"/>
                    <a:pt x="18952" y="9164"/>
                  </a:cubicBezTo>
                  <a:cubicBezTo>
                    <a:pt x="18744" y="8945"/>
                    <a:pt x="18744" y="8509"/>
                    <a:pt x="18744" y="8073"/>
                  </a:cubicBezTo>
                  <a:cubicBezTo>
                    <a:pt x="18744" y="7418"/>
                    <a:pt x="18536" y="6545"/>
                    <a:pt x="17913" y="5891"/>
                  </a:cubicBezTo>
                  <a:cubicBezTo>
                    <a:pt x="17498" y="5455"/>
                    <a:pt x="17082" y="5018"/>
                    <a:pt x="16875" y="4364"/>
                  </a:cubicBezTo>
                  <a:cubicBezTo>
                    <a:pt x="16459" y="3491"/>
                    <a:pt x="17290" y="3709"/>
                    <a:pt x="17498" y="2836"/>
                  </a:cubicBezTo>
                  <a:cubicBezTo>
                    <a:pt x="17498" y="1964"/>
                    <a:pt x="17498" y="1309"/>
                    <a:pt x="17706" y="436"/>
                  </a:cubicBezTo>
                  <a:cubicBezTo>
                    <a:pt x="17498" y="436"/>
                    <a:pt x="17498" y="218"/>
                    <a:pt x="17290" y="218"/>
                  </a:cubicBezTo>
                  <a:cubicBezTo>
                    <a:pt x="16875" y="436"/>
                    <a:pt x="16875" y="0"/>
                    <a:pt x="16667" y="0"/>
                  </a:cubicBezTo>
                  <a:cubicBezTo>
                    <a:pt x="16459" y="0"/>
                    <a:pt x="16459" y="218"/>
                    <a:pt x="16252" y="218"/>
                  </a:cubicBezTo>
                  <a:cubicBezTo>
                    <a:pt x="15836" y="218"/>
                    <a:pt x="15836" y="0"/>
                    <a:pt x="15421" y="0"/>
                  </a:cubicBezTo>
                  <a:cubicBezTo>
                    <a:pt x="15213" y="218"/>
                    <a:pt x="15006" y="218"/>
                    <a:pt x="14798" y="436"/>
                  </a:cubicBezTo>
                  <a:cubicBezTo>
                    <a:pt x="14382" y="655"/>
                    <a:pt x="14382" y="436"/>
                    <a:pt x="13967" y="218"/>
                  </a:cubicBezTo>
                  <a:cubicBezTo>
                    <a:pt x="13552" y="218"/>
                    <a:pt x="12929" y="218"/>
                    <a:pt x="12513" y="436"/>
                  </a:cubicBezTo>
                  <a:cubicBezTo>
                    <a:pt x="11475" y="655"/>
                    <a:pt x="10436" y="655"/>
                    <a:pt x="9398" y="1091"/>
                  </a:cubicBezTo>
                  <a:cubicBezTo>
                    <a:pt x="9190" y="1309"/>
                    <a:pt x="8982" y="1527"/>
                    <a:pt x="8775" y="1527"/>
                  </a:cubicBezTo>
                  <a:cubicBezTo>
                    <a:pt x="8567" y="1745"/>
                    <a:pt x="8152" y="1745"/>
                    <a:pt x="7944" y="1745"/>
                  </a:cubicBezTo>
                  <a:cubicBezTo>
                    <a:pt x="7529" y="1964"/>
                    <a:pt x="7529" y="2618"/>
                    <a:pt x="6906" y="2618"/>
                  </a:cubicBezTo>
                  <a:cubicBezTo>
                    <a:pt x="7113" y="3273"/>
                    <a:pt x="7113" y="3927"/>
                    <a:pt x="7113" y="4800"/>
                  </a:cubicBezTo>
                  <a:cubicBezTo>
                    <a:pt x="7321" y="5018"/>
                    <a:pt x="7113" y="4364"/>
                    <a:pt x="7113" y="48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902" name="Shape 902"/>
            <p:cNvSpPr/>
            <p:nvPr/>
          </p:nvSpPr>
          <p:spPr>
            <a:xfrm>
              <a:off x="3782571" y="0"/>
              <a:ext cx="2434194" cy="1925049"/>
            </a:xfrm>
            <a:custGeom>
              <a:avLst/>
              <a:gdLst/>
              <a:ahLst/>
              <a:cxnLst>
                <a:cxn ang="0">
                  <a:pos x="wd2" y="hd2"/>
                </a:cxn>
                <a:cxn ang="5400000">
                  <a:pos x="wd2" y="hd2"/>
                </a:cxn>
                <a:cxn ang="10800000">
                  <a:pos x="wd2" y="hd2"/>
                </a:cxn>
                <a:cxn ang="16200000">
                  <a:pos x="wd2" y="hd2"/>
                </a:cxn>
              </a:cxnLst>
              <a:rect l="0" t="0" r="r" b="b"/>
              <a:pathLst>
                <a:path w="21540" h="21600" extrusionOk="0">
                  <a:moveTo>
                    <a:pt x="2266" y="3521"/>
                  </a:moveTo>
                  <a:cubicBezTo>
                    <a:pt x="2195" y="3616"/>
                    <a:pt x="1841" y="3806"/>
                    <a:pt x="1912" y="3901"/>
                  </a:cubicBezTo>
                  <a:cubicBezTo>
                    <a:pt x="1983" y="3996"/>
                    <a:pt x="2125" y="3996"/>
                    <a:pt x="2266" y="4092"/>
                  </a:cubicBezTo>
                  <a:cubicBezTo>
                    <a:pt x="2408" y="4092"/>
                    <a:pt x="2550" y="4092"/>
                    <a:pt x="2762" y="4092"/>
                  </a:cubicBezTo>
                  <a:cubicBezTo>
                    <a:pt x="2762" y="4092"/>
                    <a:pt x="3116" y="3996"/>
                    <a:pt x="3187" y="3996"/>
                  </a:cubicBezTo>
                  <a:cubicBezTo>
                    <a:pt x="3116" y="3996"/>
                    <a:pt x="2974" y="4092"/>
                    <a:pt x="2904" y="4187"/>
                  </a:cubicBezTo>
                  <a:cubicBezTo>
                    <a:pt x="2833" y="4282"/>
                    <a:pt x="2762" y="4377"/>
                    <a:pt x="2833" y="4567"/>
                  </a:cubicBezTo>
                  <a:cubicBezTo>
                    <a:pt x="2974" y="4758"/>
                    <a:pt x="2550" y="5233"/>
                    <a:pt x="2337" y="5138"/>
                  </a:cubicBezTo>
                  <a:cubicBezTo>
                    <a:pt x="2266" y="5043"/>
                    <a:pt x="2125" y="5138"/>
                    <a:pt x="1983" y="5138"/>
                  </a:cubicBezTo>
                  <a:cubicBezTo>
                    <a:pt x="1912" y="5043"/>
                    <a:pt x="1770" y="5138"/>
                    <a:pt x="1700" y="5138"/>
                  </a:cubicBezTo>
                  <a:cubicBezTo>
                    <a:pt x="1629" y="5138"/>
                    <a:pt x="1487" y="5138"/>
                    <a:pt x="1416" y="5329"/>
                  </a:cubicBezTo>
                  <a:cubicBezTo>
                    <a:pt x="1346" y="5424"/>
                    <a:pt x="1275" y="5424"/>
                    <a:pt x="1133" y="5424"/>
                  </a:cubicBezTo>
                  <a:cubicBezTo>
                    <a:pt x="921" y="5519"/>
                    <a:pt x="708" y="5614"/>
                    <a:pt x="496" y="5614"/>
                  </a:cubicBezTo>
                  <a:cubicBezTo>
                    <a:pt x="425" y="5614"/>
                    <a:pt x="283" y="5519"/>
                    <a:pt x="283" y="5614"/>
                  </a:cubicBezTo>
                  <a:cubicBezTo>
                    <a:pt x="212" y="5709"/>
                    <a:pt x="0" y="5709"/>
                    <a:pt x="0" y="5900"/>
                  </a:cubicBezTo>
                  <a:cubicBezTo>
                    <a:pt x="0" y="5995"/>
                    <a:pt x="71" y="5900"/>
                    <a:pt x="71" y="5995"/>
                  </a:cubicBezTo>
                  <a:cubicBezTo>
                    <a:pt x="71" y="5995"/>
                    <a:pt x="0" y="6090"/>
                    <a:pt x="0" y="6090"/>
                  </a:cubicBezTo>
                  <a:cubicBezTo>
                    <a:pt x="0" y="6185"/>
                    <a:pt x="142" y="6375"/>
                    <a:pt x="212" y="6470"/>
                  </a:cubicBezTo>
                  <a:cubicBezTo>
                    <a:pt x="212" y="6470"/>
                    <a:pt x="283" y="6375"/>
                    <a:pt x="283" y="6375"/>
                  </a:cubicBezTo>
                  <a:cubicBezTo>
                    <a:pt x="354" y="6280"/>
                    <a:pt x="425" y="6375"/>
                    <a:pt x="496" y="6470"/>
                  </a:cubicBezTo>
                  <a:cubicBezTo>
                    <a:pt x="567" y="6470"/>
                    <a:pt x="921" y="6566"/>
                    <a:pt x="921" y="6375"/>
                  </a:cubicBezTo>
                  <a:cubicBezTo>
                    <a:pt x="921" y="6470"/>
                    <a:pt x="850" y="6470"/>
                    <a:pt x="921" y="6566"/>
                  </a:cubicBezTo>
                  <a:cubicBezTo>
                    <a:pt x="921" y="6661"/>
                    <a:pt x="1062" y="6756"/>
                    <a:pt x="1133" y="6756"/>
                  </a:cubicBezTo>
                  <a:cubicBezTo>
                    <a:pt x="1204" y="6851"/>
                    <a:pt x="1275" y="6851"/>
                    <a:pt x="1346" y="6851"/>
                  </a:cubicBezTo>
                  <a:cubicBezTo>
                    <a:pt x="1487" y="6851"/>
                    <a:pt x="1487" y="6661"/>
                    <a:pt x="1558" y="6756"/>
                  </a:cubicBezTo>
                  <a:cubicBezTo>
                    <a:pt x="1700" y="6756"/>
                    <a:pt x="1912" y="6756"/>
                    <a:pt x="1983" y="6756"/>
                  </a:cubicBezTo>
                  <a:cubicBezTo>
                    <a:pt x="2054" y="6756"/>
                    <a:pt x="2054" y="6661"/>
                    <a:pt x="2125" y="6566"/>
                  </a:cubicBezTo>
                  <a:cubicBezTo>
                    <a:pt x="2195" y="6566"/>
                    <a:pt x="2408" y="6756"/>
                    <a:pt x="2408" y="6851"/>
                  </a:cubicBezTo>
                  <a:cubicBezTo>
                    <a:pt x="2408" y="6946"/>
                    <a:pt x="1700" y="6851"/>
                    <a:pt x="1558" y="6946"/>
                  </a:cubicBezTo>
                  <a:cubicBezTo>
                    <a:pt x="1416" y="6946"/>
                    <a:pt x="1629" y="7041"/>
                    <a:pt x="1700" y="7041"/>
                  </a:cubicBezTo>
                  <a:cubicBezTo>
                    <a:pt x="1841" y="7137"/>
                    <a:pt x="1912" y="7041"/>
                    <a:pt x="2054" y="7137"/>
                  </a:cubicBezTo>
                  <a:cubicBezTo>
                    <a:pt x="1983" y="7041"/>
                    <a:pt x="1841" y="7137"/>
                    <a:pt x="1700" y="7137"/>
                  </a:cubicBezTo>
                  <a:cubicBezTo>
                    <a:pt x="1487" y="7137"/>
                    <a:pt x="1275" y="7041"/>
                    <a:pt x="1062" y="7041"/>
                  </a:cubicBezTo>
                  <a:cubicBezTo>
                    <a:pt x="921" y="7041"/>
                    <a:pt x="637" y="7041"/>
                    <a:pt x="637" y="7232"/>
                  </a:cubicBezTo>
                  <a:cubicBezTo>
                    <a:pt x="567" y="7327"/>
                    <a:pt x="779" y="7422"/>
                    <a:pt x="850" y="7422"/>
                  </a:cubicBezTo>
                  <a:cubicBezTo>
                    <a:pt x="921" y="7422"/>
                    <a:pt x="1062" y="7327"/>
                    <a:pt x="1062" y="7327"/>
                  </a:cubicBezTo>
                  <a:cubicBezTo>
                    <a:pt x="1133" y="7422"/>
                    <a:pt x="1062" y="7422"/>
                    <a:pt x="1062" y="7517"/>
                  </a:cubicBezTo>
                  <a:cubicBezTo>
                    <a:pt x="1133" y="7612"/>
                    <a:pt x="1275" y="7612"/>
                    <a:pt x="1346" y="7612"/>
                  </a:cubicBezTo>
                  <a:cubicBezTo>
                    <a:pt x="1487" y="7612"/>
                    <a:pt x="1629" y="7612"/>
                    <a:pt x="1770" y="7612"/>
                  </a:cubicBezTo>
                  <a:cubicBezTo>
                    <a:pt x="1770" y="7612"/>
                    <a:pt x="1487" y="7707"/>
                    <a:pt x="1416" y="7707"/>
                  </a:cubicBezTo>
                  <a:cubicBezTo>
                    <a:pt x="1133" y="7803"/>
                    <a:pt x="1346" y="7993"/>
                    <a:pt x="1487" y="8088"/>
                  </a:cubicBezTo>
                  <a:cubicBezTo>
                    <a:pt x="1629" y="8183"/>
                    <a:pt x="1770" y="8183"/>
                    <a:pt x="1912" y="8278"/>
                  </a:cubicBezTo>
                  <a:cubicBezTo>
                    <a:pt x="1912" y="8278"/>
                    <a:pt x="2195" y="8278"/>
                    <a:pt x="2195" y="8278"/>
                  </a:cubicBezTo>
                  <a:cubicBezTo>
                    <a:pt x="2195" y="8278"/>
                    <a:pt x="2054" y="8183"/>
                    <a:pt x="2054" y="8088"/>
                  </a:cubicBezTo>
                  <a:cubicBezTo>
                    <a:pt x="2054" y="7993"/>
                    <a:pt x="2195" y="8088"/>
                    <a:pt x="2195" y="8088"/>
                  </a:cubicBezTo>
                  <a:cubicBezTo>
                    <a:pt x="2266" y="8183"/>
                    <a:pt x="2337" y="8088"/>
                    <a:pt x="2408" y="7993"/>
                  </a:cubicBezTo>
                  <a:cubicBezTo>
                    <a:pt x="2408" y="7993"/>
                    <a:pt x="2479" y="7898"/>
                    <a:pt x="2550" y="7898"/>
                  </a:cubicBezTo>
                  <a:cubicBezTo>
                    <a:pt x="2620" y="7993"/>
                    <a:pt x="2550" y="8183"/>
                    <a:pt x="2550" y="8183"/>
                  </a:cubicBezTo>
                  <a:cubicBezTo>
                    <a:pt x="2620" y="8278"/>
                    <a:pt x="2833" y="8088"/>
                    <a:pt x="2904" y="8088"/>
                  </a:cubicBezTo>
                  <a:cubicBezTo>
                    <a:pt x="3045" y="7993"/>
                    <a:pt x="3045" y="7993"/>
                    <a:pt x="3116" y="8088"/>
                  </a:cubicBezTo>
                  <a:cubicBezTo>
                    <a:pt x="3187" y="8183"/>
                    <a:pt x="3258" y="7993"/>
                    <a:pt x="3329" y="7993"/>
                  </a:cubicBezTo>
                  <a:cubicBezTo>
                    <a:pt x="3399" y="7898"/>
                    <a:pt x="3541" y="7993"/>
                    <a:pt x="3612" y="7993"/>
                  </a:cubicBezTo>
                  <a:cubicBezTo>
                    <a:pt x="3824" y="7993"/>
                    <a:pt x="4108" y="8088"/>
                    <a:pt x="4320" y="8183"/>
                  </a:cubicBezTo>
                  <a:cubicBezTo>
                    <a:pt x="4462" y="8183"/>
                    <a:pt x="4603" y="8374"/>
                    <a:pt x="4745" y="8374"/>
                  </a:cubicBezTo>
                  <a:cubicBezTo>
                    <a:pt x="4887" y="8374"/>
                    <a:pt x="5028" y="8469"/>
                    <a:pt x="5099" y="8564"/>
                  </a:cubicBezTo>
                  <a:cubicBezTo>
                    <a:pt x="5241" y="8659"/>
                    <a:pt x="5170" y="8754"/>
                    <a:pt x="5170" y="8849"/>
                  </a:cubicBezTo>
                  <a:cubicBezTo>
                    <a:pt x="5170" y="8944"/>
                    <a:pt x="5311" y="9135"/>
                    <a:pt x="5382" y="9135"/>
                  </a:cubicBezTo>
                  <a:cubicBezTo>
                    <a:pt x="5453" y="9230"/>
                    <a:pt x="5595" y="9135"/>
                    <a:pt x="5666" y="9230"/>
                  </a:cubicBezTo>
                  <a:cubicBezTo>
                    <a:pt x="5666" y="9420"/>
                    <a:pt x="5807" y="9515"/>
                    <a:pt x="5878" y="9611"/>
                  </a:cubicBezTo>
                  <a:cubicBezTo>
                    <a:pt x="5949" y="9706"/>
                    <a:pt x="5878" y="9896"/>
                    <a:pt x="5949" y="9991"/>
                  </a:cubicBezTo>
                  <a:cubicBezTo>
                    <a:pt x="5949" y="10086"/>
                    <a:pt x="6090" y="10181"/>
                    <a:pt x="6090" y="10372"/>
                  </a:cubicBezTo>
                  <a:cubicBezTo>
                    <a:pt x="6090" y="10467"/>
                    <a:pt x="6020" y="10467"/>
                    <a:pt x="6090" y="10562"/>
                  </a:cubicBezTo>
                  <a:cubicBezTo>
                    <a:pt x="6090" y="10562"/>
                    <a:pt x="6161" y="10657"/>
                    <a:pt x="6161" y="10657"/>
                  </a:cubicBezTo>
                  <a:cubicBezTo>
                    <a:pt x="6161" y="10657"/>
                    <a:pt x="6161" y="10657"/>
                    <a:pt x="6161" y="10657"/>
                  </a:cubicBezTo>
                  <a:cubicBezTo>
                    <a:pt x="6232" y="10562"/>
                    <a:pt x="6374" y="10752"/>
                    <a:pt x="6303" y="10848"/>
                  </a:cubicBezTo>
                  <a:cubicBezTo>
                    <a:pt x="6232" y="10943"/>
                    <a:pt x="6232" y="10943"/>
                    <a:pt x="6232" y="11133"/>
                  </a:cubicBezTo>
                  <a:cubicBezTo>
                    <a:pt x="6232" y="11038"/>
                    <a:pt x="6374" y="10943"/>
                    <a:pt x="6445" y="11133"/>
                  </a:cubicBezTo>
                  <a:cubicBezTo>
                    <a:pt x="6445" y="11228"/>
                    <a:pt x="6445" y="11228"/>
                    <a:pt x="6445" y="11323"/>
                  </a:cubicBezTo>
                  <a:cubicBezTo>
                    <a:pt x="6445" y="11323"/>
                    <a:pt x="6445" y="11514"/>
                    <a:pt x="6445" y="11419"/>
                  </a:cubicBezTo>
                  <a:cubicBezTo>
                    <a:pt x="6445" y="11514"/>
                    <a:pt x="6586" y="11514"/>
                    <a:pt x="6586" y="11514"/>
                  </a:cubicBezTo>
                  <a:cubicBezTo>
                    <a:pt x="6515" y="11419"/>
                    <a:pt x="6303" y="11989"/>
                    <a:pt x="6374" y="11609"/>
                  </a:cubicBezTo>
                  <a:cubicBezTo>
                    <a:pt x="6374" y="11609"/>
                    <a:pt x="6232" y="11514"/>
                    <a:pt x="6232" y="11609"/>
                  </a:cubicBezTo>
                  <a:cubicBezTo>
                    <a:pt x="6232" y="11609"/>
                    <a:pt x="6303" y="11609"/>
                    <a:pt x="6303" y="11609"/>
                  </a:cubicBezTo>
                  <a:cubicBezTo>
                    <a:pt x="6303" y="11704"/>
                    <a:pt x="6090" y="11704"/>
                    <a:pt x="6161" y="11799"/>
                  </a:cubicBezTo>
                  <a:cubicBezTo>
                    <a:pt x="6161" y="11799"/>
                    <a:pt x="6374" y="11894"/>
                    <a:pt x="6303" y="11894"/>
                  </a:cubicBezTo>
                  <a:cubicBezTo>
                    <a:pt x="6161" y="12085"/>
                    <a:pt x="6445" y="12085"/>
                    <a:pt x="6515" y="11989"/>
                  </a:cubicBezTo>
                  <a:cubicBezTo>
                    <a:pt x="6445" y="12085"/>
                    <a:pt x="6374" y="12085"/>
                    <a:pt x="6232" y="12085"/>
                  </a:cubicBezTo>
                  <a:cubicBezTo>
                    <a:pt x="6232" y="12085"/>
                    <a:pt x="6090" y="12275"/>
                    <a:pt x="6090" y="12275"/>
                  </a:cubicBezTo>
                  <a:cubicBezTo>
                    <a:pt x="6090" y="12275"/>
                    <a:pt x="6161" y="12370"/>
                    <a:pt x="6161" y="12370"/>
                  </a:cubicBezTo>
                  <a:cubicBezTo>
                    <a:pt x="6303" y="12465"/>
                    <a:pt x="6232" y="12465"/>
                    <a:pt x="6303" y="12465"/>
                  </a:cubicBezTo>
                  <a:cubicBezTo>
                    <a:pt x="6374" y="12465"/>
                    <a:pt x="6657" y="12656"/>
                    <a:pt x="6728" y="12465"/>
                  </a:cubicBezTo>
                  <a:cubicBezTo>
                    <a:pt x="6728" y="12180"/>
                    <a:pt x="6870" y="12275"/>
                    <a:pt x="6940" y="12180"/>
                  </a:cubicBezTo>
                  <a:cubicBezTo>
                    <a:pt x="6940" y="12180"/>
                    <a:pt x="6799" y="11609"/>
                    <a:pt x="6799" y="11609"/>
                  </a:cubicBezTo>
                  <a:cubicBezTo>
                    <a:pt x="6799" y="11704"/>
                    <a:pt x="6940" y="11989"/>
                    <a:pt x="6940" y="11989"/>
                  </a:cubicBezTo>
                  <a:cubicBezTo>
                    <a:pt x="7011" y="12180"/>
                    <a:pt x="7082" y="11989"/>
                    <a:pt x="7153" y="11989"/>
                  </a:cubicBezTo>
                  <a:cubicBezTo>
                    <a:pt x="7153" y="11989"/>
                    <a:pt x="6940" y="12370"/>
                    <a:pt x="6940" y="12370"/>
                  </a:cubicBezTo>
                  <a:cubicBezTo>
                    <a:pt x="6940" y="12370"/>
                    <a:pt x="7224" y="12275"/>
                    <a:pt x="7224" y="12275"/>
                  </a:cubicBezTo>
                  <a:cubicBezTo>
                    <a:pt x="7294" y="12275"/>
                    <a:pt x="7365" y="12275"/>
                    <a:pt x="7365" y="12275"/>
                  </a:cubicBezTo>
                  <a:cubicBezTo>
                    <a:pt x="7436" y="12275"/>
                    <a:pt x="7507" y="12180"/>
                    <a:pt x="7578" y="12180"/>
                  </a:cubicBezTo>
                  <a:cubicBezTo>
                    <a:pt x="7578" y="12275"/>
                    <a:pt x="7507" y="12370"/>
                    <a:pt x="7436" y="12370"/>
                  </a:cubicBezTo>
                  <a:cubicBezTo>
                    <a:pt x="7365" y="12370"/>
                    <a:pt x="7224" y="12370"/>
                    <a:pt x="7153" y="12465"/>
                  </a:cubicBezTo>
                  <a:cubicBezTo>
                    <a:pt x="7082" y="12560"/>
                    <a:pt x="7294" y="12465"/>
                    <a:pt x="7294" y="12465"/>
                  </a:cubicBezTo>
                  <a:cubicBezTo>
                    <a:pt x="7436" y="12465"/>
                    <a:pt x="7578" y="12465"/>
                    <a:pt x="7719" y="12465"/>
                  </a:cubicBezTo>
                  <a:cubicBezTo>
                    <a:pt x="7649" y="12465"/>
                    <a:pt x="7365" y="12465"/>
                    <a:pt x="7365" y="12560"/>
                  </a:cubicBezTo>
                  <a:cubicBezTo>
                    <a:pt x="7365" y="12560"/>
                    <a:pt x="7507" y="12656"/>
                    <a:pt x="7507" y="12751"/>
                  </a:cubicBezTo>
                  <a:cubicBezTo>
                    <a:pt x="7507" y="12751"/>
                    <a:pt x="7507" y="12846"/>
                    <a:pt x="7507" y="12846"/>
                  </a:cubicBezTo>
                  <a:cubicBezTo>
                    <a:pt x="7507" y="12941"/>
                    <a:pt x="7436" y="12941"/>
                    <a:pt x="7507" y="13036"/>
                  </a:cubicBezTo>
                  <a:cubicBezTo>
                    <a:pt x="7507" y="13036"/>
                    <a:pt x="7649" y="12941"/>
                    <a:pt x="7719" y="12941"/>
                  </a:cubicBezTo>
                  <a:cubicBezTo>
                    <a:pt x="7790" y="12941"/>
                    <a:pt x="7719" y="12941"/>
                    <a:pt x="7790" y="13036"/>
                  </a:cubicBezTo>
                  <a:cubicBezTo>
                    <a:pt x="7861" y="13131"/>
                    <a:pt x="7861" y="13226"/>
                    <a:pt x="7932" y="13322"/>
                  </a:cubicBezTo>
                  <a:cubicBezTo>
                    <a:pt x="7932" y="13417"/>
                    <a:pt x="7719" y="13417"/>
                    <a:pt x="7719" y="13417"/>
                  </a:cubicBezTo>
                  <a:cubicBezTo>
                    <a:pt x="7436" y="13131"/>
                    <a:pt x="7011" y="12941"/>
                    <a:pt x="6728" y="13036"/>
                  </a:cubicBezTo>
                  <a:cubicBezTo>
                    <a:pt x="6445" y="13036"/>
                    <a:pt x="6799" y="13322"/>
                    <a:pt x="6940" y="13322"/>
                  </a:cubicBezTo>
                  <a:cubicBezTo>
                    <a:pt x="7153" y="13417"/>
                    <a:pt x="7294" y="13702"/>
                    <a:pt x="7507" y="13702"/>
                  </a:cubicBezTo>
                  <a:cubicBezTo>
                    <a:pt x="7578" y="13702"/>
                    <a:pt x="7649" y="13607"/>
                    <a:pt x="7790" y="13607"/>
                  </a:cubicBezTo>
                  <a:cubicBezTo>
                    <a:pt x="7790" y="13702"/>
                    <a:pt x="8003" y="13702"/>
                    <a:pt x="8003" y="13702"/>
                  </a:cubicBezTo>
                  <a:cubicBezTo>
                    <a:pt x="8073" y="13797"/>
                    <a:pt x="8003" y="13893"/>
                    <a:pt x="8003" y="13893"/>
                  </a:cubicBezTo>
                  <a:cubicBezTo>
                    <a:pt x="7790" y="13988"/>
                    <a:pt x="8073" y="14083"/>
                    <a:pt x="8003" y="14178"/>
                  </a:cubicBezTo>
                  <a:cubicBezTo>
                    <a:pt x="8003" y="14273"/>
                    <a:pt x="7861" y="14178"/>
                    <a:pt x="7861" y="14368"/>
                  </a:cubicBezTo>
                  <a:cubicBezTo>
                    <a:pt x="7861" y="14463"/>
                    <a:pt x="8003" y="14463"/>
                    <a:pt x="8003" y="14463"/>
                  </a:cubicBezTo>
                  <a:cubicBezTo>
                    <a:pt x="7932" y="14559"/>
                    <a:pt x="7790" y="14368"/>
                    <a:pt x="7790" y="14463"/>
                  </a:cubicBezTo>
                  <a:cubicBezTo>
                    <a:pt x="7719" y="14559"/>
                    <a:pt x="7719" y="14654"/>
                    <a:pt x="7719" y="14749"/>
                  </a:cubicBezTo>
                  <a:cubicBezTo>
                    <a:pt x="7719" y="14749"/>
                    <a:pt x="7861" y="14749"/>
                    <a:pt x="7861" y="14749"/>
                  </a:cubicBezTo>
                  <a:cubicBezTo>
                    <a:pt x="7861" y="14844"/>
                    <a:pt x="7719" y="14939"/>
                    <a:pt x="7649" y="14939"/>
                  </a:cubicBezTo>
                  <a:cubicBezTo>
                    <a:pt x="7578" y="14939"/>
                    <a:pt x="7507" y="14939"/>
                    <a:pt x="7436" y="14939"/>
                  </a:cubicBezTo>
                  <a:cubicBezTo>
                    <a:pt x="7365" y="14844"/>
                    <a:pt x="7294" y="14844"/>
                    <a:pt x="7224" y="14939"/>
                  </a:cubicBezTo>
                  <a:cubicBezTo>
                    <a:pt x="7153" y="15034"/>
                    <a:pt x="7153" y="14939"/>
                    <a:pt x="7082" y="15034"/>
                  </a:cubicBezTo>
                  <a:cubicBezTo>
                    <a:pt x="7082" y="15034"/>
                    <a:pt x="7294" y="15320"/>
                    <a:pt x="7365" y="15320"/>
                  </a:cubicBezTo>
                  <a:cubicBezTo>
                    <a:pt x="7365" y="15225"/>
                    <a:pt x="7365" y="15225"/>
                    <a:pt x="7294" y="15225"/>
                  </a:cubicBezTo>
                  <a:cubicBezTo>
                    <a:pt x="7294" y="15225"/>
                    <a:pt x="7507" y="15225"/>
                    <a:pt x="7507" y="15225"/>
                  </a:cubicBezTo>
                  <a:cubicBezTo>
                    <a:pt x="7507" y="15225"/>
                    <a:pt x="7861" y="15034"/>
                    <a:pt x="7861" y="15130"/>
                  </a:cubicBezTo>
                  <a:cubicBezTo>
                    <a:pt x="7790" y="15130"/>
                    <a:pt x="7719" y="15130"/>
                    <a:pt x="7649" y="15225"/>
                  </a:cubicBezTo>
                  <a:cubicBezTo>
                    <a:pt x="7719" y="15130"/>
                    <a:pt x="7861" y="15320"/>
                    <a:pt x="7790" y="15320"/>
                  </a:cubicBezTo>
                  <a:cubicBezTo>
                    <a:pt x="7861" y="15320"/>
                    <a:pt x="8073" y="15415"/>
                    <a:pt x="8144" y="15415"/>
                  </a:cubicBezTo>
                  <a:cubicBezTo>
                    <a:pt x="8073" y="15415"/>
                    <a:pt x="7932" y="15415"/>
                    <a:pt x="7932" y="15415"/>
                  </a:cubicBezTo>
                  <a:cubicBezTo>
                    <a:pt x="7932" y="15415"/>
                    <a:pt x="8215" y="15700"/>
                    <a:pt x="8215" y="15700"/>
                  </a:cubicBezTo>
                  <a:cubicBezTo>
                    <a:pt x="8003" y="15700"/>
                    <a:pt x="7861" y="15320"/>
                    <a:pt x="7649" y="15320"/>
                  </a:cubicBezTo>
                  <a:cubicBezTo>
                    <a:pt x="7507" y="15320"/>
                    <a:pt x="7153" y="15225"/>
                    <a:pt x="7082" y="15415"/>
                  </a:cubicBezTo>
                  <a:cubicBezTo>
                    <a:pt x="7082" y="15510"/>
                    <a:pt x="7011" y="15510"/>
                    <a:pt x="6940" y="15605"/>
                  </a:cubicBezTo>
                  <a:cubicBezTo>
                    <a:pt x="6870" y="15605"/>
                    <a:pt x="6870" y="15796"/>
                    <a:pt x="6940" y="15700"/>
                  </a:cubicBezTo>
                  <a:cubicBezTo>
                    <a:pt x="7082" y="15700"/>
                    <a:pt x="7224" y="15605"/>
                    <a:pt x="7294" y="15415"/>
                  </a:cubicBezTo>
                  <a:cubicBezTo>
                    <a:pt x="7294" y="15510"/>
                    <a:pt x="7436" y="15510"/>
                    <a:pt x="7436" y="15510"/>
                  </a:cubicBezTo>
                  <a:cubicBezTo>
                    <a:pt x="7507" y="15510"/>
                    <a:pt x="7649" y="15796"/>
                    <a:pt x="7649" y="15510"/>
                  </a:cubicBezTo>
                  <a:cubicBezTo>
                    <a:pt x="7649" y="15415"/>
                    <a:pt x="7790" y="15605"/>
                    <a:pt x="7790" y="15605"/>
                  </a:cubicBezTo>
                  <a:cubicBezTo>
                    <a:pt x="7790" y="15605"/>
                    <a:pt x="8073" y="15605"/>
                    <a:pt x="8003" y="15700"/>
                  </a:cubicBezTo>
                  <a:cubicBezTo>
                    <a:pt x="8003" y="15700"/>
                    <a:pt x="7932" y="15700"/>
                    <a:pt x="7932" y="15700"/>
                  </a:cubicBezTo>
                  <a:cubicBezTo>
                    <a:pt x="7932" y="15700"/>
                    <a:pt x="8073" y="15796"/>
                    <a:pt x="8073" y="15796"/>
                  </a:cubicBezTo>
                  <a:cubicBezTo>
                    <a:pt x="8003" y="15796"/>
                    <a:pt x="7861" y="15796"/>
                    <a:pt x="7790" y="15700"/>
                  </a:cubicBezTo>
                  <a:cubicBezTo>
                    <a:pt x="7719" y="15605"/>
                    <a:pt x="7719" y="15700"/>
                    <a:pt x="7719" y="15796"/>
                  </a:cubicBezTo>
                  <a:cubicBezTo>
                    <a:pt x="7719" y="15700"/>
                    <a:pt x="7294" y="15605"/>
                    <a:pt x="7224" y="15605"/>
                  </a:cubicBezTo>
                  <a:cubicBezTo>
                    <a:pt x="7153" y="15605"/>
                    <a:pt x="6728" y="15796"/>
                    <a:pt x="6799" y="15986"/>
                  </a:cubicBezTo>
                  <a:cubicBezTo>
                    <a:pt x="6870" y="16081"/>
                    <a:pt x="7294" y="15891"/>
                    <a:pt x="7365" y="15891"/>
                  </a:cubicBezTo>
                  <a:cubicBezTo>
                    <a:pt x="7436" y="15891"/>
                    <a:pt x="7578" y="15891"/>
                    <a:pt x="7649" y="15986"/>
                  </a:cubicBezTo>
                  <a:cubicBezTo>
                    <a:pt x="7649" y="15986"/>
                    <a:pt x="7932" y="16081"/>
                    <a:pt x="7932" y="16081"/>
                  </a:cubicBezTo>
                  <a:cubicBezTo>
                    <a:pt x="7932" y="16176"/>
                    <a:pt x="7578" y="15986"/>
                    <a:pt x="7578" y="15986"/>
                  </a:cubicBezTo>
                  <a:cubicBezTo>
                    <a:pt x="7436" y="15891"/>
                    <a:pt x="7224" y="15986"/>
                    <a:pt x="7082" y="15986"/>
                  </a:cubicBezTo>
                  <a:cubicBezTo>
                    <a:pt x="6586" y="16176"/>
                    <a:pt x="7153" y="16367"/>
                    <a:pt x="7294" y="16271"/>
                  </a:cubicBezTo>
                  <a:cubicBezTo>
                    <a:pt x="7224" y="16367"/>
                    <a:pt x="7153" y="16462"/>
                    <a:pt x="7011" y="16462"/>
                  </a:cubicBezTo>
                  <a:cubicBezTo>
                    <a:pt x="6799" y="16557"/>
                    <a:pt x="7153" y="16652"/>
                    <a:pt x="7153" y="16652"/>
                  </a:cubicBezTo>
                  <a:cubicBezTo>
                    <a:pt x="7153" y="16652"/>
                    <a:pt x="6870" y="16557"/>
                    <a:pt x="6870" y="16747"/>
                  </a:cubicBezTo>
                  <a:cubicBezTo>
                    <a:pt x="6870" y="17033"/>
                    <a:pt x="7011" y="16842"/>
                    <a:pt x="7153" y="16747"/>
                  </a:cubicBezTo>
                  <a:cubicBezTo>
                    <a:pt x="7294" y="16652"/>
                    <a:pt x="7436" y="16462"/>
                    <a:pt x="7578" y="16367"/>
                  </a:cubicBezTo>
                  <a:cubicBezTo>
                    <a:pt x="7649" y="16367"/>
                    <a:pt x="8073" y="16081"/>
                    <a:pt x="8073" y="16271"/>
                  </a:cubicBezTo>
                  <a:cubicBezTo>
                    <a:pt x="8073" y="16271"/>
                    <a:pt x="7861" y="16271"/>
                    <a:pt x="7861" y="16271"/>
                  </a:cubicBezTo>
                  <a:cubicBezTo>
                    <a:pt x="7861" y="16271"/>
                    <a:pt x="8003" y="16271"/>
                    <a:pt x="8073" y="16367"/>
                  </a:cubicBezTo>
                  <a:cubicBezTo>
                    <a:pt x="7861" y="16176"/>
                    <a:pt x="6940" y="16937"/>
                    <a:pt x="7011" y="17033"/>
                  </a:cubicBezTo>
                  <a:cubicBezTo>
                    <a:pt x="7011" y="17128"/>
                    <a:pt x="7436" y="16937"/>
                    <a:pt x="7507" y="16937"/>
                  </a:cubicBezTo>
                  <a:cubicBezTo>
                    <a:pt x="7507" y="16937"/>
                    <a:pt x="7224" y="17033"/>
                    <a:pt x="7153" y="17128"/>
                  </a:cubicBezTo>
                  <a:cubicBezTo>
                    <a:pt x="7153" y="17128"/>
                    <a:pt x="7294" y="17508"/>
                    <a:pt x="7365" y="17413"/>
                  </a:cubicBezTo>
                  <a:cubicBezTo>
                    <a:pt x="7436" y="17318"/>
                    <a:pt x="7507" y="17128"/>
                    <a:pt x="7578" y="17128"/>
                  </a:cubicBezTo>
                  <a:cubicBezTo>
                    <a:pt x="7649" y="17128"/>
                    <a:pt x="7932" y="17223"/>
                    <a:pt x="7932" y="17223"/>
                  </a:cubicBezTo>
                  <a:cubicBezTo>
                    <a:pt x="7932" y="17223"/>
                    <a:pt x="7649" y="17223"/>
                    <a:pt x="7649" y="17223"/>
                  </a:cubicBezTo>
                  <a:cubicBezTo>
                    <a:pt x="7507" y="17223"/>
                    <a:pt x="7436" y="17318"/>
                    <a:pt x="7365" y="17413"/>
                  </a:cubicBezTo>
                  <a:cubicBezTo>
                    <a:pt x="7365" y="17508"/>
                    <a:pt x="7365" y="17604"/>
                    <a:pt x="7365" y="17699"/>
                  </a:cubicBezTo>
                  <a:cubicBezTo>
                    <a:pt x="7436" y="17984"/>
                    <a:pt x="7436" y="17889"/>
                    <a:pt x="7578" y="17794"/>
                  </a:cubicBezTo>
                  <a:cubicBezTo>
                    <a:pt x="7507" y="17889"/>
                    <a:pt x="7436" y="18270"/>
                    <a:pt x="7507" y="18365"/>
                  </a:cubicBezTo>
                  <a:cubicBezTo>
                    <a:pt x="7507" y="18365"/>
                    <a:pt x="7719" y="17984"/>
                    <a:pt x="7790" y="17984"/>
                  </a:cubicBezTo>
                  <a:cubicBezTo>
                    <a:pt x="7790" y="18079"/>
                    <a:pt x="7719" y="18174"/>
                    <a:pt x="7790" y="18270"/>
                  </a:cubicBezTo>
                  <a:cubicBezTo>
                    <a:pt x="7790" y="18365"/>
                    <a:pt x="7861" y="18174"/>
                    <a:pt x="7932" y="18174"/>
                  </a:cubicBezTo>
                  <a:cubicBezTo>
                    <a:pt x="8073" y="17984"/>
                    <a:pt x="7790" y="17794"/>
                    <a:pt x="7790" y="17699"/>
                  </a:cubicBezTo>
                  <a:cubicBezTo>
                    <a:pt x="7790" y="17699"/>
                    <a:pt x="7932" y="17984"/>
                    <a:pt x="8003" y="17984"/>
                  </a:cubicBezTo>
                  <a:cubicBezTo>
                    <a:pt x="8073" y="18079"/>
                    <a:pt x="8073" y="17984"/>
                    <a:pt x="8144" y="17889"/>
                  </a:cubicBezTo>
                  <a:cubicBezTo>
                    <a:pt x="8073" y="17889"/>
                    <a:pt x="8286" y="18174"/>
                    <a:pt x="8215" y="18270"/>
                  </a:cubicBezTo>
                  <a:cubicBezTo>
                    <a:pt x="8286" y="18174"/>
                    <a:pt x="8073" y="17984"/>
                    <a:pt x="8073" y="18174"/>
                  </a:cubicBezTo>
                  <a:cubicBezTo>
                    <a:pt x="8073" y="18365"/>
                    <a:pt x="8215" y="18555"/>
                    <a:pt x="8073" y="18650"/>
                  </a:cubicBezTo>
                  <a:cubicBezTo>
                    <a:pt x="8073" y="18650"/>
                    <a:pt x="8073" y="18365"/>
                    <a:pt x="8073" y="18365"/>
                  </a:cubicBezTo>
                  <a:cubicBezTo>
                    <a:pt x="8073" y="18270"/>
                    <a:pt x="7932" y="18460"/>
                    <a:pt x="7861" y="18460"/>
                  </a:cubicBezTo>
                  <a:cubicBezTo>
                    <a:pt x="7790" y="18460"/>
                    <a:pt x="7719" y="18650"/>
                    <a:pt x="7719" y="18745"/>
                  </a:cubicBezTo>
                  <a:cubicBezTo>
                    <a:pt x="7649" y="18936"/>
                    <a:pt x="7861" y="18745"/>
                    <a:pt x="7861" y="18841"/>
                  </a:cubicBezTo>
                  <a:cubicBezTo>
                    <a:pt x="7932" y="18936"/>
                    <a:pt x="7790" y="19031"/>
                    <a:pt x="7790" y="19031"/>
                  </a:cubicBezTo>
                  <a:cubicBezTo>
                    <a:pt x="7790" y="19031"/>
                    <a:pt x="7932" y="18936"/>
                    <a:pt x="8003" y="19126"/>
                  </a:cubicBezTo>
                  <a:cubicBezTo>
                    <a:pt x="8003" y="19316"/>
                    <a:pt x="8144" y="19411"/>
                    <a:pt x="8144" y="19507"/>
                  </a:cubicBezTo>
                  <a:cubicBezTo>
                    <a:pt x="8073" y="19697"/>
                    <a:pt x="8144" y="19697"/>
                    <a:pt x="8286" y="19887"/>
                  </a:cubicBezTo>
                  <a:cubicBezTo>
                    <a:pt x="8357" y="19982"/>
                    <a:pt x="8428" y="20173"/>
                    <a:pt x="8498" y="19982"/>
                  </a:cubicBezTo>
                  <a:cubicBezTo>
                    <a:pt x="8498" y="19982"/>
                    <a:pt x="8569" y="20458"/>
                    <a:pt x="8640" y="20458"/>
                  </a:cubicBezTo>
                  <a:cubicBezTo>
                    <a:pt x="8711" y="20553"/>
                    <a:pt x="8640" y="20458"/>
                    <a:pt x="8711" y="20458"/>
                  </a:cubicBezTo>
                  <a:cubicBezTo>
                    <a:pt x="8782" y="20553"/>
                    <a:pt x="8852" y="20648"/>
                    <a:pt x="8923" y="20744"/>
                  </a:cubicBezTo>
                  <a:cubicBezTo>
                    <a:pt x="9065" y="20839"/>
                    <a:pt x="9207" y="20934"/>
                    <a:pt x="9348" y="20839"/>
                  </a:cubicBezTo>
                  <a:cubicBezTo>
                    <a:pt x="9419" y="20839"/>
                    <a:pt x="9631" y="20839"/>
                    <a:pt x="9631" y="20744"/>
                  </a:cubicBezTo>
                  <a:cubicBezTo>
                    <a:pt x="9631" y="20744"/>
                    <a:pt x="9631" y="21029"/>
                    <a:pt x="9631" y="21029"/>
                  </a:cubicBezTo>
                  <a:cubicBezTo>
                    <a:pt x="9631" y="21029"/>
                    <a:pt x="9773" y="20648"/>
                    <a:pt x="9773" y="20744"/>
                  </a:cubicBezTo>
                  <a:cubicBezTo>
                    <a:pt x="9844" y="20744"/>
                    <a:pt x="9773" y="20839"/>
                    <a:pt x="9773" y="20839"/>
                  </a:cubicBezTo>
                  <a:cubicBezTo>
                    <a:pt x="9773" y="20934"/>
                    <a:pt x="9844" y="20934"/>
                    <a:pt x="9844" y="20934"/>
                  </a:cubicBezTo>
                  <a:cubicBezTo>
                    <a:pt x="9844" y="20934"/>
                    <a:pt x="9631" y="21029"/>
                    <a:pt x="9702" y="21124"/>
                  </a:cubicBezTo>
                  <a:cubicBezTo>
                    <a:pt x="9773" y="21124"/>
                    <a:pt x="9773" y="21124"/>
                    <a:pt x="9844" y="21029"/>
                  </a:cubicBezTo>
                  <a:cubicBezTo>
                    <a:pt x="9915" y="21124"/>
                    <a:pt x="9844" y="21219"/>
                    <a:pt x="9844" y="21219"/>
                  </a:cubicBezTo>
                  <a:cubicBezTo>
                    <a:pt x="9844" y="21315"/>
                    <a:pt x="10056" y="21029"/>
                    <a:pt x="10056" y="21124"/>
                  </a:cubicBezTo>
                  <a:cubicBezTo>
                    <a:pt x="10056" y="21219"/>
                    <a:pt x="9915" y="21315"/>
                    <a:pt x="9915" y="21410"/>
                  </a:cubicBezTo>
                  <a:cubicBezTo>
                    <a:pt x="9915" y="21315"/>
                    <a:pt x="10127" y="21219"/>
                    <a:pt x="10056" y="21410"/>
                  </a:cubicBezTo>
                  <a:cubicBezTo>
                    <a:pt x="10056" y="21410"/>
                    <a:pt x="10056" y="21410"/>
                    <a:pt x="10056" y="21315"/>
                  </a:cubicBezTo>
                  <a:cubicBezTo>
                    <a:pt x="10056" y="21505"/>
                    <a:pt x="10269" y="21219"/>
                    <a:pt x="10269" y="21219"/>
                  </a:cubicBezTo>
                  <a:cubicBezTo>
                    <a:pt x="10340" y="21315"/>
                    <a:pt x="10269" y="21505"/>
                    <a:pt x="10269" y="21600"/>
                  </a:cubicBezTo>
                  <a:cubicBezTo>
                    <a:pt x="10198" y="21410"/>
                    <a:pt x="10835" y="21410"/>
                    <a:pt x="10410" y="21124"/>
                  </a:cubicBezTo>
                  <a:cubicBezTo>
                    <a:pt x="10481" y="21124"/>
                    <a:pt x="10835" y="21124"/>
                    <a:pt x="10623" y="21029"/>
                  </a:cubicBezTo>
                  <a:cubicBezTo>
                    <a:pt x="10410" y="20839"/>
                    <a:pt x="10694" y="20934"/>
                    <a:pt x="10765" y="20744"/>
                  </a:cubicBezTo>
                  <a:cubicBezTo>
                    <a:pt x="10765" y="20744"/>
                    <a:pt x="10552" y="20744"/>
                    <a:pt x="10552" y="20744"/>
                  </a:cubicBezTo>
                  <a:cubicBezTo>
                    <a:pt x="10623" y="20648"/>
                    <a:pt x="10694" y="20553"/>
                    <a:pt x="10765" y="20553"/>
                  </a:cubicBezTo>
                  <a:cubicBezTo>
                    <a:pt x="10906" y="20363"/>
                    <a:pt x="10694" y="20458"/>
                    <a:pt x="10694" y="20363"/>
                  </a:cubicBezTo>
                  <a:cubicBezTo>
                    <a:pt x="10694" y="20363"/>
                    <a:pt x="10906" y="20268"/>
                    <a:pt x="10906" y="20173"/>
                  </a:cubicBezTo>
                  <a:cubicBezTo>
                    <a:pt x="10906" y="20078"/>
                    <a:pt x="10906" y="19887"/>
                    <a:pt x="10835" y="19792"/>
                  </a:cubicBezTo>
                  <a:cubicBezTo>
                    <a:pt x="10765" y="19792"/>
                    <a:pt x="10906" y="19697"/>
                    <a:pt x="10835" y="19602"/>
                  </a:cubicBezTo>
                  <a:cubicBezTo>
                    <a:pt x="10835" y="19602"/>
                    <a:pt x="10694" y="19507"/>
                    <a:pt x="10694" y="19507"/>
                  </a:cubicBezTo>
                  <a:cubicBezTo>
                    <a:pt x="10694" y="19507"/>
                    <a:pt x="10977" y="19411"/>
                    <a:pt x="11048" y="19411"/>
                  </a:cubicBezTo>
                  <a:cubicBezTo>
                    <a:pt x="11260" y="19411"/>
                    <a:pt x="11048" y="19316"/>
                    <a:pt x="10977" y="19221"/>
                  </a:cubicBezTo>
                  <a:cubicBezTo>
                    <a:pt x="10977" y="19221"/>
                    <a:pt x="11331" y="19221"/>
                    <a:pt x="11331" y="19221"/>
                  </a:cubicBezTo>
                  <a:cubicBezTo>
                    <a:pt x="11260" y="19126"/>
                    <a:pt x="11119" y="19126"/>
                    <a:pt x="11048" y="19031"/>
                  </a:cubicBezTo>
                  <a:cubicBezTo>
                    <a:pt x="11048" y="19031"/>
                    <a:pt x="11331" y="19126"/>
                    <a:pt x="11331" y="19031"/>
                  </a:cubicBezTo>
                  <a:cubicBezTo>
                    <a:pt x="11402" y="19031"/>
                    <a:pt x="11331" y="19031"/>
                    <a:pt x="11331" y="18936"/>
                  </a:cubicBezTo>
                  <a:cubicBezTo>
                    <a:pt x="11402" y="18936"/>
                    <a:pt x="11402" y="18936"/>
                    <a:pt x="11402" y="18936"/>
                  </a:cubicBezTo>
                  <a:cubicBezTo>
                    <a:pt x="11473" y="18841"/>
                    <a:pt x="11190" y="18745"/>
                    <a:pt x="11190" y="18745"/>
                  </a:cubicBezTo>
                  <a:cubicBezTo>
                    <a:pt x="11190" y="18745"/>
                    <a:pt x="11544" y="18745"/>
                    <a:pt x="11473" y="18650"/>
                  </a:cubicBezTo>
                  <a:cubicBezTo>
                    <a:pt x="11473" y="18555"/>
                    <a:pt x="11544" y="18555"/>
                    <a:pt x="11402" y="18460"/>
                  </a:cubicBezTo>
                  <a:cubicBezTo>
                    <a:pt x="11402" y="18460"/>
                    <a:pt x="11190" y="18460"/>
                    <a:pt x="11190" y="18365"/>
                  </a:cubicBezTo>
                  <a:cubicBezTo>
                    <a:pt x="11190" y="18365"/>
                    <a:pt x="11544" y="18270"/>
                    <a:pt x="11544" y="18270"/>
                  </a:cubicBezTo>
                  <a:cubicBezTo>
                    <a:pt x="11685" y="18270"/>
                    <a:pt x="11614" y="17984"/>
                    <a:pt x="11473" y="17984"/>
                  </a:cubicBezTo>
                  <a:cubicBezTo>
                    <a:pt x="11402" y="17889"/>
                    <a:pt x="11190" y="17794"/>
                    <a:pt x="11402" y="17699"/>
                  </a:cubicBezTo>
                  <a:cubicBezTo>
                    <a:pt x="11544" y="17699"/>
                    <a:pt x="11756" y="17794"/>
                    <a:pt x="11827" y="17604"/>
                  </a:cubicBezTo>
                  <a:cubicBezTo>
                    <a:pt x="11827" y="17604"/>
                    <a:pt x="11685" y="17413"/>
                    <a:pt x="11685" y="17413"/>
                  </a:cubicBezTo>
                  <a:cubicBezTo>
                    <a:pt x="11685" y="17318"/>
                    <a:pt x="11827" y="17318"/>
                    <a:pt x="11827" y="17318"/>
                  </a:cubicBezTo>
                  <a:cubicBezTo>
                    <a:pt x="11898" y="17223"/>
                    <a:pt x="12039" y="17223"/>
                    <a:pt x="12181" y="17318"/>
                  </a:cubicBezTo>
                  <a:cubicBezTo>
                    <a:pt x="12181" y="17318"/>
                    <a:pt x="12323" y="17318"/>
                    <a:pt x="12323" y="17318"/>
                  </a:cubicBezTo>
                  <a:cubicBezTo>
                    <a:pt x="12393" y="17223"/>
                    <a:pt x="12252" y="17128"/>
                    <a:pt x="12252" y="17033"/>
                  </a:cubicBezTo>
                  <a:cubicBezTo>
                    <a:pt x="12323" y="16937"/>
                    <a:pt x="12535" y="16557"/>
                    <a:pt x="12677" y="16747"/>
                  </a:cubicBezTo>
                  <a:cubicBezTo>
                    <a:pt x="12606" y="16652"/>
                    <a:pt x="12393" y="17223"/>
                    <a:pt x="12464" y="17223"/>
                  </a:cubicBezTo>
                  <a:cubicBezTo>
                    <a:pt x="12535" y="17318"/>
                    <a:pt x="12677" y="17033"/>
                    <a:pt x="12818" y="17033"/>
                  </a:cubicBezTo>
                  <a:cubicBezTo>
                    <a:pt x="12818" y="17033"/>
                    <a:pt x="12960" y="17128"/>
                    <a:pt x="12960" y="17128"/>
                  </a:cubicBezTo>
                  <a:cubicBezTo>
                    <a:pt x="12960" y="17128"/>
                    <a:pt x="12960" y="16937"/>
                    <a:pt x="12960" y="16937"/>
                  </a:cubicBezTo>
                  <a:cubicBezTo>
                    <a:pt x="13172" y="17033"/>
                    <a:pt x="13172" y="16937"/>
                    <a:pt x="13243" y="16842"/>
                  </a:cubicBezTo>
                  <a:cubicBezTo>
                    <a:pt x="13314" y="16747"/>
                    <a:pt x="13385" y="16747"/>
                    <a:pt x="13456" y="16747"/>
                  </a:cubicBezTo>
                  <a:cubicBezTo>
                    <a:pt x="13597" y="16652"/>
                    <a:pt x="13597" y="16557"/>
                    <a:pt x="13668" y="16462"/>
                  </a:cubicBezTo>
                  <a:cubicBezTo>
                    <a:pt x="13739" y="16367"/>
                    <a:pt x="13881" y="16176"/>
                    <a:pt x="13951" y="15986"/>
                  </a:cubicBezTo>
                  <a:cubicBezTo>
                    <a:pt x="14093" y="15796"/>
                    <a:pt x="14093" y="15700"/>
                    <a:pt x="14235" y="15700"/>
                  </a:cubicBezTo>
                  <a:cubicBezTo>
                    <a:pt x="14306" y="15605"/>
                    <a:pt x="14518" y="15605"/>
                    <a:pt x="14518" y="15415"/>
                  </a:cubicBezTo>
                  <a:cubicBezTo>
                    <a:pt x="14447" y="15415"/>
                    <a:pt x="14376" y="14939"/>
                    <a:pt x="14376" y="14939"/>
                  </a:cubicBezTo>
                  <a:cubicBezTo>
                    <a:pt x="14447" y="14939"/>
                    <a:pt x="14660" y="15225"/>
                    <a:pt x="14730" y="15225"/>
                  </a:cubicBezTo>
                  <a:cubicBezTo>
                    <a:pt x="14801" y="15320"/>
                    <a:pt x="14872" y="15320"/>
                    <a:pt x="14943" y="15320"/>
                  </a:cubicBezTo>
                  <a:cubicBezTo>
                    <a:pt x="14943" y="15320"/>
                    <a:pt x="15085" y="15225"/>
                    <a:pt x="15085" y="15225"/>
                  </a:cubicBezTo>
                  <a:cubicBezTo>
                    <a:pt x="15155" y="15225"/>
                    <a:pt x="15226" y="15320"/>
                    <a:pt x="15297" y="15225"/>
                  </a:cubicBezTo>
                  <a:cubicBezTo>
                    <a:pt x="15297" y="15225"/>
                    <a:pt x="15155" y="15034"/>
                    <a:pt x="15368" y="15130"/>
                  </a:cubicBezTo>
                  <a:cubicBezTo>
                    <a:pt x="15510" y="15130"/>
                    <a:pt x="15651" y="15130"/>
                    <a:pt x="15793" y="15034"/>
                  </a:cubicBezTo>
                  <a:cubicBezTo>
                    <a:pt x="16147" y="14939"/>
                    <a:pt x="16430" y="14844"/>
                    <a:pt x="16784" y="14654"/>
                  </a:cubicBezTo>
                  <a:cubicBezTo>
                    <a:pt x="16855" y="14559"/>
                    <a:pt x="17988" y="13607"/>
                    <a:pt x="18059" y="13607"/>
                  </a:cubicBezTo>
                  <a:cubicBezTo>
                    <a:pt x="17988" y="13607"/>
                    <a:pt x="17492" y="13607"/>
                    <a:pt x="17422" y="13607"/>
                  </a:cubicBezTo>
                  <a:cubicBezTo>
                    <a:pt x="17280" y="13512"/>
                    <a:pt x="17138" y="13417"/>
                    <a:pt x="16997" y="13417"/>
                  </a:cubicBezTo>
                  <a:cubicBezTo>
                    <a:pt x="16855" y="13417"/>
                    <a:pt x="16713" y="13512"/>
                    <a:pt x="16643" y="13512"/>
                  </a:cubicBezTo>
                  <a:cubicBezTo>
                    <a:pt x="16501" y="13607"/>
                    <a:pt x="16501" y="13417"/>
                    <a:pt x="16430" y="13512"/>
                  </a:cubicBezTo>
                  <a:cubicBezTo>
                    <a:pt x="16359" y="13512"/>
                    <a:pt x="16289" y="13702"/>
                    <a:pt x="16218" y="13702"/>
                  </a:cubicBezTo>
                  <a:cubicBezTo>
                    <a:pt x="15934" y="13702"/>
                    <a:pt x="16430" y="13322"/>
                    <a:pt x="16501" y="13417"/>
                  </a:cubicBezTo>
                  <a:cubicBezTo>
                    <a:pt x="16430" y="13322"/>
                    <a:pt x="16218" y="13417"/>
                    <a:pt x="16147" y="13417"/>
                  </a:cubicBezTo>
                  <a:cubicBezTo>
                    <a:pt x="15934" y="13417"/>
                    <a:pt x="15793" y="13322"/>
                    <a:pt x="15651" y="13322"/>
                  </a:cubicBezTo>
                  <a:cubicBezTo>
                    <a:pt x="15722" y="13322"/>
                    <a:pt x="15934" y="13131"/>
                    <a:pt x="16005" y="13036"/>
                  </a:cubicBezTo>
                  <a:cubicBezTo>
                    <a:pt x="16005" y="12751"/>
                    <a:pt x="16147" y="12846"/>
                    <a:pt x="16218" y="12941"/>
                  </a:cubicBezTo>
                  <a:cubicBezTo>
                    <a:pt x="16359" y="12941"/>
                    <a:pt x="16926" y="12751"/>
                    <a:pt x="16997" y="12656"/>
                  </a:cubicBezTo>
                  <a:cubicBezTo>
                    <a:pt x="16997" y="12560"/>
                    <a:pt x="16643" y="12465"/>
                    <a:pt x="16572" y="12370"/>
                  </a:cubicBezTo>
                  <a:cubicBezTo>
                    <a:pt x="16643" y="12465"/>
                    <a:pt x="16926" y="12560"/>
                    <a:pt x="16997" y="12560"/>
                  </a:cubicBezTo>
                  <a:cubicBezTo>
                    <a:pt x="17068" y="12656"/>
                    <a:pt x="17351" y="12656"/>
                    <a:pt x="17351" y="12846"/>
                  </a:cubicBezTo>
                  <a:cubicBezTo>
                    <a:pt x="17280" y="13131"/>
                    <a:pt x="17422" y="13226"/>
                    <a:pt x="17563" y="13226"/>
                  </a:cubicBezTo>
                  <a:cubicBezTo>
                    <a:pt x="17563" y="13226"/>
                    <a:pt x="17988" y="13226"/>
                    <a:pt x="17917" y="13131"/>
                  </a:cubicBezTo>
                  <a:cubicBezTo>
                    <a:pt x="17917" y="13131"/>
                    <a:pt x="17917" y="13322"/>
                    <a:pt x="17988" y="13322"/>
                  </a:cubicBezTo>
                  <a:cubicBezTo>
                    <a:pt x="18130" y="13226"/>
                    <a:pt x="18201" y="12941"/>
                    <a:pt x="18201" y="12751"/>
                  </a:cubicBezTo>
                  <a:cubicBezTo>
                    <a:pt x="18201" y="12656"/>
                    <a:pt x="18201" y="12275"/>
                    <a:pt x="18059" y="12370"/>
                  </a:cubicBezTo>
                  <a:cubicBezTo>
                    <a:pt x="17917" y="12560"/>
                    <a:pt x="17988" y="12370"/>
                    <a:pt x="17917" y="12275"/>
                  </a:cubicBezTo>
                  <a:cubicBezTo>
                    <a:pt x="17776" y="12085"/>
                    <a:pt x="17563" y="11989"/>
                    <a:pt x="17351" y="11799"/>
                  </a:cubicBezTo>
                  <a:cubicBezTo>
                    <a:pt x="17280" y="11704"/>
                    <a:pt x="17209" y="11704"/>
                    <a:pt x="17138" y="11609"/>
                  </a:cubicBezTo>
                  <a:cubicBezTo>
                    <a:pt x="17138" y="11609"/>
                    <a:pt x="16855" y="11704"/>
                    <a:pt x="16855" y="11799"/>
                  </a:cubicBezTo>
                  <a:cubicBezTo>
                    <a:pt x="16855" y="11799"/>
                    <a:pt x="16926" y="11704"/>
                    <a:pt x="16855" y="11704"/>
                  </a:cubicBezTo>
                  <a:cubicBezTo>
                    <a:pt x="16855" y="11704"/>
                    <a:pt x="16784" y="11609"/>
                    <a:pt x="16784" y="11609"/>
                  </a:cubicBezTo>
                  <a:cubicBezTo>
                    <a:pt x="16784" y="11514"/>
                    <a:pt x="17068" y="11609"/>
                    <a:pt x="17068" y="11514"/>
                  </a:cubicBezTo>
                  <a:cubicBezTo>
                    <a:pt x="17068" y="11323"/>
                    <a:pt x="17068" y="11228"/>
                    <a:pt x="16855" y="11228"/>
                  </a:cubicBezTo>
                  <a:cubicBezTo>
                    <a:pt x="16713" y="11323"/>
                    <a:pt x="16643" y="11514"/>
                    <a:pt x="16501" y="11323"/>
                  </a:cubicBezTo>
                  <a:cubicBezTo>
                    <a:pt x="16501" y="11323"/>
                    <a:pt x="16218" y="11323"/>
                    <a:pt x="16218" y="11228"/>
                  </a:cubicBezTo>
                  <a:cubicBezTo>
                    <a:pt x="16218" y="11038"/>
                    <a:pt x="16572" y="11323"/>
                    <a:pt x="16572" y="11323"/>
                  </a:cubicBezTo>
                  <a:cubicBezTo>
                    <a:pt x="16643" y="11323"/>
                    <a:pt x="16997" y="11228"/>
                    <a:pt x="16997" y="11133"/>
                  </a:cubicBezTo>
                  <a:cubicBezTo>
                    <a:pt x="17068" y="11133"/>
                    <a:pt x="16713" y="10943"/>
                    <a:pt x="16643" y="10943"/>
                  </a:cubicBezTo>
                  <a:cubicBezTo>
                    <a:pt x="16501" y="10943"/>
                    <a:pt x="16289" y="10943"/>
                    <a:pt x="16147" y="11038"/>
                  </a:cubicBezTo>
                  <a:cubicBezTo>
                    <a:pt x="16218" y="11038"/>
                    <a:pt x="16501" y="10752"/>
                    <a:pt x="16501" y="10848"/>
                  </a:cubicBezTo>
                  <a:cubicBezTo>
                    <a:pt x="16501" y="10752"/>
                    <a:pt x="16218" y="10752"/>
                    <a:pt x="16218" y="10657"/>
                  </a:cubicBezTo>
                  <a:cubicBezTo>
                    <a:pt x="16430" y="10752"/>
                    <a:pt x="16643" y="10943"/>
                    <a:pt x="16855" y="10752"/>
                  </a:cubicBezTo>
                  <a:cubicBezTo>
                    <a:pt x="16855" y="10752"/>
                    <a:pt x="17068" y="10657"/>
                    <a:pt x="17068" y="10562"/>
                  </a:cubicBezTo>
                  <a:cubicBezTo>
                    <a:pt x="16997" y="10467"/>
                    <a:pt x="16855" y="10372"/>
                    <a:pt x="16855" y="10277"/>
                  </a:cubicBezTo>
                  <a:cubicBezTo>
                    <a:pt x="16855" y="10372"/>
                    <a:pt x="17068" y="10467"/>
                    <a:pt x="17138" y="10467"/>
                  </a:cubicBezTo>
                  <a:cubicBezTo>
                    <a:pt x="17280" y="10562"/>
                    <a:pt x="17209" y="10372"/>
                    <a:pt x="17351" y="10372"/>
                  </a:cubicBezTo>
                  <a:cubicBezTo>
                    <a:pt x="17422" y="10372"/>
                    <a:pt x="17988" y="10562"/>
                    <a:pt x="17988" y="10562"/>
                  </a:cubicBezTo>
                  <a:cubicBezTo>
                    <a:pt x="17917" y="10562"/>
                    <a:pt x="17422" y="10467"/>
                    <a:pt x="17422" y="10467"/>
                  </a:cubicBezTo>
                  <a:cubicBezTo>
                    <a:pt x="17563" y="10848"/>
                    <a:pt x="17988" y="10752"/>
                    <a:pt x="18201" y="10752"/>
                  </a:cubicBezTo>
                  <a:cubicBezTo>
                    <a:pt x="18271" y="10657"/>
                    <a:pt x="18484" y="10752"/>
                    <a:pt x="18555" y="10657"/>
                  </a:cubicBezTo>
                  <a:cubicBezTo>
                    <a:pt x="18767" y="10562"/>
                    <a:pt x="18696" y="10372"/>
                    <a:pt x="18555" y="10277"/>
                  </a:cubicBezTo>
                  <a:cubicBezTo>
                    <a:pt x="18484" y="10181"/>
                    <a:pt x="18271" y="10086"/>
                    <a:pt x="18201" y="10086"/>
                  </a:cubicBezTo>
                  <a:cubicBezTo>
                    <a:pt x="18130" y="10086"/>
                    <a:pt x="18201" y="10372"/>
                    <a:pt x="18201" y="10467"/>
                  </a:cubicBezTo>
                  <a:cubicBezTo>
                    <a:pt x="18130" y="10372"/>
                    <a:pt x="18130" y="10277"/>
                    <a:pt x="18059" y="10181"/>
                  </a:cubicBezTo>
                  <a:cubicBezTo>
                    <a:pt x="18059" y="10086"/>
                    <a:pt x="17988" y="10181"/>
                    <a:pt x="17917" y="10086"/>
                  </a:cubicBezTo>
                  <a:cubicBezTo>
                    <a:pt x="17988" y="10181"/>
                    <a:pt x="18130" y="9611"/>
                    <a:pt x="18130" y="9515"/>
                  </a:cubicBezTo>
                  <a:cubicBezTo>
                    <a:pt x="18130" y="9515"/>
                    <a:pt x="18201" y="9801"/>
                    <a:pt x="18201" y="9801"/>
                  </a:cubicBezTo>
                  <a:cubicBezTo>
                    <a:pt x="18201" y="9991"/>
                    <a:pt x="18201" y="10086"/>
                    <a:pt x="18271" y="10086"/>
                  </a:cubicBezTo>
                  <a:cubicBezTo>
                    <a:pt x="18484" y="10086"/>
                    <a:pt x="18626" y="9991"/>
                    <a:pt x="18767" y="9991"/>
                  </a:cubicBezTo>
                  <a:cubicBezTo>
                    <a:pt x="18838" y="9991"/>
                    <a:pt x="19263" y="9801"/>
                    <a:pt x="19121" y="9611"/>
                  </a:cubicBezTo>
                  <a:cubicBezTo>
                    <a:pt x="18980" y="9515"/>
                    <a:pt x="18909" y="9706"/>
                    <a:pt x="18838" y="9611"/>
                  </a:cubicBezTo>
                  <a:cubicBezTo>
                    <a:pt x="18838" y="9515"/>
                    <a:pt x="18838" y="9515"/>
                    <a:pt x="18838" y="9420"/>
                  </a:cubicBezTo>
                  <a:cubicBezTo>
                    <a:pt x="18909" y="9325"/>
                    <a:pt x="18838" y="9230"/>
                    <a:pt x="18767" y="9230"/>
                  </a:cubicBezTo>
                  <a:cubicBezTo>
                    <a:pt x="18767" y="9135"/>
                    <a:pt x="18555" y="9135"/>
                    <a:pt x="18484" y="9135"/>
                  </a:cubicBezTo>
                  <a:cubicBezTo>
                    <a:pt x="18342" y="9135"/>
                    <a:pt x="18271" y="9325"/>
                    <a:pt x="18130" y="9135"/>
                  </a:cubicBezTo>
                  <a:cubicBezTo>
                    <a:pt x="18413" y="9420"/>
                    <a:pt x="18555" y="8659"/>
                    <a:pt x="18838" y="9040"/>
                  </a:cubicBezTo>
                  <a:cubicBezTo>
                    <a:pt x="18909" y="9230"/>
                    <a:pt x="19050" y="8944"/>
                    <a:pt x="19050" y="8754"/>
                  </a:cubicBezTo>
                  <a:cubicBezTo>
                    <a:pt x="19050" y="8659"/>
                    <a:pt x="18838" y="8374"/>
                    <a:pt x="18838" y="8374"/>
                  </a:cubicBezTo>
                  <a:cubicBezTo>
                    <a:pt x="18838" y="8278"/>
                    <a:pt x="19050" y="8564"/>
                    <a:pt x="19050" y="8659"/>
                  </a:cubicBezTo>
                  <a:cubicBezTo>
                    <a:pt x="19050" y="8754"/>
                    <a:pt x="19192" y="8564"/>
                    <a:pt x="19121" y="8374"/>
                  </a:cubicBezTo>
                  <a:cubicBezTo>
                    <a:pt x="19050" y="8278"/>
                    <a:pt x="18909" y="8088"/>
                    <a:pt x="18838" y="7993"/>
                  </a:cubicBezTo>
                  <a:cubicBezTo>
                    <a:pt x="18696" y="7993"/>
                    <a:pt x="18484" y="8088"/>
                    <a:pt x="18342" y="7993"/>
                  </a:cubicBezTo>
                  <a:cubicBezTo>
                    <a:pt x="18271" y="7898"/>
                    <a:pt x="18271" y="7707"/>
                    <a:pt x="18130" y="7707"/>
                  </a:cubicBezTo>
                  <a:cubicBezTo>
                    <a:pt x="18130" y="7612"/>
                    <a:pt x="17847" y="7707"/>
                    <a:pt x="17917" y="7612"/>
                  </a:cubicBezTo>
                  <a:cubicBezTo>
                    <a:pt x="17988" y="7422"/>
                    <a:pt x="17988" y="7327"/>
                    <a:pt x="18130" y="7517"/>
                  </a:cubicBezTo>
                  <a:cubicBezTo>
                    <a:pt x="18271" y="7707"/>
                    <a:pt x="18413" y="7422"/>
                    <a:pt x="18555" y="7327"/>
                  </a:cubicBezTo>
                  <a:cubicBezTo>
                    <a:pt x="18767" y="7137"/>
                    <a:pt x="19192" y="7707"/>
                    <a:pt x="19405" y="7422"/>
                  </a:cubicBezTo>
                  <a:cubicBezTo>
                    <a:pt x="19475" y="7327"/>
                    <a:pt x="19475" y="6851"/>
                    <a:pt x="19263" y="6946"/>
                  </a:cubicBezTo>
                  <a:cubicBezTo>
                    <a:pt x="19192" y="6946"/>
                    <a:pt x="19121" y="7041"/>
                    <a:pt x="19050" y="6946"/>
                  </a:cubicBezTo>
                  <a:cubicBezTo>
                    <a:pt x="18909" y="6946"/>
                    <a:pt x="18767" y="6851"/>
                    <a:pt x="18626" y="6661"/>
                  </a:cubicBezTo>
                  <a:cubicBezTo>
                    <a:pt x="18413" y="6470"/>
                    <a:pt x="19192" y="6756"/>
                    <a:pt x="19192" y="6661"/>
                  </a:cubicBezTo>
                  <a:cubicBezTo>
                    <a:pt x="19121" y="6470"/>
                    <a:pt x="18767" y="6375"/>
                    <a:pt x="18626" y="6280"/>
                  </a:cubicBezTo>
                  <a:cubicBezTo>
                    <a:pt x="18413" y="6185"/>
                    <a:pt x="18413" y="6280"/>
                    <a:pt x="18342" y="6470"/>
                  </a:cubicBezTo>
                  <a:cubicBezTo>
                    <a:pt x="18342" y="6566"/>
                    <a:pt x="18201" y="6661"/>
                    <a:pt x="18130" y="6566"/>
                  </a:cubicBezTo>
                  <a:cubicBezTo>
                    <a:pt x="18059" y="6566"/>
                    <a:pt x="18271" y="6185"/>
                    <a:pt x="18271" y="6090"/>
                  </a:cubicBezTo>
                  <a:cubicBezTo>
                    <a:pt x="18271" y="5995"/>
                    <a:pt x="18342" y="5804"/>
                    <a:pt x="18413" y="5709"/>
                  </a:cubicBezTo>
                  <a:cubicBezTo>
                    <a:pt x="18413" y="5614"/>
                    <a:pt x="18413" y="5424"/>
                    <a:pt x="18484" y="5424"/>
                  </a:cubicBezTo>
                  <a:cubicBezTo>
                    <a:pt x="18555" y="5424"/>
                    <a:pt x="18696" y="5424"/>
                    <a:pt x="18767" y="5329"/>
                  </a:cubicBezTo>
                  <a:cubicBezTo>
                    <a:pt x="18767" y="5329"/>
                    <a:pt x="19121" y="4853"/>
                    <a:pt x="19121" y="4948"/>
                  </a:cubicBezTo>
                  <a:cubicBezTo>
                    <a:pt x="19121" y="4948"/>
                    <a:pt x="18980" y="4853"/>
                    <a:pt x="18980" y="4853"/>
                  </a:cubicBezTo>
                  <a:cubicBezTo>
                    <a:pt x="18980" y="4758"/>
                    <a:pt x="18980" y="4663"/>
                    <a:pt x="18980" y="4567"/>
                  </a:cubicBezTo>
                  <a:cubicBezTo>
                    <a:pt x="18980" y="4377"/>
                    <a:pt x="19050" y="4377"/>
                    <a:pt x="19192" y="4377"/>
                  </a:cubicBezTo>
                  <a:cubicBezTo>
                    <a:pt x="19334" y="4377"/>
                    <a:pt x="19900" y="4092"/>
                    <a:pt x="19546" y="4092"/>
                  </a:cubicBezTo>
                  <a:cubicBezTo>
                    <a:pt x="19334" y="4092"/>
                    <a:pt x="18980" y="3996"/>
                    <a:pt x="18838" y="4187"/>
                  </a:cubicBezTo>
                  <a:cubicBezTo>
                    <a:pt x="18767" y="4282"/>
                    <a:pt x="18767" y="4472"/>
                    <a:pt x="18626" y="4377"/>
                  </a:cubicBezTo>
                  <a:cubicBezTo>
                    <a:pt x="18484" y="4282"/>
                    <a:pt x="18626" y="4092"/>
                    <a:pt x="18696" y="3996"/>
                  </a:cubicBezTo>
                  <a:cubicBezTo>
                    <a:pt x="18838" y="3711"/>
                    <a:pt x="19121" y="3901"/>
                    <a:pt x="19334" y="3901"/>
                  </a:cubicBezTo>
                  <a:cubicBezTo>
                    <a:pt x="19617" y="3901"/>
                    <a:pt x="19900" y="3996"/>
                    <a:pt x="20042" y="3616"/>
                  </a:cubicBezTo>
                  <a:cubicBezTo>
                    <a:pt x="20113" y="3616"/>
                    <a:pt x="19830" y="3521"/>
                    <a:pt x="19830" y="3521"/>
                  </a:cubicBezTo>
                  <a:cubicBezTo>
                    <a:pt x="19688" y="3426"/>
                    <a:pt x="19546" y="3521"/>
                    <a:pt x="19405" y="3521"/>
                  </a:cubicBezTo>
                  <a:cubicBezTo>
                    <a:pt x="19263" y="3521"/>
                    <a:pt x="19192" y="3426"/>
                    <a:pt x="19050" y="3426"/>
                  </a:cubicBezTo>
                  <a:cubicBezTo>
                    <a:pt x="18980" y="3426"/>
                    <a:pt x="18838" y="3426"/>
                    <a:pt x="18767" y="3426"/>
                  </a:cubicBezTo>
                  <a:cubicBezTo>
                    <a:pt x="18838" y="3521"/>
                    <a:pt x="19050" y="3426"/>
                    <a:pt x="19192" y="3426"/>
                  </a:cubicBezTo>
                  <a:cubicBezTo>
                    <a:pt x="19405" y="3426"/>
                    <a:pt x="19546" y="3330"/>
                    <a:pt x="19759" y="3330"/>
                  </a:cubicBezTo>
                  <a:cubicBezTo>
                    <a:pt x="20042" y="3426"/>
                    <a:pt x="20184" y="3235"/>
                    <a:pt x="20396" y="3235"/>
                  </a:cubicBezTo>
                  <a:cubicBezTo>
                    <a:pt x="20467" y="3235"/>
                    <a:pt x="20609" y="3235"/>
                    <a:pt x="20609" y="3140"/>
                  </a:cubicBezTo>
                  <a:cubicBezTo>
                    <a:pt x="20609" y="3140"/>
                    <a:pt x="20467" y="2950"/>
                    <a:pt x="20538" y="2950"/>
                  </a:cubicBezTo>
                  <a:cubicBezTo>
                    <a:pt x="20892" y="2855"/>
                    <a:pt x="21246" y="2759"/>
                    <a:pt x="21529" y="2474"/>
                  </a:cubicBezTo>
                  <a:cubicBezTo>
                    <a:pt x="21600" y="2379"/>
                    <a:pt x="21317" y="2284"/>
                    <a:pt x="21317" y="2284"/>
                  </a:cubicBezTo>
                  <a:cubicBezTo>
                    <a:pt x="21104" y="2189"/>
                    <a:pt x="20892" y="2093"/>
                    <a:pt x="20750" y="2093"/>
                  </a:cubicBezTo>
                  <a:cubicBezTo>
                    <a:pt x="20325" y="1998"/>
                    <a:pt x="19971" y="1903"/>
                    <a:pt x="19617" y="2379"/>
                  </a:cubicBezTo>
                  <a:cubicBezTo>
                    <a:pt x="19475" y="2664"/>
                    <a:pt x="19334" y="2474"/>
                    <a:pt x="19050" y="2474"/>
                  </a:cubicBezTo>
                  <a:cubicBezTo>
                    <a:pt x="18980" y="2474"/>
                    <a:pt x="18696" y="2759"/>
                    <a:pt x="18767" y="2474"/>
                  </a:cubicBezTo>
                  <a:cubicBezTo>
                    <a:pt x="18767" y="2284"/>
                    <a:pt x="18413" y="2569"/>
                    <a:pt x="18342" y="2664"/>
                  </a:cubicBezTo>
                  <a:cubicBezTo>
                    <a:pt x="18201" y="2759"/>
                    <a:pt x="18059" y="2855"/>
                    <a:pt x="17917" y="2950"/>
                  </a:cubicBezTo>
                  <a:cubicBezTo>
                    <a:pt x="17847" y="2950"/>
                    <a:pt x="17280" y="3521"/>
                    <a:pt x="17280" y="3521"/>
                  </a:cubicBezTo>
                  <a:cubicBezTo>
                    <a:pt x="17138" y="3330"/>
                    <a:pt x="18696" y="2093"/>
                    <a:pt x="17776" y="1808"/>
                  </a:cubicBezTo>
                  <a:cubicBezTo>
                    <a:pt x="17422" y="1808"/>
                    <a:pt x="17492" y="2093"/>
                    <a:pt x="17209" y="2284"/>
                  </a:cubicBezTo>
                  <a:cubicBezTo>
                    <a:pt x="16997" y="2379"/>
                    <a:pt x="16855" y="2379"/>
                    <a:pt x="16643" y="2474"/>
                  </a:cubicBezTo>
                  <a:cubicBezTo>
                    <a:pt x="16572" y="2474"/>
                    <a:pt x="16218" y="2664"/>
                    <a:pt x="16147" y="2664"/>
                  </a:cubicBezTo>
                  <a:cubicBezTo>
                    <a:pt x="16005" y="2379"/>
                    <a:pt x="16501" y="2284"/>
                    <a:pt x="16643" y="2284"/>
                  </a:cubicBezTo>
                  <a:cubicBezTo>
                    <a:pt x="16643" y="2189"/>
                    <a:pt x="17068" y="2093"/>
                    <a:pt x="16855" y="1998"/>
                  </a:cubicBezTo>
                  <a:cubicBezTo>
                    <a:pt x="16643" y="1903"/>
                    <a:pt x="16430" y="1903"/>
                    <a:pt x="16218" y="1903"/>
                  </a:cubicBezTo>
                  <a:cubicBezTo>
                    <a:pt x="15651" y="1903"/>
                    <a:pt x="15085" y="1998"/>
                    <a:pt x="14518" y="2189"/>
                  </a:cubicBezTo>
                  <a:cubicBezTo>
                    <a:pt x="14518" y="2189"/>
                    <a:pt x="14306" y="2379"/>
                    <a:pt x="14235" y="2284"/>
                  </a:cubicBezTo>
                  <a:cubicBezTo>
                    <a:pt x="14235" y="2093"/>
                    <a:pt x="14164" y="2093"/>
                    <a:pt x="14306" y="2093"/>
                  </a:cubicBezTo>
                  <a:cubicBezTo>
                    <a:pt x="14589" y="1903"/>
                    <a:pt x="14872" y="1808"/>
                    <a:pt x="15155" y="1713"/>
                  </a:cubicBezTo>
                  <a:cubicBezTo>
                    <a:pt x="15651" y="1618"/>
                    <a:pt x="16218" y="1713"/>
                    <a:pt x="16784" y="1713"/>
                  </a:cubicBezTo>
                  <a:cubicBezTo>
                    <a:pt x="16926" y="1713"/>
                    <a:pt x="17068" y="1713"/>
                    <a:pt x="17209" y="1713"/>
                  </a:cubicBezTo>
                  <a:cubicBezTo>
                    <a:pt x="17492" y="1522"/>
                    <a:pt x="17847" y="1522"/>
                    <a:pt x="18130" y="1332"/>
                  </a:cubicBezTo>
                  <a:cubicBezTo>
                    <a:pt x="18271" y="1332"/>
                    <a:pt x="18342" y="1237"/>
                    <a:pt x="18130" y="1142"/>
                  </a:cubicBezTo>
                  <a:cubicBezTo>
                    <a:pt x="17988" y="1047"/>
                    <a:pt x="17705" y="952"/>
                    <a:pt x="17563" y="1047"/>
                  </a:cubicBezTo>
                  <a:cubicBezTo>
                    <a:pt x="17422" y="1047"/>
                    <a:pt x="17422" y="952"/>
                    <a:pt x="17280" y="856"/>
                  </a:cubicBezTo>
                  <a:cubicBezTo>
                    <a:pt x="17138" y="856"/>
                    <a:pt x="16997" y="1047"/>
                    <a:pt x="16855" y="1047"/>
                  </a:cubicBezTo>
                  <a:cubicBezTo>
                    <a:pt x="16855" y="1047"/>
                    <a:pt x="16997" y="761"/>
                    <a:pt x="17068" y="761"/>
                  </a:cubicBezTo>
                  <a:cubicBezTo>
                    <a:pt x="17138" y="571"/>
                    <a:pt x="16855" y="571"/>
                    <a:pt x="16784" y="571"/>
                  </a:cubicBezTo>
                  <a:cubicBezTo>
                    <a:pt x="16359" y="666"/>
                    <a:pt x="16005" y="666"/>
                    <a:pt x="15580" y="571"/>
                  </a:cubicBezTo>
                  <a:cubicBezTo>
                    <a:pt x="15226" y="571"/>
                    <a:pt x="14943" y="761"/>
                    <a:pt x="14589" y="761"/>
                  </a:cubicBezTo>
                  <a:cubicBezTo>
                    <a:pt x="14447" y="761"/>
                    <a:pt x="14235" y="761"/>
                    <a:pt x="14093" y="761"/>
                  </a:cubicBezTo>
                  <a:cubicBezTo>
                    <a:pt x="13951" y="856"/>
                    <a:pt x="13739" y="761"/>
                    <a:pt x="13668" y="856"/>
                  </a:cubicBezTo>
                  <a:cubicBezTo>
                    <a:pt x="13881" y="761"/>
                    <a:pt x="14093" y="761"/>
                    <a:pt x="14306" y="666"/>
                  </a:cubicBezTo>
                  <a:cubicBezTo>
                    <a:pt x="14660" y="666"/>
                    <a:pt x="14943" y="571"/>
                    <a:pt x="15226" y="571"/>
                  </a:cubicBezTo>
                  <a:cubicBezTo>
                    <a:pt x="15368" y="571"/>
                    <a:pt x="16784" y="571"/>
                    <a:pt x="16784" y="381"/>
                  </a:cubicBezTo>
                  <a:cubicBezTo>
                    <a:pt x="16713" y="381"/>
                    <a:pt x="16501" y="285"/>
                    <a:pt x="16430" y="190"/>
                  </a:cubicBezTo>
                  <a:cubicBezTo>
                    <a:pt x="16218" y="190"/>
                    <a:pt x="16076" y="190"/>
                    <a:pt x="15864" y="190"/>
                  </a:cubicBezTo>
                  <a:cubicBezTo>
                    <a:pt x="15580" y="190"/>
                    <a:pt x="15297" y="95"/>
                    <a:pt x="15085" y="0"/>
                  </a:cubicBezTo>
                  <a:cubicBezTo>
                    <a:pt x="14589" y="0"/>
                    <a:pt x="14164" y="0"/>
                    <a:pt x="13739" y="0"/>
                  </a:cubicBezTo>
                  <a:cubicBezTo>
                    <a:pt x="13527" y="95"/>
                    <a:pt x="13314" y="95"/>
                    <a:pt x="13102" y="95"/>
                  </a:cubicBezTo>
                  <a:cubicBezTo>
                    <a:pt x="13031" y="95"/>
                    <a:pt x="12960" y="285"/>
                    <a:pt x="12960" y="285"/>
                  </a:cubicBezTo>
                  <a:cubicBezTo>
                    <a:pt x="12818" y="285"/>
                    <a:pt x="12677" y="190"/>
                    <a:pt x="12535" y="190"/>
                  </a:cubicBezTo>
                  <a:cubicBezTo>
                    <a:pt x="12464" y="190"/>
                    <a:pt x="12393" y="285"/>
                    <a:pt x="12252" y="285"/>
                  </a:cubicBezTo>
                  <a:cubicBezTo>
                    <a:pt x="12110" y="285"/>
                    <a:pt x="12110" y="381"/>
                    <a:pt x="12252" y="381"/>
                  </a:cubicBezTo>
                  <a:cubicBezTo>
                    <a:pt x="12464" y="476"/>
                    <a:pt x="12677" y="476"/>
                    <a:pt x="12818" y="571"/>
                  </a:cubicBezTo>
                  <a:cubicBezTo>
                    <a:pt x="12748" y="476"/>
                    <a:pt x="12323" y="666"/>
                    <a:pt x="12252" y="761"/>
                  </a:cubicBezTo>
                  <a:cubicBezTo>
                    <a:pt x="12252" y="761"/>
                    <a:pt x="12039" y="761"/>
                    <a:pt x="12039" y="761"/>
                  </a:cubicBezTo>
                  <a:cubicBezTo>
                    <a:pt x="12039" y="761"/>
                    <a:pt x="12181" y="952"/>
                    <a:pt x="12181" y="952"/>
                  </a:cubicBezTo>
                  <a:cubicBezTo>
                    <a:pt x="12110" y="952"/>
                    <a:pt x="11969" y="856"/>
                    <a:pt x="11898" y="761"/>
                  </a:cubicBezTo>
                  <a:cubicBezTo>
                    <a:pt x="11827" y="666"/>
                    <a:pt x="11614" y="761"/>
                    <a:pt x="11544" y="761"/>
                  </a:cubicBezTo>
                  <a:cubicBezTo>
                    <a:pt x="11331" y="666"/>
                    <a:pt x="11119" y="571"/>
                    <a:pt x="10906" y="476"/>
                  </a:cubicBezTo>
                  <a:cubicBezTo>
                    <a:pt x="10765" y="381"/>
                    <a:pt x="10623" y="571"/>
                    <a:pt x="10410" y="571"/>
                  </a:cubicBezTo>
                  <a:cubicBezTo>
                    <a:pt x="10340" y="571"/>
                    <a:pt x="9915" y="476"/>
                    <a:pt x="9915" y="666"/>
                  </a:cubicBezTo>
                  <a:cubicBezTo>
                    <a:pt x="9844" y="666"/>
                    <a:pt x="10835" y="856"/>
                    <a:pt x="10977" y="952"/>
                  </a:cubicBezTo>
                  <a:cubicBezTo>
                    <a:pt x="11190" y="952"/>
                    <a:pt x="11402" y="952"/>
                    <a:pt x="11544" y="1047"/>
                  </a:cubicBezTo>
                  <a:cubicBezTo>
                    <a:pt x="11614" y="1047"/>
                    <a:pt x="11685" y="1047"/>
                    <a:pt x="11756" y="1142"/>
                  </a:cubicBezTo>
                  <a:cubicBezTo>
                    <a:pt x="11756" y="1142"/>
                    <a:pt x="11756" y="1427"/>
                    <a:pt x="11756" y="1427"/>
                  </a:cubicBezTo>
                  <a:cubicBezTo>
                    <a:pt x="11756" y="1522"/>
                    <a:pt x="11685" y="1332"/>
                    <a:pt x="11685" y="1237"/>
                  </a:cubicBezTo>
                  <a:cubicBezTo>
                    <a:pt x="11614" y="1142"/>
                    <a:pt x="11402" y="1142"/>
                    <a:pt x="11331" y="1047"/>
                  </a:cubicBezTo>
                  <a:cubicBezTo>
                    <a:pt x="11331" y="1047"/>
                    <a:pt x="11119" y="1047"/>
                    <a:pt x="11119" y="1047"/>
                  </a:cubicBezTo>
                  <a:cubicBezTo>
                    <a:pt x="11119" y="1142"/>
                    <a:pt x="11190" y="1332"/>
                    <a:pt x="11190" y="1332"/>
                  </a:cubicBezTo>
                  <a:cubicBezTo>
                    <a:pt x="11048" y="1332"/>
                    <a:pt x="10977" y="1047"/>
                    <a:pt x="10906" y="1047"/>
                  </a:cubicBezTo>
                  <a:cubicBezTo>
                    <a:pt x="10765" y="1047"/>
                    <a:pt x="10623" y="1047"/>
                    <a:pt x="10481" y="952"/>
                  </a:cubicBezTo>
                  <a:cubicBezTo>
                    <a:pt x="10410" y="952"/>
                    <a:pt x="9844" y="952"/>
                    <a:pt x="9844" y="952"/>
                  </a:cubicBezTo>
                  <a:cubicBezTo>
                    <a:pt x="9773" y="1142"/>
                    <a:pt x="10694" y="1618"/>
                    <a:pt x="10694" y="1618"/>
                  </a:cubicBezTo>
                  <a:cubicBezTo>
                    <a:pt x="10694" y="1713"/>
                    <a:pt x="10340" y="1618"/>
                    <a:pt x="10340" y="1618"/>
                  </a:cubicBezTo>
                  <a:cubicBezTo>
                    <a:pt x="10127" y="1618"/>
                    <a:pt x="10056" y="1522"/>
                    <a:pt x="10127" y="1808"/>
                  </a:cubicBezTo>
                  <a:cubicBezTo>
                    <a:pt x="10056" y="1808"/>
                    <a:pt x="9986" y="1713"/>
                    <a:pt x="9915" y="1618"/>
                  </a:cubicBezTo>
                  <a:cubicBezTo>
                    <a:pt x="9915" y="1522"/>
                    <a:pt x="10056" y="1618"/>
                    <a:pt x="10127" y="1522"/>
                  </a:cubicBezTo>
                  <a:cubicBezTo>
                    <a:pt x="10127" y="1522"/>
                    <a:pt x="9986" y="1332"/>
                    <a:pt x="9915" y="1332"/>
                  </a:cubicBezTo>
                  <a:cubicBezTo>
                    <a:pt x="9773" y="1237"/>
                    <a:pt x="9631" y="1142"/>
                    <a:pt x="9419" y="1142"/>
                  </a:cubicBezTo>
                  <a:cubicBezTo>
                    <a:pt x="9348" y="1142"/>
                    <a:pt x="9207" y="1047"/>
                    <a:pt x="9136" y="1142"/>
                  </a:cubicBezTo>
                  <a:cubicBezTo>
                    <a:pt x="9065" y="1142"/>
                    <a:pt x="9277" y="1427"/>
                    <a:pt x="9277" y="1427"/>
                  </a:cubicBezTo>
                  <a:cubicBezTo>
                    <a:pt x="9490" y="1618"/>
                    <a:pt x="9773" y="1618"/>
                    <a:pt x="10056" y="1903"/>
                  </a:cubicBezTo>
                  <a:cubicBezTo>
                    <a:pt x="10127" y="1903"/>
                    <a:pt x="10198" y="1998"/>
                    <a:pt x="10127" y="2093"/>
                  </a:cubicBezTo>
                  <a:cubicBezTo>
                    <a:pt x="9986" y="2284"/>
                    <a:pt x="9844" y="2093"/>
                    <a:pt x="9702" y="1998"/>
                  </a:cubicBezTo>
                  <a:cubicBezTo>
                    <a:pt x="9348" y="1713"/>
                    <a:pt x="8923" y="1522"/>
                    <a:pt x="8498" y="1427"/>
                  </a:cubicBezTo>
                  <a:cubicBezTo>
                    <a:pt x="8286" y="1332"/>
                    <a:pt x="8073" y="1237"/>
                    <a:pt x="7861" y="1332"/>
                  </a:cubicBezTo>
                  <a:cubicBezTo>
                    <a:pt x="7790" y="1332"/>
                    <a:pt x="8003" y="1618"/>
                    <a:pt x="8003" y="1713"/>
                  </a:cubicBezTo>
                  <a:cubicBezTo>
                    <a:pt x="8003" y="1713"/>
                    <a:pt x="8286" y="1998"/>
                    <a:pt x="8286" y="1998"/>
                  </a:cubicBezTo>
                  <a:cubicBezTo>
                    <a:pt x="8286" y="2093"/>
                    <a:pt x="7861" y="1998"/>
                    <a:pt x="7861" y="1998"/>
                  </a:cubicBezTo>
                  <a:cubicBezTo>
                    <a:pt x="7861" y="2189"/>
                    <a:pt x="8144" y="2093"/>
                    <a:pt x="8144" y="2284"/>
                  </a:cubicBezTo>
                  <a:cubicBezTo>
                    <a:pt x="8144" y="2284"/>
                    <a:pt x="7861" y="2189"/>
                    <a:pt x="7790" y="2093"/>
                  </a:cubicBezTo>
                  <a:cubicBezTo>
                    <a:pt x="7649" y="1998"/>
                    <a:pt x="7507" y="1998"/>
                    <a:pt x="7294" y="1903"/>
                  </a:cubicBezTo>
                  <a:cubicBezTo>
                    <a:pt x="7153" y="1808"/>
                    <a:pt x="7153" y="1903"/>
                    <a:pt x="7153" y="2093"/>
                  </a:cubicBezTo>
                  <a:cubicBezTo>
                    <a:pt x="7082" y="2189"/>
                    <a:pt x="7011" y="2189"/>
                    <a:pt x="6940" y="2189"/>
                  </a:cubicBezTo>
                  <a:cubicBezTo>
                    <a:pt x="6940" y="2284"/>
                    <a:pt x="6940" y="2474"/>
                    <a:pt x="6870" y="2474"/>
                  </a:cubicBezTo>
                  <a:cubicBezTo>
                    <a:pt x="6870" y="2569"/>
                    <a:pt x="6870" y="2284"/>
                    <a:pt x="6870" y="2189"/>
                  </a:cubicBezTo>
                  <a:cubicBezTo>
                    <a:pt x="6870" y="2093"/>
                    <a:pt x="6940" y="1998"/>
                    <a:pt x="6940" y="1903"/>
                  </a:cubicBezTo>
                  <a:cubicBezTo>
                    <a:pt x="6870" y="1522"/>
                    <a:pt x="6586" y="1522"/>
                    <a:pt x="6374" y="1522"/>
                  </a:cubicBezTo>
                  <a:cubicBezTo>
                    <a:pt x="6090" y="1618"/>
                    <a:pt x="5807" y="1713"/>
                    <a:pt x="5524" y="1713"/>
                  </a:cubicBezTo>
                  <a:cubicBezTo>
                    <a:pt x="5453" y="1808"/>
                    <a:pt x="5311" y="1808"/>
                    <a:pt x="5241" y="1808"/>
                  </a:cubicBezTo>
                  <a:cubicBezTo>
                    <a:pt x="5241" y="1808"/>
                    <a:pt x="4887" y="1903"/>
                    <a:pt x="4887" y="1903"/>
                  </a:cubicBezTo>
                  <a:cubicBezTo>
                    <a:pt x="4957" y="1998"/>
                    <a:pt x="5099" y="1998"/>
                    <a:pt x="5170" y="1998"/>
                  </a:cubicBezTo>
                  <a:cubicBezTo>
                    <a:pt x="5241" y="2093"/>
                    <a:pt x="5311" y="2189"/>
                    <a:pt x="5453" y="2284"/>
                  </a:cubicBezTo>
                  <a:cubicBezTo>
                    <a:pt x="5453" y="2284"/>
                    <a:pt x="5736" y="2569"/>
                    <a:pt x="5736" y="2569"/>
                  </a:cubicBezTo>
                  <a:cubicBezTo>
                    <a:pt x="5666" y="2569"/>
                    <a:pt x="5382" y="2379"/>
                    <a:pt x="5311" y="2379"/>
                  </a:cubicBezTo>
                  <a:cubicBezTo>
                    <a:pt x="5170" y="2284"/>
                    <a:pt x="5099" y="2093"/>
                    <a:pt x="4957" y="2093"/>
                  </a:cubicBezTo>
                  <a:cubicBezTo>
                    <a:pt x="4745" y="1998"/>
                    <a:pt x="4532" y="2093"/>
                    <a:pt x="4320" y="2093"/>
                  </a:cubicBezTo>
                  <a:cubicBezTo>
                    <a:pt x="4108" y="2189"/>
                    <a:pt x="4108" y="2093"/>
                    <a:pt x="4249" y="2379"/>
                  </a:cubicBezTo>
                  <a:cubicBezTo>
                    <a:pt x="4249" y="2474"/>
                    <a:pt x="4249" y="2759"/>
                    <a:pt x="4249" y="2855"/>
                  </a:cubicBezTo>
                  <a:cubicBezTo>
                    <a:pt x="4249" y="3045"/>
                    <a:pt x="3966" y="2855"/>
                    <a:pt x="3895" y="2855"/>
                  </a:cubicBezTo>
                  <a:cubicBezTo>
                    <a:pt x="3824" y="2855"/>
                    <a:pt x="3612" y="2664"/>
                    <a:pt x="3541" y="2855"/>
                  </a:cubicBezTo>
                  <a:cubicBezTo>
                    <a:pt x="3470" y="2950"/>
                    <a:pt x="3541" y="3235"/>
                    <a:pt x="3541" y="3235"/>
                  </a:cubicBezTo>
                  <a:cubicBezTo>
                    <a:pt x="3470" y="3330"/>
                    <a:pt x="3399" y="3140"/>
                    <a:pt x="3329" y="3045"/>
                  </a:cubicBezTo>
                  <a:cubicBezTo>
                    <a:pt x="3187" y="2950"/>
                    <a:pt x="3045" y="2950"/>
                    <a:pt x="2974" y="3045"/>
                  </a:cubicBezTo>
                  <a:cubicBezTo>
                    <a:pt x="2762" y="3235"/>
                    <a:pt x="2550" y="3426"/>
                    <a:pt x="2266" y="3521"/>
                  </a:cubicBezTo>
                  <a:cubicBezTo>
                    <a:pt x="2195" y="3616"/>
                    <a:pt x="2408" y="3521"/>
                    <a:pt x="2266" y="3521"/>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903" name="Shape 903"/>
            <p:cNvSpPr/>
            <p:nvPr/>
          </p:nvSpPr>
          <p:spPr>
            <a:xfrm>
              <a:off x="4508419" y="1199667"/>
              <a:ext cx="122358" cy="78828"/>
            </a:xfrm>
            <a:custGeom>
              <a:avLst/>
              <a:gdLst/>
              <a:ahLst/>
              <a:cxnLst>
                <a:cxn ang="0">
                  <a:pos x="wd2" y="hd2"/>
                </a:cxn>
                <a:cxn ang="5400000">
                  <a:pos x="wd2" y="hd2"/>
                </a:cxn>
                <a:cxn ang="10800000">
                  <a:pos x="wd2" y="hd2"/>
                </a:cxn>
                <a:cxn ang="16200000">
                  <a:pos x="wd2" y="hd2"/>
                </a:cxn>
              </a:cxnLst>
              <a:rect l="0" t="0" r="r" b="b"/>
              <a:pathLst>
                <a:path w="20618" h="17877" extrusionOk="0">
                  <a:moveTo>
                    <a:pt x="20618" y="10691"/>
                  </a:moveTo>
                  <a:cubicBezTo>
                    <a:pt x="19268" y="8727"/>
                    <a:pt x="13868" y="4800"/>
                    <a:pt x="13868" y="4800"/>
                  </a:cubicBezTo>
                  <a:cubicBezTo>
                    <a:pt x="11168" y="2836"/>
                    <a:pt x="8468" y="873"/>
                    <a:pt x="5768" y="873"/>
                  </a:cubicBezTo>
                  <a:cubicBezTo>
                    <a:pt x="4418" y="873"/>
                    <a:pt x="1718" y="-1091"/>
                    <a:pt x="368" y="873"/>
                  </a:cubicBezTo>
                  <a:cubicBezTo>
                    <a:pt x="-982" y="2836"/>
                    <a:pt x="3068" y="4800"/>
                    <a:pt x="3068" y="4800"/>
                  </a:cubicBezTo>
                  <a:cubicBezTo>
                    <a:pt x="1718" y="4800"/>
                    <a:pt x="-982" y="10691"/>
                    <a:pt x="368" y="12654"/>
                  </a:cubicBezTo>
                  <a:cubicBezTo>
                    <a:pt x="1718" y="12654"/>
                    <a:pt x="4418" y="10691"/>
                    <a:pt x="5768" y="12654"/>
                  </a:cubicBezTo>
                  <a:cubicBezTo>
                    <a:pt x="8468" y="14618"/>
                    <a:pt x="5768" y="14618"/>
                    <a:pt x="5768" y="16582"/>
                  </a:cubicBezTo>
                  <a:cubicBezTo>
                    <a:pt x="5768" y="20509"/>
                    <a:pt x="20618" y="14618"/>
                    <a:pt x="20618" y="10691"/>
                  </a:cubicBezTo>
                  <a:cubicBezTo>
                    <a:pt x="19268" y="8727"/>
                    <a:pt x="20618" y="12654"/>
                    <a:pt x="20618" y="10691"/>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904" name="Shape 904"/>
            <p:cNvSpPr/>
            <p:nvPr/>
          </p:nvSpPr>
          <p:spPr>
            <a:xfrm>
              <a:off x="4550418" y="1128474"/>
              <a:ext cx="18897" cy="17319"/>
            </a:xfrm>
            <a:custGeom>
              <a:avLst/>
              <a:gdLst/>
              <a:ahLst/>
              <a:cxnLst>
                <a:cxn ang="0">
                  <a:pos x="wd2" y="hd2"/>
                </a:cxn>
                <a:cxn ang="5400000">
                  <a:pos x="wd2" y="hd2"/>
                </a:cxn>
                <a:cxn ang="10800000">
                  <a:pos x="wd2" y="hd2"/>
                </a:cxn>
                <a:cxn ang="16200000">
                  <a:pos x="wd2" y="hd2"/>
                </a:cxn>
              </a:cxnLst>
              <a:rect l="0" t="0" r="r" b="b"/>
              <a:pathLst>
                <a:path w="12471" h="21600" extrusionOk="0">
                  <a:moveTo>
                    <a:pt x="6235" y="21600"/>
                  </a:moveTo>
                  <a:cubicBezTo>
                    <a:pt x="-4565" y="21600"/>
                    <a:pt x="835" y="0"/>
                    <a:pt x="6235" y="0"/>
                  </a:cubicBezTo>
                  <a:cubicBezTo>
                    <a:pt x="11635" y="0"/>
                    <a:pt x="17035" y="21600"/>
                    <a:pt x="6235" y="21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905" name="Shape 905"/>
            <p:cNvSpPr/>
            <p:nvPr/>
          </p:nvSpPr>
          <p:spPr>
            <a:xfrm>
              <a:off x="4577126" y="133905"/>
              <a:ext cx="74231" cy="39961"/>
            </a:xfrm>
            <a:custGeom>
              <a:avLst/>
              <a:gdLst/>
              <a:ahLst/>
              <a:cxnLst>
                <a:cxn ang="0">
                  <a:pos x="wd2" y="hd2"/>
                </a:cxn>
                <a:cxn ang="5400000">
                  <a:pos x="wd2" y="hd2"/>
                </a:cxn>
                <a:cxn ang="10800000">
                  <a:pos x="wd2" y="hd2"/>
                </a:cxn>
                <a:cxn ang="16200000">
                  <a:pos x="wd2" y="hd2"/>
                </a:cxn>
              </a:cxnLst>
              <a:rect l="0" t="0" r="r" b="b"/>
              <a:pathLst>
                <a:path w="18372" h="16616" extrusionOk="0">
                  <a:moveTo>
                    <a:pt x="15426" y="11525"/>
                  </a:moveTo>
                  <a:cubicBezTo>
                    <a:pt x="19353" y="15125"/>
                    <a:pt x="19353" y="18725"/>
                    <a:pt x="15426" y="15125"/>
                  </a:cubicBezTo>
                  <a:cubicBezTo>
                    <a:pt x="11498" y="15125"/>
                    <a:pt x="5608" y="11525"/>
                    <a:pt x="3644" y="11525"/>
                  </a:cubicBezTo>
                  <a:cubicBezTo>
                    <a:pt x="1680" y="7925"/>
                    <a:pt x="-2247" y="-2875"/>
                    <a:pt x="1680" y="725"/>
                  </a:cubicBezTo>
                  <a:cubicBezTo>
                    <a:pt x="5608" y="4325"/>
                    <a:pt x="11498" y="7925"/>
                    <a:pt x="15426" y="11525"/>
                  </a:cubicBezTo>
                  <a:cubicBezTo>
                    <a:pt x="19353" y="15125"/>
                    <a:pt x="11498" y="7925"/>
                    <a:pt x="15426" y="11525"/>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906" name="Shape 906"/>
            <p:cNvSpPr/>
            <p:nvPr/>
          </p:nvSpPr>
          <p:spPr>
            <a:xfrm>
              <a:off x="4838055" y="59299"/>
              <a:ext cx="65457" cy="25703"/>
            </a:xfrm>
            <a:custGeom>
              <a:avLst/>
              <a:gdLst/>
              <a:ahLst/>
              <a:cxnLst>
                <a:cxn ang="0">
                  <a:pos x="wd2" y="hd2"/>
                </a:cxn>
                <a:cxn ang="5400000">
                  <a:pos x="wd2" y="hd2"/>
                </a:cxn>
                <a:cxn ang="10800000">
                  <a:pos x="wd2" y="hd2"/>
                </a:cxn>
                <a:cxn ang="16200000">
                  <a:pos x="wd2" y="hd2"/>
                </a:cxn>
              </a:cxnLst>
              <a:rect l="0" t="0" r="r" b="b"/>
              <a:pathLst>
                <a:path w="21600" h="13739" extrusionOk="0">
                  <a:moveTo>
                    <a:pt x="21600" y="9030"/>
                  </a:moveTo>
                  <a:cubicBezTo>
                    <a:pt x="21600" y="17670"/>
                    <a:pt x="0" y="13350"/>
                    <a:pt x="0" y="4710"/>
                  </a:cubicBezTo>
                  <a:cubicBezTo>
                    <a:pt x="0" y="-3930"/>
                    <a:pt x="21600" y="390"/>
                    <a:pt x="21600" y="903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907" name="Shape 907"/>
            <p:cNvSpPr/>
            <p:nvPr/>
          </p:nvSpPr>
          <p:spPr>
            <a:xfrm>
              <a:off x="5878217" y="161622"/>
              <a:ext cx="33372" cy="27366"/>
            </a:xfrm>
            <a:custGeom>
              <a:avLst/>
              <a:gdLst/>
              <a:ahLst/>
              <a:cxnLst>
                <a:cxn ang="0">
                  <a:pos x="wd2" y="hd2"/>
                </a:cxn>
                <a:cxn ang="5400000">
                  <a:pos x="wd2" y="hd2"/>
                </a:cxn>
                <a:cxn ang="10800000">
                  <a:pos x="wd2" y="hd2"/>
                </a:cxn>
                <a:cxn ang="16200000">
                  <a:pos x="wd2" y="hd2"/>
                </a:cxn>
              </a:cxnLst>
              <a:rect l="0" t="0" r="r" b="b"/>
              <a:pathLst>
                <a:path w="15546" h="17067" extrusionOk="0">
                  <a:moveTo>
                    <a:pt x="14973" y="16200"/>
                  </a:moveTo>
                  <a:cubicBezTo>
                    <a:pt x="11373" y="21600"/>
                    <a:pt x="-3027" y="0"/>
                    <a:pt x="573" y="0"/>
                  </a:cubicBezTo>
                  <a:cubicBezTo>
                    <a:pt x="4173" y="0"/>
                    <a:pt x="18573" y="10800"/>
                    <a:pt x="14973" y="162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908" name="Shape 908"/>
            <p:cNvSpPr/>
            <p:nvPr/>
          </p:nvSpPr>
          <p:spPr>
            <a:xfrm>
              <a:off x="5944035" y="196254"/>
              <a:ext cx="25374" cy="8661"/>
            </a:xfrm>
            <a:custGeom>
              <a:avLst/>
              <a:gdLst/>
              <a:ahLst/>
              <a:cxnLst>
                <a:cxn ang="0">
                  <a:pos x="wd2" y="hd2"/>
                </a:cxn>
                <a:cxn ang="5400000">
                  <a:pos x="wd2" y="hd2"/>
                </a:cxn>
                <a:cxn ang="10800000">
                  <a:pos x="wd2" y="hd2"/>
                </a:cxn>
                <a:cxn ang="16200000">
                  <a:pos x="wd2" y="hd2"/>
                </a:cxn>
              </a:cxnLst>
              <a:rect l="0" t="0" r="r" b="b"/>
              <a:pathLst>
                <a:path w="13396" h="21600" extrusionOk="0">
                  <a:moveTo>
                    <a:pt x="12219" y="21600"/>
                  </a:moveTo>
                  <a:cubicBezTo>
                    <a:pt x="3579" y="21600"/>
                    <a:pt x="-5061" y="0"/>
                    <a:pt x="3579" y="0"/>
                  </a:cubicBezTo>
                  <a:cubicBezTo>
                    <a:pt x="7899" y="0"/>
                    <a:pt x="16539" y="21600"/>
                    <a:pt x="12219" y="21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909" name="Shape 909"/>
            <p:cNvSpPr/>
            <p:nvPr/>
          </p:nvSpPr>
          <p:spPr>
            <a:xfrm>
              <a:off x="5945309" y="678238"/>
              <a:ext cx="21870" cy="60609"/>
            </a:xfrm>
            <a:custGeom>
              <a:avLst/>
              <a:gdLst/>
              <a:ahLst/>
              <a:cxnLst>
                <a:cxn ang="0">
                  <a:pos x="wd2" y="hd2"/>
                </a:cxn>
                <a:cxn ang="5400000">
                  <a:pos x="wd2" y="hd2"/>
                </a:cxn>
                <a:cxn ang="10800000">
                  <a:pos x="wd2" y="hd2"/>
                </a:cxn>
                <a:cxn ang="16200000">
                  <a:pos x="wd2" y="hd2"/>
                </a:cxn>
              </a:cxnLst>
              <a:rect l="0" t="0" r="r" b="b"/>
              <a:pathLst>
                <a:path w="14433" h="21600" extrusionOk="0">
                  <a:moveTo>
                    <a:pt x="3633" y="0"/>
                  </a:moveTo>
                  <a:cubicBezTo>
                    <a:pt x="-7167" y="0"/>
                    <a:pt x="9033" y="21600"/>
                    <a:pt x="14433" y="21600"/>
                  </a:cubicBezTo>
                  <a:cubicBezTo>
                    <a:pt x="14433" y="21600"/>
                    <a:pt x="9033" y="0"/>
                    <a:pt x="3633"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910" name="Shape 910"/>
            <p:cNvSpPr/>
            <p:nvPr/>
          </p:nvSpPr>
          <p:spPr>
            <a:xfrm>
              <a:off x="5952762" y="787909"/>
              <a:ext cx="40196" cy="34635"/>
            </a:xfrm>
            <a:custGeom>
              <a:avLst/>
              <a:gdLst/>
              <a:ahLst/>
              <a:cxnLst>
                <a:cxn ang="0">
                  <a:pos x="wd2" y="hd2"/>
                </a:cxn>
                <a:cxn ang="5400000">
                  <a:pos x="wd2" y="hd2"/>
                </a:cxn>
                <a:cxn ang="10800000">
                  <a:pos x="wd2" y="hd2"/>
                </a:cxn>
                <a:cxn ang="16200000">
                  <a:pos x="wd2" y="hd2"/>
                </a:cxn>
              </a:cxnLst>
              <a:rect l="0" t="0" r="r" b="b"/>
              <a:pathLst>
                <a:path w="15917" h="21600" extrusionOk="0">
                  <a:moveTo>
                    <a:pt x="2314" y="0"/>
                  </a:moveTo>
                  <a:cubicBezTo>
                    <a:pt x="-772" y="5400"/>
                    <a:pt x="-772" y="16200"/>
                    <a:pt x="2314" y="21600"/>
                  </a:cubicBezTo>
                  <a:cubicBezTo>
                    <a:pt x="5399" y="21600"/>
                    <a:pt x="8485" y="21600"/>
                    <a:pt x="14657" y="21600"/>
                  </a:cubicBezTo>
                  <a:cubicBezTo>
                    <a:pt x="20828" y="21600"/>
                    <a:pt x="2314" y="0"/>
                    <a:pt x="2314" y="0"/>
                  </a:cubicBezTo>
                  <a:cubicBezTo>
                    <a:pt x="-772" y="5400"/>
                    <a:pt x="2314" y="0"/>
                    <a:pt x="2314"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911" name="Shape 911"/>
            <p:cNvSpPr/>
            <p:nvPr/>
          </p:nvSpPr>
          <p:spPr>
            <a:xfrm>
              <a:off x="5727168" y="988063"/>
              <a:ext cx="101599" cy="71144"/>
            </a:xfrm>
            <a:custGeom>
              <a:avLst/>
              <a:gdLst/>
              <a:ahLst/>
              <a:cxnLst>
                <a:cxn ang="0">
                  <a:pos x="wd2" y="hd2"/>
                </a:cxn>
                <a:cxn ang="5400000">
                  <a:pos x="wd2" y="hd2"/>
                </a:cxn>
                <a:cxn ang="10800000">
                  <a:pos x="wd2" y="hd2"/>
                </a:cxn>
                <a:cxn ang="16200000">
                  <a:pos x="wd2" y="hd2"/>
                </a:cxn>
              </a:cxnLst>
              <a:rect l="0" t="0" r="r" b="b"/>
              <a:pathLst>
                <a:path w="16093" h="18360" extrusionOk="0">
                  <a:moveTo>
                    <a:pt x="0" y="5400"/>
                  </a:moveTo>
                  <a:cubicBezTo>
                    <a:pt x="1271" y="-3240"/>
                    <a:pt x="8894" y="1080"/>
                    <a:pt x="12706" y="1080"/>
                  </a:cubicBezTo>
                  <a:cubicBezTo>
                    <a:pt x="21600" y="3240"/>
                    <a:pt x="10165" y="5400"/>
                    <a:pt x="10165" y="5400"/>
                  </a:cubicBezTo>
                  <a:cubicBezTo>
                    <a:pt x="10165" y="9720"/>
                    <a:pt x="15247" y="7560"/>
                    <a:pt x="15247" y="11880"/>
                  </a:cubicBezTo>
                  <a:cubicBezTo>
                    <a:pt x="15247" y="11880"/>
                    <a:pt x="12706" y="9720"/>
                    <a:pt x="11435" y="11880"/>
                  </a:cubicBezTo>
                  <a:cubicBezTo>
                    <a:pt x="11435" y="11880"/>
                    <a:pt x="15247" y="18360"/>
                    <a:pt x="13976" y="18360"/>
                  </a:cubicBezTo>
                  <a:cubicBezTo>
                    <a:pt x="12706" y="18360"/>
                    <a:pt x="11435" y="16200"/>
                    <a:pt x="10165" y="16200"/>
                  </a:cubicBezTo>
                  <a:cubicBezTo>
                    <a:pt x="7624" y="14040"/>
                    <a:pt x="0" y="11880"/>
                    <a:pt x="0" y="5400"/>
                  </a:cubicBezTo>
                  <a:cubicBezTo>
                    <a:pt x="0" y="3240"/>
                    <a:pt x="0" y="11880"/>
                    <a:pt x="0" y="54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912" name="Shape 912"/>
            <p:cNvSpPr/>
            <p:nvPr/>
          </p:nvSpPr>
          <p:spPr>
            <a:xfrm>
              <a:off x="5702624" y="958194"/>
              <a:ext cx="65308" cy="14613"/>
            </a:xfrm>
            <a:custGeom>
              <a:avLst/>
              <a:gdLst/>
              <a:ahLst/>
              <a:cxnLst>
                <a:cxn ang="0">
                  <a:pos x="wd2" y="hd2"/>
                </a:cxn>
                <a:cxn ang="5400000">
                  <a:pos x="wd2" y="hd2"/>
                </a:cxn>
                <a:cxn ang="10800000">
                  <a:pos x="wd2" y="hd2"/>
                </a:cxn>
                <a:cxn ang="16200000">
                  <a:pos x="wd2" y="hd2"/>
                </a:cxn>
              </a:cxnLst>
              <a:rect l="0" t="0" r="r" b="b"/>
              <a:pathLst>
                <a:path w="19893" h="12150" extrusionOk="0">
                  <a:moveTo>
                    <a:pt x="19200" y="7200"/>
                  </a:moveTo>
                  <a:cubicBezTo>
                    <a:pt x="21600" y="7200"/>
                    <a:pt x="12000" y="0"/>
                    <a:pt x="12000" y="0"/>
                  </a:cubicBezTo>
                  <a:cubicBezTo>
                    <a:pt x="7200" y="0"/>
                    <a:pt x="2400" y="0"/>
                    <a:pt x="0" y="0"/>
                  </a:cubicBezTo>
                  <a:cubicBezTo>
                    <a:pt x="4800" y="0"/>
                    <a:pt x="14400" y="21600"/>
                    <a:pt x="19200" y="7200"/>
                  </a:cubicBezTo>
                  <a:cubicBezTo>
                    <a:pt x="21600" y="7200"/>
                    <a:pt x="16800" y="14400"/>
                    <a:pt x="19200" y="72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913" name="Shape 913"/>
            <p:cNvSpPr/>
            <p:nvPr/>
          </p:nvSpPr>
          <p:spPr>
            <a:xfrm>
              <a:off x="5590804" y="1141961"/>
              <a:ext cx="101644" cy="45391"/>
            </a:xfrm>
            <a:custGeom>
              <a:avLst/>
              <a:gdLst/>
              <a:ahLst/>
              <a:cxnLst>
                <a:cxn ang="0">
                  <a:pos x="wd2" y="hd2"/>
                </a:cxn>
                <a:cxn ang="5400000">
                  <a:pos x="wd2" y="hd2"/>
                </a:cxn>
                <a:cxn ang="10800000">
                  <a:pos x="wd2" y="hd2"/>
                </a:cxn>
                <a:cxn ang="16200000">
                  <a:pos x="wd2" y="hd2"/>
                </a:cxn>
              </a:cxnLst>
              <a:rect l="0" t="0" r="r" b="b"/>
              <a:pathLst>
                <a:path w="21184" h="16985" extrusionOk="0">
                  <a:moveTo>
                    <a:pt x="19938" y="10535"/>
                  </a:moveTo>
                  <a:cubicBezTo>
                    <a:pt x="21600" y="7449"/>
                    <a:pt x="21600" y="4363"/>
                    <a:pt x="19938" y="1278"/>
                  </a:cubicBezTo>
                  <a:cubicBezTo>
                    <a:pt x="18277" y="-1808"/>
                    <a:pt x="13292" y="1278"/>
                    <a:pt x="11631" y="4363"/>
                  </a:cubicBezTo>
                  <a:cubicBezTo>
                    <a:pt x="9969" y="4363"/>
                    <a:pt x="6646" y="4363"/>
                    <a:pt x="4985" y="7449"/>
                  </a:cubicBezTo>
                  <a:cubicBezTo>
                    <a:pt x="4985" y="7449"/>
                    <a:pt x="0" y="13621"/>
                    <a:pt x="0" y="13621"/>
                  </a:cubicBezTo>
                  <a:cubicBezTo>
                    <a:pt x="4985" y="19792"/>
                    <a:pt x="16615" y="16706"/>
                    <a:pt x="19938" y="10535"/>
                  </a:cubicBezTo>
                  <a:cubicBezTo>
                    <a:pt x="21600" y="7449"/>
                    <a:pt x="14954" y="16706"/>
                    <a:pt x="19938" y="10535"/>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914" name="Shape 914"/>
            <p:cNvSpPr/>
            <p:nvPr/>
          </p:nvSpPr>
          <p:spPr>
            <a:xfrm>
              <a:off x="4653998" y="1228709"/>
              <a:ext cx="21327" cy="31344"/>
            </a:xfrm>
            <a:custGeom>
              <a:avLst/>
              <a:gdLst/>
              <a:ahLst/>
              <a:cxnLst>
                <a:cxn ang="0">
                  <a:pos x="wd2" y="hd2"/>
                </a:cxn>
                <a:cxn ang="5400000">
                  <a:pos x="wd2" y="hd2"/>
                </a:cxn>
                <a:cxn ang="10800000">
                  <a:pos x="wd2" y="hd2"/>
                </a:cxn>
                <a:cxn ang="16200000">
                  <a:pos x="wd2" y="hd2"/>
                </a:cxn>
              </a:cxnLst>
              <a:rect l="0" t="0" r="r" b="b"/>
              <a:pathLst>
                <a:path w="14074" h="13032" extrusionOk="0">
                  <a:moveTo>
                    <a:pt x="11674" y="3925"/>
                  </a:moveTo>
                  <a:cubicBezTo>
                    <a:pt x="6274" y="-3275"/>
                    <a:pt x="874" y="325"/>
                    <a:pt x="874" y="7525"/>
                  </a:cubicBezTo>
                  <a:cubicBezTo>
                    <a:pt x="-4526" y="18325"/>
                    <a:pt x="17074" y="11125"/>
                    <a:pt x="11674" y="3925"/>
                  </a:cubicBezTo>
                  <a:cubicBezTo>
                    <a:pt x="11674" y="3925"/>
                    <a:pt x="17074" y="7525"/>
                    <a:pt x="11674" y="3925"/>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915" name="Shape 915"/>
            <p:cNvSpPr/>
            <p:nvPr/>
          </p:nvSpPr>
          <p:spPr>
            <a:xfrm>
              <a:off x="4582527" y="1117392"/>
              <a:ext cx="23706" cy="16738"/>
            </a:xfrm>
            <a:custGeom>
              <a:avLst/>
              <a:gdLst/>
              <a:ahLst/>
              <a:cxnLst>
                <a:cxn ang="0">
                  <a:pos x="wd2" y="hd2"/>
                </a:cxn>
                <a:cxn ang="5400000">
                  <a:pos x="wd2" y="hd2"/>
                </a:cxn>
                <a:cxn ang="10800000">
                  <a:pos x="wd2" y="hd2"/>
                </a:cxn>
                <a:cxn ang="16200000">
                  <a:pos x="wd2" y="hd2"/>
                </a:cxn>
              </a:cxnLst>
              <a:rect l="0" t="0" r="r" b="b"/>
              <a:pathLst>
                <a:path w="17067" h="10439" extrusionOk="0">
                  <a:moveTo>
                    <a:pt x="17067" y="6912"/>
                  </a:moveTo>
                  <a:cubicBezTo>
                    <a:pt x="11667" y="6912"/>
                    <a:pt x="867" y="-3888"/>
                    <a:pt x="867" y="1512"/>
                  </a:cubicBezTo>
                  <a:cubicBezTo>
                    <a:pt x="-4533" y="17712"/>
                    <a:pt x="17067" y="6912"/>
                    <a:pt x="17067" y="6912"/>
                  </a:cubicBezTo>
                  <a:cubicBezTo>
                    <a:pt x="11667" y="6912"/>
                    <a:pt x="17067" y="6912"/>
                    <a:pt x="17067" y="6912"/>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916" name="Shape 916"/>
            <p:cNvSpPr/>
            <p:nvPr/>
          </p:nvSpPr>
          <p:spPr>
            <a:xfrm>
              <a:off x="5983539" y="573637"/>
              <a:ext cx="16366" cy="12247"/>
            </a:xfrm>
            <a:custGeom>
              <a:avLst/>
              <a:gdLst/>
              <a:ahLst/>
              <a:cxnLst>
                <a:cxn ang="0">
                  <a:pos x="wd2" y="hd2"/>
                </a:cxn>
                <a:cxn ang="5400000">
                  <a:pos x="wd2" y="hd2"/>
                </a:cxn>
                <a:cxn ang="10800000">
                  <a:pos x="wd2" y="hd2"/>
                </a:cxn>
                <a:cxn ang="16200000">
                  <a:pos x="wd2" y="hd2"/>
                </a:cxn>
              </a:cxnLst>
              <a:rect l="0" t="0" r="r" b="b"/>
              <a:pathLst>
                <a:path w="21600" h="15274" extrusionOk="0">
                  <a:moveTo>
                    <a:pt x="21600" y="4474"/>
                  </a:moveTo>
                  <a:cubicBezTo>
                    <a:pt x="21600" y="-6326"/>
                    <a:pt x="0" y="4474"/>
                    <a:pt x="0" y="15274"/>
                  </a:cubicBezTo>
                  <a:cubicBezTo>
                    <a:pt x="10800" y="15274"/>
                    <a:pt x="21600" y="15274"/>
                    <a:pt x="21600" y="4474"/>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917" name="Shape 917"/>
            <p:cNvSpPr/>
            <p:nvPr/>
          </p:nvSpPr>
          <p:spPr>
            <a:xfrm>
              <a:off x="5922877" y="476209"/>
              <a:ext cx="14962" cy="10205"/>
            </a:xfrm>
            <a:custGeom>
              <a:avLst/>
              <a:gdLst/>
              <a:ahLst/>
              <a:cxnLst>
                <a:cxn ang="0">
                  <a:pos x="wd2" y="hd2"/>
                </a:cxn>
                <a:cxn ang="5400000">
                  <a:pos x="wd2" y="hd2"/>
                </a:cxn>
                <a:cxn ang="10800000">
                  <a:pos x="wd2" y="hd2"/>
                </a:cxn>
                <a:cxn ang="16200000">
                  <a:pos x="wd2" y="hd2"/>
                </a:cxn>
              </a:cxnLst>
              <a:rect l="0" t="0" r="r" b="b"/>
              <a:pathLst>
                <a:path w="13165" h="15274" extrusionOk="0">
                  <a:moveTo>
                    <a:pt x="10182" y="0"/>
                  </a:moveTo>
                  <a:cubicBezTo>
                    <a:pt x="2982" y="0"/>
                    <a:pt x="-4218" y="10800"/>
                    <a:pt x="2982" y="10800"/>
                  </a:cubicBezTo>
                  <a:cubicBezTo>
                    <a:pt x="10182" y="21600"/>
                    <a:pt x="17382" y="10800"/>
                    <a:pt x="10182" y="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918" name="Shape 918"/>
            <p:cNvSpPr/>
            <p:nvPr/>
          </p:nvSpPr>
          <p:spPr>
            <a:xfrm>
              <a:off x="5988776" y="446646"/>
              <a:ext cx="11347" cy="14673"/>
            </a:xfrm>
            <a:custGeom>
              <a:avLst/>
              <a:gdLst/>
              <a:ahLst/>
              <a:cxnLst>
                <a:cxn ang="0">
                  <a:pos x="wd2" y="hd2"/>
                </a:cxn>
                <a:cxn ang="5400000">
                  <a:pos x="wd2" y="hd2"/>
                </a:cxn>
                <a:cxn ang="10800000">
                  <a:pos x="wd2" y="hd2"/>
                </a:cxn>
                <a:cxn ang="16200000">
                  <a:pos x="wd2" y="hd2"/>
                </a:cxn>
              </a:cxnLst>
              <a:rect l="0" t="0" r="r" b="b"/>
              <a:pathLst>
                <a:path w="11232" h="12198" extrusionOk="0">
                  <a:moveTo>
                    <a:pt x="9216" y="2982"/>
                  </a:moveTo>
                  <a:cubicBezTo>
                    <a:pt x="9216" y="-4218"/>
                    <a:pt x="-5184" y="2982"/>
                    <a:pt x="2016" y="10182"/>
                  </a:cubicBezTo>
                  <a:cubicBezTo>
                    <a:pt x="2016" y="17382"/>
                    <a:pt x="16416" y="2982"/>
                    <a:pt x="9216" y="2982"/>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919" name="Shape 919"/>
            <p:cNvSpPr/>
            <p:nvPr/>
          </p:nvSpPr>
          <p:spPr>
            <a:xfrm>
              <a:off x="3805816" y="611857"/>
              <a:ext cx="34031" cy="5773"/>
            </a:xfrm>
            <a:custGeom>
              <a:avLst/>
              <a:gdLst/>
              <a:ahLst/>
              <a:cxnLst>
                <a:cxn ang="0">
                  <a:pos x="wd2" y="hd2"/>
                </a:cxn>
                <a:cxn ang="5400000">
                  <a:pos x="wd2" y="hd2"/>
                </a:cxn>
                <a:cxn ang="10800000">
                  <a:pos x="wd2" y="hd2"/>
                </a:cxn>
                <a:cxn ang="16200000">
                  <a:pos x="wd2" y="hd2"/>
                </a:cxn>
              </a:cxnLst>
              <a:rect l="0" t="0" r="r" b="b"/>
              <a:pathLst>
                <a:path w="17968" h="21600" extrusionOk="0">
                  <a:moveTo>
                    <a:pt x="17968" y="21600"/>
                  </a:moveTo>
                  <a:cubicBezTo>
                    <a:pt x="13648" y="0"/>
                    <a:pt x="-3632" y="0"/>
                    <a:pt x="688" y="0"/>
                  </a:cubicBezTo>
                  <a:cubicBezTo>
                    <a:pt x="5008" y="21600"/>
                    <a:pt x="17968" y="21600"/>
                    <a:pt x="17968" y="21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920" name="Shape 920"/>
            <p:cNvSpPr/>
            <p:nvPr/>
          </p:nvSpPr>
          <p:spPr>
            <a:xfrm>
              <a:off x="4774590" y="75039"/>
              <a:ext cx="20492" cy="17319"/>
            </a:xfrm>
            <a:custGeom>
              <a:avLst/>
              <a:gdLst/>
              <a:ahLst/>
              <a:cxnLst>
                <a:cxn ang="0">
                  <a:pos x="wd2" y="hd2"/>
                </a:cxn>
                <a:cxn ang="5400000">
                  <a:pos x="wd2" y="hd2"/>
                </a:cxn>
                <a:cxn ang="10800000">
                  <a:pos x="wd2" y="hd2"/>
                </a:cxn>
                <a:cxn ang="16200000">
                  <a:pos x="wd2" y="hd2"/>
                </a:cxn>
              </a:cxnLst>
              <a:rect l="0" t="0" r="r" b="b"/>
              <a:pathLst>
                <a:path w="13524" h="21600" extrusionOk="0">
                  <a:moveTo>
                    <a:pt x="11287" y="21600"/>
                  </a:moveTo>
                  <a:cubicBezTo>
                    <a:pt x="487" y="21600"/>
                    <a:pt x="-4913" y="0"/>
                    <a:pt x="5887" y="0"/>
                  </a:cubicBezTo>
                  <a:cubicBezTo>
                    <a:pt x="11287" y="0"/>
                    <a:pt x="16687" y="21600"/>
                    <a:pt x="11287" y="21600"/>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sp>
          <p:nvSpPr>
            <p:cNvPr id="921" name="Shape 921"/>
            <p:cNvSpPr/>
            <p:nvPr/>
          </p:nvSpPr>
          <p:spPr>
            <a:xfrm>
              <a:off x="1360679" y="2151476"/>
              <a:ext cx="73641" cy="87913"/>
            </a:xfrm>
            <a:custGeom>
              <a:avLst/>
              <a:gdLst/>
              <a:ahLst/>
              <a:cxnLst>
                <a:cxn ang="0">
                  <a:pos x="wd2" y="hd2"/>
                </a:cxn>
                <a:cxn ang="5400000">
                  <a:pos x="wd2" y="hd2"/>
                </a:cxn>
                <a:cxn ang="10800000">
                  <a:pos x="wd2" y="hd2"/>
                </a:cxn>
                <a:cxn ang="16200000">
                  <a:pos x="wd2" y="hd2"/>
                </a:cxn>
              </a:cxnLst>
              <a:rect l="0" t="0" r="r" b="b"/>
              <a:pathLst>
                <a:path w="21600" h="18798" extrusionOk="0">
                  <a:moveTo>
                    <a:pt x="21600" y="18278"/>
                  </a:moveTo>
                  <a:cubicBezTo>
                    <a:pt x="19200" y="12878"/>
                    <a:pt x="16800" y="5678"/>
                    <a:pt x="12000" y="2078"/>
                  </a:cubicBezTo>
                  <a:cubicBezTo>
                    <a:pt x="9600" y="278"/>
                    <a:pt x="7200" y="-1522"/>
                    <a:pt x="4800" y="2078"/>
                  </a:cubicBezTo>
                  <a:cubicBezTo>
                    <a:pt x="4800" y="2078"/>
                    <a:pt x="0" y="2078"/>
                    <a:pt x="0" y="3878"/>
                  </a:cubicBezTo>
                  <a:cubicBezTo>
                    <a:pt x="2400" y="5678"/>
                    <a:pt x="7200" y="3878"/>
                    <a:pt x="7200" y="7478"/>
                  </a:cubicBezTo>
                  <a:cubicBezTo>
                    <a:pt x="7200" y="9278"/>
                    <a:pt x="7200" y="9278"/>
                    <a:pt x="7200" y="11078"/>
                  </a:cubicBezTo>
                  <a:cubicBezTo>
                    <a:pt x="7200" y="12878"/>
                    <a:pt x="9600" y="11078"/>
                    <a:pt x="9600" y="11078"/>
                  </a:cubicBezTo>
                  <a:cubicBezTo>
                    <a:pt x="12000" y="12878"/>
                    <a:pt x="7200" y="12878"/>
                    <a:pt x="7200" y="12878"/>
                  </a:cubicBezTo>
                  <a:cubicBezTo>
                    <a:pt x="7200" y="14678"/>
                    <a:pt x="12000" y="18278"/>
                    <a:pt x="14400" y="18278"/>
                  </a:cubicBezTo>
                  <a:cubicBezTo>
                    <a:pt x="14400" y="18278"/>
                    <a:pt x="4800" y="11078"/>
                    <a:pt x="14400" y="14678"/>
                  </a:cubicBezTo>
                  <a:cubicBezTo>
                    <a:pt x="16800" y="14678"/>
                    <a:pt x="21600" y="20078"/>
                    <a:pt x="21600" y="18278"/>
                  </a:cubicBezTo>
                  <a:cubicBezTo>
                    <a:pt x="19200" y="16478"/>
                    <a:pt x="21600" y="20078"/>
                    <a:pt x="21600" y="18278"/>
                  </a:cubicBezTo>
                  <a:close/>
                </a:path>
              </a:pathLst>
            </a:custGeom>
            <a:solidFill>
              <a:srgbClr val="888789"/>
            </a:solidFill>
            <a:ln w="12700" cap="flat">
              <a:noFill/>
              <a:miter lim="400000"/>
            </a:ln>
            <a:effectLst/>
          </p:spPr>
          <p:txBody>
            <a:bodyPr wrap="square" lIns="0" tIns="0" rIns="0" bIns="0" numCol="1" anchor="t">
              <a:noAutofit/>
            </a:bodyPr>
            <a:lstStyle/>
            <a:p>
              <a:pPr lvl="0">
                <a:defRPr>
                  <a:latin typeface="Lato Light"/>
                  <a:ea typeface="Lato Light"/>
                  <a:cs typeface="Lato Light"/>
                  <a:sym typeface="Lato Light"/>
                </a:defRPr>
              </a:pPr>
              <a:endParaRPr/>
            </a:p>
          </p:txBody>
        </p:sp>
      </p:grpSp>
      <p:sp>
        <p:nvSpPr>
          <p:cNvPr id="923" name="Shape 923"/>
          <p:cNvSpPr/>
          <p:nvPr/>
        </p:nvSpPr>
        <p:spPr>
          <a:xfrm>
            <a:off x="-3" y="4306379"/>
            <a:ext cx="9093249" cy="7950935"/>
          </a:xfrm>
          <a:prstGeom prst="rect">
            <a:avLst/>
          </a:prstGeom>
          <a:solidFill>
            <a:srgbClr val="0D7E40"/>
          </a:solidFill>
          <a:ln w="12700">
            <a:miter lim="400000"/>
          </a:ln>
        </p:spPr>
        <p:txBody>
          <a:bodyPr lIns="0" tIns="0" rIns="0" bIns="0" anchor="ctr"/>
          <a:lstStyle/>
          <a:p>
            <a:pPr lvl="0" algn="ctr">
              <a:defRPr>
                <a:solidFill>
                  <a:srgbClr val="FFFFFF"/>
                </a:solidFill>
                <a:latin typeface="Lato Light"/>
                <a:ea typeface="Lato Light"/>
                <a:cs typeface="Lato Light"/>
                <a:sym typeface="Lato Light"/>
              </a:defRPr>
            </a:pPr>
            <a:endParaRPr/>
          </a:p>
        </p:txBody>
      </p:sp>
      <p:sp>
        <p:nvSpPr>
          <p:cNvPr id="924" name="Shape 924"/>
          <p:cNvSpPr/>
          <p:nvPr/>
        </p:nvSpPr>
        <p:spPr>
          <a:xfrm rot="8100000">
            <a:off x="16878332" y="9905944"/>
            <a:ext cx="448364" cy="44836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E2BB19"/>
          </a:solidFill>
          <a:ln w="12700">
            <a:miter lim="400000"/>
          </a:ln>
        </p:spPr>
        <p:txBody>
          <a:bodyPr lIns="0" tIns="0" rIns="0" bIns="0" anchor="ctr"/>
          <a:lstStyle/>
          <a:p>
            <a:pPr lvl="0" algn="ctr">
              <a:defRPr>
                <a:solidFill>
                  <a:srgbClr val="FFFFFF"/>
                </a:solidFill>
                <a:latin typeface="Lato Light"/>
                <a:ea typeface="Lato Light"/>
                <a:cs typeface="Lato Light"/>
                <a:sym typeface="Lato Light"/>
              </a:defRPr>
            </a:pPr>
            <a:endParaRPr/>
          </a:p>
        </p:txBody>
      </p:sp>
      <p:sp>
        <p:nvSpPr>
          <p:cNvPr id="925" name="Shape 925"/>
          <p:cNvSpPr/>
          <p:nvPr/>
        </p:nvSpPr>
        <p:spPr>
          <a:xfrm>
            <a:off x="998344" y="5050192"/>
            <a:ext cx="7096554" cy="582881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defTabSz="914330">
              <a:lnSpc>
                <a:spcPct val="150000"/>
              </a:lnSpc>
              <a:defRPr sz="1800">
                <a:solidFill>
                  <a:srgbClr val="000000"/>
                </a:solidFill>
              </a:defRPr>
            </a:pPr>
            <a:r>
              <a:rPr sz="2800" b="1">
                <a:solidFill>
                  <a:srgbClr val="FAFCFF"/>
                </a:solidFill>
                <a:latin typeface="Arial"/>
                <a:ea typeface="Arial"/>
                <a:cs typeface="Arial"/>
                <a:sym typeface="Arial"/>
              </a:rPr>
              <a:t>Physical Address: Block C4, Eco Origin,         349 Witch-Hazel Ave, Highveld Centurion</a:t>
            </a:r>
            <a:endParaRPr b="1">
              <a:latin typeface="Open Sans"/>
              <a:ea typeface="Open Sans"/>
              <a:cs typeface="Open Sans"/>
              <a:sym typeface="Open Sans"/>
            </a:endParaRPr>
          </a:p>
          <a:p>
            <a:pPr lvl="0" defTabSz="914330">
              <a:lnSpc>
                <a:spcPct val="150000"/>
              </a:lnSpc>
              <a:defRPr sz="1800">
                <a:solidFill>
                  <a:srgbClr val="000000"/>
                </a:solidFill>
              </a:defRPr>
            </a:pPr>
            <a:endParaRPr sz="2800" b="1">
              <a:solidFill>
                <a:srgbClr val="FAFCFF"/>
              </a:solidFill>
              <a:latin typeface="Arial"/>
              <a:ea typeface="Arial"/>
              <a:cs typeface="Arial"/>
              <a:sym typeface="Arial"/>
            </a:endParaRPr>
          </a:p>
          <a:p>
            <a:pPr lvl="0" defTabSz="914330">
              <a:lnSpc>
                <a:spcPct val="150000"/>
              </a:lnSpc>
              <a:defRPr sz="1800">
                <a:solidFill>
                  <a:srgbClr val="000000"/>
                </a:solidFill>
              </a:defRPr>
            </a:pPr>
            <a:r>
              <a:rPr sz="2800" b="1">
                <a:solidFill>
                  <a:srgbClr val="FAFCFF"/>
                </a:solidFill>
                <a:latin typeface="Arial"/>
                <a:ea typeface="Arial"/>
                <a:cs typeface="Arial"/>
                <a:sym typeface="Arial"/>
              </a:rPr>
              <a:t>Postal Address: SA Military Ombud,          Private Bag X163, 0046</a:t>
            </a:r>
            <a:endParaRPr b="1">
              <a:latin typeface="Open Sans"/>
              <a:ea typeface="Open Sans"/>
              <a:cs typeface="Open Sans"/>
              <a:sym typeface="Open Sans"/>
            </a:endParaRPr>
          </a:p>
          <a:p>
            <a:pPr lvl="0" defTabSz="914330">
              <a:lnSpc>
                <a:spcPct val="150000"/>
              </a:lnSpc>
              <a:defRPr sz="1800">
                <a:solidFill>
                  <a:srgbClr val="000000"/>
                </a:solidFill>
              </a:defRPr>
            </a:pPr>
            <a:endParaRPr sz="2800" b="1">
              <a:solidFill>
                <a:srgbClr val="FAFCFF"/>
              </a:solidFill>
              <a:latin typeface="Arial"/>
              <a:ea typeface="Arial"/>
              <a:cs typeface="Arial"/>
              <a:sym typeface="Arial"/>
            </a:endParaRPr>
          </a:p>
          <a:p>
            <a:pPr lvl="0" defTabSz="914330">
              <a:lnSpc>
                <a:spcPct val="150000"/>
              </a:lnSpc>
              <a:defRPr sz="1800">
                <a:solidFill>
                  <a:srgbClr val="000000"/>
                </a:solidFill>
              </a:defRPr>
            </a:pPr>
            <a:r>
              <a:rPr sz="2800" b="1">
                <a:solidFill>
                  <a:srgbClr val="FAFCFF"/>
                </a:solidFill>
                <a:latin typeface="Arial"/>
                <a:ea typeface="Arial"/>
                <a:cs typeface="Arial"/>
                <a:sym typeface="Arial"/>
              </a:rPr>
              <a:t>Tel: +27 12 676 3800</a:t>
            </a:r>
            <a:endParaRPr b="1">
              <a:latin typeface="Open Sans"/>
              <a:ea typeface="Open Sans"/>
              <a:cs typeface="Open Sans"/>
              <a:sym typeface="Open Sans"/>
            </a:endParaRPr>
          </a:p>
          <a:p>
            <a:pPr lvl="0" defTabSz="914330">
              <a:lnSpc>
                <a:spcPct val="150000"/>
              </a:lnSpc>
              <a:defRPr sz="1800">
                <a:solidFill>
                  <a:srgbClr val="000000"/>
                </a:solidFill>
              </a:defRPr>
            </a:pPr>
            <a:r>
              <a:rPr sz="2800" b="1">
                <a:solidFill>
                  <a:srgbClr val="FAFCFF"/>
                </a:solidFill>
                <a:latin typeface="Arial"/>
                <a:ea typeface="Arial"/>
                <a:cs typeface="Arial"/>
                <a:sym typeface="Arial"/>
              </a:rPr>
              <a:t>Fax: +27 12 661 2091</a:t>
            </a:r>
            <a:endParaRPr b="1">
              <a:latin typeface="Open Sans"/>
              <a:ea typeface="Open Sans"/>
              <a:cs typeface="Open Sans"/>
              <a:sym typeface="Open Sans"/>
            </a:endParaRPr>
          </a:p>
          <a:p>
            <a:pPr lvl="0" defTabSz="914330">
              <a:lnSpc>
                <a:spcPct val="150000"/>
              </a:lnSpc>
              <a:defRPr sz="1800">
                <a:solidFill>
                  <a:srgbClr val="000000"/>
                </a:solidFill>
              </a:defRPr>
            </a:pPr>
            <a:r>
              <a:rPr sz="2800" b="1">
                <a:solidFill>
                  <a:srgbClr val="FAFCFF"/>
                </a:solidFill>
                <a:latin typeface="Arial"/>
                <a:ea typeface="Arial"/>
                <a:cs typeface="Arial"/>
                <a:sym typeface="Arial"/>
              </a:rPr>
              <a:t>Toll Free: 080 726 6283 (080 SA OMBUD)</a:t>
            </a:r>
            <a:endParaRPr b="1">
              <a:latin typeface="Open Sans"/>
              <a:ea typeface="Open Sans"/>
              <a:cs typeface="Open Sans"/>
              <a:sym typeface="Open Sans"/>
            </a:endParaRPr>
          </a:p>
          <a:p>
            <a:pPr lvl="0" defTabSz="914330">
              <a:lnSpc>
                <a:spcPct val="150000"/>
              </a:lnSpc>
              <a:defRPr sz="1800">
                <a:solidFill>
                  <a:srgbClr val="000000"/>
                </a:solidFill>
              </a:defRPr>
            </a:pPr>
            <a:r>
              <a:rPr sz="2800" b="1">
                <a:solidFill>
                  <a:srgbClr val="FAFCFF"/>
                </a:solidFill>
                <a:latin typeface="Arial"/>
                <a:ea typeface="Arial"/>
                <a:cs typeface="Arial"/>
                <a:sym typeface="Arial"/>
              </a:rPr>
              <a:t>E-mail: intake@milombud.org</a:t>
            </a:r>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Shape 927"/>
          <p:cNvSpPr/>
          <p:nvPr/>
        </p:nvSpPr>
        <p:spPr>
          <a:xfrm>
            <a:off x="0" y="0"/>
            <a:ext cx="16928124" cy="13716000"/>
          </a:xfrm>
          <a:prstGeom prst="rect">
            <a:avLst/>
          </a:prstGeom>
          <a:solidFill>
            <a:srgbClr val="0D7E40"/>
          </a:solidFill>
          <a:ln w="12700">
            <a:solidFill>
              <a:srgbClr val="0D7E40"/>
            </a:solidFill>
            <a:miter lim="400000"/>
          </a:ln>
        </p:spPr>
        <p:txBody>
          <a:bodyPr lIns="0" tIns="0" rIns="0" bIns="0" anchor="ctr"/>
          <a:lstStyle/>
          <a:p>
            <a:pPr lvl="0" algn="ctr">
              <a:defRPr>
                <a:solidFill>
                  <a:srgbClr val="FFFFFF"/>
                </a:solidFill>
                <a:latin typeface="Lato Light"/>
                <a:ea typeface="Lato Light"/>
                <a:cs typeface="Lato Light"/>
                <a:sym typeface="Lato Light"/>
              </a:defRPr>
            </a:pPr>
            <a:endParaRPr/>
          </a:p>
        </p:txBody>
      </p:sp>
      <p:sp>
        <p:nvSpPr>
          <p:cNvPr id="928" name="Shape 928"/>
          <p:cNvSpPr/>
          <p:nvPr/>
        </p:nvSpPr>
        <p:spPr>
          <a:xfrm>
            <a:off x="16928123" y="0"/>
            <a:ext cx="7449527" cy="13716000"/>
          </a:xfrm>
          <a:prstGeom prst="rect">
            <a:avLst/>
          </a:prstGeom>
          <a:solidFill>
            <a:srgbClr val="D9D9D9"/>
          </a:solidFill>
          <a:ln w="12700">
            <a:miter lim="400000"/>
          </a:ln>
        </p:spPr>
        <p:txBody>
          <a:bodyPr lIns="0" tIns="0" rIns="0" bIns="0" anchor="ctr"/>
          <a:lstStyle/>
          <a:p>
            <a:pPr lvl="0" algn="ctr">
              <a:defRPr>
                <a:solidFill>
                  <a:srgbClr val="FFFFFF"/>
                </a:solidFill>
                <a:latin typeface="Lato Light"/>
                <a:ea typeface="Lato Light"/>
                <a:cs typeface="Lato Light"/>
                <a:sym typeface="Lato Light"/>
              </a:defRPr>
            </a:pPr>
            <a:endParaRPr/>
          </a:p>
        </p:txBody>
      </p:sp>
      <p:sp>
        <p:nvSpPr>
          <p:cNvPr id="929" name="Shape 929"/>
          <p:cNvSpPr>
            <a:spLocks noGrp="1"/>
          </p:cNvSpPr>
          <p:nvPr>
            <p:ph type="body" idx="4294967295"/>
          </p:nvPr>
        </p:nvSpPr>
        <p:spPr>
          <a:xfrm>
            <a:off x="16928121" y="0"/>
            <a:ext cx="7449530" cy="13716000"/>
          </a:xfrm>
          <a:prstGeom prst="rect">
            <a:avLst/>
          </a:prstGeom>
          <a:solidFill>
            <a:srgbClr val="F2F2F2"/>
          </a:solidFill>
        </p:spPr>
        <p:txBody>
          <a:bodyPr lIns="0" tIns="0" rIns="0" bIns="0"/>
          <a:lstStyle/>
          <a:p>
            <a:pPr lvl="0" defTabSz="1828432">
              <a:lnSpc>
                <a:spcPct val="90000"/>
              </a:lnSpc>
              <a:spcBef>
                <a:spcPts val="2000"/>
              </a:spcBef>
              <a:defRPr sz="4800">
                <a:solidFill>
                  <a:srgbClr val="737572"/>
                </a:solidFill>
                <a:latin typeface="Montserrat Hairline"/>
                <a:ea typeface="Montserrat Hairline"/>
                <a:cs typeface="Montserrat Hairline"/>
                <a:sym typeface="Montserrat Hairline"/>
              </a:defRPr>
            </a:pPr>
            <a:endParaRPr/>
          </a:p>
        </p:txBody>
      </p:sp>
      <p:grpSp>
        <p:nvGrpSpPr>
          <p:cNvPr id="932" name="Group 932"/>
          <p:cNvGrpSpPr/>
          <p:nvPr/>
        </p:nvGrpSpPr>
        <p:grpSpPr>
          <a:xfrm>
            <a:off x="16793313" y="0"/>
            <a:ext cx="269616" cy="13716000"/>
            <a:chOff x="1" y="0"/>
            <a:chExt cx="259418" cy="30490574"/>
          </a:xfrm>
        </p:grpSpPr>
        <p:sp>
          <p:nvSpPr>
            <p:cNvPr id="930" name="Shape 930"/>
            <p:cNvSpPr/>
            <p:nvPr/>
          </p:nvSpPr>
          <p:spPr>
            <a:xfrm rot="16193174">
              <a:off x="-15115409" y="15145847"/>
              <a:ext cx="30490239" cy="198879"/>
            </a:xfrm>
            <a:prstGeom prst="rect">
              <a:avLst/>
            </a:prstGeom>
            <a:solidFill>
              <a:srgbClr val="EBCC53"/>
            </a:solidFill>
            <a:ln w="12700" cap="flat">
              <a:noFill/>
              <a:miter lim="400000"/>
            </a:ln>
            <a:effectLst/>
          </p:spPr>
          <p:txBody>
            <a:bodyPr wrap="square" lIns="0" tIns="0" rIns="0" bIns="0" numCol="1" anchor="ctr">
              <a:noAutofit/>
            </a:bodyPr>
            <a:lstStyle/>
            <a:p>
              <a:pPr lvl="0" algn="ctr">
                <a:defRPr>
                  <a:solidFill>
                    <a:srgbClr val="FFFFFF"/>
                  </a:solidFill>
                  <a:latin typeface="Lato Light"/>
                  <a:ea typeface="Lato Light"/>
                  <a:cs typeface="Lato Light"/>
                  <a:sym typeface="Lato Light"/>
                </a:defRPr>
              </a:pPr>
              <a:endParaRPr/>
            </a:p>
          </p:txBody>
        </p:sp>
        <p:sp>
          <p:nvSpPr>
            <p:cNvPr id="931" name="Shape 931"/>
            <p:cNvSpPr/>
            <p:nvPr/>
          </p:nvSpPr>
          <p:spPr>
            <a:xfrm rot="16193174">
              <a:off x="-1223001" y="29010699"/>
              <a:ext cx="2760484" cy="198879"/>
            </a:xfrm>
            <a:prstGeom prst="rect">
              <a:avLst/>
            </a:prstGeom>
            <a:solidFill>
              <a:srgbClr val="EBCC53"/>
            </a:solidFill>
            <a:ln w="12700" cap="flat">
              <a:noFill/>
              <a:miter lim="400000"/>
            </a:ln>
            <a:effectLst/>
          </p:spPr>
          <p:txBody>
            <a:bodyPr wrap="square" lIns="0" tIns="0" rIns="0" bIns="0" numCol="1" anchor="ctr">
              <a:noAutofit/>
            </a:bodyPr>
            <a:lstStyle/>
            <a:p>
              <a:pPr lvl="0" algn="ctr">
                <a:defRPr>
                  <a:solidFill>
                    <a:srgbClr val="FFFFFF"/>
                  </a:solidFill>
                  <a:latin typeface="Lato Light"/>
                  <a:ea typeface="Lato Light"/>
                  <a:cs typeface="Lato Light"/>
                  <a:sym typeface="Lato Light"/>
                </a:defRPr>
              </a:pPr>
              <a:endParaRPr/>
            </a:p>
          </p:txBody>
        </p:sp>
      </p:grpSp>
      <p:grpSp>
        <p:nvGrpSpPr>
          <p:cNvPr id="935" name="Group 935"/>
          <p:cNvGrpSpPr/>
          <p:nvPr/>
        </p:nvGrpSpPr>
        <p:grpSpPr>
          <a:xfrm>
            <a:off x="2018051" y="5822203"/>
            <a:ext cx="9758782" cy="863092"/>
            <a:chOff x="0" y="0"/>
            <a:chExt cx="9758781" cy="863090"/>
          </a:xfrm>
        </p:grpSpPr>
        <p:pic>
          <p:nvPicPr>
            <p:cNvPr id="933" name="image27.png"/>
            <p:cNvPicPr/>
            <p:nvPr/>
          </p:nvPicPr>
          <p:blipFill>
            <a:blip r:embed="rId2" cstate="print">
              <a:extLst/>
            </a:blip>
            <a:srcRect l="16211" r="16211"/>
            <a:stretch>
              <a:fillRect/>
            </a:stretch>
          </p:blipFill>
          <p:spPr>
            <a:xfrm>
              <a:off x="0" y="0"/>
              <a:ext cx="791569" cy="791569"/>
            </a:xfrm>
            <a:prstGeom prst="rect">
              <a:avLst/>
            </a:prstGeom>
            <a:ln w="12700" cap="flat">
              <a:noFill/>
              <a:miter lim="400000"/>
            </a:ln>
            <a:effectLst/>
          </p:spPr>
        </p:pic>
        <p:sp>
          <p:nvSpPr>
            <p:cNvPr id="934" name="Shape 934"/>
            <p:cNvSpPr/>
            <p:nvPr/>
          </p:nvSpPr>
          <p:spPr>
            <a:xfrm>
              <a:off x="1122522" y="162052"/>
              <a:ext cx="8636260" cy="7010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defRPr sz="4000" b="1">
                  <a:solidFill>
                    <a:srgbClr val="FAFCFF"/>
                  </a:solidFill>
                  <a:latin typeface="Lato Black"/>
                  <a:ea typeface="Lato Black"/>
                  <a:cs typeface="Lato Black"/>
                  <a:sym typeface="Lato Black"/>
                </a:defRPr>
              </a:lvl1pPr>
            </a:lstStyle>
            <a:p>
              <a:pPr lvl="0">
                <a:defRPr sz="1800" b="0">
                  <a:solidFill>
                    <a:srgbClr val="000000"/>
                  </a:solidFill>
                </a:defRPr>
              </a:pPr>
              <a:r>
                <a:rPr sz="4000" b="1">
                  <a:solidFill>
                    <a:srgbClr val="FAFCFF"/>
                  </a:solidFill>
                </a:rPr>
                <a:t>South African Military Ombud</a:t>
              </a:r>
            </a:p>
          </p:txBody>
        </p:sp>
      </p:grpSp>
      <p:grpSp>
        <p:nvGrpSpPr>
          <p:cNvPr id="938" name="Group 938"/>
          <p:cNvGrpSpPr/>
          <p:nvPr/>
        </p:nvGrpSpPr>
        <p:grpSpPr>
          <a:xfrm>
            <a:off x="2271758" y="10606251"/>
            <a:ext cx="9758782" cy="791569"/>
            <a:chOff x="0" y="0"/>
            <a:chExt cx="9758781" cy="791568"/>
          </a:xfrm>
        </p:grpSpPr>
        <p:pic>
          <p:nvPicPr>
            <p:cNvPr id="936" name="image28.png"/>
            <p:cNvPicPr/>
            <p:nvPr/>
          </p:nvPicPr>
          <p:blipFill>
            <a:blip r:embed="rId3" cstate="print">
              <a:extLst/>
            </a:blip>
            <a:srcRect l="16211" r="16211"/>
            <a:stretch>
              <a:fillRect/>
            </a:stretch>
          </p:blipFill>
          <p:spPr>
            <a:xfrm>
              <a:off x="-1" y="0"/>
              <a:ext cx="791569" cy="791569"/>
            </a:xfrm>
            <a:prstGeom prst="rect">
              <a:avLst/>
            </a:prstGeom>
            <a:ln w="12700" cap="flat">
              <a:noFill/>
              <a:miter lim="400000"/>
            </a:ln>
            <a:effectLst/>
          </p:spPr>
        </p:pic>
        <p:sp>
          <p:nvSpPr>
            <p:cNvPr id="937" name="Shape 937"/>
            <p:cNvSpPr/>
            <p:nvPr/>
          </p:nvSpPr>
          <p:spPr>
            <a:xfrm>
              <a:off x="1122522" y="42355"/>
              <a:ext cx="8636260" cy="6463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defRPr sz="4000" b="1">
                  <a:solidFill>
                    <a:srgbClr val="FAFCFF"/>
                  </a:solidFill>
                  <a:latin typeface="Arial"/>
                  <a:ea typeface="Arial"/>
                  <a:cs typeface="Arial"/>
                  <a:sym typeface="Arial"/>
                </a:defRPr>
              </a:lvl1pPr>
            </a:lstStyle>
            <a:p>
              <a:pPr lvl="0">
                <a:defRPr sz="1800" b="0">
                  <a:solidFill>
                    <a:srgbClr val="000000"/>
                  </a:solidFill>
                </a:defRPr>
              </a:pPr>
              <a:r>
                <a:rPr sz="4000" b="1">
                  <a:solidFill>
                    <a:srgbClr val="FAFCFF"/>
                  </a:solidFill>
                </a:rPr>
                <a:t>@Mil_OmbudSA</a:t>
              </a:r>
            </a:p>
          </p:txBody>
        </p:sp>
      </p:grpSp>
      <p:grpSp>
        <p:nvGrpSpPr>
          <p:cNvPr id="941" name="Group 941"/>
          <p:cNvGrpSpPr/>
          <p:nvPr/>
        </p:nvGrpSpPr>
        <p:grpSpPr>
          <a:xfrm>
            <a:off x="2026044" y="8261405"/>
            <a:ext cx="9750788" cy="775582"/>
            <a:chOff x="0" y="0"/>
            <a:chExt cx="9750787" cy="775581"/>
          </a:xfrm>
        </p:grpSpPr>
        <p:pic>
          <p:nvPicPr>
            <p:cNvPr id="939" name="image29.png"/>
            <p:cNvPicPr/>
            <p:nvPr/>
          </p:nvPicPr>
          <p:blipFill>
            <a:blip r:embed="rId4" cstate="print">
              <a:extLst/>
            </a:blip>
            <a:stretch>
              <a:fillRect/>
            </a:stretch>
          </p:blipFill>
          <p:spPr>
            <a:xfrm>
              <a:off x="-1" y="0"/>
              <a:ext cx="775582" cy="775582"/>
            </a:xfrm>
            <a:prstGeom prst="rect">
              <a:avLst/>
            </a:prstGeom>
            <a:ln w="12700" cap="flat">
              <a:noFill/>
              <a:miter lim="400000"/>
            </a:ln>
            <a:effectLst/>
          </p:spPr>
        </p:pic>
        <p:sp>
          <p:nvSpPr>
            <p:cNvPr id="940" name="Shape 940"/>
            <p:cNvSpPr/>
            <p:nvPr/>
          </p:nvSpPr>
          <p:spPr>
            <a:xfrm>
              <a:off x="1114528" y="48711"/>
              <a:ext cx="8636260" cy="6463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defRPr sz="4000" b="1">
                  <a:solidFill>
                    <a:srgbClr val="FAFCFF"/>
                  </a:solidFill>
                  <a:latin typeface="Arial"/>
                  <a:ea typeface="Arial"/>
                  <a:cs typeface="Arial"/>
                  <a:sym typeface="Arial"/>
                </a:defRPr>
              </a:lvl1pPr>
            </a:lstStyle>
            <a:p>
              <a:pPr lvl="0">
                <a:defRPr sz="1800" b="0">
                  <a:solidFill>
                    <a:srgbClr val="000000"/>
                  </a:solidFill>
                </a:defRPr>
              </a:pPr>
              <a:r>
                <a:rPr sz="4000" b="1">
                  <a:solidFill>
                    <a:srgbClr val="FAFCFF"/>
                  </a:solidFill>
                </a:rPr>
                <a:t>South African Military Ombud</a:t>
              </a:r>
            </a:p>
          </p:txBody>
        </p:sp>
      </p:grpSp>
      <p:pic>
        <p:nvPicPr>
          <p:cNvPr id="942" name="image23.png" descr="C:\Users\Majolaz\Pictures\MO Logo.png"/>
          <p:cNvPicPr/>
          <p:nvPr/>
        </p:nvPicPr>
        <p:blipFill>
          <a:blip r:embed="rId5" cstate="print">
            <a:extLst/>
          </a:blip>
          <a:srcRect l="2802" t="3595" r="4388" b="3595"/>
          <a:stretch>
            <a:fillRect/>
          </a:stretch>
        </p:blipFill>
        <p:spPr>
          <a:xfrm>
            <a:off x="16928121" y="2527759"/>
            <a:ext cx="7432165" cy="7458828"/>
          </a:xfrm>
          <a:prstGeom prst="rect">
            <a:avLst/>
          </a:prstGeom>
          <a:ln w="12700">
            <a:miter lim="400000"/>
          </a:ln>
        </p:spPr>
      </p:pic>
      <p:sp>
        <p:nvSpPr>
          <p:cNvPr id="943" name="Shape 943"/>
          <p:cNvSpPr/>
          <p:nvPr/>
        </p:nvSpPr>
        <p:spPr>
          <a:xfrm>
            <a:off x="17592354" y="10464242"/>
            <a:ext cx="6273914" cy="7391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defTabSz="1632753">
              <a:defRPr sz="4200" cap="all">
                <a:solidFill>
                  <a:srgbClr val="0D7E40"/>
                </a:solidFill>
                <a:latin typeface="Impact"/>
                <a:ea typeface="Impact"/>
                <a:cs typeface="Impact"/>
                <a:sym typeface="Impact"/>
              </a:defRPr>
            </a:lvl1pPr>
          </a:lstStyle>
          <a:p>
            <a:pPr lvl="0">
              <a:defRPr sz="1800" cap="none">
                <a:solidFill>
                  <a:srgbClr val="000000"/>
                </a:solidFill>
              </a:defRPr>
            </a:pPr>
            <a:r>
              <a:rPr sz="4200" cap="all">
                <a:solidFill>
                  <a:srgbClr val="0D7E40"/>
                </a:solidFill>
              </a:rPr>
              <a:t>Independent and Impartial</a:t>
            </a:r>
          </a:p>
        </p:txBody>
      </p:sp>
      <p:sp>
        <p:nvSpPr>
          <p:cNvPr id="944" name="Shape 944"/>
          <p:cNvSpPr/>
          <p:nvPr/>
        </p:nvSpPr>
        <p:spPr>
          <a:xfrm>
            <a:off x="2018050" y="2239560"/>
            <a:ext cx="10147299" cy="10058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6000" b="1">
                <a:solidFill>
                  <a:srgbClr val="FAFCFF"/>
                </a:solidFill>
                <a:latin typeface="Lato Black"/>
                <a:ea typeface="Lato Black"/>
                <a:cs typeface="Lato Black"/>
                <a:sym typeface="Lato Black"/>
              </a:defRPr>
            </a:lvl1pPr>
          </a:lstStyle>
          <a:p>
            <a:pPr lvl="0">
              <a:defRPr sz="1800" b="0">
                <a:solidFill>
                  <a:srgbClr val="000000"/>
                </a:solidFill>
              </a:defRPr>
            </a:pPr>
            <a:r>
              <a:rPr sz="6000" b="1">
                <a:solidFill>
                  <a:srgbClr val="FAFCFF"/>
                </a:solidFill>
              </a:rPr>
              <a:t>SOCIAL MEDIA PLATFORMS</a:t>
            </a:r>
          </a:p>
        </p:txBody>
      </p:sp>
      <p:sp>
        <p:nvSpPr>
          <p:cNvPr id="945" name="Shape 945"/>
          <p:cNvSpPr/>
          <p:nvPr/>
        </p:nvSpPr>
        <p:spPr>
          <a:xfrm>
            <a:off x="2034798" y="1719352"/>
            <a:ext cx="2186532" cy="4597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2400" spc="300">
                <a:solidFill>
                  <a:srgbClr val="FAFCFF"/>
                </a:solidFill>
                <a:latin typeface="Lato Regular"/>
                <a:ea typeface="Lato Regular"/>
                <a:cs typeface="Lato Regular"/>
                <a:sym typeface="Lato Regular"/>
              </a:defRPr>
            </a:lvl1pPr>
          </a:lstStyle>
          <a:p>
            <a:pPr lvl="0">
              <a:defRPr sz="1800" spc="0">
                <a:solidFill>
                  <a:srgbClr val="000000"/>
                </a:solidFill>
              </a:defRPr>
            </a:pPr>
            <a:r>
              <a:rPr sz="2400" spc="300">
                <a:solidFill>
                  <a:srgbClr val="FAFCFF"/>
                </a:solidFill>
              </a:rPr>
              <a:t>FIND US ON</a:t>
            </a:r>
          </a:p>
        </p:txBody>
      </p:sp>
      <p:sp>
        <p:nvSpPr>
          <p:cNvPr id="946" name="Shape 946"/>
          <p:cNvSpPr/>
          <p:nvPr/>
        </p:nvSpPr>
        <p:spPr>
          <a:xfrm rot="10800000">
            <a:off x="2034798" y="3591512"/>
            <a:ext cx="4896389" cy="248638"/>
          </a:xfrm>
          <a:prstGeom prst="rect">
            <a:avLst/>
          </a:prstGeom>
          <a:solidFill>
            <a:srgbClr val="EFD562"/>
          </a:solidFill>
          <a:ln w="12700">
            <a:solidFill>
              <a:srgbClr val="AE9B48"/>
            </a:solidFill>
            <a:miter/>
          </a:ln>
        </p:spPr>
        <p:txBody>
          <a:bodyPr lIns="0" tIns="0" rIns="0" bIns="0" anchor="ctr"/>
          <a:lstStyle/>
          <a:p>
            <a:pPr lvl="0" defTabSz="1828800">
              <a:defRPr>
                <a:latin typeface="Montserrat Light"/>
                <a:ea typeface="Montserrat Light"/>
                <a:cs typeface="Montserrat Light"/>
                <a:sym typeface="Montserrat Light"/>
              </a:defRPr>
            </a:pPr>
            <a:endParaRP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alpha val="81000"/>
          </a:srgbClr>
        </a:solidFill>
        <a:effectLst/>
      </p:bgPr>
    </p:bg>
    <p:spTree>
      <p:nvGrpSpPr>
        <p:cNvPr id="1" name=""/>
        <p:cNvGrpSpPr/>
        <p:nvPr/>
      </p:nvGrpSpPr>
      <p:grpSpPr>
        <a:xfrm>
          <a:off x="0" y="0"/>
          <a:ext cx="0" cy="0"/>
          <a:chOff x="0" y="0"/>
          <a:chExt cx="0" cy="0"/>
        </a:xfrm>
      </p:grpSpPr>
      <p:sp>
        <p:nvSpPr>
          <p:cNvPr id="296" name="Shape 296"/>
          <p:cNvSpPr/>
          <p:nvPr/>
        </p:nvSpPr>
        <p:spPr>
          <a:xfrm>
            <a:off x="25671" y="0"/>
            <a:ext cx="2195017" cy="13716000"/>
          </a:xfrm>
          <a:prstGeom prst="rect">
            <a:avLst/>
          </a:prstGeom>
          <a:solidFill>
            <a:srgbClr val="0D7E40"/>
          </a:solidFill>
          <a:ln w="12700">
            <a:miter lim="400000"/>
          </a:ln>
        </p:spPr>
        <p:txBody>
          <a:bodyPr vert="vert270" lIns="0" tIns="0" rIns="0" bIns="0" anchor="ctr"/>
          <a:lstStyle/>
          <a:p>
            <a:pPr lvl="0" algn="ctr">
              <a:defRPr>
                <a:solidFill>
                  <a:srgbClr val="FFFFFF"/>
                </a:solidFill>
                <a:latin typeface="Lato Light"/>
                <a:ea typeface="Lato Light"/>
                <a:cs typeface="Lato Light"/>
                <a:sym typeface="Lato Light"/>
              </a:defRPr>
            </a:pPr>
            <a:r>
              <a:rPr lang="en-ZA" sz="7200" dirty="0" smtClean="0"/>
              <a:t>AIM</a:t>
            </a:r>
            <a:endParaRPr lang="en-ZA" sz="7200" dirty="0"/>
          </a:p>
        </p:txBody>
      </p:sp>
      <p:sp>
        <p:nvSpPr>
          <p:cNvPr id="297" name="Shape 297"/>
          <p:cNvSpPr/>
          <p:nvPr/>
        </p:nvSpPr>
        <p:spPr>
          <a:xfrm>
            <a:off x="3479800" y="0"/>
            <a:ext cx="203200" cy="13716000"/>
          </a:xfrm>
          <a:prstGeom prst="rect">
            <a:avLst/>
          </a:prstGeom>
          <a:solidFill>
            <a:srgbClr val="FFFFFF"/>
          </a:solidFill>
          <a:ln w="12700">
            <a:miter lim="400000"/>
          </a:ln>
        </p:spPr>
        <p:txBody>
          <a:bodyPr lIns="0" tIns="0" rIns="0" bIns="0" anchor="ctr"/>
          <a:lstStyle/>
          <a:p>
            <a:pPr lvl="0" algn="ctr">
              <a:defRPr>
                <a:solidFill>
                  <a:srgbClr val="FFFFFF"/>
                </a:solidFill>
                <a:latin typeface="Lato Light"/>
                <a:ea typeface="Lato Light"/>
                <a:cs typeface="Lato Light"/>
                <a:sym typeface="Lato Light"/>
              </a:defRPr>
            </a:pPr>
            <a:endParaRPr/>
          </a:p>
        </p:txBody>
      </p:sp>
      <p:sp>
        <p:nvSpPr>
          <p:cNvPr id="301" name="Shape 301"/>
          <p:cNvSpPr/>
          <p:nvPr/>
        </p:nvSpPr>
        <p:spPr>
          <a:xfrm>
            <a:off x="2710544" y="9732705"/>
            <a:ext cx="20443370" cy="123110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just">
              <a:defRPr sz="1800" b="0">
                <a:solidFill>
                  <a:srgbClr val="000000"/>
                </a:solidFill>
              </a:defRPr>
            </a:pPr>
            <a:r>
              <a:rPr lang="en-ZA" sz="4000" dirty="0">
                <a:solidFill>
                  <a:srgbClr val="404040"/>
                </a:solidFill>
                <a:latin typeface="Lato Black"/>
              </a:rPr>
              <a:t>To </a:t>
            </a:r>
            <a:r>
              <a:rPr lang="en-ZA" sz="4000" dirty="0" smtClean="0">
                <a:solidFill>
                  <a:srgbClr val="404040"/>
                </a:solidFill>
                <a:latin typeface="Lato Black"/>
              </a:rPr>
              <a:t>introduce the members </a:t>
            </a:r>
            <a:r>
              <a:rPr lang="en-ZA" sz="4000" dirty="0">
                <a:solidFill>
                  <a:srgbClr val="404040"/>
                </a:solidFill>
                <a:latin typeface="Lato Black"/>
              </a:rPr>
              <a:t>of the </a:t>
            </a:r>
            <a:r>
              <a:rPr lang="en-ZA" sz="4000" dirty="0" smtClean="0">
                <a:solidFill>
                  <a:srgbClr val="404040"/>
                </a:solidFill>
                <a:latin typeface="Lato Black"/>
              </a:rPr>
              <a:t>Portfolio Committee on Defence and Military Veterans on </a:t>
            </a:r>
            <a:r>
              <a:rPr lang="en-ZA" sz="4000" dirty="0">
                <a:solidFill>
                  <a:srgbClr val="404040"/>
                </a:solidFill>
                <a:latin typeface="Lato Black"/>
              </a:rPr>
              <a:t>the legislation and operations (Modus Operandi) of the Office of the Military Ombud.</a:t>
            </a:r>
          </a:p>
        </p:txBody>
      </p:sp>
      <p:grpSp>
        <p:nvGrpSpPr>
          <p:cNvPr id="3" name="Group 2"/>
          <p:cNvGrpSpPr/>
          <p:nvPr/>
        </p:nvGrpSpPr>
        <p:grpSpPr>
          <a:xfrm>
            <a:off x="2204748" y="-14831"/>
            <a:ext cx="15976723" cy="7990046"/>
            <a:chOff x="1812863" y="279082"/>
            <a:chExt cx="15976723" cy="7990046"/>
          </a:xfrm>
        </p:grpSpPr>
        <p:sp>
          <p:nvSpPr>
            <p:cNvPr id="303" name="Shape 303"/>
            <p:cNvSpPr/>
            <p:nvPr/>
          </p:nvSpPr>
          <p:spPr>
            <a:xfrm>
              <a:off x="1812863" y="279082"/>
              <a:ext cx="15646461" cy="7990046"/>
            </a:xfrm>
            <a:prstGeom prst="rect">
              <a:avLst/>
            </a:prstGeom>
            <a:solidFill>
              <a:srgbClr val="0C7F40"/>
            </a:solidFill>
            <a:ln w="12700">
              <a:miter lim="400000"/>
            </a:ln>
          </p:spPr>
          <p:txBody>
            <a:bodyPr lIns="0" tIns="0" rIns="0" bIns="0" anchor="ctr"/>
            <a:lstStyle/>
            <a:p>
              <a:pPr lvl="0" algn="ctr">
                <a:defRPr>
                  <a:solidFill>
                    <a:srgbClr val="FFFFFF"/>
                  </a:solidFill>
                  <a:latin typeface="Lato Light"/>
                  <a:ea typeface="Lato Light"/>
                  <a:cs typeface="Lato Light"/>
                  <a:sym typeface="Lato Light"/>
                </a:defRPr>
              </a:pPr>
              <a:endParaRPr/>
            </a:p>
          </p:txBody>
        </p:sp>
        <p:pic>
          <p:nvPicPr>
            <p:cNvPr id="2" name="Picture 1"/>
            <p:cNvPicPr>
              <a:picLocks noChangeAspect="1"/>
            </p:cNvPicPr>
            <p:nvPr/>
          </p:nvPicPr>
          <p:blipFill>
            <a:blip r:embed="rId2" cstate="print"/>
            <a:stretch>
              <a:fillRect/>
            </a:stretch>
          </p:blipFill>
          <p:spPr>
            <a:xfrm>
              <a:off x="2041464" y="639603"/>
              <a:ext cx="15748122" cy="7629525"/>
            </a:xfrm>
            <a:prstGeom prst="rect">
              <a:avLst/>
            </a:prstGeom>
          </p:spPr>
        </p:pic>
      </p:grpSp>
    </p:spTree>
    <p:extLst>
      <p:ext uri="{BB962C8B-B14F-4D97-AF65-F5344CB8AC3E}">
        <p14:creationId xmlns:p14="http://schemas.microsoft.com/office/powerpoint/2010/main" xmlns="" val="3436807675"/>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alpha val="81000"/>
          </a:srgbClr>
        </a:solidFill>
        <a:effectLst/>
      </p:bgPr>
    </p:bg>
    <p:spTree>
      <p:nvGrpSpPr>
        <p:cNvPr id="1" name=""/>
        <p:cNvGrpSpPr/>
        <p:nvPr/>
      </p:nvGrpSpPr>
      <p:grpSpPr>
        <a:xfrm>
          <a:off x="0" y="0"/>
          <a:ext cx="0" cy="0"/>
          <a:chOff x="0" y="0"/>
          <a:chExt cx="0" cy="0"/>
        </a:xfrm>
      </p:grpSpPr>
      <p:sp>
        <p:nvSpPr>
          <p:cNvPr id="296" name="Shape 296"/>
          <p:cNvSpPr/>
          <p:nvPr/>
        </p:nvSpPr>
        <p:spPr>
          <a:xfrm>
            <a:off x="25666" y="0"/>
            <a:ext cx="2195017" cy="13716000"/>
          </a:xfrm>
          <a:prstGeom prst="rect">
            <a:avLst/>
          </a:prstGeom>
          <a:solidFill>
            <a:srgbClr val="0D7E40"/>
          </a:solidFill>
          <a:ln w="12700">
            <a:miter lim="400000"/>
          </a:ln>
        </p:spPr>
        <p:txBody>
          <a:bodyPr vert="vert270" lIns="0" tIns="0" rIns="0" bIns="0" anchor="ctr"/>
          <a:lstStyle/>
          <a:p>
            <a:pPr lvl="0" algn="ctr">
              <a:defRPr>
                <a:solidFill>
                  <a:srgbClr val="FFFFFF"/>
                </a:solidFill>
                <a:latin typeface="Lato Light"/>
                <a:ea typeface="Lato Light"/>
                <a:cs typeface="Lato Light"/>
                <a:sym typeface="Lato Light"/>
              </a:defRPr>
            </a:pPr>
            <a:r>
              <a:rPr lang="en-ZA" sz="7200" dirty="0" smtClean="0"/>
              <a:t>INTRODUCTION</a:t>
            </a:r>
            <a:endParaRPr lang="en-ZA" sz="7200" dirty="0"/>
          </a:p>
        </p:txBody>
      </p:sp>
      <p:sp>
        <p:nvSpPr>
          <p:cNvPr id="297" name="Shape 297"/>
          <p:cNvSpPr/>
          <p:nvPr/>
        </p:nvSpPr>
        <p:spPr>
          <a:xfrm>
            <a:off x="3479800" y="0"/>
            <a:ext cx="203200" cy="13716000"/>
          </a:xfrm>
          <a:prstGeom prst="rect">
            <a:avLst/>
          </a:prstGeom>
          <a:solidFill>
            <a:srgbClr val="FFFFFF"/>
          </a:solidFill>
          <a:ln w="12700">
            <a:miter lim="400000"/>
          </a:ln>
        </p:spPr>
        <p:txBody>
          <a:bodyPr lIns="0" tIns="0" rIns="0" bIns="0" anchor="ctr"/>
          <a:lstStyle/>
          <a:p>
            <a:pPr lvl="0" algn="ctr">
              <a:defRPr>
                <a:solidFill>
                  <a:srgbClr val="FFFFFF"/>
                </a:solidFill>
                <a:latin typeface="Lato Light"/>
                <a:ea typeface="Lato Light"/>
                <a:cs typeface="Lato Light"/>
                <a:sym typeface="Lato Light"/>
              </a:defRPr>
            </a:pPr>
            <a:endParaRPr/>
          </a:p>
        </p:txBody>
      </p:sp>
      <p:grpSp>
        <p:nvGrpSpPr>
          <p:cNvPr id="3" name="Group 2"/>
          <p:cNvGrpSpPr/>
          <p:nvPr/>
        </p:nvGrpSpPr>
        <p:grpSpPr>
          <a:xfrm>
            <a:off x="2220781" y="1007615"/>
            <a:ext cx="7959543" cy="11373009"/>
            <a:chOff x="1828897" y="1007615"/>
            <a:chExt cx="7959543" cy="11373009"/>
          </a:xfrm>
        </p:grpSpPr>
        <p:grpSp>
          <p:nvGrpSpPr>
            <p:cNvPr id="7" name="Group 320"/>
            <p:cNvGrpSpPr/>
            <p:nvPr/>
          </p:nvGrpSpPr>
          <p:grpSpPr>
            <a:xfrm>
              <a:off x="1828897" y="1007615"/>
              <a:ext cx="7959543" cy="11373009"/>
              <a:chOff x="0" y="0"/>
              <a:chExt cx="7959542" cy="11373008"/>
            </a:xfrm>
          </p:grpSpPr>
          <p:sp>
            <p:nvSpPr>
              <p:cNvPr id="8" name="Shape 316"/>
              <p:cNvSpPr/>
              <p:nvPr/>
            </p:nvSpPr>
            <p:spPr>
              <a:xfrm>
                <a:off x="0" y="0"/>
                <a:ext cx="7959543" cy="11373009"/>
              </a:xfrm>
              <a:prstGeom prst="rect">
                <a:avLst/>
              </a:prstGeom>
              <a:solidFill>
                <a:srgbClr val="0C7F40"/>
              </a:solidFill>
              <a:ln w="12700" cap="flat">
                <a:noFill/>
                <a:miter lim="400000"/>
              </a:ln>
              <a:effectLst/>
            </p:spPr>
            <p:txBody>
              <a:bodyPr wrap="square" lIns="0" tIns="0" rIns="0" bIns="0" numCol="1" anchor="ctr">
                <a:noAutofit/>
              </a:bodyPr>
              <a:lstStyle/>
              <a:p>
                <a:pPr lvl="0" algn="ctr">
                  <a:defRPr>
                    <a:solidFill>
                      <a:srgbClr val="FFFFFF"/>
                    </a:solidFill>
                    <a:latin typeface="Lato Light"/>
                    <a:ea typeface="Lato Light"/>
                    <a:cs typeface="Lato Light"/>
                    <a:sym typeface="Lato Light"/>
                  </a:defRPr>
                </a:pPr>
                <a:endParaRPr/>
              </a:p>
            </p:txBody>
          </p:sp>
          <p:grpSp>
            <p:nvGrpSpPr>
              <p:cNvPr id="9" name="Group 319"/>
              <p:cNvGrpSpPr/>
              <p:nvPr/>
            </p:nvGrpSpPr>
            <p:grpSpPr>
              <a:xfrm>
                <a:off x="228910" y="257963"/>
                <a:ext cx="7501723" cy="5637297"/>
                <a:chOff x="0" y="0"/>
                <a:chExt cx="7501721" cy="5637295"/>
              </a:xfrm>
            </p:grpSpPr>
            <p:pic>
              <p:nvPicPr>
                <p:cNvPr id="10" name="image8.jpeg"/>
                <p:cNvPicPr/>
                <p:nvPr/>
              </p:nvPicPr>
              <p:blipFill>
                <a:blip r:embed="rId2" cstate="print">
                  <a:extLst/>
                </a:blip>
                <a:stretch>
                  <a:fillRect/>
                </a:stretch>
              </p:blipFill>
              <p:spPr>
                <a:xfrm>
                  <a:off x="76200" y="76200"/>
                  <a:ext cx="7349323" cy="5459496"/>
                </a:xfrm>
                <a:prstGeom prst="rect">
                  <a:avLst/>
                </a:prstGeom>
                <a:ln w="12700" cap="flat">
                  <a:noFill/>
                  <a:miter lim="400000"/>
                </a:ln>
                <a:effectLst/>
              </p:spPr>
            </p:pic>
            <p:pic>
              <p:nvPicPr>
                <p:cNvPr id="11" name="image9.png"/>
                <p:cNvPicPr/>
                <p:nvPr/>
              </p:nvPicPr>
              <p:blipFill>
                <a:blip r:embed="rId3" cstate="print">
                  <a:extLst/>
                </a:blip>
                <a:stretch>
                  <a:fillRect/>
                </a:stretch>
              </p:blipFill>
              <p:spPr>
                <a:xfrm>
                  <a:off x="0" y="-1"/>
                  <a:ext cx="7501723" cy="5637297"/>
                </a:xfrm>
                <a:prstGeom prst="rect">
                  <a:avLst/>
                </a:prstGeom>
                <a:ln w="12700" cap="flat">
                  <a:noFill/>
                  <a:miter lim="400000"/>
                </a:ln>
                <a:effectLst/>
              </p:spPr>
            </p:pic>
          </p:grpSp>
        </p:grpSp>
        <p:pic>
          <p:nvPicPr>
            <p:cNvPr id="12" name="image12.jpeg"/>
            <p:cNvPicPr/>
            <p:nvPr/>
          </p:nvPicPr>
          <p:blipFill>
            <a:blip r:embed="rId4" cstate="print">
              <a:extLst/>
            </a:blip>
            <a:srcRect l="30489" t="1012" r="3453" b="1012"/>
            <a:stretch>
              <a:fillRect/>
            </a:stretch>
          </p:blipFill>
          <p:spPr>
            <a:xfrm>
              <a:off x="2095903" y="7126971"/>
              <a:ext cx="7425522" cy="4970405"/>
            </a:xfrm>
            <a:prstGeom prst="rect">
              <a:avLst/>
            </a:prstGeom>
            <a:ln w="63500">
              <a:solidFill>
                <a:srgbClr val="FFFFFF"/>
              </a:solidFill>
              <a:miter lim="400000"/>
            </a:ln>
          </p:spPr>
        </p:pic>
      </p:grpSp>
      <p:sp>
        <p:nvSpPr>
          <p:cNvPr id="2" name="Rectangle 1"/>
          <p:cNvSpPr/>
          <p:nvPr/>
        </p:nvSpPr>
        <p:spPr>
          <a:xfrm>
            <a:off x="10829126" y="325386"/>
            <a:ext cx="13089653" cy="12834283"/>
          </a:xfrm>
          <a:prstGeom prst="rect">
            <a:avLst/>
          </a:prstGeom>
        </p:spPr>
        <p:txBody>
          <a:bodyPr wrap="square">
            <a:spAutoFit/>
          </a:bodyPr>
          <a:lstStyle/>
          <a:p>
            <a:pPr marL="571500" lvl="1" indent="-571500">
              <a:buFont typeface="Wingdings" panose="05000000000000000000" pitchFamily="2" charset="2"/>
              <a:buChar char="q"/>
            </a:pPr>
            <a:r>
              <a:rPr lang="en-ZA" dirty="0" smtClean="0">
                <a:solidFill>
                  <a:schemeClr val="accent6"/>
                </a:solidFill>
                <a:latin typeface="Lato Black"/>
              </a:rPr>
              <a:t>The </a:t>
            </a:r>
            <a:r>
              <a:rPr lang="en-ZA" dirty="0">
                <a:solidFill>
                  <a:schemeClr val="accent6"/>
                </a:solidFill>
                <a:latin typeface="Lato Black"/>
              </a:rPr>
              <a:t>Military Ombud concept was first contemplated in the late 1990’s by the House, as an independent external mechanism to deal with soldiers’ complaints and grievances as well as a place for the public to lodge complaints about actions of soldiers</a:t>
            </a:r>
            <a:r>
              <a:rPr lang="en-ZA" dirty="0" smtClean="0">
                <a:solidFill>
                  <a:schemeClr val="accent6"/>
                </a:solidFill>
                <a:latin typeface="Lato Black"/>
              </a:rPr>
              <a:t>.</a:t>
            </a:r>
          </a:p>
          <a:p>
            <a:pPr marL="571500" lvl="1" indent="-571500">
              <a:buFont typeface="Wingdings" panose="05000000000000000000" pitchFamily="2" charset="2"/>
              <a:buChar char="q"/>
            </a:pPr>
            <a:endParaRPr lang="en-ZA" dirty="0">
              <a:solidFill>
                <a:schemeClr val="accent6"/>
              </a:solidFill>
              <a:latin typeface="Lato Black"/>
            </a:endParaRPr>
          </a:p>
          <a:p>
            <a:pPr marL="571500" lvl="1" indent="-571500">
              <a:buFont typeface="Wingdings" panose="05000000000000000000" pitchFamily="2" charset="2"/>
              <a:buChar char="q"/>
            </a:pPr>
            <a:r>
              <a:rPr lang="en-ZA" dirty="0">
                <a:solidFill>
                  <a:schemeClr val="accent6"/>
                </a:solidFill>
                <a:latin typeface="Lato Black"/>
              </a:rPr>
              <a:t>White Paper on Defence (May 1996) advocated for the creation of the post of Military Ombud. </a:t>
            </a:r>
            <a:endParaRPr lang="en-ZA" dirty="0" smtClean="0">
              <a:solidFill>
                <a:schemeClr val="accent6"/>
              </a:solidFill>
              <a:latin typeface="Lato Black"/>
            </a:endParaRPr>
          </a:p>
          <a:p>
            <a:pPr marL="571500" lvl="1" indent="-571500">
              <a:buFont typeface="Wingdings" panose="05000000000000000000" pitchFamily="2" charset="2"/>
              <a:buChar char="q"/>
            </a:pPr>
            <a:endParaRPr lang="en-ZA" dirty="0">
              <a:solidFill>
                <a:schemeClr val="accent6"/>
              </a:solidFill>
              <a:latin typeface="Lato Black"/>
            </a:endParaRPr>
          </a:p>
          <a:p>
            <a:pPr marL="571500" lvl="1" indent="-571500">
              <a:buFont typeface="Wingdings" panose="05000000000000000000" pitchFamily="2" charset="2"/>
              <a:buChar char="q"/>
            </a:pPr>
            <a:r>
              <a:rPr lang="en-ZA" dirty="0" smtClean="0">
                <a:solidFill>
                  <a:schemeClr val="accent6"/>
                </a:solidFill>
                <a:latin typeface="Lato Black"/>
              </a:rPr>
              <a:t>Minutes </a:t>
            </a:r>
            <a:r>
              <a:rPr lang="en-ZA" dirty="0">
                <a:solidFill>
                  <a:schemeClr val="accent6"/>
                </a:solidFill>
                <a:latin typeface="Lato Black"/>
              </a:rPr>
              <a:t>of proceedings of the Joint Standing Committee of Defence of June 1998, show a premium was placed on the urgency of establishing such an Office.</a:t>
            </a:r>
          </a:p>
          <a:p>
            <a:pPr marL="571500" lvl="1" indent="-571500">
              <a:buFont typeface="Wingdings" panose="05000000000000000000" pitchFamily="2" charset="2"/>
              <a:buChar char="q"/>
            </a:pPr>
            <a:endParaRPr lang="en-ZA" dirty="0" smtClean="0">
              <a:solidFill>
                <a:schemeClr val="accent6"/>
              </a:solidFill>
              <a:latin typeface="Lato Black"/>
            </a:endParaRPr>
          </a:p>
          <a:p>
            <a:pPr marL="571500" lvl="1" indent="-571500">
              <a:buFont typeface="Wingdings" panose="05000000000000000000" pitchFamily="2" charset="2"/>
              <a:buChar char="q"/>
            </a:pPr>
            <a:r>
              <a:rPr lang="en-ZA" dirty="0" smtClean="0">
                <a:solidFill>
                  <a:schemeClr val="accent6"/>
                </a:solidFill>
                <a:latin typeface="Lato Black"/>
              </a:rPr>
              <a:t>In </a:t>
            </a:r>
            <a:r>
              <a:rPr lang="en-ZA" dirty="0">
                <a:solidFill>
                  <a:schemeClr val="accent6"/>
                </a:solidFill>
                <a:latin typeface="Lato Black"/>
              </a:rPr>
              <a:t>April 2006, a Bill titled “South African Military Ombud” was tabled </a:t>
            </a:r>
            <a:r>
              <a:rPr lang="en-ZA" dirty="0" smtClean="0">
                <a:solidFill>
                  <a:schemeClr val="accent6"/>
                </a:solidFill>
                <a:latin typeface="Lato Black"/>
              </a:rPr>
              <a:t>and </a:t>
            </a:r>
            <a:r>
              <a:rPr lang="en-ZA" dirty="0">
                <a:solidFill>
                  <a:schemeClr val="accent6"/>
                </a:solidFill>
                <a:latin typeface="Lato Black"/>
              </a:rPr>
              <a:t>withdrawn.</a:t>
            </a:r>
          </a:p>
          <a:p>
            <a:pPr marL="571500" lvl="1" indent="-571500">
              <a:buFont typeface="Wingdings" panose="05000000000000000000" pitchFamily="2" charset="2"/>
              <a:buChar char="q"/>
            </a:pPr>
            <a:endParaRPr lang="en-ZA" dirty="0" smtClean="0">
              <a:solidFill>
                <a:schemeClr val="accent6"/>
              </a:solidFill>
              <a:latin typeface="Lato Black"/>
            </a:endParaRPr>
          </a:p>
          <a:p>
            <a:pPr marL="571500" lvl="1" indent="-571500">
              <a:buFont typeface="Wingdings" panose="05000000000000000000" pitchFamily="2" charset="2"/>
              <a:buChar char="q"/>
            </a:pPr>
            <a:r>
              <a:rPr lang="en-ZA" dirty="0" smtClean="0">
                <a:solidFill>
                  <a:schemeClr val="accent6"/>
                </a:solidFill>
                <a:latin typeface="Lato Black"/>
              </a:rPr>
              <a:t>A </a:t>
            </a:r>
            <a:r>
              <a:rPr lang="en-ZA" dirty="0">
                <a:solidFill>
                  <a:schemeClr val="accent6"/>
                </a:solidFill>
                <a:latin typeface="Lato Black"/>
              </a:rPr>
              <a:t>Military Ombudsman Bill was introduced to the National Assembly </a:t>
            </a:r>
            <a:r>
              <a:rPr lang="en-ZA" dirty="0" smtClean="0">
                <a:solidFill>
                  <a:schemeClr val="accent6"/>
                </a:solidFill>
                <a:latin typeface="Lato Black"/>
              </a:rPr>
              <a:t>in </a:t>
            </a:r>
            <a:r>
              <a:rPr lang="en-ZA" dirty="0">
                <a:solidFill>
                  <a:schemeClr val="accent6"/>
                </a:solidFill>
                <a:latin typeface="Lato Black"/>
              </a:rPr>
              <a:t>January </a:t>
            </a:r>
            <a:r>
              <a:rPr lang="en-ZA" dirty="0" smtClean="0">
                <a:solidFill>
                  <a:schemeClr val="accent6"/>
                </a:solidFill>
                <a:latin typeface="Lato Black"/>
              </a:rPr>
              <a:t>2011</a:t>
            </a:r>
            <a:r>
              <a:rPr lang="en-ZA" dirty="0">
                <a:solidFill>
                  <a:schemeClr val="accent6"/>
                </a:solidFill>
                <a:latin typeface="Lato Black"/>
              </a:rPr>
              <a:t> </a:t>
            </a:r>
            <a:r>
              <a:rPr lang="en-ZA" dirty="0" smtClean="0">
                <a:solidFill>
                  <a:schemeClr val="accent6"/>
                </a:solidFill>
                <a:latin typeface="Lato Black"/>
              </a:rPr>
              <a:t>the amended Bill in </a:t>
            </a:r>
            <a:r>
              <a:rPr lang="en-ZA" dirty="0">
                <a:solidFill>
                  <a:schemeClr val="accent6"/>
                </a:solidFill>
                <a:latin typeface="Lato Black"/>
              </a:rPr>
              <a:t>its present </a:t>
            </a:r>
            <a:r>
              <a:rPr lang="en-ZA" dirty="0" smtClean="0">
                <a:solidFill>
                  <a:schemeClr val="accent6"/>
                </a:solidFill>
                <a:latin typeface="Lato Black"/>
              </a:rPr>
              <a:t> form was again introduced </a:t>
            </a:r>
            <a:r>
              <a:rPr lang="en-ZA" dirty="0">
                <a:solidFill>
                  <a:schemeClr val="accent6"/>
                </a:solidFill>
                <a:latin typeface="Lato Black"/>
              </a:rPr>
              <a:t>in September </a:t>
            </a:r>
            <a:r>
              <a:rPr lang="en-ZA" dirty="0" smtClean="0">
                <a:solidFill>
                  <a:schemeClr val="accent6"/>
                </a:solidFill>
                <a:latin typeface="Lato Black"/>
              </a:rPr>
              <a:t>2011.</a:t>
            </a:r>
          </a:p>
          <a:p>
            <a:pPr marL="571500" lvl="1" indent="-571500">
              <a:buFont typeface="Wingdings" panose="05000000000000000000" pitchFamily="2" charset="2"/>
              <a:buChar char="q"/>
            </a:pPr>
            <a:endParaRPr lang="en-ZA" dirty="0">
              <a:solidFill>
                <a:schemeClr val="accent6"/>
              </a:solidFill>
              <a:latin typeface="Lato Black"/>
              <a:ea typeface="Arial"/>
              <a:cs typeface="Arial"/>
              <a:sym typeface="Arial"/>
            </a:endParaRPr>
          </a:p>
          <a:p>
            <a:pPr marL="571500" lvl="1" indent="-571500">
              <a:buFont typeface="Wingdings" panose="05000000000000000000" pitchFamily="2" charset="2"/>
              <a:buChar char="q"/>
            </a:pPr>
            <a:r>
              <a:rPr lang="en-ZA" dirty="0" smtClean="0">
                <a:solidFill>
                  <a:schemeClr val="accent6"/>
                </a:solidFill>
                <a:latin typeface="Lato Black"/>
                <a:ea typeface="Arial"/>
                <a:cs typeface="Arial"/>
                <a:sym typeface="Arial"/>
              </a:rPr>
              <a:t>The Office </a:t>
            </a:r>
            <a:r>
              <a:rPr lang="en-ZA" dirty="0">
                <a:solidFill>
                  <a:schemeClr val="accent6"/>
                </a:solidFill>
                <a:latin typeface="Lato Black"/>
                <a:ea typeface="Arial"/>
                <a:cs typeface="Arial"/>
                <a:sym typeface="Arial"/>
              </a:rPr>
              <a:t>was established with the promulgation of the Military Ombud Act 4 of 2012 and the swearing in of the first Military Ombud Lt Gen (Ret) T.T. Matanzima.</a:t>
            </a:r>
          </a:p>
        </p:txBody>
      </p:sp>
    </p:spTree>
    <p:extLst>
      <p:ext uri="{BB962C8B-B14F-4D97-AF65-F5344CB8AC3E}">
        <p14:creationId xmlns:p14="http://schemas.microsoft.com/office/powerpoint/2010/main" xmlns="" val="311963929"/>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alpha val="81000"/>
          </a:srgbClr>
        </a:solidFill>
        <a:effectLst/>
      </p:bgPr>
    </p:bg>
    <p:spTree>
      <p:nvGrpSpPr>
        <p:cNvPr id="1" name=""/>
        <p:cNvGrpSpPr/>
        <p:nvPr/>
      </p:nvGrpSpPr>
      <p:grpSpPr>
        <a:xfrm>
          <a:off x="0" y="0"/>
          <a:ext cx="0" cy="0"/>
          <a:chOff x="0" y="0"/>
          <a:chExt cx="0" cy="0"/>
        </a:xfrm>
      </p:grpSpPr>
      <p:sp>
        <p:nvSpPr>
          <p:cNvPr id="296" name="Shape 296"/>
          <p:cNvSpPr/>
          <p:nvPr/>
        </p:nvSpPr>
        <p:spPr>
          <a:xfrm>
            <a:off x="25666" y="0"/>
            <a:ext cx="2195017" cy="13716000"/>
          </a:xfrm>
          <a:prstGeom prst="rect">
            <a:avLst/>
          </a:prstGeom>
          <a:solidFill>
            <a:srgbClr val="0D7E40"/>
          </a:solidFill>
          <a:ln w="12700">
            <a:miter lim="400000"/>
          </a:ln>
        </p:spPr>
        <p:txBody>
          <a:bodyPr vert="vert270" lIns="0" tIns="0" rIns="0" bIns="0" anchor="ctr"/>
          <a:lstStyle/>
          <a:p>
            <a:pPr lvl="0" algn="ctr">
              <a:defRPr>
                <a:solidFill>
                  <a:srgbClr val="FFFFFF"/>
                </a:solidFill>
                <a:latin typeface="Lato Light"/>
                <a:ea typeface="Lato Light"/>
                <a:cs typeface="Lato Light"/>
                <a:sym typeface="Lato Light"/>
              </a:defRPr>
            </a:pPr>
            <a:r>
              <a:rPr lang="en-ZA" sz="7200" dirty="0" smtClean="0"/>
              <a:t>MANDATE</a:t>
            </a:r>
            <a:endParaRPr lang="en-ZA" sz="7200" dirty="0"/>
          </a:p>
        </p:txBody>
      </p:sp>
      <p:sp>
        <p:nvSpPr>
          <p:cNvPr id="297" name="Shape 297"/>
          <p:cNvSpPr/>
          <p:nvPr/>
        </p:nvSpPr>
        <p:spPr>
          <a:xfrm>
            <a:off x="3479800" y="0"/>
            <a:ext cx="203200" cy="13716000"/>
          </a:xfrm>
          <a:prstGeom prst="rect">
            <a:avLst/>
          </a:prstGeom>
          <a:solidFill>
            <a:srgbClr val="FFFFFF"/>
          </a:solidFill>
          <a:ln w="12700">
            <a:miter lim="400000"/>
          </a:ln>
        </p:spPr>
        <p:txBody>
          <a:bodyPr lIns="0" tIns="0" rIns="0" bIns="0" anchor="ctr"/>
          <a:lstStyle/>
          <a:p>
            <a:pPr lvl="0" algn="ctr">
              <a:defRPr>
                <a:solidFill>
                  <a:srgbClr val="FFFFFF"/>
                </a:solidFill>
                <a:latin typeface="Lato Light"/>
                <a:ea typeface="Lato Light"/>
                <a:cs typeface="Lato Light"/>
                <a:sym typeface="Lato Light"/>
              </a:defRPr>
            </a:pPr>
            <a:endParaRPr/>
          </a:p>
        </p:txBody>
      </p:sp>
      <p:grpSp>
        <p:nvGrpSpPr>
          <p:cNvPr id="6" name="Group 5"/>
          <p:cNvGrpSpPr/>
          <p:nvPr/>
        </p:nvGrpSpPr>
        <p:grpSpPr>
          <a:xfrm>
            <a:off x="2208333" y="1250632"/>
            <a:ext cx="7959543" cy="11373010"/>
            <a:chOff x="1620507" y="1250632"/>
            <a:chExt cx="7959543" cy="11373010"/>
          </a:xfrm>
        </p:grpSpPr>
        <p:sp>
          <p:nvSpPr>
            <p:cNvPr id="303" name="Shape 303"/>
            <p:cNvSpPr/>
            <p:nvPr/>
          </p:nvSpPr>
          <p:spPr>
            <a:xfrm>
              <a:off x="1620507" y="1250632"/>
              <a:ext cx="7959543" cy="11373010"/>
            </a:xfrm>
            <a:prstGeom prst="rect">
              <a:avLst/>
            </a:prstGeom>
            <a:solidFill>
              <a:srgbClr val="0C7F40"/>
            </a:solidFill>
            <a:ln w="12700">
              <a:miter lim="400000"/>
            </a:ln>
          </p:spPr>
          <p:txBody>
            <a:bodyPr lIns="0" tIns="0" rIns="0" bIns="0" anchor="ctr"/>
            <a:lstStyle/>
            <a:p>
              <a:pPr lvl="0" algn="ctr">
                <a:defRPr>
                  <a:solidFill>
                    <a:srgbClr val="FFFFFF"/>
                  </a:solidFill>
                  <a:latin typeface="Lato Light"/>
                  <a:ea typeface="Lato Light"/>
                  <a:cs typeface="Lato Light"/>
                  <a:sym typeface="Lato Light"/>
                </a:defRPr>
              </a:pPr>
              <a:endParaRPr/>
            </a:p>
          </p:txBody>
        </p:sp>
        <p:sp>
          <p:nvSpPr>
            <p:cNvPr id="8" name="Shape 329"/>
            <p:cNvSpPr/>
            <p:nvPr/>
          </p:nvSpPr>
          <p:spPr>
            <a:xfrm>
              <a:off x="1749510" y="7205755"/>
              <a:ext cx="7830540" cy="880328"/>
            </a:xfrm>
            <a:prstGeom prst="rect">
              <a:avLst/>
            </a:prstGeom>
            <a:ln w="12700">
              <a:miter lim="400000"/>
            </a:ln>
            <a:extLst>
              <a:ext uri="{C572A759-6A51-4108-AA02-DFA0A04FC94B}">
                <ma14:wrappingTextBoxFlag xmlns="" xmlns:ma14="http://schemas.microsoft.com/office/mac/drawingml/2011/main" val="1"/>
              </a:ext>
            </a:extLst>
          </p:spPr>
          <p:txBody>
            <a:bodyPr wrap="square" lIns="108850" tIns="108850" rIns="108850" bIns="108850">
              <a:spAutoFit/>
            </a:bodyPr>
            <a:lstStyle>
              <a:lvl1pPr defTabSz="1632753">
                <a:lnSpc>
                  <a:spcPct val="120000"/>
                </a:lnSpc>
                <a:spcBef>
                  <a:spcPts val="1200"/>
                </a:spcBef>
                <a:defRPr sz="4800">
                  <a:solidFill>
                    <a:srgbClr val="FFFFFF"/>
                  </a:solidFill>
                  <a:latin typeface="Open Sans"/>
                  <a:ea typeface="Open Sans"/>
                  <a:cs typeface="Open Sans"/>
                  <a:sym typeface="Open Sans"/>
                </a:defRPr>
              </a:lvl1pPr>
            </a:lstStyle>
            <a:p>
              <a:pPr lvl="0" algn="ctr">
                <a:defRPr sz="1800">
                  <a:solidFill>
                    <a:srgbClr val="000000"/>
                  </a:solidFill>
                </a:defRPr>
              </a:pPr>
              <a:r>
                <a:rPr sz="4000" dirty="0">
                  <a:solidFill>
                    <a:schemeClr val="accent2">
                      <a:lumMod val="75000"/>
                    </a:schemeClr>
                  </a:solidFill>
                  <a:latin typeface="Impact" panose="020B0806030902050204" pitchFamily="34" charset="0"/>
                </a:rPr>
                <a:t>Military Ombud Act 4 of 2012</a:t>
              </a:r>
            </a:p>
          </p:txBody>
        </p:sp>
        <p:pic>
          <p:nvPicPr>
            <p:cNvPr id="9" name="image5.png"/>
            <p:cNvPicPr/>
            <p:nvPr/>
          </p:nvPicPr>
          <p:blipFill>
            <a:blip r:embed="rId2" cstate="print">
              <a:extLst/>
            </a:blip>
            <a:stretch>
              <a:fillRect/>
            </a:stretch>
          </p:blipFill>
          <p:spPr>
            <a:xfrm>
              <a:off x="2909617" y="1250632"/>
              <a:ext cx="5299275" cy="5299274"/>
            </a:xfrm>
            <a:prstGeom prst="rect">
              <a:avLst/>
            </a:prstGeom>
            <a:ln w="12700">
              <a:miter lim="400000"/>
            </a:ln>
          </p:spPr>
        </p:pic>
        <p:sp>
          <p:nvSpPr>
            <p:cNvPr id="10" name="Shape 344"/>
            <p:cNvSpPr/>
            <p:nvPr/>
          </p:nvSpPr>
          <p:spPr>
            <a:xfrm>
              <a:off x="1729203" y="6469381"/>
              <a:ext cx="7843872" cy="769437"/>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defTabSz="1632753">
                <a:defRPr sz="3500" cap="all">
                  <a:solidFill>
                    <a:srgbClr val="017000"/>
                  </a:solidFill>
                  <a:latin typeface="Impact"/>
                  <a:ea typeface="Impact"/>
                  <a:cs typeface="Impact"/>
                  <a:sym typeface="Impact"/>
                </a:defRPr>
              </a:lvl1pPr>
            </a:lstStyle>
            <a:p>
              <a:pPr lvl="0" algn="ctr">
                <a:defRPr sz="1800" cap="none">
                  <a:solidFill>
                    <a:srgbClr val="000000"/>
                  </a:solidFill>
                </a:defRPr>
              </a:pPr>
              <a:r>
                <a:rPr sz="4400" cap="all" dirty="0">
                  <a:solidFill>
                    <a:schemeClr val="accent2">
                      <a:lumMod val="75000"/>
                    </a:schemeClr>
                  </a:solidFill>
                </a:rPr>
                <a:t>Independent and Impartial</a:t>
              </a:r>
            </a:p>
          </p:txBody>
        </p:sp>
        <p:grpSp>
          <p:nvGrpSpPr>
            <p:cNvPr id="5" name="Group 4"/>
            <p:cNvGrpSpPr/>
            <p:nvPr/>
          </p:nvGrpSpPr>
          <p:grpSpPr>
            <a:xfrm>
              <a:off x="1978110" y="8277374"/>
              <a:ext cx="6981707" cy="4076185"/>
              <a:chOff x="1978110" y="8277374"/>
              <a:chExt cx="6981707" cy="4076185"/>
            </a:xfrm>
          </p:grpSpPr>
          <p:pic>
            <p:nvPicPr>
              <p:cNvPr id="13" name="Picture 12"/>
              <p:cNvPicPr>
                <a:picLocks noChangeAspect="1"/>
              </p:cNvPicPr>
              <p:nvPr/>
            </p:nvPicPr>
            <p:blipFill>
              <a:blip r:embed="rId3" cstate="print"/>
              <a:stretch>
                <a:fillRect/>
              </a:stretch>
            </p:blipFill>
            <p:spPr>
              <a:xfrm>
                <a:off x="6121980" y="8291982"/>
                <a:ext cx="2837837" cy="4059877"/>
              </a:xfrm>
              <a:prstGeom prst="rect">
                <a:avLst/>
              </a:prstGeom>
            </p:spPr>
          </p:pic>
          <p:pic>
            <p:nvPicPr>
              <p:cNvPr id="3" name="Picture 2"/>
              <p:cNvPicPr>
                <a:picLocks noChangeAspect="1"/>
              </p:cNvPicPr>
              <p:nvPr/>
            </p:nvPicPr>
            <p:blipFill>
              <a:blip r:embed="rId3" cstate="print"/>
              <a:stretch>
                <a:fillRect/>
              </a:stretch>
            </p:blipFill>
            <p:spPr>
              <a:xfrm>
                <a:off x="3743641" y="8277374"/>
                <a:ext cx="2895029" cy="4074485"/>
              </a:xfrm>
              <a:prstGeom prst="rect">
                <a:avLst/>
              </a:prstGeom>
            </p:spPr>
          </p:pic>
          <p:pic>
            <p:nvPicPr>
              <p:cNvPr id="2" name="Picture 1"/>
              <p:cNvPicPr>
                <a:picLocks noChangeAspect="1"/>
              </p:cNvPicPr>
              <p:nvPr/>
            </p:nvPicPr>
            <p:blipFill>
              <a:blip r:embed="rId4" cstate="print"/>
              <a:stretch>
                <a:fillRect/>
              </a:stretch>
            </p:blipFill>
            <p:spPr>
              <a:xfrm>
                <a:off x="1978110" y="8277374"/>
                <a:ext cx="3029867" cy="4076185"/>
              </a:xfrm>
              <a:prstGeom prst="rect">
                <a:avLst/>
              </a:prstGeom>
            </p:spPr>
          </p:pic>
        </p:grpSp>
      </p:grpSp>
      <p:sp>
        <p:nvSpPr>
          <p:cNvPr id="4" name="Rectangle 3"/>
          <p:cNvSpPr/>
          <p:nvPr/>
        </p:nvSpPr>
        <p:spPr>
          <a:xfrm>
            <a:off x="10661646" y="332432"/>
            <a:ext cx="13169903" cy="11736546"/>
          </a:xfrm>
          <a:prstGeom prst="rect">
            <a:avLst/>
          </a:prstGeom>
        </p:spPr>
        <p:txBody>
          <a:bodyPr wrap="square">
            <a:spAutoFit/>
          </a:bodyPr>
          <a:lstStyle/>
          <a:p>
            <a:pPr lvl="0" algn="just" defTabSz="1087636">
              <a:lnSpc>
                <a:spcPts val="5200"/>
              </a:lnSpc>
              <a:spcBef>
                <a:spcPts val="3200"/>
              </a:spcBef>
              <a:defRPr sz="1800">
                <a:solidFill>
                  <a:srgbClr val="000000"/>
                </a:solidFill>
              </a:defRPr>
            </a:pPr>
            <a:r>
              <a:rPr lang="en-ZA" sz="4400" b="1" u="sng" dirty="0">
                <a:solidFill>
                  <a:schemeClr val="accent6"/>
                </a:solidFill>
                <a:latin typeface="Lato Black"/>
                <a:ea typeface="Gill Sans SemiBold"/>
                <a:cs typeface="Gill Sans SemiBold"/>
                <a:sym typeface="Gill Sans SemiBold"/>
              </a:rPr>
              <a:t>According to the Military Ombud Act 4 of 2012, Section 4.1</a:t>
            </a:r>
            <a:r>
              <a:rPr lang="en-ZA" sz="4400" dirty="0">
                <a:solidFill>
                  <a:schemeClr val="accent6"/>
                </a:solidFill>
                <a:latin typeface="Lato Black"/>
                <a:ea typeface="Gill Sans SemiBold"/>
                <a:cs typeface="Gill Sans SemiBold"/>
                <a:sym typeface="Gill Sans SemiBold"/>
              </a:rPr>
              <a:t> </a:t>
            </a:r>
            <a:endParaRPr lang="en-ZA" sz="4400" dirty="0" smtClean="0">
              <a:solidFill>
                <a:schemeClr val="accent6"/>
              </a:solidFill>
              <a:latin typeface="Lato Black"/>
              <a:ea typeface="Gill Sans SemiBold"/>
              <a:cs typeface="Gill Sans SemiBold"/>
              <a:sym typeface="Gill Sans SemiBold"/>
            </a:endParaRPr>
          </a:p>
          <a:p>
            <a:pPr lvl="0" algn="just" defTabSz="1087636">
              <a:lnSpc>
                <a:spcPts val="5200"/>
              </a:lnSpc>
              <a:spcBef>
                <a:spcPts val="3200"/>
              </a:spcBef>
              <a:defRPr sz="1800">
                <a:solidFill>
                  <a:srgbClr val="000000"/>
                </a:solidFill>
              </a:defRPr>
            </a:pPr>
            <a:endParaRPr lang="en-ZA" sz="4400" dirty="0" smtClean="0">
              <a:solidFill>
                <a:schemeClr val="accent6"/>
              </a:solidFill>
              <a:latin typeface="Lato Black"/>
              <a:ea typeface="Gill Sans SemiBold"/>
              <a:cs typeface="Gill Sans SemiBold"/>
              <a:sym typeface="Gill Sans SemiBold"/>
            </a:endParaRPr>
          </a:p>
          <a:p>
            <a:pPr lvl="0" defTabSz="1087636">
              <a:defRPr sz="1800">
                <a:solidFill>
                  <a:srgbClr val="000000"/>
                </a:solidFill>
              </a:defRPr>
            </a:pPr>
            <a:r>
              <a:rPr lang="en-ZA" sz="4000" dirty="0" smtClean="0">
                <a:solidFill>
                  <a:schemeClr val="accent6"/>
                </a:solidFill>
                <a:latin typeface="Lato Black"/>
                <a:ea typeface="Gill Sans SemiBold"/>
                <a:cs typeface="Gill Sans SemiBold"/>
                <a:sym typeface="Gill Sans SemiBold"/>
              </a:rPr>
              <a:t>The mandate of the Office is </a:t>
            </a:r>
            <a:r>
              <a:rPr lang="en-ZA" sz="4000" dirty="0">
                <a:solidFill>
                  <a:schemeClr val="accent6"/>
                </a:solidFill>
                <a:latin typeface="Lato Black"/>
                <a:ea typeface="Gill Sans SemiBold"/>
                <a:cs typeface="Gill Sans SemiBold"/>
                <a:sym typeface="Gill Sans SemiBold"/>
              </a:rPr>
              <a:t>to investigate complaints lodged in writing by</a:t>
            </a:r>
            <a:r>
              <a:rPr lang="en-ZA" sz="4000" dirty="0" smtClean="0">
                <a:solidFill>
                  <a:schemeClr val="accent6"/>
                </a:solidFill>
                <a:latin typeface="Lato Black"/>
                <a:ea typeface="Gill Sans SemiBold"/>
                <a:cs typeface="Gill Sans SemiBold"/>
                <a:sym typeface="Gill Sans SemiBold"/>
              </a:rPr>
              <a:t>:</a:t>
            </a:r>
          </a:p>
          <a:p>
            <a:pPr lvl="0" defTabSz="1087636">
              <a:defRPr sz="1800">
                <a:solidFill>
                  <a:srgbClr val="000000"/>
                </a:solidFill>
              </a:defRPr>
            </a:pPr>
            <a:endParaRPr lang="en-ZA" sz="4000" dirty="0" smtClean="0">
              <a:solidFill>
                <a:schemeClr val="accent6"/>
              </a:solidFill>
              <a:latin typeface="Lato Black"/>
              <a:ea typeface="Gill Sans SemiBold"/>
              <a:cs typeface="Gill Sans SemiBold"/>
              <a:sym typeface="Gill Sans SemiBold"/>
            </a:endParaRPr>
          </a:p>
          <a:p>
            <a:pPr marL="1000125" indent="-1000125" eaLnBrk="1" hangingPunct="1">
              <a:buFont typeface="+mj-lt"/>
              <a:buAutoNum type="alphaLcPeriod"/>
              <a:defRPr/>
            </a:pPr>
            <a:r>
              <a:rPr lang="en-ZA" altLang="en-US" sz="4000" dirty="0">
                <a:solidFill>
                  <a:schemeClr val="accent6"/>
                </a:solidFill>
                <a:latin typeface="Lato Black"/>
                <a:cs typeface="Arial" panose="020B0604020202020204" pitchFamily="34" charset="0"/>
              </a:rPr>
              <a:t>A member regarding his or her conditions of service;</a:t>
            </a:r>
          </a:p>
          <a:p>
            <a:pPr marL="1000125" indent="-1000125" eaLnBrk="1" hangingPunct="1">
              <a:buFont typeface="+mj-lt"/>
              <a:buAutoNum type="alphaLcPeriod"/>
              <a:defRPr/>
            </a:pPr>
            <a:endParaRPr lang="en-ZA" altLang="en-US" sz="4000" dirty="0" smtClean="0">
              <a:solidFill>
                <a:schemeClr val="accent6"/>
              </a:solidFill>
              <a:latin typeface="Lato Black"/>
              <a:cs typeface="Arial" panose="020B0604020202020204" pitchFamily="34" charset="0"/>
            </a:endParaRPr>
          </a:p>
          <a:p>
            <a:pPr marL="1000125" indent="-1000125" eaLnBrk="1" hangingPunct="1">
              <a:buFont typeface="+mj-lt"/>
              <a:buAutoNum type="alphaLcPeriod"/>
              <a:defRPr/>
            </a:pPr>
            <a:r>
              <a:rPr lang="en-ZA" altLang="en-US" sz="4000" dirty="0" smtClean="0">
                <a:solidFill>
                  <a:schemeClr val="accent6"/>
                </a:solidFill>
                <a:latin typeface="Lato Black"/>
                <a:cs typeface="Arial" panose="020B0604020202020204" pitchFamily="34" charset="0"/>
              </a:rPr>
              <a:t>A </a:t>
            </a:r>
            <a:r>
              <a:rPr lang="en-ZA" altLang="en-US" sz="4000" dirty="0">
                <a:solidFill>
                  <a:schemeClr val="accent6"/>
                </a:solidFill>
                <a:latin typeface="Lato Black"/>
                <a:cs typeface="Arial" panose="020B0604020202020204" pitchFamily="34" charset="0"/>
              </a:rPr>
              <a:t>former member regarding his or her conditions of service;</a:t>
            </a:r>
          </a:p>
          <a:p>
            <a:pPr marL="1000125" indent="-1000125" eaLnBrk="1" hangingPunct="1">
              <a:buFont typeface="+mj-lt"/>
              <a:buAutoNum type="alphaLcPeriod"/>
              <a:defRPr/>
            </a:pPr>
            <a:endParaRPr lang="en-ZA" altLang="en-US" sz="4000" dirty="0" smtClean="0">
              <a:solidFill>
                <a:schemeClr val="accent6"/>
              </a:solidFill>
              <a:latin typeface="Lato Black"/>
              <a:cs typeface="Arial" panose="020B0604020202020204" pitchFamily="34" charset="0"/>
            </a:endParaRPr>
          </a:p>
          <a:p>
            <a:pPr marL="1000125" indent="-1000125" eaLnBrk="1" hangingPunct="1">
              <a:buFont typeface="+mj-lt"/>
              <a:buAutoNum type="alphaLcPeriod"/>
              <a:defRPr/>
            </a:pPr>
            <a:r>
              <a:rPr lang="en-ZA" altLang="en-US" sz="4000" dirty="0" smtClean="0">
                <a:solidFill>
                  <a:schemeClr val="accent6"/>
                </a:solidFill>
                <a:latin typeface="Lato Black"/>
                <a:cs typeface="Arial" panose="020B0604020202020204" pitchFamily="34" charset="0"/>
              </a:rPr>
              <a:t>A </a:t>
            </a:r>
            <a:r>
              <a:rPr lang="en-ZA" altLang="en-US" sz="4000" dirty="0">
                <a:solidFill>
                  <a:schemeClr val="accent6"/>
                </a:solidFill>
                <a:latin typeface="Lato Black"/>
                <a:cs typeface="Arial" panose="020B0604020202020204" pitchFamily="34" charset="0"/>
              </a:rPr>
              <a:t>member of the public regarding the official conduct of member of the Defence Force; or</a:t>
            </a:r>
          </a:p>
          <a:p>
            <a:pPr marL="1000125" indent="-1000125" eaLnBrk="1" hangingPunct="1">
              <a:buFont typeface="+mj-lt"/>
              <a:buAutoNum type="alphaLcPeriod"/>
              <a:defRPr/>
            </a:pPr>
            <a:endParaRPr lang="en-ZA" altLang="en-US" sz="4000" dirty="0" smtClean="0">
              <a:solidFill>
                <a:schemeClr val="accent6"/>
              </a:solidFill>
              <a:latin typeface="Lato Black"/>
              <a:cs typeface="Arial" panose="020B0604020202020204" pitchFamily="34" charset="0"/>
            </a:endParaRPr>
          </a:p>
          <a:p>
            <a:pPr marL="1000125" indent="-1000125" eaLnBrk="1" hangingPunct="1">
              <a:buFont typeface="+mj-lt"/>
              <a:buAutoNum type="alphaLcPeriod"/>
              <a:defRPr/>
            </a:pPr>
            <a:r>
              <a:rPr lang="en-ZA" altLang="en-US" sz="4000" dirty="0" smtClean="0">
                <a:solidFill>
                  <a:schemeClr val="accent6"/>
                </a:solidFill>
                <a:latin typeface="Lato Black"/>
                <a:cs typeface="Arial" panose="020B0604020202020204" pitchFamily="34" charset="0"/>
              </a:rPr>
              <a:t>A </a:t>
            </a:r>
            <a:r>
              <a:rPr lang="en-ZA" altLang="en-US" sz="4000" dirty="0">
                <a:solidFill>
                  <a:schemeClr val="accent6"/>
                </a:solidFill>
                <a:latin typeface="Lato Black"/>
                <a:cs typeface="Arial" panose="020B0604020202020204" pitchFamily="34" charset="0"/>
              </a:rPr>
              <a:t>person acting on behalf of a member.</a:t>
            </a:r>
          </a:p>
          <a:p>
            <a:pPr marL="1000125" indent="-1000125" eaLnBrk="1" hangingPunct="1">
              <a:buFont typeface="+mj-lt"/>
              <a:buAutoNum type="alphaLcPeriod"/>
              <a:defRPr/>
            </a:pPr>
            <a:endParaRPr lang="en-ZA" altLang="en-US" sz="4000" dirty="0" smtClean="0">
              <a:solidFill>
                <a:schemeClr val="accent6"/>
              </a:solidFill>
              <a:latin typeface="Lato Black"/>
              <a:cs typeface="Arial" panose="020B0604020202020204" pitchFamily="34" charset="0"/>
            </a:endParaRPr>
          </a:p>
          <a:p>
            <a:pPr marL="1000125" indent="-1000125" eaLnBrk="1" hangingPunct="1">
              <a:buFont typeface="+mj-lt"/>
              <a:buAutoNum type="alphaLcPeriod"/>
              <a:defRPr/>
            </a:pPr>
            <a:r>
              <a:rPr lang="en-ZA" altLang="en-US" sz="4000" dirty="0" smtClean="0">
                <a:solidFill>
                  <a:schemeClr val="accent6"/>
                </a:solidFill>
                <a:latin typeface="Lato Black"/>
                <a:cs typeface="Arial" panose="020B0604020202020204" pitchFamily="34" charset="0"/>
              </a:rPr>
              <a:t>In </a:t>
            </a:r>
            <a:r>
              <a:rPr lang="en-ZA" altLang="en-US" sz="4000" dirty="0">
                <a:solidFill>
                  <a:schemeClr val="accent6"/>
                </a:solidFill>
                <a:latin typeface="Lato Black"/>
                <a:cs typeface="Arial" panose="020B0604020202020204" pitchFamily="34" charset="0"/>
              </a:rPr>
              <a:t>addition, the MOD &amp; MV may direct or instruct the MO to investigate any matter related to the above</a:t>
            </a:r>
            <a:r>
              <a:rPr lang="en-ZA" altLang="en-US" sz="4000" dirty="0" smtClean="0">
                <a:solidFill>
                  <a:schemeClr val="accent6"/>
                </a:solidFill>
                <a:latin typeface="Lato Black"/>
                <a:cs typeface="Arial" panose="020B0604020202020204" pitchFamily="34" charset="0"/>
              </a:rPr>
              <a:t>.</a:t>
            </a:r>
            <a:endParaRPr lang="en-ZA" altLang="en-US" sz="4000" dirty="0">
              <a:solidFill>
                <a:schemeClr val="accent6"/>
              </a:solidFill>
              <a:latin typeface="Lato Black"/>
              <a:cs typeface="Arial" panose="020B0604020202020204" pitchFamily="34" charset="0"/>
            </a:endParaRPr>
          </a:p>
        </p:txBody>
      </p:sp>
    </p:spTree>
    <p:extLst>
      <p:ext uri="{BB962C8B-B14F-4D97-AF65-F5344CB8AC3E}">
        <p14:creationId xmlns:p14="http://schemas.microsoft.com/office/powerpoint/2010/main" xmlns="" val="1315079701"/>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alpha val="81000"/>
          </a:srgbClr>
        </a:solidFill>
        <a:effectLst/>
      </p:bgPr>
    </p:bg>
    <p:spTree>
      <p:nvGrpSpPr>
        <p:cNvPr id="1" name=""/>
        <p:cNvGrpSpPr/>
        <p:nvPr/>
      </p:nvGrpSpPr>
      <p:grpSpPr>
        <a:xfrm>
          <a:off x="0" y="0"/>
          <a:ext cx="0" cy="0"/>
          <a:chOff x="0" y="0"/>
          <a:chExt cx="0" cy="0"/>
        </a:xfrm>
      </p:grpSpPr>
      <p:sp>
        <p:nvSpPr>
          <p:cNvPr id="296" name="Shape 296"/>
          <p:cNvSpPr/>
          <p:nvPr/>
        </p:nvSpPr>
        <p:spPr>
          <a:xfrm>
            <a:off x="-2795" y="603"/>
            <a:ext cx="2195017" cy="13716000"/>
          </a:xfrm>
          <a:prstGeom prst="rect">
            <a:avLst/>
          </a:prstGeom>
          <a:solidFill>
            <a:srgbClr val="0D7E40"/>
          </a:solidFill>
          <a:ln w="12700">
            <a:miter lim="400000"/>
          </a:ln>
        </p:spPr>
        <p:txBody>
          <a:bodyPr vert="vert270" lIns="0" tIns="0" rIns="0" bIns="0" anchor="ctr"/>
          <a:lstStyle/>
          <a:p>
            <a:pPr lvl="0" algn="ctr">
              <a:defRPr>
                <a:solidFill>
                  <a:srgbClr val="FFFFFF"/>
                </a:solidFill>
                <a:latin typeface="Lato Light"/>
                <a:ea typeface="Lato Light"/>
                <a:cs typeface="Lato Light"/>
                <a:sym typeface="Lato Light"/>
              </a:defRPr>
            </a:pPr>
            <a:r>
              <a:rPr lang="en-ZA" sz="7200" dirty="0" smtClean="0"/>
              <a:t>VISION AND MISSION</a:t>
            </a:r>
            <a:endParaRPr lang="en-ZA" sz="7200" dirty="0"/>
          </a:p>
        </p:txBody>
      </p:sp>
      <p:sp>
        <p:nvSpPr>
          <p:cNvPr id="297" name="Shape 297"/>
          <p:cNvSpPr/>
          <p:nvPr/>
        </p:nvSpPr>
        <p:spPr>
          <a:xfrm>
            <a:off x="3479800" y="0"/>
            <a:ext cx="203200" cy="13716000"/>
          </a:xfrm>
          <a:prstGeom prst="rect">
            <a:avLst/>
          </a:prstGeom>
          <a:solidFill>
            <a:srgbClr val="FFFFFF"/>
          </a:solidFill>
          <a:ln w="12700">
            <a:miter lim="400000"/>
          </a:ln>
        </p:spPr>
        <p:txBody>
          <a:bodyPr lIns="0" tIns="0" rIns="0" bIns="0" anchor="ctr"/>
          <a:lstStyle/>
          <a:p>
            <a:pPr lvl="0" algn="ctr">
              <a:defRPr>
                <a:solidFill>
                  <a:srgbClr val="FFFFFF"/>
                </a:solidFill>
                <a:latin typeface="Lato Light"/>
                <a:ea typeface="Lato Light"/>
                <a:cs typeface="Lato Light"/>
                <a:sym typeface="Lato Light"/>
              </a:defRPr>
            </a:pPr>
            <a:endParaRPr/>
          </a:p>
        </p:txBody>
      </p:sp>
      <p:sp>
        <p:nvSpPr>
          <p:cNvPr id="2" name="Rectangle 1"/>
          <p:cNvSpPr/>
          <p:nvPr/>
        </p:nvSpPr>
        <p:spPr>
          <a:xfrm>
            <a:off x="15662274" y="1181636"/>
            <a:ext cx="7969251" cy="3170099"/>
          </a:xfrm>
          <a:prstGeom prst="rect">
            <a:avLst/>
          </a:prstGeom>
        </p:spPr>
        <p:txBody>
          <a:bodyPr wrap="square">
            <a:spAutoFit/>
          </a:bodyPr>
          <a:lstStyle/>
          <a:p>
            <a:pPr algn="ctr" eaLnBrk="1" hangingPunct="1">
              <a:spcBef>
                <a:spcPct val="0"/>
              </a:spcBef>
              <a:buClrTx/>
              <a:buSzTx/>
              <a:buFontTx/>
              <a:buNone/>
            </a:pPr>
            <a:r>
              <a:rPr lang="en-ZA" altLang="en-US" sz="4000" b="1" dirty="0">
                <a:solidFill>
                  <a:schemeClr val="accent6"/>
                </a:solidFill>
                <a:latin typeface="Lato Black"/>
                <a:cs typeface="Arial" panose="020B0604020202020204" pitchFamily="34" charset="0"/>
              </a:rPr>
              <a:t>VISION </a:t>
            </a:r>
            <a:endParaRPr lang="en-ZA" altLang="en-US" sz="4000" dirty="0">
              <a:solidFill>
                <a:schemeClr val="accent6"/>
              </a:solidFill>
              <a:latin typeface="Lato Black"/>
              <a:cs typeface="Arial" panose="020B0604020202020204" pitchFamily="34" charset="0"/>
            </a:endParaRPr>
          </a:p>
          <a:p>
            <a:pPr algn="ctr" eaLnBrk="1" hangingPunct="1">
              <a:spcBef>
                <a:spcPct val="0"/>
              </a:spcBef>
              <a:buClrTx/>
              <a:buSzTx/>
              <a:buFontTx/>
              <a:buNone/>
            </a:pPr>
            <a:endParaRPr lang="en-ZA" altLang="en-US" sz="4000" dirty="0">
              <a:solidFill>
                <a:schemeClr val="accent6"/>
              </a:solidFill>
              <a:latin typeface="Lato Black"/>
              <a:cs typeface="Arial" panose="020B0604020202020204" pitchFamily="34" charset="0"/>
            </a:endParaRPr>
          </a:p>
          <a:p>
            <a:pPr algn="ctr" eaLnBrk="1" hangingPunct="1">
              <a:spcBef>
                <a:spcPct val="0"/>
              </a:spcBef>
              <a:buClrTx/>
              <a:buSzTx/>
              <a:buFont typeface="Arial" panose="020B0604020202020204" pitchFamily="34" charset="0"/>
              <a:buNone/>
            </a:pPr>
            <a:r>
              <a:rPr lang="en-ZA" altLang="en-US" sz="4000" dirty="0">
                <a:solidFill>
                  <a:schemeClr val="accent6"/>
                </a:solidFill>
                <a:latin typeface="Lato Black"/>
                <a:cs typeface="Arial" panose="020B0604020202020204" pitchFamily="34" charset="0"/>
              </a:rPr>
              <a:t>A World Leading Independent and Impartial Military Ombud </a:t>
            </a:r>
            <a:r>
              <a:rPr lang="en-ZA" altLang="en-US" sz="4000" dirty="0" smtClean="0">
                <a:solidFill>
                  <a:schemeClr val="accent6"/>
                </a:solidFill>
                <a:latin typeface="Lato Black"/>
                <a:cs typeface="Arial" panose="020B0604020202020204" pitchFamily="34" charset="0"/>
              </a:rPr>
              <a:t>Institution</a:t>
            </a:r>
            <a:endParaRPr lang="en-ZA" altLang="en-US" sz="4000" b="1" dirty="0">
              <a:solidFill>
                <a:schemeClr val="accent6"/>
              </a:solidFill>
              <a:latin typeface="Lato Black"/>
              <a:cs typeface="Arial" panose="020B0604020202020204" pitchFamily="34" charset="0"/>
            </a:endParaRPr>
          </a:p>
        </p:txBody>
      </p:sp>
      <p:grpSp>
        <p:nvGrpSpPr>
          <p:cNvPr id="7" name="Group 6"/>
          <p:cNvGrpSpPr/>
          <p:nvPr/>
        </p:nvGrpSpPr>
        <p:grpSpPr>
          <a:xfrm>
            <a:off x="2200274" y="603"/>
            <a:ext cx="12575284" cy="6224666"/>
            <a:chOff x="1743076" y="33260"/>
            <a:chExt cx="12575284" cy="6224666"/>
          </a:xfrm>
        </p:grpSpPr>
        <p:sp>
          <p:nvSpPr>
            <p:cNvPr id="303" name="Shape 303"/>
            <p:cNvSpPr/>
            <p:nvPr/>
          </p:nvSpPr>
          <p:spPr>
            <a:xfrm>
              <a:off x="1743076" y="33260"/>
              <a:ext cx="12344399" cy="6138942"/>
            </a:xfrm>
            <a:prstGeom prst="rect">
              <a:avLst/>
            </a:prstGeom>
            <a:solidFill>
              <a:srgbClr val="0C7F40"/>
            </a:solidFill>
            <a:ln w="12700">
              <a:miter lim="400000"/>
            </a:ln>
          </p:spPr>
          <p:txBody>
            <a:bodyPr lIns="0" tIns="0" rIns="0" bIns="0" anchor="ctr"/>
            <a:lstStyle/>
            <a:p>
              <a:pPr lvl="0" algn="ctr">
                <a:defRPr>
                  <a:solidFill>
                    <a:srgbClr val="FFFFFF"/>
                  </a:solidFill>
                  <a:latin typeface="Lato Light"/>
                  <a:ea typeface="Lato Light"/>
                  <a:cs typeface="Lato Light"/>
                  <a:sym typeface="Lato Light"/>
                </a:defRPr>
              </a:pPr>
              <a:endParaRPr/>
            </a:p>
          </p:txBody>
        </p:sp>
        <p:pic>
          <p:nvPicPr>
            <p:cNvPr id="3" name="Picture 2"/>
            <p:cNvPicPr>
              <a:picLocks noChangeAspect="1"/>
            </p:cNvPicPr>
            <p:nvPr/>
          </p:nvPicPr>
          <p:blipFill>
            <a:blip r:embed="rId2" cstate="print"/>
            <a:stretch>
              <a:fillRect/>
            </a:stretch>
          </p:blipFill>
          <p:spPr>
            <a:xfrm>
              <a:off x="1905000" y="244000"/>
              <a:ext cx="12413360" cy="6013926"/>
            </a:xfrm>
            <a:prstGeom prst="rect">
              <a:avLst/>
            </a:prstGeom>
          </p:spPr>
        </p:pic>
      </p:grpSp>
      <p:pic>
        <p:nvPicPr>
          <p:cNvPr id="4" name="Picture 3"/>
          <p:cNvPicPr>
            <a:picLocks noChangeAspect="1"/>
          </p:cNvPicPr>
          <p:nvPr/>
        </p:nvPicPr>
        <p:blipFill>
          <a:blip r:embed="rId3" cstate="print"/>
          <a:stretch>
            <a:fillRect/>
          </a:stretch>
        </p:blipFill>
        <p:spPr>
          <a:xfrm>
            <a:off x="17106899" y="6257926"/>
            <a:ext cx="5559445" cy="5559445"/>
          </a:xfrm>
          <a:prstGeom prst="rect">
            <a:avLst/>
          </a:prstGeom>
        </p:spPr>
      </p:pic>
      <p:sp>
        <p:nvSpPr>
          <p:cNvPr id="5" name="Rectangle 4"/>
          <p:cNvSpPr/>
          <p:nvPr/>
        </p:nvSpPr>
        <p:spPr>
          <a:xfrm>
            <a:off x="3833570" y="8124915"/>
            <a:ext cx="12185650" cy="3724096"/>
          </a:xfrm>
          <a:prstGeom prst="rect">
            <a:avLst/>
          </a:prstGeom>
        </p:spPr>
        <p:txBody>
          <a:bodyPr>
            <a:spAutoFit/>
          </a:bodyPr>
          <a:lstStyle/>
          <a:p>
            <a:pPr algn="ctr" eaLnBrk="1" hangingPunct="1">
              <a:spcBef>
                <a:spcPct val="0"/>
              </a:spcBef>
              <a:buClrTx/>
              <a:buSzTx/>
              <a:buFont typeface="Arial" panose="020B0604020202020204" pitchFamily="34" charset="0"/>
              <a:buNone/>
            </a:pPr>
            <a:r>
              <a:rPr lang="en-ZA" altLang="en-US" sz="4000" b="1" dirty="0">
                <a:solidFill>
                  <a:schemeClr val="accent6"/>
                </a:solidFill>
                <a:latin typeface="Lato Black"/>
                <a:cs typeface="Arial" panose="020B0604020202020204" pitchFamily="34" charset="0"/>
              </a:rPr>
              <a:t>MISSION </a:t>
            </a:r>
          </a:p>
          <a:p>
            <a:pPr algn="just" eaLnBrk="1" hangingPunct="1">
              <a:spcBef>
                <a:spcPct val="0"/>
              </a:spcBef>
              <a:buClrTx/>
              <a:buSzTx/>
              <a:buFont typeface="Arial" panose="020B0604020202020204" pitchFamily="34" charset="0"/>
              <a:buNone/>
            </a:pPr>
            <a:endParaRPr lang="en-ZA" altLang="en-US" b="1" dirty="0">
              <a:solidFill>
                <a:schemeClr val="accent6"/>
              </a:solidFill>
              <a:latin typeface="Lato Black"/>
              <a:cs typeface="Arial" panose="020B0604020202020204" pitchFamily="34" charset="0"/>
            </a:endParaRPr>
          </a:p>
          <a:p>
            <a:pPr algn="just" eaLnBrk="1" hangingPunct="1">
              <a:spcBef>
                <a:spcPct val="0"/>
              </a:spcBef>
              <a:buClrTx/>
              <a:buSzTx/>
              <a:buFont typeface="Arial" panose="020B0604020202020204" pitchFamily="34" charset="0"/>
              <a:buNone/>
            </a:pPr>
            <a:r>
              <a:rPr lang="en-US" altLang="en-US" sz="4000" dirty="0">
                <a:solidFill>
                  <a:schemeClr val="accent6"/>
                </a:solidFill>
                <a:latin typeface="Lato Black"/>
                <a:cs typeface="Arial" panose="020B0604020202020204" pitchFamily="34" charset="0"/>
              </a:rPr>
              <a:t>To provide an Independent, Impartial and Expeditious Complaints Resolution Process for Serving and Former Members of the SANDF and the Public to Promote Good Governance</a:t>
            </a:r>
          </a:p>
        </p:txBody>
      </p:sp>
    </p:spTree>
    <p:extLst>
      <p:ext uri="{BB962C8B-B14F-4D97-AF65-F5344CB8AC3E}">
        <p14:creationId xmlns:p14="http://schemas.microsoft.com/office/powerpoint/2010/main" xmlns="" val="3490368952"/>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alpha val="81000"/>
          </a:srgbClr>
        </a:solidFill>
        <a:effectLst/>
      </p:bgPr>
    </p:bg>
    <p:spTree>
      <p:nvGrpSpPr>
        <p:cNvPr id="1" name=""/>
        <p:cNvGrpSpPr/>
        <p:nvPr/>
      </p:nvGrpSpPr>
      <p:grpSpPr>
        <a:xfrm>
          <a:off x="0" y="0"/>
          <a:ext cx="0" cy="0"/>
          <a:chOff x="0" y="0"/>
          <a:chExt cx="0" cy="0"/>
        </a:xfrm>
      </p:grpSpPr>
      <p:sp>
        <p:nvSpPr>
          <p:cNvPr id="296" name="Shape 296"/>
          <p:cNvSpPr/>
          <p:nvPr/>
        </p:nvSpPr>
        <p:spPr>
          <a:xfrm>
            <a:off x="33833" y="0"/>
            <a:ext cx="2195017" cy="13716000"/>
          </a:xfrm>
          <a:prstGeom prst="rect">
            <a:avLst/>
          </a:prstGeom>
          <a:solidFill>
            <a:srgbClr val="0D7E40"/>
          </a:solidFill>
          <a:ln w="12700">
            <a:miter lim="400000"/>
          </a:ln>
        </p:spPr>
        <p:txBody>
          <a:bodyPr vert="vert270" lIns="0" tIns="0" rIns="0" bIns="0" anchor="ctr"/>
          <a:lstStyle/>
          <a:p>
            <a:pPr lvl="0" algn="ctr">
              <a:defRPr>
                <a:solidFill>
                  <a:srgbClr val="FFFFFF"/>
                </a:solidFill>
                <a:latin typeface="Lato Light"/>
                <a:ea typeface="Lato Light"/>
                <a:cs typeface="Lato Light"/>
                <a:sym typeface="Lato Light"/>
              </a:defRPr>
            </a:pPr>
            <a:r>
              <a:rPr lang="en-ZA" sz="7200" dirty="0" smtClean="0"/>
              <a:t>STRUCTURE OF THE OFFICE</a:t>
            </a:r>
            <a:endParaRPr lang="en-ZA" sz="7200" dirty="0"/>
          </a:p>
        </p:txBody>
      </p:sp>
      <p:sp>
        <p:nvSpPr>
          <p:cNvPr id="297" name="Shape 297"/>
          <p:cNvSpPr/>
          <p:nvPr/>
        </p:nvSpPr>
        <p:spPr>
          <a:xfrm>
            <a:off x="3479800" y="0"/>
            <a:ext cx="203200" cy="13716000"/>
          </a:xfrm>
          <a:prstGeom prst="rect">
            <a:avLst/>
          </a:prstGeom>
          <a:solidFill>
            <a:srgbClr val="FFFFFF"/>
          </a:solidFill>
          <a:ln w="12700">
            <a:miter lim="400000"/>
          </a:ln>
        </p:spPr>
        <p:txBody>
          <a:bodyPr lIns="0" tIns="0" rIns="0" bIns="0" anchor="ctr"/>
          <a:lstStyle/>
          <a:p>
            <a:pPr lvl="0" algn="ctr">
              <a:defRPr>
                <a:solidFill>
                  <a:srgbClr val="FFFFFF"/>
                </a:solidFill>
                <a:latin typeface="Lato Light"/>
                <a:ea typeface="Lato Light"/>
                <a:cs typeface="Lato Light"/>
                <a:sym typeface="Lato Light"/>
              </a:defRPr>
            </a:pPr>
            <a:endParaRPr/>
          </a:p>
        </p:txBody>
      </p:sp>
      <p:grpSp>
        <p:nvGrpSpPr>
          <p:cNvPr id="9" name="Group 7"/>
          <p:cNvGrpSpPr>
            <a:grpSpLocks/>
          </p:cNvGrpSpPr>
          <p:nvPr/>
        </p:nvGrpSpPr>
        <p:grpSpPr bwMode="auto">
          <a:xfrm>
            <a:off x="3171825" y="885825"/>
            <a:ext cx="20345400" cy="12515850"/>
            <a:chOff x="303071" y="685800"/>
            <a:chExt cx="10998597" cy="5130560"/>
          </a:xfrm>
        </p:grpSpPr>
        <p:sp>
          <p:nvSpPr>
            <p:cNvPr id="10" name="Rectangle 9"/>
            <p:cNvSpPr/>
            <p:nvPr/>
          </p:nvSpPr>
          <p:spPr>
            <a:xfrm>
              <a:off x="4572568" y="685800"/>
              <a:ext cx="2595112" cy="5176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accent6"/>
                  </a:solidFill>
                  <a:latin typeface="Lato Black"/>
                </a:rPr>
                <a:t>Office of the Military Ombud</a:t>
              </a:r>
              <a:endParaRPr lang="en-ZA" sz="3200" b="1" dirty="0">
                <a:solidFill>
                  <a:schemeClr val="accent6"/>
                </a:solidFill>
                <a:latin typeface="Lato Black"/>
              </a:endParaRPr>
            </a:p>
          </p:txBody>
        </p:sp>
        <p:sp>
          <p:nvSpPr>
            <p:cNvPr id="11" name="Rectangle 10"/>
            <p:cNvSpPr/>
            <p:nvPr/>
          </p:nvSpPr>
          <p:spPr>
            <a:xfrm>
              <a:off x="6204259" y="1463828"/>
              <a:ext cx="2595112" cy="5176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accent6"/>
                  </a:solidFill>
                  <a:latin typeface="Lato Black"/>
                </a:rPr>
                <a:t>Office of the Deputy Military Ombud</a:t>
              </a:r>
              <a:endParaRPr lang="en-ZA" sz="3200" b="1" dirty="0">
                <a:solidFill>
                  <a:schemeClr val="accent6"/>
                </a:solidFill>
                <a:latin typeface="Lato Black"/>
              </a:endParaRPr>
            </a:p>
          </p:txBody>
        </p:sp>
        <p:sp>
          <p:nvSpPr>
            <p:cNvPr id="12" name="Rectangle 11"/>
            <p:cNvSpPr/>
            <p:nvPr/>
          </p:nvSpPr>
          <p:spPr>
            <a:xfrm>
              <a:off x="1901349" y="2317605"/>
              <a:ext cx="2595112" cy="5176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accent6"/>
                  </a:solidFill>
                  <a:latin typeface="Lato Black"/>
                </a:rPr>
                <a:t>Corporate Operations</a:t>
              </a:r>
              <a:endParaRPr lang="en-ZA" sz="3200" b="1" dirty="0">
                <a:solidFill>
                  <a:schemeClr val="accent6"/>
                </a:solidFill>
                <a:latin typeface="Lato Black"/>
              </a:endParaRPr>
            </a:p>
          </p:txBody>
        </p:sp>
        <p:sp>
          <p:nvSpPr>
            <p:cNvPr id="13" name="Rectangle 12"/>
            <p:cNvSpPr/>
            <p:nvPr/>
          </p:nvSpPr>
          <p:spPr>
            <a:xfrm>
              <a:off x="7798823" y="2317605"/>
              <a:ext cx="2595112" cy="5176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accent6"/>
                  </a:solidFill>
                  <a:latin typeface="Lato Black"/>
                </a:rPr>
                <a:t>Corporate Support</a:t>
              </a:r>
              <a:endParaRPr lang="en-ZA" sz="3200" b="1" dirty="0">
                <a:solidFill>
                  <a:schemeClr val="accent6"/>
                </a:solidFill>
                <a:latin typeface="Lato Black"/>
              </a:endParaRPr>
            </a:p>
          </p:txBody>
        </p:sp>
        <p:sp>
          <p:nvSpPr>
            <p:cNvPr id="14" name="Rectangle 13"/>
            <p:cNvSpPr/>
            <p:nvPr/>
          </p:nvSpPr>
          <p:spPr>
            <a:xfrm>
              <a:off x="303071" y="3116148"/>
              <a:ext cx="1837740" cy="5176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chemeClr val="accent6"/>
                  </a:solidFill>
                  <a:latin typeface="Lato Black"/>
                </a:rPr>
                <a:t>Operations</a:t>
              </a:r>
              <a:endParaRPr lang="en-ZA" sz="3200" dirty="0">
                <a:solidFill>
                  <a:schemeClr val="accent6"/>
                </a:solidFill>
                <a:latin typeface="Lato Black"/>
              </a:endParaRPr>
            </a:p>
          </p:txBody>
        </p:sp>
        <p:sp>
          <p:nvSpPr>
            <p:cNvPr id="15" name="Rectangle 14"/>
            <p:cNvSpPr/>
            <p:nvPr/>
          </p:nvSpPr>
          <p:spPr>
            <a:xfrm>
              <a:off x="555528" y="4033053"/>
              <a:ext cx="1963969" cy="4702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chemeClr val="accent6"/>
                  </a:solidFill>
                  <a:latin typeface="Lato Black"/>
                </a:rPr>
                <a:t>Intake &amp; Analysis</a:t>
              </a:r>
              <a:endParaRPr lang="en-ZA" sz="3200" dirty="0">
                <a:solidFill>
                  <a:schemeClr val="accent6"/>
                </a:solidFill>
                <a:latin typeface="Lato Black"/>
              </a:endParaRPr>
            </a:p>
          </p:txBody>
        </p:sp>
        <p:sp>
          <p:nvSpPr>
            <p:cNvPr id="16" name="Rectangle 15"/>
            <p:cNvSpPr/>
            <p:nvPr/>
          </p:nvSpPr>
          <p:spPr>
            <a:xfrm>
              <a:off x="555528" y="4689562"/>
              <a:ext cx="1963969" cy="4702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chemeClr val="accent6"/>
                  </a:solidFill>
                  <a:latin typeface="Lato Black"/>
                </a:rPr>
                <a:t>Investigations</a:t>
              </a:r>
              <a:endParaRPr lang="en-ZA" sz="3200" dirty="0">
                <a:solidFill>
                  <a:schemeClr val="accent6"/>
                </a:solidFill>
                <a:latin typeface="Lato Black"/>
              </a:endParaRPr>
            </a:p>
          </p:txBody>
        </p:sp>
        <p:sp>
          <p:nvSpPr>
            <p:cNvPr id="17" name="Rectangle 16"/>
            <p:cNvSpPr/>
            <p:nvPr/>
          </p:nvSpPr>
          <p:spPr>
            <a:xfrm>
              <a:off x="555528" y="5346072"/>
              <a:ext cx="1963969" cy="4702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chemeClr val="accent6"/>
                  </a:solidFill>
                  <a:latin typeface="Lato Black"/>
                </a:rPr>
                <a:t>Research &amp; Development</a:t>
              </a:r>
              <a:endParaRPr lang="en-ZA" sz="3200" dirty="0">
                <a:solidFill>
                  <a:schemeClr val="accent6"/>
                </a:solidFill>
                <a:latin typeface="Lato Black"/>
              </a:endParaRPr>
            </a:p>
          </p:txBody>
        </p:sp>
        <p:sp>
          <p:nvSpPr>
            <p:cNvPr id="18" name="Rectangle 17"/>
            <p:cNvSpPr/>
            <p:nvPr/>
          </p:nvSpPr>
          <p:spPr>
            <a:xfrm>
              <a:off x="2265184" y="3116148"/>
              <a:ext cx="1837740" cy="5176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chemeClr val="accent6"/>
                  </a:solidFill>
                  <a:latin typeface="Lato Black"/>
                </a:rPr>
                <a:t>Legal Support</a:t>
              </a:r>
              <a:endParaRPr lang="en-ZA" sz="3200" dirty="0">
                <a:solidFill>
                  <a:schemeClr val="accent6"/>
                </a:solidFill>
                <a:latin typeface="Lato Black"/>
              </a:endParaRPr>
            </a:p>
          </p:txBody>
        </p:sp>
        <p:sp>
          <p:nvSpPr>
            <p:cNvPr id="19" name="Rectangle 18"/>
            <p:cNvSpPr/>
            <p:nvPr/>
          </p:nvSpPr>
          <p:spPr>
            <a:xfrm>
              <a:off x="4240291" y="3116148"/>
              <a:ext cx="1839596" cy="5176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chemeClr val="accent6"/>
                  </a:solidFill>
                  <a:latin typeface="Lato Black"/>
                </a:rPr>
                <a:t>Communication</a:t>
              </a:r>
              <a:endParaRPr lang="en-ZA" sz="3200" dirty="0">
                <a:solidFill>
                  <a:schemeClr val="accent6"/>
                </a:solidFill>
                <a:latin typeface="Lato Black"/>
              </a:endParaRPr>
            </a:p>
          </p:txBody>
        </p:sp>
        <p:sp>
          <p:nvSpPr>
            <p:cNvPr id="20" name="Rectangle 19"/>
            <p:cNvSpPr/>
            <p:nvPr/>
          </p:nvSpPr>
          <p:spPr>
            <a:xfrm>
              <a:off x="6965344" y="3117727"/>
              <a:ext cx="1962112" cy="4702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chemeClr val="accent6"/>
                  </a:solidFill>
                  <a:latin typeface="Lato Black"/>
                </a:rPr>
                <a:t>Policy, Strategy &amp; Planning</a:t>
              </a:r>
              <a:endParaRPr lang="en-ZA" sz="3200" dirty="0">
                <a:solidFill>
                  <a:schemeClr val="accent6"/>
                </a:solidFill>
                <a:latin typeface="Lato Black"/>
              </a:endParaRPr>
            </a:p>
          </p:txBody>
        </p:sp>
        <p:sp>
          <p:nvSpPr>
            <p:cNvPr id="21" name="Rectangle 20"/>
            <p:cNvSpPr/>
            <p:nvPr/>
          </p:nvSpPr>
          <p:spPr>
            <a:xfrm>
              <a:off x="9257878" y="3117727"/>
              <a:ext cx="1963969" cy="4702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chemeClr val="accent6"/>
                  </a:solidFill>
                  <a:latin typeface="Lato Black"/>
                </a:rPr>
                <a:t>Human Resources</a:t>
              </a:r>
              <a:endParaRPr lang="en-ZA" sz="3200" dirty="0">
                <a:solidFill>
                  <a:schemeClr val="accent6"/>
                </a:solidFill>
                <a:latin typeface="Lato Black"/>
              </a:endParaRPr>
            </a:p>
          </p:txBody>
        </p:sp>
        <p:sp>
          <p:nvSpPr>
            <p:cNvPr id="22" name="Rectangle 21"/>
            <p:cNvSpPr/>
            <p:nvPr/>
          </p:nvSpPr>
          <p:spPr>
            <a:xfrm>
              <a:off x="6980194" y="3799487"/>
              <a:ext cx="1962112" cy="4702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chemeClr val="accent6"/>
                  </a:solidFill>
                  <a:latin typeface="Lato Black"/>
                </a:rPr>
                <a:t>Logistics</a:t>
              </a:r>
              <a:endParaRPr lang="en-ZA" sz="3200" dirty="0">
                <a:solidFill>
                  <a:schemeClr val="accent6"/>
                </a:solidFill>
                <a:latin typeface="Lato Black"/>
              </a:endParaRPr>
            </a:p>
          </p:txBody>
        </p:sp>
        <p:sp>
          <p:nvSpPr>
            <p:cNvPr id="23" name="Rectangle 22"/>
            <p:cNvSpPr/>
            <p:nvPr/>
          </p:nvSpPr>
          <p:spPr>
            <a:xfrm>
              <a:off x="9291291" y="3799487"/>
              <a:ext cx="1962113" cy="4702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chemeClr val="accent6"/>
                  </a:solidFill>
                  <a:latin typeface="Lato Black"/>
                </a:rPr>
                <a:t>Finance</a:t>
              </a:r>
              <a:endParaRPr lang="en-ZA" sz="3200" dirty="0">
                <a:solidFill>
                  <a:schemeClr val="accent6"/>
                </a:solidFill>
                <a:latin typeface="Lato Black"/>
              </a:endParaRPr>
            </a:p>
          </p:txBody>
        </p:sp>
        <p:sp>
          <p:nvSpPr>
            <p:cNvPr id="24" name="Rectangle 23"/>
            <p:cNvSpPr/>
            <p:nvPr/>
          </p:nvSpPr>
          <p:spPr>
            <a:xfrm>
              <a:off x="6972769" y="4427590"/>
              <a:ext cx="1962112" cy="7006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chemeClr val="accent6"/>
                  </a:solidFill>
                  <a:latin typeface="Lato Black"/>
                </a:rPr>
                <a:t>Information, Communication &amp; Technology</a:t>
              </a:r>
              <a:endParaRPr lang="en-ZA" sz="3200" dirty="0">
                <a:solidFill>
                  <a:schemeClr val="accent6"/>
                </a:solidFill>
                <a:latin typeface="Lato Black"/>
              </a:endParaRPr>
            </a:p>
          </p:txBody>
        </p:sp>
        <p:sp>
          <p:nvSpPr>
            <p:cNvPr id="25" name="Rectangle 24"/>
            <p:cNvSpPr/>
            <p:nvPr/>
          </p:nvSpPr>
          <p:spPr>
            <a:xfrm>
              <a:off x="9339555" y="4427590"/>
              <a:ext cx="1962113" cy="7006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chemeClr val="accent6"/>
                  </a:solidFill>
                  <a:latin typeface="Lato Black"/>
                </a:rPr>
                <a:t>Facility, Security &amp; Reception Management</a:t>
              </a:r>
              <a:endParaRPr lang="en-ZA" sz="3200" dirty="0">
                <a:solidFill>
                  <a:schemeClr val="accent6"/>
                </a:solidFill>
                <a:latin typeface="Lato Black"/>
              </a:endParaRPr>
            </a:p>
          </p:txBody>
        </p:sp>
        <p:cxnSp>
          <p:nvCxnSpPr>
            <p:cNvPr id="26" name="Elbow Connector 25"/>
            <p:cNvCxnSpPr>
              <a:stCxn id="10" idx="2"/>
              <a:endCxn id="11" idx="1"/>
            </p:cNvCxnSpPr>
            <p:nvPr/>
          </p:nvCxnSpPr>
          <p:spPr>
            <a:xfrm rot="16200000" flipH="1">
              <a:off x="5777587" y="1295971"/>
              <a:ext cx="519211" cy="334135"/>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10" idx="2"/>
              <a:endCxn id="12" idx="0"/>
            </p:cNvCxnSpPr>
            <p:nvPr/>
          </p:nvCxnSpPr>
          <p:spPr>
            <a:xfrm rot="5400000">
              <a:off x="3977428" y="424908"/>
              <a:ext cx="1114173" cy="2671221"/>
            </a:xfrm>
            <a:prstGeom prst="bentConnector3">
              <a:avLst>
                <a:gd name="adj1" fmla="val 85521"/>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10" idx="2"/>
              <a:endCxn id="13" idx="0"/>
            </p:cNvCxnSpPr>
            <p:nvPr/>
          </p:nvCxnSpPr>
          <p:spPr>
            <a:xfrm rot="16200000" flipH="1">
              <a:off x="6926166" y="147391"/>
              <a:ext cx="1114173" cy="3226255"/>
            </a:xfrm>
            <a:prstGeom prst="bentConnector3">
              <a:avLst>
                <a:gd name="adj1" fmla="val 85307"/>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2" idx="2"/>
              <a:endCxn id="14" idx="0"/>
            </p:cNvCxnSpPr>
            <p:nvPr/>
          </p:nvCxnSpPr>
          <p:spPr>
            <a:xfrm rot="5400000">
              <a:off x="2069968" y="1987212"/>
              <a:ext cx="280910" cy="1976962"/>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12" idx="2"/>
              <a:endCxn id="18" idx="0"/>
            </p:cNvCxnSpPr>
            <p:nvPr/>
          </p:nvCxnSpPr>
          <p:spPr>
            <a:xfrm rot="5400000">
              <a:off x="3051023" y="2968268"/>
              <a:ext cx="280910" cy="14850"/>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12" idx="2"/>
              <a:endCxn id="19" idx="0"/>
            </p:cNvCxnSpPr>
            <p:nvPr/>
          </p:nvCxnSpPr>
          <p:spPr>
            <a:xfrm rot="16200000" flipH="1">
              <a:off x="4038576" y="1995565"/>
              <a:ext cx="280910" cy="1960256"/>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13" idx="2"/>
              <a:endCxn id="20" idx="3"/>
            </p:cNvCxnSpPr>
            <p:nvPr/>
          </p:nvCxnSpPr>
          <p:spPr>
            <a:xfrm rot="5400000">
              <a:off x="8753102" y="3009591"/>
              <a:ext cx="517633" cy="168924"/>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13" idx="2"/>
              <a:endCxn id="22" idx="3"/>
            </p:cNvCxnSpPr>
            <p:nvPr/>
          </p:nvCxnSpPr>
          <p:spPr>
            <a:xfrm rot="5400000">
              <a:off x="8419647" y="3357897"/>
              <a:ext cx="1199393" cy="154074"/>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13" idx="2"/>
              <a:endCxn id="24" idx="3"/>
            </p:cNvCxnSpPr>
            <p:nvPr/>
          </p:nvCxnSpPr>
          <p:spPr>
            <a:xfrm rot="5400000">
              <a:off x="8044280" y="3725839"/>
              <a:ext cx="1942701" cy="161499"/>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13" idx="2"/>
              <a:endCxn id="21" idx="1"/>
            </p:cNvCxnSpPr>
            <p:nvPr/>
          </p:nvCxnSpPr>
          <p:spPr>
            <a:xfrm rot="16200000" flipH="1">
              <a:off x="8918312" y="3013305"/>
              <a:ext cx="517633" cy="161498"/>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13" idx="2"/>
              <a:endCxn id="23" idx="1"/>
            </p:cNvCxnSpPr>
            <p:nvPr/>
          </p:nvCxnSpPr>
          <p:spPr>
            <a:xfrm rot="16200000" flipH="1">
              <a:off x="8594140" y="3337478"/>
              <a:ext cx="1199393" cy="194911"/>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13" idx="2"/>
              <a:endCxn id="25" idx="1"/>
            </p:cNvCxnSpPr>
            <p:nvPr/>
          </p:nvCxnSpPr>
          <p:spPr>
            <a:xfrm rot="16200000" flipH="1">
              <a:off x="8246616" y="3685001"/>
              <a:ext cx="1942701" cy="243175"/>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14" idx="2"/>
              <a:endCxn id="15" idx="1"/>
            </p:cNvCxnSpPr>
            <p:nvPr/>
          </p:nvCxnSpPr>
          <p:spPr>
            <a:xfrm rot="5400000">
              <a:off x="571527" y="3617782"/>
              <a:ext cx="634416" cy="666413"/>
            </a:xfrm>
            <a:prstGeom prst="bentConnector4">
              <a:avLst>
                <a:gd name="adj1" fmla="val 31465"/>
                <a:gd name="adj2" fmla="val 134297"/>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4" idx="2"/>
              <a:endCxn id="16" idx="1"/>
            </p:cNvCxnSpPr>
            <p:nvPr/>
          </p:nvCxnSpPr>
          <p:spPr>
            <a:xfrm rot="5400000">
              <a:off x="243272" y="3946037"/>
              <a:ext cx="1290925" cy="666413"/>
            </a:xfrm>
            <a:prstGeom prst="bentConnector4">
              <a:avLst>
                <a:gd name="adj1" fmla="val 15722"/>
                <a:gd name="adj2" fmla="val 134297"/>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14" idx="2"/>
              <a:endCxn id="17" idx="1"/>
            </p:cNvCxnSpPr>
            <p:nvPr/>
          </p:nvCxnSpPr>
          <p:spPr>
            <a:xfrm rot="5400000">
              <a:off x="-84982" y="4274291"/>
              <a:ext cx="1947435" cy="666413"/>
            </a:xfrm>
            <a:prstGeom prst="bentConnector4">
              <a:avLst>
                <a:gd name="adj1" fmla="val 10593"/>
                <a:gd name="adj2" fmla="val 134297"/>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 name="Rectangular Callout 40"/>
          <p:cNvSpPr/>
          <p:nvPr/>
        </p:nvSpPr>
        <p:spPr>
          <a:xfrm>
            <a:off x="3017838" y="674688"/>
            <a:ext cx="7362116" cy="2544747"/>
          </a:xfrm>
          <a:prstGeom prst="wedgeRectCallout">
            <a:avLst>
              <a:gd name="adj1" fmla="val 68145"/>
              <a:gd name="adj2" fmla="val -6895"/>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solidFill>
                  <a:schemeClr val="accent6"/>
                </a:solidFill>
                <a:latin typeface="Lato Black"/>
              </a:rPr>
              <a:t>Total number of posts as approved by the Minister of Defence and Military Veterans during June 2012 is </a:t>
            </a:r>
            <a:r>
              <a:rPr lang="en-US" sz="3200" b="1" dirty="0">
                <a:solidFill>
                  <a:schemeClr val="accent6"/>
                </a:solidFill>
                <a:latin typeface="Lato Black"/>
              </a:rPr>
              <a:t>89</a:t>
            </a:r>
            <a:endParaRPr lang="en-ZA" sz="3200" b="1" dirty="0">
              <a:solidFill>
                <a:schemeClr val="accent6"/>
              </a:solidFill>
              <a:latin typeface="Lato Black"/>
            </a:endParaRPr>
          </a:p>
        </p:txBody>
      </p:sp>
    </p:spTree>
    <p:extLst>
      <p:ext uri="{BB962C8B-B14F-4D97-AF65-F5344CB8AC3E}">
        <p14:creationId xmlns:p14="http://schemas.microsoft.com/office/powerpoint/2010/main" xmlns="" val="1832342094"/>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alpha val="81000"/>
          </a:srgbClr>
        </a:solidFill>
        <a:effectLst/>
      </p:bgPr>
    </p:bg>
    <p:spTree>
      <p:nvGrpSpPr>
        <p:cNvPr id="1" name=""/>
        <p:cNvGrpSpPr/>
        <p:nvPr/>
      </p:nvGrpSpPr>
      <p:grpSpPr>
        <a:xfrm>
          <a:off x="0" y="0"/>
          <a:ext cx="0" cy="0"/>
          <a:chOff x="0" y="0"/>
          <a:chExt cx="0" cy="0"/>
        </a:xfrm>
      </p:grpSpPr>
      <p:sp>
        <p:nvSpPr>
          <p:cNvPr id="296" name="Shape 296"/>
          <p:cNvSpPr/>
          <p:nvPr/>
        </p:nvSpPr>
        <p:spPr>
          <a:xfrm>
            <a:off x="33833" y="0"/>
            <a:ext cx="2195017" cy="13716000"/>
          </a:xfrm>
          <a:prstGeom prst="rect">
            <a:avLst/>
          </a:prstGeom>
          <a:solidFill>
            <a:srgbClr val="0D7E40"/>
          </a:solidFill>
          <a:ln w="12700">
            <a:miter lim="400000"/>
          </a:ln>
        </p:spPr>
        <p:txBody>
          <a:bodyPr vert="vert270" lIns="0" tIns="0" rIns="0" bIns="0" anchor="ctr"/>
          <a:lstStyle/>
          <a:p>
            <a:pPr lvl="0" algn="ctr">
              <a:defRPr>
                <a:solidFill>
                  <a:srgbClr val="FFFFFF"/>
                </a:solidFill>
                <a:latin typeface="Lato Light"/>
                <a:ea typeface="Lato Light"/>
                <a:cs typeface="Lato Light"/>
                <a:sym typeface="Lato Light"/>
              </a:defRPr>
            </a:pPr>
            <a:r>
              <a:rPr lang="en-ZA" sz="7200" dirty="0" smtClean="0"/>
              <a:t>STRUCTURE OF THE OFFICE</a:t>
            </a:r>
            <a:endParaRPr lang="en-ZA" sz="7200" dirty="0"/>
          </a:p>
        </p:txBody>
      </p:sp>
      <p:sp>
        <p:nvSpPr>
          <p:cNvPr id="297" name="Shape 297"/>
          <p:cNvSpPr/>
          <p:nvPr/>
        </p:nvSpPr>
        <p:spPr>
          <a:xfrm>
            <a:off x="3479800" y="0"/>
            <a:ext cx="203200" cy="13716000"/>
          </a:xfrm>
          <a:prstGeom prst="rect">
            <a:avLst/>
          </a:prstGeom>
          <a:solidFill>
            <a:srgbClr val="FFFFFF"/>
          </a:solidFill>
          <a:ln w="12700">
            <a:miter lim="400000"/>
          </a:ln>
        </p:spPr>
        <p:txBody>
          <a:bodyPr lIns="0" tIns="0" rIns="0" bIns="0" anchor="ctr"/>
          <a:lstStyle/>
          <a:p>
            <a:pPr lvl="0" algn="ctr">
              <a:defRPr>
                <a:solidFill>
                  <a:srgbClr val="FFFFFF"/>
                </a:solidFill>
                <a:latin typeface="Lato Light"/>
                <a:ea typeface="Lato Light"/>
                <a:cs typeface="Lato Light"/>
                <a:sym typeface="Lato Light"/>
              </a:defRPr>
            </a:pPr>
            <a:endParaRPr/>
          </a:p>
        </p:txBody>
      </p:sp>
      <p:grpSp>
        <p:nvGrpSpPr>
          <p:cNvPr id="42" name="Group 5"/>
          <p:cNvGrpSpPr>
            <a:grpSpLocks/>
          </p:cNvGrpSpPr>
          <p:nvPr/>
        </p:nvGrpSpPr>
        <p:grpSpPr bwMode="auto">
          <a:xfrm>
            <a:off x="2501900" y="611188"/>
            <a:ext cx="20929600" cy="12876212"/>
            <a:chOff x="303071" y="685800"/>
            <a:chExt cx="10998597" cy="5130560"/>
          </a:xfrm>
        </p:grpSpPr>
        <p:sp>
          <p:nvSpPr>
            <p:cNvPr id="43" name="Rectangle 42"/>
            <p:cNvSpPr/>
            <p:nvPr/>
          </p:nvSpPr>
          <p:spPr>
            <a:xfrm>
              <a:off x="4572568" y="685800"/>
              <a:ext cx="2595112" cy="5178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accent6"/>
                  </a:solidFill>
                  <a:latin typeface="Lato Black"/>
                </a:rPr>
                <a:t>Office of the Military Ombud</a:t>
              </a:r>
              <a:endParaRPr lang="en-ZA" b="1" dirty="0">
                <a:solidFill>
                  <a:schemeClr val="accent6"/>
                </a:solidFill>
                <a:latin typeface="Lato Black"/>
              </a:endParaRPr>
            </a:p>
          </p:txBody>
        </p:sp>
        <p:sp>
          <p:nvSpPr>
            <p:cNvPr id="44" name="Rectangle 43"/>
            <p:cNvSpPr/>
            <p:nvPr/>
          </p:nvSpPr>
          <p:spPr>
            <a:xfrm>
              <a:off x="6204259" y="1464014"/>
              <a:ext cx="2595112" cy="5178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accent6"/>
                  </a:solidFill>
                  <a:latin typeface="Lato Black"/>
                </a:rPr>
                <a:t>Office of the Deputy Military Ombud</a:t>
              </a:r>
              <a:endParaRPr lang="en-ZA" b="1" dirty="0">
                <a:solidFill>
                  <a:schemeClr val="accent6"/>
                </a:solidFill>
                <a:latin typeface="Lato Black"/>
              </a:endParaRPr>
            </a:p>
          </p:txBody>
        </p:sp>
        <p:sp>
          <p:nvSpPr>
            <p:cNvPr id="45" name="Rectangle 44"/>
            <p:cNvSpPr/>
            <p:nvPr/>
          </p:nvSpPr>
          <p:spPr>
            <a:xfrm>
              <a:off x="1901349" y="2318115"/>
              <a:ext cx="2595112" cy="5163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accent6"/>
                  </a:solidFill>
                  <a:latin typeface="Lato Black"/>
                </a:rPr>
                <a:t>Corporate Operations</a:t>
              </a:r>
              <a:endParaRPr lang="en-ZA" b="1" dirty="0">
                <a:solidFill>
                  <a:schemeClr val="accent6"/>
                </a:solidFill>
                <a:latin typeface="Lato Black"/>
              </a:endParaRPr>
            </a:p>
          </p:txBody>
        </p:sp>
        <p:sp>
          <p:nvSpPr>
            <p:cNvPr id="46" name="Rectangle 45"/>
            <p:cNvSpPr/>
            <p:nvPr/>
          </p:nvSpPr>
          <p:spPr>
            <a:xfrm>
              <a:off x="7798823" y="2318115"/>
              <a:ext cx="2595112" cy="5163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accent6"/>
                  </a:solidFill>
                  <a:latin typeface="Lato Black"/>
                </a:rPr>
                <a:t>Corporate Support</a:t>
              </a:r>
              <a:endParaRPr lang="en-ZA" b="1" dirty="0">
                <a:solidFill>
                  <a:schemeClr val="accent6"/>
                </a:solidFill>
                <a:latin typeface="Lato Black"/>
              </a:endParaRPr>
            </a:p>
          </p:txBody>
        </p:sp>
        <p:sp>
          <p:nvSpPr>
            <p:cNvPr id="47" name="Rectangle 46"/>
            <p:cNvSpPr/>
            <p:nvPr/>
          </p:nvSpPr>
          <p:spPr>
            <a:xfrm>
              <a:off x="303071" y="3117162"/>
              <a:ext cx="1837740" cy="516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Operations</a:t>
              </a:r>
              <a:endParaRPr lang="en-ZA" dirty="0">
                <a:solidFill>
                  <a:schemeClr val="accent6"/>
                </a:solidFill>
                <a:latin typeface="Lato Black"/>
              </a:endParaRPr>
            </a:p>
          </p:txBody>
        </p:sp>
        <p:sp>
          <p:nvSpPr>
            <p:cNvPr id="48" name="Rectangle 47"/>
            <p:cNvSpPr/>
            <p:nvPr/>
          </p:nvSpPr>
          <p:spPr>
            <a:xfrm>
              <a:off x="555528" y="4033758"/>
              <a:ext cx="1963969" cy="4702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Intake &amp; Analysis</a:t>
              </a:r>
              <a:endParaRPr lang="en-ZA" dirty="0">
                <a:solidFill>
                  <a:schemeClr val="accent6"/>
                </a:solidFill>
                <a:latin typeface="Lato Black"/>
              </a:endParaRPr>
            </a:p>
          </p:txBody>
        </p:sp>
        <p:sp>
          <p:nvSpPr>
            <p:cNvPr id="49" name="Rectangle 48"/>
            <p:cNvSpPr/>
            <p:nvPr/>
          </p:nvSpPr>
          <p:spPr>
            <a:xfrm>
              <a:off x="555528" y="4689958"/>
              <a:ext cx="1963969" cy="4702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Investigations</a:t>
              </a:r>
              <a:endParaRPr lang="en-ZA" dirty="0">
                <a:solidFill>
                  <a:schemeClr val="accent6"/>
                </a:solidFill>
                <a:latin typeface="Lato Black"/>
              </a:endParaRPr>
            </a:p>
          </p:txBody>
        </p:sp>
        <p:sp>
          <p:nvSpPr>
            <p:cNvPr id="50" name="Rectangle 49"/>
            <p:cNvSpPr/>
            <p:nvPr/>
          </p:nvSpPr>
          <p:spPr>
            <a:xfrm>
              <a:off x="555528" y="5346158"/>
              <a:ext cx="1963969" cy="4702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Research &amp; Development</a:t>
              </a:r>
              <a:endParaRPr lang="en-ZA" dirty="0">
                <a:solidFill>
                  <a:schemeClr val="accent6"/>
                </a:solidFill>
                <a:latin typeface="Lato Black"/>
              </a:endParaRPr>
            </a:p>
          </p:txBody>
        </p:sp>
        <p:sp>
          <p:nvSpPr>
            <p:cNvPr id="51" name="Rectangle 50"/>
            <p:cNvSpPr/>
            <p:nvPr/>
          </p:nvSpPr>
          <p:spPr>
            <a:xfrm>
              <a:off x="2265184" y="3117162"/>
              <a:ext cx="1837740" cy="516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Legal Support</a:t>
              </a:r>
              <a:endParaRPr lang="en-ZA" dirty="0">
                <a:solidFill>
                  <a:schemeClr val="accent6"/>
                </a:solidFill>
                <a:latin typeface="Lato Black"/>
              </a:endParaRPr>
            </a:p>
          </p:txBody>
        </p:sp>
        <p:sp>
          <p:nvSpPr>
            <p:cNvPr id="52" name="Rectangle 51"/>
            <p:cNvSpPr/>
            <p:nvPr/>
          </p:nvSpPr>
          <p:spPr>
            <a:xfrm>
              <a:off x="4240291" y="3117162"/>
              <a:ext cx="1839596" cy="516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Communication</a:t>
              </a:r>
              <a:endParaRPr lang="en-ZA" dirty="0">
                <a:solidFill>
                  <a:schemeClr val="accent6"/>
                </a:solidFill>
                <a:latin typeface="Lato Black"/>
              </a:endParaRPr>
            </a:p>
          </p:txBody>
        </p:sp>
        <p:sp>
          <p:nvSpPr>
            <p:cNvPr id="53" name="Rectangle 52"/>
            <p:cNvSpPr/>
            <p:nvPr/>
          </p:nvSpPr>
          <p:spPr>
            <a:xfrm>
              <a:off x="6965344" y="3117162"/>
              <a:ext cx="1962112" cy="4702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Policy, Strategy &amp; Planning</a:t>
              </a:r>
              <a:endParaRPr lang="en-ZA" dirty="0">
                <a:solidFill>
                  <a:schemeClr val="accent6"/>
                </a:solidFill>
                <a:latin typeface="Lato Black"/>
              </a:endParaRPr>
            </a:p>
          </p:txBody>
        </p:sp>
        <p:sp>
          <p:nvSpPr>
            <p:cNvPr id="54" name="Rectangle 53"/>
            <p:cNvSpPr/>
            <p:nvPr/>
          </p:nvSpPr>
          <p:spPr>
            <a:xfrm>
              <a:off x="9257878" y="3117162"/>
              <a:ext cx="1963969" cy="4702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Human Resources</a:t>
              </a:r>
              <a:endParaRPr lang="en-ZA" dirty="0">
                <a:solidFill>
                  <a:schemeClr val="accent6"/>
                </a:solidFill>
                <a:latin typeface="Lato Black"/>
              </a:endParaRPr>
            </a:p>
          </p:txBody>
        </p:sp>
        <p:sp>
          <p:nvSpPr>
            <p:cNvPr id="55" name="Rectangle 54"/>
            <p:cNvSpPr/>
            <p:nvPr/>
          </p:nvSpPr>
          <p:spPr>
            <a:xfrm>
              <a:off x="6980194" y="3798657"/>
              <a:ext cx="1962112" cy="4716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Logistics</a:t>
              </a:r>
              <a:endParaRPr lang="en-ZA" dirty="0">
                <a:solidFill>
                  <a:schemeClr val="accent6"/>
                </a:solidFill>
                <a:latin typeface="Lato Black"/>
              </a:endParaRPr>
            </a:p>
          </p:txBody>
        </p:sp>
        <p:sp>
          <p:nvSpPr>
            <p:cNvPr id="56" name="Rectangle 55"/>
            <p:cNvSpPr/>
            <p:nvPr/>
          </p:nvSpPr>
          <p:spPr>
            <a:xfrm>
              <a:off x="9291291" y="3798657"/>
              <a:ext cx="1962113" cy="4716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Finance</a:t>
              </a:r>
              <a:endParaRPr lang="en-ZA" dirty="0">
                <a:solidFill>
                  <a:schemeClr val="accent6"/>
                </a:solidFill>
                <a:latin typeface="Lato Black"/>
              </a:endParaRPr>
            </a:p>
          </p:txBody>
        </p:sp>
        <p:sp>
          <p:nvSpPr>
            <p:cNvPr id="57" name="Rectangle 56"/>
            <p:cNvSpPr/>
            <p:nvPr/>
          </p:nvSpPr>
          <p:spPr>
            <a:xfrm>
              <a:off x="6972769" y="4428073"/>
              <a:ext cx="1962112" cy="6993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Information, Communication &amp; Technology</a:t>
              </a:r>
              <a:endParaRPr lang="en-ZA" dirty="0">
                <a:solidFill>
                  <a:schemeClr val="accent6"/>
                </a:solidFill>
                <a:latin typeface="Lato Black"/>
              </a:endParaRPr>
            </a:p>
          </p:txBody>
        </p:sp>
        <p:sp>
          <p:nvSpPr>
            <p:cNvPr id="58" name="Rectangle 57"/>
            <p:cNvSpPr/>
            <p:nvPr/>
          </p:nvSpPr>
          <p:spPr>
            <a:xfrm>
              <a:off x="9339555" y="4428073"/>
              <a:ext cx="1962113" cy="6993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Facility, Security &amp; Reception Management</a:t>
              </a:r>
              <a:endParaRPr lang="en-ZA" dirty="0">
                <a:solidFill>
                  <a:schemeClr val="accent6"/>
                </a:solidFill>
                <a:latin typeface="Lato Black"/>
              </a:endParaRPr>
            </a:p>
          </p:txBody>
        </p:sp>
        <p:cxnSp>
          <p:nvCxnSpPr>
            <p:cNvPr id="59" name="Elbow Connector 58"/>
            <p:cNvCxnSpPr>
              <a:stCxn id="43" idx="2"/>
              <a:endCxn id="44" idx="1"/>
            </p:cNvCxnSpPr>
            <p:nvPr/>
          </p:nvCxnSpPr>
          <p:spPr>
            <a:xfrm rot="16200000" flipH="1">
              <a:off x="5777539" y="1296203"/>
              <a:ext cx="519305" cy="334135"/>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Elbow Connector 59"/>
            <p:cNvCxnSpPr>
              <a:stCxn id="43" idx="2"/>
              <a:endCxn id="45" idx="0"/>
            </p:cNvCxnSpPr>
            <p:nvPr/>
          </p:nvCxnSpPr>
          <p:spPr>
            <a:xfrm rot="5400000">
              <a:off x="3977266" y="425256"/>
              <a:ext cx="1114498" cy="2671221"/>
            </a:xfrm>
            <a:prstGeom prst="bentConnector3">
              <a:avLst>
                <a:gd name="adj1" fmla="val 85521"/>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43" idx="2"/>
              <a:endCxn id="46" idx="0"/>
            </p:cNvCxnSpPr>
            <p:nvPr/>
          </p:nvCxnSpPr>
          <p:spPr>
            <a:xfrm rot="16200000" flipH="1">
              <a:off x="6926004" y="147739"/>
              <a:ext cx="1114498" cy="3226255"/>
            </a:xfrm>
            <a:prstGeom prst="bentConnector3">
              <a:avLst>
                <a:gd name="adj1" fmla="val 85307"/>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Elbow Connector 61"/>
            <p:cNvCxnSpPr>
              <a:stCxn id="45" idx="2"/>
              <a:endCxn id="47" idx="0"/>
            </p:cNvCxnSpPr>
            <p:nvPr/>
          </p:nvCxnSpPr>
          <p:spPr>
            <a:xfrm rot="5400000">
              <a:off x="2069065" y="1987322"/>
              <a:ext cx="282716" cy="1976962"/>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Elbow Connector 62"/>
            <p:cNvCxnSpPr>
              <a:stCxn id="45" idx="2"/>
              <a:endCxn id="51" idx="0"/>
            </p:cNvCxnSpPr>
            <p:nvPr/>
          </p:nvCxnSpPr>
          <p:spPr>
            <a:xfrm rot="5400000">
              <a:off x="3050120" y="2968379"/>
              <a:ext cx="282716" cy="14850"/>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Elbow Connector 63"/>
            <p:cNvCxnSpPr>
              <a:stCxn id="45" idx="2"/>
              <a:endCxn id="52" idx="0"/>
            </p:cNvCxnSpPr>
            <p:nvPr/>
          </p:nvCxnSpPr>
          <p:spPr>
            <a:xfrm rot="16200000" flipH="1">
              <a:off x="4037673" y="1995676"/>
              <a:ext cx="282716" cy="1960256"/>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Elbow Connector 64"/>
            <p:cNvCxnSpPr>
              <a:stCxn id="46" idx="2"/>
              <a:endCxn id="53" idx="3"/>
            </p:cNvCxnSpPr>
            <p:nvPr/>
          </p:nvCxnSpPr>
          <p:spPr>
            <a:xfrm rot="5400000">
              <a:off x="8753010" y="3008891"/>
              <a:ext cx="517818" cy="168924"/>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Elbow Connector 65"/>
            <p:cNvCxnSpPr>
              <a:stCxn id="46" idx="2"/>
              <a:endCxn id="55" idx="3"/>
            </p:cNvCxnSpPr>
            <p:nvPr/>
          </p:nvCxnSpPr>
          <p:spPr>
            <a:xfrm rot="5400000">
              <a:off x="8419686" y="3357065"/>
              <a:ext cx="1199313" cy="154074"/>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Elbow Connector 66"/>
            <p:cNvCxnSpPr>
              <a:stCxn id="46" idx="2"/>
              <a:endCxn id="57" idx="3"/>
            </p:cNvCxnSpPr>
            <p:nvPr/>
          </p:nvCxnSpPr>
          <p:spPr>
            <a:xfrm rot="5400000">
              <a:off x="8043978" y="3725348"/>
              <a:ext cx="1943304" cy="161499"/>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Elbow Connector 67"/>
            <p:cNvCxnSpPr>
              <a:stCxn id="46" idx="2"/>
              <a:endCxn id="54" idx="1"/>
            </p:cNvCxnSpPr>
            <p:nvPr/>
          </p:nvCxnSpPr>
          <p:spPr>
            <a:xfrm rot="16200000" flipH="1">
              <a:off x="8918220" y="3012605"/>
              <a:ext cx="517818" cy="161498"/>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Elbow Connector 68"/>
            <p:cNvCxnSpPr>
              <a:stCxn id="46" idx="2"/>
              <a:endCxn id="56" idx="1"/>
            </p:cNvCxnSpPr>
            <p:nvPr/>
          </p:nvCxnSpPr>
          <p:spPr>
            <a:xfrm rot="16200000" flipH="1">
              <a:off x="8594179" y="3336646"/>
              <a:ext cx="1199313" cy="194911"/>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Elbow Connector 69"/>
            <p:cNvCxnSpPr>
              <a:stCxn id="46" idx="2"/>
              <a:endCxn id="58" idx="1"/>
            </p:cNvCxnSpPr>
            <p:nvPr/>
          </p:nvCxnSpPr>
          <p:spPr>
            <a:xfrm rot="16200000" flipH="1">
              <a:off x="8246315" y="3684510"/>
              <a:ext cx="1943304" cy="243175"/>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Elbow Connector 70"/>
            <p:cNvCxnSpPr>
              <a:stCxn id="47" idx="2"/>
              <a:endCxn id="48" idx="1"/>
            </p:cNvCxnSpPr>
            <p:nvPr/>
          </p:nvCxnSpPr>
          <p:spPr>
            <a:xfrm rot="5400000">
              <a:off x="571051" y="3617968"/>
              <a:ext cx="635369" cy="666413"/>
            </a:xfrm>
            <a:prstGeom prst="bentConnector4">
              <a:avLst>
                <a:gd name="adj1" fmla="val 31465"/>
                <a:gd name="adj2" fmla="val 134297"/>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Elbow Connector 71"/>
            <p:cNvCxnSpPr>
              <a:stCxn id="47" idx="2"/>
              <a:endCxn id="49" idx="1"/>
            </p:cNvCxnSpPr>
            <p:nvPr/>
          </p:nvCxnSpPr>
          <p:spPr>
            <a:xfrm rot="5400000">
              <a:off x="242952" y="3946068"/>
              <a:ext cx="1291568" cy="666413"/>
            </a:xfrm>
            <a:prstGeom prst="bentConnector4">
              <a:avLst>
                <a:gd name="adj1" fmla="val 15722"/>
                <a:gd name="adj2" fmla="val 134297"/>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Elbow Connector 72"/>
            <p:cNvCxnSpPr>
              <a:stCxn id="47" idx="2"/>
              <a:endCxn id="50" idx="1"/>
            </p:cNvCxnSpPr>
            <p:nvPr/>
          </p:nvCxnSpPr>
          <p:spPr>
            <a:xfrm rot="5400000">
              <a:off x="-85149" y="4274168"/>
              <a:ext cx="1947768" cy="666413"/>
            </a:xfrm>
            <a:prstGeom prst="bentConnector4">
              <a:avLst>
                <a:gd name="adj1" fmla="val 10593"/>
                <a:gd name="adj2" fmla="val 134297"/>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 name="Rectangular Callout 73"/>
          <p:cNvSpPr/>
          <p:nvPr/>
        </p:nvSpPr>
        <p:spPr>
          <a:xfrm>
            <a:off x="2502744" y="906205"/>
            <a:ext cx="7499334" cy="1004551"/>
          </a:xfrm>
          <a:prstGeom prst="wedgeRectCallout">
            <a:avLst>
              <a:gd name="adj1" fmla="val 63538"/>
              <a:gd name="adj2" fmla="val 218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chemeClr val="accent6"/>
                </a:solidFill>
                <a:latin typeface="Lato Black"/>
              </a:rPr>
              <a:t>Total number of approved posts within the Executive Office is </a:t>
            </a:r>
            <a:r>
              <a:rPr lang="en-US" sz="3200" b="1" dirty="0">
                <a:solidFill>
                  <a:schemeClr val="accent6"/>
                </a:solidFill>
                <a:latin typeface="Lato Black"/>
              </a:rPr>
              <a:t>5</a:t>
            </a:r>
            <a:endParaRPr lang="en-ZA" sz="3200" b="1" dirty="0">
              <a:solidFill>
                <a:schemeClr val="accent6"/>
              </a:solidFill>
              <a:latin typeface="Lato Black"/>
            </a:endParaRPr>
          </a:p>
        </p:txBody>
      </p:sp>
      <p:sp>
        <p:nvSpPr>
          <p:cNvPr id="75" name="Rectangular Callout 74"/>
          <p:cNvSpPr/>
          <p:nvPr/>
        </p:nvSpPr>
        <p:spPr>
          <a:xfrm>
            <a:off x="3829050" y="2933653"/>
            <a:ext cx="8101550" cy="1236084"/>
          </a:xfrm>
          <a:prstGeom prst="wedgeRectCallout">
            <a:avLst>
              <a:gd name="adj1" fmla="val 76883"/>
              <a:gd name="adj2" fmla="val -526"/>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chemeClr val="accent6"/>
                </a:solidFill>
                <a:latin typeface="Lato Black"/>
              </a:rPr>
              <a:t>Total number of approved posts within the Deputy Military </a:t>
            </a:r>
            <a:r>
              <a:rPr lang="en-US" sz="3200" dirty="0" err="1">
                <a:solidFill>
                  <a:schemeClr val="accent6"/>
                </a:solidFill>
                <a:latin typeface="Lato Black"/>
              </a:rPr>
              <a:t>Ombuds</a:t>
            </a:r>
            <a:r>
              <a:rPr lang="en-US" sz="3200" dirty="0">
                <a:solidFill>
                  <a:schemeClr val="accent6"/>
                </a:solidFill>
                <a:latin typeface="Lato Black"/>
              </a:rPr>
              <a:t> Office is </a:t>
            </a:r>
            <a:r>
              <a:rPr lang="en-US" sz="3200" b="1" dirty="0">
                <a:solidFill>
                  <a:schemeClr val="accent6"/>
                </a:solidFill>
                <a:latin typeface="Lato Black"/>
              </a:rPr>
              <a:t>4</a:t>
            </a:r>
            <a:endParaRPr lang="en-ZA" sz="3200" b="1" dirty="0">
              <a:solidFill>
                <a:schemeClr val="accent6"/>
              </a:solidFill>
              <a:latin typeface="Lato Black"/>
            </a:endParaRPr>
          </a:p>
        </p:txBody>
      </p:sp>
    </p:spTree>
    <p:extLst>
      <p:ext uri="{BB962C8B-B14F-4D97-AF65-F5344CB8AC3E}">
        <p14:creationId xmlns:p14="http://schemas.microsoft.com/office/powerpoint/2010/main" xmlns="" val="1022720553"/>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alpha val="81000"/>
          </a:srgbClr>
        </a:solidFill>
        <a:effectLst/>
      </p:bgPr>
    </p:bg>
    <p:spTree>
      <p:nvGrpSpPr>
        <p:cNvPr id="1" name=""/>
        <p:cNvGrpSpPr/>
        <p:nvPr/>
      </p:nvGrpSpPr>
      <p:grpSpPr>
        <a:xfrm>
          <a:off x="0" y="0"/>
          <a:ext cx="0" cy="0"/>
          <a:chOff x="0" y="0"/>
          <a:chExt cx="0" cy="0"/>
        </a:xfrm>
      </p:grpSpPr>
      <p:sp>
        <p:nvSpPr>
          <p:cNvPr id="296" name="Shape 296"/>
          <p:cNvSpPr/>
          <p:nvPr/>
        </p:nvSpPr>
        <p:spPr>
          <a:xfrm>
            <a:off x="33833" y="0"/>
            <a:ext cx="2195017" cy="13716000"/>
          </a:xfrm>
          <a:prstGeom prst="rect">
            <a:avLst/>
          </a:prstGeom>
          <a:solidFill>
            <a:srgbClr val="0D7E40"/>
          </a:solidFill>
          <a:ln w="12700">
            <a:miter lim="400000"/>
          </a:ln>
        </p:spPr>
        <p:txBody>
          <a:bodyPr vert="vert270" lIns="0" tIns="0" rIns="0" bIns="0" anchor="ctr"/>
          <a:lstStyle/>
          <a:p>
            <a:pPr lvl="0" algn="ctr">
              <a:defRPr>
                <a:solidFill>
                  <a:srgbClr val="FFFFFF"/>
                </a:solidFill>
                <a:latin typeface="Lato Light"/>
                <a:ea typeface="Lato Light"/>
                <a:cs typeface="Lato Light"/>
                <a:sym typeface="Lato Light"/>
              </a:defRPr>
            </a:pPr>
            <a:r>
              <a:rPr lang="en-ZA" sz="7200" dirty="0" smtClean="0"/>
              <a:t>STRUCTURE OF THE OFFICE</a:t>
            </a:r>
            <a:endParaRPr lang="en-ZA" sz="7200" dirty="0"/>
          </a:p>
        </p:txBody>
      </p:sp>
      <p:sp>
        <p:nvSpPr>
          <p:cNvPr id="297" name="Shape 297"/>
          <p:cNvSpPr/>
          <p:nvPr/>
        </p:nvSpPr>
        <p:spPr>
          <a:xfrm>
            <a:off x="3479800" y="0"/>
            <a:ext cx="203200" cy="13716000"/>
          </a:xfrm>
          <a:prstGeom prst="rect">
            <a:avLst/>
          </a:prstGeom>
          <a:solidFill>
            <a:srgbClr val="FFFFFF"/>
          </a:solidFill>
          <a:ln w="12700">
            <a:miter lim="400000"/>
          </a:ln>
        </p:spPr>
        <p:txBody>
          <a:bodyPr lIns="0" tIns="0" rIns="0" bIns="0" anchor="ctr"/>
          <a:lstStyle/>
          <a:p>
            <a:pPr lvl="0" algn="ctr">
              <a:defRPr>
                <a:solidFill>
                  <a:srgbClr val="FFFFFF"/>
                </a:solidFill>
                <a:latin typeface="Lato Light"/>
                <a:ea typeface="Lato Light"/>
                <a:cs typeface="Lato Light"/>
                <a:sym typeface="Lato Light"/>
              </a:defRPr>
            </a:pPr>
            <a:endParaRPr/>
          </a:p>
        </p:txBody>
      </p:sp>
      <p:grpSp>
        <p:nvGrpSpPr>
          <p:cNvPr id="4" name="Group 5"/>
          <p:cNvGrpSpPr>
            <a:grpSpLocks/>
          </p:cNvGrpSpPr>
          <p:nvPr/>
        </p:nvGrpSpPr>
        <p:grpSpPr bwMode="auto">
          <a:xfrm>
            <a:off x="2844799" y="582613"/>
            <a:ext cx="20729575" cy="12876212"/>
            <a:chOff x="303071" y="685800"/>
            <a:chExt cx="10998597" cy="5130560"/>
          </a:xfrm>
        </p:grpSpPr>
        <p:sp>
          <p:nvSpPr>
            <p:cNvPr id="5" name="Rectangle 4"/>
            <p:cNvSpPr/>
            <p:nvPr/>
          </p:nvSpPr>
          <p:spPr>
            <a:xfrm>
              <a:off x="4572568" y="685800"/>
              <a:ext cx="2595112" cy="5178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accent6"/>
                  </a:solidFill>
                  <a:latin typeface="Lato Black"/>
                </a:rPr>
                <a:t>Office of the Military Ombud</a:t>
              </a:r>
              <a:endParaRPr lang="en-ZA" b="1" dirty="0">
                <a:solidFill>
                  <a:schemeClr val="accent6"/>
                </a:solidFill>
                <a:latin typeface="Lato Black"/>
              </a:endParaRPr>
            </a:p>
          </p:txBody>
        </p:sp>
        <p:sp>
          <p:nvSpPr>
            <p:cNvPr id="6" name="Rectangle 5"/>
            <p:cNvSpPr/>
            <p:nvPr/>
          </p:nvSpPr>
          <p:spPr>
            <a:xfrm>
              <a:off x="6204259" y="1464014"/>
              <a:ext cx="2595112" cy="5178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accent6"/>
                  </a:solidFill>
                  <a:latin typeface="Lato Black"/>
                </a:rPr>
                <a:t>Office of the Deputy Military Ombud</a:t>
              </a:r>
              <a:endParaRPr lang="en-ZA" b="1" dirty="0">
                <a:solidFill>
                  <a:schemeClr val="accent6"/>
                </a:solidFill>
                <a:latin typeface="Lato Black"/>
              </a:endParaRPr>
            </a:p>
          </p:txBody>
        </p:sp>
        <p:sp>
          <p:nvSpPr>
            <p:cNvPr id="7" name="Rectangle 6"/>
            <p:cNvSpPr/>
            <p:nvPr/>
          </p:nvSpPr>
          <p:spPr>
            <a:xfrm>
              <a:off x="1901349" y="2318115"/>
              <a:ext cx="2595112" cy="5163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accent6"/>
                  </a:solidFill>
                  <a:latin typeface="Lato Black"/>
                </a:rPr>
                <a:t>Corporate Operations</a:t>
              </a:r>
              <a:endParaRPr lang="en-ZA" b="1" dirty="0">
                <a:solidFill>
                  <a:schemeClr val="accent6"/>
                </a:solidFill>
                <a:latin typeface="Lato Black"/>
              </a:endParaRPr>
            </a:p>
          </p:txBody>
        </p:sp>
        <p:sp>
          <p:nvSpPr>
            <p:cNvPr id="8" name="Rectangle 7"/>
            <p:cNvSpPr/>
            <p:nvPr/>
          </p:nvSpPr>
          <p:spPr>
            <a:xfrm>
              <a:off x="7798823" y="2318115"/>
              <a:ext cx="2595112" cy="5163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accent6"/>
                  </a:solidFill>
                  <a:latin typeface="Lato Black"/>
                </a:rPr>
                <a:t>Corporate Support</a:t>
              </a:r>
              <a:endParaRPr lang="en-ZA" b="1" dirty="0">
                <a:solidFill>
                  <a:schemeClr val="accent6"/>
                </a:solidFill>
                <a:latin typeface="Lato Black"/>
              </a:endParaRPr>
            </a:p>
          </p:txBody>
        </p:sp>
        <p:sp>
          <p:nvSpPr>
            <p:cNvPr id="9" name="Rectangle 8"/>
            <p:cNvSpPr/>
            <p:nvPr/>
          </p:nvSpPr>
          <p:spPr>
            <a:xfrm>
              <a:off x="303071" y="3117162"/>
              <a:ext cx="1837740" cy="516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Operations</a:t>
              </a:r>
              <a:endParaRPr lang="en-ZA" dirty="0">
                <a:solidFill>
                  <a:schemeClr val="accent6"/>
                </a:solidFill>
                <a:latin typeface="Lato Black"/>
              </a:endParaRPr>
            </a:p>
          </p:txBody>
        </p:sp>
        <p:sp>
          <p:nvSpPr>
            <p:cNvPr id="10" name="Rectangle 9"/>
            <p:cNvSpPr/>
            <p:nvPr/>
          </p:nvSpPr>
          <p:spPr>
            <a:xfrm>
              <a:off x="555528" y="4033758"/>
              <a:ext cx="1963969" cy="4702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Intake &amp; Analysis</a:t>
              </a:r>
              <a:endParaRPr lang="en-ZA" dirty="0">
                <a:solidFill>
                  <a:schemeClr val="accent6"/>
                </a:solidFill>
                <a:latin typeface="Lato Black"/>
              </a:endParaRPr>
            </a:p>
          </p:txBody>
        </p:sp>
        <p:sp>
          <p:nvSpPr>
            <p:cNvPr id="11" name="Rectangle 10"/>
            <p:cNvSpPr/>
            <p:nvPr/>
          </p:nvSpPr>
          <p:spPr>
            <a:xfrm>
              <a:off x="555528" y="4689958"/>
              <a:ext cx="1963969" cy="4702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Investigations</a:t>
              </a:r>
              <a:endParaRPr lang="en-ZA" dirty="0">
                <a:solidFill>
                  <a:schemeClr val="accent6"/>
                </a:solidFill>
                <a:latin typeface="Lato Black"/>
              </a:endParaRPr>
            </a:p>
          </p:txBody>
        </p:sp>
        <p:sp>
          <p:nvSpPr>
            <p:cNvPr id="12" name="Rectangle 11"/>
            <p:cNvSpPr/>
            <p:nvPr/>
          </p:nvSpPr>
          <p:spPr>
            <a:xfrm>
              <a:off x="555528" y="5346158"/>
              <a:ext cx="1963969" cy="4702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Research &amp; Development</a:t>
              </a:r>
              <a:endParaRPr lang="en-ZA" dirty="0">
                <a:solidFill>
                  <a:schemeClr val="accent6"/>
                </a:solidFill>
                <a:latin typeface="Lato Black"/>
              </a:endParaRPr>
            </a:p>
          </p:txBody>
        </p:sp>
        <p:sp>
          <p:nvSpPr>
            <p:cNvPr id="13" name="Rectangle 12"/>
            <p:cNvSpPr/>
            <p:nvPr/>
          </p:nvSpPr>
          <p:spPr>
            <a:xfrm>
              <a:off x="2265184" y="3117162"/>
              <a:ext cx="1837740" cy="516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Legal Support</a:t>
              </a:r>
              <a:endParaRPr lang="en-ZA" dirty="0">
                <a:solidFill>
                  <a:schemeClr val="accent6"/>
                </a:solidFill>
                <a:latin typeface="Lato Black"/>
              </a:endParaRPr>
            </a:p>
          </p:txBody>
        </p:sp>
        <p:sp>
          <p:nvSpPr>
            <p:cNvPr id="14" name="Rectangle 13"/>
            <p:cNvSpPr/>
            <p:nvPr/>
          </p:nvSpPr>
          <p:spPr>
            <a:xfrm>
              <a:off x="4240291" y="3117162"/>
              <a:ext cx="1839596" cy="516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Communication</a:t>
              </a:r>
              <a:endParaRPr lang="en-ZA" dirty="0">
                <a:solidFill>
                  <a:schemeClr val="accent6"/>
                </a:solidFill>
                <a:latin typeface="Lato Black"/>
              </a:endParaRPr>
            </a:p>
          </p:txBody>
        </p:sp>
        <p:sp>
          <p:nvSpPr>
            <p:cNvPr id="15" name="Rectangle 14"/>
            <p:cNvSpPr/>
            <p:nvPr/>
          </p:nvSpPr>
          <p:spPr>
            <a:xfrm>
              <a:off x="6965344" y="3117162"/>
              <a:ext cx="1962112" cy="4702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Policy, Strategy &amp; Planning</a:t>
              </a:r>
              <a:endParaRPr lang="en-ZA" dirty="0">
                <a:solidFill>
                  <a:schemeClr val="accent6"/>
                </a:solidFill>
                <a:latin typeface="Lato Black"/>
              </a:endParaRPr>
            </a:p>
          </p:txBody>
        </p:sp>
        <p:sp>
          <p:nvSpPr>
            <p:cNvPr id="16" name="Rectangle 15"/>
            <p:cNvSpPr/>
            <p:nvPr/>
          </p:nvSpPr>
          <p:spPr>
            <a:xfrm>
              <a:off x="9257878" y="3117162"/>
              <a:ext cx="1963969" cy="4702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Human Resources</a:t>
              </a:r>
              <a:endParaRPr lang="en-ZA" dirty="0">
                <a:solidFill>
                  <a:schemeClr val="accent6"/>
                </a:solidFill>
                <a:latin typeface="Lato Black"/>
              </a:endParaRPr>
            </a:p>
          </p:txBody>
        </p:sp>
        <p:sp>
          <p:nvSpPr>
            <p:cNvPr id="17" name="Rectangle 16"/>
            <p:cNvSpPr/>
            <p:nvPr/>
          </p:nvSpPr>
          <p:spPr>
            <a:xfrm>
              <a:off x="6980194" y="3798657"/>
              <a:ext cx="1962112" cy="4716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Logistics</a:t>
              </a:r>
              <a:endParaRPr lang="en-ZA" dirty="0">
                <a:solidFill>
                  <a:schemeClr val="accent6"/>
                </a:solidFill>
                <a:latin typeface="Lato Black"/>
              </a:endParaRPr>
            </a:p>
          </p:txBody>
        </p:sp>
        <p:sp>
          <p:nvSpPr>
            <p:cNvPr id="18" name="Rectangle 17"/>
            <p:cNvSpPr/>
            <p:nvPr/>
          </p:nvSpPr>
          <p:spPr>
            <a:xfrm>
              <a:off x="9291291" y="3798657"/>
              <a:ext cx="1962113" cy="4716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Finance</a:t>
              </a:r>
              <a:endParaRPr lang="en-ZA" dirty="0">
                <a:solidFill>
                  <a:schemeClr val="accent6"/>
                </a:solidFill>
                <a:latin typeface="Lato Black"/>
              </a:endParaRPr>
            </a:p>
          </p:txBody>
        </p:sp>
        <p:sp>
          <p:nvSpPr>
            <p:cNvPr id="19" name="Rectangle 18"/>
            <p:cNvSpPr/>
            <p:nvPr/>
          </p:nvSpPr>
          <p:spPr>
            <a:xfrm>
              <a:off x="6972769" y="4428073"/>
              <a:ext cx="1962112" cy="6993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Information, Communication &amp; Technology</a:t>
              </a:r>
              <a:endParaRPr lang="en-ZA" dirty="0">
                <a:solidFill>
                  <a:schemeClr val="accent6"/>
                </a:solidFill>
                <a:latin typeface="Lato Black"/>
              </a:endParaRPr>
            </a:p>
          </p:txBody>
        </p:sp>
        <p:sp>
          <p:nvSpPr>
            <p:cNvPr id="20" name="Rectangle 19"/>
            <p:cNvSpPr/>
            <p:nvPr/>
          </p:nvSpPr>
          <p:spPr>
            <a:xfrm>
              <a:off x="9339555" y="4428073"/>
              <a:ext cx="1962113" cy="6993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solidFill>
                  <a:latin typeface="Lato Black"/>
                </a:rPr>
                <a:t>Facility, Security &amp; Reception Management</a:t>
              </a:r>
              <a:endParaRPr lang="en-ZA" dirty="0">
                <a:solidFill>
                  <a:schemeClr val="accent6"/>
                </a:solidFill>
                <a:latin typeface="Lato Black"/>
              </a:endParaRPr>
            </a:p>
          </p:txBody>
        </p:sp>
        <p:cxnSp>
          <p:nvCxnSpPr>
            <p:cNvPr id="21" name="Elbow Connector 20"/>
            <p:cNvCxnSpPr>
              <a:stCxn id="5" idx="2"/>
              <a:endCxn id="6" idx="1"/>
            </p:cNvCxnSpPr>
            <p:nvPr/>
          </p:nvCxnSpPr>
          <p:spPr>
            <a:xfrm rot="16200000" flipH="1">
              <a:off x="5777539" y="1296203"/>
              <a:ext cx="519305" cy="334135"/>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Elbow Connector 21"/>
            <p:cNvCxnSpPr>
              <a:stCxn id="5" idx="2"/>
              <a:endCxn id="7" idx="0"/>
            </p:cNvCxnSpPr>
            <p:nvPr/>
          </p:nvCxnSpPr>
          <p:spPr>
            <a:xfrm rot="5400000">
              <a:off x="3977266" y="425256"/>
              <a:ext cx="1114498" cy="2671221"/>
            </a:xfrm>
            <a:prstGeom prst="bentConnector3">
              <a:avLst>
                <a:gd name="adj1" fmla="val 85521"/>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5" idx="2"/>
              <a:endCxn id="8" idx="0"/>
            </p:cNvCxnSpPr>
            <p:nvPr/>
          </p:nvCxnSpPr>
          <p:spPr>
            <a:xfrm rot="16200000" flipH="1">
              <a:off x="6926004" y="147739"/>
              <a:ext cx="1114498" cy="3226255"/>
            </a:xfrm>
            <a:prstGeom prst="bentConnector3">
              <a:avLst>
                <a:gd name="adj1" fmla="val 85307"/>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7" idx="2"/>
              <a:endCxn id="9" idx="0"/>
            </p:cNvCxnSpPr>
            <p:nvPr/>
          </p:nvCxnSpPr>
          <p:spPr>
            <a:xfrm rot="5400000">
              <a:off x="2069065" y="1987322"/>
              <a:ext cx="282716" cy="1976962"/>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7" idx="2"/>
              <a:endCxn id="13" idx="0"/>
            </p:cNvCxnSpPr>
            <p:nvPr/>
          </p:nvCxnSpPr>
          <p:spPr>
            <a:xfrm rot="5400000">
              <a:off x="3050120" y="2968379"/>
              <a:ext cx="282716" cy="14850"/>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7" idx="2"/>
              <a:endCxn id="14" idx="0"/>
            </p:cNvCxnSpPr>
            <p:nvPr/>
          </p:nvCxnSpPr>
          <p:spPr>
            <a:xfrm rot="16200000" flipH="1">
              <a:off x="4037673" y="1995676"/>
              <a:ext cx="282716" cy="1960256"/>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8" idx="2"/>
              <a:endCxn id="15" idx="3"/>
            </p:cNvCxnSpPr>
            <p:nvPr/>
          </p:nvCxnSpPr>
          <p:spPr>
            <a:xfrm rot="5400000">
              <a:off x="8753010" y="3008891"/>
              <a:ext cx="517818" cy="168924"/>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8" idx="2"/>
              <a:endCxn id="17" idx="3"/>
            </p:cNvCxnSpPr>
            <p:nvPr/>
          </p:nvCxnSpPr>
          <p:spPr>
            <a:xfrm rot="5400000">
              <a:off x="8419686" y="3357065"/>
              <a:ext cx="1199313" cy="154074"/>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8" idx="2"/>
              <a:endCxn id="19" idx="3"/>
            </p:cNvCxnSpPr>
            <p:nvPr/>
          </p:nvCxnSpPr>
          <p:spPr>
            <a:xfrm rot="5400000">
              <a:off x="8043978" y="3725348"/>
              <a:ext cx="1943304" cy="161499"/>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8" idx="2"/>
              <a:endCxn id="16" idx="1"/>
            </p:cNvCxnSpPr>
            <p:nvPr/>
          </p:nvCxnSpPr>
          <p:spPr>
            <a:xfrm rot="16200000" flipH="1">
              <a:off x="8918220" y="3012605"/>
              <a:ext cx="517818" cy="161498"/>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8" idx="2"/>
              <a:endCxn id="18" idx="1"/>
            </p:cNvCxnSpPr>
            <p:nvPr/>
          </p:nvCxnSpPr>
          <p:spPr>
            <a:xfrm rot="16200000" flipH="1">
              <a:off x="8594179" y="3336646"/>
              <a:ext cx="1199313" cy="194911"/>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8" idx="2"/>
              <a:endCxn id="20" idx="1"/>
            </p:cNvCxnSpPr>
            <p:nvPr/>
          </p:nvCxnSpPr>
          <p:spPr>
            <a:xfrm rot="16200000" flipH="1">
              <a:off x="8246315" y="3684510"/>
              <a:ext cx="1943304" cy="243175"/>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9" idx="2"/>
              <a:endCxn id="10" idx="1"/>
            </p:cNvCxnSpPr>
            <p:nvPr/>
          </p:nvCxnSpPr>
          <p:spPr>
            <a:xfrm rot="5400000">
              <a:off x="571051" y="3617968"/>
              <a:ext cx="635369" cy="666413"/>
            </a:xfrm>
            <a:prstGeom prst="bentConnector4">
              <a:avLst>
                <a:gd name="adj1" fmla="val 31465"/>
                <a:gd name="adj2" fmla="val 134297"/>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9" idx="2"/>
              <a:endCxn id="11" idx="1"/>
            </p:cNvCxnSpPr>
            <p:nvPr/>
          </p:nvCxnSpPr>
          <p:spPr>
            <a:xfrm rot="5400000">
              <a:off x="242952" y="3946068"/>
              <a:ext cx="1291568" cy="666413"/>
            </a:xfrm>
            <a:prstGeom prst="bentConnector4">
              <a:avLst>
                <a:gd name="adj1" fmla="val 15722"/>
                <a:gd name="adj2" fmla="val 134297"/>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9" idx="2"/>
              <a:endCxn id="12" idx="1"/>
            </p:cNvCxnSpPr>
            <p:nvPr/>
          </p:nvCxnSpPr>
          <p:spPr>
            <a:xfrm rot="5400000">
              <a:off x="-85149" y="4274168"/>
              <a:ext cx="1947768" cy="666413"/>
            </a:xfrm>
            <a:prstGeom prst="bentConnector4">
              <a:avLst>
                <a:gd name="adj1" fmla="val 10593"/>
                <a:gd name="adj2" fmla="val 134297"/>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Rectangular Callout 35"/>
          <p:cNvSpPr/>
          <p:nvPr/>
        </p:nvSpPr>
        <p:spPr>
          <a:xfrm>
            <a:off x="3436390" y="1625009"/>
            <a:ext cx="6909859" cy="1676745"/>
          </a:xfrm>
          <a:prstGeom prst="wedgeRectCallout">
            <a:avLst>
              <a:gd name="adj1" fmla="val -7088"/>
              <a:gd name="adj2" fmla="val 180007"/>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chemeClr val="accent6"/>
                </a:solidFill>
                <a:latin typeface="Lato Black"/>
              </a:rPr>
              <a:t>Total number of approved posts within Corporate Operations is </a:t>
            </a:r>
            <a:r>
              <a:rPr lang="en-US" sz="3200" b="1" dirty="0">
                <a:solidFill>
                  <a:schemeClr val="accent6"/>
                </a:solidFill>
                <a:latin typeface="Lato Black"/>
              </a:rPr>
              <a:t>59</a:t>
            </a:r>
            <a:endParaRPr lang="en-ZA" sz="3200" b="1" dirty="0">
              <a:solidFill>
                <a:schemeClr val="accent6"/>
              </a:solidFill>
              <a:latin typeface="Lato Black"/>
            </a:endParaRPr>
          </a:p>
        </p:txBody>
      </p:sp>
    </p:spTree>
    <p:extLst>
      <p:ext uri="{BB962C8B-B14F-4D97-AF65-F5344CB8AC3E}">
        <p14:creationId xmlns:p14="http://schemas.microsoft.com/office/powerpoint/2010/main" xmlns="" val="1872106948"/>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737572"/>
      </a:dk1>
      <a:lt1>
        <a:srgbClr val="FAFCFF"/>
      </a:lt1>
      <a:dk2>
        <a:srgbClr val="A7A7A7"/>
      </a:dk2>
      <a:lt2>
        <a:srgbClr val="535353"/>
      </a:lt2>
      <a:accent1>
        <a:srgbClr val="E2BB19"/>
      </a:accent1>
      <a:accent2>
        <a:srgbClr val="EFD562"/>
      </a:accent2>
      <a:accent3>
        <a:srgbClr val="AA8C14"/>
      </a:accent3>
      <a:accent4>
        <a:srgbClr val="868789"/>
      </a:accent4>
      <a:accent5>
        <a:srgbClr val="B1B2B4"/>
      </a:accent5>
      <a:accent6>
        <a:srgbClr val="333C3C"/>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AFCFF"/>
        </a:solidFill>
        <a:ln w="25400" cap="flat">
          <a:solidFill>
            <a:srgbClr val="E2BB19"/>
          </a:solidFill>
          <a:prstDash val="solid"/>
          <a:bevel/>
        </a:ln>
        <a:effectLst/>
      </a:spPr>
      <a:bodyPr rot="0" spcFirstLastPara="1" vertOverflow="overflow" horzOverflow="overflow" vert="horz" wrap="square" lIns="45718" tIns="45718" rIns="45718" bIns="45718" numCol="1" spcCol="38100" rtlCol="0" anchor="ctr">
        <a:spAutoFit/>
      </a:bodyPr>
      <a:lstStyle>
        <a:defPPr marL="0" marR="0" indent="0" algn="l" defTabSz="1828432"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737572"/>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E2BB19"/>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1828432"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737572"/>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E2BB19"/>
      </a:accent1>
      <a:accent2>
        <a:srgbClr val="EFD562"/>
      </a:accent2>
      <a:accent3>
        <a:srgbClr val="AA8C14"/>
      </a:accent3>
      <a:accent4>
        <a:srgbClr val="868789"/>
      </a:accent4>
      <a:accent5>
        <a:srgbClr val="B1B2B4"/>
      </a:accent5>
      <a:accent6>
        <a:srgbClr val="333C3C"/>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AFCFF"/>
        </a:solidFill>
        <a:ln w="25400" cap="flat">
          <a:solidFill>
            <a:srgbClr val="E2BB19"/>
          </a:solidFill>
          <a:prstDash val="solid"/>
          <a:bevel/>
        </a:ln>
        <a:effectLst/>
      </a:spPr>
      <a:bodyPr rot="0" spcFirstLastPara="1" vertOverflow="overflow" horzOverflow="overflow" vert="horz" wrap="square" lIns="45718" tIns="45718" rIns="45718" bIns="45718" numCol="1" spcCol="38100" rtlCol="0" anchor="ctr">
        <a:spAutoFit/>
      </a:bodyPr>
      <a:lstStyle>
        <a:defPPr marL="0" marR="0" indent="0" algn="l" defTabSz="1828432"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737572"/>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E2BB19"/>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1828432"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737572"/>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1723</TotalTime>
  <Words>2756</Words>
  <Application>Microsoft Office PowerPoint</Application>
  <PresentationFormat>Custom</PresentationFormat>
  <Paragraphs>453</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Default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Jacha, Queeneth Nthombikayise</dc:creator>
  <cp:lastModifiedBy>PUMZA</cp:lastModifiedBy>
  <cp:revision>55</cp:revision>
  <cp:lastPrinted>2019-08-05T14:11:54Z</cp:lastPrinted>
  <dcterms:modified xsi:type="dcterms:W3CDTF">2019-08-23T09:09:59Z</dcterms:modified>
</cp:coreProperties>
</file>