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Default Extension="vml" ContentType="application/vnd.openxmlformats-officedocument.vmlDrawing"/>
  <Override PartName="/ppt/diagrams/quickStyle12.xml" ContentType="application/vnd.openxmlformats-officedocument.drawingml.diagramStyle+xml"/>
  <Override PartName="/ppt/diagrams/drawing13.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17">
  <p:sldMasterIdLst>
    <p:sldMasterId id="2147483648" r:id="rId1"/>
    <p:sldMasterId id="2147483660" r:id="rId2"/>
  </p:sldMasterIdLst>
  <p:notesMasterIdLst>
    <p:notesMasterId r:id="rId50"/>
  </p:notesMasterIdLst>
  <p:handoutMasterIdLst>
    <p:handoutMasterId r:id="rId51"/>
  </p:handoutMasterIdLst>
  <p:sldIdLst>
    <p:sldId id="677" r:id="rId3"/>
    <p:sldId id="256" r:id="rId4"/>
    <p:sldId id="602" r:id="rId5"/>
    <p:sldId id="603" r:id="rId6"/>
    <p:sldId id="272" r:id="rId7"/>
    <p:sldId id="435" r:id="rId8"/>
    <p:sldId id="342" r:id="rId9"/>
    <p:sldId id="348" r:id="rId10"/>
    <p:sldId id="343" r:id="rId11"/>
    <p:sldId id="381" r:id="rId12"/>
    <p:sldId id="278" r:id="rId13"/>
    <p:sldId id="576" r:id="rId14"/>
    <p:sldId id="578" r:id="rId15"/>
    <p:sldId id="642" r:id="rId16"/>
    <p:sldId id="579" r:id="rId17"/>
    <p:sldId id="648" r:id="rId18"/>
    <p:sldId id="580" r:id="rId19"/>
    <p:sldId id="676" r:id="rId20"/>
    <p:sldId id="635" r:id="rId21"/>
    <p:sldId id="639" r:id="rId22"/>
    <p:sldId id="678" r:id="rId23"/>
    <p:sldId id="654" r:id="rId24"/>
    <p:sldId id="679" r:id="rId25"/>
    <p:sldId id="647" r:id="rId26"/>
    <p:sldId id="656" r:id="rId27"/>
    <p:sldId id="655" r:id="rId28"/>
    <p:sldId id="684" r:id="rId29"/>
    <p:sldId id="643" r:id="rId30"/>
    <p:sldId id="657" r:id="rId31"/>
    <p:sldId id="658" r:id="rId32"/>
    <p:sldId id="660" r:id="rId33"/>
    <p:sldId id="659" r:id="rId34"/>
    <p:sldId id="672" r:id="rId35"/>
    <p:sldId id="681" r:id="rId36"/>
    <p:sldId id="662" r:id="rId37"/>
    <p:sldId id="663" r:id="rId38"/>
    <p:sldId id="666" r:id="rId39"/>
    <p:sldId id="682" r:id="rId40"/>
    <p:sldId id="645" r:id="rId41"/>
    <p:sldId id="667" r:id="rId42"/>
    <p:sldId id="668" r:id="rId43"/>
    <p:sldId id="669" r:id="rId44"/>
    <p:sldId id="685" r:id="rId45"/>
    <p:sldId id="646" r:id="rId46"/>
    <p:sldId id="670" r:id="rId47"/>
    <p:sldId id="641" r:id="rId48"/>
    <p:sldId id="674"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66AB6"/>
    <a:srgbClr val="527EBC"/>
    <a:srgbClr val="7C63A4"/>
    <a:srgbClr val="4DA1C4"/>
    <a:srgbClr val="5378BA"/>
    <a:srgbClr val="5960B2"/>
    <a:srgbClr val="5A5DB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23" autoAdjust="0"/>
    <p:restoredTop sz="94660"/>
  </p:normalViewPr>
  <p:slideViewPr>
    <p:cSldViewPr>
      <p:cViewPr varScale="1">
        <p:scale>
          <a:sx n="116" d="100"/>
          <a:sy n="116" d="100"/>
        </p:scale>
        <p:origin x="-1614" y="-114"/>
      </p:cViewPr>
      <p:guideLst>
        <p:guide orient="horz" pos="2160"/>
        <p:guide pos="2880"/>
      </p:guideLst>
    </p:cSldViewPr>
  </p:slideViewPr>
  <p:notesTextViewPr>
    <p:cViewPr>
      <p:scale>
        <a:sx n="1" d="1"/>
        <a:sy n="1" d="1"/>
      </p:scale>
      <p:origin x="0" y="0"/>
    </p:cViewPr>
  </p:notesTextViewPr>
  <p:sorterViewPr>
    <p:cViewPr>
      <p:scale>
        <a:sx n="100" d="100"/>
        <a:sy n="100" d="100"/>
      </p:scale>
      <p:origin x="0" y="512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iagrams/_rels/data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F06A0-FEF8-4A67-9B63-87CA25253450}" type="doc">
      <dgm:prSet loTypeId="urn:microsoft.com/office/officeart/2005/8/layout/default#1" loCatId="list" qsTypeId="urn:microsoft.com/office/officeart/2005/8/quickstyle/3d9" qsCatId="3D" csTypeId="urn:microsoft.com/office/officeart/2005/8/colors/accent1_2" csCatId="accent1" phldr="1"/>
      <dgm:spPr/>
    </dgm:pt>
    <dgm:pt modelId="{7C242839-A7F6-4BC9-AE95-C55A34F19079}">
      <dgm:prSet phldrT="[Text]"/>
      <dgm:spPr/>
      <dgm:t>
        <a:bodyPr/>
        <a:lstStyle/>
        <a:p>
          <a:r>
            <a:rPr lang="en-ZA" dirty="0"/>
            <a:t>National Development Plan</a:t>
          </a:r>
        </a:p>
      </dgm:t>
    </dgm:pt>
    <dgm:pt modelId="{F9B847EB-B5EA-45B8-9246-F9495CAD8FA4}" type="parTrans" cxnId="{15DE7F56-AB95-4E5C-B9A1-C1662536806C}">
      <dgm:prSet/>
      <dgm:spPr/>
      <dgm:t>
        <a:bodyPr/>
        <a:lstStyle/>
        <a:p>
          <a:endParaRPr lang="en-ZA"/>
        </a:p>
      </dgm:t>
    </dgm:pt>
    <dgm:pt modelId="{92F887FD-8BAB-423F-8080-AF64945491E3}" type="sibTrans" cxnId="{15DE7F56-AB95-4E5C-B9A1-C1662536806C}">
      <dgm:prSet/>
      <dgm:spPr/>
      <dgm:t>
        <a:bodyPr/>
        <a:lstStyle/>
        <a:p>
          <a:endParaRPr lang="en-ZA"/>
        </a:p>
      </dgm:t>
    </dgm:pt>
    <dgm:pt modelId="{3A0013C4-243E-4E4A-8055-FA8F305D05F6}">
      <dgm:prSet/>
      <dgm:spPr/>
      <dgm:t>
        <a:bodyPr/>
        <a:lstStyle/>
        <a:p>
          <a:r>
            <a:rPr lang="en-ZA" dirty="0"/>
            <a:t>Medium Term Strategic Framework</a:t>
          </a:r>
        </a:p>
      </dgm:t>
    </dgm:pt>
    <dgm:pt modelId="{D461F0DA-4E62-4BA0-950C-FB4A2D81C0F2}" type="parTrans" cxnId="{B5247F15-D04C-4F0A-BB61-67F504F49B9F}">
      <dgm:prSet/>
      <dgm:spPr/>
      <dgm:t>
        <a:bodyPr/>
        <a:lstStyle/>
        <a:p>
          <a:endParaRPr lang="en-ZA"/>
        </a:p>
      </dgm:t>
    </dgm:pt>
    <dgm:pt modelId="{1AB252C3-0E57-4BD0-B802-3C5A650E8AE8}" type="sibTrans" cxnId="{B5247F15-D04C-4F0A-BB61-67F504F49B9F}">
      <dgm:prSet/>
      <dgm:spPr/>
      <dgm:t>
        <a:bodyPr/>
        <a:lstStyle/>
        <a:p>
          <a:endParaRPr lang="en-ZA"/>
        </a:p>
      </dgm:t>
    </dgm:pt>
    <dgm:pt modelId="{E79D02FC-F7E5-4D0C-B00B-8CFC887FB90B}">
      <dgm:prSet/>
      <dgm:spPr/>
      <dgm:t>
        <a:bodyPr/>
        <a:lstStyle/>
        <a:p>
          <a:r>
            <a:rPr lang="en-ZA"/>
            <a:t>Programme of Action</a:t>
          </a:r>
        </a:p>
      </dgm:t>
    </dgm:pt>
    <dgm:pt modelId="{BCF795F0-88E7-478F-8456-0471B32423FE}" type="parTrans" cxnId="{7378E59E-3016-4EE5-9293-D7DBD71AE3EF}">
      <dgm:prSet/>
      <dgm:spPr/>
      <dgm:t>
        <a:bodyPr/>
        <a:lstStyle/>
        <a:p>
          <a:endParaRPr lang="en-ZA"/>
        </a:p>
      </dgm:t>
    </dgm:pt>
    <dgm:pt modelId="{4D7594F3-52ED-4C10-975E-65BD97389C87}" type="sibTrans" cxnId="{7378E59E-3016-4EE5-9293-D7DBD71AE3EF}">
      <dgm:prSet/>
      <dgm:spPr/>
      <dgm:t>
        <a:bodyPr/>
        <a:lstStyle/>
        <a:p>
          <a:endParaRPr lang="en-ZA"/>
        </a:p>
      </dgm:t>
    </dgm:pt>
    <dgm:pt modelId="{03BE8AA4-4195-4FD6-A648-E10D6AC52860}">
      <dgm:prSet/>
      <dgm:spPr/>
      <dgm:t>
        <a:bodyPr/>
        <a:lstStyle/>
        <a:p>
          <a:r>
            <a:rPr lang="en-ZA"/>
            <a:t>Outcome 14</a:t>
          </a:r>
        </a:p>
      </dgm:t>
    </dgm:pt>
    <dgm:pt modelId="{C3EB37EE-F77B-4DEA-9A2C-8B6A170A7A92}" type="parTrans" cxnId="{9185446A-46EF-404E-BCF4-26D22B880D6D}">
      <dgm:prSet/>
      <dgm:spPr/>
      <dgm:t>
        <a:bodyPr/>
        <a:lstStyle/>
        <a:p>
          <a:endParaRPr lang="en-ZA"/>
        </a:p>
      </dgm:t>
    </dgm:pt>
    <dgm:pt modelId="{5AAEFA6A-20D3-462D-BDC4-0EB438813D24}" type="sibTrans" cxnId="{9185446A-46EF-404E-BCF4-26D22B880D6D}">
      <dgm:prSet/>
      <dgm:spPr/>
      <dgm:t>
        <a:bodyPr/>
        <a:lstStyle/>
        <a:p>
          <a:endParaRPr lang="en-ZA"/>
        </a:p>
      </dgm:t>
    </dgm:pt>
    <dgm:pt modelId="{5097798A-B242-4F96-B8F9-622D73FA433F}">
      <dgm:prSet/>
      <dgm:spPr/>
      <dgm:t>
        <a:bodyPr/>
        <a:lstStyle/>
        <a:p>
          <a:r>
            <a:rPr lang="en-ZA" dirty="0"/>
            <a:t>Strategic Plan</a:t>
          </a:r>
        </a:p>
      </dgm:t>
    </dgm:pt>
    <dgm:pt modelId="{4AE92025-2FD3-40D4-957D-3208A9133FDC}" type="parTrans" cxnId="{79BBB875-AC77-4FF4-BFA3-CAE072437043}">
      <dgm:prSet/>
      <dgm:spPr/>
      <dgm:t>
        <a:bodyPr/>
        <a:lstStyle/>
        <a:p>
          <a:endParaRPr lang="en-ZA"/>
        </a:p>
      </dgm:t>
    </dgm:pt>
    <dgm:pt modelId="{3D7BDD68-9A83-4FA1-9879-61813870D57E}" type="sibTrans" cxnId="{79BBB875-AC77-4FF4-BFA3-CAE072437043}">
      <dgm:prSet/>
      <dgm:spPr/>
      <dgm:t>
        <a:bodyPr/>
        <a:lstStyle/>
        <a:p>
          <a:endParaRPr lang="en-ZA"/>
        </a:p>
      </dgm:t>
    </dgm:pt>
    <dgm:pt modelId="{A2A42FD5-1865-44B0-9504-81B832FCDA94}">
      <dgm:prSet/>
      <dgm:spPr/>
      <dgm:t>
        <a:bodyPr/>
        <a:lstStyle/>
        <a:p>
          <a:r>
            <a:rPr lang="en-ZA"/>
            <a:t>Medium Term Expenditure Framework</a:t>
          </a:r>
        </a:p>
      </dgm:t>
    </dgm:pt>
    <dgm:pt modelId="{472ABB93-2191-4FA2-B403-40E0B7AB4B3C}" type="parTrans" cxnId="{E172570A-C5F3-40AA-BA44-3826398A7804}">
      <dgm:prSet/>
      <dgm:spPr/>
      <dgm:t>
        <a:bodyPr/>
        <a:lstStyle/>
        <a:p>
          <a:endParaRPr lang="en-ZA"/>
        </a:p>
      </dgm:t>
    </dgm:pt>
    <dgm:pt modelId="{7C5213AB-F7B1-4E1F-B121-BD2583C56FA1}" type="sibTrans" cxnId="{E172570A-C5F3-40AA-BA44-3826398A7804}">
      <dgm:prSet/>
      <dgm:spPr/>
      <dgm:t>
        <a:bodyPr/>
        <a:lstStyle/>
        <a:p>
          <a:endParaRPr lang="en-ZA"/>
        </a:p>
      </dgm:t>
    </dgm:pt>
    <dgm:pt modelId="{3CF1BD95-D2E8-4C23-AA3D-3F557FB8ABBF}">
      <dgm:prSet/>
      <dgm:spPr/>
      <dgm:t>
        <a:bodyPr/>
        <a:lstStyle/>
        <a:p>
          <a:r>
            <a:rPr lang="en-ZA"/>
            <a:t>White Paper</a:t>
          </a:r>
        </a:p>
      </dgm:t>
    </dgm:pt>
    <dgm:pt modelId="{55FC63AF-9E12-4B45-AE99-DBF7B391FBB1}" type="parTrans" cxnId="{30C85AA6-2D84-45E0-9119-D05B846718DE}">
      <dgm:prSet/>
      <dgm:spPr/>
      <dgm:t>
        <a:bodyPr/>
        <a:lstStyle/>
        <a:p>
          <a:endParaRPr lang="en-ZA"/>
        </a:p>
      </dgm:t>
    </dgm:pt>
    <dgm:pt modelId="{C4C4952E-4B30-4A58-85F2-401FE495D89D}" type="sibTrans" cxnId="{30C85AA6-2D84-45E0-9119-D05B846718DE}">
      <dgm:prSet/>
      <dgm:spPr/>
      <dgm:t>
        <a:bodyPr/>
        <a:lstStyle/>
        <a:p>
          <a:endParaRPr lang="en-ZA"/>
        </a:p>
      </dgm:t>
    </dgm:pt>
    <dgm:pt modelId="{EC298FCD-3F18-4AF2-8E13-41A70C184624}">
      <dgm:prSet/>
      <dgm:spPr/>
      <dgm:t>
        <a:bodyPr/>
        <a:lstStyle/>
        <a:p>
          <a:r>
            <a:rPr lang="en-ZA"/>
            <a:t>Legislation</a:t>
          </a:r>
        </a:p>
      </dgm:t>
    </dgm:pt>
    <dgm:pt modelId="{95AF8447-5116-4C02-9A8B-5C8F91B1AD61}" type="parTrans" cxnId="{C7E28F2B-5770-4C97-945A-1F85C649E770}">
      <dgm:prSet/>
      <dgm:spPr/>
      <dgm:t>
        <a:bodyPr/>
        <a:lstStyle/>
        <a:p>
          <a:endParaRPr lang="en-ZA"/>
        </a:p>
      </dgm:t>
    </dgm:pt>
    <dgm:pt modelId="{1180375D-B863-45D6-B957-926293D5647C}" type="sibTrans" cxnId="{C7E28F2B-5770-4C97-945A-1F85C649E770}">
      <dgm:prSet/>
      <dgm:spPr/>
      <dgm:t>
        <a:bodyPr/>
        <a:lstStyle/>
        <a:p>
          <a:endParaRPr lang="en-ZA"/>
        </a:p>
      </dgm:t>
    </dgm:pt>
    <dgm:pt modelId="{B6416953-0862-490F-919E-552E96551EC8}">
      <dgm:prSet/>
      <dgm:spPr/>
      <dgm:t>
        <a:bodyPr/>
        <a:lstStyle/>
        <a:p>
          <a:r>
            <a:rPr lang="en-ZA"/>
            <a:t>National Sport and Recreation Plan</a:t>
          </a:r>
        </a:p>
      </dgm:t>
    </dgm:pt>
    <dgm:pt modelId="{43FD6A41-01B5-42F0-95FB-7D755064E0D9}" type="parTrans" cxnId="{391E56A5-DE64-42FB-9A77-5166BCEE813A}">
      <dgm:prSet/>
      <dgm:spPr/>
      <dgm:t>
        <a:bodyPr/>
        <a:lstStyle/>
        <a:p>
          <a:endParaRPr lang="en-ZA"/>
        </a:p>
      </dgm:t>
    </dgm:pt>
    <dgm:pt modelId="{2C148819-FF6F-42D9-AED4-1A681FDB263D}" type="sibTrans" cxnId="{391E56A5-DE64-42FB-9A77-5166BCEE813A}">
      <dgm:prSet/>
      <dgm:spPr/>
      <dgm:t>
        <a:bodyPr/>
        <a:lstStyle/>
        <a:p>
          <a:endParaRPr lang="en-ZA"/>
        </a:p>
      </dgm:t>
    </dgm:pt>
    <dgm:pt modelId="{4980186D-42FC-47F3-98B5-22E4598DCA27}">
      <dgm:prSet/>
      <dgm:spPr/>
      <dgm:t>
        <a:bodyPr/>
        <a:lstStyle/>
        <a:p>
          <a:r>
            <a:rPr lang="en-US" dirty="0" smtClean="0">
              <a:solidFill>
                <a:srgbClr val="FF0000"/>
              </a:solidFill>
            </a:rPr>
            <a:t>3 </a:t>
          </a:r>
          <a:r>
            <a:rPr lang="en-US" dirty="0">
              <a:solidFill>
                <a:srgbClr val="FF0000"/>
              </a:solidFill>
            </a:rPr>
            <a:t>July 2019</a:t>
          </a:r>
          <a:endParaRPr lang="en-ZA" dirty="0">
            <a:solidFill>
              <a:srgbClr val="FF0000"/>
            </a:solidFill>
          </a:endParaRPr>
        </a:p>
      </dgm:t>
    </dgm:pt>
    <dgm:pt modelId="{A6CD4ADA-CC6F-41D1-938E-A6AF9D3EE824}" type="parTrans" cxnId="{588ADBDF-1E59-451E-AD3D-6E87F0F3C7E8}">
      <dgm:prSet/>
      <dgm:spPr/>
      <dgm:t>
        <a:bodyPr/>
        <a:lstStyle/>
        <a:p>
          <a:endParaRPr lang="en-ZA"/>
        </a:p>
      </dgm:t>
    </dgm:pt>
    <dgm:pt modelId="{AF044D3D-A29D-4ACC-BC6E-C524934C97AC}" type="sibTrans" cxnId="{588ADBDF-1E59-451E-AD3D-6E87F0F3C7E8}">
      <dgm:prSet/>
      <dgm:spPr/>
      <dgm:t>
        <a:bodyPr/>
        <a:lstStyle/>
        <a:p>
          <a:endParaRPr lang="en-ZA"/>
        </a:p>
      </dgm:t>
    </dgm:pt>
    <dgm:pt modelId="{03880A9C-82E4-4C67-A818-CD51349683F4}">
      <dgm:prSet/>
      <dgm:spPr/>
      <dgm:t>
        <a:bodyPr/>
        <a:lstStyle/>
        <a:p>
          <a:r>
            <a:rPr lang="en-ZA" dirty="0"/>
            <a:t>Transformation Charter</a:t>
          </a:r>
        </a:p>
      </dgm:t>
    </dgm:pt>
    <dgm:pt modelId="{EF7AE19A-09A2-4BEE-A5A3-FC321A812B25}" type="parTrans" cxnId="{BAF641ED-61AF-4316-858B-2FEE83B3C78A}">
      <dgm:prSet/>
      <dgm:spPr/>
      <dgm:t>
        <a:bodyPr/>
        <a:lstStyle/>
        <a:p>
          <a:endParaRPr lang="en-ZA"/>
        </a:p>
      </dgm:t>
    </dgm:pt>
    <dgm:pt modelId="{4BE0B508-397E-4693-98C4-B730CFF404DB}" type="sibTrans" cxnId="{BAF641ED-61AF-4316-858B-2FEE83B3C78A}">
      <dgm:prSet/>
      <dgm:spPr/>
      <dgm:t>
        <a:bodyPr/>
        <a:lstStyle/>
        <a:p>
          <a:endParaRPr lang="en-ZA"/>
        </a:p>
      </dgm:t>
    </dgm:pt>
    <dgm:pt modelId="{60C6E32D-F452-43F4-8370-EC527450F79E}">
      <dgm:prSet/>
      <dgm:spPr/>
      <dgm:t>
        <a:bodyPr/>
        <a:lstStyle/>
        <a:p>
          <a:r>
            <a:rPr lang="en-ZA" dirty="0"/>
            <a:t>Performance Reports</a:t>
          </a:r>
        </a:p>
      </dgm:t>
    </dgm:pt>
    <dgm:pt modelId="{3C076C34-5320-43A6-8220-D280A9909744}" type="parTrans" cxnId="{7A435399-DA1B-4F3E-8BF6-B27E3B21DA40}">
      <dgm:prSet/>
      <dgm:spPr/>
      <dgm:t>
        <a:bodyPr/>
        <a:lstStyle/>
        <a:p>
          <a:endParaRPr lang="en-ZA"/>
        </a:p>
      </dgm:t>
    </dgm:pt>
    <dgm:pt modelId="{CB63657F-D7C8-49E7-9610-38C6C95B4619}" type="sibTrans" cxnId="{7A435399-DA1B-4F3E-8BF6-B27E3B21DA40}">
      <dgm:prSet/>
      <dgm:spPr/>
      <dgm:t>
        <a:bodyPr/>
        <a:lstStyle/>
        <a:p>
          <a:endParaRPr lang="en-ZA"/>
        </a:p>
      </dgm:t>
    </dgm:pt>
    <dgm:pt modelId="{DCDA9E85-D9CD-4735-8D6F-3D9254A7D77C}" type="pres">
      <dgm:prSet presAssocID="{E85F06A0-FEF8-4A67-9B63-87CA25253450}" presName="diagram" presStyleCnt="0">
        <dgm:presLayoutVars>
          <dgm:dir/>
          <dgm:resizeHandles val="exact"/>
        </dgm:presLayoutVars>
      </dgm:prSet>
      <dgm:spPr/>
    </dgm:pt>
    <dgm:pt modelId="{30773374-CBCC-4360-80D0-D5051AF3A2E6}" type="pres">
      <dgm:prSet presAssocID="{7C242839-A7F6-4BC9-AE95-C55A34F19079}" presName="node" presStyleLbl="node1" presStyleIdx="0" presStyleCnt="12">
        <dgm:presLayoutVars>
          <dgm:bulletEnabled val="1"/>
        </dgm:presLayoutVars>
      </dgm:prSet>
      <dgm:spPr/>
      <dgm:t>
        <a:bodyPr/>
        <a:lstStyle/>
        <a:p>
          <a:endParaRPr lang="en-ZA"/>
        </a:p>
      </dgm:t>
    </dgm:pt>
    <dgm:pt modelId="{D2A538BE-E2EB-4FAD-BD6A-E66862EC4372}" type="pres">
      <dgm:prSet presAssocID="{92F887FD-8BAB-423F-8080-AF64945491E3}" presName="sibTrans" presStyleCnt="0"/>
      <dgm:spPr/>
    </dgm:pt>
    <dgm:pt modelId="{0FE819E0-82D3-41BC-9F8B-C97F72578576}" type="pres">
      <dgm:prSet presAssocID="{3A0013C4-243E-4E4A-8055-FA8F305D05F6}" presName="node" presStyleLbl="node1" presStyleIdx="1" presStyleCnt="12">
        <dgm:presLayoutVars>
          <dgm:bulletEnabled val="1"/>
        </dgm:presLayoutVars>
      </dgm:prSet>
      <dgm:spPr/>
      <dgm:t>
        <a:bodyPr/>
        <a:lstStyle/>
        <a:p>
          <a:endParaRPr lang="en-ZA"/>
        </a:p>
      </dgm:t>
    </dgm:pt>
    <dgm:pt modelId="{D8BA4018-4307-4224-80F2-02BF7D68E70C}" type="pres">
      <dgm:prSet presAssocID="{1AB252C3-0E57-4BD0-B802-3C5A650E8AE8}" presName="sibTrans" presStyleCnt="0"/>
      <dgm:spPr/>
    </dgm:pt>
    <dgm:pt modelId="{AB9CB608-003A-4380-AEF9-86F4718851C1}" type="pres">
      <dgm:prSet presAssocID="{E79D02FC-F7E5-4D0C-B00B-8CFC887FB90B}" presName="node" presStyleLbl="node1" presStyleIdx="2" presStyleCnt="12" custLinFactNeighborX="655" custLinFactNeighborY="1106">
        <dgm:presLayoutVars>
          <dgm:bulletEnabled val="1"/>
        </dgm:presLayoutVars>
      </dgm:prSet>
      <dgm:spPr/>
      <dgm:t>
        <a:bodyPr/>
        <a:lstStyle/>
        <a:p>
          <a:endParaRPr lang="en-ZA"/>
        </a:p>
      </dgm:t>
    </dgm:pt>
    <dgm:pt modelId="{7724FCE4-AAF2-42AA-8FED-9AB7CCC2362F}" type="pres">
      <dgm:prSet presAssocID="{4D7594F3-52ED-4C10-975E-65BD97389C87}" presName="sibTrans" presStyleCnt="0"/>
      <dgm:spPr/>
    </dgm:pt>
    <dgm:pt modelId="{A5FA7343-865C-4080-82BC-674737814842}" type="pres">
      <dgm:prSet presAssocID="{03BE8AA4-4195-4FD6-A648-E10D6AC52860}" presName="node" presStyleLbl="node1" presStyleIdx="3" presStyleCnt="12">
        <dgm:presLayoutVars>
          <dgm:bulletEnabled val="1"/>
        </dgm:presLayoutVars>
      </dgm:prSet>
      <dgm:spPr/>
      <dgm:t>
        <a:bodyPr/>
        <a:lstStyle/>
        <a:p>
          <a:endParaRPr lang="en-ZA"/>
        </a:p>
      </dgm:t>
    </dgm:pt>
    <dgm:pt modelId="{6FD0C171-19C8-465F-9480-E8D4003A540B}" type="pres">
      <dgm:prSet presAssocID="{5AAEFA6A-20D3-462D-BDC4-0EB438813D24}" presName="sibTrans" presStyleCnt="0"/>
      <dgm:spPr/>
    </dgm:pt>
    <dgm:pt modelId="{3E179D95-0EF7-4E90-96E4-9545973D3DA8}" type="pres">
      <dgm:prSet presAssocID="{5097798A-B242-4F96-B8F9-622D73FA433F}" presName="node" presStyleLbl="node1" presStyleIdx="4" presStyleCnt="12">
        <dgm:presLayoutVars>
          <dgm:bulletEnabled val="1"/>
        </dgm:presLayoutVars>
      </dgm:prSet>
      <dgm:spPr/>
      <dgm:t>
        <a:bodyPr/>
        <a:lstStyle/>
        <a:p>
          <a:endParaRPr lang="en-ZA"/>
        </a:p>
      </dgm:t>
    </dgm:pt>
    <dgm:pt modelId="{17FD07BA-AA78-485F-80E8-BF6225373CEA}" type="pres">
      <dgm:prSet presAssocID="{3D7BDD68-9A83-4FA1-9879-61813870D57E}" presName="sibTrans" presStyleCnt="0"/>
      <dgm:spPr/>
    </dgm:pt>
    <dgm:pt modelId="{EFAE642E-CD85-494A-A331-DE13DA4EADBB}" type="pres">
      <dgm:prSet presAssocID="{60C6E32D-F452-43F4-8370-EC527450F79E}" presName="node" presStyleLbl="node1" presStyleIdx="5" presStyleCnt="12">
        <dgm:presLayoutVars>
          <dgm:bulletEnabled val="1"/>
        </dgm:presLayoutVars>
      </dgm:prSet>
      <dgm:spPr/>
      <dgm:t>
        <a:bodyPr/>
        <a:lstStyle/>
        <a:p>
          <a:endParaRPr lang="en-ZA"/>
        </a:p>
      </dgm:t>
    </dgm:pt>
    <dgm:pt modelId="{BF8AF1D8-6E3C-4D4B-87FF-18F85A4A86AA}" type="pres">
      <dgm:prSet presAssocID="{CB63657F-D7C8-49E7-9610-38C6C95B4619}" presName="sibTrans" presStyleCnt="0"/>
      <dgm:spPr/>
    </dgm:pt>
    <dgm:pt modelId="{59E180D4-0F81-46B1-866E-F92C23904B79}" type="pres">
      <dgm:prSet presAssocID="{A2A42FD5-1865-44B0-9504-81B832FCDA94}" presName="node" presStyleLbl="node1" presStyleIdx="6" presStyleCnt="12">
        <dgm:presLayoutVars>
          <dgm:bulletEnabled val="1"/>
        </dgm:presLayoutVars>
      </dgm:prSet>
      <dgm:spPr/>
      <dgm:t>
        <a:bodyPr/>
        <a:lstStyle/>
        <a:p>
          <a:endParaRPr lang="en-ZA"/>
        </a:p>
      </dgm:t>
    </dgm:pt>
    <dgm:pt modelId="{64A01BCC-8C1F-42FB-BA09-B09809017D61}" type="pres">
      <dgm:prSet presAssocID="{7C5213AB-F7B1-4E1F-B121-BD2583C56FA1}" presName="sibTrans" presStyleCnt="0"/>
      <dgm:spPr/>
    </dgm:pt>
    <dgm:pt modelId="{6F74EC35-7338-4A75-AC33-EDA213D7F155}" type="pres">
      <dgm:prSet presAssocID="{3CF1BD95-D2E8-4C23-AA3D-3F557FB8ABBF}" presName="node" presStyleLbl="node1" presStyleIdx="7" presStyleCnt="12">
        <dgm:presLayoutVars>
          <dgm:bulletEnabled val="1"/>
        </dgm:presLayoutVars>
      </dgm:prSet>
      <dgm:spPr/>
      <dgm:t>
        <a:bodyPr/>
        <a:lstStyle/>
        <a:p>
          <a:endParaRPr lang="en-ZA"/>
        </a:p>
      </dgm:t>
    </dgm:pt>
    <dgm:pt modelId="{8F098FE4-10FE-4D6D-90BF-DD57BB6270DC}" type="pres">
      <dgm:prSet presAssocID="{C4C4952E-4B30-4A58-85F2-401FE495D89D}" presName="sibTrans" presStyleCnt="0"/>
      <dgm:spPr/>
    </dgm:pt>
    <dgm:pt modelId="{0BC79968-C61A-4785-B042-11F6F7F9A38E}" type="pres">
      <dgm:prSet presAssocID="{EC298FCD-3F18-4AF2-8E13-41A70C184624}" presName="node" presStyleLbl="node1" presStyleIdx="8" presStyleCnt="12">
        <dgm:presLayoutVars>
          <dgm:bulletEnabled val="1"/>
        </dgm:presLayoutVars>
      </dgm:prSet>
      <dgm:spPr/>
      <dgm:t>
        <a:bodyPr/>
        <a:lstStyle/>
        <a:p>
          <a:endParaRPr lang="en-ZA"/>
        </a:p>
      </dgm:t>
    </dgm:pt>
    <dgm:pt modelId="{D44D5757-E59F-474A-8751-12323D849E4A}" type="pres">
      <dgm:prSet presAssocID="{1180375D-B863-45D6-B957-926293D5647C}" presName="sibTrans" presStyleCnt="0"/>
      <dgm:spPr/>
    </dgm:pt>
    <dgm:pt modelId="{ADB0A0DD-4C52-488C-B137-C43104526F5B}" type="pres">
      <dgm:prSet presAssocID="{B6416953-0862-490F-919E-552E96551EC8}" presName="node" presStyleLbl="node1" presStyleIdx="9" presStyleCnt="12">
        <dgm:presLayoutVars>
          <dgm:bulletEnabled val="1"/>
        </dgm:presLayoutVars>
      </dgm:prSet>
      <dgm:spPr/>
      <dgm:t>
        <a:bodyPr/>
        <a:lstStyle/>
        <a:p>
          <a:endParaRPr lang="en-ZA"/>
        </a:p>
      </dgm:t>
    </dgm:pt>
    <dgm:pt modelId="{A35F78FC-4854-43E8-A77B-7F02FA49A5CB}" type="pres">
      <dgm:prSet presAssocID="{2C148819-FF6F-42D9-AED4-1A681FDB263D}" presName="sibTrans" presStyleCnt="0"/>
      <dgm:spPr/>
    </dgm:pt>
    <dgm:pt modelId="{B3644938-5995-4AF4-8FB2-416BF72A00D1}" type="pres">
      <dgm:prSet presAssocID="{4980186D-42FC-47F3-98B5-22E4598DCA27}" presName="node" presStyleLbl="node1" presStyleIdx="10" presStyleCnt="12">
        <dgm:presLayoutVars>
          <dgm:bulletEnabled val="1"/>
        </dgm:presLayoutVars>
      </dgm:prSet>
      <dgm:spPr/>
      <dgm:t>
        <a:bodyPr/>
        <a:lstStyle/>
        <a:p>
          <a:endParaRPr lang="en-ZA"/>
        </a:p>
      </dgm:t>
    </dgm:pt>
    <dgm:pt modelId="{15633A39-65D2-491C-A814-71290ACFD668}" type="pres">
      <dgm:prSet presAssocID="{AF044D3D-A29D-4ACC-BC6E-C524934C97AC}" presName="sibTrans" presStyleCnt="0"/>
      <dgm:spPr/>
    </dgm:pt>
    <dgm:pt modelId="{94173A1A-4416-466B-A22E-6CC382D8CB26}" type="pres">
      <dgm:prSet presAssocID="{03880A9C-82E4-4C67-A818-CD51349683F4}" presName="node" presStyleLbl="node1" presStyleIdx="11" presStyleCnt="12">
        <dgm:presLayoutVars>
          <dgm:bulletEnabled val="1"/>
        </dgm:presLayoutVars>
      </dgm:prSet>
      <dgm:spPr/>
      <dgm:t>
        <a:bodyPr/>
        <a:lstStyle/>
        <a:p>
          <a:endParaRPr lang="en-ZA"/>
        </a:p>
      </dgm:t>
    </dgm:pt>
  </dgm:ptLst>
  <dgm:cxnLst>
    <dgm:cxn modelId="{E172570A-C5F3-40AA-BA44-3826398A7804}" srcId="{E85F06A0-FEF8-4A67-9B63-87CA25253450}" destId="{A2A42FD5-1865-44B0-9504-81B832FCDA94}" srcOrd="6" destOrd="0" parTransId="{472ABB93-2191-4FA2-B403-40E0B7AB4B3C}" sibTransId="{7C5213AB-F7B1-4E1F-B121-BD2583C56FA1}"/>
    <dgm:cxn modelId="{15DE7F56-AB95-4E5C-B9A1-C1662536806C}" srcId="{E85F06A0-FEF8-4A67-9B63-87CA25253450}" destId="{7C242839-A7F6-4BC9-AE95-C55A34F19079}" srcOrd="0" destOrd="0" parTransId="{F9B847EB-B5EA-45B8-9246-F9495CAD8FA4}" sibTransId="{92F887FD-8BAB-423F-8080-AF64945491E3}"/>
    <dgm:cxn modelId="{7378E59E-3016-4EE5-9293-D7DBD71AE3EF}" srcId="{E85F06A0-FEF8-4A67-9B63-87CA25253450}" destId="{E79D02FC-F7E5-4D0C-B00B-8CFC887FB90B}" srcOrd="2" destOrd="0" parTransId="{BCF795F0-88E7-478F-8456-0471B32423FE}" sibTransId="{4D7594F3-52ED-4C10-975E-65BD97389C87}"/>
    <dgm:cxn modelId="{391E56A5-DE64-42FB-9A77-5166BCEE813A}" srcId="{E85F06A0-FEF8-4A67-9B63-87CA25253450}" destId="{B6416953-0862-490F-919E-552E96551EC8}" srcOrd="9" destOrd="0" parTransId="{43FD6A41-01B5-42F0-95FB-7D755064E0D9}" sibTransId="{2C148819-FF6F-42D9-AED4-1A681FDB263D}"/>
    <dgm:cxn modelId="{BAF641ED-61AF-4316-858B-2FEE83B3C78A}" srcId="{E85F06A0-FEF8-4A67-9B63-87CA25253450}" destId="{03880A9C-82E4-4C67-A818-CD51349683F4}" srcOrd="11" destOrd="0" parTransId="{EF7AE19A-09A2-4BEE-A5A3-FC321A812B25}" sibTransId="{4BE0B508-397E-4693-98C4-B730CFF404DB}"/>
    <dgm:cxn modelId="{0F9E0FB3-1193-4D08-9445-43004FFC8400}" type="presOf" srcId="{03880A9C-82E4-4C67-A818-CD51349683F4}" destId="{94173A1A-4416-466B-A22E-6CC382D8CB26}" srcOrd="0" destOrd="0" presId="urn:microsoft.com/office/officeart/2005/8/layout/default#1"/>
    <dgm:cxn modelId="{94471111-E078-444F-BFE4-3B78DDE39301}" type="presOf" srcId="{E79D02FC-F7E5-4D0C-B00B-8CFC887FB90B}" destId="{AB9CB608-003A-4380-AEF9-86F4718851C1}" srcOrd="0" destOrd="0" presId="urn:microsoft.com/office/officeart/2005/8/layout/default#1"/>
    <dgm:cxn modelId="{8D52A7EE-5601-4ED1-93A8-2AFB70DF675D}" type="presOf" srcId="{EC298FCD-3F18-4AF2-8E13-41A70C184624}" destId="{0BC79968-C61A-4785-B042-11F6F7F9A38E}" srcOrd="0" destOrd="0" presId="urn:microsoft.com/office/officeart/2005/8/layout/default#1"/>
    <dgm:cxn modelId="{69FEC195-C12E-4D93-9200-432600B128B4}" type="presOf" srcId="{3CF1BD95-D2E8-4C23-AA3D-3F557FB8ABBF}" destId="{6F74EC35-7338-4A75-AC33-EDA213D7F155}" srcOrd="0" destOrd="0" presId="urn:microsoft.com/office/officeart/2005/8/layout/default#1"/>
    <dgm:cxn modelId="{04DF818B-B38A-4A15-9285-5495DB599995}" type="presOf" srcId="{4980186D-42FC-47F3-98B5-22E4598DCA27}" destId="{B3644938-5995-4AF4-8FB2-416BF72A00D1}" srcOrd="0" destOrd="0" presId="urn:microsoft.com/office/officeart/2005/8/layout/default#1"/>
    <dgm:cxn modelId="{7A435399-DA1B-4F3E-8BF6-B27E3B21DA40}" srcId="{E85F06A0-FEF8-4A67-9B63-87CA25253450}" destId="{60C6E32D-F452-43F4-8370-EC527450F79E}" srcOrd="5" destOrd="0" parTransId="{3C076C34-5320-43A6-8220-D280A9909744}" sibTransId="{CB63657F-D7C8-49E7-9610-38C6C95B4619}"/>
    <dgm:cxn modelId="{F4A91FC7-6EAF-47DF-9C6B-9B8182795DFE}" type="presOf" srcId="{03BE8AA4-4195-4FD6-A648-E10D6AC52860}" destId="{A5FA7343-865C-4080-82BC-674737814842}" srcOrd="0" destOrd="0" presId="urn:microsoft.com/office/officeart/2005/8/layout/default#1"/>
    <dgm:cxn modelId="{EDCAAC03-BE9A-4A37-9E34-0290D5F054D7}" type="presOf" srcId="{7C242839-A7F6-4BC9-AE95-C55A34F19079}" destId="{30773374-CBCC-4360-80D0-D5051AF3A2E6}" srcOrd="0" destOrd="0" presId="urn:microsoft.com/office/officeart/2005/8/layout/default#1"/>
    <dgm:cxn modelId="{C7E28F2B-5770-4C97-945A-1F85C649E770}" srcId="{E85F06A0-FEF8-4A67-9B63-87CA25253450}" destId="{EC298FCD-3F18-4AF2-8E13-41A70C184624}" srcOrd="8" destOrd="0" parTransId="{95AF8447-5116-4C02-9A8B-5C8F91B1AD61}" sibTransId="{1180375D-B863-45D6-B957-926293D5647C}"/>
    <dgm:cxn modelId="{881FCF1B-546A-4F84-B771-FD128A804586}" type="presOf" srcId="{5097798A-B242-4F96-B8F9-622D73FA433F}" destId="{3E179D95-0EF7-4E90-96E4-9545973D3DA8}" srcOrd="0" destOrd="0" presId="urn:microsoft.com/office/officeart/2005/8/layout/default#1"/>
    <dgm:cxn modelId="{5AA738E9-1F6A-4535-9EBE-91642E4BDE8D}" type="presOf" srcId="{B6416953-0862-490F-919E-552E96551EC8}" destId="{ADB0A0DD-4C52-488C-B137-C43104526F5B}" srcOrd="0" destOrd="0" presId="urn:microsoft.com/office/officeart/2005/8/layout/default#1"/>
    <dgm:cxn modelId="{9185446A-46EF-404E-BCF4-26D22B880D6D}" srcId="{E85F06A0-FEF8-4A67-9B63-87CA25253450}" destId="{03BE8AA4-4195-4FD6-A648-E10D6AC52860}" srcOrd="3" destOrd="0" parTransId="{C3EB37EE-F77B-4DEA-9A2C-8B6A170A7A92}" sibTransId="{5AAEFA6A-20D3-462D-BDC4-0EB438813D24}"/>
    <dgm:cxn modelId="{68EE1375-8700-413C-821F-ED9A077CA1F1}" type="presOf" srcId="{3A0013C4-243E-4E4A-8055-FA8F305D05F6}" destId="{0FE819E0-82D3-41BC-9F8B-C97F72578576}" srcOrd="0" destOrd="0" presId="urn:microsoft.com/office/officeart/2005/8/layout/default#1"/>
    <dgm:cxn modelId="{C71D4D73-0720-4D38-88F1-4C7008D74A4E}" type="presOf" srcId="{A2A42FD5-1865-44B0-9504-81B832FCDA94}" destId="{59E180D4-0F81-46B1-866E-F92C23904B79}" srcOrd="0" destOrd="0" presId="urn:microsoft.com/office/officeart/2005/8/layout/default#1"/>
    <dgm:cxn modelId="{30C85AA6-2D84-45E0-9119-D05B846718DE}" srcId="{E85F06A0-FEF8-4A67-9B63-87CA25253450}" destId="{3CF1BD95-D2E8-4C23-AA3D-3F557FB8ABBF}" srcOrd="7" destOrd="0" parTransId="{55FC63AF-9E12-4B45-AE99-DBF7B391FBB1}" sibTransId="{C4C4952E-4B30-4A58-85F2-401FE495D89D}"/>
    <dgm:cxn modelId="{DB2B2A07-2342-484C-B3D4-14688732075B}" type="presOf" srcId="{60C6E32D-F452-43F4-8370-EC527450F79E}" destId="{EFAE642E-CD85-494A-A331-DE13DA4EADBB}" srcOrd="0" destOrd="0" presId="urn:microsoft.com/office/officeart/2005/8/layout/default#1"/>
    <dgm:cxn modelId="{588ADBDF-1E59-451E-AD3D-6E87F0F3C7E8}" srcId="{E85F06A0-FEF8-4A67-9B63-87CA25253450}" destId="{4980186D-42FC-47F3-98B5-22E4598DCA27}" srcOrd="10" destOrd="0" parTransId="{A6CD4ADA-CC6F-41D1-938E-A6AF9D3EE824}" sibTransId="{AF044D3D-A29D-4ACC-BC6E-C524934C97AC}"/>
    <dgm:cxn modelId="{B5247F15-D04C-4F0A-BB61-67F504F49B9F}" srcId="{E85F06A0-FEF8-4A67-9B63-87CA25253450}" destId="{3A0013C4-243E-4E4A-8055-FA8F305D05F6}" srcOrd="1" destOrd="0" parTransId="{D461F0DA-4E62-4BA0-950C-FB4A2D81C0F2}" sibTransId="{1AB252C3-0E57-4BD0-B802-3C5A650E8AE8}"/>
    <dgm:cxn modelId="{72C146F0-DAFE-4194-9245-9B7376C68807}" type="presOf" srcId="{E85F06A0-FEF8-4A67-9B63-87CA25253450}" destId="{DCDA9E85-D9CD-4735-8D6F-3D9254A7D77C}" srcOrd="0" destOrd="0" presId="urn:microsoft.com/office/officeart/2005/8/layout/default#1"/>
    <dgm:cxn modelId="{79BBB875-AC77-4FF4-BFA3-CAE072437043}" srcId="{E85F06A0-FEF8-4A67-9B63-87CA25253450}" destId="{5097798A-B242-4F96-B8F9-622D73FA433F}" srcOrd="4" destOrd="0" parTransId="{4AE92025-2FD3-40D4-957D-3208A9133FDC}" sibTransId="{3D7BDD68-9A83-4FA1-9879-61813870D57E}"/>
    <dgm:cxn modelId="{24FC0700-7B7C-4B7F-B152-6390BC810EAF}" type="presParOf" srcId="{DCDA9E85-D9CD-4735-8D6F-3D9254A7D77C}" destId="{30773374-CBCC-4360-80D0-D5051AF3A2E6}" srcOrd="0" destOrd="0" presId="urn:microsoft.com/office/officeart/2005/8/layout/default#1"/>
    <dgm:cxn modelId="{86134931-0443-4780-9B7B-FB1EF080A4A6}" type="presParOf" srcId="{DCDA9E85-D9CD-4735-8D6F-3D9254A7D77C}" destId="{D2A538BE-E2EB-4FAD-BD6A-E66862EC4372}" srcOrd="1" destOrd="0" presId="urn:microsoft.com/office/officeart/2005/8/layout/default#1"/>
    <dgm:cxn modelId="{A4876051-38AF-4515-B6A7-866F5487FCFB}" type="presParOf" srcId="{DCDA9E85-D9CD-4735-8D6F-3D9254A7D77C}" destId="{0FE819E0-82D3-41BC-9F8B-C97F72578576}" srcOrd="2" destOrd="0" presId="urn:microsoft.com/office/officeart/2005/8/layout/default#1"/>
    <dgm:cxn modelId="{450F8F75-CEE3-46F3-AB5E-3E78BB1F71F3}" type="presParOf" srcId="{DCDA9E85-D9CD-4735-8D6F-3D9254A7D77C}" destId="{D8BA4018-4307-4224-80F2-02BF7D68E70C}" srcOrd="3" destOrd="0" presId="urn:microsoft.com/office/officeart/2005/8/layout/default#1"/>
    <dgm:cxn modelId="{C340B6AD-F867-4D05-BCD7-49C2BD518F2F}" type="presParOf" srcId="{DCDA9E85-D9CD-4735-8D6F-3D9254A7D77C}" destId="{AB9CB608-003A-4380-AEF9-86F4718851C1}" srcOrd="4" destOrd="0" presId="urn:microsoft.com/office/officeart/2005/8/layout/default#1"/>
    <dgm:cxn modelId="{BC8DA723-6C17-4ED6-8F26-733175A7263C}" type="presParOf" srcId="{DCDA9E85-D9CD-4735-8D6F-3D9254A7D77C}" destId="{7724FCE4-AAF2-42AA-8FED-9AB7CCC2362F}" srcOrd="5" destOrd="0" presId="urn:microsoft.com/office/officeart/2005/8/layout/default#1"/>
    <dgm:cxn modelId="{855B7025-9D08-42AD-A97D-47550343E222}" type="presParOf" srcId="{DCDA9E85-D9CD-4735-8D6F-3D9254A7D77C}" destId="{A5FA7343-865C-4080-82BC-674737814842}" srcOrd="6" destOrd="0" presId="urn:microsoft.com/office/officeart/2005/8/layout/default#1"/>
    <dgm:cxn modelId="{DB60B35C-6583-4690-94A9-7EDB8776E5C9}" type="presParOf" srcId="{DCDA9E85-D9CD-4735-8D6F-3D9254A7D77C}" destId="{6FD0C171-19C8-465F-9480-E8D4003A540B}" srcOrd="7" destOrd="0" presId="urn:microsoft.com/office/officeart/2005/8/layout/default#1"/>
    <dgm:cxn modelId="{0F2E6F55-FB6F-4A63-A8A6-1F062A148757}" type="presParOf" srcId="{DCDA9E85-D9CD-4735-8D6F-3D9254A7D77C}" destId="{3E179D95-0EF7-4E90-96E4-9545973D3DA8}" srcOrd="8" destOrd="0" presId="urn:microsoft.com/office/officeart/2005/8/layout/default#1"/>
    <dgm:cxn modelId="{D31A22F6-420B-4C87-88BC-54727B75F47D}" type="presParOf" srcId="{DCDA9E85-D9CD-4735-8D6F-3D9254A7D77C}" destId="{17FD07BA-AA78-485F-80E8-BF6225373CEA}" srcOrd="9" destOrd="0" presId="urn:microsoft.com/office/officeart/2005/8/layout/default#1"/>
    <dgm:cxn modelId="{DF1A0022-0BE2-4BFA-BE33-8EDA28E9C796}" type="presParOf" srcId="{DCDA9E85-D9CD-4735-8D6F-3D9254A7D77C}" destId="{EFAE642E-CD85-494A-A331-DE13DA4EADBB}" srcOrd="10" destOrd="0" presId="urn:microsoft.com/office/officeart/2005/8/layout/default#1"/>
    <dgm:cxn modelId="{4A91352D-DDBC-49BC-8A02-D3A8972DDAA9}" type="presParOf" srcId="{DCDA9E85-D9CD-4735-8D6F-3D9254A7D77C}" destId="{BF8AF1D8-6E3C-4D4B-87FF-18F85A4A86AA}" srcOrd="11" destOrd="0" presId="urn:microsoft.com/office/officeart/2005/8/layout/default#1"/>
    <dgm:cxn modelId="{919A82DF-9789-4FF6-A699-9697195FB404}" type="presParOf" srcId="{DCDA9E85-D9CD-4735-8D6F-3D9254A7D77C}" destId="{59E180D4-0F81-46B1-866E-F92C23904B79}" srcOrd="12" destOrd="0" presId="urn:microsoft.com/office/officeart/2005/8/layout/default#1"/>
    <dgm:cxn modelId="{90D502EB-75EC-48F5-9652-F8442A37EF7C}" type="presParOf" srcId="{DCDA9E85-D9CD-4735-8D6F-3D9254A7D77C}" destId="{64A01BCC-8C1F-42FB-BA09-B09809017D61}" srcOrd="13" destOrd="0" presId="urn:microsoft.com/office/officeart/2005/8/layout/default#1"/>
    <dgm:cxn modelId="{E12BADCF-6ED3-4107-9BA9-E4A6269C8F26}" type="presParOf" srcId="{DCDA9E85-D9CD-4735-8D6F-3D9254A7D77C}" destId="{6F74EC35-7338-4A75-AC33-EDA213D7F155}" srcOrd="14" destOrd="0" presId="urn:microsoft.com/office/officeart/2005/8/layout/default#1"/>
    <dgm:cxn modelId="{AEEB66F9-902B-4616-B921-3FBD6D829808}" type="presParOf" srcId="{DCDA9E85-D9CD-4735-8D6F-3D9254A7D77C}" destId="{8F098FE4-10FE-4D6D-90BF-DD57BB6270DC}" srcOrd="15" destOrd="0" presId="urn:microsoft.com/office/officeart/2005/8/layout/default#1"/>
    <dgm:cxn modelId="{55A64FFF-77F1-4B0D-8A73-772DA9B2291E}" type="presParOf" srcId="{DCDA9E85-D9CD-4735-8D6F-3D9254A7D77C}" destId="{0BC79968-C61A-4785-B042-11F6F7F9A38E}" srcOrd="16" destOrd="0" presId="urn:microsoft.com/office/officeart/2005/8/layout/default#1"/>
    <dgm:cxn modelId="{113589EE-14EC-4BF9-9EEC-C53F16CB0FAA}" type="presParOf" srcId="{DCDA9E85-D9CD-4735-8D6F-3D9254A7D77C}" destId="{D44D5757-E59F-474A-8751-12323D849E4A}" srcOrd="17" destOrd="0" presId="urn:microsoft.com/office/officeart/2005/8/layout/default#1"/>
    <dgm:cxn modelId="{2E0CCCF8-559A-4308-80A5-B6706D93FA06}" type="presParOf" srcId="{DCDA9E85-D9CD-4735-8D6F-3D9254A7D77C}" destId="{ADB0A0DD-4C52-488C-B137-C43104526F5B}" srcOrd="18" destOrd="0" presId="urn:microsoft.com/office/officeart/2005/8/layout/default#1"/>
    <dgm:cxn modelId="{9B24EBBC-0853-4364-AB68-D3E7A12C9BE6}" type="presParOf" srcId="{DCDA9E85-D9CD-4735-8D6F-3D9254A7D77C}" destId="{A35F78FC-4854-43E8-A77B-7F02FA49A5CB}" srcOrd="19" destOrd="0" presId="urn:microsoft.com/office/officeart/2005/8/layout/default#1"/>
    <dgm:cxn modelId="{DD19FAA6-8ED1-4DDF-BC3D-F4DBC4770C5B}" type="presParOf" srcId="{DCDA9E85-D9CD-4735-8D6F-3D9254A7D77C}" destId="{B3644938-5995-4AF4-8FB2-416BF72A00D1}" srcOrd="20" destOrd="0" presId="urn:microsoft.com/office/officeart/2005/8/layout/default#1"/>
    <dgm:cxn modelId="{6F85B98E-CAF1-4451-A602-A79E1F329E54}" type="presParOf" srcId="{DCDA9E85-D9CD-4735-8D6F-3D9254A7D77C}" destId="{15633A39-65D2-491C-A814-71290ACFD668}" srcOrd="21" destOrd="0" presId="urn:microsoft.com/office/officeart/2005/8/layout/default#1"/>
    <dgm:cxn modelId="{BF8B48C8-3439-433F-B135-2E193A55110F}" type="presParOf" srcId="{DCDA9E85-D9CD-4735-8D6F-3D9254A7D77C}" destId="{94173A1A-4416-466B-A22E-6CC382D8CB26}" srcOrd="22"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CD1CFB-0A7F-427D-9284-28172E5C519D}" type="doc">
      <dgm:prSet loTypeId="urn:microsoft.com/office/officeart/2005/8/layout/venn3" loCatId="relationship" qsTypeId="urn:microsoft.com/office/officeart/2005/8/quickstyle/3d2" qsCatId="3D" csTypeId="urn:microsoft.com/office/officeart/2005/8/colors/accent1_2#2" csCatId="accent1" phldr="1"/>
      <dgm:spPr/>
      <dgm:t>
        <a:bodyPr/>
        <a:lstStyle/>
        <a:p>
          <a:endParaRPr lang="en-ZA"/>
        </a:p>
      </dgm:t>
    </dgm:pt>
    <dgm:pt modelId="{18D56FC0-0ED5-446F-855E-671DEE6E4A77}">
      <dgm:prSet custT="1"/>
      <dgm:spPr/>
      <dgm:t>
        <a:bodyPr/>
        <a:lstStyle/>
        <a:p>
          <a:r>
            <a:rPr lang="en-ZA" sz="900" dirty="0">
              <a:latin typeface="Arial" pitchFamily="34" charset="0"/>
              <a:cs typeface="Arial" pitchFamily="34" charset="0"/>
            </a:rPr>
            <a:t>Occupational Health and Safety Act</a:t>
          </a:r>
        </a:p>
      </dgm:t>
    </dgm:pt>
    <dgm:pt modelId="{C02275DF-DA55-4828-BABA-D59A3E60BDE4}" type="parTrans" cxnId="{D0A3B438-F60D-46FA-B8DC-EEFF33B96D5F}">
      <dgm:prSet/>
      <dgm:spPr/>
      <dgm:t>
        <a:bodyPr/>
        <a:lstStyle/>
        <a:p>
          <a:endParaRPr lang="en-ZA" sz="3200">
            <a:latin typeface="Arial" pitchFamily="34" charset="0"/>
            <a:cs typeface="Arial" pitchFamily="34" charset="0"/>
          </a:endParaRPr>
        </a:p>
      </dgm:t>
    </dgm:pt>
    <dgm:pt modelId="{AF40F577-EEA9-488E-96D8-905174D65BFD}" type="sibTrans" cxnId="{D0A3B438-F60D-46FA-B8DC-EEFF33B96D5F}">
      <dgm:prSet/>
      <dgm:spPr/>
      <dgm:t>
        <a:bodyPr/>
        <a:lstStyle/>
        <a:p>
          <a:endParaRPr lang="en-ZA" sz="3200">
            <a:latin typeface="Arial" pitchFamily="34" charset="0"/>
            <a:cs typeface="Arial" pitchFamily="34" charset="0"/>
          </a:endParaRPr>
        </a:p>
      </dgm:t>
    </dgm:pt>
    <dgm:pt modelId="{D0BA49AA-B04C-4CB8-8FA7-7ACA7E22352C}">
      <dgm:prSet custT="1"/>
      <dgm:spPr/>
      <dgm:t>
        <a:bodyPr/>
        <a:lstStyle/>
        <a:p>
          <a:r>
            <a:rPr lang="en-ZA" sz="1000">
              <a:latin typeface="Arial" pitchFamily="34" charset="0"/>
              <a:cs typeface="Arial" pitchFamily="34" charset="0"/>
            </a:rPr>
            <a:t>Public Service Act</a:t>
          </a:r>
        </a:p>
      </dgm:t>
    </dgm:pt>
    <dgm:pt modelId="{D363D9BF-EEE5-45AD-B91E-210952F786FD}" type="parTrans" cxnId="{928B3C24-4DB1-4CF5-872C-53AF6D3B0555}">
      <dgm:prSet/>
      <dgm:spPr/>
      <dgm:t>
        <a:bodyPr/>
        <a:lstStyle/>
        <a:p>
          <a:endParaRPr lang="en-ZA" sz="3200">
            <a:latin typeface="Arial" pitchFamily="34" charset="0"/>
            <a:cs typeface="Arial" pitchFamily="34" charset="0"/>
          </a:endParaRPr>
        </a:p>
      </dgm:t>
    </dgm:pt>
    <dgm:pt modelId="{E5A2EEB4-DECA-4247-A3C0-01ECE4B94C4D}" type="sibTrans" cxnId="{928B3C24-4DB1-4CF5-872C-53AF6D3B0555}">
      <dgm:prSet/>
      <dgm:spPr/>
      <dgm:t>
        <a:bodyPr/>
        <a:lstStyle/>
        <a:p>
          <a:endParaRPr lang="en-ZA" sz="3200">
            <a:latin typeface="Arial" pitchFamily="34" charset="0"/>
            <a:cs typeface="Arial" pitchFamily="34" charset="0"/>
          </a:endParaRPr>
        </a:p>
      </dgm:t>
    </dgm:pt>
    <dgm:pt modelId="{0C683C71-5610-4B88-82B1-E45CEF3E487F}">
      <dgm:prSet custT="1"/>
      <dgm:spPr/>
      <dgm:t>
        <a:bodyPr/>
        <a:lstStyle/>
        <a:p>
          <a:r>
            <a:rPr lang="en-ZA" sz="900" dirty="0">
              <a:latin typeface="Arial" pitchFamily="34" charset="0"/>
              <a:cs typeface="Arial" pitchFamily="34" charset="0"/>
            </a:rPr>
            <a:t>Public Finance Management Act</a:t>
          </a:r>
        </a:p>
      </dgm:t>
    </dgm:pt>
    <dgm:pt modelId="{7C767425-055B-4533-935C-AA5AC3111DA1}" type="parTrans" cxnId="{1FFF42CF-8FD3-4759-85B2-99D9A098CEDE}">
      <dgm:prSet/>
      <dgm:spPr/>
      <dgm:t>
        <a:bodyPr/>
        <a:lstStyle/>
        <a:p>
          <a:endParaRPr lang="en-ZA" sz="3200">
            <a:latin typeface="Arial" pitchFamily="34" charset="0"/>
            <a:cs typeface="Arial" pitchFamily="34" charset="0"/>
          </a:endParaRPr>
        </a:p>
      </dgm:t>
    </dgm:pt>
    <dgm:pt modelId="{59734A74-5593-4C11-82D1-856F983027FD}" type="sibTrans" cxnId="{1FFF42CF-8FD3-4759-85B2-99D9A098CEDE}">
      <dgm:prSet/>
      <dgm:spPr/>
      <dgm:t>
        <a:bodyPr/>
        <a:lstStyle/>
        <a:p>
          <a:endParaRPr lang="en-ZA" sz="3200">
            <a:latin typeface="Arial" pitchFamily="34" charset="0"/>
            <a:cs typeface="Arial" pitchFamily="34" charset="0"/>
          </a:endParaRPr>
        </a:p>
      </dgm:t>
    </dgm:pt>
    <dgm:pt modelId="{12CD9019-3B25-4DF4-9B98-A903E25A623E}">
      <dgm:prSet custT="1"/>
      <dgm:spPr/>
      <dgm:t>
        <a:bodyPr/>
        <a:lstStyle/>
        <a:p>
          <a:r>
            <a:rPr lang="en-ZA" sz="1000">
              <a:latin typeface="Arial" pitchFamily="34" charset="0"/>
              <a:cs typeface="Arial" pitchFamily="34" charset="0"/>
            </a:rPr>
            <a:t>Promotion of Access to Information Act</a:t>
          </a:r>
        </a:p>
      </dgm:t>
    </dgm:pt>
    <dgm:pt modelId="{BA863899-D932-4136-A5D4-B5A16F0FC43F}" type="parTrans" cxnId="{3FDF790B-56A3-4A26-801B-A55E2565CFD0}">
      <dgm:prSet/>
      <dgm:spPr/>
      <dgm:t>
        <a:bodyPr/>
        <a:lstStyle/>
        <a:p>
          <a:endParaRPr lang="en-ZA" sz="3200">
            <a:latin typeface="Arial" pitchFamily="34" charset="0"/>
            <a:cs typeface="Arial" pitchFamily="34" charset="0"/>
          </a:endParaRPr>
        </a:p>
      </dgm:t>
    </dgm:pt>
    <dgm:pt modelId="{78DFA64D-00F6-4DEB-B52E-9CE155C292A3}" type="sibTrans" cxnId="{3FDF790B-56A3-4A26-801B-A55E2565CFD0}">
      <dgm:prSet/>
      <dgm:spPr/>
      <dgm:t>
        <a:bodyPr/>
        <a:lstStyle/>
        <a:p>
          <a:endParaRPr lang="en-ZA" sz="3200">
            <a:latin typeface="Arial" pitchFamily="34" charset="0"/>
            <a:cs typeface="Arial" pitchFamily="34" charset="0"/>
          </a:endParaRPr>
        </a:p>
      </dgm:t>
    </dgm:pt>
    <dgm:pt modelId="{8FBA0E6D-D4AF-4472-B7CA-656D351D4340}">
      <dgm:prSet custT="1"/>
      <dgm:spPr/>
      <dgm:t>
        <a:bodyPr/>
        <a:lstStyle/>
        <a:p>
          <a:r>
            <a:rPr lang="en-ZA" sz="900" dirty="0">
              <a:latin typeface="Arial" pitchFamily="34" charset="0"/>
              <a:cs typeface="Arial" pitchFamily="34" charset="0"/>
            </a:rPr>
            <a:t>Preferential Procurement Policy Framework Act </a:t>
          </a:r>
        </a:p>
      </dgm:t>
    </dgm:pt>
    <dgm:pt modelId="{948A3811-E53B-436D-B06B-8291406B7C3F}" type="parTrans" cxnId="{93C0F92D-CA23-4550-A31A-83FB46B16044}">
      <dgm:prSet/>
      <dgm:spPr/>
      <dgm:t>
        <a:bodyPr/>
        <a:lstStyle/>
        <a:p>
          <a:endParaRPr lang="en-ZA" sz="3200">
            <a:latin typeface="Arial" pitchFamily="34" charset="0"/>
            <a:cs typeface="Arial" pitchFamily="34" charset="0"/>
          </a:endParaRPr>
        </a:p>
      </dgm:t>
    </dgm:pt>
    <dgm:pt modelId="{7AFFB0B2-0076-4D28-9252-C8FA9AD9315E}" type="sibTrans" cxnId="{93C0F92D-CA23-4550-A31A-83FB46B16044}">
      <dgm:prSet/>
      <dgm:spPr/>
      <dgm:t>
        <a:bodyPr/>
        <a:lstStyle/>
        <a:p>
          <a:endParaRPr lang="en-ZA" sz="3200">
            <a:latin typeface="Arial" pitchFamily="34" charset="0"/>
            <a:cs typeface="Arial" pitchFamily="34" charset="0"/>
          </a:endParaRPr>
        </a:p>
      </dgm:t>
    </dgm:pt>
    <dgm:pt modelId="{651761C5-6461-4971-8F32-30C15FB78DA0}">
      <dgm:prSet custT="1"/>
      <dgm:spPr/>
      <dgm:t>
        <a:bodyPr/>
        <a:lstStyle/>
        <a:p>
          <a:r>
            <a:rPr lang="en-ZA" sz="1000" dirty="0">
              <a:latin typeface="Arial" pitchFamily="34" charset="0"/>
              <a:cs typeface="Arial" pitchFamily="34" charset="0"/>
            </a:rPr>
            <a:t>Skills Develop. Act</a:t>
          </a:r>
        </a:p>
      </dgm:t>
    </dgm:pt>
    <dgm:pt modelId="{FFDF3F2E-5A44-45BA-B746-72F481D1D50D}" type="parTrans" cxnId="{E0AA23B7-3576-4865-873D-967CC19DD63B}">
      <dgm:prSet/>
      <dgm:spPr/>
      <dgm:t>
        <a:bodyPr/>
        <a:lstStyle/>
        <a:p>
          <a:endParaRPr lang="en-ZA" sz="3200">
            <a:latin typeface="Arial" pitchFamily="34" charset="0"/>
            <a:cs typeface="Arial" pitchFamily="34" charset="0"/>
          </a:endParaRPr>
        </a:p>
      </dgm:t>
    </dgm:pt>
    <dgm:pt modelId="{0AB07403-937E-4BA7-AE50-299A6709BEB3}" type="sibTrans" cxnId="{E0AA23B7-3576-4865-873D-967CC19DD63B}">
      <dgm:prSet/>
      <dgm:spPr/>
      <dgm:t>
        <a:bodyPr/>
        <a:lstStyle/>
        <a:p>
          <a:endParaRPr lang="en-ZA" sz="3200">
            <a:latin typeface="Arial" pitchFamily="34" charset="0"/>
            <a:cs typeface="Arial" pitchFamily="34" charset="0"/>
          </a:endParaRPr>
        </a:p>
      </dgm:t>
    </dgm:pt>
    <dgm:pt modelId="{C16AB96C-C7C7-4085-9B3E-4A2473565A20}">
      <dgm:prSet custT="1"/>
      <dgm:spPr/>
      <dgm:t>
        <a:bodyPr/>
        <a:lstStyle/>
        <a:p>
          <a:r>
            <a:rPr lang="en-ZA" sz="1000" dirty="0">
              <a:latin typeface="Arial" pitchFamily="34" charset="0"/>
              <a:cs typeface="Arial" pitchFamily="34" charset="0"/>
            </a:rPr>
            <a:t>Broad Based Black Economic Empower-</a:t>
          </a:r>
          <a:r>
            <a:rPr lang="en-ZA" sz="1000" dirty="0" err="1">
              <a:latin typeface="Arial" pitchFamily="34" charset="0"/>
              <a:cs typeface="Arial" pitchFamily="34" charset="0"/>
            </a:rPr>
            <a:t>ment</a:t>
          </a:r>
          <a:r>
            <a:rPr lang="en-ZA" sz="1000" dirty="0">
              <a:latin typeface="Arial" pitchFamily="34" charset="0"/>
              <a:cs typeface="Arial" pitchFamily="34" charset="0"/>
            </a:rPr>
            <a:t> Act</a:t>
          </a:r>
        </a:p>
      </dgm:t>
    </dgm:pt>
    <dgm:pt modelId="{802616C8-144B-410F-86BC-A92DE465BBA9}" type="parTrans" cxnId="{C87E68B0-3855-420D-A4C0-4BC87A438A3E}">
      <dgm:prSet/>
      <dgm:spPr/>
      <dgm:t>
        <a:bodyPr/>
        <a:lstStyle/>
        <a:p>
          <a:endParaRPr lang="en-ZA" sz="3200">
            <a:latin typeface="Arial" pitchFamily="34" charset="0"/>
            <a:cs typeface="Arial" pitchFamily="34" charset="0"/>
          </a:endParaRPr>
        </a:p>
      </dgm:t>
    </dgm:pt>
    <dgm:pt modelId="{4E7CB7EA-8786-43B5-9082-042F609F0C44}" type="sibTrans" cxnId="{C87E68B0-3855-420D-A4C0-4BC87A438A3E}">
      <dgm:prSet/>
      <dgm:spPr/>
      <dgm:t>
        <a:bodyPr/>
        <a:lstStyle/>
        <a:p>
          <a:endParaRPr lang="en-ZA" sz="3200">
            <a:latin typeface="Arial" pitchFamily="34" charset="0"/>
            <a:cs typeface="Arial" pitchFamily="34" charset="0"/>
          </a:endParaRPr>
        </a:p>
      </dgm:t>
    </dgm:pt>
    <dgm:pt modelId="{61BF865F-0B6B-4193-8AE6-D53F2CF84561}">
      <dgm:prSet custT="1"/>
      <dgm:spPr/>
      <dgm:t>
        <a:bodyPr/>
        <a:lstStyle/>
        <a:p>
          <a:r>
            <a:rPr lang="en-ZA" sz="1000">
              <a:latin typeface="Arial" pitchFamily="34" charset="0"/>
              <a:cs typeface="Arial" pitchFamily="34" charset="0"/>
            </a:rPr>
            <a:t>Division of Revenue Act</a:t>
          </a:r>
        </a:p>
      </dgm:t>
    </dgm:pt>
    <dgm:pt modelId="{7FCE1B04-3413-4B8E-87B4-1B304DD99F0A}" type="parTrans" cxnId="{63BFC831-549A-4739-937B-B0985853C147}">
      <dgm:prSet/>
      <dgm:spPr/>
      <dgm:t>
        <a:bodyPr/>
        <a:lstStyle/>
        <a:p>
          <a:endParaRPr lang="en-ZA" sz="3200">
            <a:latin typeface="Arial" pitchFamily="34" charset="0"/>
            <a:cs typeface="Arial" pitchFamily="34" charset="0"/>
          </a:endParaRPr>
        </a:p>
      </dgm:t>
    </dgm:pt>
    <dgm:pt modelId="{2EF1C036-D269-4A42-9D8B-2B2D1FDFAEAF}" type="sibTrans" cxnId="{63BFC831-549A-4739-937B-B0985853C147}">
      <dgm:prSet/>
      <dgm:spPr/>
      <dgm:t>
        <a:bodyPr/>
        <a:lstStyle/>
        <a:p>
          <a:endParaRPr lang="en-ZA" sz="3200">
            <a:latin typeface="Arial" pitchFamily="34" charset="0"/>
            <a:cs typeface="Arial" pitchFamily="34" charset="0"/>
          </a:endParaRPr>
        </a:p>
      </dgm:t>
    </dgm:pt>
    <dgm:pt modelId="{F24C903A-CC4E-40E0-921B-63FA7DD69AA3}">
      <dgm:prSet custT="1"/>
      <dgm:spPr/>
      <dgm:t>
        <a:bodyPr/>
        <a:lstStyle/>
        <a:p>
          <a:r>
            <a:rPr lang="en-ZA" sz="1000" dirty="0">
              <a:latin typeface="Arial" pitchFamily="34" charset="0"/>
              <a:cs typeface="Arial" pitchFamily="34" charset="0"/>
            </a:rPr>
            <a:t>Inter-governmental Relations Framework Act </a:t>
          </a:r>
        </a:p>
      </dgm:t>
    </dgm:pt>
    <dgm:pt modelId="{96E02CD8-058A-4A26-8E0C-552238874073}" type="parTrans" cxnId="{0C4AF866-7B6F-4465-962A-F9C053892E69}">
      <dgm:prSet/>
      <dgm:spPr/>
      <dgm:t>
        <a:bodyPr/>
        <a:lstStyle/>
        <a:p>
          <a:endParaRPr lang="en-ZA" sz="3200">
            <a:latin typeface="Arial" pitchFamily="34" charset="0"/>
            <a:cs typeface="Arial" pitchFamily="34" charset="0"/>
          </a:endParaRPr>
        </a:p>
      </dgm:t>
    </dgm:pt>
    <dgm:pt modelId="{BDD34EC8-6067-40EE-B8DC-EF698AAD1FB4}" type="sibTrans" cxnId="{0C4AF866-7B6F-4465-962A-F9C053892E69}">
      <dgm:prSet/>
      <dgm:spPr/>
      <dgm:t>
        <a:bodyPr/>
        <a:lstStyle/>
        <a:p>
          <a:endParaRPr lang="en-ZA" sz="3200">
            <a:latin typeface="Arial" pitchFamily="34" charset="0"/>
            <a:cs typeface="Arial" pitchFamily="34" charset="0"/>
          </a:endParaRPr>
        </a:p>
      </dgm:t>
    </dgm:pt>
    <dgm:pt modelId="{A9E4F1AF-E8B0-4A49-A8B7-68DDA4151ADA}" type="pres">
      <dgm:prSet presAssocID="{B8CD1CFB-0A7F-427D-9284-28172E5C519D}" presName="Name0" presStyleCnt="0">
        <dgm:presLayoutVars>
          <dgm:dir/>
          <dgm:resizeHandles val="exact"/>
        </dgm:presLayoutVars>
      </dgm:prSet>
      <dgm:spPr/>
      <dgm:t>
        <a:bodyPr/>
        <a:lstStyle/>
        <a:p>
          <a:endParaRPr lang="en-ZA"/>
        </a:p>
      </dgm:t>
    </dgm:pt>
    <dgm:pt modelId="{9D2182B8-5690-442F-8D1E-7F8262D0277F}" type="pres">
      <dgm:prSet presAssocID="{18D56FC0-0ED5-446F-855E-671DEE6E4A77}" presName="Name5" presStyleLbl="vennNode1" presStyleIdx="0" presStyleCnt="9">
        <dgm:presLayoutVars>
          <dgm:bulletEnabled val="1"/>
        </dgm:presLayoutVars>
      </dgm:prSet>
      <dgm:spPr/>
      <dgm:t>
        <a:bodyPr/>
        <a:lstStyle/>
        <a:p>
          <a:endParaRPr lang="en-ZA"/>
        </a:p>
      </dgm:t>
    </dgm:pt>
    <dgm:pt modelId="{A173DB01-9E60-4AA3-9CDB-CB08F220E6F8}" type="pres">
      <dgm:prSet presAssocID="{AF40F577-EEA9-488E-96D8-905174D65BFD}" presName="space" presStyleCnt="0"/>
      <dgm:spPr/>
    </dgm:pt>
    <dgm:pt modelId="{A9EC8FA4-D7C6-42D3-822F-5073162DD1E9}" type="pres">
      <dgm:prSet presAssocID="{D0BA49AA-B04C-4CB8-8FA7-7ACA7E22352C}" presName="Name5" presStyleLbl="vennNode1" presStyleIdx="1" presStyleCnt="9">
        <dgm:presLayoutVars>
          <dgm:bulletEnabled val="1"/>
        </dgm:presLayoutVars>
      </dgm:prSet>
      <dgm:spPr/>
      <dgm:t>
        <a:bodyPr/>
        <a:lstStyle/>
        <a:p>
          <a:endParaRPr lang="en-ZA"/>
        </a:p>
      </dgm:t>
    </dgm:pt>
    <dgm:pt modelId="{5A174A8E-9416-4194-80A7-E1E56103632E}" type="pres">
      <dgm:prSet presAssocID="{E5A2EEB4-DECA-4247-A3C0-01ECE4B94C4D}" presName="space" presStyleCnt="0"/>
      <dgm:spPr/>
    </dgm:pt>
    <dgm:pt modelId="{FA997E4B-755F-47EF-B153-68C040C66EC0}" type="pres">
      <dgm:prSet presAssocID="{0C683C71-5610-4B88-82B1-E45CEF3E487F}" presName="Name5" presStyleLbl="vennNode1" presStyleIdx="2" presStyleCnt="9">
        <dgm:presLayoutVars>
          <dgm:bulletEnabled val="1"/>
        </dgm:presLayoutVars>
      </dgm:prSet>
      <dgm:spPr/>
      <dgm:t>
        <a:bodyPr/>
        <a:lstStyle/>
        <a:p>
          <a:endParaRPr lang="en-ZA"/>
        </a:p>
      </dgm:t>
    </dgm:pt>
    <dgm:pt modelId="{DA701043-52C2-4CD8-955D-1F42F3045BD2}" type="pres">
      <dgm:prSet presAssocID="{59734A74-5593-4C11-82D1-856F983027FD}" presName="space" presStyleCnt="0"/>
      <dgm:spPr/>
    </dgm:pt>
    <dgm:pt modelId="{261B3A3A-451E-4806-BE9E-974D9A0F7D1E}" type="pres">
      <dgm:prSet presAssocID="{12CD9019-3B25-4DF4-9B98-A903E25A623E}" presName="Name5" presStyleLbl="vennNode1" presStyleIdx="3" presStyleCnt="9">
        <dgm:presLayoutVars>
          <dgm:bulletEnabled val="1"/>
        </dgm:presLayoutVars>
      </dgm:prSet>
      <dgm:spPr/>
      <dgm:t>
        <a:bodyPr/>
        <a:lstStyle/>
        <a:p>
          <a:endParaRPr lang="en-ZA"/>
        </a:p>
      </dgm:t>
    </dgm:pt>
    <dgm:pt modelId="{51FEEA21-9CD2-4D86-8227-BBA8967CE813}" type="pres">
      <dgm:prSet presAssocID="{78DFA64D-00F6-4DEB-B52E-9CE155C292A3}" presName="space" presStyleCnt="0"/>
      <dgm:spPr/>
    </dgm:pt>
    <dgm:pt modelId="{C537C3B2-D03C-4733-BADB-1B953C378C7B}" type="pres">
      <dgm:prSet presAssocID="{8FBA0E6D-D4AF-4472-B7CA-656D351D4340}" presName="Name5" presStyleLbl="vennNode1" presStyleIdx="4" presStyleCnt="9">
        <dgm:presLayoutVars>
          <dgm:bulletEnabled val="1"/>
        </dgm:presLayoutVars>
      </dgm:prSet>
      <dgm:spPr/>
      <dgm:t>
        <a:bodyPr/>
        <a:lstStyle/>
        <a:p>
          <a:endParaRPr lang="en-ZA"/>
        </a:p>
      </dgm:t>
    </dgm:pt>
    <dgm:pt modelId="{19FE4166-9F14-4A13-813B-7FBE4C12EC15}" type="pres">
      <dgm:prSet presAssocID="{7AFFB0B2-0076-4D28-9252-C8FA9AD9315E}" presName="space" presStyleCnt="0"/>
      <dgm:spPr/>
    </dgm:pt>
    <dgm:pt modelId="{E5384640-D7D3-463C-81CF-B14605225872}" type="pres">
      <dgm:prSet presAssocID="{651761C5-6461-4971-8F32-30C15FB78DA0}" presName="Name5" presStyleLbl="vennNode1" presStyleIdx="5" presStyleCnt="9">
        <dgm:presLayoutVars>
          <dgm:bulletEnabled val="1"/>
        </dgm:presLayoutVars>
      </dgm:prSet>
      <dgm:spPr/>
      <dgm:t>
        <a:bodyPr/>
        <a:lstStyle/>
        <a:p>
          <a:endParaRPr lang="en-ZA"/>
        </a:p>
      </dgm:t>
    </dgm:pt>
    <dgm:pt modelId="{D5F4F75D-65B5-414C-89A8-8338C0A297A1}" type="pres">
      <dgm:prSet presAssocID="{0AB07403-937E-4BA7-AE50-299A6709BEB3}" presName="space" presStyleCnt="0"/>
      <dgm:spPr/>
    </dgm:pt>
    <dgm:pt modelId="{4B3BE21D-5E08-4DDB-A665-A13DAEBD7361}" type="pres">
      <dgm:prSet presAssocID="{C16AB96C-C7C7-4085-9B3E-4A2473565A20}" presName="Name5" presStyleLbl="vennNode1" presStyleIdx="6" presStyleCnt="9">
        <dgm:presLayoutVars>
          <dgm:bulletEnabled val="1"/>
        </dgm:presLayoutVars>
      </dgm:prSet>
      <dgm:spPr/>
      <dgm:t>
        <a:bodyPr/>
        <a:lstStyle/>
        <a:p>
          <a:endParaRPr lang="en-ZA"/>
        </a:p>
      </dgm:t>
    </dgm:pt>
    <dgm:pt modelId="{76806233-1919-4468-A04E-EF1734204BE3}" type="pres">
      <dgm:prSet presAssocID="{4E7CB7EA-8786-43B5-9082-042F609F0C44}" presName="space" presStyleCnt="0"/>
      <dgm:spPr/>
    </dgm:pt>
    <dgm:pt modelId="{86CBF0D3-A7AD-4D3F-9C11-6F02B3907353}" type="pres">
      <dgm:prSet presAssocID="{61BF865F-0B6B-4193-8AE6-D53F2CF84561}" presName="Name5" presStyleLbl="vennNode1" presStyleIdx="7" presStyleCnt="9">
        <dgm:presLayoutVars>
          <dgm:bulletEnabled val="1"/>
        </dgm:presLayoutVars>
      </dgm:prSet>
      <dgm:spPr/>
      <dgm:t>
        <a:bodyPr/>
        <a:lstStyle/>
        <a:p>
          <a:endParaRPr lang="en-ZA"/>
        </a:p>
      </dgm:t>
    </dgm:pt>
    <dgm:pt modelId="{D1DD7504-26B7-4B68-B155-9E806495E366}" type="pres">
      <dgm:prSet presAssocID="{2EF1C036-D269-4A42-9D8B-2B2D1FDFAEAF}" presName="space" presStyleCnt="0"/>
      <dgm:spPr/>
    </dgm:pt>
    <dgm:pt modelId="{1493FF01-8B75-4206-AC94-F32BFBD33623}" type="pres">
      <dgm:prSet presAssocID="{F24C903A-CC4E-40E0-921B-63FA7DD69AA3}" presName="Name5" presStyleLbl="vennNode1" presStyleIdx="8" presStyleCnt="9" custScaleX="116116" custScaleY="109278">
        <dgm:presLayoutVars>
          <dgm:bulletEnabled val="1"/>
        </dgm:presLayoutVars>
      </dgm:prSet>
      <dgm:spPr/>
      <dgm:t>
        <a:bodyPr/>
        <a:lstStyle/>
        <a:p>
          <a:endParaRPr lang="en-ZA"/>
        </a:p>
      </dgm:t>
    </dgm:pt>
  </dgm:ptLst>
  <dgm:cxnLst>
    <dgm:cxn modelId="{D0A3B438-F60D-46FA-B8DC-EEFF33B96D5F}" srcId="{B8CD1CFB-0A7F-427D-9284-28172E5C519D}" destId="{18D56FC0-0ED5-446F-855E-671DEE6E4A77}" srcOrd="0" destOrd="0" parTransId="{C02275DF-DA55-4828-BABA-D59A3E60BDE4}" sibTransId="{AF40F577-EEA9-488E-96D8-905174D65BFD}"/>
    <dgm:cxn modelId="{C87E68B0-3855-420D-A4C0-4BC87A438A3E}" srcId="{B8CD1CFB-0A7F-427D-9284-28172E5C519D}" destId="{C16AB96C-C7C7-4085-9B3E-4A2473565A20}" srcOrd="6" destOrd="0" parTransId="{802616C8-144B-410F-86BC-A92DE465BBA9}" sibTransId="{4E7CB7EA-8786-43B5-9082-042F609F0C44}"/>
    <dgm:cxn modelId="{6A47F0CB-FABE-4C43-AF99-E0D5AAF247CB}" type="presOf" srcId="{61BF865F-0B6B-4193-8AE6-D53F2CF84561}" destId="{86CBF0D3-A7AD-4D3F-9C11-6F02B3907353}" srcOrd="0" destOrd="0" presId="urn:microsoft.com/office/officeart/2005/8/layout/venn3"/>
    <dgm:cxn modelId="{E0AA23B7-3576-4865-873D-967CC19DD63B}" srcId="{B8CD1CFB-0A7F-427D-9284-28172E5C519D}" destId="{651761C5-6461-4971-8F32-30C15FB78DA0}" srcOrd="5" destOrd="0" parTransId="{FFDF3F2E-5A44-45BA-B746-72F481D1D50D}" sibTransId="{0AB07403-937E-4BA7-AE50-299A6709BEB3}"/>
    <dgm:cxn modelId="{B8864BFC-E0D5-4E52-91C6-4139CDC06A4E}" type="presOf" srcId="{C16AB96C-C7C7-4085-9B3E-4A2473565A20}" destId="{4B3BE21D-5E08-4DDB-A665-A13DAEBD7361}" srcOrd="0" destOrd="0" presId="urn:microsoft.com/office/officeart/2005/8/layout/venn3"/>
    <dgm:cxn modelId="{D652DCA0-53A3-47F7-9638-D5C076D3F129}" type="presOf" srcId="{651761C5-6461-4971-8F32-30C15FB78DA0}" destId="{E5384640-D7D3-463C-81CF-B14605225872}" srcOrd="0" destOrd="0" presId="urn:microsoft.com/office/officeart/2005/8/layout/venn3"/>
    <dgm:cxn modelId="{0C4AF866-7B6F-4465-962A-F9C053892E69}" srcId="{B8CD1CFB-0A7F-427D-9284-28172E5C519D}" destId="{F24C903A-CC4E-40E0-921B-63FA7DD69AA3}" srcOrd="8" destOrd="0" parTransId="{96E02CD8-058A-4A26-8E0C-552238874073}" sibTransId="{BDD34EC8-6067-40EE-B8DC-EF698AAD1FB4}"/>
    <dgm:cxn modelId="{1FFF42CF-8FD3-4759-85B2-99D9A098CEDE}" srcId="{B8CD1CFB-0A7F-427D-9284-28172E5C519D}" destId="{0C683C71-5610-4B88-82B1-E45CEF3E487F}" srcOrd="2" destOrd="0" parTransId="{7C767425-055B-4533-935C-AA5AC3111DA1}" sibTransId="{59734A74-5593-4C11-82D1-856F983027FD}"/>
    <dgm:cxn modelId="{C6AC06CC-989C-4DEA-B8D1-1C3AAEC04A4F}" type="presOf" srcId="{18D56FC0-0ED5-446F-855E-671DEE6E4A77}" destId="{9D2182B8-5690-442F-8D1E-7F8262D0277F}" srcOrd="0" destOrd="0" presId="urn:microsoft.com/office/officeart/2005/8/layout/venn3"/>
    <dgm:cxn modelId="{7DE221FE-9AEB-4498-811F-DB9C12F42043}" type="presOf" srcId="{D0BA49AA-B04C-4CB8-8FA7-7ACA7E22352C}" destId="{A9EC8FA4-D7C6-42D3-822F-5073162DD1E9}" srcOrd="0" destOrd="0" presId="urn:microsoft.com/office/officeart/2005/8/layout/venn3"/>
    <dgm:cxn modelId="{3FDF790B-56A3-4A26-801B-A55E2565CFD0}" srcId="{B8CD1CFB-0A7F-427D-9284-28172E5C519D}" destId="{12CD9019-3B25-4DF4-9B98-A903E25A623E}" srcOrd="3" destOrd="0" parTransId="{BA863899-D932-4136-A5D4-B5A16F0FC43F}" sibTransId="{78DFA64D-00F6-4DEB-B52E-9CE155C292A3}"/>
    <dgm:cxn modelId="{668D0FCC-F5B5-4630-802B-FDB7329B595F}" type="presOf" srcId="{8FBA0E6D-D4AF-4472-B7CA-656D351D4340}" destId="{C537C3B2-D03C-4733-BADB-1B953C378C7B}" srcOrd="0" destOrd="0" presId="urn:microsoft.com/office/officeart/2005/8/layout/venn3"/>
    <dgm:cxn modelId="{877DA9E8-1032-4496-93E0-16FD9E9197F6}" type="presOf" srcId="{F24C903A-CC4E-40E0-921B-63FA7DD69AA3}" destId="{1493FF01-8B75-4206-AC94-F32BFBD33623}" srcOrd="0" destOrd="0" presId="urn:microsoft.com/office/officeart/2005/8/layout/venn3"/>
    <dgm:cxn modelId="{63BFC831-549A-4739-937B-B0985853C147}" srcId="{B8CD1CFB-0A7F-427D-9284-28172E5C519D}" destId="{61BF865F-0B6B-4193-8AE6-D53F2CF84561}" srcOrd="7" destOrd="0" parTransId="{7FCE1B04-3413-4B8E-87B4-1B304DD99F0A}" sibTransId="{2EF1C036-D269-4A42-9D8B-2B2D1FDFAEAF}"/>
    <dgm:cxn modelId="{93C0F92D-CA23-4550-A31A-83FB46B16044}" srcId="{B8CD1CFB-0A7F-427D-9284-28172E5C519D}" destId="{8FBA0E6D-D4AF-4472-B7CA-656D351D4340}" srcOrd="4" destOrd="0" parTransId="{948A3811-E53B-436D-B06B-8291406B7C3F}" sibTransId="{7AFFB0B2-0076-4D28-9252-C8FA9AD9315E}"/>
    <dgm:cxn modelId="{928B3C24-4DB1-4CF5-872C-53AF6D3B0555}" srcId="{B8CD1CFB-0A7F-427D-9284-28172E5C519D}" destId="{D0BA49AA-B04C-4CB8-8FA7-7ACA7E22352C}" srcOrd="1" destOrd="0" parTransId="{D363D9BF-EEE5-45AD-B91E-210952F786FD}" sibTransId="{E5A2EEB4-DECA-4247-A3C0-01ECE4B94C4D}"/>
    <dgm:cxn modelId="{72BA122C-9676-406C-B6F7-7217E9550924}" type="presOf" srcId="{0C683C71-5610-4B88-82B1-E45CEF3E487F}" destId="{FA997E4B-755F-47EF-B153-68C040C66EC0}" srcOrd="0" destOrd="0" presId="urn:microsoft.com/office/officeart/2005/8/layout/venn3"/>
    <dgm:cxn modelId="{9C1CD0EB-D218-4A4E-8E25-E0D5AA8B0DF0}" type="presOf" srcId="{12CD9019-3B25-4DF4-9B98-A903E25A623E}" destId="{261B3A3A-451E-4806-BE9E-974D9A0F7D1E}" srcOrd="0" destOrd="0" presId="urn:microsoft.com/office/officeart/2005/8/layout/venn3"/>
    <dgm:cxn modelId="{E42AF18F-FCE3-44B6-BFD6-94CA48A2CFD2}" type="presOf" srcId="{B8CD1CFB-0A7F-427D-9284-28172E5C519D}" destId="{A9E4F1AF-E8B0-4A49-A8B7-68DDA4151ADA}" srcOrd="0" destOrd="0" presId="urn:microsoft.com/office/officeart/2005/8/layout/venn3"/>
    <dgm:cxn modelId="{31BF240B-1D8F-48BE-A47C-83B98B950A1A}" type="presParOf" srcId="{A9E4F1AF-E8B0-4A49-A8B7-68DDA4151ADA}" destId="{9D2182B8-5690-442F-8D1E-7F8262D0277F}" srcOrd="0" destOrd="0" presId="urn:microsoft.com/office/officeart/2005/8/layout/venn3"/>
    <dgm:cxn modelId="{DD43A294-4782-4CE3-A50C-73E45493CECE}" type="presParOf" srcId="{A9E4F1AF-E8B0-4A49-A8B7-68DDA4151ADA}" destId="{A173DB01-9E60-4AA3-9CDB-CB08F220E6F8}" srcOrd="1" destOrd="0" presId="urn:microsoft.com/office/officeart/2005/8/layout/venn3"/>
    <dgm:cxn modelId="{12B146CD-7D4B-4F4F-9610-826FB8B1DD8A}" type="presParOf" srcId="{A9E4F1AF-E8B0-4A49-A8B7-68DDA4151ADA}" destId="{A9EC8FA4-D7C6-42D3-822F-5073162DD1E9}" srcOrd="2" destOrd="0" presId="urn:microsoft.com/office/officeart/2005/8/layout/venn3"/>
    <dgm:cxn modelId="{E41AE001-4CD9-4BE3-91FD-F75BA1855992}" type="presParOf" srcId="{A9E4F1AF-E8B0-4A49-A8B7-68DDA4151ADA}" destId="{5A174A8E-9416-4194-80A7-E1E56103632E}" srcOrd="3" destOrd="0" presId="urn:microsoft.com/office/officeart/2005/8/layout/venn3"/>
    <dgm:cxn modelId="{73B07FE6-F38D-46CD-B7C3-F1073AEF86F6}" type="presParOf" srcId="{A9E4F1AF-E8B0-4A49-A8B7-68DDA4151ADA}" destId="{FA997E4B-755F-47EF-B153-68C040C66EC0}" srcOrd="4" destOrd="0" presId="urn:microsoft.com/office/officeart/2005/8/layout/venn3"/>
    <dgm:cxn modelId="{91ABAD99-E0ED-468B-AE1C-E558A498A016}" type="presParOf" srcId="{A9E4F1AF-E8B0-4A49-A8B7-68DDA4151ADA}" destId="{DA701043-52C2-4CD8-955D-1F42F3045BD2}" srcOrd="5" destOrd="0" presId="urn:microsoft.com/office/officeart/2005/8/layout/venn3"/>
    <dgm:cxn modelId="{71F9669D-B355-419D-9CA3-D5B687378D34}" type="presParOf" srcId="{A9E4F1AF-E8B0-4A49-A8B7-68DDA4151ADA}" destId="{261B3A3A-451E-4806-BE9E-974D9A0F7D1E}" srcOrd="6" destOrd="0" presId="urn:microsoft.com/office/officeart/2005/8/layout/venn3"/>
    <dgm:cxn modelId="{A01BB7F7-830A-4FE4-A236-2B70A9E35938}" type="presParOf" srcId="{A9E4F1AF-E8B0-4A49-A8B7-68DDA4151ADA}" destId="{51FEEA21-9CD2-4D86-8227-BBA8967CE813}" srcOrd="7" destOrd="0" presId="urn:microsoft.com/office/officeart/2005/8/layout/venn3"/>
    <dgm:cxn modelId="{88F25855-BDAC-4495-8CC8-3A82C5986A6C}" type="presParOf" srcId="{A9E4F1AF-E8B0-4A49-A8B7-68DDA4151ADA}" destId="{C537C3B2-D03C-4733-BADB-1B953C378C7B}" srcOrd="8" destOrd="0" presId="urn:microsoft.com/office/officeart/2005/8/layout/venn3"/>
    <dgm:cxn modelId="{3751E31B-B112-409E-AD36-4CB6A96FA13E}" type="presParOf" srcId="{A9E4F1AF-E8B0-4A49-A8B7-68DDA4151ADA}" destId="{19FE4166-9F14-4A13-813B-7FBE4C12EC15}" srcOrd="9" destOrd="0" presId="urn:microsoft.com/office/officeart/2005/8/layout/venn3"/>
    <dgm:cxn modelId="{65ECC264-A9E7-4E4C-BC06-71F98AB60BFA}" type="presParOf" srcId="{A9E4F1AF-E8B0-4A49-A8B7-68DDA4151ADA}" destId="{E5384640-D7D3-463C-81CF-B14605225872}" srcOrd="10" destOrd="0" presId="urn:microsoft.com/office/officeart/2005/8/layout/venn3"/>
    <dgm:cxn modelId="{4DDB4317-6F92-4161-B97F-58D49FE1276D}" type="presParOf" srcId="{A9E4F1AF-E8B0-4A49-A8B7-68DDA4151ADA}" destId="{D5F4F75D-65B5-414C-89A8-8338C0A297A1}" srcOrd="11" destOrd="0" presId="urn:microsoft.com/office/officeart/2005/8/layout/venn3"/>
    <dgm:cxn modelId="{26066CD7-9B86-4DFC-B4D6-FA29D8878D8D}" type="presParOf" srcId="{A9E4F1AF-E8B0-4A49-A8B7-68DDA4151ADA}" destId="{4B3BE21D-5E08-4DDB-A665-A13DAEBD7361}" srcOrd="12" destOrd="0" presId="urn:microsoft.com/office/officeart/2005/8/layout/venn3"/>
    <dgm:cxn modelId="{632053CE-CCCF-43CB-B419-552C67F9262F}" type="presParOf" srcId="{A9E4F1AF-E8B0-4A49-A8B7-68DDA4151ADA}" destId="{76806233-1919-4468-A04E-EF1734204BE3}" srcOrd="13" destOrd="0" presId="urn:microsoft.com/office/officeart/2005/8/layout/venn3"/>
    <dgm:cxn modelId="{81CCCE53-E9CF-414B-A503-213E276D8D94}" type="presParOf" srcId="{A9E4F1AF-E8B0-4A49-A8B7-68DDA4151ADA}" destId="{86CBF0D3-A7AD-4D3F-9C11-6F02B3907353}" srcOrd="14" destOrd="0" presId="urn:microsoft.com/office/officeart/2005/8/layout/venn3"/>
    <dgm:cxn modelId="{E0BFBDA6-98C3-4BB8-A3E3-F431147F2D63}" type="presParOf" srcId="{A9E4F1AF-E8B0-4A49-A8B7-68DDA4151ADA}" destId="{D1DD7504-26B7-4B68-B155-9E806495E366}" srcOrd="15" destOrd="0" presId="urn:microsoft.com/office/officeart/2005/8/layout/venn3"/>
    <dgm:cxn modelId="{427BE068-7C1F-41BB-A336-E256DC6DBD4F}" type="presParOf" srcId="{A9E4F1AF-E8B0-4A49-A8B7-68DDA4151ADA}" destId="{1493FF01-8B75-4206-AC94-F32BFBD33623}" srcOrd="16" destOrd="0" presId="urn:microsoft.com/office/officeart/2005/8/layout/venn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5FB4B7-6E08-48DA-BE47-76F7EEBF99A8}" type="doc">
      <dgm:prSet loTypeId="urn:microsoft.com/office/officeart/2005/8/layout/orgChart1" loCatId="hierarchy" qsTypeId="urn:microsoft.com/office/officeart/2005/8/quickstyle/simple1#1" qsCatId="simple" csTypeId="urn:microsoft.com/office/officeart/2005/8/colors/accent1_2#1" csCatId="accent1" phldr="1"/>
      <dgm:spPr/>
      <dgm:t>
        <a:bodyPr/>
        <a:lstStyle/>
        <a:p>
          <a:endParaRPr lang="en-ZA"/>
        </a:p>
      </dgm:t>
    </dgm:pt>
    <dgm:pt modelId="{9B207CA2-4566-47F4-BF34-A995DD9444C5}">
      <dgm:prSet phldrT="[Text]"/>
      <dgm:spPr/>
      <dgm:t>
        <a:bodyPr/>
        <a:lstStyle/>
        <a:p>
          <a:r>
            <a:rPr lang="en-ZA"/>
            <a:t>Administration</a:t>
          </a:r>
        </a:p>
      </dgm:t>
    </dgm:pt>
    <dgm:pt modelId="{F5867D2A-A4D3-48AE-B514-8AEFD0CE3C76}" type="parTrans" cxnId="{827A1D3D-21C5-4901-8A80-8E430D74EFC6}">
      <dgm:prSet/>
      <dgm:spPr/>
      <dgm:t>
        <a:bodyPr/>
        <a:lstStyle/>
        <a:p>
          <a:endParaRPr lang="en-ZA"/>
        </a:p>
      </dgm:t>
    </dgm:pt>
    <dgm:pt modelId="{54E84A72-715A-47F7-BE00-61CC5C55BF1C}" type="sibTrans" cxnId="{827A1D3D-21C5-4901-8A80-8E430D74EFC6}">
      <dgm:prSet/>
      <dgm:spPr/>
      <dgm:t>
        <a:bodyPr/>
        <a:lstStyle/>
        <a:p>
          <a:endParaRPr lang="en-ZA"/>
        </a:p>
      </dgm:t>
    </dgm:pt>
    <dgm:pt modelId="{7F42F4A4-9B2F-429E-8C65-D0BC58E68652}" type="asst">
      <dgm:prSet phldrT="[Text]"/>
      <dgm:spPr/>
      <dgm:t>
        <a:bodyPr/>
        <a:lstStyle/>
        <a:p>
          <a:r>
            <a:rPr lang="en-ZA"/>
            <a:t>Compliance / Strategic interventions</a:t>
          </a:r>
        </a:p>
      </dgm:t>
    </dgm:pt>
    <dgm:pt modelId="{3690B384-B253-4C44-B1F5-230E2227CD75}" type="parTrans" cxnId="{9A268011-0A52-4F4E-B59C-A86041EB9730}">
      <dgm:prSet/>
      <dgm:spPr/>
      <dgm:t>
        <a:bodyPr/>
        <a:lstStyle/>
        <a:p>
          <a:endParaRPr lang="en-ZA"/>
        </a:p>
      </dgm:t>
    </dgm:pt>
    <dgm:pt modelId="{111B5282-6B5B-4EFA-98D0-EAE4431F0785}" type="sibTrans" cxnId="{9A268011-0A52-4F4E-B59C-A86041EB9730}">
      <dgm:prSet/>
      <dgm:spPr/>
      <dgm:t>
        <a:bodyPr/>
        <a:lstStyle/>
        <a:p>
          <a:endParaRPr lang="en-ZA"/>
        </a:p>
      </dgm:t>
    </dgm:pt>
    <dgm:pt modelId="{B304BB83-A03D-46F9-AA2A-D7C12A890FA9}" type="asst">
      <dgm:prSet phldrT="[Text]"/>
      <dgm:spPr/>
      <dgm:t>
        <a:bodyPr/>
        <a:lstStyle/>
        <a:p>
          <a:r>
            <a:rPr lang="en-ZA"/>
            <a:t>Sports Promotion</a:t>
          </a:r>
        </a:p>
      </dgm:t>
    </dgm:pt>
    <dgm:pt modelId="{DEB73B6A-C8E0-4621-93A4-85EABAC6E172}" type="parTrans" cxnId="{AE625D56-69D2-44D6-A688-8E4FE8471E95}">
      <dgm:prSet/>
      <dgm:spPr/>
      <dgm:t>
        <a:bodyPr/>
        <a:lstStyle/>
        <a:p>
          <a:endParaRPr lang="en-ZA"/>
        </a:p>
      </dgm:t>
    </dgm:pt>
    <dgm:pt modelId="{7B9BBB3E-91A2-4415-8C18-19D25FE589CB}" type="sibTrans" cxnId="{AE625D56-69D2-44D6-A688-8E4FE8471E95}">
      <dgm:prSet/>
      <dgm:spPr/>
      <dgm:t>
        <a:bodyPr/>
        <a:lstStyle/>
        <a:p>
          <a:endParaRPr lang="en-ZA"/>
        </a:p>
      </dgm:t>
    </dgm:pt>
    <dgm:pt modelId="{FE48E911-BD3D-41D4-B730-D05C076C08C0}" type="asst">
      <dgm:prSet phldrT="[Text]"/>
      <dgm:spPr/>
      <dgm:t>
        <a:bodyPr/>
        <a:lstStyle/>
        <a:p>
          <a:r>
            <a:rPr lang="en-ZA"/>
            <a:t>Hagozonke</a:t>
          </a:r>
        </a:p>
      </dgm:t>
    </dgm:pt>
    <dgm:pt modelId="{F27399A1-7567-4DB9-B265-0EAA7348185D}" type="parTrans" cxnId="{4BEF18C0-13FD-4204-81C3-9CB2D266A5CE}">
      <dgm:prSet/>
      <dgm:spPr/>
      <dgm:t>
        <a:bodyPr/>
        <a:lstStyle/>
        <a:p>
          <a:endParaRPr lang="en-ZA"/>
        </a:p>
      </dgm:t>
    </dgm:pt>
    <dgm:pt modelId="{CD0B89C7-D6F8-4FF9-BF1D-D73E05B79275}" type="sibTrans" cxnId="{4BEF18C0-13FD-4204-81C3-9CB2D266A5CE}">
      <dgm:prSet/>
      <dgm:spPr/>
      <dgm:t>
        <a:bodyPr/>
        <a:lstStyle/>
        <a:p>
          <a:endParaRPr lang="en-ZA"/>
        </a:p>
      </dgm:t>
    </dgm:pt>
    <dgm:pt modelId="{F7173DD5-0AF2-4E39-BB46-86F22BF06F32}" type="asst">
      <dgm:prSet phldrT="[Text]"/>
      <dgm:spPr/>
      <dgm:t>
        <a:bodyPr/>
        <a:lstStyle/>
        <a:p>
          <a:r>
            <a:rPr lang="en-ZA"/>
            <a:t>Takuma</a:t>
          </a:r>
        </a:p>
      </dgm:t>
    </dgm:pt>
    <dgm:pt modelId="{2CB7ED74-1E51-4071-A448-D8DC50EFD97A}" type="parTrans" cxnId="{571555FA-ED26-4EA2-A2B7-45F3016834CF}">
      <dgm:prSet/>
      <dgm:spPr/>
      <dgm:t>
        <a:bodyPr/>
        <a:lstStyle/>
        <a:p>
          <a:endParaRPr lang="en-ZA"/>
        </a:p>
      </dgm:t>
    </dgm:pt>
    <dgm:pt modelId="{8B14C44A-BB1D-466A-BD61-3334384E5F0E}" type="sibTrans" cxnId="{571555FA-ED26-4EA2-A2B7-45F3016834CF}">
      <dgm:prSet/>
      <dgm:spPr/>
      <dgm:t>
        <a:bodyPr/>
        <a:lstStyle/>
        <a:p>
          <a:endParaRPr lang="en-ZA"/>
        </a:p>
      </dgm:t>
    </dgm:pt>
    <dgm:pt modelId="{3545CA1A-CBE1-40FA-8CA2-2E7740F52C1D}" type="asst">
      <dgm:prSet phldrT="[Text]"/>
      <dgm:spPr/>
      <dgm:t>
        <a:bodyPr/>
        <a:lstStyle/>
        <a:p>
          <a:r>
            <a:rPr lang="en-ZA"/>
            <a:t>Shingo</a:t>
          </a:r>
        </a:p>
      </dgm:t>
    </dgm:pt>
    <dgm:pt modelId="{532C4563-A79F-40EE-8148-2CD074E47E75}" type="parTrans" cxnId="{DA83463D-6E2D-426F-A400-1EEF36788FCF}">
      <dgm:prSet/>
      <dgm:spPr/>
      <dgm:t>
        <a:bodyPr/>
        <a:lstStyle/>
        <a:p>
          <a:endParaRPr lang="en-ZA"/>
        </a:p>
      </dgm:t>
    </dgm:pt>
    <dgm:pt modelId="{86E2119E-B905-4744-BE62-53C671AE9C76}" type="sibTrans" cxnId="{DA83463D-6E2D-426F-A400-1EEF36788FCF}">
      <dgm:prSet/>
      <dgm:spPr/>
      <dgm:t>
        <a:bodyPr/>
        <a:lstStyle/>
        <a:p>
          <a:endParaRPr lang="en-ZA"/>
        </a:p>
      </dgm:t>
    </dgm:pt>
    <dgm:pt modelId="{7521A18D-4414-4141-BD38-ADA2A3CE68B9}" type="asst">
      <dgm:prSet phldrT="[Text]"/>
      <dgm:spPr/>
      <dgm:t>
        <a:bodyPr/>
        <a:lstStyle/>
        <a:p>
          <a:r>
            <a:rPr lang="en-ZA"/>
            <a:t>Sports Buzz</a:t>
          </a:r>
        </a:p>
      </dgm:t>
    </dgm:pt>
    <dgm:pt modelId="{2F762905-71D0-47E5-87B7-41C0ED759229}" type="parTrans" cxnId="{D625B546-0A90-4421-9AE0-F96165BA8B9E}">
      <dgm:prSet/>
      <dgm:spPr/>
      <dgm:t>
        <a:bodyPr/>
        <a:lstStyle/>
        <a:p>
          <a:endParaRPr lang="en-ZA"/>
        </a:p>
      </dgm:t>
    </dgm:pt>
    <dgm:pt modelId="{437B036E-8D25-4A57-8ACF-58AE0BE159C6}" type="sibTrans" cxnId="{D625B546-0A90-4421-9AE0-F96165BA8B9E}">
      <dgm:prSet/>
      <dgm:spPr/>
      <dgm:t>
        <a:bodyPr/>
        <a:lstStyle/>
        <a:p>
          <a:endParaRPr lang="en-ZA"/>
        </a:p>
      </dgm:t>
    </dgm:pt>
    <dgm:pt modelId="{F1194436-A42E-42AE-AB33-FBBD396A4D3E}" type="asst">
      <dgm:prSet phldrT="[Text]"/>
      <dgm:spPr/>
      <dgm:t>
        <a:bodyPr/>
        <a:lstStyle/>
        <a:p>
          <a:r>
            <a:rPr lang="en-ZA"/>
            <a:t>Event support</a:t>
          </a:r>
        </a:p>
      </dgm:t>
    </dgm:pt>
    <dgm:pt modelId="{A6F3F236-58B2-463A-8A92-C81AF9A666DE}" type="parTrans" cxnId="{A70DD4D0-797D-4406-8C64-1FEB8450F50E}">
      <dgm:prSet/>
      <dgm:spPr/>
      <dgm:t>
        <a:bodyPr/>
        <a:lstStyle/>
        <a:p>
          <a:endParaRPr lang="en-ZA"/>
        </a:p>
      </dgm:t>
    </dgm:pt>
    <dgm:pt modelId="{33DBC716-4D75-43CC-969C-D6B2526B964B}" type="sibTrans" cxnId="{A70DD4D0-797D-4406-8C64-1FEB8450F50E}">
      <dgm:prSet/>
      <dgm:spPr/>
      <dgm:t>
        <a:bodyPr/>
        <a:lstStyle/>
        <a:p>
          <a:endParaRPr lang="en-ZA"/>
        </a:p>
      </dgm:t>
    </dgm:pt>
    <dgm:pt modelId="{4FB2CFC3-5EF4-4357-93AD-04A2814C21BA}" type="asst">
      <dgm:prSet phldrT="[Text]"/>
      <dgm:spPr/>
      <dgm:t>
        <a:bodyPr/>
        <a:lstStyle/>
        <a:p>
          <a:r>
            <a:rPr lang="en-ZA"/>
            <a:t>MPAT</a:t>
          </a:r>
        </a:p>
      </dgm:t>
    </dgm:pt>
    <dgm:pt modelId="{74F6D89C-A157-4BFF-BE4C-1560BE8033C3}" type="parTrans" cxnId="{DB03780F-3805-4527-BE0E-D7A505AF8824}">
      <dgm:prSet/>
      <dgm:spPr/>
      <dgm:t>
        <a:bodyPr/>
        <a:lstStyle/>
        <a:p>
          <a:endParaRPr lang="en-ZA"/>
        </a:p>
      </dgm:t>
    </dgm:pt>
    <dgm:pt modelId="{946A652A-579B-4A1C-A463-10B992C9CE78}" type="sibTrans" cxnId="{DB03780F-3805-4527-BE0E-D7A505AF8824}">
      <dgm:prSet/>
      <dgm:spPr/>
      <dgm:t>
        <a:bodyPr/>
        <a:lstStyle/>
        <a:p>
          <a:endParaRPr lang="en-ZA"/>
        </a:p>
      </dgm:t>
    </dgm:pt>
    <dgm:pt modelId="{FE3487E1-131C-4595-84B1-F2CD178A48ED}" type="asst">
      <dgm:prSet phldrT="[Text]"/>
      <dgm:spPr/>
      <dgm:t>
        <a:bodyPr/>
        <a:lstStyle/>
        <a:p>
          <a:r>
            <a:rPr lang="en-ZA"/>
            <a:t>Women &amp; Sport Policy</a:t>
          </a:r>
        </a:p>
      </dgm:t>
    </dgm:pt>
    <dgm:pt modelId="{47DE3785-987D-45CD-AB63-8C6DF4C92CEC}" type="parTrans" cxnId="{93102773-33F0-4971-A95B-8E9728C913BB}">
      <dgm:prSet/>
      <dgm:spPr/>
      <dgm:t>
        <a:bodyPr/>
        <a:lstStyle/>
        <a:p>
          <a:endParaRPr lang="en-ZA"/>
        </a:p>
      </dgm:t>
    </dgm:pt>
    <dgm:pt modelId="{5B81F513-79C5-4057-B051-151FFCC4EC15}" type="sibTrans" cxnId="{93102773-33F0-4971-A95B-8E9728C913BB}">
      <dgm:prSet/>
      <dgm:spPr/>
      <dgm:t>
        <a:bodyPr/>
        <a:lstStyle/>
        <a:p>
          <a:endParaRPr lang="en-ZA"/>
        </a:p>
      </dgm:t>
    </dgm:pt>
    <dgm:pt modelId="{3F21270D-7C49-4EAA-9C29-3A02B9DADCF0}" type="asst">
      <dgm:prSet phldrT="[Text]"/>
      <dgm:spPr/>
      <dgm:t>
        <a:bodyPr/>
        <a:lstStyle/>
        <a:p>
          <a:r>
            <a:rPr lang="en-ZA"/>
            <a:t>Performance Information</a:t>
          </a:r>
        </a:p>
      </dgm:t>
    </dgm:pt>
    <dgm:pt modelId="{0DF16E2B-471B-4855-829A-E9412295B9F6}" type="parTrans" cxnId="{CCFEB3C7-60BE-447B-BF8A-49E4D1FF0C81}">
      <dgm:prSet/>
      <dgm:spPr/>
      <dgm:t>
        <a:bodyPr/>
        <a:lstStyle/>
        <a:p>
          <a:endParaRPr lang="en-ZA"/>
        </a:p>
      </dgm:t>
    </dgm:pt>
    <dgm:pt modelId="{6B428E5B-AAC8-4F59-B2C1-24868735D703}" type="sibTrans" cxnId="{CCFEB3C7-60BE-447B-BF8A-49E4D1FF0C81}">
      <dgm:prSet/>
      <dgm:spPr/>
      <dgm:t>
        <a:bodyPr/>
        <a:lstStyle/>
        <a:p>
          <a:endParaRPr lang="en-ZA"/>
        </a:p>
      </dgm:t>
    </dgm:pt>
    <dgm:pt modelId="{4C097BD0-6A60-4265-BF79-72BBCD6FB707}" type="asst">
      <dgm:prSet phldrT="[Text]"/>
      <dgm:spPr/>
      <dgm:t>
        <a:bodyPr/>
        <a:lstStyle/>
        <a:p>
          <a:r>
            <a:rPr lang="en-ZA"/>
            <a:t>ICT Strategy Implementation Plan</a:t>
          </a:r>
        </a:p>
      </dgm:t>
    </dgm:pt>
    <dgm:pt modelId="{F56AD86C-EB40-4430-BAD8-1AFFB5418C5F}" type="parTrans" cxnId="{225CCD6F-77F1-48B9-8B8C-88848556BC80}">
      <dgm:prSet/>
      <dgm:spPr/>
      <dgm:t>
        <a:bodyPr/>
        <a:lstStyle/>
        <a:p>
          <a:endParaRPr lang="en-ZA"/>
        </a:p>
      </dgm:t>
    </dgm:pt>
    <dgm:pt modelId="{8DE83081-2175-4F6C-8B40-3BDD6BC72A7F}" type="sibTrans" cxnId="{225CCD6F-77F1-48B9-8B8C-88848556BC80}">
      <dgm:prSet/>
      <dgm:spPr/>
      <dgm:t>
        <a:bodyPr/>
        <a:lstStyle/>
        <a:p>
          <a:endParaRPr lang="en-ZA"/>
        </a:p>
      </dgm:t>
    </dgm:pt>
    <dgm:pt modelId="{0ECF414B-DFB6-4C32-A960-DD0AD73A8989}" type="asst">
      <dgm:prSet phldrT="[Text]"/>
      <dgm:spPr/>
      <dgm:t>
        <a:bodyPr/>
        <a:lstStyle/>
        <a:p>
          <a:r>
            <a:rPr lang="en-ZA"/>
            <a:t>Satisfaction Surveys</a:t>
          </a:r>
        </a:p>
      </dgm:t>
    </dgm:pt>
    <dgm:pt modelId="{43621C7B-316B-445E-BDB4-034461DFCEA4}" type="parTrans" cxnId="{244FE07F-9A70-4F12-9048-E2D8633C2CF7}">
      <dgm:prSet/>
      <dgm:spPr/>
      <dgm:t>
        <a:bodyPr/>
        <a:lstStyle/>
        <a:p>
          <a:endParaRPr lang="en-ZA"/>
        </a:p>
      </dgm:t>
    </dgm:pt>
    <dgm:pt modelId="{8ABD8EAD-F10F-4623-8F41-B812F16EFEEE}" type="sibTrans" cxnId="{244FE07F-9A70-4F12-9048-E2D8633C2CF7}">
      <dgm:prSet/>
      <dgm:spPr/>
      <dgm:t>
        <a:bodyPr/>
        <a:lstStyle/>
        <a:p>
          <a:endParaRPr lang="en-ZA"/>
        </a:p>
      </dgm:t>
    </dgm:pt>
    <dgm:pt modelId="{457BAB39-FBF3-4D3B-B7DC-9961EBE48285}" type="asst">
      <dgm:prSet phldrT="[Text]"/>
      <dgm:spPr/>
      <dgm:t>
        <a:bodyPr/>
        <a:lstStyle/>
        <a:p>
          <a:r>
            <a:rPr lang="en-ZA"/>
            <a:t>SDIP</a:t>
          </a:r>
        </a:p>
      </dgm:t>
    </dgm:pt>
    <dgm:pt modelId="{D7185639-DA50-4219-9B7E-07EC3BD08BA5}" type="parTrans" cxnId="{8698E600-F043-4C8F-A47E-9255FB4919A0}">
      <dgm:prSet/>
      <dgm:spPr/>
      <dgm:t>
        <a:bodyPr/>
        <a:lstStyle/>
        <a:p>
          <a:endParaRPr lang="en-ZA"/>
        </a:p>
      </dgm:t>
    </dgm:pt>
    <dgm:pt modelId="{6FA2C895-2720-4730-B098-BB9F87F40181}" type="sibTrans" cxnId="{8698E600-F043-4C8F-A47E-9255FB4919A0}">
      <dgm:prSet/>
      <dgm:spPr/>
      <dgm:t>
        <a:bodyPr/>
        <a:lstStyle/>
        <a:p>
          <a:endParaRPr lang="en-ZA"/>
        </a:p>
      </dgm:t>
    </dgm:pt>
    <dgm:pt modelId="{FE0D0CA9-A390-4523-936E-724366EB104C}" type="asst">
      <dgm:prSet phldrT="[Text]"/>
      <dgm:spPr/>
      <dgm:t>
        <a:bodyPr/>
        <a:lstStyle/>
        <a:p>
          <a:r>
            <a:rPr lang="en-ZA"/>
            <a:t># Ichoose2Bactive</a:t>
          </a:r>
        </a:p>
      </dgm:t>
    </dgm:pt>
    <dgm:pt modelId="{F94E0D7F-31CC-43F5-ADE2-48E19071DCB7}" type="parTrans" cxnId="{EC3EF9CC-9AF9-43C6-B3C5-CF37C7E7A625}">
      <dgm:prSet/>
      <dgm:spPr/>
      <dgm:t>
        <a:bodyPr/>
        <a:lstStyle/>
        <a:p>
          <a:endParaRPr lang="en-US"/>
        </a:p>
      </dgm:t>
    </dgm:pt>
    <dgm:pt modelId="{630B029D-078F-4EB9-80EC-6183913C451B}" type="sibTrans" cxnId="{EC3EF9CC-9AF9-43C6-B3C5-CF37C7E7A625}">
      <dgm:prSet/>
      <dgm:spPr/>
      <dgm:t>
        <a:bodyPr/>
        <a:lstStyle/>
        <a:p>
          <a:endParaRPr lang="en-US"/>
        </a:p>
      </dgm:t>
    </dgm:pt>
    <dgm:pt modelId="{CFC3B7A2-2B4B-4483-A778-59307FBC1747}" type="asst">
      <dgm:prSet phldrT="[Text]"/>
      <dgm:spPr/>
      <dgm:t>
        <a:bodyPr/>
        <a:lstStyle/>
        <a:p>
          <a:r>
            <a:rPr lang="en-ZA"/>
            <a:t>HEADCOM</a:t>
          </a:r>
        </a:p>
      </dgm:t>
    </dgm:pt>
    <dgm:pt modelId="{D2EBAC83-3059-4713-9C6B-A863E854B99E}" type="parTrans" cxnId="{12EBDD11-308C-471E-A7AE-9854EA27B0A0}">
      <dgm:prSet/>
      <dgm:spPr/>
      <dgm:t>
        <a:bodyPr/>
        <a:lstStyle/>
        <a:p>
          <a:endParaRPr lang="en-ZA"/>
        </a:p>
      </dgm:t>
    </dgm:pt>
    <dgm:pt modelId="{A7C25414-E55F-4C7B-AB8E-5019E69AE878}" type="sibTrans" cxnId="{12EBDD11-308C-471E-A7AE-9854EA27B0A0}">
      <dgm:prSet/>
      <dgm:spPr/>
      <dgm:t>
        <a:bodyPr/>
        <a:lstStyle/>
        <a:p>
          <a:endParaRPr lang="en-ZA"/>
        </a:p>
      </dgm:t>
    </dgm:pt>
    <dgm:pt modelId="{FDBF320E-EC03-46CD-8D62-41E38516DBB8}" type="asst">
      <dgm:prSet phldrT="[Text]"/>
      <dgm:spPr/>
      <dgm:t>
        <a:bodyPr/>
        <a:lstStyle/>
        <a:p>
          <a:r>
            <a:rPr lang="en-ZA"/>
            <a:t>Inquiries (SASCOC &amp; FNB)</a:t>
          </a:r>
        </a:p>
      </dgm:t>
    </dgm:pt>
    <dgm:pt modelId="{620104A4-AE86-47C4-86D6-6FA73ACA5AB5}" type="parTrans" cxnId="{77034E9E-CAF6-41A8-803B-AC74D0113F1D}">
      <dgm:prSet/>
      <dgm:spPr/>
      <dgm:t>
        <a:bodyPr/>
        <a:lstStyle/>
        <a:p>
          <a:endParaRPr lang="en-ZA"/>
        </a:p>
      </dgm:t>
    </dgm:pt>
    <dgm:pt modelId="{713AAA42-5713-4766-833B-8FA89A43795C}" type="sibTrans" cxnId="{77034E9E-CAF6-41A8-803B-AC74D0113F1D}">
      <dgm:prSet/>
      <dgm:spPr/>
      <dgm:t>
        <a:bodyPr/>
        <a:lstStyle/>
        <a:p>
          <a:endParaRPr lang="en-ZA"/>
        </a:p>
      </dgm:t>
    </dgm:pt>
    <dgm:pt modelId="{30902240-772D-4D3C-AB5C-DE4A0E69A716}" type="asst">
      <dgm:prSet phldrT="[Text]"/>
      <dgm:spPr/>
      <dgm:t>
        <a:bodyPr/>
        <a:lstStyle/>
        <a:p>
          <a:r>
            <a:rPr lang="en-ZA"/>
            <a:t>Compulsory Induction Programme </a:t>
          </a:r>
        </a:p>
      </dgm:t>
    </dgm:pt>
    <dgm:pt modelId="{429B5D9F-3DA4-4A59-AC6B-28CB7731DD45}" type="parTrans" cxnId="{57B113F9-CD55-499B-9D6C-696900377BF0}">
      <dgm:prSet/>
      <dgm:spPr/>
      <dgm:t>
        <a:bodyPr/>
        <a:lstStyle/>
        <a:p>
          <a:endParaRPr lang="en-ZA"/>
        </a:p>
      </dgm:t>
    </dgm:pt>
    <dgm:pt modelId="{970346F5-B082-4198-B10E-CD130EC07E20}" type="sibTrans" cxnId="{57B113F9-CD55-499B-9D6C-696900377BF0}">
      <dgm:prSet/>
      <dgm:spPr/>
      <dgm:t>
        <a:bodyPr/>
        <a:lstStyle/>
        <a:p>
          <a:endParaRPr lang="en-ZA"/>
        </a:p>
      </dgm:t>
    </dgm:pt>
    <dgm:pt modelId="{F9297D45-B9F0-4CB7-AEE0-A208ADC3E381}" type="asst">
      <dgm:prSet phldrT="[Text]"/>
      <dgm:spPr/>
      <dgm:t>
        <a:bodyPr/>
        <a:lstStyle/>
        <a:p>
          <a:r>
            <a:rPr lang="en-ZA"/>
            <a:t>Intellectual Property</a:t>
          </a:r>
        </a:p>
      </dgm:t>
    </dgm:pt>
    <dgm:pt modelId="{4609142D-949E-4E4D-9B11-67370A15BB4E}" type="parTrans" cxnId="{24A9CA67-AC3C-4B09-866E-247AB3ACB980}">
      <dgm:prSet/>
      <dgm:spPr/>
      <dgm:t>
        <a:bodyPr/>
        <a:lstStyle/>
        <a:p>
          <a:endParaRPr lang="en-ZA"/>
        </a:p>
      </dgm:t>
    </dgm:pt>
    <dgm:pt modelId="{941B982B-DF65-42A1-83EE-BFD2186C6F22}" type="sibTrans" cxnId="{24A9CA67-AC3C-4B09-866E-247AB3ACB980}">
      <dgm:prSet/>
      <dgm:spPr/>
      <dgm:t>
        <a:bodyPr/>
        <a:lstStyle/>
        <a:p>
          <a:endParaRPr lang="en-ZA"/>
        </a:p>
      </dgm:t>
    </dgm:pt>
    <dgm:pt modelId="{74B16A12-A030-4884-AFCA-8FAD0EE99642}" type="pres">
      <dgm:prSet presAssocID="{9E5FB4B7-6E08-48DA-BE47-76F7EEBF99A8}" presName="hierChild1" presStyleCnt="0">
        <dgm:presLayoutVars>
          <dgm:orgChart val="1"/>
          <dgm:chPref val="1"/>
          <dgm:dir/>
          <dgm:animOne val="branch"/>
          <dgm:animLvl val="lvl"/>
          <dgm:resizeHandles/>
        </dgm:presLayoutVars>
      </dgm:prSet>
      <dgm:spPr/>
      <dgm:t>
        <a:bodyPr/>
        <a:lstStyle/>
        <a:p>
          <a:endParaRPr lang="en-ZA"/>
        </a:p>
      </dgm:t>
    </dgm:pt>
    <dgm:pt modelId="{B51F0ACD-96F4-472B-B246-B6415884B5F2}" type="pres">
      <dgm:prSet presAssocID="{9B207CA2-4566-47F4-BF34-A995DD9444C5}" presName="hierRoot1" presStyleCnt="0">
        <dgm:presLayoutVars>
          <dgm:hierBranch val="init"/>
        </dgm:presLayoutVars>
      </dgm:prSet>
      <dgm:spPr/>
    </dgm:pt>
    <dgm:pt modelId="{B2B0EB15-B426-415E-8AC3-B6E1372F751E}" type="pres">
      <dgm:prSet presAssocID="{9B207CA2-4566-47F4-BF34-A995DD9444C5}" presName="rootComposite1" presStyleCnt="0"/>
      <dgm:spPr/>
    </dgm:pt>
    <dgm:pt modelId="{3BBA7421-4781-488A-8D62-9E765CE23A45}" type="pres">
      <dgm:prSet presAssocID="{9B207CA2-4566-47F4-BF34-A995DD9444C5}" presName="rootText1" presStyleLbl="node0" presStyleIdx="0" presStyleCnt="1" custLinFactNeighborY="-367">
        <dgm:presLayoutVars>
          <dgm:chPref val="3"/>
        </dgm:presLayoutVars>
      </dgm:prSet>
      <dgm:spPr/>
      <dgm:t>
        <a:bodyPr/>
        <a:lstStyle/>
        <a:p>
          <a:endParaRPr lang="en-ZA"/>
        </a:p>
      </dgm:t>
    </dgm:pt>
    <dgm:pt modelId="{ADADB163-9413-4D0B-9610-78DD32B4149A}" type="pres">
      <dgm:prSet presAssocID="{9B207CA2-4566-47F4-BF34-A995DD9444C5}" presName="rootConnector1" presStyleLbl="node1" presStyleIdx="0" presStyleCnt="0"/>
      <dgm:spPr/>
      <dgm:t>
        <a:bodyPr/>
        <a:lstStyle/>
        <a:p>
          <a:endParaRPr lang="en-ZA"/>
        </a:p>
      </dgm:t>
    </dgm:pt>
    <dgm:pt modelId="{3030C9C4-A4C9-47C8-B8CB-AB7AAC859FDF}" type="pres">
      <dgm:prSet presAssocID="{9B207CA2-4566-47F4-BF34-A995DD9444C5}" presName="hierChild2" presStyleCnt="0"/>
      <dgm:spPr/>
    </dgm:pt>
    <dgm:pt modelId="{3FDA0D0A-C1B3-4A33-9668-5EA948D067D2}" type="pres">
      <dgm:prSet presAssocID="{9B207CA2-4566-47F4-BF34-A995DD9444C5}" presName="hierChild3" presStyleCnt="0"/>
      <dgm:spPr/>
    </dgm:pt>
    <dgm:pt modelId="{03069960-B599-443F-B886-1A2C4E97901E}" type="pres">
      <dgm:prSet presAssocID="{3690B384-B253-4C44-B1F5-230E2227CD75}" presName="Name111" presStyleLbl="parChTrans1D2" presStyleIdx="0" presStyleCnt="2"/>
      <dgm:spPr/>
      <dgm:t>
        <a:bodyPr/>
        <a:lstStyle/>
        <a:p>
          <a:endParaRPr lang="en-ZA"/>
        </a:p>
      </dgm:t>
    </dgm:pt>
    <dgm:pt modelId="{79805024-8C94-41E3-8E15-C55913D7EA17}" type="pres">
      <dgm:prSet presAssocID="{7F42F4A4-9B2F-429E-8C65-D0BC58E68652}" presName="hierRoot3" presStyleCnt="0">
        <dgm:presLayoutVars>
          <dgm:hierBranch val="init"/>
        </dgm:presLayoutVars>
      </dgm:prSet>
      <dgm:spPr/>
    </dgm:pt>
    <dgm:pt modelId="{643370DD-E7E7-4332-B23F-E206231DBB4E}" type="pres">
      <dgm:prSet presAssocID="{7F42F4A4-9B2F-429E-8C65-D0BC58E68652}" presName="rootComposite3" presStyleCnt="0"/>
      <dgm:spPr/>
    </dgm:pt>
    <dgm:pt modelId="{EEE6B125-DE91-4C45-9008-AAABFF6E19CB}" type="pres">
      <dgm:prSet presAssocID="{7F42F4A4-9B2F-429E-8C65-D0BC58E68652}" presName="rootText3" presStyleLbl="asst1" presStyleIdx="0" presStyleCnt="18">
        <dgm:presLayoutVars>
          <dgm:chPref val="3"/>
        </dgm:presLayoutVars>
      </dgm:prSet>
      <dgm:spPr/>
      <dgm:t>
        <a:bodyPr/>
        <a:lstStyle/>
        <a:p>
          <a:endParaRPr lang="en-ZA"/>
        </a:p>
      </dgm:t>
    </dgm:pt>
    <dgm:pt modelId="{F99D2ABB-F3D3-4DD1-BA19-2E72F61338DF}" type="pres">
      <dgm:prSet presAssocID="{7F42F4A4-9B2F-429E-8C65-D0BC58E68652}" presName="rootConnector3" presStyleLbl="asst1" presStyleIdx="0" presStyleCnt="18"/>
      <dgm:spPr/>
      <dgm:t>
        <a:bodyPr/>
        <a:lstStyle/>
        <a:p>
          <a:endParaRPr lang="en-ZA"/>
        </a:p>
      </dgm:t>
    </dgm:pt>
    <dgm:pt modelId="{63FBFEC4-97C3-4A13-AAB4-A5053DB6E4E5}" type="pres">
      <dgm:prSet presAssocID="{7F42F4A4-9B2F-429E-8C65-D0BC58E68652}" presName="hierChild6" presStyleCnt="0"/>
      <dgm:spPr/>
    </dgm:pt>
    <dgm:pt modelId="{F4EF6A4B-0B78-4234-9696-41960CE97735}" type="pres">
      <dgm:prSet presAssocID="{7F42F4A4-9B2F-429E-8C65-D0BC58E68652}" presName="hierChild7" presStyleCnt="0"/>
      <dgm:spPr/>
    </dgm:pt>
    <dgm:pt modelId="{307285DE-3FB8-481F-A5BF-2B4D4F335FA8}" type="pres">
      <dgm:prSet presAssocID="{74F6D89C-A157-4BFF-BE4C-1560BE8033C3}" presName="Name111" presStyleLbl="parChTrans1D3" presStyleIdx="0" presStyleCnt="16"/>
      <dgm:spPr/>
      <dgm:t>
        <a:bodyPr/>
        <a:lstStyle/>
        <a:p>
          <a:endParaRPr lang="en-ZA"/>
        </a:p>
      </dgm:t>
    </dgm:pt>
    <dgm:pt modelId="{AEC8EC36-2B24-4CD8-8FD5-B0B9BD86AE54}" type="pres">
      <dgm:prSet presAssocID="{4FB2CFC3-5EF4-4357-93AD-04A2814C21BA}" presName="hierRoot3" presStyleCnt="0">
        <dgm:presLayoutVars>
          <dgm:hierBranch val="init"/>
        </dgm:presLayoutVars>
      </dgm:prSet>
      <dgm:spPr/>
    </dgm:pt>
    <dgm:pt modelId="{7E62AE17-3377-4274-B7C2-7981F00A1E5A}" type="pres">
      <dgm:prSet presAssocID="{4FB2CFC3-5EF4-4357-93AD-04A2814C21BA}" presName="rootComposite3" presStyleCnt="0"/>
      <dgm:spPr/>
    </dgm:pt>
    <dgm:pt modelId="{81ECBBD0-7636-4465-A974-4BFBC4C45C0F}" type="pres">
      <dgm:prSet presAssocID="{4FB2CFC3-5EF4-4357-93AD-04A2814C21BA}" presName="rootText3" presStyleLbl="asst1" presStyleIdx="1" presStyleCnt="18">
        <dgm:presLayoutVars>
          <dgm:chPref val="3"/>
        </dgm:presLayoutVars>
      </dgm:prSet>
      <dgm:spPr/>
      <dgm:t>
        <a:bodyPr/>
        <a:lstStyle/>
        <a:p>
          <a:endParaRPr lang="en-ZA"/>
        </a:p>
      </dgm:t>
    </dgm:pt>
    <dgm:pt modelId="{8FC0822E-75A5-43B1-9747-5A240EC0E32B}" type="pres">
      <dgm:prSet presAssocID="{4FB2CFC3-5EF4-4357-93AD-04A2814C21BA}" presName="rootConnector3" presStyleLbl="asst1" presStyleIdx="1" presStyleCnt="18"/>
      <dgm:spPr/>
      <dgm:t>
        <a:bodyPr/>
        <a:lstStyle/>
        <a:p>
          <a:endParaRPr lang="en-ZA"/>
        </a:p>
      </dgm:t>
    </dgm:pt>
    <dgm:pt modelId="{35057AC0-17A8-4C16-9A9C-F77AC31EA3E4}" type="pres">
      <dgm:prSet presAssocID="{4FB2CFC3-5EF4-4357-93AD-04A2814C21BA}" presName="hierChild6" presStyleCnt="0"/>
      <dgm:spPr/>
    </dgm:pt>
    <dgm:pt modelId="{9144408B-A2F2-493D-AF40-2092DFED1DD3}" type="pres">
      <dgm:prSet presAssocID="{4FB2CFC3-5EF4-4357-93AD-04A2814C21BA}" presName="hierChild7" presStyleCnt="0"/>
      <dgm:spPr/>
    </dgm:pt>
    <dgm:pt modelId="{A55C98A7-4BC9-4C0B-BB8F-20C48D8ADB4B}" type="pres">
      <dgm:prSet presAssocID="{D7185639-DA50-4219-9B7E-07EC3BD08BA5}" presName="Name111" presStyleLbl="parChTrans1D3" presStyleIdx="1" presStyleCnt="16"/>
      <dgm:spPr/>
      <dgm:t>
        <a:bodyPr/>
        <a:lstStyle/>
        <a:p>
          <a:endParaRPr lang="en-ZA"/>
        </a:p>
      </dgm:t>
    </dgm:pt>
    <dgm:pt modelId="{2552A48A-61F2-42D3-B0E9-B733CD3623AB}" type="pres">
      <dgm:prSet presAssocID="{457BAB39-FBF3-4D3B-B7DC-9961EBE48285}" presName="hierRoot3" presStyleCnt="0">
        <dgm:presLayoutVars>
          <dgm:hierBranch val="init"/>
        </dgm:presLayoutVars>
      </dgm:prSet>
      <dgm:spPr/>
    </dgm:pt>
    <dgm:pt modelId="{E29DC8E4-6ED2-4400-B055-EDF3C4EAC6F1}" type="pres">
      <dgm:prSet presAssocID="{457BAB39-FBF3-4D3B-B7DC-9961EBE48285}" presName="rootComposite3" presStyleCnt="0"/>
      <dgm:spPr/>
    </dgm:pt>
    <dgm:pt modelId="{E8C6E347-46FE-41EF-A9FF-1FEDE4E9841F}" type="pres">
      <dgm:prSet presAssocID="{457BAB39-FBF3-4D3B-B7DC-9961EBE48285}" presName="rootText3" presStyleLbl="asst1" presStyleIdx="2" presStyleCnt="18">
        <dgm:presLayoutVars>
          <dgm:chPref val="3"/>
        </dgm:presLayoutVars>
      </dgm:prSet>
      <dgm:spPr/>
      <dgm:t>
        <a:bodyPr/>
        <a:lstStyle/>
        <a:p>
          <a:endParaRPr lang="en-ZA"/>
        </a:p>
      </dgm:t>
    </dgm:pt>
    <dgm:pt modelId="{1AA3E492-6ABE-4A0E-B3B9-E347ACA69C37}" type="pres">
      <dgm:prSet presAssocID="{457BAB39-FBF3-4D3B-B7DC-9961EBE48285}" presName="rootConnector3" presStyleLbl="asst1" presStyleIdx="2" presStyleCnt="18"/>
      <dgm:spPr/>
      <dgm:t>
        <a:bodyPr/>
        <a:lstStyle/>
        <a:p>
          <a:endParaRPr lang="en-ZA"/>
        </a:p>
      </dgm:t>
    </dgm:pt>
    <dgm:pt modelId="{F2E9566A-90CC-46C9-A6B6-653F3DD27DB3}" type="pres">
      <dgm:prSet presAssocID="{457BAB39-FBF3-4D3B-B7DC-9961EBE48285}" presName="hierChild6" presStyleCnt="0"/>
      <dgm:spPr/>
    </dgm:pt>
    <dgm:pt modelId="{D92847DB-50C7-4700-B613-CAF4577D0F8E}" type="pres">
      <dgm:prSet presAssocID="{457BAB39-FBF3-4D3B-B7DC-9961EBE48285}" presName="hierChild7" presStyleCnt="0"/>
      <dgm:spPr/>
    </dgm:pt>
    <dgm:pt modelId="{B6E65E76-A1C6-43BD-B662-ED9C3663F375}" type="pres">
      <dgm:prSet presAssocID="{47DE3785-987D-45CD-AB63-8C6DF4C92CEC}" presName="Name111" presStyleLbl="parChTrans1D3" presStyleIdx="2" presStyleCnt="16"/>
      <dgm:spPr/>
      <dgm:t>
        <a:bodyPr/>
        <a:lstStyle/>
        <a:p>
          <a:endParaRPr lang="en-ZA"/>
        </a:p>
      </dgm:t>
    </dgm:pt>
    <dgm:pt modelId="{F8057F3C-9356-47C5-9A6D-7993EBC5E3E5}" type="pres">
      <dgm:prSet presAssocID="{FE3487E1-131C-4595-84B1-F2CD178A48ED}" presName="hierRoot3" presStyleCnt="0">
        <dgm:presLayoutVars>
          <dgm:hierBranch val="init"/>
        </dgm:presLayoutVars>
      </dgm:prSet>
      <dgm:spPr/>
    </dgm:pt>
    <dgm:pt modelId="{CDF9DD2E-5504-479E-845A-4689CC5C710E}" type="pres">
      <dgm:prSet presAssocID="{FE3487E1-131C-4595-84B1-F2CD178A48ED}" presName="rootComposite3" presStyleCnt="0"/>
      <dgm:spPr/>
    </dgm:pt>
    <dgm:pt modelId="{6584329A-B494-4EA4-B934-D9546CB45FF6}" type="pres">
      <dgm:prSet presAssocID="{FE3487E1-131C-4595-84B1-F2CD178A48ED}" presName="rootText3" presStyleLbl="asst1" presStyleIdx="3" presStyleCnt="18">
        <dgm:presLayoutVars>
          <dgm:chPref val="3"/>
        </dgm:presLayoutVars>
      </dgm:prSet>
      <dgm:spPr/>
      <dgm:t>
        <a:bodyPr/>
        <a:lstStyle/>
        <a:p>
          <a:endParaRPr lang="en-ZA"/>
        </a:p>
      </dgm:t>
    </dgm:pt>
    <dgm:pt modelId="{67D484B8-3A96-47A7-B715-A1F7C72D02C6}" type="pres">
      <dgm:prSet presAssocID="{FE3487E1-131C-4595-84B1-F2CD178A48ED}" presName="rootConnector3" presStyleLbl="asst1" presStyleIdx="3" presStyleCnt="18"/>
      <dgm:spPr/>
      <dgm:t>
        <a:bodyPr/>
        <a:lstStyle/>
        <a:p>
          <a:endParaRPr lang="en-ZA"/>
        </a:p>
      </dgm:t>
    </dgm:pt>
    <dgm:pt modelId="{984A157B-82AF-4E3E-B7B8-B476FC0B65B7}" type="pres">
      <dgm:prSet presAssocID="{FE3487E1-131C-4595-84B1-F2CD178A48ED}" presName="hierChild6" presStyleCnt="0"/>
      <dgm:spPr/>
    </dgm:pt>
    <dgm:pt modelId="{5785FEEC-37D9-4A38-9E13-BC77C4E746CD}" type="pres">
      <dgm:prSet presAssocID="{FE3487E1-131C-4595-84B1-F2CD178A48ED}" presName="hierChild7" presStyleCnt="0"/>
      <dgm:spPr/>
    </dgm:pt>
    <dgm:pt modelId="{5D534252-EFFF-4FA5-9044-FDDCEAE7B11C}" type="pres">
      <dgm:prSet presAssocID="{0DF16E2B-471B-4855-829A-E9412295B9F6}" presName="Name111" presStyleLbl="parChTrans1D3" presStyleIdx="3" presStyleCnt="16"/>
      <dgm:spPr/>
      <dgm:t>
        <a:bodyPr/>
        <a:lstStyle/>
        <a:p>
          <a:endParaRPr lang="en-ZA"/>
        </a:p>
      </dgm:t>
    </dgm:pt>
    <dgm:pt modelId="{34AC9E4A-A9C4-49F2-9999-EF2C47BEE57B}" type="pres">
      <dgm:prSet presAssocID="{3F21270D-7C49-4EAA-9C29-3A02B9DADCF0}" presName="hierRoot3" presStyleCnt="0">
        <dgm:presLayoutVars>
          <dgm:hierBranch val="init"/>
        </dgm:presLayoutVars>
      </dgm:prSet>
      <dgm:spPr/>
    </dgm:pt>
    <dgm:pt modelId="{036F7B92-B10C-42DA-83E9-E4E4FF4B56A5}" type="pres">
      <dgm:prSet presAssocID="{3F21270D-7C49-4EAA-9C29-3A02B9DADCF0}" presName="rootComposite3" presStyleCnt="0"/>
      <dgm:spPr/>
    </dgm:pt>
    <dgm:pt modelId="{77EED386-0818-4CCA-8816-29A40460B35F}" type="pres">
      <dgm:prSet presAssocID="{3F21270D-7C49-4EAA-9C29-3A02B9DADCF0}" presName="rootText3" presStyleLbl="asst1" presStyleIdx="4" presStyleCnt="18">
        <dgm:presLayoutVars>
          <dgm:chPref val="3"/>
        </dgm:presLayoutVars>
      </dgm:prSet>
      <dgm:spPr/>
      <dgm:t>
        <a:bodyPr/>
        <a:lstStyle/>
        <a:p>
          <a:endParaRPr lang="en-ZA"/>
        </a:p>
      </dgm:t>
    </dgm:pt>
    <dgm:pt modelId="{587C18EA-3F0F-4150-A2D2-FC80D12B5E82}" type="pres">
      <dgm:prSet presAssocID="{3F21270D-7C49-4EAA-9C29-3A02B9DADCF0}" presName="rootConnector3" presStyleLbl="asst1" presStyleIdx="4" presStyleCnt="18"/>
      <dgm:spPr/>
      <dgm:t>
        <a:bodyPr/>
        <a:lstStyle/>
        <a:p>
          <a:endParaRPr lang="en-ZA"/>
        </a:p>
      </dgm:t>
    </dgm:pt>
    <dgm:pt modelId="{11A3AFB9-9DC0-4436-A1DF-BAE6F14DB9EE}" type="pres">
      <dgm:prSet presAssocID="{3F21270D-7C49-4EAA-9C29-3A02B9DADCF0}" presName="hierChild6" presStyleCnt="0"/>
      <dgm:spPr/>
    </dgm:pt>
    <dgm:pt modelId="{E3677F96-5DE3-430D-86A7-10E9A3E0122A}" type="pres">
      <dgm:prSet presAssocID="{3F21270D-7C49-4EAA-9C29-3A02B9DADCF0}" presName="hierChild7" presStyleCnt="0"/>
      <dgm:spPr/>
    </dgm:pt>
    <dgm:pt modelId="{3C29E59B-90F8-402D-8E31-E3CE3D6675E6}" type="pres">
      <dgm:prSet presAssocID="{F56AD86C-EB40-4430-BAD8-1AFFB5418C5F}" presName="Name111" presStyleLbl="parChTrans1D3" presStyleIdx="4" presStyleCnt="16"/>
      <dgm:spPr/>
      <dgm:t>
        <a:bodyPr/>
        <a:lstStyle/>
        <a:p>
          <a:endParaRPr lang="en-ZA"/>
        </a:p>
      </dgm:t>
    </dgm:pt>
    <dgm:pt modelId="{84B6C3C5-6B71-4EFA-BC94-2060E17495DF}" type="pres">
      <dgm:prSet presAssocID="{4C097BD0-6A60-4265-BF79-72BBCD6FB707}" presName="hierRoot3" presStyleCnt="0">
        <dgm:presLayoutVars>
          <dgm:hierBranch val="init"/>
        </dgm:presLayoutVars>
      </dgm:prSet>
      <dgm:spPr/>
    </dgm:pt>
    <dgm:pt modelId="{FE64425D-27F0-46FA-9022-3AB1AEAFC856}" type="pres">
      <dgm:prSet presAssocID="{4C097BD0-6A60-4265-BF79-72BBCD6FB707}" presName="rootComposite3" presStyleCnt="0"/>
      <dgm:spPr/>
    </dgm:pt>
    <dgm:pt modelId="{B856D9F6-42C3-47F0-BD01-3594033998A7}" type="pres">
      <dgm:prSet presAssocID="{4C097BD0-6A60-4265-BF79-72BBCD6FB707}" presName="rootText3" presStyleLbl="asst1" presStyleIdx="5" presStyleCnt="18">
        <dgm:presLayoutVars>
          <dgm:chPref val="3"/>
        </dgm:presLayoutVars>
      </dgm:prSet>
      <dgm:spPr/>
      <dgm:t>
        <a:bodyPr/>
        <a:lstStyle/>
        <a:p>
          <a:endParaRPr lang="en-ZA"/>
        </a:p>
      </dgm:t>
    </dgm:pt>
    <dgm:pt modelId="{C402C80D-4121-4967-83B8-9FA3E9370FDE}" type="pres">
      <dgm:prSet presAssocID="{4C097BD0-6A60-4265-BF79-72BBCD6FB707}" presName="rootConnector3" presStyleLbl="asst1" presStyleIdx="5" presStyleCnt="18"/>
      <dgm:spPr/>
      <dgm:t>
        <a:bodyPr/>
        <a:lstStyle/>
        <a:p>
          <a:endParaRPr lang="en-ZA"/>
        </a:p>
      </dgm:t>
    </dgm:pt>
    <dgm:pt modelId="{7FCC2D27-895B-49F1-9B33-1B8D8C63FA3B}" type="pres">
      <dgm:prSet presAssocID="{4C097BD0-6A60-4265-BF79-72BBCD6FB707}" presName="hierChild6" presStyleCnt="0"/>
      <dgm:spPr/>
    </dgm:pt>
    <dgm:pt modelId="{68A6BBF2-B01B-43A0-9AC7-6F25B6006C50}" type="pres">
      <dgm:prSet presAssocID="{4C097BD0-6A60-4265-BF79-72BBCD6FB707}" presName="hierChild7" presStyleCnt="0"/>
      <dgm:spPr/>
    </dgm:pt>
    <dgm:pt modelId="{10379E13-E460-40EE-A475-42F9C7523C47}" type="pres">
      <dgm:prSet presAssocID="{43621C7B-316B-445E-BDB4-034461DFCEA4}" presName="Name111" presStyleLbl="parChTrans1D3" presStyleIdx="5" presStyleCnt="16"/>
      <dgm:spPr/>
      <dgm:t>
        <a:bodyPr/>
        <a:lstStyle/>
        <a:p>
          <a:endParaRPr lang="en-ZA"/>
        </a:p>
      </dgm:t>
    </dgm:pt>
    <dgm:pt modelId="{54121EA2-339B-4609-8672-15D7F29618C1}" type="pres">
      <dgm:prSet presAssocID="{0ECF414B-DFB6-4C32-A960-DD0AD73A8989}" presName="hierRoot3" presStyleCnt="0">
        <dgm:presLayoutVars>
          <dgm:hierBranch val="init"/>
        </dgm:presLayoutVars>
      </dgm:prSet>
      <dgm:spPr/>
    </dgm:pt>
    <dgm:pt modelId="{B1BF5D8B-E650-4E00-BA27-2317A3771792}" type="pres">
      <dgm:prSet presAssocID="{0ECF414B-DFB6-4C32-A960-DD0AD73A8989}" presName="rootComposite3" presStyleCnt="0"/>
      <dgm:spPr/>
    </dgm:pt>
    <dgm:pt modelId="{1A2D2944-CA8E-45C3-AEA6-AB3004FD5E2E}" type="pres">
      <dgm:prSet presAssocID="{0ECF414B-DFB6-4C32-A960-DD0AD73A8989}" presName="rootText3" presStyleLbl="asst1" presStyleIdx="6" presStyleCnt="18">
        <dgm:presLayoutVars>
          <dgm:chPref val="3"/>
        </dgm:presLayoutVars>
      </dgm:prSet>
      <dgm:spPr/>
      <dgm:t>
        <a:bodyPr/>
        <a:lstStyle/>
        <a:p>
          <a:endParaRPr lang="en-ZA"/>
        </a:p>
      </dgm:t>
    </dgm:pt>
    <dgm:pt modelId="{BE3C18AA-AB90-485A-9CDC-3DB1987E7C0B}" type="pres">
      <dgm:prSet presAssocID="{0ECF414B-DFB6-4C32-A960-DD0AD73A8989}" presName="rootConnector3" presStyleLbl="asst1" presStyleIdx="6" presStyleCnt="18"/>
      <dgm:spPr/>
      <dgm:t>
        <a:bodyPr/>
        <a:lstStyle/>
        <a:p>
          <a:endParaRPr lang="en-ZA"/>
        </a:p>
      </dgm:t>
    </dgm:pt>
    <dgm:pt modelId="{19C75611-0098-460C-B695-8819931BB6AF}" type="pres">
      <dgm:prSet presAssocID="{0ECF414B-DFB6-4C32-A960-DD0AD73A8989}" presName="hierChild6" presStyleCnt="0"/>
      <dgm:spPr/>
    </dgm:pt>
    <dgm:pt modelId="{D8D1408F-A0A8-48D4-89D6-B755DD3FC007}" type="pres">
      <dgm:prSet presAssocID="{0ECF414B-DFB6-4C32-A960-DD0AD73A8989}" presName="hierChild7" presStyleCnt="0"/>
      <dgm:spPr/>
    </dgm:pt>
    <dgm:pt modelId="{6DE498BA-ACA2-4CF7-A630-403C32E4A3DF}" type="pres">
      <dgm:prSet presAssocID="{D2EBAC83-3059-4713-9C6B-A863E854B99E}" presName="Name111" presStyleLbl="parChTrans1D3" presStyleIdx="6" presStyleCnt="16"/>
      <dgm:spPr/>
      <dgm:t>
        <a:bodyPr/>
        <a:lstStyle/>
        <a:p>
          <a:endParaRPr lang="en-ZA"/>
        </a:p>
      </dgm:t>
    </dgm:pt>
    <dgm:pt modelId="{9C78840E-040D-48F6-B66C-3F0C655520E2}" type="pres">
      <dgm:prSet presAssocID="{CFC3B7A2-2B4B-4483-A778-59307FBC1747}" presName="hierRoot3" presStyleCnt="0">
        <dgm:presLayoutVars>
          <dgm:hierBranch val="init"/>
        </dgm:presLayoutVars>
      </dgm:prSet>
      <dgm:spPr/>
    </dgm:pt>
    <dgm:pt modelId="{438901C0-AE9F-4257-BA75-1CA6D11246D9}" type="pres">
      <dgm:prSet presAssocID="{CFC3B7A2-2B4B-4483-A778-59307FBC1747}" presName="rootComposite3" presStyleCnt="0"/>
      <dgm:spPr/>
    </dgm:pt>
    <dgm:pt modelId="{FE54EC0C-6D05-4E64-8BF3-DB0063BC2222}" type="pres">
      <dgm:prSet presAssocID="{CFC3B7A2-2B4B-4483-A778-59307FBC1747}" presName="rootText3" presStyleLbl="asst1" presStyleIdx="7" presStyleCnt="18">
        <dgm:presLayoutVars>
          <dgm:chPref val="3"/>
        </dgm:presLayoutVars>
      </dgm:prSet>
      <dgm:spPr/>
      <dgm:t>
        <a:bodyPr/>
        <a:lstStyle/>
        <a:p>
          <a:endParaRPr lang="en-ZA"/>
        </a:p>
      </dgm:t>
    </dgm:pt>
    <dgm:pt modelId="{C0069CF6-C22F-4F1D-BCE9-B8FEFE00FD48}" type="pres">
      <dgm:prSet presAssocID="{CFC3B7A2-2B4B-4483-A778-59307FBC1747}" presName="rootConnector3" presStyleLbl="asst1" presStyleIdx="7" presStyleCnt="18"/>
      <dgm:spPr/>
      <dgm:t>
        <a:bodyPr/>
        <a:lstStyle/>
        <a:p>
          <a:endParaRPr lang="en-ZA"/>
        </a:p>
      </dgm:t>
    </dgm:pt>
    <dgm:pt modelId="{C9D61852-9D9C-4F4F-AE28-BF817EA70248}" type="pres">
      <dgm:prSet presAssocID="{CFC3B7A2-2B4B-4483-A778-59307FBC1747}" presName="hierChild6" presStyleCnt="0"/>
      <dgm:spPr/>
    </dgm:pt>
    <dgm:pt modelId="{292BC75C-5E9A-4F99-AD43-1294AFB629F8}" type="pres">
      <dgm:prSet presAssocID="{CFC3B7A2-2B4B-4483-A778-59307FBC1747}" presName="hierChild7" presStyleCnt="0"/>
      <dgm:spPr/>
    </dgm:pt>
    <dgm:pt modelId="{5CEB6879-2B8E-4AA9-B202-6FD808D17F46}" type="pres">
      <dgm:prSet presAssocID="{620104A4-AE86-47C4-86D6-6FA73ACA5AB5}" presName="Name111" presStyleLbl="parChTrans1D3" presStyleIdx="7" presStyleCnt="16"/>
      <dgm:spPr/>
      <dgm:t>
        <a:bodyPr/>
        <a:lstStyle/>
        <a:p>
          <a:endParaRPr lang="en-ZA"/>
        </a:p>
      </dgm:t>
    </dgm:pt>
    <dgm:pt modelId="{EC9743E0-64E1-4035-A54F-25E9D97FCF5E}" type="pres">
      <dgm:prSet presAssocID="{FDBF320E-EC03-46CD-8D62-41E38516DBB8}" presName="hierRoot3" presStyleCnt="0">
        <dgm:presLayoutVars>
          <dgm:hierBranch val="init"/>
        </dgm:presLayoutVars>
      </dgm:prSet>
      <dgm:spPr/>
    </dgm:pt>
    <dgm:pt modelId="{E7A91270-9A07-4246-9233-F7DA758B2B41}" type="pres">
      <dgm:prSet presAssocID="{FDBF320E-EC03-46CD-8D62-41E38516DBB8}" presName="rootComposite3" presStyleCnt="0"/>
      <dgm:spPr/>
    </dgm:pt>
    <dgm:pt modelId="{9B3F3B94-B6D4-4057-AE3D-2F7E1E3C19C0}" type="pres">
      <dgm:prSet presAssocID="{FDBF320E-EC03-46CD-8D62-41E38516DBB8}" presName="rootText3" presStyleLbl="asst1" presStyleIdx="8" presStyleCnt="18">
        <dgm:presLayoutVars>
          <dgm:chPref val="3"/>
        </dgm:presLayoutVars>
      </dgm:prSet>
      <dgm:spPr/>
      <dgm:t>
        <a:bodyPr/>
        <a:lstStyle/>
        <a:p>
          <a:endParaRPr lang="en-ZA"/>
        </a:p>
      </dgm:t>
    </dgm:pt>
    <dgm:pt modelId="{9D83191D-47BD-4C1D-A17F-CF09DFF9B292}" type="pres">
      <dgm:prSet presAssocID="{FDBF320E-EC03-46CD-8D62-41E38516DBB8}" presName="rootConnector3" presStyleLbl="asst1" presStyleIdx="8" presStyleCnt="18"/>
      <dgm:spPr/>
      <dgm:t>
        <a:bodyPr/>
        <a:lstStyle/>
        <a:p>
          <a:endParaRPr lang="en-ZA"/>
        </a:p>
      </dgm:t>
    </dgm:pt>
    <dgm:pt modelId="{ABD9E79C-4E86-4D64-AC8C-54C816C771B6}" type="pres">
      <dgm:prSet presAssocID="{FDBF320E-EC03-46CD-8D62-41E38516DBB8}" presName="hierChild6" presStyleCnt="0"/>
      <dgm:spPr/>
    </dgm:pt>
    <dgm:pt modelId="{AF9E6CB8-F3AF-42AE-8039-DD9796DBDDCB}" type="pres">
      <dgm:prSet presAssocID="{FDBF320E-EC03-46CD-8D62-41E38516DBB8}" presName="hierChild7" presStyleCnt="0"/>
      <dgm:spPr/>
    </dgm:pt>
    <dgm:pt modelId="{CE6922BE-4CE4-4005-B65C-59DE1B35273F}" type="pres">
      <dgm:prSet presAssocID="{429B5D9F-3DA4-4A59-AC6B-28CB7731DD45}" presName="Name111" presStyleLbl="parChTrans1D3" presStyleIdx="8" presStyleCnt="16"/>
      <dgm:spPr/>
      <dgm:t>
        <a:bodyPr/>
        <a:lstStyle/>
        <a:p>
          <a:endParaRPr lang="en-ZA"/>
        </a:p>
      </dgm:t>
    </dgm:pt>
    <dgm:pt modelId="{77BDEF8D-C333-49F6-8C69-E042ADA11AB5}" type="pres">
      <dgm:prSet presAssocID="{30902240-772D-4D3C-AB5C-DE4A0E69A716}" presName="hierRoot3" presStyleCnt="0">
        <dgm:presLayoutVars>
          <dgm:hierBranch val="init"/>
        </dgm:presLayoutVars>
      </dgm:prSet>
      <dgm:spPr/>
    </dgm:pt>
    <dgm:pt modelId="{D45895C4-60DD-4924-A959-040F7F226DF2}" type="pres">
      <dgm:prSet presAssocID="{30902240-772D-4D3C-AB5C-DE4A0E69A716}" presName="rootComposite3" presStyleCnt="0"/>
      <dgm:spPr/>
    </dgm:pt>
    <dgm:pt modelId="{B606592E-9AC4-4044-A319-5EC51E357F01}" type="pres">
      <dgm:prSet presAssocID="{30902240-772D-4D3C-AB5C-DE4A0E69A716}" presName="rootText3" presStyleLbl="asst1" presStyleIdx="9" presStyleCnt="18">
        <dgm:presLayoutVars>
          <dgm:chPref val="3"/>
        </dgm:presLayoutVars>
      </dgm:prSet>
      <dgm:spPr/>
      <dgm:t>
        <a:bodyPr/>
        <a:lstStyle/>
        <a:p>
          <a:endParaRPr lang="en-ZA"/>
        </a:p>
      </dgm:t>
    </dgm:pt>
    <dgm:pt modelId="{8F6E3F44-61C6-4EFA-A74F-98F28C838B1E}" type="pres">
      <dgm:prSet presAssocID="{30902240-772D-4D3C-AB5C-DE4A0E69A716}" presName="rootConnector3" presStyleLbl="asst1" presStyleIdx="9" presStyleCnt="18"/>
      <dgm:spPr/>
      <dgm:t>
        <a:bodyPr/>
        <a:lstStyle/>
        <a:p>
          <a:endParaRPr lang="en-ZA"/>
        </a:p>
      </dgm:t>
    </dgm:pt>
    <dgm:pt modelId="{EE2F95E0-F49C-4495-9C52-8FEDD1A8898A}" type="pres">
      <dgm:prSet presAssocID="{30902240-772D-4D3C-AB5C-DE4A0E69A716}" presName="hierChild6" presStyleCnt="0"/>
      <dgm:spPr/>
    </dgm:pt>
    <dgm:pt modelId="{A94E4E8A-7071-40CB-BA3C-C47D7ACEA74F}" type="pres">
      <dgm:prSet presAssocID="{30902240-772D-4D3C-AB5C-DE4A0E69A716}" presName="hierChild7" presStyleCnt="0"/>
      <dgm:spPr/>
    </dgm:pt>
    <dgm:pt modelId="{385E389D-9BD8-4083-81E9-913B50F14345}" type="pres">
      <dgm:prSet presAssocID="{4609142D-949E-4E4D-9B11-67370A15BB4E}" presName="Name111" presStyleLbl="parChTrans1D3" presStyleIdx="9" presStyleCnt="16"/>
      <dgm:spPr/>
      <dgm:t>
        <a:bodyPr/>
        <a:lstStyle/>
        <a:p>
          <a:endParaRPr lang="en-ZA"/>
        </a:p>
      </dgm:t>
    </dgm:pt>
    <dgm:pt modelId="{1126175A-F400-44A1-9A41-97E04DD16737}" type="pres">
      <dgm:prSet presAssocID="{F9297D45-B9F0-4CB7-AEE0-A208ADC3E381}" presName="hierRoot3" presStyleCnt="0">
        <dgm:presLayoutVars>
          <dgm:hierBranch val="init"/>
        </dgm:presLayoutVars>
      </dgm:prSet>
      <dgm:spPr/>
    </dgm:pt>
    <dgm:pt modelId="{A1FB527B-7B36-4E5E-B2B8-F576029414B7}" type="pres">
      <dgm:prSet presAssocID="{F9297D45-B9F0-4CB7-AEE0-A208ADC3E381}" presName="rootComposite3" presStyleCnt="0"/>
      <dgm:spPr/>
    </dgm:pt>
    <dgm:pt modelId="{C747C71A-FE6F-4FD6-8B51-769445310B8B}" type="pres">
      <dgm:prSet presAssocID="{F9297D45-B9F0-4CB7-AEE0-A208ADC3E381}" presName="rootText3" presStyleLbl="asst1" presStyleIdx="10" presStyleCnt="18">
        <dgm:presLayoutVars>
          <dgm:chPref val="3"/>
        </dgm:presLayoutVars>
      </dgm:prSet>
      <dgm:spPr/>
      <dgm:t>
        <a:bodyPr/>
        <a:lstStyle/>
        <a:p>
          <a:endParaRPr lang="en-ZA"/>
        </a:p>
      </dgm:t>
    </dgm:pt>
    <dgm:pt modelId="{4D28BAC3-7439-4D70-B23B-687131790E8D}" type="pres">
      <dgm:prSet presAssocID="{F9297D45-B9F0-4CB7-AEE0-A208ADC3E381}" presName="rootConnector3" presStyleLbl="asst1" presStyleIdx="10" presStyleCnt="18"/>
      <dgm:spPr/>
      <dgm:t>
        <a:bodyPr/>
        <a:lstStyle/>
        <a:p>
          <a:endParaRPr lang="en-ZA"/>
        </a:p>
      </dgm:t>
    </dgm:pt>
    <dgm:pt modelId="{BC2D3250-33A1-4E8A-8EEF-C5055D8EF0D6}" type="pres">
      <dgm:prSet presAssocID="{F9297D45-B9F0-4CB7-AEE0-A208ADC3E381}" presName="hierChild6" presStyleCnt="0"/>
      <dgm:spPr/>
    </dgm:pt>
    <dgm:pt modelId="{25378B27-1EA6-481F-B5CE-6A4BD047F202}" type="pres">
      <dgm:prSet presAssocID="{F9297D45-B9F0-4CB7-AEE0-A208ADC3E381}" presName="hierChild7" presStyleCnt="0"/>
      <dgm:spPr/>
    </dgm:pt>
    <dgm:pt modelId="{AA2844C3-160D-4B3E-892E-F9FA4D422925}" type="pres">
      <dgm:prSet presAssocID="{DEB73B6A-C8E0-4621-93A4-85EABAC6E172}" presName="Name111" presStyleLbl="parChTrans1D2" presStyleIdx="1" presStyleCnt="2"/>
      <dgm:spPr/>
      <dgm:t>
        <a:bodyPr/>
        <a:lstStyle/>
        <a:p>
          <a:endParaRPr lang="en-ZA"/>
        </a:p>
      </dgm:t>
    </dgm:pt>
    <dgm:pt modelId="{4021CA29-3B20-448C-9D79-B7B679E0802A}" type="pres">
      <dgm:prSet presAssocID="{B304BB83-A03D-46F9-AA2A-D7C12A890FA9}" presName="hierRoot3" presStyleCnt="0">
        <dgm:presLayoutVars>
          <dgm:hierBranch val="init"/>
        </dgm:presLayoutVars>
      </dgm:prSet>
      <dgm:spPr/>
    </dgm:pt>
    <dgm:pt modelId="{6685BFEE-017D-45B4-8CB8-6B0ECC8015DA}" type="pres">
      <dgm:prSet presAssocID="{B304BB83-A03D-46F9-AA2A-D7C12A890FA9}" presName="rootComposite3" presStyleCnt="0"/>
      <dgm:spPr/>
    </dgm:pt>
    <dgm:pt modelId="{F3AFAC43-4F31-44E3-90DA-6E83B25FEBA3}" type="pres">
      <dgm:prSet presAssocID="{B304BB83-A03D-46F9-AA2A-D7C12A890FA9}" presName="rootText3" presStyleLbl="asst1" presStyleIdx="11" presStyleCnt="18">
        <dgm:presLayoutVars>
          <dgm:chPref val="3"/>
        </dgm:presLayoutVars>
      </dgm:prSet>
      <dgm:spPr/>
      <dgm:t>
        <a:bodyPr/>
        <a:lstStyle/>
        <a:p>
          <a:endParaRPr lang="en-ZA"/>
        </a:p>
      </dgm:t>
    </dgm:pt>
    <dgm:pt modelId="{C137E530-B275-4317-8A5A-DD289A188CE9}" type="pres">
      <dgm:prSet presAssocID="{B304BB83-A03D-46F9-AA2A-D7C12A890FA9}" presName="rootConnector3" presStyleLbl="asst1" presStyleIdx="11" presStyleCnt="18"/>
      <dgm:spPr/>
      <dgm:t>
        <a:bodyPr/>
        <a:lstStyle/>
        <a:p>
          <a:endParaRPr lang="en-ZA"/>
        </a:p>
      </dgm:t>
    </dgm:pt>
    <dgm:pt modelId="{229C246F-8D27-4297-91EE-34DA541D5631}" type="pres">
      <dgm:prSet presAssocID="{B304BB83-A03D-46F9-AA2A-D7C12A890FA9}" presName="hierChild6" presStyleCnt="0"/>
      <dgm:spPr/>
    </dgm:pt>
    <dgm:pt modelId="{633572ED-E39E-4810-9D8E-C7DB1515F09D}" type="pres">
      <dgm:prSet presAssocID="{B304BB83-A03D-46F9-AA2A-D7C12A890FA9}" presName="hierChild7" presStyleCnt="0"/>
      <dgm:spPr/>
    </dgm:pt>
    <dgm:pt modelId="{A20651F5-F06B-49FD-88FF-DFD056B74235}" type="pres">
      <dgm:prSet presAssocID="{F27399A1-7567-4DB9-B265-0EAA7348185D}" presName="Name111" presStyleLbl="parChTrans1D3" presStyleIdx="10" presStyleCnt="16"/>
      <dgm:spPr/>
      <dgm:t>
        <a:bodyPr/>
        <a:lstStyle/>
        <a:p>
          <a:endParaRPr lang="en-ZA"/>
        </a:p>
      </dgm:t>
    </dgm:pt>
    <dgm:pt modelId="{4A05AFB6-CC67-4735-9D22-E1E4F2BCFF27}" type="pres">
      <dgm:prSet presAssocID="{FE48E911-BD3D-41D4-B730-D05C076C08C0}" presName="hierRoot3" presStyleCnt="0">
        <dgm:presLayoutVars>
          <dgm:hierBranch val="init"/>
        </dgm:presLayoutVars>
      </dgm:prSet>
      <dgm:spPr/>
    </dgm:pt>
    <dgm:pt modelId="{10D9778A-5C5C-4B13-BC66-2A2C26F41F20}" type="pres">
      <dgm:prSet presAssocID="{FE48E911-BD3D-41D4-B730-D05C076C08C0}" presName="rootComposite3" presStyleCnt="0"/>
      <dgm:spPr/>
    </dgm:pt>
    <dgm:pt modelId="{184FEA13-EB2E-4CC4-9789-A280C9122FFE}" type="pres">
      <dgm:prSet presAssocID="{FE48E911-BD3D-41D4-B730-D05C076C08C0}" presName="rootText3" presStyleLbl="asst1" presStyleIdx="12" presStyleCnt="18">
        <dgm:presLayoutVars>
          <dgm:chPref val="3"/>
        </dgm:presLayoutVars>
      </dgm:prSet>
      <dgm:spPr/>
      <dgm:t>
        <a:bodyPr/>
        <a:lstStyle/>
        <a:p>
          <a:endParaRPr lang="en-ZA"/>
        </a:p>
      </dgm:t>
    </dgm:pt>
    <dgm:pt modelId="{952A3C71-519E-4276-A76A-D6A912329BCF}" type="pres">
      <dgm:prSet presAssocID="{FE48E911-BD3D-41D4-B730-D05C076C08C0}" presName="rootConnector3" presStyleLbl="asst1" presStyleIdx="12" presStyleCnt="18"/>
      <dgm:spPr/>
      <dgm:t>
        <a:bodyPr/>
        <a:lstStyle/>
        <a:p>
          <a:endParaRPr lang="en-ZA"/>
        </a:p>
      </dgm:t>
    </dgm:pt>
    <dgm:pt modelId="{B04FF6C9-53EB-4A41-B882-EEDE4A41BE33}" type="pres">
      <dgm:prSet presAssocID="{FE48E911-BD3D-41D4-B730-D05C076C08C0}" presName="hierChild6" presStyleCnt="0"/>
      <dgm:spPr/>
    </dgm:pt>
    <dgm:pt modelId="{88CA8669-07BB-481E-8478-72B804103C47}" type="pres">
      <dgm:prSet presAssocID="{FE48E911-BD3D-41D4-B730-D05C076C08C0}" presName="hierChild7" presStyleCnt="0"/>
      <dgm:spPr/>
    </dgm:pt>
    <dgm:pt modelId="{75D3D996-8162-417A-80EC-B299A9DAB56D}" type="pres">
      <dgm:prSet presAssocID="{2CB7ED74-1E51-4071-A448-D8DC50EFD97A}" presName="Name111" presStyleLbl="parChTrans1D3" presStyleIdx="11" presStyleCnt="16"/>
      <dgm:spPr/>
      <dgm:t>
        <a:bodyPr/>
        <a:lstStyle/>
        <a:p>
          <a:endParaRPr lang="en-ZA"/>
        </a:p>
      </dgm:t>
    </dgm:pt>
    <dgm:pt modelId="{8FA94D0D-8F24-4406-940B-7E4801FF1762}" type="pres">
      <dgm:prSet presAssocID="{F7173DD5-0AF2-4E39-BB46-86F22BF06F32}" presName="hierRoot3" presStyleCnt="0">
        <dgm:presLayoutVars>
          <dgm:hierBranch val="init"/>
        </dgm:presLayoutVars>
      </dgm:prSet>
      <dgm:spPr/>
    </dgm:pt>
    <dgm:pt modelId="{474D559F-78DA-4340-BC72-D04952F9D871}" type="pres">
      <dgm:prSet presAssocID="{F7173DD5-0AF2-4E39-BB46-86F22BF06F32}" presName="rootComposite3" presStyleCnt="0"/>
      <dgm:spPr/>
    </dgm:pt>
    <dgm:pt modelId="{6A622E83-3F13-47E8-8838-4AECD56AF1E9}" type="pres">
      <dgm:prSet presAssocID="{F7173DD5-0AF2-4E39-BB46-86F22BF06F32}" presName="rootText3" presStyleLbl="asst1" presStyleIdx="13" presStyleCnt="18">
        <dgm:presLayoutVars>
          <dgm:chPref val="3"/>
        </dgm:presLayoutVars>
      </dgm:prSet>
      <dgm:spPr/>
      <dgm:t>
        <a:bodyPr/>
        <a:lstStyle/>
        <a:p>
          <a:endParaRPr lang="en-ZA"/>
        </a:p>
      </dgm:t>
    </dgm:pt>
    <dgm:pt modelId="{45373E9D-A5C7-4DF2-BD5D-3C12D55EBB11}" type="pres">
      <dgm:prSet presAssocID="{F7173DD5-0AF2-4E39-BB46-86F22BF06F32}" presName="rootConnector3" presStyleLbl="asst1" presStyleIdx="13" presStyleCnt="18"/>
      <dgm:spPr/>
      <dgm:t>
        <a:bodyPr/>
        <a:lstStyle/>
        <a:p>
          <a:endParaRPr lang="en-ZA"/>
        </a:p>
      </dgm:t>
    </dgm:pt>
    <dgm:pt modelId="{37988DD9-81F5-464C-8995-2FD1BC102B9F}" type="pres">
      <dgm:prSet presAssocID="{F7173DD5-0AF2-4E39-BB46-86F22BF06F32}" presName="hierChild6" presStyleCnt="0"/>
      <dgm:spPr/>
    </dgm:pt>
    <dgm:pt modelId="{0EE0303E-1C4C-40D0-9B1C-1A48334F5B8D}" type="pres">
      <dgm:prSet presAssocID="{F7173DD5-0AF2-4E39-BB46-86F22BF06F32}" presName="hierChild7" presStyleCnt="0"/>
      <dgm:spPr/>
    </dgm:pt>
    <dgm:pt modelId="{F446A16F-9554-4935-93AF-C2F72E43FCE3}" type="pres">
      <dgm:prSet presAssocID="{532C4563-A79F-40EE-8148-2CD074E47E75}" presName="Name111" presStyleLbl="parChTrans1D3" presStyleIdx="12" presStyleCnt="16"/>
      <dgm:spPr/>
      <dgm:t>
        <a:bodyPr/>
        <a:lstStyle/>
        <a:p>
          <a:endParaRPr lang="en-ZA"/>
        </a:p>
      </dgm:t>
    </dgm:pt>
    <dgm:pt modelId="{704914F2-B02A-47FE-8920-423BA0FEC14D}" type="pres">
      <dgm:prSet presAssocID="{3545CA1A-CBE1-40FA-8CA2-2E7740F52C1D}" presName="hierRoot3" presStyleCnt="0">
        <dgm:presLayoutVars>
          <dgm:hierBranch val="init"/>
        </dgm:presLayoutVars>
      </dgm:prSet>
      <dgm:spPr/>
    </dgm:pt>
    <dgm:pt modelId="{6453F48D-6929-4523-84AA-986007181029}" type="pres">
      <dgm:prSet presAssocID="{3545CA1A-CBE1-40FA-8CA2-2E7740F52C1D}" presName="rootComposite3" presStyleCnt="0"/>
      <dgm:spPr/>
    </dgm:pt>
    <dgm:pt modelId="{44AB5E48-B466-4F1A-836A-9CFBFEE4641D}" type="pres">
      <dgm:prSet presAssocID="{3545CA1A-CBE1-40FA-8CA2-2E7740F52C1D}" presName="rootText3" presStyleLbl="asst1" presStyleIdx="14" presStyleCnt="18">
        <dgm:presLayoutVars>
          <dgm:chPref val="3"/>
        </dgm:presLayoutVars>
      </dgm:prSet>
      <dgm:spPr/>
      <dgm:t>
        <a:bodyPr/>
        <a:lstStyle/>
        <a:p>
          <a:endParaRPr lang="en-ZA"/>
        </a:p>
      </dgm:t>
    </dgm:pt>
    <dgm:pt modelId="{F2352F4C-80BE-4239-B5AD-333ED17EE029}" type="pres">
      <dgm:prSet presAssocID="{3545CA1A-CBE1-40FA-8CA2-2E7740F52C1D}" presName="rootConnector3" presStyleLbl="asst1" presStyleIdx="14" presStyleCnt="18"/>
      <dgm:spPr/>
      <dgm:t>
        <a:bodyPr/>
        <a:lstStyle/>
        <a:p>
          <a:endParaRPr lang="en-ZA"/>
        </a:p>
      </dgm:t>
    </dgm:pt>
    <dgm:pt modelId="{C42B4CDC-7480-42E9-B776-6ABF44BF6E11}" type="pres">
      <dgm:prSet presAssocID="{3545CA1A-CBE1-40FA-8CA2-2E7740F52C1D}" presName="hierChild6" presStyleCnt="0"/>
      <dgm:spPr/>
    </dgm:pt>
    <dgm:pt modelId="{66018CB0-F117-4E71-A31E-E60E9BD2B481}" type="pres">
      <dgm:prSet presAssocID="{3545CA1A-CBE1-40FA-8CA2-2E7740F52C1D}" presName="hierChild7" presStyleCnt="0"/>
      <dgm:spPr/>
    </dgm:pt>
    <dgm:pt modelId="{330CFD27-919B-4682-9BDA-AEE19332E7F4}" type="pres">
      <dgm:prSet presAssocID="{2F762905-71D0-47E5-87B7-41C0ED759229}" presName="Name111" presStyleLbl="parChTrans1D3" presStyleIdx="13" presStyleCnt="16"/>
      <dgm:spPr/>
      <dgm:t>
        <a:bodyPr/>
        <a:lstStyle/>
        <a:p>
          <a:endParaRPr lang="en-ZA"/>
        </a:p>
      </dgm:t>
    </dgm:pt>
    <dgm:pt modelId="{52D3BA33-8BDC-482B-B2E9-43627289FE30}" type="pres">
      <dgm:prSet presAssocID="{7521A18D-4414-4141-BD38-ADA2A3CE68B9}" presName="hierRoot3" presStyleCnt="0">
        <dgm:presLayoutVars>
          <dgm:hierBranch val="init"/>
        </dgm:presLayoutVars>
      </dgm:prSet>
      <dgm:spPr/>
    </dgm:pt>
    <dgm:pt modelId="{E21019FD-631E-4FE6-9253-5366FBF587CA}" type="pres">
      <dgm:prSet presAssocID="{7521A18D-4414-4141-BD38-ADA2A3CE68B9}" presName="rootComposite3" presStyleCnt="0"/>
      <dgm:spPr/>
    </dgm:pt>
    <dgm:pt modelId="{399F2D3B-0A16-4260-BE90-426113E8F1D0}" type="pres">
      <dgm:prSet presAssocID="{7521A18D-4414-4141-BD38-ADA2A3CE68B9}" presName="rootText3" presStyleLbl="asst1" presStyleIdx="15" presStyleCnt="18">
        <dgm:presLayoutVars>
          <dgm:chPref val="3"/>
        </dgm:presLayoutVars>
      </dgm:prSet>
      <dgm:spPr/>
      <dgm:t>
        <a:bodyPr/>
        <a:lstStyle/>
        <a:p>
          <a:endParaRPr lang="en-ZA"/>
        </a:p>
      </dgm:t>
    </dgm:pt>
    <dgm:pt modelId="{AAEA7678-BA3B-4504-A777-5C363BFA221B}" type="pres">
      <dgm:prSet presAssocID="{7521A18D-4414-4141-BD38-ADA2A3CE68B9}" presName="rootConnector3" presStyleLbl="asst1" presStyleIdx="15" presStyleCnt="18"/>
      <dgm:spPr/>
      <dgm:t>
        <a:bodyPr/>
        <a:lstStyle/>
        <a:p>
          <a:endParaRPr lang="en-ZA"/>
        </a:p>
      </dgm:t>
    </dgm:pt>
    <dgm:pt modelId="{FFA4B84D-83A2-4EE0-8FEB-68964C10C62D}" type="pres">
      <dgm:prSet presAssocID="{7521A18D-4414-4141-BD38-ADA2A3CE68B9}" presName="hierChild6" presStyleCnt="0"/>
      <dgm:spPr/>
    </dgm:pt>
    <dgm:pt modelId="{BE0F66D7-FEBD-4B7D-A936-FE48246F72E2}" type="pres">
      <dgm:prSet presAssocID="{7521A18D-4414-4141-BD38-ADA2A3CE68B9}" presName="hierChild7" presStyleCnt="0"/>
      <dgm:spPr/>
    </dgm:pt>
    <dgm:pt modelId="{8A908C2E-DC1F-4DEC-8B00-05141F20D50C}" type="pres">
      <dgm:prSet presAssocID="{F94E0D7F-31CC-43F5-ADE2-48E19071DCB7}" presName="Name111" presStyleLbl="parChTrans1D3" presStyleIdx="14" presStyleCnt="16"/>
      <dgm:spPr/>
      <dgm:t>
        <a:bodyPr/>
        <a:lstStyle/>
        <a:p>
          <a:endParaRPr lang="en-ZA"/>
        </a:p>
      </dgm:t>
    </dgm:pt>
    <dgm:pt modelId="{3A942186-FEED-457E-BFA1-FDDD347EF716}" type="pres">
      <dgm:prSet presAssocID="{FE0D0CA9-A390-4523-936E-724366EB104C}" presName="hierRoot3" presStyleCnt="0">
        <dgm:presLayoutVars>
          <dgm:hierBranch val="init"/>
        </dgm:presLayoutVars>
      </dgm:prSet>
      <dgm:spPr/>
    </dgm:pt>
    <dgm:pt modelId="{98390045-5998-4324-A204-19920BBE6FEC}" type="pres">
      <dgm:prSet presAssocID="{FE0D0CA9-A390-4523-936E-724366EB104C}" presName="rootComposite3" presStyleCnt="0"/>
      <dgm:spPr/>
    </dgm:pt>
    <dgm:pt modelId="{CEB2F87B-56A6-423D-9865-2B4631917C3C}" type="pres">
      <dgm:prSet presAssocID="{FE0D0CA9-A390-4523-936E-724366EB104C}" presName="rootText3" presStyleLbl="asst1" presStyleIdx="16" presStyleCnt="18">
        <dgm:presLayoutVars>
          <dgm:chPref val="3"/>
        </dgm:presLayoutVars>
      </dgm:prSet>
      <dgm:spPr/>
      <dgm:t>
        <a:bodyPr/>
        <a:lstStyle/>
        <a:p>
          <a:endParaRPr lang="en-ZA"/>
        </a:p>
      </dgm:t>
    </dgm:pt>
    <dgm:pt modelId="{053FE3A9-76D6-4763-865C-8A81BF89BB3F}" type="pres">
      <dgm:prSet presAssocID="{FE0D0CA9-A390-4523-936E-724366EB104C}" presName="rootConnector3" presStyleLbl="asst1" presStyleIdx="16" presStyleCnt="18"/>
      <dgm:spPr/>
      <dgm:t>
        <a:bodyPr/>
        <a:lstStyle/>
        <a:p>
          <a:endParaRPr lang="en-ZA"/>
        </a:p>
      </dgm:t>
    </dgm:pt>
    <dgm:pt modelId="{A43BAC7C-0746-40A7-B4BC-8DEBFFF7B0CB}" type="pres">
      <dgm:prSet presAssocID="{FE0D0CA9-A390-4523-936E-724366EB104C}" presName="hierChild6" presStyleCnt="0"/>
      <dgm:spPr/>
    </dgm:pt>
    <dgm:pt modelId="{CA9173C5-8C67-4A80-B8F8-1F249F0EFB90}" type="pres">
      <dgm:prSet presAssocID="{FE0D0CA9-A390-4523-936E-724366EB104C}" presName="hierChild7" presStyleCnt="0"/>
      <dgm:spPr/>
    </dgm:pt>
    <dgm:pt modelId="{33C4E9D3-C3F4-465E-B809-49B4F8A2C055}" type="pres">
      <dgm:prSet presAssocID="{A6F3F236-58B2-463A-8A92-C81AF9A666DE}" presName="Name111" presStyleLbl="parChTrans1D3" presStyleIdx="15" presStyleCnt="16"/>
      <dgm:spPr/>
      <dgm:t>
        <a:bodyPr/>
        <a:lstStyle/>
        <a:p>
          <a:endParaRPr lang="en-ZA"/>
        </a:p>
      </dgm:t>
    </dgm:pt>
    <dgm:pt modelId="{E9B6FA00-8BFA-4BCB-88CA-BF56328483C9}" type="pres">
      <dgm:prSet presAssocID="{F1194436-A42E-42AE-AB33-FBBD396A4D3E}" presName="hierRoot3" presStyleCnt="0">
        <dgm:presLayoutVars>
          <dgm:hierBranch val="init"/>
        </dgm:presLayoutVars>
      </dgm:prSet>
      <dgm:spPr/>
    </dgm:pt>
    <dgm:pt modelId="{066BC5AB-EE06-4F22-AB44-91C82EFA267E}" type="pres">
      <dgm:prSet presAssocID="{F1194436-A42E-42AE-AB33-FBBD396A4D3E}" presName="rootComposite3" presStyleCnt="0"/>
      <dgm:spPr/>
    </dgm:pt>
    <dgm:pt modelId="{9347C64D-FA73-43AA-BDC3-82C69FB08DC9}" type="pres">
      <dgm:prSet presAssocID="{F1194436-A42E-42AE-AB33-FBBD396A4D3E}" presName="rootText3" presStyleLbl="asst1" presStyleIdx="17" presStyleCnt="18">
        <dgm:presLayoutVars>
          <dgm:chPref val="3"/>
        </dgm:presLayoutVars>
      </dgm:prSet>
      <dgm:spPr/>
      <dgm:t>
        <a:bodyPr/>
        <a:lstStyle/>
        <a:p>
          <a:endParaRPr lang="en-ZA"/>
        </a:p>
      </dgm:t>
    </dgm:pt>
    <dgm:pt modelId="{0A6194BC-CBA9-4A2B-960B-9261DAFB8EFC}" type="pres">
      <dgm:prSet presAssocID="{F1194436-A42E-42AE-AB33-FBBD396A4D3E}" presName="rootConnector3" presStyleLbl="asst1" presStyleIdx="17" presStyleCnt="18"/>
      <dgm:spPr/>
      <dgm:t>
        <a:bodyPr/>
        <a:lstStyle/>
        <a:p>
          <a:endParaRPr lang="en-ZA"/>
        </a:p>
      </dgm:t>
    </dgm:pt>
    <dgm:pt modelId="{0F420AA8-672C-4247-A045-66B5F0AD206A}" type="pres">
      <dgm:prSet presAssocID="{F1194436-A42E-42AE-AB33-FBBD396A4D3E}" presName="hierChild6" presStyleCnt="0"/>
      <dgm:spPr/>
    </dgm:pt>
    <dgm:pt modelId="{4B0E5DB9-B121-4937-B5B6-6919D4B366CE}" type="pres">
      <dgm:prSet presAssocID="{F1194436-A42E-42AE-AB33-FBBD396A4D3E}" presName="hierChild7" presStyleCnt="0"/>
      <dgm:spPr/>
    </dgm:pt>
  </dgm:ptLst>
  <dgm:cxnLst>
    <dgm:cxn modelId="{009B9A7C-70ED-46C8-AC00-C4FDF59D618D}" type="presOf" srcId="{FDBF320E-EC03-46CD-8D62-41E38516DBB8}" destId="{9B3F3B94-B6D4-4057-AE3D-2F7E1E3C19C0}" srcOrd="0" destOrd="0" presId="urn:microsoft.com/office/officeart/2005/8/layout/orgChart1"/>
    <dgm:cxn modelId="{C905617E-01A9-4D96-9120-98D2FF8124CC}" type="presOf" srcId="{F1194436-A42E-42AE-AB33-FBBD396A4D3E}" destId="{0A6194BC-CBA9-4A2B-960B-9261DAFB8EFC}" srcOrd="1" destOrd="0" presId="urn:microsoft.com/office/officeart/2005/8/layout/orgChart1"/>
    <dgm:cxn modelId="{93102773-33F0-4971-A95B-8E9728C913BB}" srcId="{7F42F4A4-9B2F-429E-8C65-D0BC58E68652}" destId="{FE3487E1-131C-4595-84B1-F2CD178A48ED}" srcOrd="2" destOrd="0" parTransId="{47DE3785-987D-45CD-AB63-8C6DF4C92CEC}" sibTransId="{5B81F513-79C5-4057-B051-151FFCC4EC15}"/>
    <dgm:cxn modelId="{161A6C5B-4F5A-40EA-8DE4-803680ADF996}" type="presOf" srcId="{FE0D0CA9-A390-4523-936E-724366EB104C}" destId="{CEB2F87B-56A6-423D-9865-2B4631917C3C}" srcOrd="0" destOrd="0" presId="urn:microsoft.com/office/officeart/2005/8/layout/orgChart1"/>
    <dgm:cxn modelId="{5E4D25D5-5B3C-498A-BE6D-816EC46A2BD7}" type="presOf" srcId="{7F42F4A4-9B2F-429E-8C65-D0BC58E68652}" destId="{F99D2ABB-F3D3-4DD1-BA19-2E72F61338DF}" srcOrd="1" destOrd="0" presId="urn:microsoft.com/office/officeart/2005/8/layout/orgChart1"/>
    <dgm:cxn modelId="{A0B85A45-E546-4F19-A23A-FA745416969E}" type="presOf" srcId="{3F21270D-7C49-4EAA-9C29-3A02B9DADCF0}" destId="{77EED386-0818-4CCA-8816-29A40460B35F}" srcOrd="0" destOrd="0" presId="urn:microsoft.com/office/officeart/2005/8/layout/orgChart1"/>
    <dgm:cxn modelId="{9A268011-0A52-4F4E-B59C-A86041EB9730}" srcId="{9B207CA2-4566-47F4-BF34-A995DD9444C5}" destId="{7F42F4A4-9B2F-429E-8C65-D0BC58E68652}" srcOrd="0" destOrd="0" parTransId="{3690B384-B253-4C44-B1F5-230E2227CD75}" sibTransId="{111B5282-6B5B-4EFA-98D0-EAE4431F0785}"/>
    <dgm:cxn modelId="{58B81A6B-FC3B-4DAD-B868-4ABDC1D46922}" type="presOf" srcId="{30902240-772D-4D3C-AB5C-DE4A0E69A716}" destId="{B606592E-9AC4-4044-A319-5EC51E357F01}" srcOrd="0" destOrd="0" presId="urn:microsoft.com/office/officeart/2005/8/layout/orgChart1"/>
    <dgm:cxn modelId="{29CAF3B5-B8C0-4EC5-9376-4DA1609E036E}" type="presOf" srcId="{2F762905-71D0-47E5-87B7-41C0ED759229}" destId="{330CFD27-919B-4682-9BDA-AEE19332E7F4}" srcOrd="0" destOrd="0" presId="urn:microsoft.com/office/officeart/2005/8/layout/orgChart1"/>
    <dgm:cxn modelId="{571555FA-ED26-4EA2-A2B7-45F3016834CF}" srcId="{B304BB83-A03D-46F9-AA2A-D7C12A890FA9}" destId="{F7173DD5-0AF2-4E39-BB46-86F22BF06F32}" srcOrd="1" destOrd="0" parTransId="{2CB7ED74-1E51-4071-A448-D8DC50EFD97A}" sibTransId="{8B14C44A-BB1D-466A-BD61-3334384E5F0E}"/>
    <dgm:cxn modelId="{7D88A40F-90C2-42A5-8645-80E572D6324E}" type="presOf" srcId="{532C4563-A79F-40EE-8148-2CD074E47E75}" destId="{F446A16F-9554-4935-93AF-C2F72E43FCE3}" srcOrd="0" destOrd="0" presId="urn:microsoft.com/office/officeart/2005/8/layout/orgChart1"/>
    <dgm:cxn modelId="{093D84EE-CBF3-4C40-84EF-BAD5915C2B1F}" type="presOf" srcId="{F56AD86C-EB40-4430-BAD8-1AFFB5418C5F}" destId="{3C29E59B-90F8-402D-8E31-E3CE3D6675E6}" srcOrd="0" destOrd="0" presId="urn:microsoft.com/office/officeart/2005/8/layout/orgChart1"/>
    <dgm:cxn modelId="{D625B546-0A90-4421-9AE0-F96165BA8B9E}" srcId="{B304BB83-A03D-46F9-AA2A-D7C12A890FA9}" destId="{7521A18D-4414-4141-BD38-ADA2A3CE68B9}" srcOrd="3" destOrd="0" parTransId="{2F762905-71D0-47E5-87B7-41C0ED759229}" sibTransId="{437B036E-8D25-4A57-8ACF-58AE0BE159C6}"/>
    <dgm:cxn modelId="{6C03B281-90DC-420C-A270-4BC3D7B9791F}" type="presOf" srcId="{DEB73B6A-C8E0-4621-93A4-85EABAC6E172}" destId="{AA2844C3-160D-4B3E-892E-F9FA4D422925}" srcOrd="0" destOrd="0" presId="urn:microsoft.com/office/officeart/2005/8/layout/orgChart1"/>
    <dgm:cxn modelId="{EE5EC263-B9E1-4A8B-94D7-571121D94D15}" type="presOf" srcId="{FE48E911-BD3D-41D4-B730-D05C076C08C0}" destId="{184FEA13-EB2E-4CC4-9789-A280C9122FFE}" srcOrd="0" destOrd="0" presId="urn:microsoft.com/office/officeart/2005/8/layout/orgChart1"/>
    <dgm:cxn modelId="{B3BD75D9-53AB-4821-992C-F05A9225EB4A}" type="presOf" srcId="{3545CA1A-CBE1-40FA-8CA2-2E7740F52C1D}" destId="{44AB5E48-B466-4F1A-836A-9CFBFEE4641D}" srcOrd="0" destOrd="0" presId="urn:microsoft.com/office/officeart/2005/8/layout/orgChart1"/>
    <dgm:cxn modelId="{64EF8FB3-34A3-4E26-9DD8-A6E3BB3EA3FB}" type="presOf" srcId="{FE3487E1-131C-4595-84B1-F2CD178A48ED}" destId="{67D484B8-3A96-47A7-B715-A1F7C72D02C6}" srcOrd="1" destOrd="0" presId="urn:microsoft.com/office/officeart/2005/8/layout/orgChart1"/>
    <dgm:cxn modelId="{40CADEC0-02F5-4128-8674-36F38F47732E}" type="presOf" srcId="{4609142D-949E-4E4D-9B11-67370A15BB4E}" destId="{385E389D-9BD8-4083-81E9-913B50F14345}" srcOrd="0" destOrd="0" presId="urn:microsoft.com/office/officeart/2005/8/layout/orgChart1"/>
    <dgm:cxn modelId="{5A086783-51DD-4F15-A88F-625E274B89CD}" type="presOf" srcId="{B304BB83-A03D-46F9-AA2A-D7C12A890FA9}" destId="{F3AFAC43-4F31-44E3-90DA-6E83B25FEBA3}" srcOrd="0" destOrd="0" presId="urn:microsoft.com/office/officeart/2005/8/layout/orgChart1"/>
    <dgm:cxn modelId="{24A9CA67-AC3C-4B09-866E-247AB3ACB980}" srcId="{7F42F4A4-9B2F-429E-8C65-D0BC58E68652}" destId="{F9297D45-B9F0-4CB7-AEE0-A208ADC3E381}" srcOrd="9" destOrd="0" parTransId="{4609142D-949E-4E4D-9B11-67370A15BB4E}" sibTransId="{941B982B-DF65-42A1-83EE-BFD2186C6F22}"/>
    <dgm:cxn modelId="{E5D16941-D801-427A-AF55-0D6B03762944}" type="presOf" srcId="{A6F3F236-58B2-463A-8A92-C81AF9A666DE}" destId="{33C4E9D3-C3F4-465E-B809-49B4F8A2C055}" srcOrd="0" destOrd="0" presId="urn:microsoft.com/office/officeart/2005/8/layout/orgChart1"/>
    <dgm:cxn modelId="{BADED14D-5E38-4B9D-91C5-89C4B635EA8B}" type="presOf" srcId="{7521A18D-4414-4141-BD38-ADA2A3CE68B9}" destId="{399F2D3B-0A16-4260-BE90-426113E8F1D0}" srcOrd="0" destOrd="0" presId="urn:microsoft.com/office/officeart/2005/8/layout/orgChart1"/>
    <dgm:cxn modelId="{CB645F42-A0EE-417D-94C6-6C4AC257DC4D}" type="presOf" srcId="{2CB7ED74-1E51-4071-A448-D8DC50EFD97A}" destId="{75D3D996-8162-417A-80EC-B299A9DAB56D}" srcOrd="0" destOrd="0" presId="urn:microsoft.com/office/officeart/2005/8/layout/orgChart1"/>
    <dgm:cxn modelId="{190A2DDB-5BE5-4D9C-AF76-43C6C14D8E60}" type="presOf" srcId="{0DF16E2B-471B-4855-829A-E9412295B9F6}" destId="{5D534252-EFFF-4FA5-9044-FDDCEAE7B11C}" srcOrd="0" destOrd="0" presId="urn:microsoft.com/office/officeart/2005/8/layout/orgChart1"/>
    <dgm:cxn modelId="{DA83463D-6E2D-426F-A400-1EEF36788FCF}" srcId="{B304BB83-A03D-46F9-AA2A-D7C12A890FA9}" destId="{3545CA1A-CBE1-40FA-8CA2-2E7740F52C1D}" srcOrd="2" destOrd="0" parTransId="{532C4563-A79F-40EE-8148-2CD074E47E75}" sibTransId="{86E2119E-B905-4744-BE62-53C671AE9C76}"/>
    <dgm:cxn modelId="{CCFEB3C7-60BE-447B-BF8A-49E4D1FF0C81}" srcId="{7F42F4A4-9B2F-429E-8C65-D0BC58E68652}" destId="{3F21270D-7C49-4EAA-9C29-3A02B9DADCF0}" srcOrd="3" destOrd="0" parTransId="{0DF16E2B-471B-4855-829A-E9412295B9F6}" sibTransId="{6B428E5B-AAC8-4F59-B2C1-24868735D703}"/>
    <dgm:cxn modelId="{4A305BD0-21D2-4A99-B45E-F1BA4D07D4F9}" type="presOf" srcId="{F1194436-A42E-42AE-AB33-FBBD396A4D3E}" destId="{9347C64D-FA73-43AA-BDC3-82C69FB08DC9}" srcOrd="0" destOrd="0" presId="urn:microsoft.com/office/officeart/2005/8/layout/orgChart1"/>
    <dgm:cxn modelId="{DB44D62F-7815-4CD6-A8D2-9A61DA0AE0ED}" type="presOf" srcId="{F94E0D7F-31CC-43F5-ADE2-48E19071DCB7}" destId="{8A908C2E-DC1F-4DEC-8B00-05141F20D50C}" srcOrd="0" destOrd="0" presId="urn:microsoft.com/office/officeart/2005/8/layout/orgChart1"/>
    <dgm:cxn modelId="{646424D1-68AB-44AC-9FE4-EB58FA5B3D97}" type="presOf" srcId="{F27399A1-7567-4DB9-B265-0EAA7348185D}" destId="{A20651F5-F06B-49FD-88FF-DFD056B74235}" srcOrd="0" destOrd="0" presId="urn:microsoft.com/office/officeart/2005/8/layout/orgChart1"/>
    <dgm:cxn modelId="{57B113F9-CD55-499B-9D6C-696900377BF0}" srcId="{7F42F4A4-9B2F-429E-8C65-D0BC58E68652}" destId="{30902240-772D-4D3C-AB5C-DE4A0E69A716}" srcOrd="8" destOrd="0" parTransId="{429B5D9F-3DA4-4A59-AC6B-28CB7731DD45}" sibTransId="{970346F5-B082-4198-B10E-CD130EC07E20}"/>
    <dgm:cxn modelId="{A7547771-EFB5-4F9A-BEE7-B51AA9A3D065}" type="presOf" srcId="{4C097BD0-6A60-4265-BF79-72BBCD6FB707}" destId="{B856D9F6-42C3-47F0-BD01-3594033998A7}" srcOrd="0" destOrd="0" presId="urn:microsoft.com/office/officeart/2005/8/layout/orgChart1"/>
    <dgm:cxn modelId="{F3A5A59D-0B64-4059-974D-C69DC7BD65DD}" type="presOf" srcId="{9B207CA2-4566-47F4-BF34-A995DD9444C5}" destId="{3BBA7421-4781-488A-8D62-9E765CE23A45}" srcOrd="0" destOrd="0" presId="urn:microsoft.com/office/officeart/2005/8/layout/orgChart1"/>
    <dgm:cxn modelId="{4BEF18C0-13FD-4204-81C3-9CB2D266A5CE}" srcId="{B304BB83-A03D-46F9-AA2A-D7C12A890FA9}" destId="{FE48E911-BD3D-41D4-B730-D05C076C08C0}" srcOrd="0" destOrd="0" parTransId="{F27399A1-7567-4DB9-B265-0EAA7348185D}" sibTransId="{CD0B89C7-D6F8-4FF9-BF1D-D73E05B79275}"/>
    <dgm:cxn modelId="{A92B883E-B342-4097-AD60-E80EA3E75D01}" type="presOf" srcId="{7521A18D-4414-4141-BD38-ADA2A3CE68B9}" destId="{AAEA7678-BA3B-4504-A777-5C363BFA221B}" srcOrd="1" destOrd="0" presId="urn:microsoft.com/office/officeart/2005/8/layout/orgChart1"/>
    <dgm:cxn modelId="{CBD3B3B8-3F8B-4FAF-B68D-06701ABB94A6}" type="presOf" srcId="{F7173DD5-0AF2-4E39-BB46-86F22BF06F32}" destId="{45373E9D-A5C7-4DF2-BD5D-3C12D55EBB11}" srcOrd="1" destOrd="0" presId="urn:microsoft.com/office/officeart/2005/8/layout/orgChart1"/>
    <dgm:cxn modelId="{FDEE699E-AF28-4587-823D-11563229DB6F}" type="presOf" srcId="{0ECF414B-DFB6-4C32-A960-DD0AD73A8989}" destId="{BE3C18AA-AB90-485A-9CDC-3DB1987E7C0B}" srcOrd="1" destOrd="0" presId="urn:microsoft.com/office/officeart/2005/8/layout/orgChart1"/>
    <dgm:cxn modelId="{2364DCA6-78A0-438E-A019-03443486B166}" type="presOf" srcId="{FE3487E1-131C-4595-84B1-F2CD178A48ED}" destId="{6584329A-B494-4EA4-B934-D9546CB45FF6}" srcOrd="0" destOrd="0" presId="urn:microsoft.com/office/officeart/2005/8/layout/orgChart1"/>
    <dgm:cxn modelId="{AA2E0612-AA8A-412A-BFAC-F8096B6E2F0D}" type="presOf" srcId="{9E5FB4B7-6E08-48DA-BE47-76F7EEBF99A8}" destId="{74B16A12-A030-4884-AFCA-8FAD0EE99642}" srcOrd="0" destOrd="0" presId="urn:microsoft.com/office/officeart/2005/8/layout/orgChart1"/>
    <dgm:cxn modelId="{8698E600-F043-4C8F-A47E-9255FB4919A0}" srcId="{7F42F4A4-9B2F-429E-8C65-D0BC58E68652}" destId="{457BAB39-FBF3-4D3B-B7DC-9961EBE48285}" srcOrd="1" destOrd="0" parTransId="{D7185639-DA50-4219-9B7E-07EC3BD08BA5}" sibTransId="{6FA2C895-2720-4730-B098-BB9F87F40181}"/>
    <dgm:cxn modelId="{E1F18F8B-3FFE-46C5-83E3-9F88DD51B8C9}" type="presOf" srcId="{4C097BD0-6A60-4265-BF79-72BBCD6FB707}" destId="{C402C80D-4121-4967-83B8-9FA3E9370FDE}" srcOrd="1" destOrd="0" presId="urn:microsoft.com/office/officeart/2005/8/layout/orgChart1"/>
    <dgm:cxn modelId="{EC3EF9CC-9AF9-43C6-B3C5-CF37C7E7A625}" srcId="{B304BB83-A03D-46F9-AA2A-D7C12A890FA9}" destId="{FE0D0CA9-A390-4523-936E-724366EB104C}" srcOrd="4" destOrd="0" parTransId="{F94E0D7F-31CC-43F5-ADE2-48E19071DCB7}" sibTransId="{630B029D-078F-4EB9-80EC-6183913C451B}"/>
    <dgm:cxn modelId="{CDB09FB4-17FD-4F67-B776-4218621D07FB}" type="presOf" srcId="{B304BB83-A03D-46F9-AA2A-D7C12A890FA9}" destId="{C137E530-B275-4317-8A5A-DD289A188CE9}" srcOrd="1" destOrd="0" presId="urn:microsoft.com/office/officeart/2005/8/layout/orgChart1"/>
    <dgm:cxn modelId="{A70DD4D0-797D-4406-8C64-1FEB8450F50E}" srcId="{B304BB83-A03D-46F9-AA2A-D7C12A890FA9}" destId="{F1194436-A42E-42AE-AB33-FBBD396A4D3E}" srcOrd="5" destOrd="0" parTransId="{A6F3F236-58B2-463A-8A92-C81AF9A666DE}" sibTransId="{33DBC716-4D75-43CC-969C-D6B2526B964B}"/>
    <dgm:cxn modelId="{D95DFA35-2631-49F1-8ADF-AE01C60547B9}" type="presOf" srcId="{43621C7B-316B-445E-BDB4-034461DFCEA4}" destId="{10379E13-E460-40EE-A475-42F9C7523C47}" srcOrd="0" destOrd="0" presId="urn:microsoft.com/office/officeart/2005/8/layout/orgChart1"/>
    <dgm:cxn modelId="{68B0DCD1-46DF-46DE-A28B-E392DE149980}" type="presOf" srcId="{620104A4-AE86-47C4-86D6-6FA73ACA5AB5}" destId="{5CEB6879-2B8E-4AA9-B202-6FD808D17F46}" srcOrd="0" destOrd="0" presId="urn:microsoft.com/office/officeart/2005/8/layout/orgChart1"/>
    <dgm:cxn modelId="{037E432A-A2A9-43BA-A509-040A0B580BF0}" type="presOf" srcId="{4FB2CFC3-5EF4-4357-93AD-04A2814C21BA}" destId="{81ECBBD0-7636-4465-A974-4BFBC4C45C0F}" srcOrd="0" destOrd="0" presId="urn:microsoft.com/office/officeart/2005/8/layout/orgChart1"/>
    <dgm:cxn modelId="{4C20BBCB-5BB6-4A4C-B2A9-8AA18E77357B}" type="presOf" srcId="{0ECF414B-DFB6-4C32-A960-DD0AD73A8989}" destId="{1A2D2944-CA8E-45C3-AEA6-AB3004FD5E2E}" srcOrd="0" destOrd="0" presId="urn:microsoft.com/office/officeart/2005/8/layout/orgChart1"/>
    <dgm:cxn modelId="{79DBE2FF-1F18-4BA2-A370-802FEE83C032}" type="presOf" srcId="{D2EBAC83-3059-4713-9C6B-A863E854B99E}" destId="{6DE498BA-ACA2-4CF7-A630-403C32E4A3DF}" srcOrd="0" destOrd="0" presId="urn:microsoft.com/office/officeart/2005/8/layout/orgChart1"/>
    <dgm:cxn modelId="{FF3DF4A9-EFAE-4BCE-A3AE-BF59A72B5160}" type="presOf" srcId="{F7173DD5-0AF2-4E39-BB46-86F22BF06F32}" destId="{6A622E83-3F13-47E8-8838-4AECD56AF1E9}" srcOrd="0" destOrd="0" presId="urn:microsoft.com/office/officeart/2005/8/layout/orgChart1"/>
    <dgm:cxn modelId="{3D85864D-5B57-440B-A901-1348FC3A5E19}" type="presOf" srcId="{FE0D0CA9-A390-4523-936E-724366EB104C}" destId="{053FE3A9-76D6-4763-865C-8A81BF89BB3F}" srcOrd="1" destOrd="0" presId="urn:microsoft.com/office/officeart/2005/8/layout/orgChart1"/>
    <dgm:cxn modelId="{AE625D56-69D2-44D6-A688-8E4FE8471E95}" srcId="{9B207CA2-4566-47F4-BF34-A995DD9444C5}" destId="{B304BB83-A03D-46F9-AA2A-D7C12A890FA9}" srcOrd="1" destOrd="0" parTransId="{DEB73B6A-C8E0-4621-93A4-85EABAC6E172}" sibTransId="{7B9BBB3E-91A2-4415-8C18-19D25FE589CB}"/>
    <dgm:cxn modelId="{147C392B-97B8-45A0-A1E2-61F433CD9EF1}" type="presOf" srcId="{47DE3785-987D-45CD-AB63-8C6DF4C92CEC}" destId="{B6E65E76-A1C6-43BD-B662-ED9C3663F375}" srcOrd="0" destOrd="0" presId="urn:microsoft.com/office/officeart/2005/8/layout/orgChart1"/>
    <dgm:cxn modelId="{225CCD6F-77F1-48B9-8B8C-88848556BC80}" srcId="{7F42F4A4-9B2F-429E-8C65-D0BC58E68652}" destId="{4C097BD0-6A60-4265-BF79-72BBCD6FB707}" srcOrd="4" destOrd="0" parTransId="{F56AD86C-EB40-4430-BAD8-1AFFB5418C5F}" sibTransId="{8DE83081-2175-4F6C-8B40-3BDD6BC72A7F}"/>
    <dgm:cxn modelId="{933419C2-4E0C-4434-BC90-F0D8CC16CB47}" type="presOf" srcId="{FDBF320E-EC03-46CD-8D62-41E38516DBB8}" destId="{9D83191D-47BD-4C1D-A17F-CF09DFF9B292}" srcOrd="1" destOrd="0" presId="urn:microsoft.com/office/officeart/2005/8/layout/orgChart1"/>
    <dgm:cxn modelId="{77426DA8-6123-40AA-9896-EFEA25EBB3EF}" type="presOf" srcId="{FE48E911-BD3D-41D4-B730-D05C076C08C0}" destId="{952A3C71-519E-4276-A76A-D6A912329BCF}" srcOrd="1" destOrd="0" presId="urn:microsoft.com/office/officeart/2005/8/layout/orgChart1"/>
    <dgm:cxn modelId="{A777058D-785C-4BD0-8ADC-55CD13E777AE}" type="presOf" srcId="{D7185639-DA50-4219-9B7E-07EC3BD08BA5}" destId="{A55C98A7-4BC9-4C0B-BB8F-20C48D8ADB4B}" srcOrd="0" destOrd="0" presId="urn:microsoft.com/office/officeart/2005/8/layout/orgChart1"/>
    <dgm:cxn modelId="{827A1D3D-21C5-4901-8A80-8E430D74EFC6}" srcId="{9E5FB4B7-6E08-48DA-BE47-76F7EEBF99A8}" destId="{9B207CA2-4566-47F4-BF34-A995DD9444C5}" srcOrd="0" destOrd="0" parTransId="{F5867D2A-A4D3-48AE-B514-8AEFD0CE3C76}" sibTransId="{54E84A72-715A-47F7-BE00-61CC5C55BF1C}"/>
    <dgm:cxn modelId="{4B477AD9-4173-4454-8124-74AC78649A54}" type="presOf" srcId="{9B207CA2-4566-47F4-BF34-A995DD9444C5}" destId="{ADADB163-9413-4D0B-9610-78DD32B4149A}" srcOrd="1" destOrd="0" presId="urn:microsoft.com/office/officeart/2005/8/layout/orgChart1"/>
    <dgm:cxn modelId="{FE2BCFD0-55CD-483A-928E-4DA5D56DE4D0}" type="presOf" srcId="{457BAB39-FBF3-4D3B-B7DC-9961EBE48285}" destId="{E8C6E347-46FE-41EF-A9FF-1FEDE4E9841F}" srcOrd="0" destOrd="0" presId="urn:microsoft.com/office/officeart/2005/8/layout/orgChart1"/>
    <dgm:cxn modelId="{06F0ED21-D61F-4581-BE13-6071C076DC16}" type="presOf" srcId="{4FB2CFC3-5EF4-4357-93AD-04A2814C21BA}" destId="{8FC0822E-75A5-43B1-9747-5A240EC0E32B}" srcOrd="1" destOrd="0" presId="urn:microsoft.com/office/officeart/2005/8/layout/orgChart1"/>
    <dgm:cxn modelId="{77034E9E-CAF6-41A8-803B-AC74D0113F1D}" srcId="{7F42F4A4-9B2F-429E-8C65-D0BC58E68652}" destId="{FDBF320E-EC03-46CD-8D62-41E38516DBB8}" srcOrd="7" destOrd="0" parTransId="{620104A4-AE86-47C4-86D6-6FA73ACA5AB5}" sibTransId="{713AAA42-5713-4766-833B-8FA89A43795C}"/>
    <dgm:cxn modelId="{BAF58CEA-A81B-4E7D-880E-09C16E283E39}" type="presOf" srcId="{CFC3B7A2-2B4B-4483-A778-59307FBC1747}" destId="{C0069CF6-C22F-4F1D-BCE9-B8FEFE00FD48}" srcOrd="1" destOrd="0" presId="urn:microsoft.com/office/officeart/2005/8/layout/orgChart1"/>
    <dgm:cxn modelId="{244FE07F-9A70-4F12-9048-E2D8633C2CF7}" srcId="{7F42F4A4-9B2F-429E-8C65-D0BC58E68652}" destId="{0ECF414B-DFB6-4C32-A960-DD0AD73A8989}" srcOrd="5" destOrd="0" parTransId="{43621C7B-316B-445E-BDB4-034461DFCEA4}" sibTransId="{8ABD8EAD-F10F-4623-8F41-B812F16EFEEE}"/>
    <dgm:cxn modelId="{DB03780F-3805-4527-BE0E-D7A505AF8824}" srcId="{7F42F4A4-9B2F-429E-8C65-D0BC58E68652}" destId="{4FB2CFC3-5EF4-4357-93AD-04A2814C21BA}" srcOrd="0" destOrd="0" parTransId="{74F6D89C-A157-4BFF-BE4C-1560BE8033C3}" sibTransId="{946A652A-579B-4A1C-A463-10B992C9CE78}"/>
    <dgm:cxn modelId="{027029D8-DEEF-456B-98B8-FBD4ABCF36DF}" type="presOf" srcId="{CFC3B7A2-2B4B-4483-A778-59307FBC1747}" destId="{FE54EC0C-6D05-4E64-8BF3-DB0063BC2222}" srcOrd="0" destOrd="0" presId="urn:microsoft.com/office/officeart/2005/8/layout/orgChart1"/>
    <dgm:cxn modelId="{2D48EA94-78FE-46E5-9B83-938BFC720B10}" type="presOf" srcId="{74F6D89C-A157-4BFF-BE4C-1560BE8033C3}" destId="{307285DE-3FB8-481F-A5BF-2B4D4F335FA8}" srcOrd="0" destOrd="0" presId="urn:microsoft.com/office/officeart/2005/8/layout/orgChart1"/>
    <dgm:cxn modelId="{12EBDD11-308C-471E-A7AE-9854EA27B0A0}" srcId="{7F42F4A4-9B2F-429E-8C65-D0BC58E68652}" destId="{CFC3B7A2-2B4B-4483-A778-59307FBC1747}" srcOrd="6" destOrd="0" parTransId="{D2EBAC83-3059-4713-9C6B-A863E854B99E}" sibTransId="{A7C25414-E55F-4C7B-AB8E-5019E69AE878}"/>
    <dgm:cxn modelId="{15D151F0-F895-4955-8DE5-02A28FA79955}" type="presOf" srcId="{3F21270D-7C49-4EAA-9C29-3A02B9DADCF0}" destId="{587C18EA-3F0F-4150-A2D2-FC80D12B5E82}" srcOrd="1" destOrd="0" presId="urn:microsoft.com/office/officeart/2005/8/layout/orgChart1"/>
    <dgm:cxn modelId="{25B2C7BA-9658-4CA1-B5B2-0D629F051D1E}" type="presOf" srcId="{457BAB39-FBF3-4D3B-B7DC-9961EBE48285}" destId="{1AA3E492-6ABE-4A0E-B3B9-E347ACA69C37}" srcOrd="1" destOrd="0" presId="urn:microsoft.com/office/officeart/2005/8/layout/orgChart1"/>
    <dgm:cxn modelId="{5D846F30-5BDC-4475-9CB5-E1560BCF863A}" type="presOf" srcId="{F9297D45-B9F0-4CB7-AEE0-A208ADC3E381}" destId="{4D28BAC3-7439-4D70-B23B-687131790E8D}" srcOrd="1" destOrd="0" presId="urn:microsoft.com/office/officeart/2005/8/layout/orgChart1"/>
    <dgm:cxn modelId="{2AF78D8B-4274-4F56-8996-D870B6E01A82}" type="presOf" srcId="{3545CA1A-CBE1-40FA-8CA2-2E7740F52C1D}" destId="{F2352F4C-80BE-4239-B5AD-333ED17EE029}" srcOrd="1" destOrd="0" presId="urn:microsoft.com/office/officeart/2005/8/layout/orgChart1"/>
    <dgm:cxn modelId="{98A8761A-C188-4840-BE9A-49CB364689BF}" type="presOf" srcId="{F9297D45-B9F0-4CB7-AEE0-A208ADC3E381}" destId="{C747C71A-FE6F-4FD6-8B51-769445310B8B}" srcOrd="0" destOrd="0" presId="urn:microsoft.com/office/officeart/2005/8/layout/orgChart1"/>
    <dgm:cxn modelId="{FF285245-1116-4861-B761-7F15C65DDDA1}" type="presOf" srcId="{7F42F4A4-9B2F-429E-8C65-D0BC58E68652}" destId="{EEE6B125-DE91-4C45-9008-AAABFF6E19CB}" srcOrd="0" destOrd="0" presId="urn:microsoft.com/office/officeart/2005/8/layout/orgChart1"/>
    <dgm:cxn modelId="{42D2D6D6-8A49-4936-AA01-2BFAA522A4E9}" type="presOf" srcId="{30902240-772D-4D3C-AB5C-DE4A0E69A716}" destId="{8F6E3F44-61C6-4EFA-A74F-98F28C838B1E}" srcOrd="1" destOrd="0" presId="urn:microsoft.com/office/officeart/2005/8/layout/orgChart1"/>
    <dgm:cxn modelId="{AE78D807-9DFC-4C4D-BBD2-A37DD85515C1}" type="presOf" srcId="{429B5D9F-3DA4-4A59-AC6B-28CB7731DD45}" destId="{CE6922BE-4CE4-4005-B65C-59DE1B35273F}" srcOrd="0" destOrd="0" presId="urn:microsoft.com/office/officeart/2005/8/layout/orgChart1"/>
    <dgm:cxn modelId="{D806F102-20E5-4C2E-8709-105DF3E0407A}" type="presOf" srcId="{3690B384-B253-4C44-B1F5-230E2227CD75}" destId="{03069960-B599-443F-B886-1A2C4E97901E}" srcOrd="0" destOrd="0" presId="urn:microsoft.com/office/officeart/2005/8/layout/orgChart1"/>
    <dgm:cxn modelId="{191E7B05-3E4C-4D3C-8675-4CB036301543}" type="presParOf" srcId="{74B16A12-A030-4884-AFCA-8FAD0EE99642}" destId="{B51F0ACD-96F4-472B-B246-B6415884B5F2}" srcOrd="0" destOrd="0" presId="urn:microsoft.com/office/officeart/2005/8/layout/orgChart1"/>
    <dgm:cxn modelId="{D4A8264C-5543-4BBE-82F3-2150D31C50FB}" type="presParOf" srcId="{B51F0ACD-96F4-472B-B246-B6415884B5F2}" destId="{B2B0EB15-B426-415E-8AC3-B6E1372F751E}" srcOrd="0" destOrd="0" presId="urn:microsoft.com/office/officeart/2005/8/layout/orgChart1"/>
    <dgm:cxn modelId="{40D7AA91-5AC2-40B5-AA20-62513F718B18}" type="presParOf" srcId="{B2B0EB15-B426-415E-8AC3-B6E1372F751E}" destId="{3BBA7421-4781-488A-8D62-9E765CE23A45}" srcOrd="0" destOrd="0" presId="urn:microsoft.com/office/officeart/2005/8/layout/orgChart1"/>
    <dgm:cxn modelId="{071AD218-9CBC-49E8-B5A8-CCA97386EF43}" type="presParOf" srcId="{B2B0EB15-B426-415E-8AC3-B6E1372F751E}" destId="{ADADB163-9413-4D0B-9610-78DD32B4149A}" srcOrd="1" destOrd="0" presId="urn:microsoft.com/office/officeart/2005/8/layout/orgChart1"/>
    <dgm:cxn modelId="{2EBDA176-1204-442F-AD16-C63C2133CCBB}" type="presParOf" srcId="{B51F0ACD-96F4-472B-B246-B6415884B5F2}" destId="{3030C9C4-A4C9-47C8-B8CB-AB7AAC859FDF}" srcOrd="1" destOrd="0" presId="urn:microsoft.com/office/officeart/2005/8/layout/orgChart1"/>
    <dgm:cxn modelId="{C7565889-9625-402B-90BA-5A53EBDAE3A4}" type="presParOf" srcId="{B51F0ACD-96F4-472B-B246-B6415884B5F2}" destId="{3FDA0D0A-C1B3-4A33-9668-5EA948D067D2}" srcOrd="2" destOrd="0" presId="urn:microsoft.com/office/officeart/2005/8/layout/orgChart1"/>
    <dgm:cxn modelId="{87C8C04D-540C-4EE9-B950-8A6CD57F6FF9}" type="presParOf" srcId="{3FDA0D0A-C1B3-4A33-9668-5EA948D067D2}" destId="{03069960-B599-443F-B886-1A2C4E97901E}" srcOrd="0" destOrd="0" presId="urn:microsoft.com/office/officeart/2005/8/layout/orgChart1"/>
    <dgm:cxn modelId="{DCED3561-6BAA-4157-8548-54130FFD493C}" type="presParOf" srcId="{3FDA0D0A-C1B3-4A33-9668-5EA948D067D2}" destId="{79805024-8C94-41E3-8E15-C55913D7EA17}" srcOrd="1" destOrd="0" presId="urn:microsoft.com/office/officeart/2005/8/layout/orgChart1"/>
    <dgm:cxn modelId="{AA3F4FC0-B4C0-4339-A5E0-97F6F9481BCA}" type="presParOf" srcId="{79805024-8C94-41E3-8E15-C55913D7EA17}" destId="{643370DD-E7E7-4332-B23F-E206231DBB4E}" srcOrd="0" destOrd="0" presId="urn:microsoft.com/office/officeart/2005/8/layout/orgChart1"/>
    <dgm:cxn modelId="{197B9C24-F528-4B71-89AE-1ECCF182BF83}" type="presParOf" srcId="{643370DD-E7E7-4332-B23F-E206231DBB4E}" destId="{EEE6B125-DE91-4C45-9008-AAABFF6E19CB}" srcOrd="0" destOrd="0" presId="urn:microsoft.com/office/officeart/2005/8/layout/orgChart1"/>
    <dgm:cxn modelId="{7756C85F-9E99-4993-B45B-1B6F0B11C32F}" type="presParOf" srcId="{643370DD-E7E7-4332-B23F-E206231DBB4E}" destId="{F99D2ABB-F3D3-4DD1-BA19-2E72F61338DF}" srcOrd="1" destOrd="0" presId="urn:microsoft.com/office/officeart/2005/8/layout/orgChart1"/>
    <dgm:cxn modelId="{F70470B5-3DD0-46FC-A851-13E56331F5F3}" type="presParOf" srcId="{79805024-8C94-41E3-8E15-C55913D7EA17}" destId="{63FBFEC4-97C3-4A13-AAB4-A5053DB6E4E5}" srcOrd="1" destOrd="0" presId="urn:microsoft.com/office/officeart/2005/8/layout/orgChart1"/>
    <dgm:cxn modelId="{EC92C3DA-6B0F-425C-9C96-683FAF5D18DD}" type="presParOf" srcId="{79805024-8C94-41E3-8E15-C55913D7EA17}" destId="{F4EF6A4B-0B78-4234-9696-41960CE97735}" srcOrd="2" destOrd="0" presId="urn:microsoft.com/office/officeart/2005/8/layout/orgChart1"/>
    <dgm:cxn modelId="{9CEF6953-DBF9-4FD4-B884-90C23B73313F}" type="presParOf" srcId="{F4EF6A4B-0B78-4234-9696-41960CE97735}" destId="{307285DE-3FB8-481F-A5BF-2B4D4F335FA8}" srcOrd="0" destOrd="0" presId="urn:microsoft.com/office/officeart/2005/8/layout/orgChart1"/>
    <dgm:cxn modelId="{9D158EBC-23E0-4274-AB75-58C1ACE80FDC}" type="presParOf" srcId="{F4EF6A4B-0B78-4234-9696-41960CE97735}" destId="{AEC8EC36-2B24-4CD8-8FD5-B0B9BD86AE54}" srcOrd="1" destOrd="0" presId="urn:microsoft.com/office/officeart/2005/8/layout/orgChart1"/>
    <dgm:cxn modelId="{2928D480-5BE9-489F-9362-292C71759E0F}" type="presParOf" srcId="{AEC8EC36-2B24-4CD8-8FD5-B0B9BD86AE54}" destId="{7E62AE17-3377-4274-B7C2-7981F00A1E5A}" srcOrd="0" destOrd="0" presId="urn:microsoft.com/office/officeart/2005/8/layout/orgChart1"/>
    <dgm:cxn modelId="{968E6B2D-FD2C-4FA7-A013-8225165EE545}" type="presParOf" srcId="{7E62AE17-3377-4274-B7C2-7981F00A1E5A}" destId="{81ECBBD0-7636-4465-A974-4BFBC4C45C0F}" srcOrd="0" destOrd="0" presId="urn:microsoft.com/office/officeart/2005/8/layout/orgChart1"/>
    <dgm:cxn modelId="{01D278EF-0A0B-446A-9CC9-C9E8D9ADF0F1}" type="presParOf" srcId="{7E62AE17-3377-4274-B7C2-7981F00A1E5A}" destId="{8FC0822E-75A5-43B1-9747-5A240EC0E32B}" srcOrd="1" destOrd="0" presId="urn:microsoft.com/office/officeart/2005/8/layout/orgChart1"/>
    <dgm:cxn modelId="{692E7EE0-0B75-410D-A579-D0F35AF24817}" type="presParOf" srcId="{AEC8EC36-2B24-4CD8-8FD5-B0B9BD86AE54}" destId="{35057AC0-17A8-4C16-9A9C-F77AC31EA3E4}" srcOrd="1" destOrd="0" presId="urn:microsoft.com/office/officeart/2005/8/layout/orgChart1"/>
    <dgm:cxn modelId="{41E8E568-D067-4FF8-95A2-31097539B03E}" type="presParOf" srcId="{AEC8EC36-2B24-4CD8-8FD5-B0B9BD86AE54}" destId="{9144408B-A2F2-493D-AF40-2092DFED1DD3}" srcOrd="2" destOrd="0" presId="urn:microsoft.com/office/officeart/2005/8/layout/orgChart1"/>
    <dgm:cxn modelId="{074E8D46-7DC3-4495-820E-7DFF2D1B7AB0}" type="presParOf" srcId="{F4EF6A4B-0B78-4234-9696-41960CE97735}" destId="{A55C98A7-4BC9-4C0B-BB8F-20C48D8ADB4B}" srcOrd="2" destOrd="0" presId="urn:microsoft.com/office/officeart/2005/8/layout/orgChart1"/>
    <dgm:cxn modelId="{9B8C3FD2-9CC2-4A67-95D8-0FA143CF585B}" type="presParOf" srcId="{F4EF6A4B-0B78-4234-9696-41960CE97735}" destId="{2552A48A-61F2-42D3-B0E9-B733CD3623AB}" srcOrd="3" destOrd="0" presId="urn:microsoft.com/office/officeart/2005/8/layout/orgChart1"/>
    <dgm:cxn modelId="{6FE44B0B-0D33-4FD6-B603-44EB7C815F15}" type="presParOf" srcId="{2552A48A-61F2-42D3-B0E9-B733CD3623AB}" destId="{E29DC8E4-6ED2-4400-B055-EDF3C4EAC6F1}" srcOrd="0" destOrd="0" presId="urn:microsoft.com/office/officeart/2005/8/layout/orgChart1"/>
    <dgm:cxn modelId="{7FB0C74A-9720-44BA-990F-1DE931B00EB3}" type="presParOf" srcId="{E29DC8E4-6ED2-4400-B055-EDF3C4EAC6F1}" destId="{E8C6E347-46FE-41EF-A9FF-1FEDE4E9841F}" srcOrd="0" destOrd="0" presId="urn:microsoft.com/office/officeart/2005/8/layout/orgChart1"/>
    <dgm:cxn modelId="{83971EE8-B994-4648-9C9C-6B98290606BD}" type="presParOf" srcId="{E29DC8E4-6ED2-4400-B055-EDF3C4EAC6F1}" destId="{1AA3E492-6ABE-4A0E-B3B9-E347ACA69C37}" srcOrd="1" destOrd="0" presId="urn:microsoft.com/office/officeart/2005/8/layout/orgChart1"/>
    <dgm:cxn modelId="{10BD026B-A4AB-4E94-9F23-80F62E9CBCDE}" type="presParOf" srcId="{2552A48A-61F2-42D3-B0E9-B733CD3623AB}" destId="{F2E9566A-90CC-46C9-A6B6-653F3DD27DB3}" srcOrd="1" destOrd="0" presId="urn:microsoft.com/office/officeart/2005/8/layout/orgChart1"/>
    <dgm:cxn modelId="{DC64BE9E-C644-4EDF-BD2F-6708A2BB19DF}" type="presParOf" srcId="{2552A48A-61F2-42D3-B0E9-B733CD3623AB}" destId="{D92847DB-50C7-4700-B613-CAF4577D0F8E}" srcOrd="2" destOrd="0" presId="urn:microsoft.com/office/officeart/2005/8/layout/orgChart1"/>
    <dgm:cxn modelId="{D1A679C1-4911-4862-955A-FC3B2BA001BB}" type="presParOf" srcId="{F4EF6A4B-0B78-4234-9696-41960CE97735}" destId="{B6E65E76-A1C6-43BD-B662-ED9C3663F375}" srcOrd="4" destOrd="0" presId="urn:microsoft.com/office/officeart/2005/8/layout/orgChart1"/>
    <dgm:cxn modelId="{995FA29D-8CFE-41B6-ABBE-4AA67C627A0F}" type="presParOf" srcId="{F4EF6A4B-0B78-4234-9696-41960CE97735}" destId="{F8057F3C-9356-47C5-9A6D-7993EBC5E3E5}" srcOrd="5" destOrd="0" presId="urn:microsoft.com/office/officeart/2005/8/layout/orgChart1"/>
    <dgm:cxn modelId="{E594539A-432E-4010-AF03-1FAE9187F05C}" type="presParOf" srcId="{F8057F3C-9356-47C5-9A6D-7993EBC5E3E5}" destId="{CDF9DD2E-5504-479E-845A-4689CC5C710E}" srcOrd="0" destOrd="0" presId="urn:microsoft.com/office/officeart/2005/8/layout/orgChart1"/>
    <dgm:cxn modelId="{B2DDE10B-14E3-4865-AD68-7480A6646593}" type="presParOf" srcId="{CDF9DD2E-5504-479E-845A-4689CC5C710E}" destId="{6584329A-B494-4EA4-B934-D9546CB45FF6}" srcOrd="0" destOrd="0" presId="urn:microsoft.com/office/officeart/2005/8/layout/orgChart1"/>
    <dgm:cxn modelId="{C416BF43-A29A-4E4E-9E36-D3AA36A5383E}" type="presParOf" srcId="{CDF9DD2E-5504-479E-845A-4689CC5C710E}" destId="{67D484B8-3A96-47A7-B715-A1F7C72D02C6}" srcOrd="1" destOrd="0" presId="urn:microsoft.com/office/officeart/2005/8/layout/orgChart1"/>
    <dgm:cxn modelId="{27A2557B-D763-4B1A-BE8E-3679CC2E7B1A}" type="presParOf" srcId="{F8057F3C-9356-47C5-9A6D-7993EBC5E3E5}" destId="{984A157B-82AF-4E3E-B7B8-B476FC0B65B7}" srcOrd="1" destOrd="0" presId="urn:microsoft.com/office/officeart/2005/8/layout/orgChart1"/>
    <dgm:cxn modelId="{0E26B7AC-C8FB-47AB-87FC-CCC5E0126136}" type="presParOf" srcId="{F8057F3C-9356-47C5-9A6D-7993EBC5E3E5}" destId="{5785FEEC-37D9-4A38-9E13-BC77C4E746CD}" srcOrd="2" destOrd="0" presId="urn:microsoft.com/office/officeart/2005/8/layout/orgChart1"/>
    <dgm:cxn modelId="{83ED3FDB-3122-4CD9-9D94-5B31F03E3704}" type="presParOf" srcId="{F4EF6A4B-0B78-4234-9696-41960CE97735}" destId="{5D534252-EFFF-4FA5-9044-FDDCEAE7B11C}" srcOrd="6" destOrd="0" presId="urn:microsoft.com/office/officeart/2005/8/layout/orgChart1"/>
    <dgm:cxn modelId="{49B67376-7FED-494B-BD8B-8926493FAC53}" type="presParOf" srcId="{F4EF6A4B-0B78-4234-9696-41960CE97735}" destId="{34AC9E4A-A9C4-49F2-9999-EF2C47BEE57B}" srcOrd="7" destOrd="0" presId="urn:microsoft.com/office/officeart/2005/8/layout/orgChart1"/>
    <dgm:cxn modelId="{23450AF6-8DC5-456F-8EE0-5F46D8C88AEF}" type="presParOf" srcId="{34AC9E4A-A9C4-49F2-9999-EF2C47BEE57B}" destId="{036F7B92-B10C-42DA-83E9-E4E4FF4B56A5}" srcOrd="0" destOrd="0" presId="urn:microsoft.com/office/officeart/2005/8/layout/orgChart1"/>
    <dgm:cxn modelId="{4BCB8644-B860-4837-8704-BD118019FF7B}" type="presParOf" srcId="{036F7B92-B10C-42DA-83E9-E4E4FF4B56A5}" destId="{77EED386-0818-4CCA-8816-29A40460B35F}" srcOrd="0" destOrd="0" presId="urn:microsoft.com/office/officeart/2005/8/layout/orgChart1"/>
    <dgm:cxn modelId="{913FA8F1-ED47-40DC-A37F-9D2320E13DFE}" type="presParOf" srcId="{036F7B92-B10C-42DA-83E9-E4E4FF4B56A5}" destId="{587C18EA-3F0F-4150-A2D2-FC80D12B5E82}" srcOrd="1" destOrd="0" presId="urn:microsoft.com/office/officeart/2005/8/layout/orgChart1"/>
    <dgm:cxn modelId="{D0CB3169-56BF-4DB6-9A22-A5EE0306F397}" type="presParOf" srcId="{34AC9E4A-A9C4-49F2-9999-EF2C47BEE57B}" destId="{11A3AFB9-9DC0-4436-A1DF-BAE6F14DB9EE}" srcOrd="1" destOrd="0" presId="urn:microsoft.com/office/officeart/2005/8/layout/orgChart1"/>
    <dgm:cxn modelId="{48408920-74E1-4403-864E-290F716835A6}" type="presParOf" srcId="{34AC9E4A-A9C4-49F2-9999-EF2C47BEE57B}" destId="{E3677F96-5DE3-430D-86A7-10E9A3E0122A}" srcOrd="2" destOrd="0" presId="urn:microsoft.com/office/officeart/2005/8/layout/orgChart1"/>
    <dgm:cxn modelId="{76423E6C-2CCC-4651-A9C2-8D818B46EC40}" type="presParOf" srcId="{F4EF6A4B-0B78-4234-9696-41960CE97735}" destId="{3C29E59B-90F8-402D-8E31-E3CE3D6675E6}" srcOrd="8" destOrd="0" presId="urn:microsoft.com/office/officeart/2005/8/layout/orgChart1"/>
    <dgm:cxn modelId="{21964A88-B06E-4C7E-A3C2-48A572334A7E}" type="presParOf" srcId="{F4EF6A4B-0B78-4234-9696-41960CE97735}" destId="{84B6C3C5-6B71-4EFA-BC94-2060E17495DF}" srcOrd="9" destOrd="0" presId="urn:microsoft.com/office/officeart/2005/8/layout/orgChart1"/>
    <dgm:cxn modelId="{CEB47A75-4469-47FD-A758-D449A63C4032}" type="presParOf" srcId="{84B6C3C5-6B71-4EFA-BC94-2060E17495DF}" destId="{FE64425D-27F0-46FA-9022-3AB1AEAFC856}" srcOrd="0" destOrd="0" presId="urn:microsoft.com/office/officeart/2005/8/layout/orgChart1"/>
    <dgm:cxn modelId="{E3BB0944-8196-4B51-B4E7-8B5BC4EECBCC}" type="presParOf" srcId="{FE64425D-27F0-46FA-9022-3AB1AEAFC856}" destId="{B856D9F6-42C3-47F0-BD01-3594033998A7}" srcOrd="0" destOrd="0" presId="urn:microsoft.com/office/officeart/2005/8/layout/orgChart1"/>
    <dgm:cxn modelId="{8224EF7F-C2E6-429A-92C9-4E76841817DD}" type="presParOf" srcId="{FE64425D-27F0-46FA-9022-3AB1AEAFC856}" destId="{C402C80D-4121-4967-83B8-9FA3E9370FDE}" srcOrd="1" destOrd="0" presId="urn:microsoft.com/office/officeart/2005/8/layout/orgChart1"/>
    <dgm:cxn modelId="{BAFAC1F9-4E6D-4978-B8B0-F2BB3FCCC8E8}" type="presParOf" srcId="{84B6C3C5-6B71-4EFA-BC94-2060E17495DF}" destId="{7FCC2D27-895B-49F1-9B33-1B8D8C63FA3B}" srcOrd="1" destOrd="0" presId="urn:microsoft.com/office/officeart/2005/8/layout/orgChart1"/>
    <dgm:cxn modelId="{83A2FB49-E946-48D6-AF0E-0CAB2EE78C0B}" type="presParOf" srcId="{84B6C3C5-6B71-4EFA-BC94-2060E17495DF}" destId="{68A6BBF2-B01B-43A0-9AC7-6F25B6006C50}" srcOrd="2" destOrd="0" presId="urn:microsoft.com/office/officeart/2005/8/layout/orgChart1"/>
    <dgm:cxn modelId="{3E9D5B43-D68E-4898-B244-44759E35242E}" type="presParOf" srcId="{F4EF6A4B-0B78-4234-9696-41960CE97735}" destId="{10379E13-E460-40EE-A475-42F9C7523C47}" srcOrd="10" destOrd="0" presId="urn:microsoft.com/office/officeart/2005/8/layout/orgChart1"/>
    <dgm:cxn modelId="{96F27806-BF4D-4298-851D-FE6725D8763E}" type="presParOf" srcId="{F4EF6A4B-0B78-4234-9696-41960CE97735}" destId="{54121EA2-339B-4609-8672-15D7F29618C1}" srcOrd="11" destOrd="0" presId="urn:microsoft.com/office/officeart/2005/8/layout/orgChart1"/>
    <dgm:cxn modelId="{725827CA-B41C-4D94-BF63-8CE87434C31A}" type="presParOf" srcId="{54121EA2-339B-4609-8672-15D7F29618C1}" destId="{B1BF5D8B-E650-4E00-BA27-2317A3771792}" srcOrd="0" destOrd="0" presId="urn:microsoft.com/office/officeart/2005/8/layout/orgChart1"/>
    <dgm:cxn modelId="{AAD218E7-FB82-4BE7-AADB-8F48B60AB2F4}" type="presParOf" srcId="{B1BF5D8B-E650-4E00-BA27-2317A3771792}" destId="{1A2D2944-CA8E-45C3-AEA6-AB3004FD5E2E}" srcOrd="0" destOrd="0" presId="urn:microsoft.com/office/officeart/2005/8/layout/orgChart1"/>
    <dgm:cxn modelId="{14484977-3D3B-43BF-AC0A-713817EA5567}" type="presParOf" srcId="{B1BF5D8B-E650-4E00-BA27-2317A3771792}" destId="{BE3C18AA-AB90-485A-9CDC-3DB1987E7C0B}" srcOrd="1" destOrd="0" presId="urn:microsoft.com/office/officeart/2005/8/layout/orgChart1"/>
    <dgm:cxn modelId="{22D7D0F0-4E4E-42E0-8A26-032D537B35E0}" type="presParOf" srcId="{54121EA2-339B-4609-8672-15D7F29618C1}" destId="{19C75611-0098-460C-B695-8819931BB6AF}" srcOrd="1" destOrd="0" presId="urn:microsoft.com/office/officeart/2005/8/layout/orgChart1"/>
    <dgm:cxn modelId="{9F7EA39B-C751-4A65-A7F3-BE4218CDBB0E}" type="presParOf" srcId="{54121EA2-339B-4609-8672-15D7F29618C1}" destId="{D8D1408F-A0A8-48D4-89D6-B755DD3FC007}" srcOrd="2" destOrd="0" presId="urn:microsoft.com/office/officeart/2005/8/layout/orgChart1"/>
    <dgm:cxn modelId="{4192E96F-A5B0-40DD-824F-6C034C0DACA3}" type="presParOf" srcId="{F4EF6A4B-0B78-4234-9696-41960CE97735}" destId="{6DE498BA-ACA2-4CF7-A630-403C32E4A3DF}" srcOrd="12" destOrd="0" presId="urn:microsoft.com/office/officeart/2005/8/layout/orgChart1"/>
    <dgm:cxn modelId="{1C3EF4C8-44CE-445A-B76D-5115BD4DEE5B}" type="presParOf" srcId="{F4EF6A4B-0B78-4234-9696-41960CE97735}" destId="{9C78840E-040D-48F6-B66C-3F0C655520E2}" srcOrd="13" destOrd="0" presId="urn:microsoft.com/office/officeart/2005/8/layout/orgChart1"/>
    <dgm:cxn modelId="{0B90DAAD-0942-4C59-A586-E6CF3A2E636A}" type="presParOf" srcId="{9C78840E-040D-48F6-B66C-3F0C655520E2}" destId="{438901C0-AE9F-4257-BA75-1CA6D11246D9}" srcOrd="0" destOrd="0" presId="urn:microsoft.com/office/officeart/2005/8/layout/orgChart1"/>
    <dgm:cxn modelId="{0A939508-88A1-49A0-83E7-B4B60B6870D8}" type="presParOf" srcId="{438901C0-AE9F-4257-BA75-1CA6D11246D9}" destId="{FE54EC0C-6D05-4E64-8BF3-DB0063BC2222}" srcOrd="0" destOrd="0" presId="urn:microsoft.com/office/officeart/2005/8/layout/orgChart1"/>
    <dgm:cxn modelId="{BCD231B5-FD0E-4668-9DC8-E3C532C7422A}" type="presParOf" srcId="{438901C0-AE9F-4257-BA75-1CA6D11246D9}" destId="{C0069CF6-C22F-4F1D-BCE9-B8FEFE00FD48}" srcOrd="1" destOrd="0" presId="urn:microsoft.com/office/officeart/2005/8/layout/orgChart1"/>
    <dgm:cxn modelId="{5101F493-7359-4069-91C9-476964AD7AD8}" type="presParOf" srcId="{9C78840E-040D-48F6-B66C-3F0C655520E2}" destId="{C9D61852-9D9C-4F4F-AE28-BF817EA70248}" srcOrd="1" destOrd="0" presId="urn:microsoft.com/office/officeart/2005/8/layout/orgChart1"/>
    <dgm:cxn modelId="{3A6D0256-1147-4952-A4AE-2204223B8500}" type="presParOf" srcId="{9C78840E-040D-48F6-B66C-3F0C655520E2}" destId="{292BC75C-5E9A-4F99-AD43-1294AFB629F8}" srcOrd="2" destOrd="0" presId="urn:microsoft.com/office/officeart/2005/8/layout/orgChart1"/>
    <dgm:cxn modelId="{9C372DD7-5CD0-4000-AFCD-157C0FAB0624}" type="presParOf" srcId="{F4EF6A4B-0B78-4234-9696-41960CE97735}" destId="{5CEB6879-2B8E-4AA9-B202-6FD808D17F46}" srcOrd="14" destOrd="0" presId="urn:microsoft.com/office/officeart/2005/8/layout/orgChart1"/>
    <dgm:cxn modelId="{24BE8492-8D1D-4C03-9970-B9CF76E500E4}" type="presParOf" srcId="{F4EF6A4B-0B78-4234-9696-41960CE97735}" destId="{EC9743E0-64E1-4035-A54F-25E9D97FCF5E}" srcOrd="15" destOrd="0" presId="urn:microsoft.com/office/officeart/2005/8/layout/orgChart1"/>
    <dgm:cxn modelId="{27F2C5EE-32A5-4847-B20F-13C36BB9DF2F}" type="presParOf" srcId="{EC9743E0-64E1-4035-A54F-25E9D97FCF5E}" destId="{E7A91270-9A07-4246-9233-F7DA758B2B41}" srcOrd="0" destOrd="0" presId="urn:microsoft.com/office/officeart/2005/8/layout/orgChart1"/>
    <dgm:cxn modelId="{FBB48D1D-94B5-47B8-B79F-34561F3518E5}" type="presParOf" srcId="{E7A91270-9A07-4246-9233-F7DA758B2B41}" destId="{9B3F3B94-B6D4-4057-AE3D-2F7E1E3C19C0}" srcOrd="0" destOrd="0" presId="urn:microsoft.com/office/officeart/2005/8/layout/orgChart1"/>
    <dgm:cxn modelId="{2AE39FA7-F01B-4B91-B55A-C0A5BB7FAC8F}" type="presParOf" srcId="{E7A91270-9A07-4246-9233-F7DA758B2B41}" destId="{9D83191D-47BD-4C1D-A17F-CF09DFF9B292}" srcOrd="1" destOrd="0" presId="urn:microsoft.com/office/officeart/2005/8/layout/orgChart1"/>
    <dgm:cxn modelId="{237C6A1D-1259-484F-AA19-3F9A41E3E2C4}" type="presParOf" srcId="{EC9743E0-64E1-4035-A54F-25E9D97FCF5E}" destId="{ABD9E79C-4E86-4D64-AC8C-54C816C771B6}" srcOrd="1" destOrd="0" presId="urn:microsoft.com/office/officeart/2005/8/layout/orgChart1"/>
    <dgm:cxn modelId="{F102CC7F-AE48-4020-93F0-36030867CEF5}" type="presParOf" srcId="{EC9743E0-64E1-4035-A54F-25E9D97FCF5E}" destId="{AF9E6CB8-F3AF-42AE-8039-DD9796DBDDCB}" srcOrd="2" destOrd="0" presId="urn:microsoft.com/office/officeart/2005/8/layout/orgChart1"/>
    <dgm:cxn modelId="{FAD6DEE3-8778-4507-A8B8-BF9061E2F3CA}" type="presParOf" srcId="{F4EF6A4B-0B78-4234-9696-41960CE97735}" destId="{CE6922BE-4CE4-4005-B65C-59DE1B35273F}" srcOrd="16" destOrd="0" presId="urn:microsoft.com/office/officeart/2005/8/layout/orgChart1"/>
    <dgm:cxn modelId="{228DAEEC-45F5-4764-8095-BAF2627D0707}" type="presParOf" srcId="{F4EF6A4B-0B78-4234-9696-41960CE97735}" destId="{77BDEF8D-C333-49F6-8C69-E042ADA11AB5}" srcOrd="17" destOrd="0" presId="urn:microsoft.com/office/officeart/2005/8/layout/orgChart1"/>
    <dgm:cxn modelId="{933079A9-7CA6-498E-9165-3D4918C6898A}" type="presParOf" srcId="{77BDEF8D-C333-49F6-8C69-E042ADA11AB5}" destId="{D45895C4-60DD-4924-A959-040F7F226DF2}" srcOrd="0" destOrd="0" presId="urn:microsoft.com/office/officeart/2005/8/layout/orgChart1"/>
    <dgm:cxn modelId="{38892CA9-BAAD-4D74-8328-B65B1FBA10A2}" type="presParOf" srcId="{D45895C4-60DD-4924-A959-040F7F226DF2}" destId="{B606592E-9AC4-4044-A319-5EC51E357F01}" srcOrd="0" destOrd="0" presId="urn:microsoft.com/office/officeart/2005/8/layout/orgChart1"/>
    <dgm:cxn modelId="{E62A9F1A-8ADC-49CE-9BE6-C893D83BA3EF}" type="presParOf" srcId="{D45895C4-60DD-4924-A959-040F7F226DF2}" destId="{8F6E3F44-61C6-4EFA-A74F-98F28C838B1E}" srcOrd="1" destOrd="0" presId="urn:microsoft.com/office/officeart/2005/8/layout/orgChart1"/>
    <dgm:cxn modelId="{1791E8C7-B814-44F0-B596-7BF45AC0F28A}" type="presParOf" srcId="{77BDEF8D-C333-49F6-8C69-E042ADA11AB5}" destId="{EE2F95E0-F49C-4495-9C52-8FEDD1A8898A}" srcOrd="1" destOrd="0" presId="urn:microsoft.com/office/officeart/2005/8/layout/orgChart1"/>
    <dgm:cxn modelId="{C1EF5FE3-D6EB-4BCD-8375-30EA04DA605B}" type="presParOf" srcId="{77BDEF8D-C333-49F6-8C69-E042ADA11AB5}" destId="{A94E4E8A-7071-40CB-BA3C-C47D7ACEA74F}" srcOrd="2" destOrd="0" presId="urn:microsoft.com/office/officeart/2005/8/layout/orgChart1"/>
    <dgm:cxn modelId="{274A9360-86F9-4B73-AEE2-38801656998C}" type="presParOf" srcId="{F4EF6A4B-0B78-4234-9696-41960CE97735}" destId="{385E389D-9BD8-4083-81E9-913B50F14345}" srcOrd="18" destOrd="0" presId="urn:microsoft.com/office/officeart/2005/8/layout/orgChart1"/>
    <dgm:cxn modelId="{96C63D42-09B6-4975-8EB3-1E65B58E73C0}" type="presParOf" srcId="{F4EF6A4B-0B78-4234-9696-41960CE97735}" destId="{1126175A-F400-44A1-9A41-97E04DD16737}" srcOrd="19" destOrd="0" presId="urn:microsoft.com/office/officeart/2005/8/layout/orgChart1"/>
    <dgm:cxn modelId="{62500772-099B-4848-816C-560EDFE4E0EF}" type="presParOf" srcId="{1126175A-F400-44A1-9A41-97E04DD16737}" destId="{A1FB527B-7B36-4E5E-B2B8-F576029414B7}" srcOrd="0" destOrd="0" presId="urn:microsoft.com/office/officeart/2005/8/layout/orgChart1"/>
    <dgm:cxn modelId="{4ACCF1F7-4AA6-48BD-B84A-E5574FDDBE3A}" type="presParOf" srcId="{A1FB527B-7B36-4E5E-B2B8-F576029414B7}" destId="{C747C71A-FE6F-4FD6-8B51-769445310B8B}" srcOrd="0" destOrd="0" presId="urn:microsoft.com/office/officeart/2005/8/layout/orgChart1"/>
    <dgm:cxn modelId="{B419E4B7-393E-4168-9329-876A91929C61}" type="presParOf" srcId="{A1FB527B-7B36-4E5E-B2B8-F576029414B7}" destId="{4D28BAC3-7439-4D70-B23B-687131790E8D}" srcOrd="1" destOrd="0" presId="urn:microsoft.com/office/officeart/2005/8/layout/orgChart1"/>
    <dgm:cxn modelId="{D8D6E88D-1146-48F0-9B1E-E48F06006A0B}" type="presParOf" srcId="{1126175A-F400-44A1-9A41-97E04DD16737}" destId="{BC2D3250-33A1-4E8A-8EEF-C5055D8EF0D6}" srcOrd="1" destOrd="0" presId="urn:microsoft.com/office/officeart/2005/8/layout/orgChart1"/>
    <dgm:cxn modelId="{82E4B631-E38D-4465-9B2C-67F9C4669F93}" type="presParOf" srcId="{1126175A-F400-44A1-9A41-97E04DD16737}" destId="{25378B27-1EA6-481F-B5CE-6A4BD047F202}" srcOrd="2" destOrd="0" presId="urn:microsoft.com/office/officeart/2005/8/layout/orgChart1"/>
    <dgm:cxn modelId="{E3A22A03-4594-4448-83B0-1C0B33F5AA9E}" type="presParOf" srcId="{3FDA0D0A-C1B3-4A33-9668-5EA948D067D2}" destId="{AA2844C3-160D-4B3E-892E-F9FA4D422925}" srcOrd="2" destOrd="0" presId="urn:microsoft.com/office/officeart/2005/8/layout/orgChart1"/>
    <dgm:cxn modelId="{CF4DA994-BE22-46C9-8A96-8190DB393972}" type="presParOf" srcId="{3FDA0D0A-C1B3-4A33-9668-5EA948D067D2}" destId="{4021CA29-3B20-448C-9D79-B7B679E0802A}" srcOrd="3" destOrd="0" presId="urn:microsoft.com/office/officeart/2005/8/layout/orgChart1"/>
    <dgm:cxn modelId="{A8C7CAD1-7142-419F-BF7B-437DAD0330CB}" type="presParOf" srcId="{4021CA29-3B20-448C-9D79-B7B679E0802A}" destId="{6685BFEE-017D-45B4-8CB8-6B0ECC8015DA}" srcOrd="0" destOrd="0" presId="urn:microsoft.com/office/officeart/2005/8/layout/orgChart1"/>
    <dgm:cxn modelId="{EACF9508-9DA6-4322-A6B7-19CC88257D53}" type="presParOf" srcId="{6685BFEE-017D-45B4-8CB8-6B0ECC8015DA}" destId="{F3AFAC43-4F31-44E3-90DA-6E83B25FEBA3}" srcOrd="0" destOrd="0" presId="urn:microsoft.com/office/officeart/2005/8/layout/orgChart1"/>
    <dgm:cxn modelId="{A056EA80-A422-4406-9EB7-670E4EC8A5D8}" type="presParOf" srcId="{6685BFEE-017D-45B4-8CB8-6B0ECC8015DA}" destId="{C137E530-B275-4317-8A5A-DD289A188CE9}" srcOrd="1" destOrd="0" presId="urn:microsoft.com/office/officeart/2005/8/layout/orgChart1"/>
    <dgm:cxn modelId="{101DF455-6C0A-40E2-A76D-527B348BB791}" type="presParOf" srcId="{4021CA29-3B20-448C-9D79-B7B679E0802A}" destId="{229C246F-8D27-4297-91EE-34DA541D5631}" srcOrd="1" destOrd="0" presId="urn:microsoft.com/office/officeart/2005/8/layout/orgChart1"/>
    <dgm:cxn modelId="{ABA89ABB-5CBD-45EA-8ABB-F91358A1DF4C}" type="presParOf" srcId="{4021CA29-3B20-448C-9D79-B7B679E0802A}" destId="{633572ED-E39E-4810-9D8E-C7DB1515F09D}" srcOrd="2" destOrd="0" presId="urn:microsoft.com/office/officeart/2005/8/layout/orgChart1"/>
    <dgm:cxn modelId="{5F59E26E-C122-476B-B7C5-849DE930215D}" type="presParOf" srcId="{633572ED-E39E-4810-9D8E-C7DB1515F09D}" destId="{A20651F5-F06B-49FD-88FF-DFD056B74235}" srcOrd="0" destOrd="0" presId="urn:microsoft.com/office/officeart/2005/8/layout/orgChart1"/>
    <dgm:cxn modelId="{F385D5E6-A595-4C66-B3EB-7193F48283F9}" type="presParOf" srcId="{633572ED-E39E-4810-9D8E-C7DB1515F09D}" destId="{4A05AFB6-CC67-4735-9D22-E1E4F2BCFF27}" srcOrd="1" destOrd="0" presId="urn:microsoft.com/office/officeart/2005/8/layout/orgChart1"/>
    <dgm:cxn modelId="{4A52ECFB-84BA-4743-A7DD-BACCAEFCDB40}" type="presParOf" srcId="{4A05AFB6-CC67-4735-9D22-E1E4F2BCFF27}" destId="{10D9778A-5C5C-4B13-BC66-2A2C26F41F20}" srcOrd="0" destOrd="0" presId="urn:microsoft.com/office/officeart/2005/8/layout/orgChart1"/>
    <dgm:cxn modelId="{F563B253-45C4-4622-A52E-04D875B7AC60}" type="presParOf" srcId="{10D9778A-5C5C-4B13-BC66-2A2C26F41F20}" destId="{184FEA13-EB2E-4CC4-9789-A280C9122FFE}" srcOrd="0" destOrd="0" presId="urn:microsoft.com/office/officeart/2005/8/layout/orgChart1"/>
    <dgm:cxn modelId="{CC578546-7951-4A5E-9FD3-7D10ADB427AD}" type="presParOf" srcId="{10D9778A-5C5C-4B13-BC66-2A2C26F41F20}" destId="{952A3C71-519E-4276-A76A-D6A912329BCF}" srcOrd="1" destOrd="0" presId="urn:microsoft.com/office/officeart/2005/8/layout/orgChart1"/>
    <dgm:cxn modelId="{9AE0AD79-BC45-48E3-99E4-7FB03309A98C}" type="presParOf" srcId="{4A05AFB6-CC67-4735-9D22-E1E4F2BCFF27}" destId="{B04FF6C9-53EB-4A41-B882-EEDE4A41BE33}" srcOrd="1" destOrd="0" presId="urn:microsoft.com/office/officeart/2005/8/layout/orgChart1"/>
    <dgm:cxn modelId="{5B49CF41-3804-4E73-9A48-FD75336EE356}" type="presParOf" srcId="{4A05AFB6-CC67-4735-9D22-E1E4F2BCFF27}" destId="{88CA8669-07BB-481E-8478-72B804103C47}" srcOrd="2" destOrd="0" presId="urn:microsoft.com/office/officeart/2005/8/layout/orgChart1"/>
    <dgm:cxn modelId="{5ED726FC-E9B1-4E36-AB7F-255AA693ECAC}" type="presParOf" srcId="{633572ED-E39E-4810-9D8E-C7DB1515F09D}" destId="{75D3D996-8162-417A-80EC-B299A9DAB56D}" srcOrd="2" destOrd="0" presId="urn:microsoft.com/office/officeart/2005/8/layout/orgChart1"/>
    <dgm:cxn modelId="{8F3146AE-535D-404A-8160-34738CFF7FA2}" type="presParOf" srcId="{633572ED-E39E-4810-9D8E-C7DB1515F09D}" destId="{8FA94D0D-8F24-4406-940B-7E4801FF1762}" srcOrd="3" destOrd="0" presId="urn:microsoft.com/office/officeart/2005/8/layout/orgChart1"/>
    <dgm:cxn modelId="{476E5F02-7958-4F8A-9746-6404C95AF944}" type="presParOf" srcId="{8FA94D0D-8F24-4406-940B-7E4801FF1762}" destId="{474D559F-78DA-4340-BC72-D04952F9D871}" srcOrd="0" destOrd="0" presId="urn:microsoft.com/office/officeart/2005/8/layout/orgChart1"/>
    <dgm:cxn modelId="{5574A4E7-D585-420C-BBBB-E4D0CDBBFBE2}" type="presParOf" srcId="{474D559F-78DA-4340-BC72-D04952F9D871}" destId="{6A622E83-3F13-47E8-8838-4AECD56AF1E9}" srcOrd="0" destOrd="0" presId="urn:microsoft.com/office/officeart/2005/8/layout/orgChart1"/>
    <dgm:cxn modelId="{28DA0869-7494-4B4D-AD4D-4457BFDA667E}" type="presParOf" srcId="{474D559F-78DA-4340-BC72-D04952F9D871}" destId="{45373E9D-A5C7-4DF2-BD5D-3C12D55EBB11}" srcOrd="1" destOrd="0" presId="urn:microsoft.com/office/officeart/2005/8/layout/orgChart1"/>
    <dgm:cxn modelId="{DA420187-67D0-4BC4-87A6-00DE7961CF07}" type="presParOf" srcId="{8FA94D0D-8F24-4406-940B-7E4801FF1762}" destId="{37988DD9-81F5-464C-8995-2FD1BC102B9F}" srcOrd="1" destOrd="0" presId="urn:microsoft.com/office/officeart/2005/8/layout/orgChart1"/>
    <dgm:cxn modelId="{FF00ABB2-E1B9-46BF-BFF6-4DB1CAB051D5}" type="presParOf" srcId="{8FA94D0D-8F24-4406-940B-7E4801FF1762}" destId="{0EE0303E-1C4C-40D0-9B1C-1A48334F5B8D}" srcOrd="2" destOrd="0" presId="urn:microsoft.com/office/officeart/2005/8/layout/orgChart1"/>
    <dgm:cxn modelId="{0A106DDE-03F7-4859-B088-FD37B2EC0742}" type="presParOf" srcId="{633572ED-E39E-4810-9D8E-C7DB1515F09D}" destId="{F446A16F-9554-4935-93AF-C2F72E43FCE3}" srcOrd="4" destOrd="0" presId="urn:microsoft.com/office/officeart/2005/8/layout/orgChart1"/>
    <dgm:cxn modelId="{DE514BA1-694E-4945-B9C2-ACCE66BC279F}" type="presParOf" srcId="{633572ED-E39E-4810-9D8E-C7DB1515F09D}" destId="{704914F2-B02A-47FE-8920-423BA0FEC14D}" srcOrd="5" destOrd="0" presId="urn:microsoft.com/office/officeart/2005/8/layout/orgChart1"/>
    <dgm:cxn modelId="{48E32868-C44D-463A-BDF7-1BD8CE5F52EB}" type="presParOf" srcId="{704914F2-B02A-47FE-8920-423BA0FEC14D}" destId="{6453F48D-6929-4523-84AA-986007181029}" srcOrd="0" destOrd="0" presId="urn:microsoft.com/office/officeart/2005/8/layout/orgChart1"/>
    <dgm:cxn modelId="{6CC77293-76F8-429C-B6A7-C597DB8E7A7E}" type="presParOf" srcId="{6453F48D-6929-4523-84AA-986007181029}" destId="{44AB5E48-B466-4F1A-836A-9CFBFEE4641D}" srcOrd="0" destOrd="0" presId="urn:microsoft.com/office/officeart/2005/8/layout/orgChart1"/>
    <dgm:cxn modelId="{2A08BA9E-4174-4AF7-866E-44AE2B416DAE}" type="presParOf" srcId="{6453F48D-6929-4523-84AA-986007181029}" destId="{F2352F4C-80BE-4239-B5AD-333ED17EE029}" srcOrd="1" destOrd="0" presId="urn:microsoft.com/office/officeart/2005/8/layout/orgChart1"/>
    <dgm:cxn modelId="{F9EA1378-8834-4CCA-BF62-624BBB94BE39}" type="presParOf" srcId="{704914F2-B02A-47FE-8920-423BA0FEC14D}" destId="{C42B4CDC-7480-42E9-B776-6ABF44BF6E11}" srcOrd="1" destOrd="0" presId="urn:microsoft.com/office/officeart/2005/8/layout/orgChart1"/>
    <dgm:cxn modelId="{480610F6-E056-47AB-92ED-1DE81306C563}" type="presParOf" srcId="{704914F2-B02A-47FE-8920-423BA0FEC14D}" destId="{66018CB0-F117-4E71-A31E-E60E9BD2B481}" srcOrd="2" destOrd="0" presId="urn:microsoft.com/office/officeart/2005/8/layout/orgChart1"/>
    <dgm:cxn modelId="{EB1D2945-B569-4590-81EB-C44FE32EF1D6}" type="presParOf" srcId="{633572ED-E39E-4810-9D8E-C7DB1515F09D}" destId="{330CFD27-919B-4682-9BDA-AEE19332E7F4}" srcOrd="6" destOrd="0" presId="urn:microsoft.com/office/officeart/2005/8/layout/orgChart1"/>
    <dgm:cxn modelId="{B6D06C08-70C2-40CD-9E2A-34412846D12C}" type="presParOf" srcId="{633572ED-E39E-4810-9D8E-C7DB1515F09D}" destId="{52D3BA33-8BDC-482B-B2E9-43627289FE30}" srcOrd="7" destOrd="0" presId="urn:microsoft.com/office/officeart/2005/8/layout/orgChart1"/>
    <dgm:cxn modelId="{8A9D6C91-8C9C-4A63-BE07-D6303BD809B1}" type="presParOf" srcId="{52D3BA33-8BDC-482B-B2E9-43627289FE30}" destId="{E21019FD-631E-4FE6-9253-5366FBF587CA}" srcOrd="0" destOrd="0" presId="urn:microsoft.com/office/officeart/2005/8/layout/orgChart1"/>
    <dgm:cxn modelId="{4752C4FE-74B9-4591-91EE-DFDA67FAEA65}" type="presParOf" srcId="{E21019FD-631E-4FE6-9253-5366FBF587CA}" destId="{399F2D3B-0A16-4260-BE90-426113E8F1D0}" srcOrd="0" destOrd="0" presId="urn:microsoft.com/office/officeart/2005/8/layout/orgChart1"/>
    <dgm:cxn modelId="{3BD6674C-FEE2-44E5-82C3-D81006351809}" type="presParOf" srcId="{E21019FD-631E-4FE6-9253-5366FBF587CA}" destId="{AAEA7678-BA3B-4504-A777-5C363BFA221B}" srcOrd="1" destOrd="0" presId="urn:microsoft.com/office/officeart/2005/8/layout/orgChart1"/>
    <dgm:cxn modelId="{8691D3F5-EF74-4D24-89F5-BEAA52395C47}" type="presParOf" srcId="{52D3BA33-8BDC-482B-B2E9-43627289FE30}" destId="{FFA4B84D-83A2-4EE0-8FEB-68964C10C62D}" srcOrd="1" destOrd="0" presId="urn:microsoft.com/office/officeart/2005/8/layout/orgChart1"/>
    <dgm:cxn modelId="{1CE4CAAF-88DC-43E1-9BE6-13501608CE8B}" type="presParOf" srcId="{52D3BA33-8BDC-482B-B2E9-43627289FE30}" destId="{BE0F66D7-FEBD-4B7D-A936-FE48246F72E2}" srcOrd="2" destOrd="0" presId="urn:microsoft.com/office/officeart/2005/8/layout/orgChart1"/>
    <dgm:cxn modelId="{458B477F-BA1D-4F6F-A5FE-DFF9419644BF}" type="presParOf" srcId="{633572ED-E39E-4810-9D8E-C7DB1515F09D}" destId="{8A908C2E-DC1F-4DEC-8B00-05141F20D50C}" srcOrd="8" destOrd="0" presId="urn:microsoft.com/office/officeart/2005/8/layout/orgChart1"/>
    <dgm:cxn modelId="{0F909001-2B30-4283-98EC-D80A8C76693F}" type="presParOf" srcId="{633572ED-E39E-4810-9D8E-C7DB1515F09D}" destId="{3A942186-FEED-457E-BFA1-FDDD347EF716}" srcOrd="9" destOrd="0" presId="urn:microsoft.com/office/officeart/2005/8/layout/orgChart1"/>
    <dgm:cxn modelId="{0D5ED6AF-D988-4EA9-B4F3-3F76B9B4AE8C}" type="presParOf" srcId="{3A942186-FEED-457E-BFA1-FDDD347EF716}" destId="{98390045-5998-4324-A204-19920BBE6FEC}" srcOrd="0" destOrd="0" presId="urn:microsoft.com/office/officeart/2005/8/layout/orgChart1"/>
    <dgm:cxn modelId="{055B92A4-F98F-4F8A-9C83-61AA0BD86340}" type="presParOf" srcId="{98390045-5998-4324-A204-19920BBE6FEC}" destId="{CEB2F87B-56A6-423D-9865-2B4631917C3C}" srcOrd="0" destOrd="0" presId="urn:microsoft.com/office/officeart/2005/8/layout/orgChart1"/>
    <dgm:cxn modelId="{985657A6-F525-4311-A782-DA99997BD706}" type="presParOf" srcId="{98390045-5998-4324-A204-19920BBE6FEC}" destId="{053FE3A9-76D6-4763-865C-8A81BF89BB3F}" srcOrd="1" destOrd="0" presId="urn:microsoft.com/office/officeart/2005/8/layout/orgChart1"/>
    <dgm:cxn modelId="{1EA7BF54-5AC4-4DA8-A54C-D7EAACB2E281}" type="presParOf" srcId="{3A942186-FEED-457E-BFA1-FDDD347EF716}" destId="{A43BAC7C-0746-40A7-B4BC-8DEBFFF7B0CB}" srcOrd="1" destOrd="0" presId="urn:microsoft.com/office/officeart/2005/8/layout/orgChart1"/>
    <dgm:cxn modelId="{E4041283-2A88-48F9-BD49-7F357488ABE8}" type="presParOf" srcId="{3A942186-FEED-457E-BFA1-FDDD347EF716}" destId="{CA9173C5-8C67-4A80-B8F8-1F249F0EFB90}" srcOrd="2" destOrd="0" presId="urn:microsoft.com/office/officeart/2005/8/layout/orgChart1"/>
    <dgm:cxn modelId="{BA2D38AA-692A-44D2-83E0-6D75F4B3B617}" type="presParOf" srcId="{633572ED-E39E-4810-9D8E-C7DB1515F09D}" destId="{33C4E9D3-C3F4-465E-B809-49B4F8A2C055}" srcOrd="10" destOrd="0" presId="urn:microsoft.com/office/officeart/2005/8/layout/orgChart1"/>
    <dgm:cxn modelId="{263DD264-61F5-4288-9986-C38BF7E75F08}" type="presParOf" srcId="{633572ED-E39E-4810-9D8E-C7DB1515F09D}" destId="{E9B6FA00-8BFA-4BCB-88CA-BF56328483C9}" srcOrd="11" destOrd="0" presId="urn:microsoft.com/office/officeart/2005/8/layout/orgChart1"/>
    <dgm:cxn modelId="{21A61F63-78A7-448F-9E5F-4069EC8E02D2}" type="presParOf" srcId="{E9B6FA00-8BFA-4BCB-88CA-BF56328483C9}" destId="{066BC5AB-EE06-4F22-AB44-91C82EFA267E}" srcOrd="0" destOrd="0" presId="urn:microsoft.com/office/officeart/2005/8/layout/orgChart1"/>
    <dgm:cxn modelId="{22A27B71-9146-4648-8041-01AE1699EA4D}" type="presParOf" srcId="{066BC5AB-EE06-4F22-AB44-91C82EFA267E}" destId="{9347C64D-FA73-43AA-BDC3-82C69FB08DC9}" srcOrd="0" destOrd="0" presId="urn:microsoft.com/office/officeart/2005/8/layout/orgChart1"/>
    <dgm:cxn modelId="{9DBF7393-6B91-4200-A822-B7F9B2A968D4}" type="presParOf" srcId="{066BC5AB-EE06-4F22-AB44-91C82EFA267E}" destId="{0A6194BC-CBA9-4A2B-960B-9261DAFB8EFC}" srcOrd="1" destOrd="0" presId="urn:microsoft.com/office/officeart/2005/8/layout/orgChart1"/>
    <dgm:cxn modelId="{4F12B3EB-202D-445C-AB7F-AEE4B78D4FEF}" type="presParOf" srcId="{E9B6FA00-8BFA-4BCB-88CA-BF56328483C9}" destId="{0F420AA8-672C-4247-A045-66B5F0AD206A}" srcOrd="1" destOrd="0" presId="urn:microsoft.com/office/officeart/2005/8/layout/orgChart1"/>
    <dgm:cxn modelId="{50B75AE4-FB99-4F90-9BE8-EE4C13F62D3E}" type="presParOf" srcId="{E9B6FA00-8BFA-4BCB-88CA-BF56328483C9}" destId="{4B0E5DB9-B121-4937-B5B6-6919D4B366CE}" srcOrd="2" destOrd="0" presId="urn:microsoft.com/office/officeart/2005/8/layout/orgChart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3D54EE-82CA-4A25-8B6C-8DE3389E11A8}" type="doc">
      <dgm:prSet loTypeId="urn:microsoft.com/office/officeart/2005/8/layout/orgChart1" loCatId="hierarchy" qsTypeId="urn:microsoft.com/office/officeart/2005/8/quickstyle/simple1#2" qsCatId="simple" csTypeId="urn:microsoft.com/office/officeart/2005/8/colors/accent1_2#2" csCatId="accent1" phldr="1"/>
      <dgm:spPr/>
      <dgm:t>
        <a:bodyPr/>
        <a:lstStyle/>
        <a:p>
          <a:endParaRPr lang="en-ZA"/>
        </a:p>
      </dgm:t>
    </dgm:pt>
    <dgm:pt modelId="{73076621-AD7C-48A1-A553-26142147AE84}">
      <dgm:prSet phldrT="[Text]"/>
      <dgm:spPr>
        <a:xfrm>
          <a:off x="4041653" y="2009"/>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Active Nation</a:t>
          </a:r>
        </a:p>
      </dgm:t>
    </dgm:pt>
    <dgm:pt modelId="{4EBA8205-9308-4739-ACF8-8835E3EB7902}" type="parTrans" cxnId="{1FC94996-1055-491C-9743-ED43916FCC3F}">
      <dgm:prSet/>
      <dgm:spPr/>
      <dgm:t>
        <a:bodyPr/>
        <a:lstStyle/>
        <a:p>
          <a:endParaRPr lang="en-ZA"/>
        </a:p>
      </dgm:t>
    </dgm:pt>
    <dgm:pt modelId="{0833C7C2-1D91-4057-8B02-E15C1927A244}" type="sibTrans" cxnId="{1FC94996-1055-491C-9743-ED43916FCC3F}">
      <dgm:prSet/>
      <dgm:spPr/>
      <dgm:t>
        <a:bodyPr/>
        <a:lstStyle/>
        <a:p>
          <a:endParaRPr lang="en-ZA"/>
        </a:p>
      </dgm:t>
    </dgm:pt>
    <dgm:pt modelId="{2A2D9E8C-9FC8-48C3-A8F4-3AC85EA9BDB4}">
      <dgm:prSet phldrT="[Text]"/>
      <dgm:spPr>
        <a:xfrm>
          <a:off x="4656451" y="723507"/>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School Sport</a:t>
          </a:r>
        </a:p>
      </dgm:t>
    </dgm:pt>
    <dgm:pt modelId="{77CBA8F6-CA9A-4A42-9805-92E73D121FCC}" type="parTrans" cxnId="{5F629271-13DF-403D-BDC7-949B21199A88}">
      <dgm:prSet/>
      <dgm:spPr>
        <a:xfrm>
          <a:off x="4549750" y="510106"/>
          <a:ext cx="614797" cy="213400"/>
        </a:xfrm>
        <a:custGeom>
          <a:avLst/>
          <a:gdLst/>
          <a:ahLst/>
          <a:cxnLst/>
          <a:rect l="0" t="0" r="0" b="0"/>
          <a:pathLst>
            <a:path>
              <a:moveTo>
                <a:pt x="0" y="0"/>
              </a:moveTo>
              <a:lnTo>
                <a:pt x="0" y="106700"/>
              </a:lnTo>
              <a:lnTo>
                <a:pt x="614797" y="106700"/>
              </a:lnTo>
              <a:lnTo>
                <a:pt x="614797" y="21340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ZA"/>
        </a:p>
      </dgm:t>
    </dgm:pt>
    <dgm:pt modelId="{F5F4FA37-C742-40AB-BE94-198B16A25617}" type="sibTrans" cxnId="{5F629271-13DF-403D-BDC7-949B21199A88}">
      <dgm:prSet/>
      <dgm:spPr/>
      <dgm:t>
        <a:bodyPr/>
        <a:lstStyle/>
        <a:p>
          <a:endParaRPr lang="en-ZA"/>
        </a:p>
      </dgm:t>
    </dgm:pt>
    <dgm:pt modelId="{14E2F628-A577-471D-A5E0-4D94440F754E}">
      <dgm:prSet phldrT="[Text]"/>
      <dgm:spPr>
        <a:xfrm>
          <a:off x="2197262" y="723507"/>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Active Recreation</a:t>
          </a:r>
        </a:p>
      </dgm:t>
    </dgm:pt>
    <dgm:pt modelId="{627361BC-85AE-4517-B285-1083F55C5AD5}" type="parTrans" cxnId="{ED02559D-5261-40DA-8F92-F097000DF127}">
      <dgm:prSet/>
      <dgm:spPr>
        <a:xfrm>
          <a:off x="2705359" y="510106"/>
          <a:ext cx="1844391" cy="213400"/>
        </a:xfrm>
        <a:custGeom>
          <a:avLst/>
          <a:gdLst/>
          <a:ahLst/>
          <a:cxnLst/>
          <a:rect l="0" t="0" r="0" b="0"/>
          <a:pathLst>
            <a:path>
              <a:moveTo>
                <a:pt x="1844391" y="0"/>
              </a:moveTo>
              <a:lnTo>
                <a:pt x="1844391" y="106700"/>
              </a:lnTo>
              <a:lnTo>
                <a:pt x="0" y="106700"/>
              </a:lnTo>
              <a:lnTo>
                <a:pt x="0" y="21340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ZA"/>
        </a:p>
      </dgm:t>
    </dgm:pt>
    <dgm:pt modelId="{0B178182-C8EA-4C14-A139-2B7E73F97B9D}" type="sibTrans" cxnId="{ED02559D-5261-40DA-8F92-F097000DF127}">
      <dgm:prSet/>
      <dgm:spPr/>
      <dgm:t>
        <a:bodyPr/>
        <a:lstStyle/>
        <a:p>
          <a:endParaRPr lang="en-ZA"/>
        </a:p>
      </dgm:t>
    </dgm:pt>
    <dgm:pt modelId="{2F42F93E-ECA5-4BD4-89BA-047DD179FB14}">
      <dgm:prSet phldrT="[Text]"/>
      <dgm:spPr>
        <a:xfrm>
          <a:off x="2451310" y="1445005"/>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National Youth Camp</a:t>
          </a:r>
        </a:p>
      </dgm:t>
    </dgm:pt>
    <dgm:pt modelId="{81D6E2D4-4BE8-46D6-A058-0E094DD64F50}" type="parTrans" cxnId="{B3BFBEE9-12B2-4AF4-839D-60E11A5F2910}">
      <dgm:prSet/>
      <dgm:spPr>
        <a:xfrm>
          <a:off x="2298881" y="1231604"/>
          <a:ext cx="152429" cy="467449"/>
        </a:xfrm>
        <a:custGeom>
          <a:avLst/>
          <a:gdLst/>
          <a:ahLst/>
          <a:cxnLst/>
          <a:rect l="0" t="0" r="0" b="0"/>
          <a:pathLst>
            <a:path>
              <a:moveTo>
                <a:pt x="0" y="0"/>
              </a:moveTo>
              <a:lnTo>
                <a:pt x="0" y="467449"/>
              </a:lnTo>
              <a:lnTo>
                <a:pt x="152429" y="46744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67DCA189-DF1A-4C83-8044-46F0DADFDAAB}" type="sibTrans" cxnId="{B3BFBEE9-12B2-4AF4-839D-60E11A5F2910}">
      <dgm:prSet/>
      <dgm:spPr/>
      <dgm:t>
        <a:bodyPr/>
        <a:lstStyle/>
        <a:p>
          <a:endParaRPr lang="en-ZA"/>
        </a:p>
      </dgm:t>
    </dgm:pt>
    <dgm:pt modelId="{6B3322D2-BF9F-45EA-84FA-6AEBF4A01A6D}">
      <dgm:prSet phldrT="[Text]"/>
      <dgm:spPr>
        <a:xfrm>
          <a:off x="2451310" y="2166502"/>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Big Walk</a:t>
          </a:r>
        </a:p>
      </dgm:t>
    </dgm:pt>
    <dgm:pt modelId="{61710271-5630-41CC-8577-B3CBFB50326F}" type="parTrans" cxnId="{6B5B00D4-94DF-460A-AEB6-0AA61699D0B7}">
      <dgm:prSet/>
      <dgm:spPr>
        <a:xfrm>
          <a:off x="2298881" y="1231604"/>
          <a:ext cx="152429" cy="1188946"/>
        </a:xfrm>
        <a:custGeom>
          <a:avLst/>
          <a:gdLst/>
          <a:ahLst/>
          <a:cxnLst/>
          <a:rect l="0" t="0" r="0" b="0"/>
          <a:pathLst>
            <a:path>
              <a:moveTo>
                <a:pt x="0" y="0"/>
              </a:moveTo>
              <a:lnTo>
                <a:pt x="0" y="1188946"/>
              </a:lnTo>
              <a:lnTo>
                <a:pt x="152429" y="118894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25BB0400-9EDF-4344-A78E-525E76FAFA1E}" type="sibTrans" cxnId="{6B5B00D4-94DF-460A-AEB6-0AA61699D0B7}">
      <dgm:prSet/>
      <dgm:spPr/>
      <dgm:t>
        <a:bodyPr/>
        <a:lstStyle/>
        <a:p>
          <a:endParaRPr lang="en-ZA"/>
        </a:p>
      </dgm:t>
    </dgm:pt>
    <dgm:pt modelId="{D8A7C425-7F4D-463D-8526-5463E9B01902}">
      <dgm:prSet phldrT="[Text]"/>
      <dgm:spPr>
        <a:xfrm>
          <a:off x="2451310" y="2888000"/>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National Recreation Day</a:t>
          </a:r>
        </a:p>
      </dgm:t>
    </dgm:pt>
    <dgm:pt modelId="{61B3ADC3-2EB2-4FFD-B875-E4A2B1EED4C7}" type="parTrans" cxnId="{00378652-F781-4AEC-9542-0646C8A4C922}">
      <dgm:prSet/>
      <dgm:spPr>
        <a:xfrm>
          <a:off x="2298881" y="1231604"/>
          <a:ext cx="152429" cy="1910444"/>
        </a:xfrm>
        <a:custGeom>
          <a:avLst/>
          <a:gdLst/>
          <a:ahLst/>
          <a:cxnLst/>
          <a:rect l="0" t="0" r="0" b="0"/>
          <a:pathLst>
            <a:path>
              <a:moveTo>
                <a:pt x="0" y="0"/>
              </a:moveTo>
              <a:lnTo>
                <a:pt x="0" y="1910444"/>
              </a:lnTo>
              <a:lnTo>
                <a:pt x="152429" y="1910444"/>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6E903C0C-07E3-4265-A393-E86E7118CD31}" type="sibTrans" cxnId="{00378652-F781-4AEC-9542-0646C8A4C922}">
      <dgm:prSet/>
      <dgm:spPr/>
      <dgm:t>
        <a:bodyPr/>
        <a:lstStyle/>
        <a:p>
          <a:endParaRPr lang="en-ZA"/>
        </a:p>
      </dgm:t>
    </dgm:pt>
    <dgm:pt modelId="{815F8809-30A4-46CE-8830-76E73F89D5BE}">
      <dgm:prSet phldrT="[Text]"/>
      <dgm:spPr>
        <a:xfrm>
          <a:off x="3680905" y="1445005"/>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Indigenous Games Festival</a:t>
          </a:r>
        </a:p>
      </dgm:t>
    </dgm:pt>
    <dgm:pt modelId="{C5297668-14EF-4F03-86E2-F9E651D229A5}" type="parTrans" cxnId="{227EE35A-D04D-4DC1-A6E8-482C9DC6DBA1}">
      <dgm:prSet/>
      <dgm:spPr>
        <a:xfrm>
          <a:off x="3528476" y="1231604"/>
          <a:ext cx="152429" cy="467449"/>
        </a:xfrm>
        <a:custGeom>
          <a:avLst/>
          <a:gdLst/>
          <a:ahLst/>
          <a:cxnLst/>
          <a:rect l="0" t="0" r="0" b="0"/>
          <a:pathLst>
            <a:path>
              <a:moveTo>
                <a:pt x="0" y="0"/>
              </a:moveTo>
              <a:lnTo>
                <a:pt x="0" y="467449"/>
              </a:lnTo>
              <a:lnTo>
                <a:pt x="152429" y="46744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DAFC2D32-3CB0-4151-AA35-4413B96163E8}" type="sibTrans" cxnId="{227EE35A-D04D-4DC1-A6E8-482C9DC6DBA1}">
      <dgm:prSet/>
      <dgm:spPr/>
      <dgm:t>
        <a:bodyPr/>
        <a:lstStyle/>
        <a:p>
          <a:endParaRPr lang="en-ZA"/>
        </a:p>
      </dgm:t>
    </dgm:pt>
    <dgm:pt modelId="{ADAAE92B-98BE-436C-B6E1-8E44801D4C00}">
      <dgm:prSet phldrT="[Text]"/>
      <dgm:spPr>
        <a:xfrm>
          <a:off x="3680905" y="2166502"/>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Rural Sport Development Programme</a:t>
          </a:r>
        </a:p>
      </dgm:t>
    </dgm:pt>
    <dgm:pt modelId="{824D8FE3-59CB-46A0-99B3-3BAB083FB694}" type="parTrans" cxnId="{B672E285-1F2D-4EBA-83D9-91D2204746FE}">
      <dgm:prSet/>
      <dgm:spPr>
        <a:xfrm>
          <a:off x="3528476" y="1231604"/>
          <a:ext cx="152429" cy="1188946"/>
        </a:xfrm>
        <a:custGeom>
          <a:avLst/>
          <a:gdLst/>
          <a:ahLst/>
          <a:cxnLst/>
          <a:rect l="0" t="0" r="0" b="0"/>
          <a:pathLst>
            <a:path>
              <a:moveTo>
                <a:pt x="0" y="0"/>
              </a:moveTo>
              <a:lnTo>
                <a:pt x="0" y="1188946"/>
              </a:lnTo>
              <a:lnTo>
                <a:pt x="152429" y="118894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320EDD9E-47A0-4946-90F5-BB1977444F52}" type="sibTrans" cxnId="{B672E285-1F2D-4EBA-83D9-91D2204746FE}">
      <dgm:prSet/>
      <dgm:spPr/>
      <dgm:t>
        <a:bodyPr/>
        <a:lstStyle/>
        <a:p>
          <a:endParaRPr lang="en-ZA"/>
        </a:p>
      </dgm:t>
    </dgm:pt>
    <dgm:pt modelId="{96B7336D-29E5-4FA8-AACC-3759FD548824}">
      <dgm:prSet phldrT="[Text]"/>
      <dgm:spPr>
        <a:xfrm>
          <a:off x="3680905" y="2888000"/>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Ministerial Outreach Programme</a:t>
          </a:r>
        </a:p>
      </dgm:t>
    </dgm:pt>
    <dgm:pt modelId="{356CC6CE-3127-4F65-959D-5B35F1D6A59F}" type="parTrans" cxnId="{603C93B1-324B-47A1-B286-235C76DFABFA}">
      <dgm:prSet/>
      <dgm:spPr>
        <a:xfrm>
          <a:off x="3528476" y="1231604"/>
          <a:ext cx="152429" cy="1910444"/>
        </a:xfrm>
        <a:custGeom>
          <a:avLst/>
          <a:gdLst/>
          <a:ahLst/>
          <a:cxnLst/>
          <a:rect l="0" t="0" r="0" b="0"/>
          <a:pathLst>
            <a:path>
              <a:moveTo>
                <a:pt x="0" y="0"/>
              </a:moveTo>
              <a:lnTo>
                <a:pt x="0" y="1910444"/>
              </a:lnTo>
              <a:lnTo>
                <a:pt x="152429" y="1910444"/>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50085EF5-6E41-43E0-A820-F428C58E9819}" type="sibTrans" cxnId="{603C93B1-324B-47A1-B286-235C76DFABFA}">
      <dgm:prSet/>
      <dgm:spPr/>
      <dgm:t>
        <a:bodyPr/>
        <a:lstStyle/>
        <a:p>
          <a:endParaRPr lang="en-ZA"/>
        </a:p>
      </dgm:t>
    </dgm:pt>
    <dgm:pt modelId="{A1744773-692A-4D49-95A6-01B80D354BE0}">
      <dgm:prSet phldrT="[Text]"/>
      <dgm:spPr>
        <a:xfrm>
          <a:off x="4910499" y="1445005"/>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National School Sport Championships - 4 segments</a:t>
          </a:r>
        </a:p>
      </dgm:t>
    </dgm:pt>
    <dgm:pt modelId="{DBC8DF8F-ACF8-4043-9F50-2B0B9A365B70}" type="parTrans" cxnId="{DE23B4DA-760A-41D2-B761-F2B9885FCA84}">
      <dgm:prSet/>
      <dgm:spPr>
        <a:xfrm>
          <a:off x="4758070" y="1231604"/>
          <a:ext cx="152429" cy="467449"/>
        </a:xfrm>
        <a:custGeom>
          <a:avLst/>
          <a:gdLst/>
          <a:ahLst/>
          <a:cxnLst/>
          <a:rect l="0" t="0" r="0" b="0"/>
          <a:pathLst>
            <a:path>
              <a:moveTo>
                <a:pt x="0" y="0"/>
              </a:moveTo>
              <a:lnTo>
                <a:pt x="0" y="467449"/>
              </a:lnTo>
              <a:lnTo>
                <a:pt x="152429" y="46744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9689E96A-98B5-4C86-AA9B-416554DD67E6}" type="sibTrans" cxnId="{DE23B4DA-760A-41D2-B761-F2B9885FCA84}">
      <dgm:prSet/>
      <dgm:spPr/>
      <dgm:t>
        <a:bodyPr/>
        <a:lstStyle/>
        <a:p>
          <a:endParaRPr lang="en-ZA"/>
        </a:p>
      </dgm:t>
    </dgm:pt>
    <dgm:pt modelId="{40D5D3F8-F728-48B5-BD3E-36F6C556B848}">
      <dgm:prSet phldrT="[Text]"/>
      <dgm:spPr>
        <a:xfrm>
          <a:off x="5886045" y="723507"/>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Provincial Sport Support</a:t>
          </a:r>
        </a:p>
      </dgm:t>
    </dgm:pt>
    <dgm:pt modelId="{D640030E-6DC5-40F5-897F-554AAAF0ED1B}" type="sibTrans" cxnId="{00AF0AAC-D586-453C-9F83-C1F2D18D944E}">
      <dgm:prSet/>
      <dgm:spPr/>
      <dgm:t>
        <a:bodyPr/>
        <a:lstStyle/>
        <a:p>
          <a:endParaRPr lang="en-ZA"/>
        </a:p>
      </dgm:t>
    </dgm:pt>
    <dgm:pt modelId="{E38FFB5C-3AC6-4EA2-B2F7-0F6EF7005A79}" type="parTrans" cxnId="{00AF0AAC-D586-453C-9F83-C1F2D18D944E}">
      <dgm:prSet/>
      <dgm:spPr>
        <a:xfrm>
          <a:off x="4549750" y="510106"/>
          <a:ext cx="1844391" cy="213400"/>
        </a:xfrm>
        <a:custGeom>
          <a:avLst/>
          <a:gdLst/>
          <a:ahLst/>
          <a:cxnLst/>
          <a:rect l="0" t="0" r="0" b="0"/>
          <a:pathLst>
            <a:path>
              <a:moveTo>
                <a:pt x="0" y="0"/>
              </a:moveTo>
              <a:lnTo>
                <a:pt x="0" y="106700"/>
              </a:lnTo>
              <a:lnTo>
                <a:pt x="1844391" y="106700"/>
              </a:lnTo>
              <a:lnTo>
                <a:pt x="1844391" y="21340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ZA"/>
        </a:p>
      </dgm:t>
    </dgm:pt>
    <dgm:pt modelId="{30EB83B4-7E6A-427C-84FD-13CA3A0B96F0}">
      <dgm:prSet phldrT="[Text]"/>
      <dgm:spPr>
        <a:xfrm>
          <a:off x="6140094" y="1445005"/>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School Sport</a:t>
          </a:r>
        </a:p>
      </dgm:t>
    </dgm:pt>
    <dgm:pt modelId="{E51DE606-05CE-4303-A1E3-FF200792D1EA}" type="parTrans" cxnId="{8FCEBAD5-CCE1-4C02-BD98-1B1444B8A4D4}">
      <dgm:prSet/>
      <dgm:spPr>
        <a:xfrm>
          <a:off x="5987664" y="1231604"/>
          <a:ext cx="152429" cy="467449"/>
        </a:xfrm>
        <a:custGeom>
          <a:avLst/>
          <a:gdLst/>
          <a:ahLst/>
          <a:cxnLst/>
          <a:rect l="0" t="0" r="0" b="0"/>
          <a:pathLst>
            <a:path>
              <a:moveTo>
                <a:pt x="0" y="0"/>
              </a:moveTo>
              <a:lnTo>
                <a:pt x="0" y="467449"/>
              </a:lnTo>
              <a:lnTo>
                <a:pt x="152429" y="46744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21558315-B58E-498E-83E2-C8242790FB6A}" type="sibTrans" cxnId="{8FCEBAD5-CCE1-4C02-BD98-1B1444B8A4D4}">
      <dgm:prSet/>
      <dgm:spPr/>
      <dgm:t>
        <a:bodyPr/>
        <a:lstStyle/>
        <a:p>
          <a:endParaRPr lang="en-ZA"/>
        </a:p>
      </dgm:t>
    </dgm:pt>
    <dgm:pt modelId="{26C2BC5C-D3D4-44C8-A894-92889E3475A5}">
      <dgm:prSet phldrT="[Text]"/>
      <dgm:spPr>
        <a:xfrm>
          <a:off x="6140094" y="2166502"/>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Community Sport</a:t>
          </a:r>
        </a:p>
      </dgm:t>
    </dgm:pt>
    <dgm:pt modelId="{084214F0-741E-45A5-A66B-A477886E3610}" type="parTrans" cxnId="{69FE2897-FD96-4247-BCBD-00A675AAA955}">
      <dgm:prSet/>
      <dgm:spPr>
        <a:xfrm>
          <a:off x="5987664" y="1231604"/>
          <a:ext cx="152429" cy="1188946"/>
        </a:xfrm>
        <a:custGeom>
          <a:avLst/>
          <a:gdLst/>
          <a:ahLst/>
          <a:cxnLst/>
          <a:rect l="0" t="0" r="0" b="0"/>
          <a:pathLst>
            <a:path>
              <a:moveTo>
                <a:pt x="0" y="0"/>
              </a:moveTo>
              <a:lnTo>
                <a:pt x="0" y="1188946"/>
              </a:lnTo>
              <a:lnTo>
                <a:pt x="152429" y="118894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980EC9A9-A47D-42CD-BA97-A52AD93564BD}" type="sibTrans" cxnId="{69FE2897-FD96-4247-BCBD-00A675AAA955}">
      <dgm:prSet/>
      <dgm:spPr/>
      <dgm:t>
        <a:bodyPr/>
        <a:lstStyle/>
        <a:p>
          <a:endParaRPr lang="en-ZA"/>
        </a:p>
      </dgm:t>
    </dgm:pt>
    <dgm:pt modelId="{A7E7B399-B322-4FF2-A7ED-A14539F73C9B}">
      <dgm:prSet phldrT="[Text]"/>
      <dgm:spPr>
        <a:xfrm>
          <a:off x="6140094" y="2888000"/>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Sport Academies</a:t>
          </a:r>
        </a:p>
      </dgm:t>
    </dgm:pt>
    <dgm:pt modelId="{505ABC73-CE98-4294-B030-F40B2CDE3349}" type="parTrans" cxnId="{98448AE0-5A50-4F59-A4B7-6B2F423D189B}">
      <dgm:prSet/>
      <dgm:spPr>
        <a:xfrm>
          <a:off x="5987664" y="1231604"/>
          <a:ext cx="152429" cy="1910444"/>
        </a:xfrm>
        <a:custGeom>
          <a:avLst/>
          <a:gdLst/>
          <a:ahLst/>
          <a:cxnLst/>
          <a:rect l="0" t="0" r="0" b="0"/>
          <a:pathLst>
            <a:path>
              <a:moveTo>
                <a:pt x="0" y="0"/>
              </a:moveTo>
              <a:lnTo>
                <a:pt x="0" y="1910444"/>
              </a:lnTo>
              <a:lnTo>
                <a:pt x="152429" y="1910444"/>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1544DB3D-3665-4524-9D67-9093C58BACC0}" type="sibTrans" cxnId="{98448AE0-5A50-4F59-A4B7-6B2F423D189B}">
      <dgm:prSet/>
      <dgm:spPr/>
      <dgm:t>
        <a:bodyPr/>
        <a:lstStyle/>
        <a:p>
          <a:endParaRPr lang="en-ZA"/>
        </a:p>
      </dgm:t>
    </dgm:pt>
    <dgm:pt modelId="{14FC7A6A-AF7F-447D-88CE-F8046F392FFD}">
      <dgm:prSet phldrT="[Text]"/>
      <dgm:spPr>
        <a:xfrm>
          <a:off x="6140094" y="3609497"/>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National Training Centre</a:t>
          </a:r>
        </a:p>
      </dgm:t>
    </dgm:pt>
    <dgm:pt modelId="{2A945D0E-6AEA-40B7-AEBF-311B37E79FE3}" type="parTrans" cxnId="{F9C3CB9F-89E8-44AD-8872-9F1335A6CBE3}">
      <dgm:prSet/>
      <dgm:spPr>
        <a:xfrm>
          <a:off x="5987664" y="1231604"/>
          <a:ext cx="152429" cy="2631941"/>
        </a:xfrm>
        <a:custGeom>
          <a:avLst/>
          <a:gdLst/>
          <a:ahLst/>
          <a:cxnLst/>
          <a:rect l="0" t="0" r="0" b="0"/>
          <a:pathLst>
            <a:path>
              <a:moveTo>
                <a:pt x="0" y="0"/>
              </a:moveTo>
              <a:lnTo>
                <a:pt x="0" y="2631941"/>
              </a:lnTo>
              <a:lnTo>
                <a:pt x="152429" y="263194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587EDA02-275D-41D8-A856-8461B785B17A}" type="sibTrans" cxnId="{F9C3CB9F-89E8-44AD-8872-9F1335A6CBE3}">
      <dgm:prSet/>
      <dgm:spPr/>
      <dgm:t>
        <a:bodyPr/>
        <a:lstStyle/>
        <a:p>
          <a:endParaRPr lang="en-ZA"/>
        </a:p>
      </dgm:t>
    </dgm:pt>
    <dgm:pt modelId="{41C18864-0A47-4713-BD92-971D852F2A2F}">
      <dgm:prSet phldrT="[Text]"/>
      <dgm:spPr>
        <a:xfrm>
          <a:off x="2451310" y="4330995"/>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Move for Health Day</a:t>
          </a:r>
        </a:p>
      </dgm:t>
    </dgm:pt>
    <dgm:pt modelId="{5F2A13B0-A55E-468D-94E8-FB0EAE60F308}" type="parTrans" cxnId="{471B2350-29AD-4FEC-8D16-409751869270}">
      <dgm:prSet/>
      <dgm:spPr>
        <a:xfrm>
          <a:off x="2298881" y="1231604"/>
          <a:ext cx="152429" cy="3353439"/>
        </a:xfrm>
        <a:custGeom>
          <a:avLst/>
          <a:gdLst/>
          <a:ahLst/>
          <a:cxnLst/>
          <a:rect l="0" t="0" r="0" b="0"/>
          <a:pathLst>
            <a:path>
              <a:moveTo>
                <a:pt x="0" y="0"/>
              </a:moveTo>
              <a:lnTo>
                <a:pt x="0" y="3353439"/>
              </a:lnTo>
              <a:lnTo>
                <a:pt x="152429" y="335343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7FD31EA1-A87D-4114-816A-15AE327C1D67}" type="sibTrans" cxnId="{471B2350-29AD-4FEC-8D16-409751869270}">
      <dgm:prSet/>
      <dgm:spPr/>
      <dgm:t>
        <a:bodyPr/>
        <a:lstStyle/>
        <a:p>
          <a:endParaRPr lang="en-ZA"/>
        </a:p>
      </dgm:t>
    </dgm:pt>
    <dgm:pt modelId="{290E04D2-DB4A-41FE-85EC-FFE0BFAB12D5}">
      <dgm:prSet phldrT="[Text]"/>
      <dgm:spPr>
        <a:xfrm>
          <a:off x="2451310" y="5052493"/>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Golden Games</a:t>
          </a:r>
        </a:p>
      </dgm:t>
    </dgm:pt>
    <dgm:pt modelId="{05FC2015-2103-4323-AED5-1B45165321C9}" type="parTrans" cxnId="{B1A24202-2D18-445B-82F0-2FA2F900EBEF}">
      <dgm:prSet/>
      <dgm:spPr>
        <a:xfrm>
          <a:off x="2298881" y="1231604"/>
          <a:ext cx="152429" cy="4074937"/>
        </a:xfrm>
        <a:custGeom>
          <a:avLst/>
          <a:gdLst/>
          <a:ahLst/>
          <a:cxnLst/>
          <a:rect l="0" t="0" r="0" b="0"/>
          <a:pathLst>
            <a:path>
              <a:moveTo>
                <a:pt x="0" y="0"/>
              </a:moveTo>
              <a:lnTo>
                <a:pt x="0" y="4074937"/>
              </a:lnTo>
              <a:lnTo>
                <a:pt x="152429" y="4074937"/>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E65DDC67-6694-4A35-9D02-8EE40DB3817F}" type="sibTrans" cxnId="{B1A24202-2D18-445B-82F0-2FA2F900EBEF}">
      <dgm:prSet/>
      <dgm:spPr/>
      <dgm:t>
        <a:bodyPr/>
        <a:lstStyle/>
        <a:p>
          <a:endParaRPr lang="en-ZA"/>
        </a:p>
      </dgm:t>
    </dgm:pt>
    <dgm:pt modelId="{5790D645-65FA-4694-A5DF-DC2F0EFC4972}">
      <dgm:prSet phldrT="[Text]"/>
      <dgm:spPr>
        <a:xfrm>
          <a:off x="3426856" y="723507"/>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Community Sport</a:t>
          </a:r>
        </a:p>
      </dgm:t>
    </dgm:pt>
    <dgm:pt modelId="{F1D7E587-3990-4B26-88A6-45F888B4BBBB}" type="sibTrans" cxnId="{F21D1673-43B8-41CD-918D-3CCC96454058}">
      <dgm:prSet/>
      <dgm:spPr/>
      <dgm:t>
        <a:bodyPr/>
        <a:lstStyle/>
        <a:p>
          <a:endParaRPr lang="en-ZA"/>
        </a:p>
      </dgm:t>
    </dgm:pt>
    <dgm:pt modelId="{8713ADDC-ADDF-4E08-A9FD-06B0B3873246}" type="parTrans" cxnId="{F21D1673-43B8-41CD-918D-3CCC96454058}">
      <dgm:prSet/>
      <dgm:spPr>
        <a:xfrm>
          <a:off x="3934953" y="510106"/>
          <a:ext cx="614797" cy="213400"/>
        </a:xfrm>
        <a:custGeom>
          <a:avLst/>
          <a:gdLst/>
          <a:ahLst/>
          <a:cxnLst/>
          <a:rect l="0" t="0" r="0" b="0"/>
          <a:pathLst>
            <a:path>
              <a:moveTo>
                <a:pt x="614797" y="0"/>
              </a:moveTo>
              <a:lnTo>
                <a:pt x="614797" y="106700"/>
              </a:lnTo>
              <a:lnTo>
                <a:pt x="0" y="106700"/>
              </a:lnTo>
              <a:lnTo>
                <a:pt x="0" y="21340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ZA"/>
        </a:p>
      </dgm:t>
    </dgm:pt>
    <dgm:pt modelId="{7BC1A8F2-F1D3-4754-8785-9147CAB76AE5}">
      <dgm:prSet phldrT="[Text]"/>
      <dgm:spPr>
        <a:xfrm>
          <a:off x="3680905" y="3609497"/>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loveLife funding</a:t>
          </a:r>
        </a:p>
      </dgm:t>
    </dgm:pt>
    <dgm:pt modelId="{90EB6A6A-0B8B-4C44-BB3A-0DB96A42FCFA}" type="parTrans" cxnId="{D026C8B2-D10E-439B-9141-A00940424957}">
      <dgm:prSet/>
      <dgm:spPr>
        <a:xfrm>
          <a:off x="3528476" y="1231604"/>
          <a:ext cx="152429" cy="2631941"/>
        </a:xfrm>
        <a:custGeom>
          <a:avLst/>
          <a:gdLst/>
          <a:ahLst/>
          <a:cxnLst/>
          <a:rect l="0" t="0" r="0" b="0"/>
          <a:pathLst>
            <a:path>
              <a:moveTo>
                <a:pt x="0" y="0"/>
              </a:moveTo>
              <a:lnTo>
                <a:pt x="0" y="2631941"/>
              </a:lnTo>
              <a:lnTo>
                <a:pt x="152429" y="263194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53908D2F-ECC3-4CBE-BCE2-CEBBBF006934}" type="sibTrans" cxnId="{D026C8B2-D10E-439B-9141-A00940424957}">
      <dgm:prSet/>
      <dgm:spPr/>
      <dgm:t>
        <a:bodyPr/>
        <a:lstStyle/>
        <a:p>
          <a:endParaRPr lang="en-ZA"/>
        </a:p>
      </dgm:t>
    </dgm:pt>
    <dgm:pt modelId="{3A863C12-1846-47C8-8D5F-FA62234A7E2E}">
      <dgm:prSet phldrT="[Text]"/>
      <dgm:spPr>
        <a:xfrm>
          <a:off x="3680905" y="4330995"/>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Club Development </a:t>
          </a:r>
        </a:p>
      </dgm:t>
    </dgm:pt>
    <dgm:pt modelId="{D50A4065-1081-46F6-B9CC-FE39D0C301A8}" type="parTrans" cxnId="{C8494909-B828-413C-8DF6-6FB6D6CC35F4}">
      <dgm:prSet/>
      <dgm:spPr>
        <a:xfrm>
          <a:off x="3528476" y="1231604"/>
          <a:ext cx="152429" cy="3353439"/>
        </a:xfrm>
        <a:custGeom>
          <a:avLst/>
          <a:gdLst/>
          <a:ahLst/>
          <a:cxnLst/>
          <a:rect l="0" t="0" r="0" b="0"/>
          <a:pathLst>
            <a:path>
              <a:moveTo>
                <a:pt x="0" y="0"/>
              </a:moveTo>
              <a:lnTo>
                <a:pt x="0" y="3353439"/>
              </a:lnTo>
              <a:lnTo>
                <a:pt x="152429" y="335343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5CEBDA4A-7B22-4B7E-A5D1-19804218707C}" type="sibTrans" cxnId="{C8494909-B828-413C-8DF6-6FB6D6CC35F4}">
      <dgm:prSet/>
      <dgm:spPr/>
      <dgm:t>
        <a:bodyPr/>
        <a:lstStyle/>
        <a:p>
          <a:endParaRPr lang="en-ZA"/>
        </a:p>
      </dgm:t>
    </dgm:pt>
    <dgm:pt modelId="{043E6FC5-7169-4618-AC67-4B4E8A192156}">
      <dgm:prSet phldrT="[Text]"/>
      <dgm:spPr>
        <a:xfrm>
          <a:off x="4910499" y="2166502"/>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SRSA-DBE MOU</a:t>
          </a:r>
        </a:p>
      </dgm:t>
    </dgm:pt>
    <dgm:pt modelId="{4BD3B888-AFC4-4274-957E-53844FE0617D}" type="parTrans" cxnId="{91018182-20CB-4DC1-AA87-BA62FF50DAD5}">
      <dgm:prSet/>
      <dgm:spPr>
        <a:xfrm>
          <a:off x="4758070" y="1231604"/>
          <a:ext cx="152429" cy="1188946"/>
        </a:xfrm>
        <a:custGeom>
          <a:avLst/>
          <a:gdLst/>
          <a:ahLst/>
          <a:cxnLst/>
          <a:rect l="0" t="0" r="0" b="0"/>
          <a:pathLst>
            <a:path>
              <a:moveTo>
                <a:pt x="0" y="0"/>
              </a:moveTo>
              <a:lnTo>
                <a:pt x="0" y="1188946"/>
              </a:lnTo>
              <a:lnTo>
                <a:pt x="152429" y="118894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2D8211C9-720F-4414-ABFE-74CE2F2ABEFF}" type="sibTrans" cxnId="{91018182-20CB-4DC1-AA87-BA62FF50DAD5}">
      <dgm:prSet/>
      <dgm:spPr/>
      <dgm:t>
        <a:bodyPr/>
        <a:lstStyle/>
        <a:p>
          <a:endParaRPr lang="en-ZA"/>
        </a:p>
      </dgm:t>
    </dgm:pt>
    <dgm:pt modelId="{99011607-7EA3-4CED-9758-871FD38DB5DD}">
      <dgm:prSet phldrT="[Text]"/>
      <dgm:spPr>
        <a:xfrm>
          <a:off x="2451310" y="3609497"/>
          <a:ext cx="1016193" cy="50809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a:solidFill>
                <a:sysClr val="window" lastClr="FFFFFF"/>
              </a:solidFill>
              <a:latin typeface="Calibri"/>
              <a:ea typeface="+mn-ea"/>
              <a:cs typeface="+mn-cs"/>
            </a:rPr>
            <a:t>UNITE campaign</a:t>
          </a:r>
        </a:p>
      </dgm:t>
    </dgm:pt>
    <dgm:pt modelId="{6CC82FF0-9F9D-4E2E-8F87-DFE69BFE8A51}" type="sibTrans" cxnId="{406ABB79-E401-4132-8601-0FB1D76A4E19}">
      <dgm:prSet/>
      <dgm:spPr/>
      <dgm:t>
        <a:bodyPr/>
        <a:lstStyle/>
        <a:p>
          <a:endParaRPr lang="en-ZA"/>
        </a:p>
      </dgm:t>
    </dgm:pt>
    <dgm:pt modelId="{6B1EA578-D08F-43C3-97D1-72CF17C14821}" type="parTrans" cxnId="{406ABB79-E401-4132-8601-0FB1D76A4E19}">
      <dgm:prSet/>
      <dgm:spPr>
        <a:xfrm>
          <a:off x="2298881" y="1231604"/>
          <a:ext cx="152429" cy="2631941"/>
        </a:xfrm>
        <a:custGeom>
          <a:avLst/>
          <a:gdLst/>
          <a:ahLst/>
          <a:cxnLst/>
          <a:rect l="0" t="0" r="0" b="0"/>
          <a:pathLst>
            <a:path>
              <a:moveTo>
                <a:pt x="0" y="0"/>
              </a:moveTo>
              <a:lnTo>
                <a:pt x="0" y="2631941"/>
              </a:lnTo>
              <a:lnTo>
                <a:pt x="152429" y="263194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a:p>
      </dgm:t>
    </dgm:pt>
    <dgm:pt modelId="{7A2E3A12-F8BC-4FE2-9BA8-45FE6F392E02}" type="pres">
      <dgm:prSet presAssocID="{323D54EE-82CA-4A25-8B6C-8DE3389E11A8}" presName="hierChild1" presStyleCnt="0">
        <dgm:presLayoutVars>
          <dgm:orgChart val="1"/>
          <dgm:chPref val="1"/>
          <dgm:dir/>
          <dgm:animOne val="branch"/>
          <dgm:animLvl val="lvl"/>
          <dgm:resizeHandles/>
        </dgm:presLayoutVars>
      </dgm:prSet>
      <dgm:spPr/>
      <dgm:t>
        <a:bodyPr/>
        <a:lstStyle/>
        <a:p>
          <a:endParaRPr lang="en-ZA"/>
        </a:p>
      </dgm:t>
    </dgm:pt>
    <dgm:pt modelId="{24ACDABF-09FC-4DBB-BAEA-5F075DA2FA48}" type="pres">
      <dgm:prSet presAssocID="{73076621-AD7C-48A1-A553-26142147AE84}" presName="hierRoot1" presStyleCnt="0">
        <dgm:presLayoutVars>
          <dgm:hierBranch val="init"/>
        </dgm:presLayoutVars>
      </dgm:prSet>
      <dgm:spPr/>
    </dgm:pt>
    <dgm:pt modelId="{898BFFDC-AE35-47FD-B3F0-749F13CBCB9C}" type="pres">
      <dgm:prSet presAssocID="{73076621-AD7C-48A1-A553-26142147AE84}" presName="rootComposite1" presStyleCnt="0"/>
      <dgm:spPr/>
    </dgm:pt>
    <dgm:pt modelId="{4F40A5D4-965A-4703-BE08-0879CEECD14B}" type="pres">
      <dgm:prSet presAssocID="{73076621-AD7C-48A1-A553-26142147AE84}" presName="rootText1" presStyleLbl="node0" presStyleIdx="0" presStyleCnt="1">
        <dgm:presLayoutVars>
          <dgm:chPref val="3"/>
        </dgm:presLayoutVars>
      </dgm:prSet>
      <dgm:spPr/>
      <dgm:t>
        <a:bodyPr/>
        <a:lstStyle/>
        <a:p>
          <a:endParaRPr lang="en-ZA"/>
        </a:p>
      </dgm:t>
    </dgm:pt>
    <dgm:pt modelId="{EF42E642-2D2E-4C43-B138-F9A2621E9127}" type="pres">
      <dgm:prSet presAssocID="{73076621-AD7C-48A1-A553-26142147AE84}" presName="rootConnector1" presStyleLbl="node1" presStyleIdx="0" presStyleCnt="0"/>
      <dgm:spPr/>
      <dgm:t>
        <a:bodyPr/>
        <a:lstStyle/>
        <a:p>
          <a:endParaRPr lang="en-ZA"/>
        </a:p>
      </dgm:t>
    </dgm:pt>
    <dgm:pt modelId="{7E5434BD-5DE5-445A-B023-E063E311B909}" type="pres">
      <dgm:prSet presAssocID="{73076621-AD7C-48A1-A553-26142147AE84}" presName="hierChild2" presStyleCnt="0"/>
      <dgm:spPr/>
    </dgm:pt>
    <dgm:pt modelId="{28DB0013-C58B-425B-88E4-01BA82CB0107}" type="pres">
      <dgm:prSet presAssocID="{627361BC-85AE-4517-B285-1083F55C5AD5}" presName="Name37" presStyleLbl="parChTrans1D2" presStyleIdx="0" presStyleCnt="4"/>
      <dgm:spPr/>
      <dgm:t>
        <a:bodyPr/>
        <a:lstStyle/>
        <a:p>
          <a:endParaRPr lang="en-ZA"/>
        </a:p>
      </dgm:t>
    </dgm:pt>
    <dgm:pt modelId="{8B319033-6700-4453-BE0E-4F0E0D7AA5C9}" type="pres">
      <dgm:prSet presAssocID="{14E2F628-A577-471D-A5E0-4D94440F754E}" presName="hierRoot2" presStyleCnt="0">
        <dgm:presLayoutVars>
          <dgm:hierBranch val="init"/>
        </dgm:presLayoutVars>
      </dgm:prSet>
      <dgm:spPr/>
    </dgm:pt>
    <dgm:pt modelId="{72C376EB-5087-4A79-94D9-A94672DCB788}" type="pres">
      <dgm:prSet presAssocID="{14E2F628-A577-471D-A5E0-4D94440F754E}" presName="rootComposite" presStyleCnt="0"/>
      <dgm:spPr/>
    </dgm:pt>
    <dgm:pt modelId="{8368372C-D73F-4A4B-B7EC-607CF2CDA004}" type="pres">
      <dgm:prSet presAssocID="{14E2F628-A577-471D-A5E0-4D94440F754E}" presName="rootText" presStyleLbl="node2" presStyleIdx="0" presStyleCnt="4">
        <dgm:presLayoutVars>
          <dgm:chPref val="3"/>
        </dgm:presLayoutVars>
      </dgm:prSet>
      <dgm:spPr/>
      <dgm:t>
        <a:bodyPr/>
        <a:lstStyle/>
        <a:p>
          <a:endParaRPr lang="en-ZA"/>
        </a:p>
      </dgm:t>
    </dgm:pt>
    <dgm:pt modelId="{99199762-6A83-4A87-9A1D-492806CC087F}" type="pres">
      <dgm:prSet presAssocID="{14E2F628-A577-471D-A5E0-4D94440F754E}" presName="rootConnector" presStyleLbl="node2" presStyleIdx="0" presStyleCnt="4"/>
      <dgm:spPr/>
      <dgm:t>
        <a:bodyPr/>
        <a:lstStyle/>
        <a:p>
          <a:endParaRPr lang="en-ZA"/>
        </a:p>
      </dgm:t>
    </dgm:pt>
    <dgm:pt modelId="{6E719977-E9E4-4C58-AA29-B8E33F22B839}" type="pres">
      <dgm:prSet presAssocID="{14E2F628-A577-471D-A5E0-4D94440F754E}" presName="hierChild4" presStyleCnt="0"/>
      <dgm:spPr/>
    </dgm:pt>
    <dgm:pt modelId="{3186D1B8-5100-487B-9C87-2001813096CB}" type="pres">
      <dgm:prSet presAssocID="{81D6E2D4-4BE8-46D6-A058-0E094DD64F50}" presName="Name37" presStyleLbl="parChTrans1D3" presStyleIdx="0" presStyleCnt="17"/>
      <dgm:spPr/>
      <dgm:t>
        <a:bodyPr/>
        <a:lstStyle/>
        <a:p>
          <a:endParaRPr lang="en-ZA"/>
        </a:p>
      </dgm:t>
    </dgm:pt>
    <dgm:pt modelId="{A5F011E9-F980-4284-BA64-F34791665A59}" type="pres">
      <dgm:prSet presAssocID="{2F42F93E-ECA5-4BD4-89BA-047DD179FB14}" presName="hierRoot2" presStyleCnt="0">
        <dgm:presLayoutVars>
          <dgm:hierBranch val="init"/>
        </dgm:presLayoutVars>
      </dgm:prSet>
      <dgm:spPr/>
    </dgm:pt>
    <dgm:pt modelId="{CE2FD3A5-8970-4B0F-8F18-0FF084098300}" type="pres">
      <dgm:prSet presAssocID="{2F42F93E-ECA5-4BD4-89BA-047DD179FB14}" presName="rootComposite" presStyleCnt="0"/>
      <dgm:spPr/>
    </dgm:pt>
    <dgm:pt modelId="{A5CB8C40-BE2F-4A3F-9F0C-EA02D81D113A}" type="pres">
      <dgm:prSet presAssocID="{2F42F93E-ECA5-4BD4-89BA-047DD179FB14}" presName="rootText" presStyleLbl="node3" presStyleIdx="0" presStyleCnt="17">
        <dgm:presLayoutVars>
          <dgm:chPref val="3"/>
        </dgm:presLayoutVars>
      </dgm:prSet>
      <dgm:spPr/>
      <dgm:t>
        <a:bodyPr/>
        <a:lstStyle/>
        <a:p>
          <a:endParaRPr lang="en-ZA"/>
        </a:p>
      </dgm:t>
    </dgm:pt>
    <dgm:pt modelId="{B7470045-1906-49FE-9696-319AD1D5C37A}" type="pres">
      <dgm:prSet presAssocID="{2F42F93E-ECA5-4BD4-89BA-047DD179FB14}" presName="rootConnector" presStyleLbl="node3" presStyleIdx="0" presStyleCnt="17"/>
      <dgm:spPr/>
      <dgm:t>
        <a:bodyPr/>
        <a:lstStyle/>
        <a:p>
          <a:endParaRPr lang="en-ZA"/>
        </a:p>
      </dgm:t>
    </dgm:pt>
    <dgm:pt modelId="{08136FC2-3503-455E-BFE1-65A2C11BB2BE}" type="pres">
      <dgm:prSet presAssocID="{2F42F93E-ECA5-4BD4-89BA-047DD179FB14}" presName="hierChild4" presStyleCnt="0"/>
      <dgm:spPr/>
    </dgm:pt>
    <dgm:pt modelId="{63DB1E9D-DE37-4679-B34E-F12E20F874E7}" type="pres">
      <dgm:prSet presAssocID="{2F42F93E-ECA5-4BD4-89BA-047DD179FB14}" presName="hierChild5" presStyleCnt="0"/>
      <dgm:spPr/>
    </dgm:pt>
    <dgm:pt modelId="{F4487BEC-FF06-469E-908D-842A2CF34E4F}" type="pres">
      <dgm:prSet presAssocID="{61710271-5630-41CC-8577-B3CBFB50326F}" presName="Name37" presStyleLbl="parChTrans1D3" presStyleIdx="1" presStyleCnt="17"/>
      <dgm:spPr/>
      <dgm:t>
        <a:bodyPr/>
        <a:lstStyle/>
        <a:p>
          <a:endParaRPr lang="en-ZA"/>
        </a:p>
      </dgm:t>
    </dgm:pt>
    <dgm:pt modelId="{90B3AF8E-89CD-4EEB-93D6-8298FBBF988D}" type="pres">
      <dgm:prSet presAssocID="{6B3322D2-BF9F-45EA-84FA-6AEBF4A01A6D}" presName="hierRoot2" presStyleCnt="0">
        <dgm:presLayoutVars>
          <dgm:hierBranch val="init"/>
        </dgm:presLayoutVars>
      </dgm:prSet>
      <dgm:spPr/>
    </dgm:pt>
    <dgm:pt modelId="{BD80F094-CEA7-4D57-842B-48D0E87A6F5D}" type="pres">
      <dgm:prSet presAssocID="{6B3322D2-BF9F-45EA-84FA-6AEBF4A01A6D}" presName="rootComposite" presStyleCnt="0"/>
      <dgm:spPr/>
    </dgm:pt>
    <dgm:pt modelId="{B1739FCD-1EA8-4F63-BBFA-BC309AFA974A}" type="pres">
      <dgm:prSet presAssocID="{6B3322D2-BF9F-45EA-84FA-6AEBF4A01A6D}" presName="rootText" presStyleLbl="node3" presStyleIdx="1" presStyleCnt="17">
        <dgm:presLayoutVars>
          <dgm:chPref val="3"/>
        </dgm:presLayoutVars>
      </dgm:prSet>
      <dgm:spPr/>
      <dgm:t>
        <a:bodyPr/>
        <a:lstStyle/>
        <a:p>
          <a:endParaRPr lang="en-ZA"/>
        </a:p>
      </dgm:t>
    </dgm:pt>
    <dgm:pt modelId="{B2B42BFA-F721-4C61-9461-8EBE5E7C6617}" type="pres">
      <dgm:prSet presAssocID="{6B3322D2-BF9F-45EA-84FA-6AEBF4A01A6D}" presName="rootConnector" presStyleLbl="node3" presStyleIdx="1" presStyleCnt="17"/>
      <dgm:spPr/>
      <dgm:t>
        <a:bodyPr/>
        <a:lstStyle/>
        <a:p>
          <a:endParaRPr lang="en-ZA"/>
        </a:p>
      </dgm:t>
    </dgm:pt>
    <dgm:pt modelId="{2D3FD3B8-8D52-4978-8A7C-594ACC255B9E}" type="pres">
      <dgm:prSet presAssocID="{6B3322D2-BF9F-45EA-84FA-6AEBF4A01A6D}" presName="hierChild4" presStyleCnt="0"/>
      <dgm:spPr/>
    </dgm:pt>
    <dgm:pt modelId="{6C126518-5028-49AF-937C-25B0B3F69F49}" type="pres">
      <dgm:prSet presAssocID="{6B3322D2-BF9F-45EA-84FA-6AEBF4A01A6D}" presName="hierChild5" presStyleCnt="0"/>
      <dgm:spPr/>
    </dgm:pt>
    <dgm:pt modelId="{E8736A40-ACC3-4112-AFDB-3C27C88DF350}" type="pres">
      <dgm:prSet presAssocID="{61B3ADC3-2EB2-4FFD-B875-E4A2B1EED4C7}" presName="Name37" presStyleLbl="parChTrans1D3" presStyleIdx="2" presStyleCnt="17"/>
      <dgm:spPr/>
      <dgm:t>
        <a:bodyPr/>
        <a:lstStyle/>
        <a:p>
          <a:endParaRPr lang="en-ZA"/>
        </a:p>
      </dgm:t>
    </dgm:pt>
    <dgm:pt modelId="{765DBE68-6517-45BF-8DE4-F9926C03A7D4}" type="pres">
      <dgm:prSet presAssocID="{D8A7C425-7F4D-463D-8526-5463E9B01902}" presName="hierRoot2" presStyleCnt="0">
        <dgm:presLayoutVars>
          <dgm:hierBranch val="init"/>
        </dgm:presLayoutVars>
      </dgm:prSet>
      <dgm:spPr/>
    </dgm:pt>
    <dgm:pt modelId="{523C3F64-3543-424F-863D-6370E600ABEE}" type="pres">
      <dgm:prSet presAssocID="{D8A7C425-7F4D-463D-8526-5463E9B01902}" presName="rootComposite" presStyleCnt="0"/>
      <dgm:spPr/>
    </dgm:pt>
    <dgm:pt modelId="{D52B7DEA-08B7-492B-902C-88529DFCDBC2}" type="pres">
      <dgm:prSet presAssocID="{D8A7C425-7F4D-463D-8526-5463E9B01902}" presName="rootText" presStyleLbl="node3" presStyleIdx="2" presStyleCnt="17">
        <dgm:presLayoutVars>
          <dgm:chPref val="3"/>
        </dgm:presLayoutVars>
      </dgm:prSet>
      <dgm:spPr/>
      <dgm:t>
        <a:bodyPr/>
        <a:lstStyle/>
        <a:p>
          <a:endParaRPr lang="en-ZA"/>
        </a:p>
      </dgm:t>
    </dgm:pt>
    <dgm:pt modelId="{DDD26620-08F7-4EA3-BC9F-4471D76DD738}" type="pres">
      <dgm:prSet presAssocID="{D8A7C425-7F4D-463D-8526-5463E9B01902}" presName="rootConnector" presStyleLbl="node3" presStyleIdx="2" presStyleCnt="17"/>
      <dgm:spPr/>
      <dgm:t>
        <a:bodyPr/>
        <a:lstStyle/>
        <a:p>
          <a:endParaRPr lang="en-ZA"/>
        </a:p>
      </dgm:t>
    </dgm:pt>
    <dgm:pt modelId="{15B9426F-9003-4DDE-B232-B33F82EAC99E}" type="pres">
      <dgm:prSet presAssocID="{D8A7C425-7F4D-463D-8526-5463E9B01902}" presName="hierChild4" presStyleCnt="0"/>
      <dgm:spPr/>
    </dgm:pt>
    <dgm:pt modelId="{E3F0CA3A-2C2E-436B-82EC-082942ACE08E}" type="pres">
      <dgm:prSet presAssocID="{D8A7C425-7F4D-463D-8526-5463E9B01902}" presName="hierChild5" presStyleCnt="0"/>
      <dgm:spPr/>
    </dgm:pt>
    <dgm:pt modelId="{29A77022-75A7-4420-AEE6-13D92F1CE272}" type="pres">
      <dgm:prSet presAssocID="{6B1EA578-D08F-43C3-97D1-72CF17C14821}" presName="Name37" presStyleLbl="parChTrans1D3" presStyleIdx="3" presStyleCnt="17"/>
      <dgm:spPr/>
      <dgm:t>
        <a:bodyPr/>
        <a:lstStyle/>
        <a:p>
          <a:endParaRPr lang="en-ZA"/>
        </a:p>
      </dgm:t>
    </dgm:pt>
    <dgm:pt modelId="{3FA64DC5-C187-4CBB-9470-8A29A53D5CDE}" type="pres">
      <dgm:prSet presAssocID="{99011607-7EA3-4CED-9758-871FD38DB5DD}" presName="hierRoot2" presStyleCnt="0">
        <dgm:presLayoutVars>
          <dgm:hierBranch val="init"/>
        </dgm:presLayoutVars>
      </dgm:prSet>
      <dgm:spPr/>
    </dgm:pt>
    <dgm:pt modelId="{3F95207A-B8DD-4751-859B-181A0A4C4275}" type="pres">
      <dgm:prSet presAssocID="{99011607-7EA3-4CED-9758-871FD38DB5DD}" presName="rootComposite" presStyleCnt="0"/>
      <dgm:spPr/>
    </dgm:pt>
    <dgm:pt modelId="{0952DEBC-A856-4C6F-8D66-31088CDBD052}" type="pres">
      <dgm:prSet presAssocID="{99011607-7EA3-4CED-9758-871FD38DB5DD}" presName="rootText" presStyleLbl="node3" presStyleIdx="3" presStyleCnt="17">
        <dgm:presLayoutVars>
          <dgm:chPref val="3"/>
        </dgm:presLayoutVars>
      </dgm:prSet>
      <dgm:spPr/>
      <dgm:t>
        <a:bodyPr/>
        <a:lstStyle/>
        <a:p>
          <a:endParaRPr lang="en-ZA"/>
        </a:p>
      </dgm:t>
    </dgm:pt>
    <dgm:pt modelId="{1830734C-E3B3-4FC6-BEDD-C6335C051984}" type="pres">
      <dgm:prSet presAssocID="{99011607-7EA3-4CED-9758-871FD38DB5DD}" presName="rootConnector" presStyleLbl="node3" presStyleIdx="3" presStyleCnt="17"/>
      <dgm:spPr/>
      <dgm:t>
        <a:bodyPr/>
        <a:lstStyle/>
        <a:p>
          <a:endParaRPr lang="en-ZA"/>
        </a:p>
      </dgm:t>
    </dgm:pt>
    <dgm:pt modelId="{A4BC32AA-6796-42BF-B86E-BB0519E17C13}" type="pres">
      <dgm:prSet presAssocID="{99011607-7EA3-4CED-9758-871FD38DB5DD}" presName="hierChild4" presStyleCnt="0"/>
      <dgm:spPr/>
    </dgm:pt>
    <dgm:pt modelId="{AE309EDD-C1F2-40E3-BE28-24C9DC69B1B4}" type="pres">
      <dgm:prSet presAssocID="{99011607-7EA3-4CED-9758-871FD38DB5DD}" presName="hierChild5" presStyleCnt="0"/>
      <dgm:spPr/>
    </dgm:pt>
    <dgm:pt modelId="{065857EF-2157-4B11-8929-5EE516E249EA}" type="pres">
      <dgm:prSet presAssocID="{5F2A13B0-A55E-468D-94E8-FB0EAE60F308}" presName="Name37" presStyleLbl="parChTrans1D3" presStyleIdx="4" presStyleCnt="17"/>
      <dgm:spPr/>
      <dgm:t>
        <a:bodyPr/>
        <a:lstStyle/>
        <a:p>
          <a:endParaRPr lang="en-ZA"/>
        </a:p>
      </dgm:t>
    </dgm:pt>
    <dgm:pt modelId="{97D862C2-3FBF-4900-9F74-BE394B108AA8}" type="pres">
      <dgm:prSet presAssocID="{41C18864-0A47-4713-BD92-971D852F2A2F}" presName="hierRoot2" presStyleCnt="0">
        <dgm:presLayoutVars>
          <dgm:hierBranch val="init"/>
        </dgm:presLayoutVars>
      </dgm:prSet>
      <dgm:spPr/>
    </dgm:pt>
    <dgm:pt modelId="{8F38FB0C-DD2E-41EC-8E81-0C7BE308EF3B}" type="pres">
      <dgm:prSet presAssocID="{41C18864-0A47-4713-BD92-971D852F2A2F}" presName="rootComposite" presStyleCnt="0"/>
      <dgm:spPr/>
    </dgm:pt>
    <dgm:pt modelId="{85D490C2-3DC2-4068-91C4-5C0307D9DE2D}" type="pres">
      <dgm:prSet presAssocID="{41C18864-0A47-4713-BD92-971D852F2A2F}" presName="rootText" presStyleLbl="node3" presStyleIdx="4" presStyleCnt="17">
        <dgm:presLayoutVars>
          <dgm:chPref val="3"/>
        </dgm:presLayoutVars>
      </dgm:prSet>
      <dgm:spPr/>
      <dgm:t>
        <a:bodyPr/>
        <a:lstStyle/>
        <a:p>
          <a:endParaRPr lang="en-ZA"/>
        </a:p>
      </dgm:t>
    </dgm:pt>
    <dgm:pt modelId="{3BE6FB32-40BF-41E5-A32A-087327DFBAB9}" type="pres">
      <dgm:prSet presAssocID="{41C18864-0A47-4713-BD92-971D852F2A2F}" presName="rootConnector" presStyleLbl="node3" presStyleIdx="4" presStyleCnt="17"/>
      <dgm:spPr/>
      <dgm:t>
        <a:bodyPr/>
        <a:lstStyle/>
        <a:p>
          <a:endParaRPr lang="en-ZA"/>
        </a:p>
      </dgm:t>
    </dgm:pt>
    <dgm:pt modelId="{C9AFA744-85EB-47A6-9AEA-ECA8DBF7EE59}" type="pres">
      <dgm:prSet presAssocID="{41C18864-0A47-4713-BD92-971D852F2A2F}" presName="hierChild4" presStyleCnt="0"/>
      <dgm:spPr/>
    </dgm:pt>
    <dgm:pt modelId="{C963E77E-6C48-45CC-AF27-7CF265C62393}" type="pres">
      <dgm:prSet presAssocID="{41C18864-0A47-4713-BD92-971D852F2A2F}" presName="hierChild5" presStyleCnt="0"/>
      <dgm:spPr/>
    </dgm:pt>
    <dgm:pt modelId="{05543041-3F20-40EB-A92B-820AE5E974BE}" type="pres">
      <dgm:prSet presAssocID="{05FC2015-2103-4323-AED5-1B45165321C9}" presName="Name37" presStyleLbl="parChTrans1D3" presStyleIdx="5" presStyleCnt="17"/>
      <dgm:spPr/>
      <dgm:t>
        <a:bodyPr/>
        <a:lstStyle/>
        <a:p>
          <a:endParaRPr lang="en-ZA"/>
        </a:p>
      </dgm:t>
    </dgm:pt>
    <dgm:pt modelId="{E4195556-BA17-4F05-9E93-339686CD40E1}" type="pres">
      <dgm:prSet presAssocID="{290E04D2-DB4A-41FE-85EC-FFE0BFAB12D5}" presName="hierRoot2" presStyleCnt="0">
        <dgm:presLayoutVars>
          <dgm:hierBranch val="init"/>
        </dgm:presLayoutVars>
      </dgm:prSet>
      <dgm:spPr/>
    </dgm:pt>
    <dgm:pt modelId="{44291AA9-BA53-4C57-9149-29B4E2A022AF}" type="pres">
      <dgm:prSet presAssocID="{290E04D2-DB4A-41FE-85EC-FFE0BFAB12D5}" presName="rootComposite" presStyleCnt="0"/>
      <dgm:spPr/>
    </dgm:pt>
    <dgm:pt modelId="{A952C4AD-6EF5-45DB-AC0F-2E7F74529EE4}" type="pres">
      <dgm:prSet presAssocID="{290E04D2-DB4A-41FE-85EC-FFE0BFAB12D5}" presName="rootText" presStyleLbl="node3" presStyleIdx="5" presStyleCnt="17">
        <dgm:presLayoutVars>
          <dgm:chPref val="3"/>
        </dgm:presLayoutVars>
      </dgm:prSet>
      <dgm:spPr/>
      <dgm:t>
        <a:bodyPr/>
        <a:lstStyle/>
        <a:p>
          <a:endParaRPr lang="en-ZA"/>
        </a:p>
      </dgm:t>
    </dgm:pt>
    <dgm:pt modelId="{D90D7332-2A16-4C84-810A-652ADD315EBA}" type="pres">
      <dgm:prSet presAssocID="{290E04D2-DB4A-41FE-85EC-FFE0BFAB12D5}" presName="rootConnector" presStyleLbl="node3" presStyleIdx="5" presStyleCnt="17"/>
      <dgm:spPr/>
      <dgm:t>
        <a:bodyPr/>
        <a:lstStyle/>
        <a:p>
          <a:endParaRPr lang="en-ZA"/>
        </a:p>
      </dgm:t>
    </dgm:pt>
    <dgm:pt modelId="{3BBE804D-E1DF-42C6-B21C-0CFAEDFA62E3}" type="pres">
      <dgm:prSet presAssocID="{290E04D2-DB4A-41FE-85EC-FFE0BFAB12D5}" presName="hierChild4" presStyleCnt="0"/>
      <dgm:spPr/>
    </dgm:pt>
    <dgm:pt modelId="{3ECD1C90-C192-49BB-81E2-D1129D3EF146}" type="pres">
      <dgm:prSet presAssocID="{290E04D2-DB4A-41FE-85EC-FFE0BFAB12D5}" presName="hierChild5" presStyleCnt="0"/>
      <dgm:spPr/>
    </dgm:pt>
    <dgm:pt modelId="{2C26556C-BAE4-440F-807A-BC35D89824C5}" type="pres">
      <dgm:prSet presAssocID="{14E2F628-A577-471D-A5E0-4D94440F754E}" presName="hierChild5" presStyleCnt="0"/>
      <dgm:spPr/>
    </dgm:pt>
    <dgm:pt modelId="{16697828-8D21-4794-8307-AFDA48D09B08}" type="pres">
      <dgm:prSet presAssocID="{8713ADDC-ADDF-4E08-A9FD-06B0B3873246}" presName="Name37" presStyleLbl="parChTrans1D2" presStyleIdx="1" presStyleCnt="4"/>
      <dgm:spPr/>
      <dgm:t>
        <a:bodyPr/>
        <a:lstStyle/>
        <a:p>
          <a:endParaRPr lang="en-ZA"/>
        </a:p>
      </dgm:t>
    </dgm:pt>
    <dgm:pt modelId="{F6BE646D-C79E-47C9-8206-EA75F5E3F892}" type="pres">
      <dgm:prSet presAssocID="{5790D645-65FA-4694-A5DF-DC2F0EFC4972}" presName="hierRoot2" presStyleCnt="0">
        <dgm:presLayoutVars>
          <dgm:hierBranch val="init"/>
        </dgm:presLayoutVars>
      </dgm:prSet>
      <dgm:spPr/>
    </dgm:pt>
    <dgm:pt modelId="{D7317F77-5E83-4F7E-86FE-DCB8B786F11C}" type="pres">
      <dgm:prSet presAssocID="{5790D645-65FA-4694-A5DF-DC2F0EFC4972}" presName="rootComposite" presStyleCnt="0"/>
      <dgm:spPr/>
    </dgm:pt>
    <dgm:pt modelId="{5AB54446-CD14-4E5C-AA9D-4242C756E63B}" type="pres">
      <dgm:prSet presAssocID="{5790D645-65FA-4694-A5DF-DC2F0EFC4972}" presName="rootText" presStyleLbl="node2" presStyleIdx="1" presStyleCnt="4">
        <dgm:presLayoutVars>
          <dgm:chPref val="3"/>
        </dgm:presLayoutVars>
      </dgm:prSet>
      <dgm:spPr/>
      <dgm:t>
        <a:bodyPr/>
        <a:lstStyle/>
        <a:p>
          <a:endParaRPr lang="en-ZA"/>
        </a:p>
      </dgm:t>
    </dgm:pt>
    <dgm:pt modelId="{6870EF7E-2A2B-499C-8B21-218A5B25ECA6}" type="pres">
      <dgm:prSet presAssocID="{5790D645-65FA-4694-A5DF-DC2F0EFC4972}" presName="rootConnector" presStyleLbl="node2" presStyleIdx="1" presStyleCnt="4"/>
      <dgm:spPr/>
      <dgm:t>
        <a:bodyPr/>
        <a:lstStyle/>
        <a:p>
          <a:endParaRPr lang="en-ZA"/>
        </a:p>
      </dgm:t>
    </dgm:pt>
    <dgm:pt modelId="{C1EBDBAF-9364-4786-826B-AC0C8F73962B}" type="pres">
      <dgm:prSet presAssocID="{5790D645-65FA-4694-A5DF-DC2F0EFC4972}" presName="hierChild4" presStyleCnt="0"/>
      <dgm:spPr/>
    </dgm:pt>
    <dgm:pt modelId="{0A32D1C2-6AF5-40CA-9629-3C9B3BA06248}" type="pres">
      <dgm:prSet presAssocID="{C5297668-14EF-4F03-86E2-F9E651D229A5}" presName="Name37" presStyleLbl="parChTrans1D3" presStyleIdx="6" presStyleCnt="17"/>
      <dgm:spPr/>
      <dgm:t>
        <a:bodyPr/>
        <a:lstStyle/>
        <a:p>
          <a:endParaRPr lang="en-ZA"/>
        </a:p>
      </dgm:t>
    </dgm:pt>
    <dgm:pt modelId="{D75C2FBA-75D4-4856-A9B7-CA5BC1F63496}" type="pres">
      <dgm:prSet presAssocID="{815F8809-30A4-46CE-8830-76E73F89D5BE}" presName="hierRoot2" presStyleCnt="0">
        <dgm:presLayoutVars>
          <dgm:hierBranch val="init"/>
        </dgm:presLayoutVars>
      </dgm:prSet>
      <dgm:spPr/>
    </dgm:pt>
    <dgm:pt modelId="{BAE98599-99B9-4AD7-8DDE-62F0F664A58A}" type="pres">
      <dgm:prSet presAssocID="{815F8809-30A4-46CE-8830-76E73F89D5BE}" presName="rootComposite" presStyleCnt="0"/>
      <dgm:spPr/>
    </dgm:pt>
    <dgm:pt modelId="{D38EAED7-1355-49EB-BA30-61317245AC7C}" type="pres">
      <dgm:prSet presAssocID="{815F8809-30A4-46CE-8830-76E73F89D5BE}" presName="rootText" presStyleLbl="node3" presStyleIdx="6" presStyleCnt="17">
        <dgm:presLayoutVars>
          <dgm:chPref val="3"/>
        </dgm:presLayoutVars>
      </dgm:prSet>
      <dgm:spPr/>
      <dgm:t>
        <a:bodyPr/>
        <a:lstStyle/>
        <a:p>
          <a:endParaRPr lang="en-ZA"/>
        </a:p>
      </dgm:t>
    </dgm:pt>
    <dgm:pt modelId="{D2A6FCD8-4F22-4B9C-B7C8-0BA4A7BE797B}" type="pres">
      <dgm:prSet presAssocID="{815F8809-30A4-46CE-8830-76E73F89D5BE}" presName="rootConnector" presStyleLbl="node3" presStyleIdx="6" presStyleCnt="17"/>
      <dgm:spPr/>
      <dgm:t>
        <a:bodyPr/>
        <a:lstStyle/>
        <a:p>
          <a:endParaRPr lang="en-ZA"/>
        </a:p>
      </dgm:t>
    </dgm:pt>
    <dgm:pt modelId="{E11A5A59-7B23-46B5-ABFE-3DAC28FF6F73}" type="pres">
      <dgm:prSet presAssocID="{815F8809-30A4-46CE-8830-76E73F89D5BE}" presName="hierChild4" presStyleCnt="0"/>
      <dgm:spPr/>
    </dgm:pt>
    <dgm:pt modelId="{613DDC27-742A-4AE8-80A5-C21831B91E2A}" type="pres">
      <dgm:prSet presAssocID="{815F8809-30A4-46CE-8830-76E73F89D5BE}" presName="hierChild5" presStyleCnt="0"/>
      <dgm:spPr/>
    </dgm:pt>
    <dgm:pt modelId="{DFEA6DBD-12F0-4623-A6D6-D0CD4CFDB312}" type="pres">
      <dgm:prSet presAssocID="{824D8FE3-59CB-46A0-99B3-3BAB083FB694}" presName="Name37" presStyleLbl="parChTrans1D3" presStyleIdx="7" presStyleCnt="17"/>
      <dgm:spPr/>
      <dgm:t>
        <a:bodyPr/>
        <a:lstStyle/>
        <a:p>
          <a:endParaRPr lang="en-ZA"/>
        </a:p>
      </dgm:t>
    </dgm:pt>
    <dgm:pt modelId="{3D9C8D87-2A36-432E-9A8D-7BF1AB47BBB4}" type="pres">
      <dgm:prSet presAssocID="{ADAAE92B-98BE-436C-B6E1-8E44801D4C00}" presName="hierRoot2" presStyleCnt="0">
        <dgm:presLayoutVars>
          <dgm:hierBranch val="init"/>
        </dgm:presLayoutVars>
      </dgm:prSet>
      <dgm:spPr/>
    </dgm:pt>
    <dgm:pt modelId="{FC4F8611-5455-42E5-B54B-C7E166339433}" type="pres">
      <dgm:prSet presAssocID="{ADAAE92B-98BE-436C-B6E1-8E44801D4C00}" presName="rootComposite" presStyleCnt="0"/>
      <dgm:spPr/>
    </dgm:pt>
    <dgm:pt modelId="{29D6FE8C-9380-46EF-A3AB-50A5226B1A55}" type="pres">
      <dgm:prSet presAssocID="{ADAAE92B-98BE-436C-B6E1-8E44801D4C00}" presName="rootText" presStyleLbl="node3" presStyleIdx="7" presStyleCnt="17">
        <dgm:presLayoutVars>
          <dgm:chPref val="3"/>
        </dgm:presLayoutVars>
      </dgm:prSet>
      <dgm:spPr/>
      <dgm:t>
        <a:bodyPr/>
        <a:lstStyle/>
        <a:p>
          <a:endParaRPr lang="en-ZA"/>
        </a:p>
      </dgm:t>
    </dgm:pt>
    <dgm:pt modelId="{C367A59D-C242-498A-BB32-7E970B2962A5}" type="pres">
      <dgm:prSet presAssocID="{ADAAE92B-98BE-436C-B6E1-8E44801D4C00}" presName="rootConnector" presStyleLbl="node3" presStyleIdx="7" presStyleCnt="17"/>
      <dgm:spPr/>
      <dgm:t>
        <a:bodyPr/>
        <a:lstStyle/>
        <a:p>
          <a:endParaRPr lang="en-ZA"/>
        </a:p>
      </dgm:t>
    </dgm:pt>
    <dgm:pt modelId="{F6C3EBE4-5ED0-4C84-BBDC-1168B30427D6}" type="pres">
      <dgm:prSet presAssocID="{ADAAE92B-98BE-436C-B6E1-8E44801D4C00}" presName="hierChild4" presStyleCnt="0"/>
      <dgm:spPr/>
    </dgm:pt>
    <dgm:pt modelId="{5B41CDAE-2CFF-4568-B7A9-DE9D9AD05561}" type="pres">
      <dgm:prSet presAssocID="{ADAAE92B-98BE-436C-B6E1-8E44801D4C00}" presName="hierChild5" presStyleCnt="0"/>
      <dgm:spPr/>
    </dgm:pt>
    <dgm:pt modelId="{53AC8DAF-4FD5-42A8-8E06-BD60E49DA86C}" type="pres">
      <dgm:prSet presAssocID="{356CC6CE-3127-4F65-959D-5B35F1D6A59F}" presName="Name37" presStyleLbl="parChTrans1D3" presStyleIdx="8" presStyleCnt="17"/>
      <dgm:spPr/>
      <dgm:t>
        <a:bodyPr/>
        <a:lstStyle/>
        <a:p>
          <a:endParaRPr lang="en-ZA"/>
        </a:p>
      </dgm:t>
    </dgm:pt>
    <dgm:pt modelId="{9573BE51-F176-4FF6-922D-449F25BA3724}" type="pres">
      <dgm:prSet presAssocID="{96B7336D-29E5-4FA8-AACC-3759FD548824}" presName="hierRoot2" presStyleCnt="0">
        <dgm:presLayoutVars>
          <dgm:hierBranch val="init"/>
        </dgm:presLayoutVars>
      </dgm:prSet>
      <dgm:spPr/>
    </dgm:pt>
    <dgm:pt modelId="{4A80A419-4002-4D34-BD63-769D603E7014}" type="pres">
      <dgm:prSet presAssocID="{96B7336D-29E5-4FA8-AACC-3759FD548824}" presName="rootComposite" presStyleCnt="0"/>
      <dgm:spPr/>
    </dgm:pt>
    <dgm:pt modelId="{AFCDC198-5A24-44D1-8775-42960E24960B}" type="pres">
      <dgm:prSet presAssocID="{96B7336D-29E5-4FA8-AACC-3759FD548824}" presName="rootText" presStyleLbl="node3" presStyleIdx="8" presStyleCnt="17">
        <dgm:presLayoutVars>
          <dgm:chPref val="3"/>
        </dgm:presLayoutVars>
      </dgm:prSet>
      <dgm:spPr/>
      <dgm:t>
        <a:bodyPr/>
        <a:lstStyle/>
        <a:p>
          <a:endParaRPr lang="en-ZA"/>
        </a:p>
      </dgm:t>
    </dgm:pt>
    <dgm:pt modelId="{C7BE11E3-B67C-416C-931F-4C62D041DE40}" type="pres">
      <dgm:prSet presAssocID="{96B7336D-29E5-4FA8-AACC-3759FD548824}" presName="rootConnector" presStyleLbl="node3" presStyleIdx="8" presStyleCnt="17"/>
      <dgm:spPr/>
      <dgm:t>
        <a:bodyPr/>
        <a:lstStyle/>
        <a:p>
          <a:endParaRPr lang="en-ZA"/>
        </a:p>
      </dgm:t>
    </dgm:pt>
    <dgm:pt modelId="{77CF220A-1F88-4744-9793-0D29AF278A2C}" type="pres">
      <dgm:prSet presAssocID="{96B7336D-29E5-4FA8-AACC-3759FD548824}" presName="hierChild4" presStyleCnt="0"/>
      <dgm:spPr/>
    </dgm:pt>
    <dgm:pt modelId="{CC8848CC-876D-4E0C-8E84-272705DA922A}" type="pres">
      <dgm:prSet presAssocID="{96B7336D-29E5-4FA8-AACC-3759FD548824}" presName="hierChild5" presStyleCnt="0"/>
      <dgm:spPr/>
    </dgm:pt>
    <dgm:pt modelId="{F8BF484A-35A9-4DAD-A505-1BE34C3CBC7A}" type="pres">
      <dgm:prSet presAssocID="{90EB6A6A-0B8B-4C44-BB3A-0DB96A42FCFA}" presName="Name37" presStyleLbl="parChTrans1D3" presStyleIdx="9" presStyleCnt="17"/>
      <dgm:spPr/>
      <dgm:t>
        <a:bodyPr/>
        <a:lstStyle/>
        <a:p>
          <a:endParaRPr lang="en-ZA"/>
        </a:p>
      </dgm:t>
    </dgm:pt>
    <dgm:pt modelId="{64FBBD98-76C4-471A-82DD-5D53579BE0E5}" type="pres">
      <dgm:prSet presAssocID="{7BC1A8F2-F1D3-4754-8785-9147CAB76AE5}" presName="hierRoot2" presStyleCnt="0">
        <dgm:presLayoutVars>
          <dgm:hierBranch val="init"/>
        </dgm:presLayoutVars>
      </dgm:prSet>
      <dgm:spPr/>
    </dgm:pt>
    <dgm:pt modelId="{1D4B81A1-FCA6-4962-A2F0-D4ECDC51FCB9}" type="pres">
      <dgm:prSet presAssocID="{7BC1A8F2-F1D3-4754-8785-9147CAB76AE5}" presName="rootComposite" presStyleCnt="0"/>
      <dgm:spPr/>
    </dgm:pt>
    <dgm:pt modelId="{D1C3E01B-BFB3-41D8-9B0E-F0575078FDEB}" type="pres">
      <dgm:prSet presAssocID="{7BC1A8F2-F1D3-4754-8785-9147CAB76AE5}" presName="rootText" presStyleLbl="node3" presStyleIdx="9" presStyleCnt="17">
        <dgm:presLayoutVars>
          <dgm:chPref val="3"/>
        </dgm:presLayoutVars>
      </dgm:prSet>
      <dgm:spPr/>
      <dgm:t>
        <a:bodyPr/>
        <a:lstStyle/>
        <a:p>
          <a:endParaRPr lang="en-ZA"/>
        </a:p>
      </dgm:t>
    </dgm:pt>
    <dgm:pt modelId="{FFD32BB7-3B95-4858-B679-49C79A512D65}" type="pres">
      <dgm:prSet presAssocID="{7BC1A8F2-F1D3-4754-8785-9147CAB76AE5}" presName="rootConnector" presStyleLbl="node3" presStyleIdx="9" presStyleCnt="17"/>
      <dgm:spPr/>
      <dgm:t>
        <a:bodyPr/>
        <a:lstStyle/>
        <a:p>
          <a:endParaRPr lang="en-ZA"/>
        </a:p>
      </dgm:t>
    </dgm:pt>
    <dgm:pt modelId="{5E135886-4A21-45FF-AD48-F2CEC7C34B13}" type="pres">
      <dgm:prSet presAssocID="{7BC1A8F2-F1D3-4754-8785-9147CAB76AE5}" presName="hierChild4" presStyleCnt="0"/>
      <dgm:spPr/>
    </dgm:pt>
    <dgm:pt modelId="{7D20B06D-81B2-4E5D-81A4-585DEFE303BA}" type="pres">
      <dgm:prSet presAssocID="{7BC1A8F2-F1D3-4754-8785-9147CAB76AE5}" presName="hierChild5" presStyleCnt="0"/>
      <dgm:spPr/>
    </dgm:pt>
    <dgm:pt modelId="{304C61C2-220A-4338-92A8-36CBFB45D8B6}" type="pres">
      <dgm:prSet presAssocID="{D50A4065-1081-46F6-B9CC-FE39D0C301A8}" presName="Name37" presStyleLbl="parChTrans1D3" presStyleIdx="10" presStyleCnt="17"/>
      <dgm:spPr/>
      <dgm:t>
        <a:bodyPr/>
        <a:lstStyle/>
        <a:p>
          <a:endParaRPr lang="en-ZA"/>
        </a:p>
      </dgm:t>
    </dgm:pt>
    <dgm:pt modelId="{B25293A8-9408-4139-9681-C2DC3D5766A5}" type="pres">
      <dgm:prSet presAssocID="{3A863C12-1846-47C8-8D5F-FA62234A7E2E}" presName="hierRoot2" presStyleCnt="0">
        <dgm:presLayoutVars>
          <dgm:hierBranch val="init"/>
        </dgm:presLayoutVars>
      </dgm:prSet>
      <dgm:spPr/>
    </dgm:pt>
    <dgm:pt modelId="{19AB245E-ABE1-47E7-85F5-24DA9CAB9A89}" type="pres">
      <dgm:prSet presAssocID="{3A863C12-1846-47C8-8D5F-FA62234A7E2E}" presName="rootComposite" presStyleCnt="0"/>
      <dgm:spPr/>
    </dgm:pt>
    <dgm:pt modelId="{6FE0D794-ABC0-47A0-92D2-2D3F5A0CFFC3}" type="pres">
      <dgm:prSet presAssocID="{3A863C12-1846-47C8-8D5F-FA62234A7E2E}" presName="rootText" presStyleLbl="node3" presStyleIdx="10" presStyleCnt="17">
        <dgm:presLayoutVars>
          <dgm:chPref val="3"/>
        </dgm:presLayoutVars>
      </dgm:prSet>
      <dgm:spPr/>
      <dgm:t>
        <a:bodyPr/>
        <a:lstStyle/>
        <a:p>
          <a:endParaRPr lang="en-ZA"/>
        </a:p>
      </dgm:t>
    </dgm:pt>
    <dgm:pt modelId="{F0D58D15-D0D2-45B6-B96A-C45D6884A921}" type="pres">
      <dgm:prSet presAssocID="{3A863C12-1846-47C8-8D5F-FA62234A7E2E}" presName="rootConnector" presStyleLbl="node3" presStyleIdx="10" presStyleCnt="17"/>
      <dgm:spPr/>
      <dgm:t>
        <a:bodyPr/>
        <a:lstStyle/>
        <a:p>
          <a:endParaRPr lang="en-ZA"/>
        </a:p>
      </dgm:t>
    </dgm:pt>
    <dgm:pt modelId="{EB028813-07FA-4670-873C-FD6E782665F3}" type="pres">
      <dgm:prSet presAssocID="{3A863C12-1846-47C8-8D5F-FA62234A7E2E}" presName="hierChild4" presStyleCnt="0"/>
      <dgm:spPr/>
    </dgm:pt>
    <dgm:pt modelId="{A751DE10-BF8D-4EC7-9CF6-FE0CAE2A94F5}" type="pres">
      <dgm:prSet presAssocID="{3A863C12-1846-47C8-8D5F-FA62234A7E2E}" presName="hierChild5" presStyleCnt="0"/>
      <dgm:spPr/>
    </dgm:pt>
    <dgm:pt modelId="{E00A3D37-5A42-458F-B19A-2E432617F1C2}" type="pres">
      <dgm:prSet presAssocID="{5790D645-65FA-4694-A5DF-DC2F0EFC4972}" presName="hierChild5" presStyleCnt="0"/>
      <dgm:spPr/>
    </dgm:pt>
    <dgm:pt modelId="{33EF56A8-6C36-4B5C-AB11-3CBE5130B0FC}" type="pres">
      <dgm:prSet presAssocID="{77CBA8F6-CA9A-4A42-9805-92E73D121FCC}" presName="Name37" presStyleLbl="parChTrans1D2" presStyleIdx="2" presStyleCnt="4"/>
      <dgm:spPr/>
      <dgm:t>
        <a:bodyPr/>
        <a:lstStyle/>
        <a:p>
          <a:endParaRPr lang="en-ZA"/>
        </a:p>
      </dgm:t>
    </dgm:pt>
    <dgm:pt modelId="{A43CC4A4-95D3-4806-8134-C47BC8082D14}" type="pres">
      <dgm:prSet presAssocID="{2A2D9E8C-9FC8-48C3-A8F4-3AC85EA9BDB4}" presName="hierRoot2" presStyleCnt="0">
        <dgm:presLayoutVars>
          <dgm:hierBranch val="init"/>
        </dgm:presLayoutVars>
      </dgm:prSet>
      <dgm:spPr/>
    </dgm:pt>
    <dgm:pt modelId="{F36E62CB-D270-48B1-91DE-432E058FBBE0}" type="pres">
      <dgm:prSet presAssocID="{2A2D9E8C-9FC8-48C3-A8F4-3AC85EA9BDB4}" presName="rootComposite" presStyleCnt="0"/>
      <dgm:spPr/>
    </dgm:pt>
    <dgm:pt modelId="{24288BAE-5981-4E3C-B972-BA5222AF4D29}" type="pres">
      <dgm:prSet presAssocID="{2A2D9E8C-9FC8-48C3-A8F4-3AC85EA9BDB4}" presName="rootText" presStyleLbl="node2" presStyleIdx="2" presStyleCnt="4">
        <dgm:presLayoutVars>
          <dgm:chPref val="3"/>
        </dgm:presLayoutVars>
      </dgm:prSet>
      <dgm:spPr/>
      <dgm:t>
        <a:bodyPr/>
        <a:lstStyle/>
        <a:p>
          <a:endParaRPr lang="en-ZA"/>
        </a:p>
      </dgm:t>
    </dgm:pt>
    <dgm:pt modelId="{EC3B9DB4-A3A5-4477-AD03-DEC4CD77901A}" type="pres">
      <dgm:prSet presAssocID="{2A2D9E8C-9FC8-48C3-A8F4-3AC85EA9BDB4}" presName="rootConnector" presStyleLbl="node2" presStyleIdx="2" presStyleCnt="4"/>
      <dgm:spPr/>
      <dgm:t>
        <a:bodyPr/>
        <a:lstStyle/>
        <a:p>
          <a:endParaRPr lang="en-ZA"/>
        </a:p>
      </dgm:t>
    </dgm:pt>
    <dgm:pt modelId="{AAD1B03B-5D1B-400C-B5BF-FD263E80CD28}" type="pres">
      <dgm:prSet presAssocID="{2A2D9E8C-9FC8-48C3-A8F4-3AC85EA9BDB4}" presName="hierChild4" presStyleCnt="0"/>
      <dgm:spPr/>
    </dgm:pt>
    <dgm:pt modelId="{A332375A-3D11-4C2F-9B5B-F0D7415CBD96}" type="pres">
      <dgm:prSet presAssocID="{DBC8DF8F-ACF8-4043-9F50-2B0B9A365B70}" presName="Name37" presStyleLbl="parChTrans1D3" presStyleIdx="11" presStyleCnt="17"/>
      <dgm:spPr/>
      <dgm:t>
        <a:bodyPr/>
        <a:lstStyle/>
        <a:p>
          <a:endParaRPr lang="en-ZA"/>
        </a:p>
      </dgm:t>
    </dgm:pt>
    <dgm:pt modelId="{0445A240-A9C7-47F9-9772-BFA39C5479D1}" type="pres">
      <dgm:prSet presAssocID="{A1744773-692A-4D49-95A6-01B80D354BE0}" presName="hierRoot2" presStyleCnt="0">
        <dgm:presLayoutVars>
          <dgm:hierBranch val="init"/>
        </dgm:presLayoutVars>
      </dgm:prSet>
      <dgm:spPr/>
    </dgm:pt>
    <dgm:pt modelId="{281650FB-048F-494F-8938-A0D9ADE94C4B}" type="pres">
      <dgm:prSet presAssocID="{A1744773-692A-4D49-95A6-01B80D354BE0}" presName="rootComposite" presStyleCnt="0"/>
      <dgm:spPr/>
    </dgm:pt>
    <dgm:pt modelId="{9C560B19-C15F-4AC3-8B52-3F1F40BFFAE5}" type="pres">
      <dgm:prSet presAssocID="{A1744773-692A-4D49-95A6-01B80D354BE0}" presName="rootText" presStyleLbl="node3" presStyleIdx="11" presStyleCnt="17">
        <dgm:presLayoutVars>
          <dgm:chPref val="3"/>
        </dgm:presLayoutVars>
      </dgm:prSet>
      <dgm:spPr/>
      <dgm:t>
        <a:bodyPr/>
        <a:lstStyle/>
        <a:p>
          <a:endParaRPr lang="en-ZA"/>
        </a:p>
      </dgm:t>
    </dgm:pt>
    <dgm:pt modelId="{19F13D6E-C815-4A90-BCDC-C270AA24E5AB}" type="pres">
      <dgm:prSet presAssocID="{A1744773-692A-4D49-95A6-01B80D354BE0}" presName="rootConnector" presStyleLbl="node3" presStyleIdx="11" presStyleCnt="17"/>
      <dgm:spPr/>
      <dgm:t>
        <a:bodyPr/>
        <a:lstStyle/>
        <a:p>
          <a:endParaRPr lang="en-ZA"/>
        </a:p>
      </dgm:t>
    </dgm:pt>
    <dgm:pt modelId="{67E7E712-23C8-4788-8B3E-8724C7BC7143}" type="pres">
      <dgm:prSet presAssocID="{A1744773-692A-4D49-95A6-01B80D354BE0}" presName="hierChild4" presStyleCnt="0"/>
      <dgm:spPr/>
    </dgm:pt>
    <dgm:pt modelId="{82F012AA-6BFF-46D2-A30F-B9076AF887BD}" type="pres">
      <dgm:prSet presAssocID="{A1744773-692A-4D49-95A6-01B80D354BE0}" presName="hierChild5" presStyleCnt="0"/>
      <dgm:spPr/>
    </dgm:pt>
    <dgm:pt modelId="{9B15DAD6-11A4-4D8A-B894-393E40DCF39A}" type="pres">
      <dgm:prSet presAssocID="{4BD3B888-AFC4-4274-957E-53844FE0617D}" presName="Name37" presStyleLbl="parChTrans1D3" presStyleIdx="12" presStyleCnt="17"/>
      <dgm:spPr/>
      <dgm:t>
        <a:bodyPr/>
        <a:lstStyle/>
        <a:p>
          <a:endParaRPr lang="en-ZA"/>
        </a:p>
      </dgm:t>
    </dgm:pt>
    <dgm:pt modelId="{4B5566F6-5464-41F4-B7D7-822C440A3AC6}" type="pres">
      <dgm:prSet presAssocID="{043E6FC5-7169-4618-AC67-4B4E8A192156}" presName="hierRoot2" presStyleCnt="0">
        <dgm:presLayoutVars>
          <dgm:hierBranch val="init"/>
        </dgm:presLayoutVars>
      </dgm:prSet>
      <dgm:spPr/>
    </dgm:pt>
    <dgm:pt modelId="{45196108-2923-4A1E-9216-7E857BAC1A5A}" type="pres">
      <dgm:prSet presAssocID="{043E6FC5-7169-4618-AC67-4B4E8A192156}" presName="rootComposite" presStyleCnt="0"/>
      <dgm:spPr/>
    </dgm:pt>
    <dgm:pt modelId="{30E664F2-DB99-48E7-9CF9-19FA3C8CE692}" type="pres">
      <dgm:prSet presAssocID="{043E6FC5-7169-4618-AC67-4B4E8A192156}" presName="rootText" presStyleLbl="node3" presStyleIdx="12" presStyleCnt="17">
        <dgm:presLayoutVars>
          <dgm:chPref val="3"/>
        </dgm:presLayoutVars>
      </dgm:prSet>
      <dgm:spPr/>
      <dgm:t>
        <a:bodyPr/>
        <a:lstStyle/>
        <a:p>
          <a:endParaRPr lang="en-ZA"/>
        </a:p>
      </dgm:t>
    </dgm:pt>
    <dgm:pt modelId="{CD0D6CB0-AE13-4061-9C62-22A138810B94}" type="pres">
      <dgm:prSet presAssocID="{043E6FC5-7169-4618-AC67-4B4E8A192156}" presName="rootConnector" presStyleLbl="node3" presStyleIdx="12" presStyleCnt="17"/>
      <dgm:spPr/>
      <dgm:t>
        <a:bodyPr/>
        <a:lstStyle/>
        <a:p>
          <a:endParaRPr lang="en-ZA"/>
        </a:p>
      </dgm:t>
    </dgm:pt>
    <dgm:pt modelId="{F190FC23-1B93-41EA-98F0-D79E7A6B3E81}" type="pres">
      <dgm:prSet presAssocID="{043E6FC5-7169-4618-AC67-4B4E8A192156}" presName="hierChild4" presStyleCnt="0"/>
      <dgm:spPr/>
    </dgm:pt>
    <dgm:pt modelId="{91A52B9C-03FF-47A3-AC91-88826CA8376C}" type="pres">
      <dgm:prSet presAssocID="{043E6FC5-7169-4618-AC67-4B4E8A192156}" presName="hierChild5" presStyleCnt="0"/>
      <dgm:spPr/>
    </dgm:pt>
    <dgm:pt modelId="{7EA8289C-C39A-4DC1-AD01-3CE853433ECF}" type="pres">
      <dgm:prSet presAssocID="{2A2D9E8C-9FC8-48C3-A8F4-3AC85EA9BDB4}" presName="hierChild5" presStyleCnt="0"/>
      <dgm:spPr/>
    </dgm:pt>
    <dgm:pt modelId="{B5BDEADB-FF4B-4EFB-9C44-08654EDADD09}" type="pres">
      <dgm:prSet presAssocID="{E38FFB5C-3AC6-4EA2-B2F7-0F6EF7005A79}" presName="Name37" presStyleLbl="parChTrans1D2" presStyleIdx="3" presStyleCnt="4"/>
      <dgm:spPr/>
      <dgm:t>
        <a:bodyPr/>
        <a:lstStyle/>
        <a:p>
          <a:endParaRPr lang="en-ZA"/>
        </a:p>
      </dgm:t>
    </dgm:pt>
    <dgm:pt modelId="{216238DB-A2C7-4B51-A4FA-4851232414BF}" type="pres">
      <dgm:prSet presAssocID="{40D5D3F8-F728-48B5-BD3E-36F6C556B848}" presName="hierRoot2" presStyleCnt="0">
        <dgm:presLayoutVars>
          <dgm:hierBranch val="init"/>
        </dgm:presLayoutVars>
      </dgm:prSet>
      <dgm:spPr/>
    </dgm:pt>
    <dgm:pt modelId="{D6A3056D-1C5E-40E1-90DA-571AD5C59C48}" type="pres">
      <dgm:prSet presAssocID="{40D5D3F8-F728-48B5-BD3E-36F6C556B848}" presName="rootComposite" presStyleCnt="0"/>
      <dgm:spPr/>
    </dgm:pt>
    <dgm:pt modelId="{903275EC-9363-42B2-9E62-6E8EA3221D2E}" type="pres">
      <dgm:prSet presAssocID="{40D5D3F8-F728-48B5-BD3E-36F6C556B848}" presName="rootText" presStyleLbl="node2" presStyleIdx="3" presStyleCnt="4">
        <dgm:presLayoutVars>
          <dgm:chPref val="3"/>
        </dgm:presLayoutVars>
      </dgm:prSet>
      <dgm:spPr/>
      <dgm:t>
        <a:bodyPr/>
        <a:lstStyle/>
        <a:p>
          <a:endParaRPr lang="en-ZA"/>
        </a:p>
      </dgm:t>
    </dgm:pt>
    <dgm:pt modelId="{25FB43AD-674D-4A0F-9D89-53230E884B87}" type="pres">
      <dgm:prSet presAssocID="{40D5D3F8-F728-48B5-BD3E-36F6C556B848}" presName="rootConnector" presStyleLbl="node2" presStyleIdx="3" presStyleCnt="4"/>
      <dgm:spPr/>
      <dgm:t>
        <a:bodyPr/>
        <a:lstStyle/>
        <a:p>
          <a:endParaRPr lang="en-ZA"/>
        </a:p>
      </dgm:t>
    </dgm:pt>
    <dgm:pt modelId="{08E193C0-A03C-435A-A472-CF62CCFA5A5F}" type="pres">
      <dgm:prSet presAssocID="{40D5D3F8-F728-48B5-BD3E-36F6C556B848}" presName="hierChild4" presStyleCnt="0"/>
      <dgm:spPr/>
    </dgm:pt>
    <dgm:pt modelId="{5B52BEE8-78B8-4344-9D16-8605AFE87EB0}" type="pres">
      <dgm:prSet presAssocID="{E51DE606-05CE-4303-A1E3-FF200792D1EA}" presName="Name37" presStyleLbl="parChTrans1D3" presStyleIdx="13" presStyleCnt="17"/>
      <dgm:spPr/>
      <dgm:t>
        <a:bodyPr/>
        <a:lstStyle/>
        <a:p>
          <a:endParaRPr lang="en-ZA"/>
        </a:p>
      </dgm:t>
    </dgm:pt>
    <dgm:pt modelId="{127C0DEB-B43D-4262-AA15-92F92043B6FB}" type="pres">
      <dgm:prSet presAssocID="{30EB83B4-7E6A-427C-84FD-13CA3A0B96F0}" presName="hierRoot2" presStyleCnt="0">
        <dgm:presLayoutVars>
          <dgm:hierBranch val="init"/>
        </dgm:presLayoutVars>
      </dgm:prSet>
      <dgm:spPr/>
    </dgm:pt>
    <dgm:pt modelId="{2C8FCB67-830C-475A-B395-9384CD103F08}" type="pres">
      <dgm:prSet presAssocID="{30EB83B4-7E6A-427C-84FD-13CA3A0B96F0}" presName="rootComposite" presStyleCnt="0"/>
      <dgm:spPr/>
    </dgm:pt>
    <dgm:pt modelId="{5FC86317-564E-400F-B3F7-5BDBF478C1BF}" type="pres">
      <dgm:prSet presAssocID="{30EB83B4-7E6A-427C-84FD-13CA3A0B96F0}" presName="rootText" presStyleLbl="node3" presStyleIdx="13" presStyleCnt="17">
        <dgm:presLayoutVars>
          <dgm:chPref val="3"/>
        </dgm:presLayoutVars>
      </dgm:prSet>
      <dgm:spPr/>
      <dgm:t>
        <a:bodyPr/>
        <a:lstStyle/>
        <a:p>
          <a:endParaRPr lang="en-ZA"/>
        </a:p>
      </dgm:t>
    </dgm:pt>
    <dgm:pt modelId="{2C24A229-1308-4FB1-9E38-6C54D456B03B}" type="pres">
      <dgm:prSet presAssocID="{30EB83B4-7E6A-427C-84FD-13CA3A0B96F0}" presName="rootConnector" presStyleLbl="node3" presStyleIdx="13" presStyleCnt="17"/>
      <dgm:spPr/>
      <dgm:t>
        <a:bodyPr/>
        <a:lstStyle/>
        <a:p>
          <a:endParaRPr lang="en-ZA"/>
        </a:p>
      </dgm:t>
    </dgm:pt>
    <dgm:pt modelId="{E605BD52-1E66-457E-A62A-14DF52926941}" type="pres">
      <dgm:prSet presAssocID="{30EB83B4-7E6A-427C-84FD-13CA3A0B96F0}" presName="hierChild4" presStyleCnt="0"/>
      <dgm:spPr/>
    </dgm:pt>
    <dgm:pt modelId="{A60D57A9-91FE-4455-BD65-815CC68D6E62}" type="pres">
      <dgm:prSet presAssocID="{30EB83B4-7E6A-427C-84FD-13CA3A0B96F0}" presName="hierChild5" presStyleCnt="0"/>
      <dgm:spPr/>
    </dgm:pt>
    <dgm:pt modelId="{4366EC28-4B1E-4B62-A95E-33FF9528B924}" type="pres">
      <dgm:prSet presAssocID="{084214F0-741E-45A5-A66B-A477886E3610}" presName="Name37" presStyleLbl="parChTrans1D3" presStyleIdx="14" presStyleCnt="17"/>
      <dgm:spPr/>
      <dgm:t>
        <a:bodyPr/>
        <a:lstStyle/>
        <a:p>
          <a:endParaRPr lang="en-ZA"/>
        </a:p>
      </dgm:t>
    </dgm:pt>
    <dgm:pt modelId="{E9579F0A-41BE-4257-9810-344493B59242}" type="pres">
      <dgm:prSet presAssocID="{26C2BC5C-D3D4-44C8-A894-92889E3475A5}" presName="hierRoot2" presStyleCnt="0">
        <dgm:presLayoutVars>
          <dgm:hierBranch val="init"/>
        </dgm:presLayoutVars>
      </dgm:prSet>
      <dgm:spPr/>
    </dgm:pt>
    <dgm:pt modelId="{01F31A38-B569-42B8-867D-41E104F7290C}" type="pres">
      <dgm:prSet presAssocID="{26C2BC5C-D3D4-44C8-A894-92889E3475A5}" presName="rootComposite" presStyleCnt="0"/>
      <dgm:spPr/>
    </dgm:pt>
    <dgm:pt modelId="{7A41A1F1-347E-4BF3-922D-7E8E14B0FA76}" type="pres">
      <dgm:prSet presAssocID="{26C2BC5C-D3D4-44C8-A894-92889E3475A5}" presName="rootText" presStyleLbl="node3" presStyleIdx="14" presStyleCnt="17">
        <dgm:presLayoutVars>
          <dgm:chPref val="3"/>
        </dgm:presLayoutVars>
      </dgm:prSet>
      <dgm:spPr/>
      <dgm:t>
        <a:bodyPr/>
        <a:lstStyle/>
        <a:p>
          <a:endParaRPr lang="en-ZA"/>
        </a:p>
      </dgm:t>
    </dgm:pt>
    <dgm:pt modelId="{25EAEC28-5EDA-4B25-BD88-5F62B6AB2734}" type="pres">
      <dgm:prSet presAssocID="{26C2BC5C-D3D4-44C8-A894-92889E3475A5}" presName="rootConnector" presStyleLbl="node3" presStyleIdx="14" presStyleCnt="17"/>
      <dgm:spPr/>
      <dgm:t>
        <a:bodyPr/>
        <a:lstStyle/>
        <a:p>
          <a:endParaRPr lang="en-ZA"/>
        </a:p>
      </dgm:t>
    </dgm:pt>
    <dgm:pt modelId="{1A144324-F033-4340-99C0-B5D25D1ABD2E}" type="pres">
      <dgm:prSet presAssocID="{26C2BC5C-D3D4-44C8-A894-92889E3475A5}" presName="hierChild4" presStyleCnt="0"/>
      <dgm:spPr/>
    </dgm:pt>
    <dgm:pt modelId="{32B02B54-F39A-44CB-8E68-C2AF5265DA51}" type="pres">
      <dgm:prSet presAssocID="{26C2BC5C-D3D4-44C8-A894-92889E3475A5}" presName="hierChild5" presStyleCnt="0"/>
      <dgm:spPr/>
    </dgm:pt>
    <dgm:pt modelId="{93F90660-F5AE-4581-9542-393E3578A90F}" type="pres">
      <dgm:prSet presAssocID="{505ABC73-CE98-4294-B030-F40B2CDE3349}" presName="Name37" presStyleLbl="parChTrans1D3" presStyleIdx="15" presStyleCnt="17"/>
      <dgm:spPr/>
      <dgm:t>
        <a:bodyPr/>
        <a:lstStyle/>
        <a:p>
          <a:endParaRPr lang="en-ZA"/>
        </a:p>
      </dgm:t>
    </dgm:pt>
    <dgm:pt modelId="{F6EC032C-1B87-4E78-8D5C-F66F429464C4}" type="pres">
      <dgm:prSet presAssocID="{A7E7B399-B322-4FF2-A7ED-A14539F73C9B}" presName="hierRoot2" presStyleCnt="0">
        <dgm:presLayoutVars>
          <dgm:hierBranch val="init"/>
        </dgm:presLayoutVars>
      </dgm:prSet>
      <dgm:spPr/>
    </dgm:pt>
    <dgm:pt modelId="{ADFDC82C-0FCC-42C5-9A5F-48BA24FA4035}" type="pres">
      <dgm:prSet presAssocID="{A7E7B399-B322-4FF2-A7ED-A14539F73C9B}" presName="rootComposite" presStyleCnt="0"/>
      <dgm:spPr/>
    </dgm:pt>
    <dgm:pt modelId="{B7521480-CFF9-4061-93C8-2DBD14AAC0FE}" type="pres">
      <dgm:prSet presAssocID="{A7E7B399-B322-4FF2-A7ED-A14539F73C9B}" presName="rootText" presStyleLbl="node3" presStyleIdx="15" presStyleCnt="17">
        <dgm:presLayoutVars>
          <dgm:chPref val="3"/>
        </dgm:presLayoutVars>
      </dgm:prSet>
      <dgm:spPr/>
      <dgm:t>
        <a:bodyPr/>
        <a:lstStyle/>
        <a:p>
          <a:endParaRPr lang="en-ZA"/>
        </a:p>
      </dgm:t>
    </dgm:pt>
    <dgm:pt modelId="{4F24BF37-FA01-4623-B24B-125DA6EDA559}" type="pres">
      <dgm:prSet presAssocID="{A7E7B399-B322-4FF2-A7ED-A14539F73C9B}" presName="rootConnector" presStyleLbl="node3" presStyleIdx="15" presStyleCnt="17"/>
      <dgm:spPr/>
      <dgm:t>
        <a:bodyPr/>
        <a:lstStyle/>
        <a:p>
          <a:endParaRPr lang="en-ZA"/>
        </a:p>
      </dgm:t>
    </dgm:pt>
    <dgm:pt modelId="{879C7E43-13F5-4200-AFC5-D73704C82646}" type="pres">
      <dgm:prSet presAssocID="{A7E7B399-B322-4FF2-A7ED-A14539F73C9B}" presName="hierChild4" presStyleCnt="0"/>
      <dgm:spPr/>
    </dgm:pt>
    <dgm:pt modelId="{BCBE14CC-C791-4BC4-9554-B0E17002ED49}" type="pres">
      <dgm:prSet presAssocID="{A7E7B399-B322-4FF2-A7ED-A14539F73C9B}" presName="hierChild5" presStyleCnt="0"/>
      <dgm:spPr/>
    </dgm:pt>
    <dgm:pt modelId="{D7943242-C273-417D-970E-472816EAB1D2}" type="pres">
      <dgm:prSet presAssocID="{2A945D0E-6AEA-40B7-AEBF-311B37E79FE3}" presName="Name37" presStyleLbl="parChTrans1D3" presStyleIdx="16" presStyleCnt="17"/>
      <dgm:spPr/>
      <dgm:t>
        <a:bodyPr/>
        <a:lstStyle/>
        <a:p>
          <a:endParaRPr lang="en-ZA"/>
        </a:p>
      </dgm:t>
    </dgm:pt>
    <dgm:pt modelId="{533F3253-2EC7-4848-B4FB-099411327B15}" type="pres">
      <dgm:prSet presAssocID="{14FC7A6A-AF7F-447D-88CE-F8046F392FFD}" presName="hierRoot2" presStyleCnt="0">
        <dgm:presLayoutVars>
          <dgm:hierBranch val="init"/>
        </dgm:presLayoutVars>
      </dgm:prSet>
      <dgm:spPr/>
    </dgm:pt>
    <dgm:pt modelId="{395738D6-0DB7-41A0-A739-4AF981B0B320}" type="pres">
      <dgm:prSet presAssocID="{14FC7A6A-AF7F-447D-88CE-F8046F392FFD}" presName="rootComposite" presStyleCnt="0"/>
      <dgm:spPr/>
    </dgm:pt>
    <dgm:pt modelId="{3052FE84-4DFD-41D5-AC7E-605D39C747FD}" type="pres">
      <dgm:prSet presAssocID="{14FC7A6A-AF7F-447D-88CE-F8046F392FFD}" presName="rootText" presStyleLbl="node3" presStyleIdx="16" presStyleCnt="17">
        <dgm:presLayoutVars>
          <dgm:chPref val="3"/>
        </dgm:presLayoutVars>
      </dgm:prSet>
      <dgm:spPr/>
      <dgm:t>
        <a:bodyPr/>
        <a:lstStyle/>
        <a:p>
          <a:endParaRPr lang="en-ZA"/>
        </a:p>
      </dgm:t>
    </dgm:pt>
    <dgm:pt modelId="{B0DB461F-8310-4C8A-B877-BE3729076E58}" type="pres">
      <dgm:prSet presAssocID="{14FC7A6A-AF7F-447D-88CE-F8046F392FFD}" presName="rootConnector" presStyleLbl="node3" presStyleIdx="16" presStyleCnt="17"/>
      <dgm:spPr/>
      <dgm:t>
        <a:bodyPr/>
        <a:lstStyle/>
        <a:p>
          <a:endParaRPr lang="en-ZA"/>
        </a:p>
      </dgm:t>
    </dgm:pt>
    <dgm:pt modelId="{62733381-8C38-493D-9A5C-41CF2A8C7A6F}" type="pres">
      <dgm:prSet presAssocID="{14FC7A6A-AF7F-447D-88CE-F8046F392FFD}" presName="hierChild4" presStyleCnt="0"/>
      <dgm:spPr/>
    </dgm:pt>
    <dgm:pt modelId="{C49E521F-5890-4DA7-AED3-34853B27013A}" type="pres">
      <dgm:prSet presAssocID="{14FC7A6A-AF7F-447D-88CE-F8046F392FFD}" presName="hierChild5" presStyleCnt="0"/>
      <dgm:spPr/>
    </dgm:pt>
    <dgm:pt modelId="{4571E2AD-581D-476E-BE58-D6DED79F4FB5}" type="pres">
      <dgm:prSet presAssocID="{40D5D3F8-F728-48B5-BD3E-36F6C556B848}" presName="hierChild5" presStyleCnt="0"/>
      <dgm:spPr/>
    </dgm:pt>
    <dgm:pt modelId="{1021A52E-6D3E-4F6F-9175-F8AFD208882C}" type="pres">
      <dgm:prSet presAssocID="{73076621-AD7C-48A1-A553-26142147AE84}" presName="hierChild3" presStyleCnt="0"/>
      <dgm:spPr/>
    </dgm:pt>
  </dgm:ptLst>
  <dgm:cxnLst>
    <dgm:cxn modelId="{FE0CEE89-997C-4313-90EC-D8A86E7311C1}" type="presOf" srcId="{2A2D9E8C-9FC8-48C3-A8F4-3AC85EA9BDB4}" destId="{24288BAE-5981-4E3C-B972-BA5222AF4D29}" srcOrd="0" destOrd="0" presId="urn:microsoft.com/office/officeart/2005/8/layout/orgChart1"/>
    <dgm:cxn modelId="{B672E285-1F2D-4EBA-83D9-91D2204746FE}" srcId="{5790D645-65FA-4694-A5DF-DC2F0EFC4972}" destId="{ADAAE92B-98BE-436C-B6E1-8E44801D4C00}" srcOrd="1" destOrd="0" parTransId="{824D8FE3-59CB-46A0-99B3-3BAB083FB694}" sibTransId="{320EDD9E-47A0-4946-90F5-BB1977444F52}"/>
    <dgm:cxn modelId="{EFCCAFDF-3F98-4F01-97BB-6757E31D374C}" type="presOf" srcId="{26C2BC5C-D3D4-44C8-A894-92889E3475A5}" destId="{25EAEC28-5EDA-4B25-BD88-5F62B6AB2734}" srcOrd="1" destOrd="0" presId="urn:microsoft.com/office/officeart/2005/8/layout/orgChart1"/>
    <dgm:cxn modelId="{E03CB705-D9D9-4DAC-BD3C-F870CC6EEC11}" type="presOf" srcId="{A7E7B399-B322-4FF2-A7ED-A14539F73C9B}" destId="{B7521480-CFF9-4061-93C8-2DBD14AAC0FE}" srcOrd="0" destOrd="0" presId="urn:microsoft.com/office/officeart/2005/8/layout/orgChart1"/>
    <dgm:cxn modelId="{4BEF8C70-CD3E-46B0-B801-B7351C2A7260}" type="presOf" srcId="{73076621-AD7C-48A1-A553-26142147AE84}" destId="{EF42E642-2D2E-4C43-B138-F9A2621E9127}" srcOrd="1" destOrd="0" presId="urn:microsoft.com/office/officeart/2005/8/layout/orgChart1"/>
    <dgm:cxn modelId="{406ABB79-E401-4132-8601-0FB1D76A4E19}" srcId="{14E2F628-A577-471D-A5E0-4D94440F754E}" destId="{99011607-7EA3-4CED-9758-871FD38DB5DD}" srcOrd="3" destOrd="0" parTransId="{6B1EA578-D08F-43C3-97D1-72CF17C14821}" sibTransId="{6CC82FF0-9F9D-4E2E-8F87-DFE69BFE8A51}"/>
    <dgm:cxn modelId="{9E1E7998-B4CF-4B70-B468-46A924C786D1}" type="presOf" srcId="{DBC8DF8F-ACF8-4043-9F50-2B0B9A365B70}" destId="{A332375A-3D11-4C2F-9B5B-F0D7415CBD96}" srcOrd="0" destOrd="0" presId="urn:microsoft.com/office/officeart/2005/8/layout/orgChart1"/>
    <dgm:cxn modelId="{31BA5AE8-3751-41F2-A723-A47B9F993983}" type="presOf" srcId="{7BC1A8F2-F1D3-4754-8785-9147CAB76AE5}" destId="{D1C3E01B-BFB3-41D8-9B0E-F0575078FDEB}" srcOrd="0" destOrd="0" presId="urn:microsoft.com/office/officeart/2005/8/layout/orgChart1"/>
    <dgm:cxn modelId="{8D877360-00C5-44FB-AE1B-3466F3F5D21B}" type="presOf" srcId="{D50A4065-1081-46F6-B9CC-FE39D0C301A8}" destId="{304C61C2-220A-4338-92A8-36CBFB45D8B6}" srcOrd="0" destOrd="0" presId="urn:microsoft.com/office/officeart/2005/8/layout/orgChart1"/>
    <dgm:cxn modelId="{C476A868-7FD5-404A-95FF-965E5B36D5FD}" type="presOf" srcId="{30EB83B4-7E6A-427C-84FD-13CA3A0B96F0}" destId="{2C24A229-1308-4FB1-9E38-6C54D456B03B}" srcOrd="1" destOrd="0" presId="urn:microsoft.com/office/officeart/2005/8/layout/orgChart1"/>
    <dgm:cxn modelId="{104F0E94-BA0D-44FA-965D-E8E28EC1AF3A}" type="presOf" srcId="{2F42F93E-ECA5-4BD4-89BA-047DD179FB14}" destId="{A5CB8C40-BE2F-4A3F-9F0C-EA02D81D113A}" srcOrd="0" destOrd="0" presId="urn:microsoft.com/office/officeart/2005/8/layout/orgChart1"/>
    <dgm:cxn modelId="{BBB4AB01-19A4-4FCF-9CDB-465D9E15AF43}" type="presOf" srcId="{290E04D2-DB4A-41FE-85EC-FFE0BFAB12D5}" destId="{D90D7332-2A16-4C84-810A-652ADD315EBA}" srcOrd="1" destOrd="0" presId="urn:microsoft.com/office/officeart/2005/8/layout/orgChart1"/>
    <dgm:cxn modelId="{1459A02A-170B-433D-89B7-2F95AAB898F5}" type="presOf" srcId="{505ABC73-CE98-4294-B030-F40B2CDE3349}" destId="{93F90660-F5AE-4581-9542-393E3578A90F}" srcOrd="0" destOrd="0" presId="urn:microsoft.com/office/officeart/2005/8/layout/orgChart1"/>
    <dgm:cxn modelId="{DE23B4DA-760A-41D2-B761-F2B9885FCA84}" srcId="{2A2D9E8C-9FC8-48C3-A8F4-3AC85EA9BDB4}" destId="{A1744773-692A-4D49-95A6-01B80D354BE0}" srcOrd="0" destOrd="0" parTransId="{DBC8DF8F-ACF8-4043-9F50-2B0B9A365B70}" sibTransId="{9689E96A-98B5-4C86-AA9B-416554DD67E6}"/>
    <dgm:cxn modelId="{2A5EA87E-D5E5-45F9-8D82-12212E04F560}" type="presOf" srcId="{A7E7B399-B322-4FF2-A7ED-A14539F73C9B}" destId="{4F24BF37-FA01-4623-B24B-125DA6EDA559}" srcOrd="1" destOrd="0" presId="urn:microsoft.com/office/officeart/2005/8/layout/orgChart1"/>
    <dgm:cxn modelId="{1B4882E1-B6D1-4B98-8E9E-6CE292429FE2}" type="presOf" srcId="{14FC7A6A-AF7F-447D-88CE-F8046F392FFD}" destId="{3052FE84-4DFD-41D5-AC7E-605D39C747FD}" srcOrd="0" destOrd="0" presId="urn:microsoft.com/office/officeart/2005/8/layout/orgChart1"/>
    <dgm:cxn modelId="{3AEEC2B2-575B-46C3-9E0D-C970B4AF1F5C}" type="presOf" srcId="{ADAAE92B-98BE-436C-B6E1-8E44801D4C00}" destId="{C367A59D-C242-498A-BB32-7E970B2962A5}" srcOrd="1" destOrd="0" presId="urn:microsoft.com/office/officeart/2005/8/layout/orgChart1"/>
    <dgm:cxn modelId="{C8A52729-304D-4491-90E3-93A2C6E1BAB8}" type="presOf" srcId="{4BD3B888-AFC4-4274-957E-53844FE0617D}" destId="{9B15DAD6-11A4-4D8A-B894-393E40DCF39A}" srcOrd="0" destOrd="0" presId="urn:microsoft.com/office/officeart/2005/8/layout/orgChart1"/>
    <dgm:cxn modelId="{F9C3CB9F-89E8-44AD-8872-9F1335A6CBE3}" srcId="{40D5D3F8-F728-48B5-BD3E-36F6C556B848}" destId="{14FC7A6A-AF7F-447D-88CE-F8046F392FFD}" srcOrd="3" destOrd="0" parTransId="{2A945D0E-6AEA-40B7-AEBF-311B37E79FE3}" sibTransId="{587EDA02-275D-41D8-A856-8461B785B17A}"/>
    <dgm:cxn modelId="{448CAE8D-6557-493F-A083-337630955A63}" type="presOf" srcId="{05FC2015-2103-4323-AED5-1B45165321C9}" destId="{05543041-3F20-40EB-A92B-820AE5E974BE}" srcOrd="0" destOrd="0" presId="urn:microsoft.com/office/officeart/2005/8/layout/orgChart1"/>
    <dgm:cxn modelId="{B2CA89FB-58B7-4D2C-8DCB-47A22D216B0F}" type="presOf" srcId="{61B3ADC3-2EB2-4FFD-B875-E4A2B1EED4C7}" destId="{E8736A40-ACC3-4112-AFDB-3C27C88DF350}" srcOrd="0" destOrd="0" presId="urn:microsoft.com/office/officeart/2005/8/layout/orgChart1"/>
    <dgm:cxn modelId="{1FC94996-1055-491C-9743-ED43916FCC3F}" srcId="{323D54EE-82CA-4A25-8B6C-8DE3389E11A8}" destId="{73076621-AD7C-48A1-A553-26142147AE84}" srcOrd="0" destOrd="0" parTransId="{4EBA8205-9308-4739-ACF8-8835E3EB7902}" sibTransId="{0833C7C2-1D91-4057-8B02-E15C1927A244}"/>
    <dgm:cxn modelId="{7AF90435-88D1-456E-9E3B-D83AC0071156}" type="presOf" srcId="{81D6E2D4-4BE8-46D6-A058-0E094DD64F50}" destId="{3186D1B8-5100-487B-9C87-2001813096CB}" srcOrd="0" destOrd="0" presId="urn:microsoft.com/office/officeart/2005/8/layout/orgChart1"/>
    <dgm:cxn modelId="{5ACC5372-7D52-4725-AD9B-599ADD1BC20B}" type="presOf" srcId="{96B7336D-29E5-4FA8-AACC-3759FD548824}" destId="{C7BE11E3-B67C-416C-931F-4C62D041DE40}" srcOrd="1" destOrd="0" presId="urn:microsoft.com/office/officeart/2005/8/layout/orgChart1"/>
    <dgm:cxn modelId="{91018182-20CB-4DC1-AA87-BA62FF50DAD5}" srcId="{2A2D9E8C-9FC8-48C3-A8F4-3AC85EA9BDB4}" destId="{043E6FC5-7169-4618-AC67-4B4E8A192156}" srcOrd="1" destOrd="0" parTransId="{4BD3B888-AFC4-4274-957E-53844FE0617D}" sibTransId="{2D8211C9-720F-4414-ABFE-74CE2F2ABEFF}"/>
    <dgm:cxn modelId="{536B1233-D5D5-4318-8D95-3D7E70E66E2B}" type="presOf" srcId="{ADAAE92B-98BE-436C-B6E1-8E44801D4C00}" destId="{29D6FE8C-9380-46EF-A3AB-50A5226B1A55}" srcOrd="0" destOrd="0" presId="urn:microsoft.com/office/officeart/2005/8/layout/orgChart1"/>
    <dgm:cxn modelId="{00AF0AAC-D586-453C-9F83-C1F2D18D944E}" srcId="{73076621-AD7C-48A1-A553-26142147AE84}" destId="{40D5D3F8-F728-48B5-BD3E-36F6C556B848}" srcOrd="3" destOrd="0" parTransId="{E38FFB5C-3AC6-4EA2-B2F7-0F6EF7005A79}" sibTransId="{D640030E-6DC5-40F5-897F-554AAAF0ED1B}"/>
    <dgm:cxn modelId="{28B9A73D-1B26-4CAE-9FF0-76DCE52DDD4B}" type="presOf" srcId="{5790D645-65FA-4694-A5DF-DC2F0EFC4972}" destId="{5AB54446-CD14-4E5C-AA9D-4242C756E63B}" srcOrd="0" destOrd="0" presId="urn:microsoft.com/office/officeart/2005/8/layout/orgChart1"/>
    <dgm:cxn modelId="{F21D1673-43B8-41CD-918D-3CCC96454058}" srcId="{73076621-AD7C-48A1-A553-26142147AE84}" destId="{5790D645-65FA-4694-A5DF-DC2F0EFC4972}" srcOrd="1" destOrd="0" parTransId="{8713ADDC-ADDF-4E08-A9FD-06B0B3873246}" sibTransId="{F1D7E587-3990-4B26-88A6-45F888B4BBBB}"/>
    <dgm:cxn modelId="{547E0542-90A4-42ED-B942-316B25963DFC}" type="presOf" srcId="{7BC1A8F2-F1D3-4754-8785-9147CAB76AE5}" destId="{FFD32BB7-3B95-4858-B679-49C79A512D65}" srcOrd="1" destOrd="0" presId="urn:microsoft.com/office/officeart/2005/8/layout/orgChart1"/>
    <dgm:cxn modelId="{138D1B8B-5302-4CEF-A0F0-C87401687E0A}" type="presOf" srcId="{8713ADDC-ADDF-4E08-A9FD-06B0B3873246}" destId="{16697828-8D21-4794-8307-AFDA48D09B08}" srcOrd="0" destOrd="0" presId="urn:microsoft.com/office/officeart/2005/8/layout/orgChart1"/>
    <dgm:cxn modelId="{F0BB6189-42DB-48D2-947A-8CD641F96124}" type="presOf" srcId="{D8A7C425-7F4D-463D-8526-5463E9B01902}" destId="{DDD26620-08F7-4EA3-BC9F-4471D76DD738}" srcOrd="1" destOrd="0" presId="urn:microsoft.com/office/officeart/2005/8/layout/orgChart1"/>
    <dgm:cxn modelId="{BAF0ECBE-4C07-4072-A4A1-4337DE1BDDB2}" type="presOf" srcId="{043E6FC5-7169-4618-AC67-4B4E8A192156}" destId="{30E664F2-DB99-48E7-9CF9-19FA3C8CE692}" srcOrd="0" destOrd="0" presId="urn:microsoft.com/office/officeart/2005/8/layout/orgChart1"/>
    <dgm:cxn modelId="{F38E5E15-18AB-408E-8331-A0551C7DD586}" type="presOf" srcId="{73076621-AD7C-48A1-A553-26142147AE84}" destId="{4F40A5D4-965A-4703-BE08-0879CEECD14B}" srcOrd="0" destOrd="0" presId="urn:microsoft.com/office/officeart/2005/8/layout/orgChart1"/>
    <dgm:cxn modelId="{E154A500-FB40-4BD1-BA6A-4A9981B9E185}" type="presOf" srcId="{043E6FC5-7169-4618-AC67-4B4E8A192156}" destId="{CD0D6CB0-AE13-4061-9C62-22A138810B94}" srcOrd="1" destOrd="0" presId="urn:microsoft.com/office/officeart/2005/8/layout/orgChart1"/>
    <dgm:cxn modelId="{B5433F88-003F-470A-AB03-24BDB0D8074E}" type="presOf" srcId="{3A863C12-1846-47C8-8D5F-FA62234A7E2E}" destId="{6FE0D794-ABC0-47A0-92D2-2D3F5A0CFFC3}" srcOrd="0" destOrd="0" presId="urn:microsoft.com/office/officeart/2005/8/layout/orgChart1"/>
    <dgm:cxn modelId="{26D995DF-0ECD-45E0-9119-42D69331771D}" type="presOf" srcId="{5790D645-65FA-4694-A5DF-DC2F0EFC4972}" destId="{6870EF7E-2A2B-499C-8B21-218A5B25ECA6}" srcOrd="1" destOrd="0" presId="urn:microsoft.com/office/officeart/2005/8/layout/orgChart1"/>
    <dgm:cxn modelId="{B1A24202-2D18-445B-82F0-2FA2F900EBEF}" srcId="{14E2F628-A577-471D-A5E0-4D94440F754E}" destId="{290E04D2-DB4A-41FE-85EC-FFE0BFAB12D5}" srcOrd="5" destOrd="0" parTransId="{05FC2015-2103-4323-AED5-1B45165321C9}" sibTransId="{E65DDC67-6694-4A35-9D02-8EE40DB3817F}"/>
    <dgm:cxn modelId="{B35A9551-63CB-44B5-A0D5-437B4FD08A11}" type="presOf" srcId="{084214F0-741E-45A5-A66B-A477886E3610}" destId="{4366EC28-4B1E-4B62-A95E-33FF9528B924}" srcOrd="0" destOrd="0" presId="urn:microsoft.com/office/officeart/2005/8/layout/orgChart1"/>
    <dgm:cxn modelId="{98A07EB5-E8F1-4347-BDE0-F11680362A60}" type="presOf" srcId="{D8A7C425-7F4D-463D-8526-5463E9B01902}" destId="{D52B7DEA-08B7-492B-902C-88529DFCDBC2}" srcOrd="0" destOrd="0" presId="urn:microsoft.com/office/officeart/2005/8/layout/orgChart1"/>
    <dgm:cxn modelId="{00378652-F781-4AEC-9542-0646C8A4C922}" srcId="{14E2F628-A577-471D-A5E0-4D94440F754E}" destId="{D8A7C425-7F4D-463D-8526-5463E9B01902}" srcOrd="2" destOrd="0" parTransId="{61B3ADC3-2EB2-4FFD-B875-E4A2B1EED4C7}" sibTransId="{6E903C0C-07E3-4265-A393-E86E7118CD31}"/>
    <dgm:cxn modelId="{471B2350-29AD-4FEC-8D16-409751869270}" srcId="{14E2F628-A577-471D-A5E0-4D94440F754E}" destId="{41C18864-0A47-4713-BD92-971D852F2A2F}" srcOrd="4" destOrd="0" parTransId="{5F2A13B0-A55E-468D-94E8-FB0EAE60F308}" sibTransId="{7FD31EA1-A87D-4114-816A-15AE327C1D67}"/>
    <dgm:cxn modelId="{69FE2897-FD96-4247-BCBD-00A675AAA955}" srcId="{40D5D3F8-F728-48B5-BD3E-36F6C556B848}" destId="{26C2BC5C-D3D4-44C8-A894-92889E3475A5}" srcOrd="1" destOrd="0" parTransId="{084214F0-741E-45A5-A66B-A477886E3610}" sibTransId="{980EC9A9-A47D-42CD-BA97-A52AD93564BD}"/>
    <dgm:cxn modelId="{85ACA10D-337F-4F41-9737-E4791752253C}" type="presOf" srcId="{40D5D3F8-F728-48B5-BD3E-36F6C556B848}" destId="{25FB43AD-674D-4A0F-9D89-53230E884B87}" srcOrd="1" destOrd="0" presId="urn:microsoft.com/office/officeart/2005/8/layout/orgChart1"/>
    <dgm:cxn modelId="{5F629271-13DF-403D-BDC7-949B21199A88}" srcId="{73076621-AD7C-48A1-A553-26142147AE84}" destId="{2A2D9E8C-9FC8-48C3-A8F4-3AC85EA9BDB4}" srcOrd="2" destOrd="0" parTransId="{77CBA8F6-CA9A-4A42-9805-92E73D121FCC}" sibTransId="{F5F4FA37-C742-40AB-BE94-198B16A25617}"/>
    <dgm:cxn modelId="{01E55AF1-AD68-4B64-AF82-78733D998493}" type="presOf" srcId="{99011607-7EA3-4CED-9758-871FD38DB5DD}" destId="{1830734C-E3B3-4FC6-BEDD-C6335C051984}" srcOrd="1" destOrd="0" presId="urn:microsoft.com/office/officeart/2005/8/layout/orgChart1"/>
    <dgm:cxn modelId="{4A11C2D7-4D5C-411A-A0D6-174320BE7EA5}" type="presOf" srcId="{77CBA8F6-CA9A-4A42-9805-92E73D121FCC}" destId="{33EF56A8-6C36-4B5C-AB11-3CBE5130B0FC}" srcOrd="0" destOrd="0" presId="urn:microsoft.com/office/officeart/2005/8/layout/orgChart1"/>
    <dgm:cxn modelId="{F100D2A9-2F45-4E94-B669-5275A9F87EF1}" type="presOf" srcId="{323D54EE-82CA-4A25-8B6C-8DE3389E11A8}" destId="{7A2E3A12-F8BC-4FE2-9BA8-45FE6F392E02}" srcOrd="0" destOrd="0" presId="urn:microsoft.com/office/officeart/2005/8/layout/orgChart1"/>
    <dgm:cxn modelId="{16A9A89F-D711-4CDA-A8FD-ABA62A877E1A}" type="presOf" srcId="{14E2F628-A577-471D-A5E0-4D94440F754E}" destId="{8368372C-D73F-4A4B-B7EC-607CF2CDA004}" srcOrd="0" destOrd="0" presId="urn:microsoft.com/office/officeart/2005/8/layout/orgChart1"/>
    <dgm:cxn modelId="{8E06B2FE-AD16-4554-9E74-BD965A8C7427}" type="presOf" srcId="{E38FFB5C-3AC6-4EA2-B2F7-0F6EF7005A79}" destId="{B5BDEADB-FF4B-4EFB-9C44-08654EDADD09}" srcOrd="0" destOrd="0" presId="urn:microsoft.com/office/officeart/2005/8/layout/orgChart1"/>
    <dgm:cxn modelId="{8FCEBAD5-CCE1-4C02-BD98-1B1444B8A4D4}" srcId="{40D5D3F8-F728-48B5-BD3E-36F6C556B848}" destId="{30EB83B4-7E6A-427C-84FD-13CA3A0B96F0}" srcOrd="0" destOrd="0" parTransId="{E51DE606-05CE-4303-A1E3-FF200792D1EA}" sibTransId="{21558315-B58E-498E-83E2-C8242790FB6A}"/>
    <dgm:cxn modelId="{8BC6EB5E-642C-4D98-BFB1-09504620BDAF}" type="presOf" srcId="{90EB6A6A-0B8B-4C44-BB3A-0DB96A42FCFA}" destId="{F8BF484A-35A9-4DAD-A505-1BE34C3CBC7A}" srcOrd="0" destOrd="0" presId="urn:microsoft.com/office/officeart/2005/8/layout/orgChart1"/>
    <dgm:cxn modelId="{98448AE0-5A50-4F59-A4B7-6B2F423D189B}" srcId="{40D5D3F8-F728-48B5-BD3E-36F6C556B848}" destId="{A7E7B399-B322-4FF2-A7ED-A14539F73C9B}" srcOrd="2" destOrd="0" parTransId="{505ABC73-CE98-4294-B030-F40B2CDE3349}" sibTransId="{1544DB3D-3665-4524-9D67-9093C58BACC0}"/>
    <dgm:cxn modelId="{81D9A85D-D845-475F-A7A8-B80FCA3B926D}" type="presOf" srcId="{2F42F93E-ECA5-4BD4-89BA-047DD179FB14}" destId="{B7470045-1906-49FE-9696-319AD1D5C37A}" srcOrd="1" destOrd="0" presId="urn:microsoft.com/office/officeart/2005/8/layout/orgChart1"/>
    <dgm:cxn modelId="{3F5EA014-CF0A-4E90-A409-321B1D481774}" type="presOf" srcId="{E51DE606-05CE-4303-A1E3-FF200792D1EA}" destId="{5B52BEE8-78B8-4344-9D16-8605AFE87EB0}" srcOrd="0" destOrd="0" presId="urn:microsoft.com/office/officeart/2005/8/layout/orgChart1"/>
    <dgm:cxn modelId="{B3BFBEE9-12B2-4AF4-839D-60E11A5F2910}" srcId="{14E2F628-A577-471D-A5E0-4D94440F754E}" destId="{2F42F93E-ECA5-4BD4-89BA-047DD179FB14}" srcOrd="0" destOrd="0" parTransId="{81D6E2D4-4BE8-46D6-A058-0E094DD64F50}" sibTransId="{67DCA189-DF1A-4C83-8044-46F0DADFDAAB}"/>
    <dgm:cxn modelId="{15E4974A-4423-4700-90C4-E94992EF4280}" type="presOf" srcId="{2A945D0E-6AEA-40B7-AEBF-311B37E79FE3}" destId="{D7943242-C273-417D-970E-472816EAB1D2}" srcOrd="0" destOrd="0" presId="urn:microsoft.com/office/officeart/2005/8/layout/orgChart1"/>
    <dgm:cxn modelId="{CD3473F9-7A72-4CDE-A8A2-5B34A76D4F3D}" type="presOf" srcId="{40D5D3F8-F728-48B5-BD3E-36F6C556B848}" destId="{903275EC-9363-42B2-9E62-6E8EA3221D2E}" srcOrd="0" destOrd="0" presId="urn:microsoft.com/office/officeart/2005/8/layout/orgChart1"/>
    <dgm:cxn modelId="{78197D55-249D-4AA1-A2BA-94004EE2DE3E}" type="presOf" srcId="{14FC7A6A-AF7F-447D-88CE-F8046F392FFD}" destId="{B0DB461F-8310-4C8A-B877-BE3729076E58}" srcOrd="1" destOrd="0" presId="urn:microsoft.com/office/officeart/2005/8/layout/orgChart1"/>
    <dgm:cxn modelId="{A2A68192-1663-41CC-BF79-5BBE6A66C832}" type="presOf" srcId="{96B7336D-29E5-4FA8-AACC-3759FD548824}" destId="{AFCDC198-5A24-44D1-8775-42960E24960B}" srcOrd="0" destOrd="0" presId="urn:microsoft.com/office/officeart/2005/8/layout/orgChart1"/>
    <dgm:cxn modelId="{5E19555C-9222-4DC3-84F1-63C5F076AD00}" type="presOf" srcId="{6B3322D2-BF9F-45EA-84FA-6AEBF4A01A6D}" destId="{B2B42BFA-F721-4C61-9461-8EBE5E7C6617}" srcOrd="1" destOrd="0" presId="urn:microsoft.com/office/officeart/2005/8/layout/orgChart1"/>
    <dgm:cxn modelId="{D026C8B2-D10E-439B-9141-A00940424957}" srcId="{5790D645-65FA-4694-A5DF-DC2F0EFC4972}" destId="{7BC1A8F2-F1D3-4754-8785-9147CAB76AE5}" srcOrd="3" destOrd="0" parTransId="{90EB6A6A-0B8B-4C44-BB3A-0DB96A42FCFA}" sibTransId="{53908D2F-ECC3-4CBE-BCE2-CEBBBF006934}"/>
    <dgm:cxn modelId="{3CA73FDA-AB12-4B5E-B878-CD70D43EF41A}" type="presOf" srcId="{290E04D2-DB4A-41FE-85EC-FFE0BFAB12D5}" destId="{A952C4AD-6EF5-45DB-AC0F-2E7F74529EE4}" srcOrd="0" destOrd="0" presId="urn:microsoft.com/office/officeart/2005/8/layout/orgChart1"/>
    <dgm:cxn modelId="{34D39DE5-4912-440F-B2F5-C835C7E8D994}" type="presOf" srcId="{30EB83B4-7E6A-427C-84FD-13CA3A0B96F0}" destId="{5FC86317-564E-400F-B3F7-5BDBF478C1BF}" srcOrd="0" destOrd="0" presId="urn:microsoft.com/office/officeart/2005/8/layout/orgChart1"/>
    <dgm:cxn modelId="{C965C613-80D7-4D44-9DA0-6A9B46DFCCDB}" type="presOf" srcId="{815F8809-30A4-46CE-8830-76E73F89D5BE}" destId="{D38EAED7-1355-49EB-BA30-61317245AC7C}" srcOrd="0" destOrd="0" presId="urn:microsoft.com/office/officeart/2005/8/layout/orgChart1"/>
    <dgm:cxn modelId="{0AA2C17D-6517-4524-A3E4-4A22E3E34ED8}" type="presOf" srcId="{5F2A13B0-A55E-468D-94E8-FB0EAE60F308}" destId="{065857EF-2157-4B11-8929-5EE516E249EA}" srcOrd="0" destOrd="0" presId="urn:microsoft.com/office/officeart/2005/8/layout/orgChart1"/>
    <dgm:cxn modelId="{B6AA1348-E7AF-47EC-9E1C-BC729564FAF3}" type="presOf" srcId="{61710271-5630-41CC-8577-B3CBFB50326F}" destId="{F4487BEC-FF06-469E-908D-842A2CF34E4F}" srcOrd="0" destOrd="0" presId="urn:microsoft.com/office/officeart/2005/8/layout/orgChart1"/>
    <dgm:cxn modelId="{603C93B1-324B-47A1-B286-235C76DFABFA}" srcId="{5790D645-65FA-4694-A5DF-DC2F0EFC4972}" destId="{96B7336D-29E5-4FA8-AACC-3759FD548824}" srcOrd="2" destOrd="0" parTransId="{356CC6CE-3127-4F65-959D-5B35F1D6A59F}" sibTransId="{50085EF5-6E41-43E0-A820-F428C58E9819}"/>
    <dgm:cxn modelId="{6B5B00D4-94DF-460A-AEB6-0AA61699D0B7}" srcId="{14E2F628-A577-471D-A5E0-4D94440F754E}" destId="{6B3322D2-BF9F-45EA-84FA-6AEBF4A01A6D}" srcOrd="1" destOrd="0" parTransId="{61710271-5630-41CC-8577-B3CBFB50326F}" sibTransId="{25BB0400-9EDF-4344-A78E-525E76FAFA1E}"/>
    <dgm:cxn modelId="{EF72642B-AC3F-4906-B162-01E0CC49BA0F}" type="presOf" srcId="{41C18864-0A47-4713-BD92-971D852F2A2F}" destId="{3BE6FB32-40BF-41E5-A32A-087327DFBAB9}" srcOrd="1" destOrd="0" presId="urn:microsoft.com/office/officeart/2005/8/layout/orgChart1"/>
    <dgm:cxn modelId="{3A146FB9-D032-48F9-915F-C09913FBAB01}" type="presOf" srcId="{26C2BC5C-D3D4-44C8-A894-92889E3475A5}" destId="{7A41A1F1-347E-4BF3-922D-7E8E14B0FA76}" srcOrd="0" destOrd="0" presId="urn:microsoft.com/office/officeart/2005/8/layout/orgChart1"/>
    <dgm:cxn modelId="{C8494909-B828-413C-8DF6-6FB6D6CC35F4}" srcId="{5790D645-65FA-4694-A5DF-DC2F0EFC4972}" destId="{3A863C12-1846-47C8-8D5F-FA62234A7E2E}" srcOrd="4" destOrd="0" parTransId="{D50A4065-1081-46F6-B9CC-FE39D0C301A8}" sibTransId="{5CEBDA4A-7B22-4B7E-A5D1-19804218707C}"/>
    <dgm:cxn modelId="{2F8A1D37-A472-41C4-9A02-40D9E55505BB}" type="presOf" srcId="{C5297668-14EF-4F03-86E2-F9E651D229A5}" destId="{0A32D1C2-6AF5-40CA-9629-3C9B3BA06248}" srcOrd="0" destOrd="0" presId="urn:microsoft.com/office/officeart/2005/8/layout/orgChart1"/>
    <dgm:cxn modelId="{1913A7B3-50F7-4D80-8245-75D93DCD818F}" type="presOf" srcId="{14E2F628-A577-471D-A5E0-4D94440F754E}" destId="{99199762-6A83-4A87-9A1D-492806CC087F}" srcOrd="1" destOrd="0" presId="urn:microsoft.com/office/officeart/2005/8/layout/orgChart1"/>
    <dgm:cxn modelId="{DB6D2E52-041D-48E8-AE74-10638E24AAA6}" type="presOf" srcId="{99011607-7EA3-4CED-9758-871FD38DB5DD}" destId="{0952DEBC-A856-4C6F-8D66-31088CDBD052}" srcOrd="0" destOrd="0" presId="urn:microsoft.com/office/officeart/2005/8/layout/orgChart1"/>
    <dgm:cxn modelId="{834A9FB9-9079-407D-B92A-AEABD5C394BC}" type="presOf" srcId="{356CC6CE-3127-4F65-959D-5B35F1D6A59F}" destId="{53AC8DAF-4FD5-42A8-8E06-BD60E49DA86C}" srcOrd="0" destOrd="0" presId="urn:microsoft.com/office/officeart/2005/8/layout/orgChart1"/>
    <dgm:cxn modelId="{272A1E64-9D8F-4AF8-96B5-B7620A04D186}" type="presOf" srcId="{824D8FE3-59CB-46A0-99B3-3BAB083FB694}" destId="{DFEA6DBD-12F0-4623-A6D6-D0CD4CFDB312}" srcOrd="0" destOrd="0" presId="urn:microsoft.com/office/officeart/2005/8/layout/orgChart1"/>
    <dgm:cxn modelId="{F59B73CD-1350-49DF-BA83-C12B2D67D157}" type="presOf" srcId="{6B3322D2-BF9F-45EA-84FA-6AEBF4A01A6D}" destId="{B1739FCD-1EA8-4F63-BBFA-BC309AFA974A}" srcOrd="0" destOrd="0" presId="urn:microsoft.com/office/officeart/2005/8/layout/orgChart1"/>
    <dgm:cxn modelId="{D1D4CAF7-F59F-41BA-A1F1-10F1FDC00B3A}" type="presOf" srcId="{627361BC-85AE-4517-B285-1083F55C5AD5}" destId="{28DB0013-C58B-425B-88E4-01BA82CB0107}" srcOrd="0" destOrd="0" presId="urn:microsoft.com/office/officeart/2005/8/layout/orgChart1"/>
    <dgm:cxn modelId="{82936BCF-8A97-4C5C-A361-DCB6A35A15D3}" type="presOf" srcId="{2A2D9E8C-9FC8-48C3-A8F4-3AC85EA9BDB4}" destId="{EC3B9DB4-A3A5-4477-AD03-DEC4CD77901A}" srcOrd="1" destOrd="0" presId="urn:microsoft.com/office/officeart/2005/8/layout/orgChart1"/>
    <dgm:cxn modelId="{BE97C06F-ED53-4A1F-A9DB-DDB94F18FD83}" type="presOf" srcId="{A1744773-692A-4D49-95A6-01B80D354BE0}" destId="{9C560B19-C15F-4AC3-8B52-3F1F40BFFAE5}" srcOrd="0" destOrd="0" presId="urn:microsoft.com/office/officeart/2005/8/layout/orgChart1"/>
    <dgm:cxn modelId="{06211353-461A-4D37-BB31-2118828CA0A3}" type="presOf" srcId="{815F8809-30A4-46CE-8830-76E73F89D5BE}" destId="{D2A6FCD8-4F22-4B9C-B7C8-0BA4A7BE797B}" srcOrd="1" destOrd="0" presId="urn:microsoft.com/office/officeart/2005/8/layout/orgChart1"/>
    <dgm:cxn modelId="{742CB405-23FD-40B0-B337-CD4F73BF78B4}" type="presOf" srcId="{6B1EA578-D08F-43C3-97D1-72CF17C14821}" destId="{29A77022-75A7-4420-AEE6-13D92F1CE272}" srcOrd="0" destOrd="0" presId="urn:microsoft.com/office/officeart/2005/8/layout/orgChart1"/>
    <dgm:cxn modelId="{CA602606-4B8F-4E74-B76F-04B99EEEC073}" type="presOf" srcId="{41C18864-0A47-4713-BD92-971D852F2A2F}" destId="{85D490C2-3DC2-4068-91C4-5C0307D9DE2D}" srcOrd="0" destOrd="0" presId="urn:microsoft.com/office/officeart/2005/8/layout/orgChart1"/>
    <dgm:cxn modelId="{227EE35A-D04D-4DC1-A6E8-482C9DC6DBA1}" srcId="{5790D645-65FA-4694-A5DF-DC2F0EFC4972}" destId="{815F8809-30A4-46CE-8830-76E73F89D5BE}" srcOrd="0" destOrd="0" parTransId="{C5297668-14EF-4F03-86E2-F9E651D229A5}" sibTransId="{DAFC2D32-3CB0-4151-AA35-4413B96163E8}"/>
    <dgm:cxn modelId="{C1F0DB6E-E959-48B7-B8DE-0C5DD61612D8}" type="presOf" srcId="{A1744773-692A-4D49-95A6-01B80D354BE0}" destId="{19F13D6E-C815-4A90-BCDC-C270AA24E5AB}" srcOrd="1" destOrd="0" presId="urn:microsoft.com/office/officeart/2005/8/layout/orgChart1"/>
    <dgm:cxn modelId="{ED02559D-5261-40DA-8F92-F097000DF127}" srcId="{73076621-AD7C-48A1-A553-26142147AE84}" destId="{14E2F628-A577-471D-A5E0-4D94440F754E}" srcOrd="0" destOrd="0" parTransId="{627361BC-85AE-4517-B285-1083F55C5AD5}" sibTransId="{0B178182-C8EA-4C14-A139-2B7E73F97B9D}"/>
    <dgm:cxn modelId="{ABCEF1F6-67C4-4428-AF2F-665CC22C5D44}" type="presOf" srcId="{3A863C12-1846-47C8-8D5F-FA62234A7E2E}" destId="{F0D58D15-D0D2-45B6-B96A-C45D6884A921}" srcOrd="1" destOrd="0" presId="urn:microsoft.com/office/officeart/2005/8/layout/orgChart1"/>
    <dgm:cxn modelId="{85EC2AAB-61E9-4355-8B69-DDD440B6E60E}" type="presParOf" srcId="{7A2E3A12-F8BC-4FE2-9BA8-45FE6F392E02}" destId="{24ACDABF-09FC-4DBB-BAEA-5F075DA2FA48}" srcOrd="0" destOrd="0" presId="urn:microsoft.com/office/officeart/2005/8/layout/orgChart1"/>
    <dgm:cxn modelId="{F5D39E63-F14A-42DD-BE58-C8A8A1DBFB6F}" type="presParOf" srcId="{24ACDABF-09FC-4DBB-BAEA-5F075DA2FA48}" destId="{898BFFDC-AE35-47FD-B3F0-749F13CBCB9C}" srcOrd="0" destOrd="0" presId="urn:microsoft.com/office/officeart/2005/8/layout/orgChart1"/>
    <dgm:cxn modelId="{19FD2A74-E2F7-4ED0-8C70-835372DD35A9}" type="presParOf" srcId="{898BFFDC-AE35-47FD-B3F0-749F13CBCB9C}" destId="{4F40A5D4-965A-4703-BE08-0879CEECD14B}" srcOrd="0" destOrd="0" presId="urn:microsoft.com/office/officeart/2005/8/layout/orgChart1"/>
    <dgm:cxn modelId="{A198FDB7-95D2-4120-9E82-B63B0EDC6444}" type="presParOf" srcId="{898BFFDC-AE35-47FD-B3F0-749F13CBCB9C}" destId="{EF42E642-2D2E-4C43-B138-F9A2621E9127}" srcOrd="1" destOrd="0" presId="urn:microsoft.com/office/officeart/2005/8/layout/orgChart1"/>
    <dgm:cxn modelId="{2F731B6A-ADDB-4F96-937F-4D73E748CFB0}" type="presParOf" srcId="{24ACDABF-09FC-4DBB-BAEA-5F075DA2FA48}" destId="{7E5434BD-5DE5-445A-B023-E063E311B909}" srcOrd="1" destOrd="0" presId="urn:microsoft.com/office/officeart/2005/8/layout/orgChart1"/>
    <dgm:cxn modelId="{237EF329-0354-42EE-9907-14E174CE08A6}" type="presParOf" srcId="{7E5434BD-5DE5-445A-B023-E063E311B909}" destId="{28DB0013-C58B-425B-88E4-01BA82CB0107}" srcOrd="0" destOrd="0" presId="urn:microsoft.com/office/officeart/2005/8/layout/orgChart1"/>
    <dgm:cxn modelId="{B6F38EC5-969F-4B24-8112-FF2E61DE7901}" type="presParOf" srcId="{7E5434BD-5DE5-445A-B023-E063E311B909}" destId="{8B319033-6700-4453-BE0E-4F0E0D7AA5C9}" srcOrd="1" destOrd="0" presId="urn:microsoft.com/office/officeart/2005/8/layout/orgChart1"/>
    <dgm:cxn modelId="{04B436A9-C13A-4269-B461-B89C8B74500D}" type="presParOf" srcId="{8B319033-6700-4453-BE0E-4F0E0D7AA5C9}" destId="{72C376EB-5087-4A79-94D9-A94672DCB788}" srcOrd="0" destOrd="0" presId="urn:microsoft.com/office/officeart/2005/8/layout/orgChart1"/>
    <dgm:cxn modelId="{FA6ED529-CE7A-4CA6-8E14-3DC67179DBD4}" type="presParOf" srcId="{72C376EB-5087-4A79-94D9-A94672DCB788}" destId="{8368372C-D73F-4A4B-B7EC-607CF2CDA004}" srcOrd="0" destOrd="0" presId="urn:microsoft.com/office/officeart/2005/8/layout/orgChart1"/>
    <dgm:cxn modelId="{26A254FD-A8B5-4787-BB39-2470A5DCE04E}" type="presParOf" srcId="{72C376EB-5087-4A79-94D9-A94672DCB788}" destId="{99199762-6A83-4A87-9A1D-492806CC087F}" srcOrd="1" destOrd="0" presId="urn:microsoft.com/office/officeart/2005/8/layout/orgChart1"/>
    <dgm:cxn modelId="{B670CB23-FD2A-4A62-82C0-989DFB25ACE4}" type="presParOf" srcId="{8B319033-6700-4453-BE0E-4F0E0D7AA5C9}" destId="{6E719977-E9E4-4C58-AA29-B8E33F22B839}" srcOrd="1" destOrd="0" presId="urn:microsoft.com/office/officeart/2005/8/layout/orgChart1"/>
    <dgm:cxn modelId="{4381A1A7-3B94-4CA4-ABE3-2A6F3CBC9A60}" type="presParOf" srcId="{6E719977-E9E4-4C58-AA29-B8E33F22B839}" destId="{3186D1B8-5100-487B-9C87-2001813096CB}" srcOrd="0" destOrd="0" presId="urn:microsoft.com/office/officeart/2005/8/layout/orgChart1"/>
    <dgm:cxn modelId="{AE982572-015E-4021-A555-CBB6A7DE66F7}" type="presParOf" srcId="{6E719977-E9E4-4C58-AA29-B8E33F22B839}" destId="{A5F011E9-F980-4284-BA64-F34791665A59}" srcOrd="1" destOrd="0" presId="urn:microsoft.com/office/officeart/2005/8/layout/orgChart1"/>
    <dgm:cxn modelId="{937377D1-A1F1-46CB-A928-AA00B4CA0AB5}" type="presParOf" srcId="{A5F011E9-F980-4284-BA64-F34791665A59}" destId="{CE2FD3A5-8970-4B0F-8F18-0FF084098300}" srcOrd="0" destOrd="0" presId="urn:microsoft.com/office/officeart/2005/8/layout/orgChart1"/>
    <dgm:cxn modelId="{58A50331-5E69-478A-9C7B-B213B6132470}" type="presParOf" srcId="{CE2FD3A5-8970-4B0F-8F18-0FF084098300}" destId="{A5CB8C40-BE2F-4A3F-9F0C-EA02D81D113A}" srcOrd="0" destOrd="0" presId="urn:microsoft.com/office/officeart/2005/8/layout/orgChart1"/>
    <dgm:cxn modelId="{80F6266E-CF45-4A0A-9132-8D91DFEE326A}" type="presParOf" srcId="{CE2FD3A5-8970-4B0F-8F18-0FF084098300}" destId="{B7470045-1906-49FE-9696-319AD1D5C37A}" srcOrd="1" destOrd="0" presId="urn:microsoft.com/office/officeart/2005/8/layout/orgChart1"/>
    <dgm:cxn modelId="{34D76887-7132-4C58-92BB-EFDA94495A6B}" type="presParOf" srcId="{A5F011E9-F980-4284-BA64-F34791665A59}" destId="{08136FC2-3503-455E-BFE1-65A2C11BB2BE}" srcOrd="1" destOrd="0" presId="urn:microsoft.com/office/officeart/2005/8/layout/orgChart1"/>
    <dgm:cxn modelId="{22485D96-951B-403A-8724-FE713DE83692}" type="presParOf" srcId="{A5F011E9-F980-4284-BA64-F34791665A59}" destId="{63DB1E9D-DE37-4679-B34E-F12E20F874E7}" srcOrd="2" destOrd="0" presId="urn:microsoft.com/office/officeart/2005/8/layout/orgChart1"/>
    <dgm:cxn modelId="{4D5DE8F5-D8EE-4FCA-BABE-92DC2F3B1B84}" type="presParOf" srcId="{6E719977-E9E4-4C58-AA29-B8E33F22B839}" destId="{F4487BEC-FF06-469E-908D-842A2CF34E4F}" srcOrd="2" destOrd="0" presId="urn:microsoft.com/office/officeart/2005/8/layout/orgChart1"/>
    <dgm:cxn modelId="{74C3EA32-82DD-4453-8994-266003C8C619}" type="presParOf" srcId="{6E719977-E9E4-4C58-AA29-B8E33F22B839}" destId="{90B3AF8E-89CD-4EEB-93D6-8298FBBF988D}" srcOrd="3" destOrd="0" presId="urn:microsoft.com/office/officeart/2005/8/layout/orgChart1"/>
    <dgm:cxn modelId="{520E4DF2-8810-4B05-A552-9467C422636F}" type="presParOf" srcId="{90B3AF8E-89CD-4EEB-93D6-8298FBBF988D}" destId="{BD80F094-CEA7-4D57-842B-48D0E87A6F5D}" srcOrd="0" destOrd="0" presId="urn:microsoft.com/office/officeart/2005/8/layout/orgChart1"/>
    <dgm:cxn modelId="{A2F5D310-D5FE-4CC2-B862-E0C267C326DC}" type="presParOf" srcId="{BD80F094-CEA7-4D57-842B-48D0E87A6F5D}" destId="{B1739FCD-1EA8-4F63-BBFA-BC309AFA974A}" srcOrd="0" destOrd="0" presId="urn:microsoft.com/office/officeart/2005/8/layout/orgChart1"/>
    <dgm:cxn modelId="{84919E4F-175B-4086-8EB5-953CB26EDBBE}" type="presParOf" srcId="{BD80F094-CEA7-4D57-842B-48D0E87A6F5D}" destId="{B2B42BFA-F721-4C61-9461-8EBE5E7C6617}" srcOrd="1" destOrd="0" presId="urn:microsoft.com/office/officeart/2005/8/layout/orgChart1"/>
    <dgm:cxn modelId="{00D17509-6FC1-4C7B-8F73-9A9EF83A85DF}" type="presParOf" srcId="{90B3AF8E-89CD-4EEB-93D6-8298FBBF988D}" destId="{2D3FD3B8-8D52-4978-8A7C-594ACC255B9E}" srcOrd="1" destOrd="0" presId="urn:microsoft.com/office/officeart/2005/8/layout/orgChart1"/>
    <dgm:cxn modelId="{A5558964-1C4E-4D8A-B50F-6591EA4AD771}" type="presParOf" srcId="{90B3AF8E-89CD-4EEB-93D6-8298FBBF988D}" destId="{6C126518-5028-49AF-937C-25B0B3F69F49}" srcOrd="2" destOrd="0" presId="urn:microsoft.com/office/officeart/2005/8/layout/orgChart1"/>
    <dgm:cxn modelId="{FAE02343-8A03-43DE-A8EC-30BB2CBB374B}" type="presParOf" srcId="{6E719977-E9E4-4C58-AA29-B8E33F22B839}" destId="{E8736A40-ACC3-4112-AFDB-3C27C88DF350}" srcOrd="4" destOrd="0" presId="urn:microsoft.com/office/officeart/2005/8/layout/orgChart1"/>
    <dgm:cxn modelId="{65C0E9B9-7EE8-45BB-9B5A-872A1C6F8686}" type="presParOf" srcId="{6E719977-E9E4-4C58-AA29-B8E33F22B839}" destId="{765DBE68-6517-45BF-8DE4-F9926C03A7D4}" srcOrd="5" destOrd="0" presId="urn:microsoft.com/office/officeart/2005/8/layout/orgChart1"/>
    <dgm:cxn modelId="{09B0A49D-268D-4880-96B4-B62620308989}" type="presParOf" srcId="{765DBE68-6517-45BF-8DE4-F9926C03A7D4}" destId="{523C3F64-3543-424F-863D-6370E600ABEE}" srcOrd="0" destOrd="0" presId="urn:microsoft.com/office/officeart/2005/8/layout/orgChart1"/>
    <dgm:cxn modelId="{517D4142-3031-4B99-A4F6-786F5FB69ED8}" type="presParOf" srcId="{523C3F64-3543-424F-863D-6370E600ABEE}" destId="{D52B7DEA-08B7-492B-902C-88529DFCDBC2}" srcOrd="0" destOrd="0" presId="urn:microsoft.com/office/officeart/2005/8/layout/orgChart1"/>
    <dgm:cxn modelId="{658F2151-94DD-41A3-A503-5C4EDEC0431C}" type="presParOf" srcId="{523C3F64-3543-424F-863D-6370E600ABEE}" destId="{DDD26620-08F7-4EA3-BC9F-4471D76DD738}" srcOrd="1" destOrd="0" presId="urn:microsoft.com/office/officeart/2005/8/layout/orgChart1"/>
    <dgm:cxn modelId="{8015A7CE-5656-4487-88BC-A888C2F22479}" type="presParOf" srcId="{765DBE68-6517-45BF-8DE4-F9926C03A7D4}" destId="{15B9426F-9003-4DDE-B232-B33F82EAC99E}" srcOrd="1" destOrd="0" presId="urn:microsoft.com/office/officeart/2005/8/layout/orgChart1"/>
    <dgm:cxn modelId="{902D7EF2-D575-49B2-A72E-F0D510ACA5D9}" type="presParOf" srcId="{765DBE68-6517-45BF-8DE4-F9926C03A7D4}" destId="{E3F0CA3A-2C2E-436B-82EC-082942ACE08E}" srcOrd="2" destOrd="0" presId="urn:microsoft.com/office/officeart/2005/8/layout/orgChart1"/>
    <dgm:cxn modelId="{E382BD2F-AF0B-46E8-AF01-072887FAD655}" type="presParOf" srcId="{6E719977-E9E4-4C58-AA29-B8E33F22B839}" destId="{29A77022-75A7-4420-AEE6-13D92F1CE272}" srcOrd="6" destOrd="0" presId="urn:microsoft.com/office/officeart/2005/8/layout/orgChart1"/>
    <dgm:cxn modelId="{0A51CAA1-D23B-4ED2-B1D9-A26B22295379}" type="presParOf" srcId="{6E719977-E9E4-4C58-AA29-B8E33F22B839}" destId="{3FA64DC5-C187-4CBB-9470-8A29A53D5CDE}" srcOrd="7" destOrd="0" presId="urn:microsoft.com/office/officeart/2005/8/layout/orgChart1"/>
    <dgm:cxn modelId="{D98C9A21-75EC-45B3-9B62-366AECE8C7DE}" type="presParOf" srcId="{3FA64DC5-C187-4CBB-9470-8A29A53D5CDE}" destId="{3F95207A-B8DD-4751-859B-181A0A4C4275}" srcOrd="0" destOrd="0" presId="urn:microsoft.com/office/officeart/2005/8/layout/orgChart1"/>
    <dgm:cxn modelId="{AE0C5883-04D5-4400-8138-91CFEA9E001F}" type="presParOf" srcId="{3F95207A-B8DD-4751-859B-181A0A4C4275}" destId="{0952DEBC-A856-4C6F-8D66-31088CDBD052}" srcOrd="0" destOrd="0" presId="urn:microsoft.com/office/officeart/2005/8/layout/orgChart1"/>
    <dgm:cxn modelId="{38B76A5E-8EFD-468C-A844-6ADE48DB8784}" type="presParOf" srcId="{3F95207A-B8DD-4751-859B-181A0A4C4275}" destId="{1830734C-E3B3-4FC6-BEDD-C6335C051984}" srcOrd="1" destOrd="0" presId="urn:microsoft.com/office/officeart/2005/8/layout/orgChart1"/>
    <dgm:cxn modelId="{486D651F-8B01-46D9-BC3B-1F1A0583C3ED}" type="presParOf" srcId="{3FA64DC5-C187-4CBB-9470-8A29A53D5CDE}" destId="{A4BC32AA-6796-42BF-B86E-BB0519E17C13}" srcOrd="1" destOrd="0" presId="urn:microsoft.com/office/officeart/2005/8/layout/orgChart1"/>
    <dgm:cxn modelId="{2D227ABB-28A5-4C38-BA76-017458EFFB08}" type="presParOf" srcId="{3FA64DC5-C187-4CBB-9470-8A29A53D5CDE}" destId="{AE309EDD-C1F2-40E3-BE28-24C9DC69B1B4}" srcOrd="2" destOrd="0" presId="urn:microsoft.com/office/officeart/2005/8/layout/orgChart1"/>
    <dgm:cxn modelId="{6E75789A-4C84-4D71-9AEF-7786247C6E18}" type="presParOf" srcId="{6E719977-E9E4-4C58-AA29-B8E33F22B839}" destId="{065857EF-2157-4B11-8929-5EE516E249EA}" srcOrd="8" destOrd="0" presId="urn:microsoft.com/office/officeart/2005/8/layout/orgChart1"/>
    <dgm:cxn modelId="{4B741138-383D-4BA0-9519-488CA2A2BB02}" type="presParOf" srcId="{6E719977-E9E4-4C58-AA29-B8E33F22B839}" destId="{97D862C2-3FBF-4900-9F74-BE394B108AA8}" srcOrd="9" destOrd="0" presId="urn:microsoft.com/office/officeart/2005/8/layout/orgChart1"/>
    <dgm:cxn modelId="{B0253FA8-6DF9-4309-94DB-DFFB19C43D4D}" type="presParOf" srcId="{97D862C2-3FBF-4900-9F74-BE394B108AA8}" destId="{8F38FB0C-DD2E-41EC-8E81-0C7BE308EF3B}" srcOrd="0" destOrd="0" presId="urn:microsoft.com/office/officeart/2005/8/layout/orgChart1"/>
    <dgm:cxn modelId="{C5B7E648-C496-4497-BAD2-3BDB4F5FB15A}" type="presParOf" srcId="{8F38FB0C-DD2E-41EC-8E81-0C7BE308EF3B}" destId="{85D490C2-3DC2-4068-91C4-5C0307D9DE2D}" srcOrd="0" destOrd="0" presId="urn:microsoft.com/office/officeart/2005/8/layout/orgChart1"/>
    <dgm:cxn modelId="{33E1409B-CE61-437C-A51B-0F6AF65AA93B}" type="presParOf" srcId="{8F38FB0C-DD2E-41EC-8E81-0C7BE308EF3B}" destId="{3BE6FB32-40BF-41E5-A32A-087327DFBAB9}" srcOrd="1" destOrd="0" presId="urn:microsoft.com/office/officeart/2005/8/layout/orgChart1"/>
    <dgm:cxn modelId="{8A232FA5-FA5A-4285-8193-FD551EA1E44E}" type="presParOf" srcId="{97D862C2-3FBF-4900-9F74-BE394B108AA8}" destId="{C9AFA744-85EB-47A6-9AEA-ECA8DBF7EE59}" srcOrd="1" destOrd="0" presId="urn:microsoft.com/office/officeart/2005/8/layout/orgChart1"/>
    <dgm:cxn modelId="{F33598BC-2FA0-4B6F-A6B8-5AFA13F53B28}" type="presParOf" srcId="{97D862C2-3FBF-4900-9F74-BE394B108AA8}" destId="{C963E77E-6C48-45CC-AF27-7CF265C62393}" srcOrd="2" destOrd="0" presId="urn:microsoft.com/office/officeart/2005/8/layout/orgChart1"/>
    <dgm:cxn modelId="{C74952AF-0435-4FAF-9DEF-D39F3F0590C4}" type="presParOf" srcId="{6E719977-E9E4-4C58-AA29-B8E33F22B839}" destId="{05543041-3F20-40EB-A92B-820AE5E974BE}" srcOrd="10" destOrd="0" presId="urn:microsoft.com/office/officeart/2005/8/layout/orgChart1"/>
    <dgm:cxn modelId="{4726D3FB-BF50-46CD-B536-13D96A9A3AD7}" type="presParOf" srcId="{6E719977-E9E4-4C58-AA29-B8E33F22B839}" destId="{E4195556-BA17-4F05-9E93-339686CD40E1}" srcOrd="11" destOrd="0" presId="urn:microsoft.com/office/officeart/2005/8/layout/orgChart1"/>
    <dgm:cxn modelId="{E39E52E6-6F10-49B2-BCEF-EF17C3F03129}" type="presParOf" srcId="{E4195556-BA17-4F05-9E93-339686CD40E1}" destId="{44291AA9-BA53-4C57-9149-29B4E2A022AF}" srcOrd="0" destOrd="0" presId="urn:microsoft.com/office/officeart/2005/8/layout/orgChart1"/>
    <dgm:cxn modelId="{129D8AB1-584A-44E7-BB75-9A5F16ABF633}" type="presParOf" srcId="{44291AA9-BA53-4C57-9149-29B4E2A022AF}" destId="{A952C4AD-6EF5-45DB-AC0F-2E7F74529EE4}" srcOrd="0" destOrd="0" presId="urn:microsoft.com/office/officeart/2005/8/layout/orgChart1"/>
    <dgm:cxn modelId="{CE914288-C22E-4803-9657-FCDDC8FD5BEE}" type="presParOf" srcId="{44291AA9-BA53-4C57-9149-29B4E2A022AF}" destId="{D90D7332-2A16-4C84-810A-652ADD315EBA}" srcOrd="1" destOrd="0" presId="urn:microsoft.com/office/officeart/2005/8/layout/orgChart1"/>
    <dgm:cxn modelId="{783AE40F-6A17-4A5A-9E3B-91DE5927F0FA}" type="presParOf" srcId="{E4195556-BA17-4F05-9E93-339686CD40E1}" destId="{3BBE804D-E1DF-42C6-B21C-0CFAEDFA62E3}" srcOrd="1" destOrd="0" presId="urn:microsoft.com/office/officeart/2005/8/layout/orgChart1"/>
    <dgm:cxn modelId="{F9A2BC43-7076-42EE-816C-66A87D946F20}" type="presParOf" srcId="{E4195556-BA17-4F05-9E93-339686CD40E1}" destId="{3ECD1C90-C192-49BB-81E2-D1129D3EF146}" srcOrd="2" destOrd="0" presId="urn:microsoft.com/office/officeart/2005/8/layout/orgChart1"/>
    <dgm:cxn modelId="{061C984F-92C2-4D49-BF75-81749169157B}" type="presParOf" srcId="{8B319033-6700-4453-BE0E-4F0E0D7AA5C9}" destId="{2C26556C-BAE4-440F-807A-BC35D89824C5}" srcOrd="2" destOrd="0" presId="urn:microsoft.com/office/officeart/2005/8/layout/orgChart1"/>
    <dgm:cxn modelId="{B92DE9C4-5F37-460E-A106-2ECE2E47F684}" type="presParOf" srcId="{7E5434BD-5DE5-445A-B023-E063E311B909}" destId="{16697828-8D21-4794-8307-AFDA48D09B08}" srcOrd="2" destOrd="0" presId="urn:microsoft.com/office/officeart/2005/8/layout/orgChart1"/>
    <dgm:cxn modelId="{07E12A4A-9D03-44C1-89E1-002C911702AA}" type="presParOf" srcId="{7E5434BD-5DE5-445A-B023-E063E311B909}" destId="{F6BE646D-C79E-47C9-8206-EA75F5E3F892}" srcOrd="3" destOrd="0" presId="urn:microsoft.com/office/officeart/2005/8/layout/orgChart1"/>
    <dgm:cxn modelId="{54918381-1F7B-42E5-A8ED-A78C81238303}" type="presParOf" srcId="{F6BE646D-C79E-47C9-8206-EA75F5E3F892}" destId="{D7317F77-5E83-4F7E-86FE-DCB8B786F11C}" srcOrd="0" destOrd="0" presId="urn:microsoft.com/office/officeart/2005/8/layout/orgChart1"/>
    <dgm:cxn modelId="{E1D1DA36-A842-475A-ABAD-EDBC6D998C76}" type="presParOf" srcId="{D7317F77-5E83-4F7E-86FE-DCB8B786F11C}" destId="{5AB54446-CD14-4E5C-AA9D-4242C756E63B}" srcOrd="0" destOrd="0" presId="urn:microsoft.com/office/officeart/2005/8/layout/orgChart1"/>
    <dgm:cxn modelId="{94B32489-278C-45D9-9A33-6AB6635B4CDE}" type="presParOf" srcId="{D7317F77-5E83-4F7E-86FE-DCB8B786F11C}" destId="{6870EF7E-2A2B-499C-8B21-218A5B25ECA6}" srcOrd="1" destOrd="0" presId="urn:microsoft.com/office/officeart/2005/8/layout/orgChart1"/>
    <dgm:cxn modelId="{E0871541-1F26-416A-BDA8-F65B58834343}" type="presParOf" srcId="{F6BE646D-C79E-47C9-8206-EA75F5E3F892}" destId="{C1EBDBAF-9364-4786-826B-AC0C8F73962B}" srcOrd="1" destOrd="0" presId="urn:microsoft.com/office/officeart/2005/8/layout/orgChart1"/>
    <dgm:cxn modelId="{E81687C3-715A-4F3F-BC45-B33BF4A81818}" type="presParOf" srcId="{C1EBDBAF-9364-4786-826B-AC0C8F73962B}" destId="{0A32D1C2-6AF5-40CA-9629-3C9B3BA06248}" srcOrd="0" destOrd="0" presId="urn:microsoft.com/office/officeart/2005/8/layout/orgChart1"/>
    <dgm:cxn modelId="{B39E9710-F4E5-4600-964F-3B22A08F99FE}" type="presParOf" srcId="{C1EBDBAF-9364-4786-826B-AC0C8F73962B}" destId="{D75C2FBA-75D4-4856-A9B7-CA5BC1F63496}" srcOrd="1" destOrd="0" presId="urn:microsoft.com/office/officeart/2005/8/layout/orgChart1"/>
    <dgm:cxn modelId="{DE0973E3-FA4C-4855-89A0-24BDC3BD79A2}" type="presParOf" srcId="{D75C2FBA-75D4-4856-A9B7-CA5BC1F63496}" destId="{BAE98599-99B9-4AD7-8DDE-62F0F664A58A}" srcOrd="0" destOrd="0" presId="urn:microsoft.com/office/officeart/2005/8/layout/orgChart1"/>
    <dgm:cxn modelId="{CB1DC544-446D-4A20-ACA1-895C7C908D33}" type="presParOf" srcId="{BAE98599-99B9-4AD7-8DDE-62F0F664A58A}" destId="{D38EAED7-1355-49EB-BA30-61317245AC7C}" srcOrd="0" destOrd="0" presId="urn:microsoft.com/office/officeart/2005/8/layout/orgChart1"/>
    <dgm:cxn modelId="{C9B11C42-3198-432D-954D-9926E009773B}" type="presParOf" srcId="{BAE98599-99B9-4AD7-8DDE-62F0F664A58A}" destId="{D2A6FCD8-4F22-4B9C-B7C8-0BA4A7BE797B}" srcOrd="1" destOrd="0" presId="urn:microsoft.com/office/officeart/2005/8/layout/orgChart1"/>
    <dgm:cxn modelId="{BBCC52D1-3553-4CB4-BC44-D24C8E1DF47C}" type="presParOf" srcId="{D75C2FBA-75D4-4856-A9B7-CA5BC1F63496}" destId="{E11A5A59-7B23-46B5-ABFE-3DAC28FF6F73}" srcOrd="1" destOrd="0" presId="urn:microsoft.com/office/officeart/2005/8/layout/orgChart1"/>
    <dgm:cxn modelId="{14E10AC2-A153-4B79-BA4B-643BA29DAA5F}" type="presParOf" srcId="{D75C2FBA-75D4-4856-A9B7-CA5BC1F63496}" destId="{613DDC27-742A-4AE8-80A5-C21831B91E2A}" srcOrd="2" destOrd="0" presId="urn:microsoft.com/office/officeart/2005/8/layout/orgChart1"/>
    <dgm:cxn modelId="{8BEC9766-C694-4EC7-BEF8-AA313D8DD963}" type="presParOf" srcId="{C1EBDBAF-9364-4786-826B-AC0C8F73962B}" destId="{DFEA6DBD-12F0-4623-A6D6-D0CD4CFDB312}" srcOrd="2" destOrd="0" presId="urn:microsoft.com/office/officeart/2005/8/layout/orgChart1"/>
    <dgm:cxn modelId="{C9C934CB-04E8-4010-BC1F-E13F4AD14E35}" type="presParOf" srcId="{C1EBDBAF-9364-4786-826B-AC0C8F73962B}" destId="{3D9C8D87-2A36-432E-9A8D-7BF1AB47BBB4}" srcOrd="3" destOrd="0" presId="urn:microsoft.com/office/officeart/2005/8/layout/orgChart1"/>
    <dgm:cxn modelId="{FFCDEE4C-6AEC-4EEC-B96E-2F50F25AA8E8}" type="presParOf" srcId="{3D9C8D87-2A36-432E-9A8D-7BF1AB47BBB4}" destId="{FC4F8611-5455-42E5-B54B-C7E166339433}" srcOrd="0" destOrd="0" presId="urn:microsoft.com/office/officeart/2005/8/layout/orgChart1"/>
    <dgm:cxn modelId="{A981DF71-67C2-400D-AF61-02F94EEDE883}" type="presParOf" srcId="{FC4F8611-5455-42E5-B54B-C7E166339433}" destId="{29D6FE8C-9380-46EF-A3AB-50A5226B1A55}" srcOrd="0" destOrd="0" presId="urn:microsoft.com/office/officeart/2005/8/layout/orgChart1"/>
    <dgm:cxn modelId="{31BB7EB3-ECC5-47D9-8184-3C6195E9EF7D}" type="presParOf" srcId="{FC4F8611-5455-42E5-B54B-C7E166339433}" destId="{C367A59D-C242-498A-BB32-7E970B2962A5}" srcOrd="1" destOrd="0" presId="urn:microsoft.com/office/officeart/2005/8/layout/orgChart1"/>
    <dgm:cxn modelId="{F0032E3F-972D-47DC-A617-0059DFBD46CA}" type="presParOf" srcId="{3D9C8D87-2A36-432E-9A8D-7BF1AB47BBB4}" destId="{F6C3EBE4-5ED0-4C84-BBDC-1168B30427D6}" srcOrd="1" destOrd="0" presId="urn:microsoft.com/office/officeart/2005/8/layout/orgChart1"/>
    <dgm:cxn modelId="{C3EC7A73-8E3F-41B8-AB59-0706A789764E}" type="presParOf" srcId="{3D9C8D87-2A36-432E-9A8D-7BF1AB47BBB4}" destId="{5B41CDAE-2CFF-4568-B7A9-DE9D9AD05561}" srcOrd="2" destOrd="0" presId="urn:microsoft.com/office/officeart/2005/8/layout/orgChart1"/>
    <dgm:cxn modelId="{5CBA3C99-758E-4B06-ABC8-56BFA6B3081D}" type="presParOf" srcId="{C1EBDBAF-9364-4786-826B-AC0C8F73962B}" destId="{53AC8DAF-4FD5-42A8-8E06-BD60E49DA86C}" srcOrd="4" destOrd="0" presId="urn:microsoft.com/office/officeart/2005/8/layout/orgChart1"/>
    <dgm:cxn modelId="{409F170D-A45C-4B40-A9C6-44E8CA458AC2}" type="presParOf" srcId="{C1EBDBAF-9364-4786-826B-AC0C8F73962B}" destId="{9573BE51-F176-4FF6-922D-449F25BA3724}" srcOrd="5" destOrd="0" presId="urn:microsoft.com/office/officeart/2005/8/layout/orgChart1"/>
    <dgm:cxn modelId="{DF5E4660-BE4B-4013-ABFA-8D785954E0D7}" type="presParOf" srcId="{9573BE51-F176-4FF6-922D-449F25BA3724}" destId="{4A80A419-4002-4D34-BD63-769D603E7014}" srcOrd="0" destOrd="0" presId="urn:microsoft.com/office/officeart/2005/8/layout/orgChart1"/>
    <dgm:cxn modelId="{F9DF7432-BF17-4EAC-985D-B1AAA152DC43}" type="presParOf" srcId="{4A80A419-4002-4D34-BD63-769D603E7014}" destId="{AFCDC198-5A24-44D1-8775-42960E24960B}" srcOrd="0" destOrd="0" presId="urn:microsoft.com/office/officeart/2005/8/layout/orgChart1"/>
    <dgm:cxn modelId="{7648FD1A-431D-4D3D-87CF-22AA81A23166}" type="presParOf" srcId="{4A80A419-4002-4D34-BD63-769D603E7014}" destId="{C7BE11E3-B67C-416C-931F-4C62D041DE40}" srcOrd="1" destOrd="0" presId="urn:microsoft.com/office/officeart/2005/8/layout/orgChart1"/>
    <dgm:cxn modelId="{5384E665-90E6-4509-B26D-64BE17F574D8}" type="presParOf" srcId="{9573BE51-F176-4FF6-922D-449F25BA3724}" destId="{77CF220A-1F88-4744-9793-0D29AF278A2C}" srcOrd="1" destOrd="0" presId="urn:microsoft.com/office/officeart/2005/8/layout/orgChart1"/>
    <dgm:cxn modelId="{35B8DF7D-4F03-4D7A-A0CD-5B314FAEEE41}" type="presParOf" srcId="{9573BE51-F176-4FF6-922D-449F25BA3724}" destId="{CC8848CC-876D-4E0C-8E84-272705DA922A}" srcOrd="2" destOrd="0" presId="urn:microsoft.com/office/officeart/2005/8/layout/orgChart1"/>
    <dgm:cxn modelId="{8FCBD166-8F01-492E-AE4B-CEFECB88D2B3}" type="presParOf" srcId="{C1EBDBAF-9364-4786-826B-AC0C8F73962B}" destId="{F8BF484A-35A9-4DAD-A505-1BE34C3CBC7A}" srcOrd="6" destOrd="0" presId="urn:microsoft.com/office/officeart/2005/8/layout/orgChart1"/>
    <dgm:cxn modelId="{16FCF155-0836-4569-A35D-7E78E0EB8113}" type="presParOf" srcId="{C1EBDBAF-9364-4786-826B-AC0C8F73962B}" destId="{64FBBD98-76C4-471A-82DD-5D53579BE0E5}" srcOrd="7" destOrd="0" presId="urn:microsoft.com/office/officeart/2005/8/layout/orgChart1"/>
    <dgm:cxn modelId="{DC93646D-C0F4-4D60-B449-6BC76F9591CB}" type="presParOf" srcId="{64FBBD98-76C4-471A-82DD-5D53579BE0E5}" destId="{1D4B81A1-FCA6-4962-A2F0-D4ECDC51FCB9}" srcOrd="0" destOrd="0" presId="urn:microsoft.com/office/officeart/2005/8/layout/orgChart1"/>
    <dgm:cxn modelId="{CB7A8FB7-17BE-4B9A-884A-15472D52477E}" type="presParOf" srcId="{1D4B81A1-FCA6-4962-A2F0-D4ECDC51FCB9}" destId="{D1C3E01B-BFB3-41D8-9B0E-F0575078FDEB}" srcOrd="0" destOrd="0" presId="urn:microsoft.com/office/officeart/2005/8/layout/orgChart1"/>
    <dgm:cxn modelId="{9ACD9DD9-29DE-4C91-8615-5123334E6AF4}" type="presParOf" srcId="{1D4B81A1-FCA6-4962-A2F0-D4ECDC51FCB9}" destId="{FFD32BB7-3B95-4858-B679-49C79A512D65}" srcOrd="1" destOrd="0" presId="urn:microsoft.com/office/officeart/2005/8/layout/orgChart1"/>
    <dgm:cxn modelId="{5C8E50CE-0F1A-4C10-8ABC-E4D7513099C3}" type="presParOf" srcId="{64FBBD98-76C4-471A-82DD-5D53579BE0E5}" destId="{5E135886-4A21-45FF-AD48-F2CEC7C34B13}" srcOrd="1" destOrd="0" presId="urn:microsoft.com/office/officeart/2005/8/layout/orgChart1"/>
    <dgm:cxn modelId="{3A2861CA-14A8-4791-8B4E-C08D478C875B}" type="presParOf" srcId="{64FBBD98-76C4-471A-82DD-5D53579BE0E5}" destId="{7D20B06D-81B2-4E5D-81A4-585DEFE303BA}" srcOrd="2" destOrd="0" presId="urn:microsoft.com/office/officeart/2005/8/layout/orgChart1"/>
    <dgm:cxn modelId="{D6BDC650-C093-437C-A6E4-2969178F1B90}" type="presParOf" srcId="{C1EBDBAF-9364-4786-826B-AC0C8F73962B}" destId="{304C61C2-220A-4338-92A8-36CBFB45D8B6}" srcOrd="8" destOrd="0" presId="urn:microsoft.com/office/officeart/2005/8/layout/orgChart1"/>
    <dgm:cxn modelId="{6FA99FE9-DC50-4BB2-B7D2-9900C9B5B052}" type="presParOf" srcId="{C1EBDBAF-9364-4786-826B-AC0C8F73962B}" destId="{B25293A8-9408-4139-9681-C2DC3D5766A5}" srcOrd="9" destOrd="0" presId="urn:microsoft.com/office/officeart/2005/8/layout/orgChart1"/>
    <dgm:cxn modelId="{7CC91ECE-B22A-472E-B55A-72984F3765F4}" type="presParOf" srcId="{B25293A8-9408-4139-9681-C2DC3D5766A5}" destId="{19AB245E-ABE1-47E7-85F5-24DA9CAB9A89}" srcOrd="0" destOrd="0" presId="urn:microsoft.com/office/officeart/2005/8/layout/orgChart1"/>
    <dgm:cxn modelId="{29D201BF-51DB-493E-BBB5-73C44D86C7FA}" type="presParOf" srcId="{19AB245E-ABE1-47E7-85F5-24DA9CAB9A89}" destId="{6FE0D794-ABC0-47A0-92D2-2D3F5A0CFFC3}" srcOrd="0" destOrd="0" presId="urn:microsoft.com/office/officeart/2005/8/layout/orgChart1"/>
    <dgm:cxn modelId="{4D0B7398-8488-45FB-BBF0-B1186BF9B883}" type="presParOf" srcId="{19AB245E-ABE1-47E7-85F5-24DA9CAB9A89}" destId="{F0D58D15-D0D2-45B6-B96A-C45D6884A921}" srcOrd="1" destOrd="0" presId="urn:microsoft.com/office/officeart/2005/8/layout/orgChart1"/>
    <dgm:cxn modelId="{809F22F5-06BA-4314-8FA1-A0ADC2E50586}" type="presParOf" srcId="{B25293A8-9408-4139-9681-C2DC3D5766A5}" destId="{EB028813-07FA-4670-873C-FD6E782665F3}" srcOrd="1" destOrd="0" presId="urn:microsoft.com/office/officeart/2005/8/layout/orgChart1"/>
    <dgm:cxn modelId="{AB41E488-190B-4238-87D2-456EB559057E}" type="presParOf" srcId="{B25293A8-9408-4139-9681-C2DC3D5766A5}" destId="{A751DE10-BF8D-4EC7-9CF6-FE0CAE2A94F5}" srcOrd="2" destOrd="0" presId="urn:microsoft.com/office/officeart/2005/8/layout/orgChart1"/>
    <dgm:cxn modelId="{B12B933D-4A41-4DC8-9E5A-DAA4252BB84D}" type="presParOf" srcId="{F6BE646D-C79E-47C9-8206-EA75F5E3F892}" destId="{E00A3D37-5A42-458F-B19A-2E432617F1C2}" srcOrd="2" destOrd="0" presId="urn:microsoft.com/office/officeart/2005/8/layout/orgChart1"/>
    <dgm:cxn modelId="{E638F9B6-32BF-43E1-B19C-087EB29CF35D}" type="presParOf" srcId="{7E5434BD-5DE5-445A-B023-E063E311B909}" destId="{33EF56A8-6C36-4B5C-AB11-3CBE5130B0FC}" srcOrd="4" destOrd="0" presId="urn:microsoft.com/office/officeart/2005/8/layout/orgChart1"/>
    <dgm:cxn modelId="{956C552E-28F8-4381-90EE-61FE9E3985DC}" type="presParOf" srcId="{7E5434BD-5DE5-445A-B023-E063E311B909}" destId="{A43CC4A4-95D3-4806-8134-C47BC8082D14}" srcOrd="5" destOrd="0" presId="urn:microsoft.com/office/officeart/2005/8/layout/orgChart1"/>
    <dgm:cxn modelId="{E1B080F4-F2A0-4246-9848-12EBAF064C65}" type="presParOf" srcId="{A43CC4A4-95D3-4806-8134-C47BC8082D14}" destId="{F36E62CB-D270-48B1-91DE-432E058FBBE0}" srcOrd="0" destOrd="0" presId="urn:microsoft.com/office/officeart/2005/8/layout/orgChart1"/>
    <dgm:cxn modelId="{AE6DF586-04EB-4235-849B-DBDA74225784}" type="presParOf" srcId="{F36E62CB-D270-48B1-91DE-432E058FBBE0}" destId="{24288BAE-5981-4E3C-B972-BA5222AF4D29}" srcOrd="0" destOrd="0" presId="urn:microsoft.com/office/officeart/2005/8/layout/orgChart1"/>
    <dgm:cxn modelId="{251680F9-98F9-4035-A0B4-A7AEC025A348}" type="presParOf" srcId="{F36E62CB-D270-48B1-91DE-432E058FBBE0}" destId="{EC3B9DB4-A3A5-4477-AD03-DEC4CD77901A}" srcOrd="1" destOrd="0" presId="urn:microsoft.com/office/officeart/2005/8/layout/orgChart1"/>
    <dgm:cxn modelId="{1460D2FC-FB3B-46CE-8801-1CFFCE47540A}" type="presParOf" srcId="{A43CC4A4-95D3-4806-8134-C47BC8082D14}" destId="{AAD1B03B-5D1B-400C-B5BF-FD263E80CD28}" srcOrd="1" destOrd="0" presId="urn:microsoft.com/office/officeart/2005/8/layout/orgChart1"/>
    <dgm:cxn modelId="{E24F3060-B402-4F71-9CCF-1FFA65620BC1}" type="presParOf" srcId="{AAD1B03B-5D1B-400C-B5BF-FD263E80CD28}" destId="{A332375A-3D11-4C2F-9B5B-F0D7415CBD96}" srcOrd="0" destOrd="0" presId="urn:microsoft.com/office/officeart/2005/8/layout/orgChart1"/>
    <dgm:cxn modelId="{7C879956-6FE2-4B17-B464-9E928992AC1D}" type="presParOf" srcId="{AAD1B03B-5D1B-400C-B5BF-FD263E80CD28}" destId="{0445A240-A9C7-47F9-9772-BFA39C5479D1}" srcOrd="1" destOrd="0" presId="urn:microsoft.com/office/officeart/2005/8/layout/orgChart1"/>
    <dgm:cxn modelId="{14C27415-DB5F-4EC4-A59B-9E8780BDDFC7}" type="presParOf" srcId="{0445A240-A9C7-47F9-9772-BFA39C5479D1}" destId="{281650FB-048F-494F-8938-A0D9ADE94C4B}" srcOrd="0" destOrd="0" presId="urn:microsoft.com/office/officeart/2005/8/layout/orgChart1"/>
    <dgm:cxn modelId="{DB3408B7-37CB-404F-8E40-40267A1A73B9}" type="presParOf" srcId="{281650FB-048F-494F-8938-A0D9ADE94C4B}" destId="{9C560B19-C15F-4AC3-8B52-3F1F40BFFAE5}" srcOrd="0" destOrd="0" presId="urn:microsoft.com/office/officeart/2005/8/layout/orgChart1"/>
    <dgm:cxn modelId="{83084BE8-97B2-4B11-99B8-0D00FDB778A7}" type="presParOf" srcId="{281650FB-048F-494F-8938-A0D9ADE94C4B}" destId="{19F13D6E-C815-4A90-BCDC-C270AA24E5AB}" srcOrd="1" destOrd="0" presId="urn:microsoft.com/office/officeart/2005/8/layout/orgChart1"/>
    <dgm:cxn modelId="{F416A65F-8006-4409-8419-32521514028C}" type="presParOf" srcId="{0445A240-A9C7-47F9-9772-BFA39C5479D1}" destId="{67E7E712-23C8-4788-8B3E-8724C7BC7143}" srcOrd="1" destOrd="0" presId="urn:microsoft.com/office/officeart/2005/8/layout/orgChart1"/>
    <dgm:cxn modelId="{D4BC45DB-C220-4D99-A91D-625AD9749B7D}" type="presParOf" srcId="{0445A240-A9C7-47F9-9772-BFA39C5479D1}" destId="{82F012AA-6BFF-46D2-A30F-B9076AF887BD}" srcOrd="2" destOrd="0" presId="urn:microsoft.com/office/officeart/2005/8/layout/orgChart1"/>
    <dgm:cxn modelId="{FFB170B1-DED9-45DF-A6AA-F4CC2443338D}" type="presParOf" srcId="{AAD1B03B-5D1B-400C-B5BF-FD263E80CD28}" destId="{9B15DAD6-11A4-4D8A-B894-393E40DCF39A}" srcOrd="2" destOrd="0" presId="urn:microsoft.com/office/officeart/2005/8/layout/orgChart1"/>
    <dgm:cxn modelId="{EBED5A2D-00DF-4D8F-8526-171EE7ED5FCC}" type="presParOf" srcId="{AAD1B03B-5D1B-400C-B5BF-FD263E80CD28}" destId="{4B5566F6-5464-41F4-B7D7-822C440A3AC6}" srcOrd="3" destOrd="0" presId="urn:microsoft.com/office/officeart/2005/8/layout/orgChart1"/>
    <dgm:cxn modelId="{0574344A-CE98-4E4F-B29E-A28F808DCEA8}" type="presParOf" srcId="{4B5566F6-5464-41F4-B7D7-822C440A3AC6}" destId="{45196108-2923-4A1E-9216-7E857BAC1A5A}" srcOrd="0" destOrd="0" presId="urn:microsoft.com/office/officeart/2005/8/layout/orgChart1"/>
    <dgm:cxn modelId="{A0D1AF5E-056C-4532-AA94-C1C834378DBE}" type="presParOf" srcId="{45196108-2923-4A1E-9216-7E857BAC1A5A}" destId="{30E664F2-DB99-48E7-9CF9-19FA3C8CE692}" srcOrd="0" destOrd="0" presId="urn:microsoft.com/office/officeart/2005/8/layout/orgChart1"/>
    <dgm:cxn modelId="{3645A4FB-04C3-41B3-AFA6-767119E81AFD}" type="presParOf" srcId="{45196108-2923-4A1E-9216-7E857BAC1A5A}" destId="{CD0D6CB0-AE13-4061-9C62-22A138810B94}" srcOrd="1" destOrd="0" presId="urn:microsoft.com/office/officeart/2005/8/layout/orgChart1"/>
    <dgm:cxn modelId="{1E007744-39C5-48B2-82AA-58113BF077EA}" type="presParOf" srcId="{4B5566F6-5464-41F4-B7D7-822C440A3AC6}" destId="{F190FC23-1B93-41EA-98F0-D79E7A6B3E81}" srcOrd="1" destOrd="0" presId="urn:microsoft.com/office/officeart/2005/8/layout/orgChart1"/>
    <dgm:cxn modelId="{C21E569B-86D5-4982-B43C-E104791261C1}" type="presParOf" srcId="{4B5566F6-5464-41F4-B7D7-822C440A3AC6}" destId="{91A52B9C-03FF-47A3-AC91-88826CA8376C}" srcOrd="2" destOrd="0" presId="urn:microsoft.com/office/officeart/2005/8/layout/orgChart1"/>
    <dgm:cxn modelId="{C79C5290-C367-4171-BEE2-FBDB1363DB9B}" type="presParOf" srcId="{A43CC4A4-95D3-4806-8134-C47BC8082D14}" destId="{7EA8289C-C39A-4DC1-AD01-3CE853433ECF}" srcOrd="2" destOrd="0" presId="urn:microsoft.com/office/officeart/2005/8/layout/orgChart1"/>
    <dgm:cxn modelId="{60B164EE-098F-45A5-8D69-B5D28C7C1C66}" type="presParOf" srcId="{7E5434BD-5DE5-445A-B023-E063E311B909}" destId="{B5BDEADB-FF4B-4EFB-9C44-08654EDADD09}" srcOrd="6" destOrd="0" presId="urn:microsoft.com/office/officeart/2005/8/layout/orgChart1"/>
    <dgm:cxn modelId="{4B75D615-42D1-4050-9E31-A02BB2E511EE}" type="presParOf" srcId="{7E5434BD-5DE5-445A-B023-E063E311B909}" destId="{216238DB-A2C7-4B51-A4FA-4851232414BF}" srcOrd="7" destOrd="0" presId="urn:microsoft.com/office/officeart/2005/8/layout/orgChart1"/>
    <dgm:cxn modelId="{0697FD61-B9E2-4635-9836-EAAA8F07F844}" type="presParOf" srcId="{216238DB-A2C7-4B51-A4FA-4851232414BF}" destId="{D6A3056D-1C5E-40E1-90DA-571AD5C59C48}" srcOrd="0" destOrd="0" presId="urn:microsoft.com/office/officeart/2005/8/layout/orgChart1"/>
    <dgm:cxn modelId="{A32F02FF-EC1E-4C37-99A5-6BACC65235AE}" type="presParOf" srcId="{D6A3056D-1C5E-40E1-90DA-571AD5C59C48}" destId="{903275EC-9363-42B2-9E62-6E8EA3221D2E}" srcOrd="0" destOrd="0" presId="urn:microsoft.com/office/officeart/2005/8/layout/orgChart1"/>
    <dgm:cxn modelId="{988531D3-8769-4090-8461-95FE5C6B49D7}" type="presParOf" srcId="{D6A3056D-1C5E-40E1-90DA-571AD5C59C48}" destId="{25FB43AD-674D-4A0F-9D89-53230E884B87}" srcOrd="1" destOrd="0" presId="urn:microsoft.com/office/officeart/2005/8/layout/orgChart1"/>
    <dgm:cxn modelId="{1F6A022A-9CE3-4DF2-BC82-F6232F17897D}" type="presParOf" srcId="{216238DB-A2C7-4B51-A4FA-4851232414BF}" destId="{08E193C0-A03C-435A-A472-CF62CCFA5A5F}" srcOrd="1" destOrd="0" presId="urn:microsoft.com/office/officeart/2005/8/layout/orgChart1"/>
    <dgm:cxn modelId="{6F661D12-CE42-4049-ADE3-E7F09AA73B86}" type="presParOf" srcId="{08E193C0-A03C-435A-A472-CF62CCFA5A5F}" destId="{5B52BEE8-78B8-4344-9D16-8605AFE87EB0}" srcOrd="0" destOrd="0" presId="urn:microsoft.com/office/officeart/2005/8/layout/orgChart1"/>
    <dgm:cxn modelId="{906DF18D-1F8B-4386-A612-9335623453D0}" type="presParOf" srcId="{08E193C0-A03C-435A-A472-CF62CCFA5A5F}" destId="{127C0DEB-B43D-4262-AA15-92F92043B6FB}" srcOrd="1" destOrd="0" presId="urn:microsoft.com/office/officeart/2005/8/layout/orgChart1"/>
    <dgm:cxn modelId="{0D5E0E2E-66E4-49D3-8A9B-05AE75AB2FED}" type="presParOf" srcId="{127C0DEB-B43D-4262-AA15-92F92043B6FB}" destId="{2C8FCB67-830C-475A-B395-9384CD103F08}" srcOrd="0" destOrd="0" presId="urn:microsoft.com/office/officeart/2005/8/layout/orgChart1"/>
    <dgm:cxn modelId="{F9107945-B949-401A-92F6-A44C89F30D8E}" type="presParOf" srcId="{2C8FCB67-830C-475A-B395-9384CD103F08}" destId="{5FC86317-564E-400F-B3F7-5BDBF478C1BF}" srcOrd="0" destOrd="0" presId="urn:microsoft.com/office/officeart/2005/8/layout/orgChart1"/>
    <dgm:cxn modelId="{D250A2E3-D9D8-4537-A15D-098364EDB690}" type="presParOf" srcId="{2C8FCB67-830C-475A-B395-9384CD103F08}" destId="{2C24A229-1308-4FB1-9E38-6C54D456B03B}" srcOrd="1" destOrd="0" presId="urn:microsoft.com/office/officeart/2005/8/layout/orgChart1"/>
    <dgm:cxn modelId="{9F4D6DCC-B623-47E6-B99F-767DB8E89E61}" type="presParOf" srcId="{127C0DEB-B43D-4262-AA15-92F92043B6FB}" destId="{E605BD52-1E66-457E-A62A-14DF52926941}" srcOrd="1" destOrd="0" presId="urn:microsoft.com/office/officeart/2005/8/layout/orgChart1"/>
    <dgm:cxn modelId="{B0A4E47F-D797-402C-BA0D-B342B7A3A290}" type="presParOf" srcId="{127C0DEB-B43D-4262-AA15-92F92043B6FB}" destId="{A60D57A9-91FE-4455-BD65-815CC68D6E62}" srcOrd="2" destOrd="0" presId="urn:microsoft.com/office/officeart/2005/8/layout/orgChart1"/>
    <dgm:cxn modelId="{7889D0F9-6D82-4792-83AB-6544E5EA5E98}" type="presParOf" srcId="{08E193C0-A03C-435A-A472-CF62CCFA5A5F}" destId="{4366EC28-4B1E-4B62-A95E-33FF9528B924}" srcOrd="2" destOrd="0" presId="urn:microsoft.com/office/officeart/2005/8/layout/orgChart1"/>
    <dgm:cxn modelId="{17799E14-CAE0-4099-BE3C-256C872881A9}" type="presParOf" srcId="{08E193C0-A03C-435A-A472-CF62CCFA5A5F}" destId="{E9579F0A-41BE-4257-9810-344493B59242}" srcOrd="3" destOrd="0" presId="urn:microsoft.com/office/officeart/2005/8/layout/orgChart1"/>
    <dgm:cxn modelId="{B30EBCCE-BF63-4BC7-A899-2094F32C1C21}" type="presParOf" srcId="{E9579F0A-41BE-4257-9810-344493B59242}" destId="{01F31A38-B569-42B8-867D-41E104F7290C}" srcOrd="0" destOrd="0" presId="urn:microsoft.com/office/officeart/2005/8/layout/orgChart1"/>
    <dgm:cxn modelId="{8D6BE5C9-9B84-4751-928A-81F2FBFAB3AA}" type="presParOf" srcId="{01F31A38-B569-42B8-867D-41E104F7290C}" destId="{7A41A1F1-347E-4BF3-922D-7E8E14B0FA76}" srcOrd="0" destOrd="0" presId="urn:microsoft.com/office/officeart/2005/8/layout/orgChart1"/>
    <dgm:cxn modelId="{5364DAAC-5F14-4A6D-94C7-A745085F15B5}" type="presParOf" srcId="{01F31A38-B569-42B8-867D-41E104F7290C}" destId="{25EAEC28-5EDA-4B25-BD88-5F62B6AB2734}" srcOrd="1" destOrd="0" presId="urn:microsoft.com/office/officeart/2005/8/layout/orgChart1"/>
    <dgm:cxn modelId="{F10A883E-CDC3-4963-8418-307DC178AECC}" type="presParOf" srcId="{E9579F0A-41BE-4257-9810-344493B59242}" destId="{1A144324-F033-4340-99C0-B5D25D1ABD2E}" srcOrd="1" destOrd="0" presId="urn:microsoft.com/office/officeart/2005/8/layout/orgChart1"/>
    <dgm:cxn modelId="{76B1A046-2F3F-43EB-81C4-1590536FA5EC}" type="presParOf" srcId="{E9579F0A-41BE-4257-9810-344493B59242}" destId="{32B02B54-F39A-44CB-8E68-C2AF5265DA51}" srcOrd="2" destOrd="0" presId="urn:microsoft.com/office/officeart/2005/8/layout/orgChart1"/>
    <dgm:cxn modelId="{A949A585-4DB0-4F5E-8EB8-F7AB8BD2DCFE}" type="presParOf" srcId="{08E193C0-A03C-435A-A472-CF62CCFA5A5F}" destId="{93F90660-F5AE-4581-9542-393E3578A90F}" srcOrd="4" destOrd="0" presId="urn:microsoft.com/office/officeart/2005/8/layout/orgChart1"/>
    <dgm:cxn modelId="{BCE62293-4760-4392-BC27-8EDE26FE644C}" type="presParOf" srcId="{08E193C0-A03C-435A-A472-CF62CCFA5A5F}" destId="{F6EC032C-1B87-4E78-8D5C-F66F429464C4}" srcOrd="5" destOrd="0" presId="urn:microsoft.com/office/officeart/2005/8/layout/orgChart1"/>
    <dgm:cxn modelId="{724D37E3-695C-4F45-BB38-16FE7D028887}" type="presParOf" srcId="{F6EC032C-1B87-4E78-8D5C-F66F429464C4}" destId="{ADFDC82C-0FCC-42C5-9A5F-48BA24FA4035}" srcOrd="0" destOrd="0" presId="urn:microsoft.com/office/officeart/2005/8/layout/orgChart1"/>
    <dgm:cxn modelId="{AD7A119F-B016-424F-BC09-3EB12BA517F2}" type="presParOf" srcId="{ADFDC82C-0FCC-42C5-9A5F-48BA24FA4035}" destId="{B7521480-CFF9-4061-93C8-2DBD14AAC0FE}" srcOrd="0" destOrd="0" presId="urn:microsoft.com/office/officeart/2005/8/layout/orgChart1"/>
    <dgm:cxn modelId="{83535B57-AEB7-4DF0-BF01-B3B294989778}" type="presParOf" srcId="{ADFDC82C-0FCC-42C5-9A5F-48BA24FA4035}" destId="{4F24BF37-FA01-4623-B24B-125DA6EDA559}" srcOrd="1" destOrd="0" presId="urn:microsoft.com/office/officeart/2005/8/layout/orgChart1"/>
    <dgm:cxn modelId="{382E9C09-BD44-4C1B-8AF1-586895E564A4}" type="presParOf" srcId="{F6EC032C-1B87-4E78-8D5C-F66F429464C4}" destId="{879C7E43-13F5-4200-AFC5-D73704C82646}" srcOrd="1" destOrd="0" presId="urn:microsoft.com/office/officeart/2005/8/layout/orgChart1"/>
    <dgm:cxn modelId="{06A7D840-5953-4F57-A47E-236C60098A37}" type="presParOf" srcId="{F6EC032C-1B87-4E78-8D5C-F66F429464C4}" destId="{BCBE14CC-C791-4BC4-9554-B0E17002ED49}" srcOrd="2" destOrd="0" presId="urn:microsoft.com/office/officeart/2005/8/layout/orgChart1"/>
    <dgm:cxn modelId="{E0ED9399-74E1-42B5-AC7D-201F40DA2551}" type="presParOf" srcId="{08E193C0-A03C-435A-A472-CF62CCFA5A5F}" destId="{D7943242-C273-417D-970E-472816EAB1D2}" srcOrd="6" destOrd="0" presId="urn:microsoft.com/office/officeart/2005/8/layout/orgChart1"/>
    <dgm:cxn modelId="{EF94CCA2-A2D6-446E-99A9-4CD0C8176652}" type="presParOf" srcId="{08E193C0-A03C-435A-A472-CF62CCFA5A5F}" destId="{533F3253-2EC7-4848-B4FB-099411327B15}" srcOrd="7" destOrd="0" presId="urn:microsoft.com/office/officeart/2005/8/layout/orgChart1"/>
    <dgm:cxn modelId="{04D519F0-1957-4622-BC66-1AF707F18EB0}" type="presParOf" srcId="{533F3253-2EC7-4848-B4FB-099411327B15}" destId="{395738D6-0DB7-41A0-A739-4AF981B0B320}" srcOrd="0" destOrd="0" presId="urn:microsoft.com/office/officeart/2005/8/layout/orgChart1"/>
    <dgm:cxn modelId="{40780CBC-79B3-401F-BD67-0D376CE6A37B}" type="presParOf" srcId="{395738D6-0DB7-41A0-A739-4AF981B0B320}" destId="{3052FE84-4DFD-41D5-AC7E-605D39C747FD}" srcOrd="0" destOrd="0" presId="urn:microsoft.com/office/officeart/2005/8/layout/orgChart1"/>
    <dgm:cxn modelId="{455179CC-50A9-4DD1-866B-B24FB4F34C68}" type="presParOf" srcId="{395738D6-0DB7-41A0-A739-4AF981B0B320}" destId="{B0DB461F-8310-4C8A-B877-BE3729076E58}" srcOrd="1" destOrd="0" presId="urn:microsoft.com/office/officeart/2005/8/layout/orgChart1"/>
    <dgm:cxn modelId="{1B4F7191-5473-48F1-BF10-4B4991285B2C}" type="presParOf" srcId="{533F3253-2EC7-4848-B4FB-099411327B15}" destId="{62733381-8C38-493D-9A5C-41CF2A8C7A6F}" srcOrd="1" destOrd="0" presId="urn:microsoft.com/office/officeart/2005/8/layout/orgChart1"/>
    <dgm:cxn modelId="{86277E27-1A92-47ED-B00F-8C0322CFBA2A}" type="presParOf" srcId="{533F3253-2EC7-4848-B4FB-099411327B15}" destId="{C49E521F-5890-4DA7-AED3-34853B27013A}" srcOrd="2" destOrd="0" presId="urn:microsoft.com/office/officeart/2005/8/layout/orgChart1"/>
    <dgm:cxn modelId="{DA8FFA25-0C25-4BE9-BB4A-E05849A6023A}" type="presParOf" srcId="{216238DB-A2C7-4B51-A4FA-4851232414BF}" destId="{4571E2AD-581D-476E-BE58-D6DED79F4FB5}" srcOrd="2" destOrd="0" presId="urn:microsoft.com/office/officeart/2005/8/layout/orgChart1"/>
    <dgm:cxn modelId="{D686B894-E958-48E9-BF03-41E744397C54}" type="presParOf" srcId="{24ACDABF-09FC-4DBB-BAEA-5F075DA2FA48}" destId="{1021A52E-6D3E-4F6F-9175-F8AFD208882C}" srcOrd="2" destOrd="0" presId="urn:microsoft.com/office/officeart/2005/8/layout/orgChart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5A7B85-5AE6-481E-A846-5C3F73E0DF01}" type="doc">
      <dgm:prSet loTypeId="urn:microsoft.com/office/officeart/2005/8/layout/orgChart1" loCatId="hierarchy" qsTypeId="urn:microsoft.com/office/officeart/2005/8/quickstyle/simple1#5" qsCatId="simple" csTypeId="urn:microsoft.com/office/officeart/2005/8/colors/accent1_2#5" csCatId="accent1" phldr="1"/>
      <dgm:spPr/>
      <dgm:t>
        <a:bodyPr/>
        <a:lstStyle/>
        <a:p>
          <a:endParaRPr lang="en-ZA"/>
        </a:p>
      </dgm:t>
    </dgm:pt>
    <dgm:pt modelId="{9D1EBD2A-48E0-4709-ADA9-2A1FEE7359E7}">
      <dgm:prSet phldrT="[Text]" custT="1"/>
      <dgm:spPr>
        <a:xfrm>
          <a:off x="3423626" y="2003951"/>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Sport &amp; Recreation Service Providers</a:t>
          </a:r>
        </a:p>
      </dgm:t>
    </dgm:pt>
    <dgm:pt modelId="{391BAEB0-2997-4974-A026-25061A95A799}" type="parTrans" cxnId="{A61134E0-F692-43CB-A3CC-7AAD56682D62}">
      <dgm:prSet/>
      <dgm:spPr>
        <a:xfrm>
          <a:off x="3894484" y="1806191"/>
          <a:ext cx="2730979" cy="197760"/>
        </a:xfrm>
        <a:custGeom>
          <a:avLst/>
          <a:gdLst/>
          <a:ahLst/>
          <a:cxnLst/>
          <a:rect l="0" t="0" r="0" b="0"/>
          <a:pathLst>
            <a:path>
              <a:moveTo>
                <a:pt x="2730979" y="0"/>
              </a:moveTo>
              <a:lnTo>
                <a:pt x="2730979" y="98880"/>
              </a:lnTo>
              <a:lnTo>
                <a:pt x="0" y="98880"/>
              </a:lnTo>
              <a:lnTo>
                <a:pt x="0" y="19776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ZA" sz="4000"/>
        </a:p>
      </dgm:t>
    </dgm:pt>
    <dgm:pt modelId="{38502D48-36AE-45F3-A8AB-1507CF706590}" type="sibTrans" cxnId="{A61134E0-F692-43CB-A3CC-7AAD56682D62}">
      <dgm:prSet/>
      <dgm:spPr/>
      <dgm:t>
        <a:bodyPr/>
        <a:lstStyle/>
        <a:p>
          <a:endParaRPr lang="en-ZA" sz="4000"/>
        </a:p>
      </dgm:t>
    </dgm:pt>
    <dgm:pt modelId="{ACDB9F4E-32CD-487B-87FF-0DEB61CD1C89}">
      <dgm:prSet custT="1"/>
      <dgm:spPr>
        <a:xfrm>
          <a:off x="5192" y="2672571"/>
          <a:ext cx="941717" cy="55080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National sport and recreation financial and non-financial support framework</a:t>
          </a:r>
        </a:p>
      </dgm:t>
    </dgm:pt>
    <dgm:pt modelId="{D4CA1672-7C74-41C1-8C73-91B3633DF2A5}" type="parTrans" cxnId="{4F0856CA-6913-42B5-8D15-8C091ED74417}">
      <dgm:prSet/>
      <dgm:spPr>
        <a:xfrm>
          <a:off x="476051" y="2474810"/>
          <a:ext cx="3418433" cy="197760"/>
        </a:xfrm>
        <a:custGeom>
          <a:avLst/>
          <a:gdLst/>
          <a:ahLst/>
          <a:cxnLst/>
          <a:rect l="0" t="0" r="0" b="0"/>
          <a:pathLst>
            <a:path>
              <a:moveTo>
                <a:pt x="3418433" y="0"/>
              </a:moveTo>
              <a:lnTo>
                <a:pt x="3418433" y="98880"/>
              </a:lnTo>
              <a:lnTo>
                <a:pt x="0" y="98880"/>
              </a:lnTo>
              <a:lnTo>
                <a:pt x="0" y="19776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26516009-5025-4329-8EBE-34B6BB9209AB}" type="sibTrans" cxnId="{4F0856CA-6913-42B5-8D15-8C091ED74417}">
      <dgm:prSet/>
      <dgm:spPr/>
      <dgm:t>
        <a:bodyPr/>
        <a:lstStyle/>
        <a:p>
          <a:endParaRPr lang="en-ZA" sz="4000"/>
        </a:p>
      </dgm:t>
    </dgm:pt>
    <dgm:pt modelId="{2017DF85-EE86-4C47-A67B-BE1F06D5FEBE}">
      <dgm:prSet custT="1"/>
      <dgm:spPr>
        <a:xfrm>
          <a:off x="1144670" y="2672571"/>
          <a:ext cx="941717" cy="47085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dirty="0">
              <a:solidFill>
                <a:sysClr val="window" lastClr="FFFFFF"/>
              </a:solidFill>
              <a:latin typeface="Calibri"/>
              <a:ea typeface="+mn-ea"/>
              <a:cs typeface="+mn-cs"/>
            </a:rPr>
            <a:t>Priority codes policy</a:t>
          </a:r>
        </a:p>
      </dgm:t>
    </dgm:pt>
    <dgm:pt modelId="{1A8EB57F-28E6-499A-82B9-C0C3FD7B9F93}" type="parTrans" cxnId="{CC84D438-EFAC-4345-A3F6-35549BC91EAD}">
      <dgm:prSet/>
      <dgm:spPr>
        <a:xfrm>
          <a:off x="1615528" y="2474810"/>
          <a:ext cx="2278955" cy="197760"/>
        </a:xfr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D849A082-9842-4402-85CC-0B661E7BCDBE}" type="sibTrans" cxnId="{CC84D438-EFAC-4345-A3F6-35549BC91EAD}">
      <dgm:prSet/>
      <dgm:spPr/>
      <dgm:t>
        <a:bodyPr/>
        <a:lstStyle/>
        <a:p>
          <a:endParaRPr lang="en-ZA" sz="4000"/>
        </a:p>
      </dgm:t>
    </dgm:pt>
    <dgm:pt modelId="{3357F103-CB2E-4D50-9E2B-60447BA456BF}">
      <dgm:prSet custT="1"/>
      <dgm:spPr>
        <a:xfrm>
          <a:off x="2284148" y="2672571"/>
          <a:ext cx="941717" cy="47085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Code of Conduct</a:t>
          </a:r>
        </a:p>
      </dgm:t>
    </dgm:pt>
    <dgm:pt modelId="{3FEB81D3-E7AA-42B8-825E-66CAD553BE59}" type="parTrans" cxnId="{EE55816B-A180-4FB3-9D7A-9E60BEBE25F9}">
      <dgm:prSet/>
      <dgm:spPr>
        <a:xfrm>
          <a:off x="2755006" y="2474810"/>
          <a:ext cx="1139477" cy="197760"/>
        </a:xfr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86B592F4-0878-4B78-A630-8F90EA2A0B8C}" type="sibTrans" cxnId="{EE55816B-A180-4FB3-9D7A-9E60BEBE25F9}">
      <dgm:prSet/>
      <dgm:spPr/>
      <dgm:t>
        <a:bodyPr/>
        <a:lstStyle/>
        <a:p>
          <a:endParaRPr lang="en-ZA" sz="4000"/>
        </a:p>
      </dgm:t>
    </dgm:pt>
    <dgm:pt modelId="{D2629844-B940-47EA-BD2D-4EEB44D77BF6}">
      <dgm:prSet custT="1"/>
      <dgm:spPr>
        <a:xfrm>
          <a:off x="3423626" y="2672571"/>
          <a:ext cx="941717" cy="47085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dirty="0">
              <a:solidFill>
                <a:sysClr val="window" lastClr="FFFFFF"/>
              </a:solidFill>
              <a:latin typeface="Calibri"/>
              <a:ea typeface="+mn-ea"/>
              <a:cs typeface="+mn-cs"/>
            </a:rPr>
            <a:t>Federation of the Year</a:t>
          </a:r>
        </a:p>
        <a:p>
          <a:pPr>
            <a:buNone/>
          </a:pPr>
          <a:r>
            <a:rPr lang="en-ZA" sz="1200" dirty="0">
              <a:solidFill>
                <a:sysClr val="window" lastClr="FFFFFF"/>
              </a:solidFill>
              <a:latin typeface="Calibri"/>
              <a:ea typeface="+mn-ea"/>
              <a:cs typeface="+mn-cs"/>
            </a:rPr>
            <a:t>Gymnastics </a:t>
          </a:r>
        </a:p>
      </dgm:t>
    </dgm:pt>
    <dgm:pt modelId="{D48D7E06-7BC7-4D7D-A275-4E0A380DD45D}" type="parTrans" cxnId="{A418C909-77AE-45A5-A6A9-4668AA7AE1C8}">
      <dgm:prSet/>
      <dgm:spPr>
        <a:xfrm>
          <a:off x="3848764" y="2474810"/>
          <a:ext cx="91440" cy="197760"/>
        </a:xfr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9123DCC9-8E9F-46F4-BD1A-0242D3B932E4}" type="sibTrans" cxnId="{A418C909-77AE-45A5-A6A9-4668AA7AE1C8}">
      <dgm:prSet/>
      <dgm:spPr/>
      <dgm:t>
        <a:bodyPr/>
        <a:lstStyle/>
        <a:p>
          <a:endParaRPr lang="en-ZA" sz="4000"/>
        </a:p>
      </dgm:t>
    </dgm:pt>
    <dgm:pt modelId="{ACF2479D-1D3E-453B-907C-1B1A9342CC8A}">
      <dgm:prSet custT="1"/>
      <dgm:spPr>
        <a:xfrm>
          <a:off x="4563103" y="2672571"/>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dirty="0">
              <a:solidFill>
                <a:sysClr val="window" lastClr="FFFFFF"/>
              </a:solidFill>
              <a:latin typeface="Calibri"/>
              <a:ea typeface="+mn-ea"/>
              <a:cs typeface="+mn-cs"/>
            </a:rPr>
            <a:t>Boxing South Africa </a:t>
          </a:r>
        </a:p>
      </dgm:t>
    </dgm:pt>
    <dgm:pt modelId="{EE3C4079-3BD4-4A14-993C-5D79D93CE8C6}" type="parTrans" cxnId="{9A75E43E-A5D7-4F5A-A933-205A82019C87}">
      <dgm:prSet/>
      <dgm:spPr>
        <a:xfrm>
          <a:off x="3894484" y="2474810"/>
          <a:ext cx="1139477" cy="197760"/>
        </a:xfrm>
        <a:custGeom>
          <a:avLst/>
          <a:gdLst/>
          <a:ahLst/>
          <a:cxnLst/>
          <a:rect l="0" t="0" r="0" b="0"/>
          <a:pathLst>
            <a:path>
              <a:moveTo>
                <a:pt x="0" y="0"/>
              </a:moveTo>
              <a:lnTo>
                <a:pt x="0" y="98880"/>
              </a:lnTo>
              <a:lnTo>
                <a:pt x="1139477" y="98880"/>
              </a:lnTo>
              <a:lnTo>
                <a:pt x="1139477" y="19776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6C7F839A-289A-41F3-B860-B130AAD996F7}" type="sibTrans" cxnId="{9A75E43E-A5D7-4F5A-A933-205A82019C87}">
      <dgm:prSet/>
      <dgm:spPr/>
      <dgm:t>
        <a:bodyPr/>
        <a:lstStyle/>
        <a:p>
          <a:endParaRPr lang="en-ZA" sz="4000"/>
        </a:p>
      </dgm:t>
    </dgm:pt>
    <dgm:pt modelId="{225ECD23-5C82-419D-B039-A59EA9E4DC92}">
      <dgm:prSet custT="1"/>
      <dgm:spPr>
        <a:xfrm>
          <a:off x="5702581" y="2672571"/>
          <a:ext cx="941717" cy="80963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dirty="0">
              <a:solidFill>
                <a:sysClr val="window" lastClr="FFFFFF"/>
              </a:solidFill>
              <a:latin typeface="Calibri"/>
              <a:ea typeface="+mn-ea"/>
              <a:cs typeface="+mn-cs"/>
            </a:rPr>
            <a:t>Sports Trust - Multi-purpose courts sports facilities at schools</a:t>
          </a:r>
        </a:p>
      </dgm:t>
    </dgm:pt>
    <dgm:pt modelId="{4B163DA0-9328-43E5-8635-BCFCE9E79C46}" type="parTrans" cxnId="{17171229-2992-460D-BBE7-23E5A00D9EE5}">
      <dgm:prSet/>
      <dgm:spPr>
        <a:xfrm>
          <a:off x="3894484" y="2474810"/>
          <a:ext cx="2278955" cy="197760"/>
        </a:xfrm>
        <a:custGeom>
          <a:avLst/>
          <a:gdLst/>
          <a:ahLst/>
          <a:cxnLst/>
          <a:rect l="0" t="0" r="0" b="0"/>
          <a:pathLst>
            <a:path>
              <a:moveTo>
                <a:pt x="0" y="0"/>
              </a:moveTo>
              <a:lnTo>
                <a:pt x="0" y="98880"/>
              </a:lnTo>
              <a:lnTo>
                <a:pt x="2278955" y="98880"/>
              </a:lnTo>
              <a:lnTo>
                <a:pt x="2278955" y="19776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40C41463-56DE-4B3B-A64C-F6F79742B9EA}" type="sibTrans" cxnId="{17171229-2992-460D-BBE7-23E5A00D9EE5}">
      <dgm:prSet/>
      <dgm:spPr/>
      <dgm:t>
        <a:bodyPr/>
        <a:lstStyle/>
        <a:p>
          <a:endParaRPr lang="en-ZA" sz="4000"/>
        </a:p>
      </dgm:t>
    </dgm:pt>
    <dgm:pt modelId="{3F2BF738-BBA5-4CC4-AAD4-62F9BCFF5C8D}">
      <dgm:prSet custT="1"/>
      <dgm:spPr>
        <a:xfrm>
          <a:off x="6842059" y="2672571"/>
          <a:ext cx="941717" cy="47085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dirty="0">
              <a:solidFill>
                <a:sysClr val="window" lastClr="FFFFFF"/>
              </a:solidFill>
              <a:latin typeface="Calibri"/>
              <a:ea typeface="+mn-ea"/>
              <a:cs typeface="+mn-cs"/>
            </a:rPr>
            <a:t>SCORE</a:t>
          </a:r>
        </a:p>
      </dgm:t>
    </dgm:pt>
    <dgm:pt modelId="{08C34708-3EC5-4BFB-971F-81E19B1E9F12}" type="parTrans" cxnId="{312B177C-E1CD-4DC4-8B2E-49217FEA95EA}">
      <dgm:prSet/>
      <dgm:spPr>
        <a:xfrm>
          <a:off x="3894484" y="2474810"/>
          <a:ext cx="3418433" cy="197760"/>
        </a:xfr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C53F66F8-CC32-4103-91DC-C0BD5246D83A}" type="sibTrans" cxnId="{312B177C-E1CD-4DC4-8B2E-49217FEA95EA}">
      <dgm:prSet/>
      <dgm:spPr/>
      <dgm:t>
        <a:bodyPr/>
        <a:lstStyle/>
        <a:p>
          <a:endParaRPr lang="en-ZA" sz="4000"/>
        </a:p>
      </dgm:t>
    </dgm:pt>
    <dgm:pt modelId="{5AC813F3-01DC-478F-AC0F-3893A9458610}">
      <dgm:prSet custT="1"/>
      <dgm:spPr>
        <a:xfrm>
          <a:off x="7746108" y="2003951"/>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dirty="0">
              <a:solidFill>
                <a:sysClr val="window" lastClr="FFFFFF"/>
              </a:solidFill>
              <a:latin typeface="Calibri"/>
              <a:ea typeface="+mn-ea"/>
              <a:cs typeface="+mn-cs"/>
            </a:rPr>
            <a:t>Transformation</a:t>
          </a:r>
        </a:p>
      </dgm:t>
    </dgm:pt>
    <dgm:pt modelId="{8B8E22AB-8BD8-42F3-8D50-C293CAF064F5}" type="parTrans" cxnId="{A178E431-FC16-4543-991B-135EE53EAEFD}">
      <dgm:prSet/>
      <dgm:spPr>
        <a:xfrm>
          <a:off x="6625464" y="1806191"/>
          <a:ext cx="1591502" cy="197760"/>
        </a:xfrm>
        <a:custGeom>
          <a:avLst/>
          <a:gdLst/>
          <a:ahLst/>
          <a:cxnLst/>
          <a:rect l="0" t="0" r="0" b="0"/>
          <a:pathLst>
            <a:path>
              <a:moveTo>
                <a:pt x="0" y="0"/>
              </a:moveTo>
              <a:lnTo>
                <a:pt x="0" y="98880"/>
              </a:lnTo>
              <a:lnTo>
                <a:pt x="1591502" y="98880"/>
              </a:lnTo>
              <a:lnTo>
                <a:pt x="1591502" y="19776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ZA" sz="4000"/>
        </a:p>
      </dgm:t>
    </dgm:pt>
    <dgm:pt modelId="{33EE3F23-4D16-4438-B994-BB36DB064344}" type="sibTrans" cxnId="{A178E431-FC16-4543-991B-135EE53EAEFD}">
      <dgm:prSet/>
      <dgm:spPr/>
      <dgm:t>
        <a:bodyPr/>
        <a:lstStyle/>
        <a:p>
          <a:endParaRPr lang="en-ZA" sz="4000"/>
        </a:p>
      </dgm:t>
    </dgm:pt>
    <dgm:pt modelId="{77C0B671-36C5-466D-BFA8-7DD212E712A4}">
      <dgm:prSet custT="1"/>
      <dgm:spPr>
        <a:xfrm>
          <a:off x="7981537" y="2672571"/>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Transformation Charter and Scorecard </a:t>
          </a:r>
        </a:p>
      </dgm:t>
    </dgm:pt>
    <dgm:pt modelId="{B6F8BF8C-151F-4014-B60D-BCFAE65E14FB}" type="parTrans" cxnId="{C207602A-8190-43B5-92F4-9028D2A98671}">
      <dgm:prSet/>
      <dgm:spPr>
        <a:xfrm>
          <a:off x="7840279" y="2474810"/>
          <a:ext cx="141257" cy="433189"/>
        </a:xfrm>
        <a:custGeom>
          <a:avLst/>
          <a:gdLst/>
          <a:ahLst/>
          <a:cxnLst/>
          <a:rect l="0" t="0" r="0" b="0"/>
          <a:pathLst>
            <a:path>
              <a:moveTo>
                <a:pt x="0" y="0"/>
              </a:moveTo>
              <a:lnTo>
                <a:pt x="0" y="433189"/>
              </a:lnTo>
              <a:lnTo>
                <a:pt x="141257" y="43318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E5C49580-11AC-45D1-8CF4-5E20E1CB8248}" type="sibTrans" cxnId="{C207602A-8190-43B5-92F4-9028D2A98671}">
      <dgm:prSet/>
      <dgm:spPr/>
      <dgm:t>
        <a:bodyPr/>
        <a:lstStyle/>
        <a:p>
          <a:endParaRPr lang="en-ZA" sz="4000"/>
        </a:p>
      </dgm:t>
    </dgm:pt>
    <dgm:pt modelId="{2F3C25B9-8462-4F64-96C0-DBCE19B8A7D2}">
      <dgm:prSet custT="1"/>
      <dgm:spPr>
        <a:xfrm>
          <a:off x="7981537" y="3341190"/>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Transformation barometer</a:t>
          </a:r>
        </a:p>
      </dgm:t>
    </dgm:pt>
    <dgm:pt modelId="{10577282-46F0-4334-9BF8-6C4237224B60}" type="parTrans" cxnId="{6A912B09-575A-44A0-A797-1E99CB32F48E}">
      <dgm:prSet/>
      <dgm:spPr>
        <a:xfrm>
          <a:off x="7840279" y="2474810"/>
          <a:ext cx="141257" cy="1101809"/>
        </a:xfrm>
        <a:custGeom>
          <a:avLst/>
          <a:gdLst/>
          <a:ahLst/>
          <a:cxnLst/>
          <a:rect l="0" t="0" r="0" b="0"/>
          <a:pathLst>
            <a:path>
              <a:moveTo>
                <a:pt x="0" y="0"/>
              </a:moveTo>
              <a:lnTo>
                <a:pt x="0" y="1101809"/>
              </a:lnTo>
              <a:lnTo>
                <a:pt x="141257" y="110180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14FE2CD4-6C33-41BA-9CB1-5AB56ABFE910}" type="sibTrans" cxnId="{6A912B09-575A-44A0-A797-1E99CB32F48E}">
      <dgm:prSet/>
      <dgm:spPr/>
      <dgm:t>
        <a:bodyPr/>
        <a:lstStyle/>
        <a:p>
          <a:endParaRPr lang="en-ZA" sz="4000"/>
        </a:p>
      </dgm:t>
    </dgm:pt>
    <dgm:pt modelId="{40473800-D08C-47C6-B8F4-2CBA6520FF6F}">
      <dgm:prSet custT="1"/>
      <dgm:spPr>
        <a:xfrm>
          <a:off x="7981537" y="4009809"/>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Eminent Persons Group</a:t>
          </a:r>
        </a:p>
      </dgm:t>
    </dgm:pt>
    <dgm:pt modelId="{96BD75F4-19C3-46A1-9465-02F0A8AC3725}" type="parTrans" cxnId="{5EC9492A-A34C-45A9-983C-1B3BBDBAAE49}">
      <dgm:prSet/>
      <dgm:spPr>
        <a:xfrm>
          <a:off x="7840279" y="2474810"/>
          <a:ext cx="141257" cy="1770428"/>
        </a:xfrm>
        <a:custGeom>
          <a:avLst/>
          <a:gdLst/>
          <a:ahLst/>
          <a:cxnLst/>
          <a:rect l="0" t="0" r="0" b="0"/>
          <a:pathLst>
            <a:path>
              <a:moveTo>
                <a:pt x="0" y="0"/>
              </a:moveTo>
              <a:lnTo>
                <a:pt x="0" y="1770428"/>
              </a:lnTo>
              <a:lnTo>
                <a:pt x="141257" y="177042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16E3F116-5E14-4F5E-B2A7-32B2C89A65DB}" type="sibTrans" cxnId="{5EC9492A-A34C-45A9-983C-1B3BBDBAAE49}">
      <dgm:prSet/>
      <dgm:spPr/>
      <dgm:t>
        <a:bodyPr/>
        <a:lstStyle/>
        <a:p>
          <a:endParaRPr lang="en-ZA" sz="4000"/>
        </a:p>
      </dgm:t>
    </dgm:pt>
    <dgm:pt modelId="{62148A73-520C-4ACB-A40B-7E6E8E64C326}">
      <dgm:prSet custT="1"/>
      <dgm:spPr>
        <a:xfrm>
          <a:off x="8885585" y="2003951"/>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International Relations</a:t>
          </a:r>
        </a:p>
      </dgm:t>
    </dgm:pt>
    <dgm:pt modelId="{3FE98F56-4471-4220-BE99-77D1CD755413}" type="parTrans" cxnId="{DAC63EBD-A3DF-494B-ADF4-F4D4685723B7}">
      <dgm:prSet/>
      <dgm:spPr>
        <a:xfrm>
          <a:off x="6625464" y="1806191"/>
          <a:ext cx="2730979" cy="197760"/>
        </a:xfrm>
        <a:custGeom>
          <a:avLst/>
          <a:gdLst/>
          <a:ahLst/>
          <a:cxnLst/>
          <a:rect l="0" t="0" r="0" b="0"/>
          <a:pathLst>
            <a:path>
              <a:moveTo>
                <a:pt x="0" y="0"/>
              </a:moveTo>
              <a:lnTo>
                <a:pt x="0" y="98880"/>
              </a:lnTo>
              <a:lnTo>
                <a:pt x="2730979" y="98880"/>
              </a:lnTo>
              <a:lnTo>
                <a:pt x="2730979" y="19776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ZA" sz="4000"/>
        </a:p>
      </dgm:t>
    </dgm:pt>
    <dgm:pt modelId="{5F4C7E67-1F78-48F4-B266-1625C6D942F2}" type="sibTrans" cxnId="{DAC63EBD-A3DF-494B-ADF4-F4D4685723B7}">
      <dgm:prSet/>
      <dgm:spPr/>
      <dgm:t>
        <a:bodyPr/>
        <a:lstStyle/>
        <a:p>
          <a:endParaRPr lang="en-ZA" sz="4000"/>
        </a:p>
      </dgm:t>
    </dgm:pt>
    <dgm:pt modelId="{ECE5E407-6DE9-481C-ABEB-2F9ECDC621E5}">
      <dgm:prSet custT="1"/>
      <dgm:spPr>
        <a:xfrm>
          <a:off x="9121015" y="2672571"/>
          <a:ext cx="941717" cy="650241"/>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African Union Sports Council Sport Development Region Five</a:t>
          </a:r>
        </a:p>
      </dgm:t>
    </dgm:pt>
    <dgm:pt modelId="{57C145F2-5BA8-46A2-8A8B-9E761E03CB67}" type="parTrans" cxnId="{7EEB96FC-F1A8-40DC-B563-4769D468044D}">
      <dgm:prSet/>
      <dgm:spPr>
        <a:xfrm>
          <a:off x="8979757" y="2474810"/>
          <a:ext cx="141257" cy="522881"/>
        </a:xfrm>
        <a:custGeom>
          <a:avLst/>
          <a:gdLst/>
          <a:ahLst/>
          <a:cxnLst/>
          <a:rect l="0" t="0" r="0" b="0"/>
          <a:pathLst>
            <a:path>
              <a:moveTo>
                <a:pt x="0" y="0"/>
              </a:moveTo>
              <a:lnTo>
                <a:pt x="0" y="522881"/>
              </a:lnTo>
              <a:lnTo>
                <a:pt x="141257" y="52288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746E6713-2162-4BF3-A9A0-5F6315228034}" type="sibTrans" cxnId="{7EEB96FC-F1A8-40DC-B563-4769D468044D}">
      <dgm:prSet/>
      <dgm:spPr/>
      <dgm:t>
        <a:bodyPr/>
        <a:lstStyle/>
        <a:p>
          <a:endParaRPr lang="en-ZA" sz="4000"/>
        </a:p>
      </dgm:t>
    </dgm:pt>
    <dgm:pt modelId="{328D1C6F-D233-4059-9436-5FF94C1ECFE5}">
      <dgm:prSet custT="1"/>
      <dgm:spPr>
        <a:xfrm>
          <a:off x="9121015" y="4189192"/>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Status reports detailing multilateral engagements</a:t>
          </a:r>
        </a:p>
      </dgm:t>
    </dgm:pt>
    <dgm:pt modelId="{D82FAAEC-06A4-4D94-AF69-357E61BF3FB0}" type="parTrans" cxnId="{3E7E2E7C-3CFB-44EE-B994-87B8B7F0E149}">
      <dgm:prSet/>
      <dgm:spPr>
        <a:xfrm>
          <a:off x="8979757" y="2474810"/>
          <a:ext cx="141257" cy="1949811"/>
        </a:xfrm>
        <a:custGeom>
          <a:avLst/>
          <a:gdLst/>
          <a:ahLst/>
          <a:cxnLst/>
          <a:rect l="0" t="0" r="0" b="0"/>
          <a:pathLst>
            <a:path>
              <a:moveTo>
                <a:pt x="0" y="0"/>
              </a:moveTo>
              <a:lnTo>
                <a:pt x="0" y="1949811"/>
              </a:lnTo>
              <a:lnTo>
                <a:pt x="141257" y="194981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15FCFD03-AC37-4796-B676-102140A13F9A}" type="sibTrans" cxnId="{3E7E2E7C-3CFB-44EE-B994-87B8B7F0E149}">
      <dgm:prSet/>
      <dgm:spPr/>
      <dgm:t>
        <a:bodyPr/>
        <a:lstStyle/>
        <a:p>
          <a:endParaRPr lang="en-ZA" sz="4000"/>
        </a:p>
      </dgm:t>
    </dgm:pt>
    <dgm:pt modelId="{B5A24559-36D7-4DED-9233-FDAE1C7F6614}">
      <dgm:prSet phldrT="[Text]" custT="1"/>
      <dgm:spPr>
        <a:xfrm>
          <a:off x="6154606" y="1335332"/>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Sport Support</a:t>
          </a:r>
        </a:p>
      </dgm:t>
    </dgm:pt>
    <dgm:pt modelId="{54E11FE5-AD71-4EE8-93C6-A2ACF8211605}" type="parTrans" cxnId="{8A53422F-7372-40A7-AD8A-F8054C74A1AC}">
      <dgm:prSet/>
      <dgm:spPr/>
      <dgm:t>
        <a:bodyPr/>
        <a:lstStyle/>
        <a:p>
          <a:endParaRPr lang="en-ZA" sz="4000"/>
        </a:p>
      </dgm:t>
    </dgm:pt>
    <dgm:pt modelId="{75273B2F-C676-4428-9A2F-2B0D28288309}" type="sibTrans" cxnId="{8A53422F-7372-40A7-AD8A-F8054C74A1AC}">
      <dgm:prSet/>
      <dgm:spPr/>
      <dgm:t>
        <a:bodyPr/>
        <a:lstStyle/>
        <a:p>
          <a:endParaRPr lang="en-ZA" sz="4000"/>
        </a:p>
      </dgm:t>
    </dgm:pt>
    <dgm:pt modelId="{0A9D1561-8534-4069-B5BE-BA596B08B395}">
      <dgm:prSet custT="1"/>
      <dgm:spPr>
        <a:xfrm>
          <a:off x="9121015" y="3520573"/>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Bilateral engagements</a:t>
          </a:r>
        </a:p>
      </dgm:t>
    </dgm:pt>
    <dgm:pt modelId="{5811A566-7174-41C0-B448-E1469F903B24}" type="parTrans" cxnId="{5D14C7E0-6B61-43B3-83EF-64BF88BC2B9B}">
      <dgm:prSet/>
      <dgm:spPr>
        <a:xfrm>
          <a:off x="8979757" y="2474810"/>
          <a:ext cx="141257" cy="1281192"/>
        </a:xfrm>
        <a:custGeom>
          <a:avLst/>
          <a:gdLst/>
          <a:ahLst/>
          <a:cxnLst/>
          <a:rect l="0" t="0" r="0" b="0"/>
          <a:pathLst>
            <a:path>
              <a:moveTo>
                <a:pt x="0" y="0"/>
              </a:moveTo>
              <a:lnTo>
                <a:pt x="0" y="1281192"/>
              </a:lnTo>
              <a:lnTo>
                <a:pt x="141257" y="128119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4000"/>
        </a:p>
      </dgm:t>
    </dgm:pt>
    <dgm:pt modelId="{081FCB6E-79A6-4727-BA84-F0794007822F}" type="sibTrans" cxnId="{5D14C7E0-6B61-43B3-83EF-64BF88BC2B9B}">
      <dgm:prSet/>
      <dgm:spPr/>
      <dgm:t>
        <a:bodyPr/>
        <a:lstStyle/>
        <a:p>
          <a:endParaRPr lang="en-ZA" sz="4000"/>
        </a:p>
      </dgm:t>
    </dgm:pt>
    <dgm:pt modelId="{B13B5FF6-AE4B-4128-99DC-5B9CBE2945C3}">
      <dgm:prSet custT="1"/>
      <dgm:spPr>
        <a:xfrm>
          <a:off x="7981537" y="4678428"/>
          <a:ext cx="941717" cy="47085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ZA" sz="1200">
              <a:solidFill>
                <a:sysClr val="window" lastClr="FFFFFF"/>
              </a:solidFill>
              <a:latin typeface="Calibri"/>
              <a:ea typeface="+mn-ea"/>
              <a:cs typeface="+mn-cs"/>
            </a:rPr>
            <a:t>EPG Audit Report</a:t>
          </a:r>
        </a:p>
      </dgm:t>
    </dgm:pt>
    <dgm:pt modelId="{CE5CF411-8466-4540-AFB7-F1938C2E6534}" type="parTrans" cxnId="{EA5C8B64-799A-4412-B339-5AFA36F84569}">
      <dgm:prSet/>
      <dgm:spPr>
        <a:xfrm>
          <a:off x="7840279" y="2474810"/>
          <a:ext cx="141257" cy="2439047"/>
        </a:xfrm>
        <a:custGeom>
          <a:avLst/>
          <a:gdLst/>
          <a:ahLst/>
          <a:cxnLst/>
          <a:rect l="0" t="0" r="0" b="0"/>
          <a:pathLst>
            <a:path>
              <a:moveTo>
                <a:pt x="0" y="0"/>
              </a:moveTo>
              <a:lnTo>
                <a:pt x="0" y="2439047"/>
              </a:lnTo>
              <a:lnTo>
                <a:pt x="141257" y="2439047"/>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ZA" sz="3600"/>
        </a:p>
      </dgm:t>
    </dgm:pt>
    <dgm:pt modelId="{7193D32D-DE05-4B87-80AE-CC1DB270F0F9}" type="sibTrans" cxnId="{EA5C8B64-799A-4412-B339-5AFA36F84569}">
      <dgm:prSet/>
      <dgm:spPr/>
      <dgm:t>
        <a:bodyPr/>
        <a:lstStyle/>
        <a:p>
          <a:endParaRPr lang="en-ZA" sz="3600"/>
        </a:p>
      </dgm:t>
    </dgm:pt>
    <dgm:pt modelId="{34857C4A-F302-4BDE-BC4E-DB5755206D5C}">
      <dgm:prSet custT="1"/>
      <dgm:spPr>
        <a:xfrm>
          <a:off x="6842059" y="2672571"/>
          <a:ext cx="941717" cy="47085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Calibri"/>
              <a:ea typeface="+mn-ea"/>
              <a:cs typeface="+mn-cs"/>
            </a:rPr>
            <a:t>Phil </a:t>
          </a:r>
          <a:r>
            <a:rPr lang="en-US" sz="1200" dirty="0" err="1">
              <a:solidFill>
                <a:sysClr val="window" lastClr="FFFFFF"/>
              </a:solidFill>
              <a:latin typeface="Calibri"/>
              <a:ea typeface="+mn-ea"/>
              <a:cs typeface="+mn-cs"/>
            </a:rPr>
            <a:t>Masinga</a:t>
          </a:r>
          <a:r>
            <a:rPr lang="en-US" sz="1200" dirty="0">
              <a:solidFill>
                <a:sysClr val="window" lastClr="FFFFFF"/>
              </a:solidFill>
              <a:latin typeface="Calibri"/>
              <a:ea typeface="+mn-ea"/>
              <a:cs typeface="+mn-cs"/>
            </a:rPr>
            <a:t> Training Programme</a:t>
          </a:r>
          <a:endParaRPr lang="en-ZA" sz="1200" dirty="0">
            <a:solidFill>
              <a:sysClr val="window" lastClr="FFFFFF"/>
            </a:solidFill>
            <a:latin typeface="Calibri"/>
            <a:ea typeface="+mn-ea"/>
            <a:cs typeface="+mn-cs"/>
          </a:endParaRPr>
        </a:p>
      </dgm:t>
    </dgm:pt>
    <dgm:pt modelId="{98CEC86A-D5BC-489F-AFB3-14D24792F991}" type="parTrans" cxnId="{C5875924-1063-44DD-81A8-3AB9E1766590}">
      <dgm:prSet/>
      <dgm:spPr/>
      <dgm:t>
        <a:bodyPr/>
        <a:lstStyle/>
        <a:p>
          <a:endParaRPr lang="en-ZA"/>
        </a:p>
      </dgm:t>
    </dgm:pt>
    <dgm:pt modelId="{FBD763F9-3901-4E9C-95A1-26A386BC5698}" type="sibTrans" cxnId="{C5875924-1063-44DD-81A8-3AB9E1766590}">
      <dgm:prSet/>
      <dgm:spPr/>
      <dgm:t>
        <a:bodyPr/>
        <a:lstStyle/>
        <a:p>
          <a:endParaRPr lang="en-ZA"/>
        </a:p>
      </dgm:t>
    </dgm:pt>
    <dgm:pt modelId="{89EB3F1E-5F80-49EB-BFDC-87C3DA89B961}">
      <dgm:prSet custT="1"/>
      <dgm:spPr>
        <a:xfrm>
          <a:off x="6842059" y="2672571"/>
          <a:ext cx="941717" cy="47085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Calibri"/>
              <a:ea typeface="+mn-ea"/>
              <a:cs typeface="+mn-cs"/>
            </a:rPr>
            <a:t>Train teachers as coaches</a:t>
          </a:r>
          <a:endParaRPr lang="en-ZA" sz="1200" dirty="0">
            <a:solidFill>
              <a:sysClr val="window" lastClr="FFFFFF"/>
            </a:solidFill>
            <a:latin typeface="Calibri"/>
            <a:ea typeface="+mn-ea"/>
            <a:cs typeface="+mn-cs"/>
          </a:endParaRPr>
        </a:p>
      </dgm:t>
    </dgm:pt>
    <dgm:pt modelId="{4E63B680-28AB-4A55-ABCC-59DCC3B63BF6}" type="parTrans" cxnId="{19C81413-7D8C-4B46-AE96-A8ECBD8B7C85}">
      <dgm:prSet/>
      <dgm:spPr/>
      <dgm:t>
        <a:bodyPr/>
        <a:lstStyle/>
        <a:p>
          <a:endParaRPr lang="en-ZA"/>
        </a:p>
      </dgm:t>
    </dgm:pt>
    <dgm:pt modelId="{A0B811C8-7010-42EE-9DCD-76A91AB670C5}" type="sibTrans" cxnId="{19C81413-7D8C-4B46-AE96-A8ECBD8B7C85}">
      <dgm:prSet/>
      <dgm:spPr/>
      <dgm:t>
        <a:bodyPr/>
        <a:lstStyle/>
        <a:p>
          <a:endParaRPr lang="en-ZA"/>
        </a:p>
      </dgm:t>
    </dgm:pt>
    <dgm:pt modelId="{E8ED9E5A-24AB-4F73-ADA7-FFD9C4F824A3}" type="pres">
      <dgm:prSet presAssocID="{645A7B85-5AE6-481E-A846-5C3F73E0DF01}" presName="hierChild1" presStyleCnt="0">
        <dgm:presLayoutVars>
          <dgm:orgChart val="1"/>
          <dgm:chPref val="1"/>
          <dgm:dir/>
          <dgm:animOne val="branch"/>
          <dgm:animLvl val="lvl"/>
          <dgm:resizeHandles/>
        </dgm:presLayoutVars>
      </dgm:prSet>
      <dgm:spPr/>
      <dgm:t>
        <a:bodyPr/>
        <a:lstStyle/>
        <a:p>
          <a:endParaRPr lang="en-ZA"/>
        </a:p>
      </dgm:t>
    </dgm:pt>
    <dgm:pt modelId="{6A67F715-F0A3-46F6-A564-F5AE9870B730}" type="pres">
      <dgm:prSet presAssocID="{B5A24559-36D7-4DED-9233-FDAE1C7F6614}" presName="hierRoot1" presStyleCnt="0">
        <dgm:presLayoutVars>
          <dgm:hierBranch val="init"/>
        </dgm:presLayoutVars>
      </dgm:prSet>
      <dgm:spPr/>
    </dgm:pt>
    <dgm:pt modelId="{8B0E7768-070F-4DAF-BD81-B75F0BBDA4A1}" type="pres">
      <dgm:prSet presAssocID="{B5A24559-36D7-4DED-9233-FDAE1C7F6614}" presName="rootComposite1" presStyleCnt="0"/>
      <dgm:spPr/>
    </dgm:pt>
    <dgm:pt modelId="{2AA3C2BA-DDC6-4566-A445-CED76A646718}" type="pres">
      <dgm:prSet presAssocID="{B5A24559-36D7-4DED-9233-FDAE1C7F6614}" presName="rootText1" presStyleLbl="node0" presStyleIdx="0" presStyleCnt="1">
        <dgm:presLayoutVars>
          <dgm:chPref val="3"/>
        </dgm:presLayoutVars>
      </dgm:prSet>
      <dgm:spPr/>
      <dgm:t>
        <a:bodyPr/>
        <a:lstStyle/>
        <a:p>
          <a:endParaRPr lang="en-ZA"/>
        </a:p>
      </dgm:t>
    </dgm:pt>
    <dgm:pt modelId="{086376D3-4C5B-4B64-8B5B-8FCEFD5AE172}" type="pres">
      <dgm:prSet presAssocID="{B5A24559-36D7-4DED-9233-FDAE1C7F6614}" presName="rootConnector1" presStyleLbl="node1" presStyleIdx="0" presStyleCnt="0"/>
      <dgm:spPr/>
      <dgm:t>
        <a:bodyPr/>
        <a:lstStyle/>
        <a:p>
          <a:endParaRPr lang="en-ZA"/>
        </a:p>
      </dgm:t>
    </dgm:pt>
    <dgm:pt modelId="{5F8465B6-3DA5-4108-A792-7B2265881704}" type="pres">
      <dgm:prSet presAssocID="{B5A24559-36D7-4DED-9233-FDAE1C7F6614}" presName="hierChild2" presStyleCnt="0"/>
      <dgm:spPr/>
    </dgm:pt>
    <dgm:pt modelId="{A131419D-9AAD-4CB9-BD3F-8B5E426A41AE}" type="pres">
      <dgm:prSet presAssocID="{391BAEB0-2997-4974-A026-25061A95A799}" presName="Name37" presStyleLbl="parChTrans1D2" presStyleIdx="0" presStyleCnt="3"/>
      <dgm:spPr/>
      <dgm:t>
        <a:bodyPr/>
        <a:lstStyle/>
        <a:p>
          <a:endParaRPr lang="en-ZA"/>
        </a:p>
      </dgm:t>
    </dgm:pt>
    <dgm:pt modelId="{85AAEC49-2193-4044-8FA0-AAE3249C991F}" type="pres">
      <dgm:prSet presAssocID="{9D1EBD2A-48E0-4709-ADA9-2A1FEE7359E7}" presName="hierRoot2" presStyleCnt="0">
        <dgm:presLayoutVars>
          <dgm:hierBranch val="init"/>
        </dgm:presLayoutVars>
      </dgm:prSet>
      <dgm:spPr/>
    </dgm:pt>
    <dgm:pt modelId="{D4B5A96B-D97D-4319-909E-69F431B09A1D}" type="pres">
      <dgm:prSet presAssocID="{9D1EBD2A-48E0-4709-ADA9-2A1FEE7359E7}" presName="rootComposite" presStyleCnt="0"/>
      <dgm:spPr/>
    </dgm:pt>
    <dgm:pt modelId="{EBCD8918-3B5A-478F-B06C-6F513444A7FF}" type="pres">
      <dgm:prSet presAssocID="{9D1EBD2A-48E0-4709-ADA9-2A1FEE7359E7}" presName="rootText" presStyleLbl="node2" presStyleIdx="0" presStyleCnt="3">
        <dgm:presLayoutVars>
          <dgm:chPref val="3"/>
        </dgm:presLayoutVars>
      </dgm:prSet>
      <dgm:spPr/>
      <dgm:t>
        <a:bodyPr/>
        <a:lstStyle/>
        <a:p>
          <a:endParaRPr lang="en-ZA"/>
        </a:p>
      </dgm:t>
    </dgm:pt>
    <dgm:pt modelId="{530EA0A5-B898-4AC1-9973-645BEDCDD95D}" type="pres">
      <dgm:prSet presAssocID="{9D1EBD2A-48E0-4709-ADA9-2A1FEE7359E7}" presName="rootConnector" presStyleLbl="node2" presStyleIdx="0" presStyleCnt="3"/>
      <dgm:spPr/>
      <dgm:t>
        <a:bodyPr/>
        <a:lstStyle/>
        <a:p>
          <a:endParaRPr lang="en-ZA"/>
        </a:p>
      </dgm:t>
    </dgm:pt>
    <dgm:pt modelId="{0416FE8A-7F3F-4B85-8E06-A518122B9091}" type="pres">
      <dgm:prSet presAssocID="{9D1EBD2A-48E0-4709-ADA9-2A1FEE7359E7}" presName="hierChild4" presStyleCnt="0"/>
      <dgm:spPr/>
    </dgm:pt>
    <dgm:pt modelId="{8BC938D8-3AAB-489D-8702-986B65949276}" type="pres">
      <dgm:prSet presAssocID="{D4CA1672-7C74-41C1-8C73-91B3633DF2A5}" presName="Name37" presStyleLbl="parChTrans1D3" presStyleIdx="0" presStyleCnt="10"/>
      <dgm:spPr/>
      <dgm:t>
        <a:bodyPr/>
        <a:lstStyle/>
        <a:p>
          <a:endParaRPr lang="en-ZA"/>
        </a:p>
      </dgm:t>
    </dgm:pt>
    <dgm:pt modelId="{D39CC42D-B335-46EC-AC46-ADDB5031B4C0}" type="pres">
      <dgm:prSet presAssocID="{ACDB9F4E-32CD-487B-87FF-0DEB61CD1C89}" presName="hierRoot2" presStyleCnt="0">
        <dgm:presLayoutVars>
          <dgm:hierBranch val="init"/>
        </dgm:presLayoutVars>
      </dgm:prSet>
      <dgm:spPr/>
    </dgm:pt>
    <dgm:pt modelId="{045A2724-1EE8-4886-9F61-00823BC2D960}" type="pres">
      <dgm:prSet presAssocID="{ACDB9F4E-32CD-487B-87FF-0DEB61CD1C89}" presName="rootComposite" presStyleCnt="0"/>
      <dgm:spPr/>
    </dgm:pt>
    <dgm:pt modelId="{72B61F7B-3641-4D90-8026-F7A489DDB4EC}" type="pres">
      <dgm:prSet presAssocID="{ACDB9F4E-32CD-487B-87FF-0DEB61CD1C89}" presName="rootText" presStyleLbl="node3" presStyleIdx="0" presStyleCnt="10" custScaleY="116979">
        <dgm:presLayoutVars>
          <dgm:chPref val="3"/>
        </dgm:presLayoutVars>
      </dgm:prSet>
      <dgm:spPr/>
      <dgm:t>
        <a:bodyPr/>
        <a:lstStyle/>
        <a:p>
          <a:endParaRPr lang="en-ZA"/>
        </a:p>
      </dgm:t>
    </dgm:pt>
    <dgm:pt modelId="{1293EED9-C1F4-4767-9225-FC3AD85E3A03}" type="pres">
      <dgm:prSet presAssocID="{ACDB9F4E-32CD-487B-87FF-0DEB61CD1C89}" presName="rootConnector" presStyleLbl="node3" presStyleIdx="0" presStyleCnt="10"/>
      <dgm:spPr/>
      <dgm:t>
        <a:bodyPr/>
        <a:lstStyle/>
        <a:p>
          <a:endParaRPr lang="en-ZA"/>
        </a:p>
      </dgm:t>
    </dgm:pt>
    <dgm:pt modelId="{EDF1878B-F9C4-4BF7-913A-327A5EEB5229}" type="pres">
      <dgm:prSet presAssocID="{ACDB9F4E-32CD-487B-87FF-0DEB61CD1C89}" presName="hierChild4" presStyleCnt="0"/>
      <dgm:spPr/>
    </dgm:pt>
    <dgm:pt modelId="{685C7EE0-A772-4912-9BEA-6F1344EAB393}" type="pres">
      <dgm:prSet presAssocID="{1A8EB57F-28E6-499A-82B9-C0C3FD7B9F93}" presName="Name37" presStyleLbl="parChTrans1D4" presStyleIdx="0" presStyleCnt="6"/>
      <dgm:spPr>
        <a:custGeom>
          <a:avLst/>
          <a:gdLst/>
          <a:ahLst/>
          <a:cxnLst/>
          <a:rect l="0" t="0" r="0" b="0"/>
          <a:pathLst>
            <a:path>
              <a:moveTo>
                <a:pt x="2278955" y="0"/>
              </a:moveTo>
              <a:lnTo>
                <a:pt x="2278955" y="98880"/>
              </a:lnTo>
              <a:lnTo>
                <a:pt x="0" y="98880"/>
              </a:lnTo>
              <a:lnTo>
                <a:pt x="0" y="197760"/>
              </a:lnTo>
            </a:path>
          </a:pathLst>
        </a:custGeom>
      </dgm:spPr>
      <dgm:t>
        <a:bodyPr/>
        <a:lstStyle/>
        <a:p>
          <a:endParaRPr lang="en-ZA"/>
        </a:p>
      </dgm:t>
    </dgm:pt>
    <dgm:pt modelId="{CEEF68D8-CF9B-4B9F-8184-8923595ABC72}" type="pres">
      <dgm:prSet presAssocID="{2017DF85-EE86-4C47-A67B-BE1F06D5FEBE}" presName="hierRoot2" presStyleCnt="0">
        <dgm:presLayoutVars>
          <dgm:hierBranch val="init"/>
        </dgm:presLayoutVars>
      </dgm:prSet>
      <dgm:spPr/>
    </dgm:pt>
    <dgm:pt modelId="{E9A53E7C-F3D9-44E3-B607-A35C2F9DBF47}" type="pres">
      <dgm:prSet presAssocID="{2017DF85-EE86-4C47-A67B-BE1F06D5FEBE}" presName="rootComposite" presStyleCnt="0"/>
      <dgm:spPr/>
    </dgm:pt>
    <dgm:pt modelId="{CA0F65C1-6A79-4664-AFE1-9E924F22013C}" type="pres">
      <dgm:prSet presAssocID="{2017DF85-EE86-4C47-A67B-BE1F06D5FEBE}" presName="rootText" presStyleLbl="node4" presStyleIdx="0" presStyleCnt="6">
        <dgm:presLayoutVars>
          <dgm:chPref val="3"/>
        </dgm:presLayoutVars>
      </dgm:prSet>
      <dgm:spPr>
        <a:prstGeom prst="rect">
          <a:avLst/>
        </a:prstGeom>
      </dgm:spPr>
      <dgm:t>
        <a:bodyPr/>
        <a:lstStyle/>
        <a:p>
          <a:endParaRPr lang="en-ZA"/>
        </a:p>
      </dgm:t>
    </dgm:pt>
    <dgm:pt modelId="{5B7D8E36-ED3F-4A33-B9B4-EC04F6837379}" type="pres">
      <dgm:prSet presAssocID="{2017DF85-EE86-4C47-A67B-BE1F06D5FEBE}" presName="rootConnector" presStyleLbl="node4" presStyleIdx="0" presStyleCnt="6"/>
      <dgm:spPr/>
      <dgm:t>
        <a:bodyPr/>
        <a:lstStyle/>
        <a:p>
          <a:endParaRPr lang="en-ZA"/>
        </a:p>
      </dgm:t>
    </dgm:pt>
    <dgm:pt modelId="{C1A219FA-C9DA-4F36-8BBF-20C0EA098AFB}" type="pres">
      <dgm:prSet presAssocID="{2017DF85-EE86-4C47-A67B-BE1F06D5FEBE}" presName="hierChild4" presStyleCnt="0"/>
      <dgm:spPr/>
    </dgm:pt>
    <dgm:pt modelId="{A426E712-2D99-43DC-93D8-804FF9AEF3C6}" type="pres">
      <dgm:prSet presAssocID="{2017DF85-EE86-4C47-A67B-BE1F06D5FEBE}" presName="hierChild5" presStyleCnt="0"/>
      <dgm:spPr/>
    </dgm:pt>
    <dgm:pt modelId="{919C37AC-DDD2-488B-AC10-B114FEB16BC0}" type="pres">
      <dgm:prSet presAssocID="{3FEB81D3-E7AA-42B8-825E-66CAD553BE59}" presName="Name37" presStyleLbl="parChTrans1D4" presStyleIdx="1" presStyleCnt="6"/>
      <dgm:spPr>
        <a:custGeom>
          <a:avLst/>
          <a:gdLst/>
          <a:ahLst/>
          <a:cxnLst/>
          <a:rect l="0" t="0" r="0" b="0"/>
          <a:pathLst>
            <a:path>
              <a:moveTo>
                <a:pt x="1139477" y="0"/>
              </a:moveTo>
              <a:lnTo>
                <a:pt x="1139477" y="98880"/>
              </a:lnTo>
              <a:lnTo>
                <a:pt x="0" y="98880"/>
              </a:lnTo>
              <a:lnTo>
                <a:pt x="0" y="197760"/>
              </a:lnTo>
            </a:path>
          </a:pathLst>
        </a:custGeom>
      </dgm:spPr>
      <dgm:t>
        <a:bodyPr/>
        <a:lstStyle/>
        <a:p>
          <a:endParaRPr lang="en-ZA"/>
        </a:p>
      </dgm:t>
    </dgm:pt>
    <dgm:pt modelId="{A91EA286-630A-4418-BD6D-9DC5EFC60FA6}" type="pres">
      <dgm:prSet presAssocID="{3357F103-CB2E-4D50-9E2B-60447BA456BF}" presName="hierRoot2" presStyleCnt="0">
        <dgm:presLayoutVars>
          <dgm:hierBranch val="init"/>
        </dgm:presLayoutVars>
      </dgm:prSet>
      <dgm:spPr/>
    </dgm:pt>
    <dgm:pt modelId="{D0A27446-99EF-4AC1-ABC0-C5277254A6C8}" type="pres">
      <dgm:prSet presAssocID="{3357F103-CB2E-4D50-9E2B-60447BA456BF}" presName="rootComposite" presStyleCnt="0"/>
      <dgm:spPr/>
    </dgm:pt>
    <dgm:pt modelId="{86D84CC9-5F25-4E16-A8D7-471C301870A7}" type="pres">
      <dgm:prSet presAssocID="{3357F103-CB2E-4D50-9E2B-60447BA456BF}" presName="rootText" presStyleLbl="node4" presStyleIdx="1" presStyleCnt="6">
        <dgm:presLayoutVars>
          <dgm:chPref val="3"/>
        </dgm:presLayoutVars>
      </dgm:prSet>
      <dgm:spPr>
        <a:prstGeom prst="rect">
          <a:avLst/>
        </a:prstGeom>
      </dgm:spPr>
      <dgm:t>
        <a:bodyPr/>
        <a:lstStyle/>
        <a:p>
          <a:endParaRPr lang="en-ZA"/>
        </a:p>
      </dgm:t>
    </dgm:pt>
    <dgm:pt modelId="{237E426C-9EE1-4245-BB24-385D6962F072}" type="pres">
      <dgm:prSet presAssocID="{3357F103-CB2E-4D50-9E2B-60447BA456BF}" presName="rootConnector" presStyleLbl="node4" presStyleIdx="1" presStyleCnt="6"/>
      <dgm:spPr/>
      <dgm:t>
        <a:bodyPr/>
        <a:lstStyle/>
        <a:p>
          <a:endParaRPr lang="en-ZA"/>
        </a:p>
      </dgm:t>
    </dgm:pt>
    <dgm:pt modelId="{4D22DCD4-D57C-48B4-BFA9-05FC98E53D00}" type="pres">
      <dgm:prSet presAssocID="{3357F103-CB2E-4D50-9E2B-60447BA456BF}" presName="hierChild4" presStyleCnt="0"/>
      <dgm:spPr/>
    </dgm:pt>
    <dgm:pt modelId="{75FC5C58-CA76-44AC-AFDD-3D129F85EC27}" type="pres">
      <dgm:prSet presAssocID="{3357F103-CB2E-4D50-9E2B-60447BA456BF}" presName="hierChild5" presStyleCnt="0"/>
      <dgm:spPr/>
    </dgm:pt>
    <dgm:pt modelId="{E1F92F8A-EC0C-4C2B-83E2-17EA20D26370}" type="pres">
      <dgm:prSet presAssocID="{D48D7E06-7BC7-4D7D-A275-4E0A380DD45D}" presName="Name37" presStyleLbl="parChTrans1D4" presStyleIdx="2" presStyleCnt="6"/>
      <dgm:spPr>
        <a:custGeom>
          <a:avLst/>
          <a:gdLst/>
          <a:ahLst/>
          <a:cxnLst/>
          <a:rect l="0" t="0" r="0" b="0"/>
          <a:pathLst>
            <a:path>
              <a:moveTo>
                <a:pt x="45720" y="0"/>
              </a:moveTo>
              <a:lnTo>
                <a:pt x="45720" y="197760"/>
              </a:lnTo>
            </a:path>
          </a:pathLst>
        </a:custGeom>
      </dgm:spPr>
      <dgm:t>
        <a:bodyPr/>
        <a:lstStyle/>
        <a:p>
          <a:endParaRPr lang="en-ZA"/>
        </a:p>
      </dgm:t>
    </dgm:pt>
    <dgm:pt modelId="{7385946A-F9FB-405B-9D43-DD6B762E2304}" type="pres">
      <dgm:prSet presAssocID="{D2629844-B940-47EA-BD2D-4EEB44D77BF6}" presName="hierRoot2" presStyleCnt="0">
        <dgm:presLayoutVars>
          <dgm:hierBranch val="init"/>
        </dgm:presLayoutVars>
      </dgm:prSet>
      <dgm:spPr/>
    </dgm:pt>
    <dgm:pt modelId="{F7CAD49E-97E7-4B27-B4F5-E60588B108C0}" type="pres">
      <dgm:prSet presAssocID="{D2629844-B940-47EA-BD2D-4EEB44D77BF6}" presName="rootComposite" presStyleCnt="0"/>
      <dgm:spPr/>
    </dgm:pt>
    <dgm:pt modelId="{078A0C84-D90F-412B-B08A-82F9557957CE}" type="pres">
      <dgm:prSet presAssocID="{D2629844-B940-47EA-BD2D-4EEB44D77BF6}" presName="rootText" presStyleLbl="node4" presStyleIdx="2" presStyleCnt="6">
        <dgm:presLayoutVars>
          <dgm:chPref val="3"/>
        </dgm:presLayoutVars>
      </dgm:prSet>
      <dgm:spPr>
        <a:prstGeom prst="rect">
          <a:avLst/>
        </a:prstGeom>
      </dgm:spPr>
      <dgm:t>
        <a:bodyPr/>
        <a:lstStyle/>
        <a:p>
          <a:endParaRPr lang="en-ZA"/>
        </a:p>
      </dgm:t>
    </dgm:pt>
    <dgm:pt modelId="{A2DA58E3-3F0C-48EB-A8EF-9B87DAB151F8}" type="pres">
      <dgm:prSet presAssocID="{D2629844-B940-47EA-BD2D-4EEB44D77BF6}" presName="rootConnector" presStyleLbl="node4" presStyleIdx="2" presStyleCnt="6"/>
      <dgm:spPr/>
      <dgm:t>
        <a:bodyPr/>
        <a:lstStyle/>
        <a:p>
          <a:endParaRPr lang="en-ZA"/>
        </a:p>
      </dgm:t>
    </dgm:pt>
    <dgm:pt modelId="{93A1B376-F72D-4B2A-A9EB-103CA14CCB69}" type="pres">
      <dgm:prSet presAssocID="{D2629844-B940-47EA-BD2D-4EEB44D77BF6}" presName="hierChild4" presStyleCnt="0"/>
      <dgm:spPr/>
    </dgm:pt>
    <dgm:pt modelId="{AF198EF4-8D62-46F2-B3D1-F9984AFF8FF3}" type="pres">
      <dgm:prSet presAssocID="{D2629844-B940-47EA-BD2D-4EEB44D77BF6}" presName="hierChild5" presStyleCnt="0"/>
      <dgm:spPr/>
    </dgm:pt>
    <dgm:pt modelId="{054457C7-330E-442B-8701-781E38CE461E}" type="pres">
      <dgm:prSet presAssocID="{ACDB9F4E-32CD-487B-87FF-0DEB61CD1C89}" presName="hierChild5" presStyleCnt="0"/>
      <dgm:spPr/>
    </dgm:pt>
    <dgm:pt modelId="{DF5D1C88-92E9-436D-B537-8A00847F817D}" type="pres">
      <dgm:prSet presAssocID="{EE3C4079-3BD4-4A14-993C-5D79D93CE8C6}" presName="Name37" presStyleLbl="parChTrans1D3" presStyleIdx="1" presStyleCnt="10"/>
      <dgm:spPr/>
      <dgm:t>
        <a:bodyPr/>
        <a:lstStyle/>
        <a:p>
          <a:endParaRPr lang="en-ZA"/>
        </a:p>
      </dgm:t>
    </dgm:pt>
    <dgm:pt modelId="{F626D338-595F-4620-A19E-F220C30EA2D3}" type="pres">
      <dgm:prSet presAssocID="{ACF2479D-1D3E-453B-907C-1B1A9342CC8A}" presName="hierRoot2" presStyleCnt="0">
        <dgm:presLayoutVars>
          <dgm:hierBranch val="init"/>
        </dgm:presLayoutVars>
      </dgm:prSet>
      <dgm:spPr/>
    </dgm:pt>
    <dgm:pt modelId="{4D07DE81-2E1B-470A-8F23-B8FF7016B85A}" type="pres">
      <dgm:prSet presAssocID="{ACF2479D-1D3E-453B-907C-1B1A9342CC8A}" presName="rootComposite" presStyleCnt="0"/>
      <dgm:spPr/>
    </dgm:pt>
    <dgm:pt modelId="{4216AEF3-90FB-492E-948F-747B2BC42765}" type="pres">
      <dgm:prSet presAssocID="{ACF2479D-1D3E-453B-907C-1B1A9342CC8A}" presName="rootText" presStyleLbl="node3" presStyleIdx="1" presStyleCnt="10">
        <dgm:presLayoutVars>
          <dgm:chPref val="3"/>
        </dgm:presLayoutVars>
      </dgm:prSet>
      <dgm:spPr/>
      <dgm:t>
        <a:bodyPr/>
        <a:lstStyle/>
        <a:p>
          <a:endParaRPr lang="en-ZA"/>
        </a:p>
      </dgm:t>
    </dgm:pt>
    <dgm:pt modelId="{A6C8257C-257A-436F-99AC-5E70FCA52DDA}" type="pres">
      <dgm:prSet presAssocID="{ACF2479D-1D3E-453B-907C-1B1A9342CC8A}" presName="rootConnector" presStyleLbl="node3" presStyleIdx="1" presStyleCnt="10"/>
      <dgm:spPr/>
      <dgm:t>
        <a:bodyPr/>
        <a:lstStyle/>
        <a:p>
          <a:endParaRPr lang="en-ZA"/>
        </a:p>
      </dgm:t>
    </dgm:pt>
    <dgm:pt modelId="{4A084169-A082-45BF-925A-CB640BE8A64E}" type="pres">
      <dgm:prSet presAssocID="{ACF2479D-1D3E-453B-907C-1B1A9342CC8A}" presName="hierChild4" presStyleCnt="0"/>
      <dgm:spPr/>
    </dgm:pt>
    <dgm:pt modelId="{5B29B147-F1F0-46ED-83CE-C36C14D131B5}" type="pres">
      <dgm:prSet presAssocID="{ACF2479D-1D3E-453B-907C-1B1A9342CC8A}" presName="hierChild5" presStyleCnt="0"/>
      <dgm:spPr/>
    </dgm:pt>
    <dgm:pt modelId="{ADC392CA-3BD6-4C99-85B3-2A8ACFFDD3F0}" type="pres">
      <dgm:prSet presAssocID="{4B163DA0-9328-43E5-8635-BCFCE9E79C46}" presName="Name37" presStyleLbl="parChTrans1D3" presStyleIdx="2" presStyleCnt="10"/>
      <dgm:spPr/>
      <dgm:t>
        <a:bodyPr/>
        <a:lstStyle/>
        <a:p>
          <a:endParaRPr lang="en-ZA"/>
        </a:p>
      </dgm:t>
    </dgm:pt>
    <dgm:pt modelId="{85979308-947E-4207-A1D1-C152083A536E}" type="pres">
      <dgm:prSet presAssocID="{225ECD23-5C82-419D-B039-A59EA9E4DC92}" presName="hierRoot2" presStyleCnt="0">
        <dgm:presLayoutVars>
          <dgm:hierBranch val="init"/>
        </dgm:presLayoutVars>
      </dgm:prSet>
      <dgm:spPr/>
    </dgm:pt>
    <dgm:pt modelId="{58005915-8AD8-4BE3-8E32-C91EC6D7197C}" type="pres">
      <dgm:prSet presAssocID="{225ECD23-5C82-419D-B039-A59EA9E4DC92}" presName="rootComposite" presStyleCnt="0"/>
      <dgm:spPr/>
    </dgm:pt>
    <dgm:pt modelId="{FFFD761D-9B95-4B5A-94BD-63164903372D}" type="pres">
      <dgm:prSet presAssocID="{225ECD23-5C82-419D-B039-A59EA9E4DC92}" presName="rootText" presStyleLbl="node3" presStyleIdx="2" presStyleCnt="10" custScaleY="171949">
        <dgm:presLayoutVars>
          <dgm:chPref val="3"/>
        </dgm:presLayoutVars>
      </dgm:prSet>
      <dgm:spPr/>
      <dgm:t>
        <a:bodyPr/>
        <a:lstStyle/>
        <a:p>
          <a:endParaRPr lang="en-ZA"/>
        </a:p>
      </dgm:t>
    </dgm:pt>
    <dgm:pt modelId="{548F17D1-89D4-471B-AA43-BC6624D80C21}" type="pres">
      <dgm:prSet presAssocID="{225ECD23-5C82-419D-B039-A59EA9E4DC92}" presName="rootConnector" presStyleLbl="node3" presStyleIdx="2" presStyleCnt="10"/>
      <dgm:spPr/>
      <dgm:t>
        <a:bodyPr/>
        <a:lstStyle/>
        <a:p>
          <a:endParaRPr lang="en-ZA"/>
        </a:p>
      </dgm:t>
    </dgm:pt>
    <dgm:pt modelId="{4937D1F9-1B17-4D4A-9DAE-178255D3A444}" type="pres">
      <dgm:prSet presAssocID="{225ECD23-5C82-419D-B039-A59EA9E4DC92}" presName="hierChild4" presStyleCnt="0"/>
      <dgm:spPr/>
    </dgm:pt>
    <dgm:pt modelId="{D9517525-A732-4418-AF59-182C333DDD16}" type="pres">
      <dgm:prSet presAssocID="{08C34708-3EC5-4BFB-971F-81E19B1E9F12}" presName="Name37" presStyleLbl="parChTrans1D4" presStyleIdx="3" presStyleCnt="6"/>
      <dgm:spPr>
        <a:custGeom>
          <a:avLst/>
          <a:gdLst/>
          <a:ahLst/>
          <a:cxnLst/>
          <a:rect l="0" t="0" r="0" b="0"/>
          <a:pathLst>
            <a:path>
              <a:moveTo>
                <a:pt x="0" y="0"/>
              </a:moveTo>
              <a:lnTo>
                <a:pt x="0" y="98880"/>
              </a:lnTo>
              <a:lnTo>
                <a:pt x="3418433" y="98880"/>
              </a:lnTo>
              <a:lnTo>
                <a:pt x="3418433" y="197760"/>
              </a:lnTo>
            </a:path>
          </a:pathLst>
        </a:custGeom>
      </dgm:spPr>
      <dgm:t>
        <a:bodyPr/>
        <a:lstStyle/>
        <a:p>
          <a:endParaRPr lang="en-ZA"/>
        </a:p>
      </dgm:t>
    </dgm:pt>
    <dgm:pt modelId="{0FD483C9-5D6E-4081-A1D3-EF95446AB4B9}" type="pres">
      <dgm:prSet presAssocID="{3F2BF738-BBA5-4CC4-AAD4-62F9BCFF5C8D}" presName="hierRoot2" presStyleCnt="0">
        <dgm:presLayoutVars>
          <dgm:hierBranch val="init"/>
        </dgm:presLayoutVars>
      </dgm:prSet>
      <dgm:spPr/>
    </dgm:pt>
    <dgm:pt modelId="{C2FF29FF-1917-4B87-ADF8-142B80AF875D}" type="pres">
      <dgm:prSet presAssocID="{3F2BF738-BBA5-4CC4-AAD4-62F9BCFF5C8D}" presName="rootComposite" presStyleCnt="0"/>
      <dgm:spPr/>
    </dgm:pt>
    <dgm:pt modelId="{CD2B111D-7D4E-4D90-B396-D7CA019E895D}" type="pres">
      <dgm:prSet presAssocID="{3F2BF738-BBA5-4CC4-AAD4-62F9BCFF5C8D}" presName="rootText" presStyleLbl="node4" presStyleIdx="3" presStyleCnt="6">
        <dgm:presLayoutVars>
          <dgm:chPref val="3"/>
        </dgm:presLayoutVars>
      </dgm:prSet>
      <dgm:spPr>
        <a:prstGeom prst="rect">
          <a:avLst/>
        </a:prstGeom>
      </dgm:spPr>
      <dgm:t>
        <a:bodyPr/>
        <a:lstStyle/>
        <a:p>
          <a:endParaRPr lang="en-ZA"/>
        </a:p>
      </dgm:t>
    </dgm:pt>
    <dgm:pt modelId="{727B2EA2-B4CD-4F56-903A-376A4FA7A8FB}" type="pres">
      <dgm:prSet presAssocID="{3F2BF738-BBA5-4CC4-AAD4-62F9BCFF5C8D}" presName="rootConnector" presStyleLbl="node4" presStyleIdx="3" presStyleCnt="6"/>
      <dgm:spPr/>
      <dgm:t>
        <a:bodyPr/>
        <a:lstStyle/>
        <a:p>
          <a:endParaRPr lang="en-ZA"/>
        </a:p>
      </dgm:t>
    </dgm:pt>
    <dgm:pt modelId="{3AAB34CA-4BAD-4B28-A3D1-5824AEC62B74}" type="pres">
      <dgm:prSet presAssocID="{3F2BF738-BBA5-4CC4-AAD4-62F9BCFF5C8D}" presName="hierChild4" presStyleCnt="0"/>
      <dgm:spPr/>
    </dgm:pt>
    <dgm:pt modelId="{0DF66298-F880-4171-9AB3-A1FD95E34899}" type="pres">
      <dgm:prSet presAssocID="{98CEC86A-D5BC-489F-AFB3-14D24792F991}" presName="Name37" presStyleLbl="parChTrans1D4" presStyleIdx="4" presStyleCnt="6"/>
      <dgm:spPr/>
      <dgm:t>
        <a:bodyPr/>
        <a:lstStyle/>
        <a:p>
          <a:endParaRPr lang="en-ZA"/>
        </a:p>
      </dgm:t>
    </dgm:pt>
    <dgm:pt modelId="{518AEB7D-0CAB-4284-A7F0-66F22DDC6BE7}" type="pres">
      <dgm:prSet presAssocID="{34857C4A-F302-4BDE-BC4E-DB5755206D5C}" presName="hierRoot2" presStyleCnt="0">
        <dgm:presLayoutVars>
          <dgm:hierBranch val="init"/>
        </dgm:presLayoutVars>
      </dgm:prSet>
      <dgm:spPr/>
    </dgm:pt>
    <dgm:pt modelId="{FF7AEC80-815F-4256-854C-67B45EB65763}" type="pres">
      <dgm:prSet presAssocID="{34857C4A-F302-4BDE-BC4E-DB5755206D5C}" presName="rootComposite" presStyleCnt="0"/>
      <dgm:spPr/>
    </dgm:pt>
    <dgm:pt modelId="{300D01A3-E61C-468E-A647-F05ABCD0D11D}" type="pres">
      <dgm:prSet presAssocID="{34857C4A-F302-4BDE-BC4E-DB5755206D5C}" presName="rootText" presStyleLbl="node4" presStyleIdx="4" presStyleCnt="6">
        <dgm:presLayoutVars>
          <dgm:chPref val="3"/>
        </dgm:presLayoutVars>
      </dgm:prSet>
      <dgm:spPr/>
      <dgm:t>
        <a:bodyPr/>
        <a:lstStyle/>
        <a:p>
          <a:endParaRPr lang="en-ZA"/>
        </a:p>
      </dgm:t>
    </dgm:pt>
    <dgm:pt modelId="{88DF7DFA-47BC-4E71-813F-CCFFE0AF2802}" type="pres">
      <dgm:prSet presAssocID="{34857C4A-F302-4BDE-BC4E-DB5755206D5C}" presName="rootConnector" presStyleLbl="node4" presStyleIdx="4" presStyleCnt="6"/>
      <dgm:spPr/>
      <dgm:t>
        <a:bodyPr/>
        <a:lstStyle/>
        <a:p>
          <a:endParaRPr lang="en-ZA"/>
        </a:p>
      </dgm:t>
    </dgm:pt>
    <dgm:pt modelId="{B599AE22-A2E1-4292-AF96-D28A75FED97B}" type="pres">
      <dgm:prSet presAssocID="{34857C4A-F302-4BDE-BC4E-DB5755206D5C}" presName="hierChild4" presStyleCnt="0"/>
      <dgm:spPr/>
    </dgm:pt>
    <dgm:pt modelId="{D9D3157D-5DA2-492D-9490-13251EAD9960}" type="pres">
      <dgm:prSet presAssocID="{34857C4A-F302-4BDE-BC4E-DB5755206D5C}" presName="hierChild5" presStyleCnt="0"/>
      <dgm:spPr/>
    </dgm:pt>
    <dgm:pt modelId="{877AEF40-1290-4E3F-A139-06B0B339FF49}" type="pres">
      <dgm:prSet presAssocID="{4E63B680-28AB-4A55-ABCC-59DCC3B63BF6}" presName="Name37" presStyleLbl="parChTrans1D4" presStyleIdx="5" presStyleCnt="6"/>
      <dgm:spPr/>
      <dgm:t>
        <a:bodyPr/>
        <a:lstStyle/>
        <a:p>
          <a:endParaRPr lang="en-ZA"/>
        </a:p>
      </dgm:t>
    </dgm:pt>
    <dgm:pt modelId="{57AFC967-8732-412A-9518-F38847E395EA}" type="pres">
      <dgm:prSet presAssocID="{89EB3F1E-5F80-49EB-BFDC-87C3DA89B961}" presName="hierRoot2" presStyleCnt="0">
        <dgm:presLayoutVars>
          <dgm:hierBranch val="init"/>
        </dgm:presLayoutVars>
      </dgm:prSet>
      <dgm:spPr/>
    </dgm:pt>
    <dgm:pt modelId="{33B0BF0A-3C8A-4942-B298-530C19EB41E5}" type="pres">
      <dgm:prSet presAssocID="{89EB3F1E-5F80-49EB-BFDC-87C3DA89B961}" presName="rootComposite" presStyleCnt="0"/>
      <dgm:spPr/>
    </dgm:pt>
    <dgm:pt modelId="{E33AB015-9579-4C34-9378-2AE877CECBCD}" type="pres">
      <dgm:prSet presAssocID="{89EB3F1E-5F80-49EB-BFDC-87C3DA89B961}" presName="rootText" presStyleLbl="node4" presStyleIdx="5" presStyleCnt="6">
        <dgm:presLayoutVars>
          <dgm:chPref val="3"/>
        </dgm:presLayoutVars>
      </dgm:prSet>
      <dgm:spPr/>
      <dgm:t>
        <a:bodyPr/>
        <a:lstStyle/>
        <a:p>
          <a:endParaRPr lang="en-ZA"/>
        </a:p>
      </dgm:t>
    </dgm:pt>
    <dgm:pt modelId="{40CC2D51-0FF2-4031-AC63-3A6CD9C0FBDF}" type="pres">
      <dgm:prSet presAssocID="{89EB3F1E-5F80-49EB-BFDC-87C3DA89B961}" presName="rootConnector" presStyleLbl="node4" presStyleIdx="5" presStyleCnt="6"/>
      <dgm:spPr/>
      <dgm:t>
        <a:bodyPr/>
        <a:lstStyle/>
        <a:p>
          <a:endParaRPr lang="en-ZA"/>
        </a:p>
      </dgm:t>
    </dgm:pt>
    <dgm:pt modelId="{10DCB24E-84BA-48CD-830B-D1F57CEE810D}" type="pres">
      <dgm:prSet presAssocID="{89EB3F1E-5F80-49EB-BFDC-87C3DA89B961}" presName="hierChild4" presStyleCnt="0"/>
      <dgm:spPr/>
    </dgm:pt>
    <dgm:pt modelId="{298A901F-CAD1-4D68-B868-C5DBBDD6D2BB}" type="pres">
      <dgm:prSet presAssocID="{89EB3F1E-5F80-49EB-BFDC-87C3DA89B961}" presName="hierChild5" presStyleCnt="0"/>
      <dgm:spPr/>
    </dgm:pt>
    <dgm:pt modelId="{3A48F2BC-92B9-45BE-B916-6DB8B00C0053}" type="pres">
      <dgm:prSet presAssocID="{3F2BF738-BBA5-4CC4-AAD4-62F9BCFF5C8D}" presName="hierChild5" presStyleCnt="0"/>
      <dgm:spPr/>
    </dgm:pt>
    <dgm:pt modelId="{7327F972-BBB2-45B3-BE75-93748AB0DE5C}" type="pres">
      <dgm:prSet presAssocID="{225ECD23-5C82-419D-B039-A59EA9E4DC92}" presName="hierChild5" presStyleCnt="0"/>
      <dgm:spPr/>
    </dgm:pt>
    <dgm:pt modelId="{79774443-249B-4568-A1B6-4440DD05E3DC}" type="pres">
      <dgm:prSet presAssocID="{9D1EBD2A-48E0-4709-ADA9-2A1FEE7359E7}" presName="hierChild5" presStyleCnt="0"/>
      <dgm:spPr/>
    </dgm:pt>
    <dgm:pt modelId="{32713C0A-11BA-4551-8A75-165FC8A6A1E7}" type="pres">
      <dgm:prSet presAssocID="{8B8E22AB-8BD8-42F3-8D50-C293CAF064F5}" presName="Name37" presStyleLbl="parChTrans1D2" presStyleIdx="1" presStyleCnt="3"/>
      <dgm:spPr/>
      <dgm:t>
        <a:bodyPr/>
        <a:lstStyle/>
        <a:p>
          <a:endParaRPr lang="en-ZA"/>
        </a:p>
      </dgm:t>
    </dgm:pt>
    <dgm:pt modelId="{27960386-9D3E-4147-A802-EF3E7BB909E2}" type="pres">
      <dgm:prSet presAssocID="{5AC813F3-01DC-478F-AC0F-3893A9458610}" presName="hierRoot2" presStyleCnt="0">
        <dgm:presLayoutVars>
          <dgm:hierBranch val="init"/>
        </dgm:presLayoutVars>
      </dgm:prSet>
      <dgm:spPr/>
    </dgm:pt>
    <dgm:pt modelId="{B05A3343-0616-4998-AFAD-F7E931605A91}" type="pres">
      <dgm:prSet presAssocID="{5AC813F3-01DC-478F-AC0F-3893A9458610}" presName="rootComposite" presStyleCnt="0"/>
      <dgm:spPr/>
    </dgm:pt>
    <dgm:pt modelId="{FCC9B8FB-B1D5-4B27-8D9E-E6F66A931800}" type="pres">
      <dgm:prSet presAssocID="{5AC813F3-01DC-478F-AC0F-3893A9458610}" presName="rootText" presStyleLbl="node2" presStyleIdx="1" presStyleCnt="3">
        <dgm:presLayoutVars>
          <dgm:chPref val="3"/>
        </dgm:presLayoutVars>
      </dgm:prSet>
      <dgm:spPr/>
      <dgm:t>
        <a:bodyPr/>
        <a:lstStyle/>
        <a:p>
          <a:endParaRPr lang="en-ZA"/>
        </a:p>
      </dgm:t>
    </dgm:pt>
    <dgm:pt modelId="{45E545F8-966A-47FD-89A9-58F02124D222}" type="pres">
      <dgm:prSet presAssocID="{5AC813F3-01DC-478F-AC0F-3893A9458610}" presName="rootConnector" presStyleLbl="node2" presStyleIdx="1" presStyleCnt="3"/>
      <dgm:spPr/>
      <dgm:t>
        <a:bodyPr/>
        <a:lstStyle/>
        <a:p>
          <a:endParaRPr lang="en-ZA"/>
        </a:p>
      </dgm:t>
    </dgm:pt>
    <dgm:pt modelId="{12FF08B7-D9D8-4134-9961-2CE13242AA9B}" type="pres">
      <dgm:prSet presAssocID="{5AC813F3-01DC-478F-AC0F-3893A9458610}" presName="hierChild4" presStyleCnt="0"/>
      <dgm:spPr/>
    </dgm:pt>
    <dgm:pt modelId="{290B49FF-9396-4D57-B4AE-87242C0594AD}" type="pres">
      <dgm:prSet presAssocID="{B6F8BF8C-151F-4014-B60D-BCFAE65E14FB}" presName="Name37" presStyleLbl="parChTrans1D3" presStyleIdx="3" presStyleCnt="10"/>
      <dgm:spPr/>
      <dgm:t>
        <a:bodyPr/>
        <a:lstStyle/>
        <a:p>
          <a:endParaRPr lang="en-ZA"/>
        </a:p>
      </dgm:t>
    </dgm:pt>
    <dgm:pt modelId="{22DCE277-7DBD-474A-B471-BB2CFF1EF6BE}" type="pres">
      <dgm:prSet presAssocID="{77C0B671-36C5-466D-BFA8-7DD212E712A4}" presName="hierRoot2" presStyleCnt="0">
        <dgm:presLayoutVars>
          <dgm:hierBranch val="init"/>
        </dgm:presLayoutVars>
      </dgm:prSet>
      <dgm:spPr/>
    </dgm:pt>
    <dgm:pt modelId="{FD5E32DC-D9D2-406B-A02A-BF1F0B0C9FD4}" type="pres">
      <dgm:prSet presAssocID="{77C0B671-36C5-466D-BFA8-7DD212E712A4}" presName="rootComposite" presStyleCnt="0"/>
      <dgm:spPr/>
    </dgm:pt>
    <dgm:pt modelId="{442C6C3B-3FCF-4FF2-ABCE-5B1D05E6B3BE}" type="pres">
      <dgm:prSet presAssocID="{77C0B671-36C5-466D-BFA8-7DD212E712A4}" presName="rootText" presStyleLbl="node3" presStyleIdx="3" presStyleCnt="10">
        <dgm:presLayoutVars>
          <dgm:chPref val="3"/>
        </dgm:presLayoutVars>
      </dgm:prSet>
      <dgm:spPr/>
      <dgm:t>
        <a:bodyPr/>
        <a:lstStyle/>
        <a:p>
          <a:endParaRPr lang="en-ZA"/>
        </a:p>
      </dgm:t>
    </dgm:pt>
    <dgm:pt modelId="{294473F3-5B81-4DB2-836F-2E851660BE01}" type="pres">
      <dgm:prSet presAssocID="{77C0B671-36C5-466D-BFA8-7DD212E712A4}" presName="rootConnector" presStyleLbl="node3" presStyleIdx="3" presStyleCnt="10"/>
      <dgm:spPr/>
      <dgm:t>
        <a:bodyPr/>
        <a:lstStyle/>
        <a:p>
          <a:endParaRPr lang="en-ZA"/>
        </a:p>
      </dgm:t>
    </dgm:pt>
    <dgm:pt modelId="{554C197B-EA47-48D7-86E3-4BD001D5FCA7}" type="pres">
      <dgm:prSet presAssocID="{77C0B671-36C5-466D-BFA8-7DD212E712A4}" presName="hierChild4" presStyleCnt="0"/>
      <dgm:spPr/>
    </dgm:pt>
    <dgm:pt modelId="{27A366BA-286A-427A-A0C5-5A8A00E21361}" type="pres">
      <dgm:prSet presAssocID="{77C0B671-36C5-466D-BFA8-7DD212E712A4}" presName="hierChild5" presStyleCnt="0"/>
      <dgm:spPr/>
    </dgm:pt>
    <dgm:pt modelId="{D272ADF8-FF26-4157-909D-3DB4835C122A}" type="pres">
      <dgm:prSet presAssocID="{10577282-46F0-4334-9BF8-6C4237224B60}" presName="Name37" presStyleLbl="parChTrans1D3" presStyleIdx="4" presStyleCnt="10"/>
      <dgm:spPr/>
      <dgm:t>
        <a:bodyPr/>
        <a:lstStyle/>
        <a:p>
          <a:endParaRPr lang="en-ZA"/>
        </a:p>
      </dgm:t>
    </dgm:pt>
    <dgm:pt modelId="{9AA3E32E-D31B-4F48-A184-0264B7779B30}" type="pres">
      <dgm:prSet presAssocID="{2F3C25B9-8462-4F64-96C0-DBCE19B8A7D2}" presName="hierRoot2" presStyleCnt="0">
        <dgm:presLayoutVars>
          <dgm:hierBranch val="init"/>
        </dgm:presLayoutVars>
      </dgm:prSet>
      <dgm:spPr/>
    </dgm:pt>
    <dgm:pt modelId="{69D9591B-4103-49DF-A028-623E86D6830B}" type="pres">
      <dgm:prSet presAssocID="{2F3C25B9-8462-4F64-96C0-DBCE19B8A7D2}" presName="rootComposite" presStyleCnt="0"/>
      <dgm:spPr/>
    </dgm:pt>
    <dgm:pt modelId="{FCB892F9-DCC8-44B1-BEC1-8AC971E2903F}" type="pres">
      <dgm:prSet presAssocID="{2F3C25B9-8462-4F64-96C0-DBCE19B8A7D2}" presName="rootText" presStyleLbl="node3" presStyleIdx="4" presStyleCnt="10">
        <dgm:presLayoutVars>
          <dgm:chPref val="3"/>
        </dgm:presLayoutVars>
      </dgm:prSet>
      <dgm:spPr/>
      <dgm:t>
        <a:bodyPr/>
        <a:lstStyle/>
        <a:p>
          <a:endParaRPr lang="en-ZA"/>
        </a:p>
      </dgm:t>
    </dgm:pt>
    <dgm:pt modelId="{B4C315EF-AE49-4C63-89F8-990B1AED7604}" type="pres">
      <dgm:prSet presAssocID="{2F3C25B9-8462-4F64-96C0-DBCE19B8A7D2}" presName="rootConnector" presStyleLbl="node3" presStyleIdx="4" presStyleCnt="10"/>
      <dgm:spPr/>
      <dgm:t>
        <a:bodyPr/>
        <a:lstStyle/>
        <a:p>
          <a:endParaRPr lang="en-ZA"/>
        </a:p>
      </dgm:t>
    </dgm:pt>
    <dgm:pt modelId="{A37D40DD-6A18-45B3-9BAD-7147806B0B6A}" type="pres">
      <dgm:prSet presAssocID="{2F3C25B9-8462-4F64-96C0-DBCE19B8A7D2}" presName="hierChild4" presStyleCnt="0"/>
      <dgm:spPr/>
    </dgm:pt>
    <dgm:pt modelId="{03D6AB56-4957-43E9-B168-6B34CF7BA056}" type="pres">
      <dgm:prSet presAssocID="{2F3C25B9-8462-4F64-96C0-DBCE19B8A7D2}" presName="hierChild5" presStyleCnt="0"/>
      <dgm:spPr/>
    </dgm:pt>
    <dgm:pt modelId="{9DE56C02-B086-4B5F-9F4C-0734EB5CE694}" type="pres">
      <dgm:prSet presAssocID="{96BD75F4-19C3-46A1-9465-02F0A8AC3725}" presName="Name37" presStyleLbl="parChTrans1D3" presStyleIdx="5" presStyleCnt="10"/>
      <dgm:spPr/>
      <dgm:t>
        <a:bodyPr/>
        <a:lstStyle/>
        <a:p>
          <a:endParaRPr lang="en-ZA"/>
        </a:p>
      </dgm:t>
    </dgm:pt>
    <dgm:pt modelId="{5C28B42D-DE71-4D11-88B5-D50CA728E82A}" type="pres">
      <dgm:prSet presAssocID="{40473800-D08C-47C6-B8F4-2CBA6520FF6F}" presName="hierRoot2" presStyleCnt="0">
        <dgm:presLayoutVars>
          <dgm:hierBranch val="init"/>
        </dgm:presLayoutVars>
      </dgm:prSet>
      <dgm:spPr/>
    </dgm:pt>
    <dgm:pt modelId="{C246BC19-C7EE-4139-B374-DC00F6F8531E}" type="pres">
      <dgm:prSet presAssocID="{40473800-D08C-47C6-B8F4-2CBA6520FF6F}" presName="rootComposite" presStyleCnt="0"/>
      <dgm:spPr/>
    </dgm:pt>
    <dgm:pt modelId="{B9D4832A-BFB4-42C2-A9A9-D8EDC5FC37AF}" type="pres">
      <dgm:prSet presAssocID="{40473800-D08C-47C6-B8F4-2CBA6520FF6F}" presName="rootText" presStyleLbl="node3" presStyleIdx="5" presStyleCnt="10">
        <dgm:presLayoutVars>
          <dgm:chPref val="3"/>
        </dgm:presLayoutVars>
      </dgm:prSet>
      <dgm:spPr/>
      <dgm:t>
        <a:bodyPr/>
        <a:lstStyle/>
        <a:p>
          <a:endParaRPr lang="en-ZA"/>
        </a:p>
      </dgm:t>
    </dgm:pt>
    <dgm:pt modelId="{8640407E-76E3-4D0C-A6DA-64DF288E1D57}" type="pres">
      <dgm:prSet presAssocID="{40473800-D08C-47C6-B8F4-2CBA6520FF6F}" presName="rootConnector" presStyleLbl="node3" presStyleIdx="5" presStyleCnt="10"/>
      <dgm:spPr/>
      <dgm:t>
        <a:bodyPr/>
        <a:lstStyle/>
        <a:p>
          <a:endParaRPr lang="en-ZA"/>
        </a:p>
      </dgm:t>
    </dgm:pt>
    <dgm:pt modelId="{34139873-02C9-4F9D-AFAF-BDA07D149564}" type="pres">
      <dgm:prSet presAssocID="{40473800-D08C-47C6-B8F4-2CBA6520FF6F}" presName="hierChild4" presStyleCnt="0"/>
      <dgm:spPr/>
    </dgm:pt>
    <dgm:pt modelId="{3B81B2F5-A342-4D95-9396-DF4CA8E3E998}" type="pres">
      <dgm:prSet presAssocID="{40473800-D08C-47C6-B8F4-2CBA6520FF6F}" presName="hierChild5" presStyleCnt="0"/>
      <dgm:spPr/>
    </dgm:pt>
    <dgm:pt modelId="{CE95E34F-36B2-4A57-A120-8558FB99F6E1}" type="pres">
      <dgm:prSet presAssocID="{CE5CF411-8466-4540-AFB7-F1938C2E6534}" presName="Name37" presStyleLbl="parChTrans1D3" presStyleIdx="6" presStyleCnt="10"/>
      <dgm:spPr/>
      <dgm:t>
        <a:bodyPr/>
        <a:lstStyle/>
        <a:p>
          <a:endParaRPr lang="en-ZA"/>
        </a:p>
      </dgm:t>
    </dgm:pt>
    <dgm:pt modelId="{D6B318D2-9AFA-4BF8-8D3C-CDCD4AD120C9}" type="pres">
      <dgm:prSet presAssocID="{B13B5FF6-AE4B-4128-99DC-5B9CBE2945C3}" presName="hierRoot2" presStyleCnt="0">
        <dgm:presLayoutVars>
          <dgm:hierBranch val="init"/>
        </dgm:presLayoutVars>
      </dgm:prSet>
      <dgm:spPr/>
    </dgm:pt>
    <dgm:pt modelId="{38BE8CA0-FAD4-4EFE-A16F-256B30E68382}" type="pres">
      <dgm:prSet presAssocID="{B13B5FF6-AE4B-4128-99DC-5B9CBE2945C3}" presName="rootComposite" presStyleCnt="0"/>
      <dgm:spPr/>
    </dgm:pt>
    <dgm:pt modelId="{F4087466-D48E-4DAD-B8DF-6DE4C33616F6}" type="pres">
      <dgm:prSet presAssocID="{B13B5FF6-AE4B-4128-99DC-5B9CBE2945C3}" presName="rootText" presStyleLbl="node3" presStyleIdx="6" presStyleCnt="10">
        <dgm:presLayoutVars>
          <dgm:chPref val="3"/>
        </dgm:presLayoutVars>
      </dgm:prSet>
      <dgm:spPr/>
      <dgm:t>
        <a:bodyPr/>
        <a:lstStyle/>
        <a:p>
          <a:endParaRPr lang="en-ZA"/>
        </a:p>
      </dgm:t>
    </dgm:pt>
    <dgm:pt modelId="{5C4C4D91-E3DD-473B-A45D-D18D6EF11083}" type="pres">
      <dgm:prSet presAssocID="{B13B5FF6-AE4B-4128-99DC-5B9CBE2945C3}" presName="rootConnector" presStyleLbl="node3" presStyleIdx="6" presStyleCnt="10"/>
      <dgm:spPr/>
      <dgm:t>
        <a:bodyPr/>
        <a:lstStyle/>
        <a:p>
          <a:endParaRPr lang="en-ZA"/>
        </a:p>
      </dgm:t>
    </dgm:pt>
    <dgm:pt modelId="{1B38C956-83FE-4DAC-AFFF-8147779382CA}" type="pres">
      <dgm:prSet presAssocID="{B13B5FF6-AE4B-4128-99DC-5B9CBE2945C3}" presName="hierChild4" presStyleCnt="0"/>
      <dgm:spPr/>
    </dgm:pt>
    <dgm:pt modelId="{A2F5B57A-D84A-44FB-A92B-DDF10FEDA84C}" type="pres">
      <dgm:prSet presAssocID="{B13B5FF6-AE4B-4128-99DC-5B9CBE2945C3}" presName="hierChild5" presStyleCnt="0"/>
      <dgm:spPr/>
    </dgm:pt>
    <dgm:pt modelId="{F3CA18A9-F7AD-4189-87E8-D36630932FD9}" type="pres">
      <dgm:prSet presAssocID="{5AC813F3-01DC-478F-AC0F-3893A9458610}" presName="hierChild5" presStyleCnt="0"/>
      <dgm:spPr/>
    </dgm:pt>
    <dgm:pt modelId="{E6122C3E-548E-4FBA-AE96-09CF250C3EA6}" type="pres">
      <dgm:prSet presAssocID="{3FE98F56-4471-4220-BE99-77D1CD755413}" presName="Name37" presStyleLbl="parChTrans1D2" presStyleIdx="2" presStyleCnt="3"/>
      <dgm:spPr/>
      <dgm:t>
        <a:bodyPr/>
        <a:lstStyle/>
        <a:p>
          <a:endParaRPr lang="en-ZA"/>
        </a:p>
      </dgm:t>
    </dgm:pt>
    <dgm:pt modelId="{FB38BDAF-5AF4-4F7C-A82C-776BF46C537E}" type="pres">
      <dgm:prSet presAssocID="{62148A73-520C-4ACB-A40B-7E6E8E64C326}" presName="hierRoot2" presStyleCnt="0">
        <dgm:presLayoutVars>
          <dgm:hierBranch val="init"/>
        </dgm:presLayoutVars>
      </dgm:prSet>
      <dgm:spPr/>
    </dgm:pt>
    <dgm:pt modelId="{6DE14782-63EE-4E74-956A-3D8978045EA4}" type="pres">
      <dgm:prSet presAssocID="{62148A73-520C-4ACB-A40B-7E6E8E64C326}" presName="rootComposite" presStyleCnt="0"/>
      <dgm:spPr/>
    </dgm:pt>
    <dgm:pt modelId="{5025FEED-1D72-4A57-8CAC-960B406F1C5B}" type="pres">
      <dgm:prSet presAssocID="{62148A73-520C-4ACB-A40B-7E6E8E64C326}" presName="rootText" presStyleLbl="node2" presStyleIdx="2" presStyleCnt="3">
        <dgm:presLayoutVars>
          <dgm:chPref val="3"/>
        </dgm:presLayoutVars>
      </dgm:prSet>
      <dgm:spPr/>
      <dgm:t>
        <a:bodyPr/>
        <a:lstStyle/>
        <a:p>
          <a:endParaRPr lang="en-ZA"/>
        </a:p>
      </dgm:t>
    </dgm:pt>
    <dgm:pt modelId="{8FB80CD1-12B1-4AF3-916C-9FCD7E9454A4}" type="pres">
      <dgm:prSet presAssocID="{62148A73-520C-4ACB-A40B-7E6E8E64C326}" presName="rootConnector" presStyleLbl="node2" presStyleIdx="2" presStyleCnt="3"/>
      <dgm:spPr/>
      <dgm:t>
        <a:bodyPr/>
        <a:lstStyle/>
        <a:p>
          <a:endParaRPr lang="en-ZA"/>
        </a:p>
      </dgm:t>
    </dgm:pt>
    <dgm:pt modelId="{BB105C2F-1571-4793-982F-04E1279B1486}" type="pres">
      <dgm:prSet presAssocID="{62148A73-520C-4ACB-A40B-7E6E8E64C326}" presName="hierChild4" presStyleCnt="0"/>
      <dgm:spPr/>
    </dgm:pt>
    <dgm:pt modelId="{FEA5155E-C31A-4D7D-B578-94A5347188B6}" type="pres">
      <dgm:prSet presAssocID="{57C145F2-5BA8-46A2-8A8B-9E761E03CB67}" presName="Name37" presStyleLbl="parChTrans1D3" presStyleIdx="7" presStyleCnt="10"/>
      <dgm:spPr/>
      <dgm:t>
        <a:bodyPr/>
        <a:lstStyle/>
        <a:p>
          <a:endParaRPr lang="en-ZA"/>
        </a:p>
      </dgm:t>
    </dgm:pt>
    <dgm:pt modelId="{688FFE92-B976-4EC3-B16D-154BADFE9835}" type="pres">
      <dgm:prSet presAssocID="{ECE5E407-6DE9-481C-ABEB-2F9ECDC621E5}" presName="hierRoot2" presStyleCnt="0">
        <dgm:presLayoutVars>
          <dgm:hierBranch val="init"/>
        </dgm:presLayoutVars>
      </dgm:prSet>
      <dgm:spPr/>
    </dgm:pt>
    <dgm:pt modelId="{043F198E-B6F0-4DB2-AB03-A7C4378CC526}" type="pres">
      <dgm:prSet presAssocID="{ECE5E407-6DE9-481C-ABEB-2F9ECDC621E5}" presName="rootComposite" presStyleCnt="0"/>
      <dgm:spPr/>
    </dgm:pt>
    <dgm:pt modelId="{21C466F3-D351-4935-ACFD-74AC1B06279C}" type="pres">
      <dgm:prSet presAssocID="{ECE5E407-6DE9-481C-ABEB-2F9ECDC621E5}" presName="rootText" presStyleLbl="node3" presStyleIdx="7" presStyleCnt="10" custScaleY="138097">
        <dgm:presLayoutVars>
          <dgm:chPref val="3"/>
        </dgm:presLayoutVars>
      </dgm:prSet>
      <dgm:spPr/>
      <dgm:t>
        <a:bodyPr/>
        <a:lstStyle/>
        <a:p>
          <a:endParaRPr lang="en-ZA"/>
        </a:p>
      </dgm:t>
    </dgm:pt>
    <dgm:pt modelId="{450BE854-7DA9-4A10-8E2B-87FA47AFAA43}" type="pres">
      <dgm:prSet presAssocID="{ECE5E407-6DE9-481C-ABEB-2F9ECDC621E5}" presName="rootConnector" presStyleLbl="node3" presStyleIdx="7" presStyleCnt="10"/>
      <dgm:spPr/>
      <dgm:t>
        <a:bodyPr/>
        <a:lstStyle/>
        <a:p>
          <a:endParaRPr lang="en-ZA"/>
        </a:p>
      </dgm:t>
    </dgm:pt>
    <dgm:pt modelId="{F2898610-7534-4BA9-84B9-70F25676C90A}" type="pres">
      <dgm:prSet presAssocID="{ECE5E407-6DE9-481C-ABEB-2F9ECDC621E5}" presName="hierChild4" presStyleCnt="0"/>
      <dgm:spPr/>
    </dgm:pt>
    <dgm:pt modelId="{EB850858-8F43-4C13-BB0A-9ACD4A528799}" type="pres">
      <dgm:prSet presAssocID="{ECE5E407-6DE9-481C-ABEB-2F9ECDC621E5}" presName="hierChild5" presStyleCnt="0"/>
      <dgm:spPr/>
    </dgm:pt>
    <dgm:pt modelId="{3053AA77-2767-40F7-A63C-73437286A266}" type="pres">
      <dgm:prSet presAssocID="{5811A566-7174-41C0-B448-E1469F903B24}" presName="Name37" presStyleLbl="parChTrans1D3" presStyleIdx="8" presStyleCnt="10"/>
      <dgm:spPr/>
      <dgm:t>
        <a:bodyPr/>
        <a:lstStyle/>
        <a:p>
          <a:endParaRPr lang="en-ZA"/>
        </a:p>
      </dgm:t>
    </dgm:pt>
    <dgm:pt modelId="{EF9C291A-B72B-4791-847B-0CA18EE3305D}" type="pres">
      <dgm:prSet presAssocID="{0A9D1561-8534-4069-B5BE-BA596B08B395}" presName="hierRoot2" presStyleCnt="0">
        <dgm:presLayoutVars>
          <dgm:hierBranch val="init"/>
        </dgm:presLayoutVars>
      </dgm:prSet>
      <dgm:spPr/>
    </dgm:pt>
    <dgm:pt modelId="{79225E45-5F3A-44BD-888A-3D8C45662BB9}" type="pres">
      <dgm:prSet presAssocID="{0A9D1561-8534-4069-B5BE-BA596B08B395}" presName="rootComposite" presStyleCnt="0"/>
      <dgm:spPr/>
    </dgm:pt>
    <dgm:pt modelId="{5DD623C9-15F5-407D-A992-416F61AB33E1}" type="pres">
      <dgm:prSet presAssocID="{0A9D1561-8534-4069-B5BE-BA596B08B395}" presName="rootText" presStyleLbl="node3" presStyleIdx="8" presStyleCnt="10">
        <dgm:presLayoutVars>
          <dgm:chPref val="3"/>
        </dgm:presLayoutVars>
      </dgm:prSet>
      <dgm:spPr/>
      <dgm:t>
        <a:bodyPr/>
        <a:lstStyle/>
        <a:p>
          <a:endParaRPr lang="en-ZA"/>
        </a:p>
      </dgm:t>
    </dgm:pt>
    <dgm:pt modelId="{5A707187-8600-4E2B-A4B4-5E98BB5E5C29}" type="pres">
      <dgm:prSet presAssocID="{0A9D1561-8534-4069-B5BE-BA596B08B395}" presName="rootConnector" presStyleLbl="node3" presStyleIdx="8" presStyleCnt="10"/>
      <dgm:spPr/>
      <dgm:t>
        <a:bodyPr/>
        <a:lstStyle/>
        <a:p>
          <a:endParaRPr lang="en-ZA"/>
        </a:p>
      </dgm:t>
    </dgm:pt>
    <dgm:pt modelId="{A78BB7B6-6C3B-4535-90BC-D7C19BBA9698}" type="pres">
      <dgm:prSet presAssocID="{0A9D1561-8534-4069-B5BE-BA596B08B395}" presName="hierChild4" presStyleCnt="0"/>
      <dgm:spPr/>
    </dgm:pt>
    <dgm:pt modelId="{3B17C43A-8014-4086-B90A-23BF70ADB395}" type="pres">
      <dgm:prSet presAssocID="{0A9D1561-8534-4069-B5BE-BA596B08B395}" presName="hierChild5" presStyleCnt="0"/>
      <dgm:spPr/>
    </dgm:pt>
    <dgm:pt modelId="{8C73186D-BBD1-4F58-9656-B34F4B1414B7}" type="pres">
      <dgm:prSet presAssocID="{D82FAAEC-06A4-4D94-AF69-357E61BF3FB0}" presName="Name37" presStyleLbl="parChTrans1D3" presStyleIdx="9" presStyleCnt="10"/>
      <dgm:spPr/>
      <dgm:t>
        <a:bodyPr/>
        <a:lstStyle/>
        <a:p>
          <a:endParaRPr lang="en-ZA"/>
        </a:p>
      </dgm:t>
    </dgm:pt>
    <dgm:pt modelId="{D7DDD139-0F1D-49C9-ABF0-AF3AB0D9A3BF}" type="pres">
      <dgm:prSet presAssocID="{328D1C6F-D233-4059-9436-5FF94C1ECFE5}" presName="hierRoot2" presStyleCnt="0">
        <dgm:presLayoutVars>
          <dgm:hierBranch val="init"/>
        </dgm:presLayoutVars>
      </dgm:prSet>
      <dgm:spPr/>
    </dgm:pt>
    <dgm:pt modelId="{0D9412E9-1FCE-47CA-84F0-3440D6AD0321}" type="pres">
      <dgm:prSet presAssocID="{328D1C6F-D233-4059-9436-5FF94C1ECFE5}" presName="rootComposite" presStyleCnt="0"/>
      <dgm:spPr/>
    </dgm:pt>
    <dgm:pt modelId="{47E60690-060E-4464-B3F6-FF4827C3F6B9}" type="pres">
      <dgm:prSet presAssocID="{328D1C6F-D233-4059-9436-5FF94C1ECFE5}" presName="rootText" presStyleLbl="node3" presStyleIdx="9" presStyleCnt="10">
        <dgm:presLayoutVars>
          <dgm:chPref val="3"/>
        </dgm:presLayoutVars>
      </dgm:prSet>
      <dgm:spPr/>
      <dgm:t>
        <a:bodyPr/>
        <a:lstStyle/>
        <a:p>
          <a:endParaRPr lang="en-ZA"/>
        </a:p>
      </dgm:t>
    </dgm:pt>
    <dgm:pt modelId="{17211050-DCE2-431C-A449-6EB97FAF9A6E}" type="pres">
      <dgm:prSet presAssocID="{328D1C6F-D233-4059-9436-5FF94C1ECFE5}" presName="rootConnector" presStyleLbl="node3" presStyleIdx="9" presStyleCnt="10"/>
      <dgm:spPr/>
      <dgm:t>
        <a:bodyPr/>
        <a:lstStyle/>
        <a:p>
          <a:endParaRPr lang="en-ZA"/>
        </a:p>
      </dgm:t>
    </dgm:pt>
    <dgm:pt modelId="{1A587AF1-B812-4E0C-88EA-4CE65E49606B}" type="pres">
      <dgm:prSet presAssocID="{328D1C6F-D233-4059-9436-5FF94C1ECFE5}" presName="hierChild4" presStyleCnt="0"/>
      <dgm:spPr/>
    </dgm:pt>
    <dgm:pt modelId="{87FE716B-47F0-433B-859B-0A7756315784}" type="pres">
      <dgm:prSet presAssocID="{328D1C6F-D233-4059-9436-5FF94C1ECFE5}" presName="hierChild5" presStyleCnt="0"/>
      <dgm:spPr/>
    </dgm:pt>
    <dgm:pt modelId="{4A6F14BF-0EA0-4B95-BA64-3AB8CA9057D7}" type="pres">
      <dgm:prSet presAssocID="{62148A73-520C-4ACB-A40B-7E6E8E64C326}" presName="hierChild5" presStyleCnt="0"/>
      <dgm:spPr/>
    </dgm:pt>
    <dgm:pt modelId="{82326CFE-D6DF-4D62-BC89-3E6278789916}" type="pres">
      <dgm:prSet presAssocID="{B5A24559-36D7-4DED-9233-FDAE1C7F6614}" presName="hierChild3" presStyleCnt="0"/>
      <dgm:spPr/>
    </dgm:pt>
  </dgm:ptLst>
  <dgm:cxnLst>
    <dgm:cxn modelId="{6A912B09-575A-44A0-A797-1E99CB32F48E}" srcId="{5AC813F3-01DC-478F-AC0F-3893A9458610}" destId="{2F3C25B9-8462-4F64-96C0-DBCE19B8A7D2}" srcOrd="1" destOrd="0" parTransId="{10577282-46F0-4334-9BF8-6C4237224B60}" sibTransId="{14FE2CD4-6C33-41BA-9CB1-5AB56ABFE910}"/>
    <dgm:cxn modelId="{C4A3C0EA-2D71-468C-97AA-3CB8351A19C5}" type="presOf" srcId="{B6F8BF8C-151F-4014-B60D-BCFAE65E14FB}" destId="{290B49FF-9396-4D57-B4AE-87242C0594AD}" srcOrd="0" destOrd="0" presId="urn:microsoft.com/office/officeart/2005/8/layout/orgChart1"/>
    <dgm:cxn modelId="{1E997506-FC5B-483C-8B72-3E5E3A40858A}" type="presOf" srcId="{391BAEB0-2997-4974-A026-25061A95A799}" destId="{A131419D-9AAD-4CB9-BD3F-8B5E426A41AE}" srcOrd="0" destOrd="0" presId="urn:microsoft.com/office/officeart/2005/8/layout/orgChart1"/>
    <dgm:cxn modelId="{467E5F36-8882-46DE-9EE4-750CD16AD45E}" type="presOf" srcId="{77C0B671-36C5-466D-BFA8-7DD212E712A4}" destId="{294473F3-5B81-4DB2-836F-2E851660BE01}" srcOrd="1" destOrd="0" presId="urn:microsoft.com/office/officeart/2005/8/layout/orgChart1"/>
    <dgm:cxn modelId="{C207602A-8190-43B5-92F4-9028D2A98671}" srcId="{5AC813F3-01DC-478F-AC0F-3893A9458610}" destId="{77C0B671-36C5-466D-BFA8-7DD212E712A4}" srcOrd="0" destOrd="0" parTransId="{B6F8BF8C-151F-4014-B60D-BCFAE65E14FB}" sibTransId="{E5C49580-11AC-45D1-8CF4-5E20E1CB8248}"/>
    <dgm:cxn modelId="{B32F38CC-32AF-49E3-BB62-3777344A345D}" type="presOf" srcId="{D2629844-B940-47EA-BD2D-4EEB44D77BF6}" destId="{078A0C84-D90F-412B-B08A-82F9557957CE}" srcOrd="0" destOrd="0" presId="urn:microsoft.com/office/officeart/2005/8/layout/orgChart1"/>
    <dgm:cxn modelId="{CADF9D9A-DDA5-4A28-B631-03CEDAD9DE56}" type="presOf" srcId="{B5A24559-36D7-4DED-9233-FDAE1C7F6614}" destId="{086376D3-4C5B-4B64-8B5B-8FCEFD5AE172}" srcOrd="1" destOrd="0" presId="urn:microsoft.com/office/officeart/2005/8/layout/orgChart1"/>
    <dgm:cxn modelId="{17171229-2992-460D-BBE7-23E5A00D9EE5}" srcId="{9D1EBD2A-48E0-4709-ADA9-2A1FEE7359E7}" destId="{225ECD23-5C82-419D-B039-A59EA9E4DC92}" srcOrd="2" destOrd="0" parTransId="{4B163DA0-9328-43E5-8635-BCFCE9E79C46}" sibTransId="{40C41463-56DE-4B3B-A64C-F6F79742B9EA}"/>
    <dgm:cxn modelId="{A61134E0-F692-43CB-A3CC-7AAD56682D62}" srcId="{B5A24559-36D7-4DED-9233-FDAE1C7F6614}" destId="{9D1EBD2A-48E0-4709-ADA9-2A1FEE7359E7}" srcOrd="0" destOrd="0" parTransId="{391BAEB0-2997-4974-A026-25061A95A799}" sibTransId="{38502D48-36AE-45F3-A8AB-1507CF706590}"/>
    <dgm:cxn modelId="{D36DFC79-E921-496C-91E3-CDE39F985F88}" type="presOf" srcId="{D82FAAEC-06A4-4D94-AF69-357E61BF3FB0}" destId="{8C73186D-BBD1-4F58-9656-B34F4B1414B7}" srcOrd="0" destOrd="0" presId="urn:microsoft.com/office/officeart/2005/8/layout/orgChart1"/>
    <dgm:cxn modelId="{1C4A2312-C597-4615-90F7-500CBF592DAC}" type="presOf" srcId="{9D1EBD2A-48E0-4709-ADA9-2A1FEE7359E7}" destId="{EBCD8918-3B5A-478F-B06C-6F513444A7FF}" srcOrd="0" destOrd="0" presId="urn:microsoft.com/office/officeart/2005/8/layout/orgChart1"/>
    <dgm:cxn modelId="{CC84D438-EFAC-4345-A3F6-35549BC91EAD}" srcId="{ACDB9F4E-32CD-487B-87FF-0DEB61CD1C89}" destId="{2017DF85-EE86-4C47-A67B-BE1F06D5FEBE}" srcOrd="0" destOrd="0" parTransId="{1A8EB57F-28E6-499A-82B9-C0C3FD7B9F93}" sibTransId="{D849A082-9842-4402-85CC-0B661E7BCDBE}"/>
    <dgm:cxn modelId="{FD9234C4-691B-4175-817B-C886C24CE81F}" type="presOf" srcId="{77C0B671-36C5-466D-BFA8-7DD212E712A4}" destId="{442C6C3B-3FCF-4FF2-ABCE-5B1D05E6B3BE}" srcOrd="0" destOrd="0" presId="urn:microsoft.com/office/officeart/2005/8/layout/orgChart1"/>
    <dgm:cxn modelId="{A178E431-FC16-4543-991B-135EE53EAEFD}" srcId="{B5A24559-36D7-4DED-9233-FDAE1C7F6614}" destId="{5AC813F3-01DC-478F-AC0F-3893A9458610}" srcOrd="1" destOrd="0" parTransId="{8B8E22AB-8BD8-42F3-8D50-C293CAF064F5}" sibTransId="{33EE3F23-4D16-4438-B994-BB36DB064344}"/>
    <dgm:cxn modelId="{D5E9CDE1-5AFB-48E9-8FE6-7C6DCD6E7047}" type="presOf" srcId="{645A7B85-5AE6-481E-A846-5C3F73E0DF01}" destId="{E8ED9E5A-24AB-4F73-ADA7-FFD9C4F824A3}" srcOrd="0" destOrd="0" presId="urn:microsoft.com/office/officeart/2005/8/layout/orgChart1"/>
    <dgm:cxn modelId="{9257E64B-4B1F-478B-A7A2-9560874DC53A}" type="presOf" srcId="{89EB3F1E-5F80-49EB-BFDC-87C3DA89B961}" destId="{40CC2D51-0FF2-4031-AC63-3A6CD9C0FBDF}" srcOrd="1" destOrd="0" presId="urn:microsoft.com/office/officeart/2005/8/layout/orgChart1"/>
    <dgm:cxn modelId="{15B0DE70-FA49-414B-A38A-EB51140AECAA}" type="presOf" srcId="{89EB3F1E-5F80-49EB-BFDC-87C3DA89B961}" destId="{E33AB015-9579-4C34-9378-2AE877CECBCD}" srcOrd="0" destOrd="0" presId="urn:microsoft.com/office/officeart/2005/8/layout/orgChart1"/>
    <dgm:cxn modelId="{4F0856CA-6913-42B5-8D15-8C091ED74417}" srcId="{9D1EBD2A-48E0-4709-ADA9-2A1FEE7359E7}" destId="{ACDB9F4E-32CD-487B-87FF-0DEB61CD1C89}" srcOrd="0" destOrd="0" parTransId="{D4CA1672-7C74-41C1-8C73-91B3633DF2A5}" sibTransId="{26516009-5025-4329-8EBE-34B6BB9209AB}"/>
    <dgm:cxn modelId="{8B8AAEDE-29F7-46A9-8504-30BF0A0F660B}" type="presOf" srcId="{0A9D1561-8534-4069-B5BE-BA596B08B395}" destId="{5DD623C9-15F5-407D-A992-416F61AB33E1}" srcOrd="0" destOrd="0" presId="urn:microsoft.com/office/officeart/2005/8/layout/orgChart1"/>
    <dgm:cxn modelId="{1FF89AF2-F7F6-4756-B6D6-F2DF964F861E}" type="presOf" srcId="{34857C4A-F302-4BDE-BC4E-DB5755206D5C}" destId="{300D01A3-E61C-468E-A647-F05ABCD0D11D}" srcOrd="0" destOrd="0" presId="urn:microsoft.com/office/officeart/2005/8/layout/orgChart1"/>
    <dgm:cxn modelId="{B95C8E1F-42D8-4842-9A8F-324C266B5B52}" type="presOf" srcId="{3FE98F56-4471-4220-BE99-77D1CD755413}" destId="{E6122C3E-548E-4FBA-AE96-09CF250C3EA6}" srcOrd="0" destOrd="0" presId="urn:microsoft.com/office/officeart/2005/8/layout/orgChart1"/>
    <dgm:cxn modelId="{9A75E43E-A5D7-4F5A-A933-205A82019C87}" srcId="{9D1EBD2A-48E0-4709-ADA9-2A1FEE7359E7}" destId="{ACF2479D-1D3E-453B-907C-1B1A9342CC8A}" srcOrd="1" destOrd="0" parTransId="{EE3C4079-3BD4-4A14-993C-5D79D93CE8C6}" sibTransId="{6C7F839A-289A-41F3-B860-B130AAD996F7}"/>
    <dgm:cxn modelId="{1AD076F7-5FD3-42A5-B11B-C62765737E7F}" type="presOf" srcId="{4B163DA0-9328-43E5-8635-BCFCE9E79C46}" destId="{ADC392CA-3BD6-4C99-85B3-2A8ACFFDD3F0}" srcOrd="0" destOrd="0" presId="urn:microsoft.com/office/officeart/2005/8/layout/orgChart1"/>
    <dgm:cxn modelId="{CB19F6DF-D69E-4F4F-8C04-16D921EAF563}" type="presOf" srcId="{ECE5E407-6DE9-481C-ABEB-2F9ECDC621E5}" destId="{21C466F3-D351-4935-ACFD-74AC1B06279C}" srcOrd="0" destOrd="0" presId="urn:microsoft.com/office/officeart/2005/8/layout/orgChart1"/>
    <dgm:cxn modelId="{41926149-2243-4E42-8C89-A55B17369127}" type="presOf" srcId="{10577282-46F0-4334-9BF8-6C4237224B60}" destId="{D272ADF8-FF26-4157-909D-3DB4835C122A}" srcOrd="0" destOrd="0" presId="urn:microsoft.com/office/officeart/2005/8/layout/orgChart1"/>
    <dgm:cxn modelId="{FEB637B8-03EF-402F-BFA1-5FFA454E8969}" type="presOf" srcId="{1A8EB57F-28E6-499A-82B9-C0C3FD7B9F93}" destId="{685C7EE0-A772-4912-9BEA-6F1344EAB393}" srcOrd="0" destOrd="0" presId="urn:microsoft.com/office/officeart/2005/8/layout/orgChart1"/>
    <dgm:cxn modelId="{EE766019-30CD-4BCA-8D27-4D4DFB11C1D4}" type="presOf" srcId="{34857C4A-F302-4BDE-BC4E-DB5755206D5C}" destId="{88DF7DFA-47BC-4E71-813F-CCFFE0AF2802}" srcOrd="1" destOrd="0" presId="urn:microsoft.com/office/officeart/2005/8/layout/orgChart1"/>
    <dgm:cxn modelId="{29720E0A-374F-4ABE-88C5-49D88AE91732}" type="presOf" srcId="{0A9D1561-8534-4069-B5BE-BA596B08B395}" destId="{5A707187-8600-4E2B-A4B4-5E98BB5E5C29}" srcOrd="1" destOrd="0" presId="urn:microsoft.com/office/officeart/2005/8/layout/orgChart1"/>
    <dgm:cxn modelId="{08E490FE-B686-4299-A612-9D6A8AE31767}" type="presOf" srcId="{328D1C6F-D233-4059-9436-5FF94C1ECFE5}" destId="{47E60690-060E-4464-B3F6-FF4827C3F6B9}" srcOrd="0" destOrd="0" presId="urn:microsoft.com/office/officeart/2005/8/layout/orgChart1"/>
    <dgm:cxn modelId="{8FE2271E-C6C8-4F9E-BF87-3E3A9F9ADAFC}" type="presOf" srcId="{57C145F2-5BA8-46A2-8A8B-9E761E03CB67}" destId="{FEA5155E-C31A-4D7D-B578-94A5347188B6}" srcOrd="0" destOrd="0" presId="urn:microsoft.com/office/officeart/2005/8/layout/orgChart1"/>
    <dgm:cxn modelId="{EA5C8B64-799A-4412-B339-5AFA36F84569}" srcId="{5AC813F3-01DC-478F-AC0F-3893A9458610}" destId="{B13B5FF6-AE4B-4128-99DC-5B9CBE2945C3}" srcOrd="3" destOrd="0" parTransId="{CE5CF411-8466-4540-AFB7-F1938C2E6534}" sibTransId="{7193D32D-DE05-4B87-80AE-CC1DB270F0F9}"/>
    <dgm:cxn modelId="{B0B8A9ED-D5E7-4B53-9A23-C0B3B930B15F}" type="presOf" srcId="{ACDB9F4E-32CD-487B-87FF-0DEB61CD1C89}" destId="{1293EED9-C1F4-4767-9225-FC3AD85E3A03}" srcOrd="1" destOrd="0" presId="urn:microsoft.com/office/officeart/2005/8/layout/orgChart1"/>
    <dgm:cxn modelId="{5EC9492A-A34C-45A9-983C-1B3BBDBAAE49}" srcId="{5AC813F3-01DC-478F-AC0F-3893A9458610}" destId="{40473800-D08C-47C6-B8F4-2CBA6520FF6F}" srcOrd="2" destOrd="0" parTransId="{96BD75F4-19C3-46A1-9465-02F0A8AC3725}" sibTransId="{16E3F116-5E14-4F5E-B2A7-32B2C89A65DB}"/>
    <dgm:cxn modelId="{81E56A57-B8DC-405B-BD8C-C770D5E5313E}" type="presOf" srcId="{225ECD23-5C82-419D-B039-A59EA9E4DC92}" destId="{FFFD761D-9B95-4B5A-94BD-63164903372D}" srcOrd="0" destOrd="0" presId="urn:microsoft.com/office/officeart/2005/8/layout/orgChart1"/>
    <dgm:cxn modelId="{A4D9AECB-6E12-485D-8B52-09558E8B0BE7}" type="presOf" srcId="{D48D7E06-7BC7-4D7D-A275-4E0A380DD45D}" destId="{E1F92F8A-EC0C-4C2B-83E2-17EA20D26370}" srcOrd="0" destOrd="0" presId="urn:microsoft.com/office/officeart/2005/8/layout/orgChart1"/>
    <dgm:cxn modelId="{EE55816B-A180-4FB3-9D7A-9E60BEBE25F9}" srcId="{ACDB9F4E-32CD-487B-87FF-0DEB61CD1C89}" destId="{3357F103-CB2E-4D50-9E2B-60447BA456BF}" srcOrd="1" destOrd="0" parTransId="{3FEB81D3-E7AA-42B8-825E-66CAD553BE59}" sibTransId="{86B592F4-0878-4B78-A630-8F90EA2A0B8C}"/>
    <dgm:cxn modelId="{EAE189E5-A7B2-4A9D-837E-174CD7F28CFE}" type="presOf" srcId="{8B8E22AB-8BD8-42F3-8D50-C293CAF064F5}" destId="{32713C0A-11BA-4551-8A75-165FC8A6A1E7}" srcOrd="0" destOrd="0" presId="urn:microsoft.com/office/officeart/2005/8/layout/orgChart1"/>
    <dgm:cxn modelId="{091A80C3-E97F-45DA-AB54-29B7F3749012}" type="presOf" srcId="{B5A24559-36D7-4DED-9233-FDAE1C7F6614}" destId="{2AA3C2BA-DDC6-4566-A445-CED76A646718}" srcOrd="0" destOrd="0" presId="urn:microsoft.com/office/officeart/2005/8/layout/orgChart1"/>
    <dgm:cxn modelId="{D51BF007-8D20-4965-BDA1-8564F5549392}" type="presOf" srcId="{B13B5FF6-AE4B-4128-99DC-5B9CBE2945C3}" destId="{5C4C4D91-E3DD-473B-A45D-D18D6EF11083}" srcOrd="1" destOrd="0" presId="urn:microsoft.com/office/officeart/2005/8/layout/orgChart1"/>
    <dgm:cxn modelId="{312B177C-E1CD-4DC4-8B2E-49217FEA95EA}" srcId="{225ECD23-5C82-419D-B039-A59EA9E4DC92}" destId="{3F2BF738-BBA5-4CC4-AAD4-62F9BCFF5C8D}" srcOrd="0" destOrd="0" parTransId="{08C34708-3EC5-4BFB-971F-81E19B1E9F12}" sibTransId="{C53F66F8-CC32-4103-91DC-C0BD5246D83A}"/>
    <dgm:cxn modelId="{FBAD0FBC-DA08-4194-957F-E753F9D32DE2}" type="presOf" srcId="{2F3C25B9-8462-4F64-96C0-DBCE19B8A7D2}" destId="{FCB892F9-DCC8-44B1-BEC1-8AC971E2903F}" srcOrd="0" destOrd="0" presId="urn:microsoft.com/office/officeart/2005/8/layout/orgChart1"/>
    <dgm:cxn modelId="{17A63811-8828-4C54-AAA9-A984AA89C0F2}" type="presOf" srcId="{3FEB81D3-E7AA-42B8-825E-66CAD553BE59}" destId="{919C37AC-DDD2-488B-AC10-B114FEB16BC0}" srcOrd="0" destOrd="0" presId="urn:microsoft.com/office/officeart/2005/8/layout/orgChart1"/>
    <dgm:cxn modelId="{60FB9766-8046-4D6D-84B0-A319FCFC6D77}" type="presOf" srcId="{D2629844-B940-47EA-BD2D-4EEB44D77BF6}" destId="{A2DA58E3-3F0C-48EB-A8EF-9B87DAB151F8}" srcOrd="1" destOrd="0" presId="urn:microsoft.com/office/officeart/2005/8/layout/orgChart1"/>
    <dgm:cxn modelId="{DAC63EBD-A3DF-494B-ADF4-F4D4685723B7}" srcId="{B5A24559-36D7-4DED-9233-FDAE1C7F6614}" destId="{62148A73-520C-4ACB-A40B-7E6E8E64C326}" srcOrd="2" destOrd="0" parTransId="{3FE98F56-4471-4220-BE99-77D1CD755413}" sibTransId="{5F4C7E67-1F78-48F4-B266-1625C6D942F2}"/>
    <dgm:cxn modelId="{AEB2BE26-170E-45EC-863C-F562A1E71E7D}" type="presOf" srcId="{3357F103-CB2E-4D50-9E2B-60447BA456BF}" destId="{237E426C-9EE1-4245-BB24-385D6962F072}" srcOrd="1" destOrd="0" presId="urn:microsoft.com/office/officeart/2005/8/layout/orgChart1"/>
    <dgm:cxn modelId="{09847971-1406-4C51-9675-6F0C9B37AB6C}" type="presOf" srcId="{ACF2479D-1D3E-453B-907C-1B1A9342CC8A}" destId="{4216AEF3-90FB-492E-948F-747B2BC42765}" srcOrd="0" destOrd="0" presId="urn:microsoft.com/office/officeart/2005/8/layout/orgChart1"/>
    <dgm:cxn modelId="{22866E8E-21AB-46E2-A23B-ACC5B358DE20}" type="presOf" srcId="{08C34708-3EC5-4BFB-971F-81E19B1E9F12}" destId="{D9517525-A732-4418-AF59-182C333DDD16}" srcOrd="0" destOrd="0" presId="urn:microsoft.com/office/officeart/2005/8/layout/orgChart1"/>
    <dgm:cxn modelId="{3FF26A3C-3907-4779-B969-78025A5C0D27}" type="presOf" srcId="{ACF2479D-1D3E-453B-907C-1B1A9342CC8A}" destId="{A6C8257C-257A-436F-99AC-5E70FCA52DDA}" srcOrd="1" destOrd="0" presId="urn:microsoft.com/office/officeart/2005/8/layout/orgChart1"/>
    <dgm:cxn modelId="{0DF49232-06DF-4C2A-96E1-635CA883DF47}" type="presOf" srcId="{62148A73-520C-4ACB-A40B-7E6E8E64C326}" destId="{5025FEED-1D72-4A57-8CAC-960B406F1C5B}" srcOrd="0" destOrd="0" presId="urn:microsoft.com/office/officeart/2005/8/layout/orgChart1"/>
    <dgm:cxn modelId="{D3B60BB1-D1B0-4980-B355-B8F7F2A536EB}" type="presOf" srcId="{96BD75F4-19C3-46A1-9465-02F0A8AC3725}" destId="{9DE56C02-B086-4B5F-9F4C-0734EB5CE694}" srcOrd="0" destOrd="0" presId="urn:microsoft.com/office/officeart/2005/8/layout/orgChart1"/>
    <dgm:cxn modelId="{EC40AEE3-CDC5-45EE-BE41-883A4DCB2E46}" type="presOf" srcId="{5AC813F3-01DC-478F-AC0F-3893A9458610}" destId="{45E545F8-966A-47FD-89A9-58F02124D222}" srcOrd="1" destOrd="0" presId="urn:microsoft.com/office/officeart/2005/8/layout/orgChart1"/>
    <dgm:cxn modelId="{A7EB5AA3-0F56-4AF8-BA88-A631E2C4CE20}" type="presOf" srcId="{B13B5FF6-AE4B-4128-99DC-5B9CBE2945C3}" destId="{F4087466-D48E-4DAD-B8DF-6DE4C33616F6}" srcOrd="0" destOrd="0" presId="urn:microsoft.com/office/officeart/2005/8/layout/orgChart1"/>
    <dgm:cxn modelId="{C5875924-1063-44DD-81A8-3AB9E1766590}" srcId="{3F2BF738-BBA5-4CC4-AAD4-62F9BCFF5C8D}" destId="{34857C4A-F302-4BDE-BC4E-DB5755206D5C}" srcOrd="0" destOrd="0" parTransId="{98CEC86A-D5BC-489F-AFB3-14D24792F991}" sibTransId="{FBD763F9-3901-4E9C-95A1-26A386BC5698}"/>
    <dgm:cxn modelId="{3E7E2E7C-3CFB-44EE-B994-87B8B7F0E149}" srcId="{62148A73-520C-4ACB-A40B-7E6E8E64C326}" destId="{328D1C6F-D233-4059-9436-5FF94C1ECFE5}" srcOrd="2" destOrd="0" parTransId="{D82FAAEC-06A4-4D94-AF69-357E61BF3FB0}" sibTransId="{15FCFD03-AC37-4796-B676-102140A13F9A}"/>
    <dgm:cxn modelId="{027F657F-4397-442C-BFA1-5B9FAF478D57}" type="presOf" srcId="{ECE5E407-6DE9-481C-ABEB-2F9ECDC621E5}" destId="{450BE854-7DA9-4A10-8E2B-87FA47AFAA43}" srcOrd="1" destOrd="0" presId="urn:microsoft.com/office/officeart/2005/8/layout/orgChart1"/>
    <dgm:cxn modelId="{B94DEAF9-0EA7-40F3-A736-63A6300AECCB}" type="presOf" srcId="{4E63B680-28AB-4A55-ABCC-59DCC3B63BF6}" destId="{877AEF40-1290-4E3F-A139-06B0B339FF49}" srcOrd="0" destOrd="0" presId="urn:microsoft.com/office/officeart/2005/8/layout/orgChart1"/>
    <dgm:cxn modelId="{DCF341D0-C263-4067-A1A1-44039E8DDE9A}" type="presOf" srcId="{62148A73-520C-4ACB-A40B-7E6E8E64C326}" destId="{8FB80CD1-12B1-4AF3-916C-9FCD7E9454A4}" srcOrd="1" destOrd="0" presId="urn:microsoft.com/office/officeart/2005/8/layout/orgChart1"/>
    <dgm:cxn modelId="{CEECF57D-49D1-49DD-9803-5138383E2224}" type="presOf" srcId="{2017DF85-EE86-4C47-A67B-BE1F06D5FEBE}" destId="{CA0F65C1-6A79-4664-AFE1-9E924F22013C}" srcOrd="0" destOrd="0" presId="urn:microsoft.com/office/officeart/2005/8/layout/orgChart1"/>
    <dgm:cxn modelId="{5C86108E-76D5-4946-B499-638A8A972F9A}" type="presOf" srcId="{2017DF85-EE86-4C47-A67B-BE1F06D5FEBE}" destId="{5B7D8E36-ED3F-4A33-B9B4-EC04F6837379}" srcOrd="1" destOrd="0" presId="urn:microsoft.com/office/officeart/2005/8/layout/orgChart1"/>
    <dgm:cxn modelId="{709D209D-0D02-4AAF-9407-DE1E2132D3A4}" type="presOf" srcId="{3F2BF738-BBA5-4CC4-AAD4-62F9BCFF5C8D}" destId="{CD2B111D-7D4E-4D90-B396-D7CA019E895D}" srcOrd="0" destOrd="0" presId="urn:microsoft.com/office/officeart/2005/8/layout/orgChart1"/>
    <dgm:cxn modelId="{397582F3-0A39-4279-AAFA-66309EF9F9A2}" type="presOf" srcId="{5811A566-7174-41C0-B448-E1469F903B24}" destId="{3053AA77-2767-40F7-A63C-73437286A266}" srcOrd="0" destOrd="0" presId="urn:microsoft.com/office/officeart/2005/8/layout/orgChart1"/>
    <dgm:cxn modelId="{19C81413-7D8C-4B46-AE96-A8ECBD8B7C85}" srcId="{3F2BF738-BBA5-4CC4-AAD4-62F9BCFF5C8D}" destId="{89EB3F1E-5F80-49EB-BFDC-87C3DA89B961}" srcOrd="1" destOrd="0" parTransId="{4E63B680-28AB-4A55-ABCC-59DCC3B63BF6}" sibTransId="{A0B811C8-7010-42EE-9DCD-76A91AB670C5}"/>
    <dgm:cxn modelId="{043B5ED5-85CE-49F8-9D60-994D14B1D207}" type="presOf" srcId="{2F3C25B9-8462-4F64-96C0-DBCE19B8A7D2}" destId="{B4C315EF-AE49-4C63-89F8-990B1AED7604}" srcOrd="1" destOrd="0" presId="urn:microsoft.com/office/officeart/2005/8/layout/orgChart1"/>
    <dgm:cxn modelId="{1E1AAC61-BE55-4AF2-AA74-FB1542436A1D}" type="presOf" srcId="{EE3C4079-3BD4-4A14-993C-5D79D93CE8C6}" destId="{DF5D1C88-92E9-436D-B537-8A00847F817D}" srcOrd="0" destOrd="0" presId="urn:microsoft.com/office/officeart/2005/8/layout/orgChart1"/>
    <dgm:cxn modelId="{4EE41C39-2F2C-40D4-9C44-3D2C73EDC14C}" type="presOf" srcId="{D4CA1672-7C74-41C1-8C73-91B3633DF2A5}" destId="{8BC938D8-3AAB-489D-8702-986B65949276}" srcOrd="0" destOrd="0" presId="urn:microsoft.com/office/officeart/2005/8/layout/orgChart1"/>
    <dgm:cxn modelId="{A418C909-77AE-45A5-A6A9-4668AA7AE1C8}" srcId="{ACDB9F4E-32CD-487B-87FF-0DEB61CD1C89}" destId="{D2629844-B940-47EA-BD2D-4EEB44D77BF6}" srcOrd="2" destOrd="0" parTransId="{D48D7E06-7BC7-4D7D-A275-4E0A380DD45D}" sibTransId="{9123DCC9-8E9F-46F4-BD1A-0242D3B932E4}"/>
    <dgm:cxn modelId="{8A53422F-7372-40A7-AD8A-F8054C74A1AC}" srcId="{645A7B85-5AE6-481E-A846-5C3F73E0DF01}" destId="{B5A24559-36D7-4DED-9233-FDAE1C7F6614}" srcOrd="0" destOrd="0" parTransId="{54E11FE5-AD71-4EE8-93C6-A2ACF8211605}" sibTransId="{75273B2F-C676-4428-9A2F-2B0D28288309}"/>
    <dgm:cxn modelId="{534EB470-0DF4-4E47-A61B-DE5A9C881163}" type="presOf" srcId="{98CEC86A-D5BC-489F-AFB3-14D24792F991}" destId="{0DF66298-F880-4171-9AB3-A1FD95E34899}" srcOrd="0" destOrd="0" presId="urn:microsoft.com/office/officeart/2005/8/layout/orgChart1"/>
    <dgm:cxn modelId="{B80E0F74-12A4-4EB2-8E3B-6E684DD79E0E}" type="presOf" srcId="{40473800-D08C-47C6-B8F4-2CBA6520FF6F}" destId="{8640407E-76E3-4D0C-A6DA-64DF288E1D57}" srcOrd="1" destOrd="0" presId="urn:microsoft.com/office/officeart/2005/8/layout/orgChart1"/>
    <dgm:cxn modelId="{5D14C7E0-6B61-43B3-83EF-64BF88BC2B9B}" srcId="{62148A73-520C-4ACB-A40B-7E6E8E64C326}" destId="{0A9D1561-8534-4069-B5BE-BA596B08B395}" srcOrd="1" destOrd="0" parTransId="{5811A566-7174-41C0-B448-E1469F903B24}" sibTransId="{081FCB6E-79A6-4727-BA84-F0794007822F}"/>
    <dgm:cxn modelId="{7EEB96FC-F1A8-40DC-B563-4769D468044D}" srcId="{62148A73-520C-4ACB-A40B-7E6E8E64C326}" destId="{ECE5E407-6DE9-481C-ABEB-2F9ECDC621E5}" srcOrd="0" destOrd="0" parTransId="{57C145F2-5BA8-46A2-8A8B-9E761E03CB67}" sibTransId="{746E6713-2162-4BF3-A9A0-5F6315228034}"/>
    <dgm:cxn modelId="{1A0E5233-3A33-4318-84B5-4343AB8F2757}" type="presOf" srcId="{ACDB9F4E-32CD-487B-87FF-0DEB61CD1C89}" destId="{72B61F7B-3641-4D90-8026-F7A489DDB4EC}" srcOrd="0" destOrd="0" presId="urn:microsoft.com/office/officeart/2005/8/layout/orgChart1"/>
    <dgm:cxn modelId="{F2F0845D-4C04-4EE0-9439-4B64AC9B6A81}" type="presOf" srcId="{328D1C6F-D233-4059-9436-5FF94C1ECFE5}" destId="{17211050-DCE2-431C-A449-6EB97FAF9A6E}" srcOrd="1" destOrd="0" presId="urn:microsoft.com/office/officeart/2005/8/layout/orgChart1"/>
    <dgm:cxn modelId="{8F58F913-6C6E-4588-A515-DBE703E1A2B1}" type="presOf" srcId="{3357F103-CB2E-4D50-9E2B-60447BA456BF}" destId="{86D84CC9-5F25-4E16-A8D7-471C301870A7}" srcOrd="0" destOrd="0" presId="urn:microsoft.com/office/officeart/2005/8/layout/orgChart1"/>
    <dgm:cxn modelId="{826EABA5-CDB4-46F8-9372-A2E5B9464355}" type="presOf" srcId="{5AC813F3-01DC-478F-AC0F-3893A9458610}" destId="{FCC9B8FB-B1D5-4B27-8D9E-E6F66A931800}" srcOrd="0" destOrd="0" presId="urn:microsoft.com/office/officeart/2005/8/layout/orgChart1"/>
    <dgm:cxn modelId="{F07066D1-1E99-4BAF-A8EC-EF22B09192B1}" type="presOf" srcId="{3F2BF738-BBA5-4CC4-AAD4-62F9BCFF5C8D}" destId="{727B2EA2-B4CD-4F56-903A-376A4FA7A8FB}" srcOrd="1" destOrd="0" presId="urn:microsoft.com/office/officeart/2005/8/layout/orgChart1"/>
    <dgm:cxn modelId="{17E992AF-05BF-4A31-9DB2-355A6546A9E4}" type="presOf" srcId="{CE5CF411-8466-4540-AFB7-F1938C2E6534}" destId="{CE95E34F-36B2-4A57-A120-8558FB99F6E1}" srcOrd="0" destOrd="0" presId="urn:microsoft.com/office/officeart/2005/8/layout/orgChart1"/>
    <dgm:cxn modelId="{E08FADF3-9E65-44F1-AECB-61837FF0016F}" type="presOf" srcId="{9D1EBD2A-48E0-4709-ADA9-2A1FEE7359E7}" destId="{530EA0A5-B898-4AC1-9973-645BEDCDD95D}" srcOrd="1" destOrd="0" presId="urn:microsoft.com/office/officeart/2005/8/layout/orgChart1"/>
    <dgm:cxn modelId="{8399D8C0-5866-4651-95B2-013D5A519902}" type="presOf" srcId="{225ECD23-5C82-419D-B039-A59EA9E4DC92}" destId="{548F17D1-89D4-471B-AA43-BC6624D80C21}" srcOrd="1" destOrd="0" presId="urn:microsoft.com/office/officeart/2005/8/layout/orgChart1"/>
    <dgm:cxn modelId="{93284BB4-8385-45AC-A3E8-D1088D8613AA}" type="presOf" srcId="{40473800-D08C-47C6-B8F4-2CBA6520FF6F}" destId="{B9D4832A-BFB4-42C2-A9A9-D8EDC5FC37AF}" srcOrd="0" destOrd="0" presId="urn:microsoft.com/office/officeart/2005/8/layout/orgChart1"/>
    <dgm:cxn modelId="{5044EFB7-C1AB-45DD-9180-36306F6B118B}" type="presParOf" srcId="{E8ED9E5A-24AB-4F73-ADA7-FFD9C4F824A3}" destId="{6A67F715-F0A3-46F6-A564-F5AE9870B730}" srcOrd="0" destOrd="0" presId="urn:microsoft.com/office/officeart/2005/8/layout/orgChart1"/>
    <dgm:cxn modelId="{5D944F06-77DE-4FDF-AA06-E874E17251A8}" type="presParOf" srcId="{6A67F715-F0A3-46F6-A564-F5AE9870B730}" destId="{8B0E7768-070F-4DAF-BD81-B75F0BBDA4A1}" srcOrd="0" destOrd="0" presId="urn:microsoft.com/office/officeart/2005/8/layout/orgChart1"/>
    <dgm:cxn modelId="{80813116-D3C3-4CA7-A07D-33DC26491EFC}" type="presParOf" srcId="{8B0E7768-070F-4DAF-BD81-B75F0BBDA4A1}" destId="{2AA3C2BA-DDC6-4566-A445-CED76A646718}" srcOrd="0" destOrd="0" presId="urn:microsoft.com/office/officeart/2005/8/layout/orgChart1"/>
    <dgm:cxn modelId="{CD3C6BA5-2650-4D03-A6D5-37D096869AD5}" type="presParOf" srcId="{8B0E7768-070F-4DAF-BD81-B75F0BBDA4A1}" destId="{086376D3-4C5B-4B64-8B5B-8FCEFD5AE172}" srcOrd="1" destOrd="0" presId="urn:microsoft.com/office/officeart/2005/8/layout/orgChart1"/>
    <dgm:cxn modelId="{080507DB-0EF9-4C37-9ED8-4FA85E0405BE}" type="presParOf" srcId="{6A67F715-F0A3-46F6-A564-F5AE9870B730}" destId="{5F8465B6-3DA5-4108-A792-7B2265881704}" srcOrd="1" destOrd="0" presId="urn:microsoft.com/office/officeart/2005/8/layout/orgChart1"/>
    <dgm:cxn modelId="{3A07FC8D-CB63-48E8-B9F3-2BC505AAE575}" type="presParOf" srcId="{5F8465B6-3DA5-4108-A792-7B2265881704}" destId="{A131419D-9AAD-4CB9-BD3F-8B5E426A41AE}" srcOrd="0" destOrd="0" presId="urn:microsoft.com/office/officeart/2005/8/layout/orgChart1"/>
    <dgm:cxn modelId="{77FC3B83-9E2B-4C5D-B9BB-3CE260F3D353}" type="presParOf" srcId="{5F8465B6-3DA5-4108-A792-7B2265881704}" destId="{85AAEC49-2193-4044-8FA0-AAE3249C991F}" srcOrd="1" destOrd="0" presId="urn:microsoft.com/office/officeart/2005/8/layout/orgChart1"/>
    <dgm:cxn modelId="{EB3C0F54-5716-4F7B-A9B2-4CB9A401593E}" type="presParOf" srcId="{85AAEC49-2193-4044-8FA0-AAE3249C991F}" destId="{D4B5A96B-D97D-4319-909E-69F431B09A1D}" srcOrd="0" destOrd="0" presId="urn:microsoft.com/office/officeart/2005/8/layout/orgChart1"/>
    <dgm:cxn modelId="{C964B95C-6206-4675-B088-830BF34F5CFB}" type="presParOf" srcId="{D4B5A96B-D97D-4319-909E-69F431B09A1D}" destId="{EBCD8918-3B5A-478F-B06C-6F513444A7FF}" srcOrd="0" destOrd="0" presId="urn:microsoft.com/office/officeart/2005/8/layout/orgChart1"/>
    <dgm:cxn modelId="{36E0346F-8ABC-43DE-B6E2-47AF6BC7B820}" type="presParOf" srcId="{D4B5A96B-D97D-4319-909E-69F431B09A1D}" destId="{530EA0A5-B898-4AC1-9973-645BEDCDD95D}" srcOrd="1" destOrd="0" presId="urn:microsoft.com/office/officeart/2005/8/layout/orgChart1"/>
    <dgm:cxn modelId="{94F6D6D9-FE36-4C0F-8567-B82CEA4C4A42}" type="presParOf" srcId="{85AAEC49-2193-4044-8FA0-AAE3249C991F}" destId="{0416FE8A-7F3F-4B85-8E06-A518122B9091}" srcOrd="1" destOrd="0" presId="urn:microsoft.com/office/officeart/2005/8/layout/orgChart1"/>
    <dgm:cxn modelId="{A8C215AB-5175-41B7-A294-8CDDC760C264}" type="presParOf" srcId="{0416FE8A-7F3F-4B85-8E06-A518122B9091}" destId="{8BC938D8-3AAB-489D-8702-986B65949276}" srcOrd="0" destOrd="0" presId="urn:microsoft.com/office/officeart/2005/8/layout/orgChart1"/>
    <dgm:cxn modelId="{CB0FBEF4-B62D-4465-BE25-CDDE8E18C1DF}" type="presParOf" srcId="{0416FE8A-7F3F-4B85-8E06-A518122B9091}" destId="{D39CC42D-B335-46EC-AC46-ADDB5031B4C0}" srcOrd="1" destOrd="0" presId="urn:microsoft.com/office/officeart/2005/8/layout/orgChart1"/>
    <dgm:cxn modelId="{0BC266E6-A2B3-4035-A8C3-1BF722B78049}" type="presParOf" srcId="{D39CC42D-B335-46EC-AC46-ADDB5031B4C0}" destId="{045A2724-1EE8-4886-9F61-00823BC2D960}" srcOrd="0" destOrd="0" presId="urn:microsoft.com/office/officeart/2005/8/layout/orgChart1"/>
    <dgm:cxn modelId="{EE638B95-1A8C-42F0-BA99-F14571DBCAD6}" type="presParOf" srcId="{045A2724-1EE8-4886-9F61-00823BC2D960}" destId="{72B61F7B-3641-4D90-8026-F7A489DDB4EC}" srcOrd="0" destOrd="0" presId="urn:microsoft.com/office/officeart/2005/8/layout/orgChart1"/>
    <dgm:cxn modelId="{312BF8E8-2BD3-412C-A79A-59D8B6DAD10F}" type="presParOf" srcId="{045A2724-1EE8-4886-9F61-00823BC2D960}" destId="{1293EED9-C1F4-4767-9225-FC3AD85E3A03}" srcOrd="1" destOrd="0" presId="urn:microsoft.com/office/officeart/2005/8/layout/orgChart1"/>
    <dgm:cxn modelId="{A6BE036C-66E9-4DBA-B12D-CD380005859B}" type="presParOf" srcId="{D39CC42D-B335-46EC-AC46-ADDB5031B4C0}" destId="{EDF1878B-F9C4-4BF7-913A-327A5EEB5229}" srcOrd="1" destOrd="0" presId="urn:microsoft.com/office/officeart/2005/8/layout/orgChart1"/>
    <dgm:cxn modelId="{4A011E72-0ADE-4692-B9A4-DC1FF77A1E77}" type="presParOf" srcId="{EDF1878B-F9C4-4BF7-913A-327A5EEB5229}" destId="{685C7EE0-A772-4912-9BEA-6F1344EAB393}" srcOrd="0" destOrd="0" presId="urn:microsoft.com/office/officeart/2005/8/layout/orgChart1"/>
    <dgm:cxn modelId="{B8E50461-3301-4ACA-A19D-AEED2524B287}" type="presParOf" srcId="{EDF1878B-F9C4-4BF7-913A-327A5EEB5229}" destId="{CEEF68D8-CF9B-4B9F-8184-8923595ABC72}" srcOrd="1" destOrd="0" presId="urn:microsoft.com/office/officeart/2005/8/layout/orgChart1"/>
    <dgm:cxn modelId="{A084276C-B504-458F-B88A-6A967D807C9E}" type="presParOf" srcId="{CEEF68D8-CF9B-4B9F-8184-8923595ABC72}" destId="{E9A53E7C-F3D9-44E3-B607-A35C2F9DBF47}" srcOrd="0" destOrd="0" presId="urn:microsoft.com/office/officeart/2005/8/layout/orgChart1"/>
    <dgm:cxn modelId="{84E62121-5754-4518-A5F0-D5B087E6AB82}" type="presParOf" srcId="{E9A53E7C-F3D9-44E3-B607-A35C2F9DBF47}" destId="{CA0F65C1-6A79-4664-AFE1-9E924F22013C}" srcOrd="0" destOrd="0" presId="urn:microsoft.com/office/officeart/2005/8/layout/orgChart1"/>
    <dgm:cxn modelId="{2D36E28C-E17C-402D-A8EE-5EB9FEE421AA}" type="presParOf" srcId="{E9A53E7C-F3D9-44E3-B607-A35C2F9DBF47}" destId="{5B7D8E36-ED3F-4A33-B9B4-EC04F6837379}" srcOrd="1" destOrd="0" presId="urn:microsoft.com/office/officeart/2005/8/layout/orgChart1"/>
    <dgm:cxn modelId="{6AA409B1-D1E5-4C8F-A2BE-FDCA4D1EDDAD}" type="presParOf" srcId="{CEEF68D8-CF9B-4B9F-8184-8923595ABC72}" destId="{C1A219FA-C9DA-4F36-8BBF-20C0EA098AFB}" srcOrd="1" destOrd="0" presId="urn:microsoft.com/office/officeart/2005/8/layout/orgChart1"/>
    <dgm:cxn modelId="{5C0C355B-69FD-4E64-8A91-99317664CF5B}" type="presParOf" srcId="{CEEF68D8-CF9B-4B9F-8184-8923595ABC72}" destId="{A426E712-2D99-43DC-93D8-804FF9AEF3C6}" srcOrd="2" destOrd="0" presId="urn:microsoft.com/office/officeart/2005/8/layout/orgChart1"/>
    <dgm:cxn modelId="{596B65D4-B34B-4D86-80B3-8B523C336B16}" type="presParOf" srcId="{EDF1878B-F9C4-4BF7-913A-327A5EEB5229}" destId="{919C37AC-DDD2-488B-AC10-B114FEB16BC0}" srcOrd="2" destOrd="0" presId="urn:microsoft.com/office/officeart/2005/8/layout/orgChart1"/>
    <dgm:cxn modelId="{3557BA0D-D481-4CF4-9D30-E9A9BA4E05EA}" type="presParOf" srcId="{EDF1878B-F9C4-4BF7-913A-327A5EEB5229}" destId="{A91EA286-630A-4418-BD6D-9DC5EFC60FA6}" srcOrd="3" destOrd="0" presId="urn:microsoft.com/office/officeart/2005/8/layout/orgChart1"/>
    <dgm:cxn modelId="{9A49C035-4985-4D52-ACBD-064D2B7563FC}" type="presParOf" srcId="{A91EA286-630A-4418-BD6D-9DC5EFC60FA6}" destId="{D0A27446-99EF-4AC1-ABC0-C5277254A6C8}" srcOrd="0" destOrd="0" presId="urn:microsoft.com/office/officeart/2005/8/layout/orgChart1"/>
    <dgm:cxn modelId="{A9E47091-A87B-4D5B-BCA0-22D83B1E8599}" type="presParOf" srcId="{D0A27446-99EF-4AC1-ABC0-C5277254A6C8}" destId="{86D84CC9-5F25-4E16-A8D7-471C301870A7}" srcOrd="0" destOrd="0" presId="urn:microsoft.com/office/officeart/2005/8/layout/orgChart1"/>
    <dgm:cxn modelId="{CAFA887C-C218-427E-B841-513A16E272F9}" type="presParOf" srcId="{D0A27446-99EF-4AC1-ABC0-C5277254A6C8}" destId="{237E426C-9EE1-4245-BB24-385D6962F072}" srcOrd="1" destOrd="0" presId="urn:microsoft.com/office/officeart/2005/8/layout/orgChart1"/>
    <dgm:cxn modelId="{4C1590A7-600B-42EB-B187-D244A305EADA}" type="presParOf" srcId="{A91EA286-630A-4418-BD6D-9DC5EFC60FA6}" destId="{4D22DCD4-D57C-48B4-BFA9-05FC98E53D00}" srcOrd="1" destOrd="0" presId="urn:microsoft.com/office/officeart/2005/8/layout/orgChart1"/>
    <dgm:cxn modelId="{FC32D584-E3B3-4EE9-AE8E-8EAB8F3ED699}" type="presParOf" srcId="{A91EA286-630A-4418-BD6D-9DC5EFC60FA6}" destId="{75FC5C58-CA76-44AC-AFDD-3D129F85EC27}" srcOrd="2" destOrd="0" presId="urn:microsoft.com/office/officeart/2005/8/layout/orgChart1"/>
    <dgm:cxn modelId="{A99BA6FF-1DA3-44CC-99BE-5F809C5C1E26}" type="presParOf" srcId="{EDF1878B-F9C4-4BF7-913A-327A5EEB5229}" destId="{E1F92F8A-EC0C-4C2B-83E2-17EA20D26370}" srcOrd="4" destOrd="0" presId="urn:microsoft.com/office/officeart/2005/8/layout/orgChart1"/>
    <dgm:cxn modelId="{09ACDA96-9B84-45F4-A424-38221CE1EFF1}" type="presParOf" srcId="{EDF1878B-F9C4-4BF7-913A-327A5EEB5229}" destId="{7385946A-F9FB-405B-9D43-DD6B762E2304}" srcOrd="5" destOrd="0" presId="urn:microsoft.com/office/officeart/2005/8/layout/orgChart1"/>
    <dgm:cxn modelId="{036B8E39-7CD6-43E0-BF21-BD75C513A2DF}" type="presParOf" srcId="{7385946A-F9FB-405B-9D43-DD6B762E2304}" destId="{F7CAD49E-97E7-4B27-B4F5-E60588B108C0}" srcOrd="0" destOrd="0" presId="urn:microsoft.com/office/officeart/2005/8/layout/orgChart1"/>
    <dgm:cxn modelId="{4FA35CC8-FE3C-4DA5-8C59-B607C817D4D0}" type="presParOf" srcId="{F7CAD49E-97E7-4B27-B4F5-E60588B108C0}" destId="{078A0C84-D90F-412B-B08A-82F9557957CE}" srcOrd="0" destOrd="0" presId="urn:microsoft.com/office/officeart/2005/8/layout/orgChart1"/>
    <dgm:cxn modelId="{46FA9BA1-F1D6-4E41-A1E4-287799CA07DB}" type="presParOf" srcId="{F7CAD49E-97E7-4B27-B4F5-E60588B108C0}" destId="{A2DA58E3-3F0C-48EB-A8EF-9B87DAB151F8}" srcOrd="1" destOrd="0" presId="urn:microsoft.com/office/officeart/2005/8/layout/orgChart1"/>
    <dgm:cxn modelId="{444A7E49-158D-4DD2-810B-6DAB10C52790}" type="presParOf" srcId="{7385946A-F9FB-405B-9D43-DD6B762E2304}" destId="{93A1B376-F72D-4B2A-A9EB-103CA14CCB69}" srcOrd="1" destOrd="0" presId="urn:microsoft.com/office/officeart/2005/8/layout/orgChart1"/>
    <dgm:cxn modelId="{B613FB99-0E5C-4ED2-9379-F820D3B14BE2}" type="presParOf" srcId="{7385946A-F9FB-405B-9D43-DD6B762E2304}" destId="{AF198EF4-8D62-46F2-B3D1-F9984AFF8FF3}" srcOrd="2" destOrd="0" presId="urn:microsoft.com/office/officeart/2005/8/layout/orgChart1"/>
    <dgm:cxn modelId="{38CECFF0-BA6A-4927-B5F7-9E24641EB539}" type="presParOf" srcId="{D39CC42D-B335-46EC-AC46-ADDB5031B4C0}" destId="{054457C7-330E-442B-8701-781E38CE461E}" srcOrd="2" destOrd="0" presId="urn:microsoft.com/office/officeart/2005/8/layout/orgChart1"/>
    <dgm:cxn modelId="{E73B3D6D-8B0A-4789-A0F9-601CE70D8D60}" type="presParOf" srcId="{0416FE8A-7F3F-4B85-8E06-A518122B9091}" destId="{DF5D1C88-92E9-436D-B537-8A00847F817D}" srcOrd="2" destOrd="0" presId="urn:microsoft.com/office/officeart/2005/8/layout/orgChart1"/>
    <dgm:cxn modelId="{8077AAAB-AF20-4573-BB41-B41C414D7FA2}" type="presParOf" srcId="{0416FE8A-7F3F-4B85-8E06-A518122B9091}" destId="{F626D338-595F-4620-A19E-F220C30EA2D3}" srcOrd="3" destOrd="0" presId="urn:microsoft.com/office/officeart/2005/8/layout/orgChart1"/>
    <dgm:cxn modelId="{B8BA8BF7-9F1B-4884-8BC6-847D57389523}" type="presParOf" srcId="{F626D338-595F-4620-A19E-F220C30EA2D3}" destId="{4D07DE81-2E1B-470A-8F23-B8FF7016B85A}" srcOrd="0" destOrd="0" presId="urn:microsoft.com/office/officeart/2005/8/layout/orgChart1"/>
    <dgm:cxn modelId="{7F133AEA-9A5E-4CEF-9B81-F2100D3E4444}" type="presParOf" srcId="{4D07DE81-2E1B-470A-8F23-B8FF7016B85A}" destId="{4216AEF3-90FB-492E-948F-747B2BC42765}" srcOrd="0" destOrd="0" presId="urn:microsoft.com/office/officeart/2005/8/layout/orgChart1"/>
    <dgm:cxn modelId="{34E76694-EB74-42E8-BF93-A18ED88A5FBF}" type="presParOf" srcId="{4D07DE81-2E1B-470A-8F23-B8FF7016B85A}" destId="{A6C8257C-257A-436F-99AC-5E70FCA52DDA}" srcOrd="1" destOrd="0" presId="urn:microsoft.com/office/officeart/2005/8/layout/orgChart1"/>
    <dgm:cxn modelId="{D9715A55-2DA7-4B5D-83AB-7F530A065312}" type="presParOf" srcId="{F626D338-595F-4620-A19E-F220C30EA2D3}" destId="{4A084169-A082-45BF-925A-CB640BE8A64E}" srcOrd="1" destOrd="0" presId="urn:microsoft.com/office/officeart/2005/8/layout/orgChart1"/>
    <dgm:cxn modelId="{B1FD549C-BDC6-4B36-A231-6AAA45D3B4CF}" type="presParOf" srcId="{F626D338-595F-4620-A19E-F220C30EA2D3}" destId="{5B29B147-F1F0-46ED-83CE-C36C14D131B5}" srcOrd="2" destOrd="0" presId="urn:microsoft.com/office/officeart/2005/8/layout/orgChart1"/>
    <dgm:cxn modelId="{460ACEEB-A1FE-44B9-AE11-D4DFB3732C8F}" type="presParOf" srcId="{0416FE8A-7F3F-4B85-8E06-A518122B9091}" destId="{ADC392CA-3BD6-4C99-85B3-2A8ACFFDD3F0}" srcOrd="4" destOrd="0" presId="urn:microsoft.com/office/officeart/2005/8/layout/orgChart1"/>
    <dgm:cxn modelId="{97C10485-355D-4DF5-A7A0-916D11FB1933}" type="presParOf" srcId="{0416FE8A-7F3F-4B85-8E06-A518122B9091}" destId="{85979308-947E-4207-A1D1-C152083A536E}" srcOrd="5" destOrd="0" presId="urn:microsoft.com/office/officeart/2005/8/layout/orgChart1"/>
    <dgm:cxn modelId="{4D9680BD-36B2-4BE6-8F65-93F9E5E1351A}" type="presParOf" srcId="{85979308-947E-4207-A1D1-C152083A536E}" destId="{58005915-8AD8-4BE3-8E32-C91EC6D7197C}" srcOrd="0" destOrd="0" presId="urn:microsoft.com/office/officeart/2005/8/layout/orgChart1"/>
    <dgm:cxn modelId="{64955142-2522-453B-B99F-F496664C6976}" type="presParOf" srcId="{58005915-8AD8-4BE3-8E32-C91EC6D7197C}" destId="{FFFD761D-9B95-4B5A-94BD-63164903372D}" srcOrd="0" destOrd="0" presId="urn:microsoft.com/office/officeart/2005/8/layout/orgChart1"/>
    <dgm:cxn modelId="{8C67E69A-DDCA-437A-938C-C71082785C92}" type="presParOf" srcId="{58005915-8AD8-4BE3-8E32-C91EC6D7197C}" destId="{548F17D1-89D4-471B-AA43-BC6624D80C21}" srcOrd="1" destOrd="0" presId="urn:microsoft.com/office/officeart/2005/8/layout/orgChart1"/>
    <dgm:cxn modelId="{6E6FB931-532B-4E6E-8EEA-3C3F198A3847}" type="presParOf" srcId="{85979308-947E-4207-A1D1-C152083A536E}" destId="{4937D1F9-1B17-4D4A-9DAE-178255D3A444}" srcOrd="1" destOrd="0" presId="urn:microsoft.com/office/officeart/2005/8/layout/orgChart1"/>
    <dgm:cxn modelId="{D82C1B3C-9900-40D6-841D-0316EC59BF46}" type="presParOf" srcId="{4937D1F9-1B17-4D4A-9DAE-178255D3A444}" destId="{D9517525-A732-4418-AF59-182C333DDD16}" srcOrd="0" destOrd="0" presId="urn:microsoft.com/office/officeart/2005/8/layout/orgChart1"/>
    <dgm:cxn modelId="{60B2BEB2-4C74-44B9-9C9C-F9DC700FE105}" type="presParOf" srcId="{4937D1F9-1B17-4D4A-9DAE-178255D3A444}" destId="{0FD483C9-5D6E-4081-A1D3-EF95446AB4B9}" srcOrd="1" destOrd="0" presId="urn:microsoft.com/office/officeart/2005/8/layout/orgChart1"/>
    <dgm:cxn modelId="{DC4C0038-C6D9-475B-A6E7-60BFD0EA1190}" type="presParOf" srcId="{0FD483C9-5D6E-4081-A1D3-EF95446AB4B9}" destId="{C2FF29FF-1917-4B87-ADF8-142B80AF875D}" srcOrd="0" destOrd="0" presId="urn:microsoft.com/office/officeart/2005/8/layout/orgChart1"/>
    <dgm:cxn modelId="{024F4270-EFEF-4336-A5B0-BF619E2932A6}" type="presParOf" srcId="{C2FF29FF-1917-4B87-ADF8-142B80AF875D}" destId="{CD2B111D-7D4E-4D90-B396-D7CA019E895D}" srcOrd="0" destOrd="0" presId="urn:microsoft.com/office/officeart/2005/8/layout/orgChart1"/>
    <dgm:cxn modelId="{3ECC2C24-9BDD-4AE3-BB9C-E18269FBFEF1}" type="presParOf" srcId="{C2FF29FF-1917-4B87-ADF8-142B80AF875D}" destId="{727B2EA2-B4CD-4F56-903A-376A4FA7A8FB}" srcOrd="1" destOrd="0" presId="urn:microsoft.com/office/officeart/2005/8/layout/orgChart1"/>
    <dgm:cxn modelId="{FA0A37D1-8692-4663-9D94-4DBD10958546}" type="presParOf" srcId="{0FD483C9-5D6E-4081-A1D3-EF95446AB4B9}" destId="{3AAB34CA-4BAD-4B28-A3D1-5824AEC62B74}" srcOrd="1" destOrd="0" presId="urn:microsoft.com/office/officeart/2005/8/layout/orgChart1"/>
    <dgm:cxn modelId="{5E87143A-A55F-4390-A109-317453640793}" type="presParOf" srcId="{3AAB34CA-4BAD-4B28-A3D1-5824AEC62B74}" destId="{0DF66298-F880-4171-9AB3-A1FD95E34899}" srcOrd="0" destOrd="0" presId="urn:microsoft.com/office/officeart/2005/8/layout/orgChart1"/>
    <dgm:cxn modelId="{6F7C589E-E1A4-41D2-AFD0-CE1185D73E27}" type="presParOf" srcId="{3AAB34CA-4BAD-4B28-A3D1-5824AEC62B74}" destId="{518AEB7D-0CAB-4284-A7F0-66F22DDC6BE7}" srcOrd="1" destOrd="0" presId="urn:microsoft.com/office/officeart/2005/8/layout/orgChart1"/>
    <dgm:cxn modelId="{6CEAD060-3444-4AD3-819C-1A067D6F79BA}" type="presParOf" srcId="{518AEB7D-0CAB-4284-A7F0-66F22DDC6BE7}" destId="{FF7AEC80-815F-4256-854C-67B45EB65763}" srcOrd="0" destOrd="0" presId="urn:microsoft.com/office/officeart/2005/8/layout/orgChart1"/>
    <dgm:cxn modelId="{2C068609-5AED-4FAB-82C0-0997E56A85C7}" type="presParOf" srcId="{FF7AEC80-815F-4256-854C-67B45EB65763}" destId="{300D01A3-E61C-468E-A647-F05ABCD0D11D}" srcOrd="0" destOrd="0" presId="urn:microsoft.com/office/officeart/2005/8/layout/orgChart1"/>
    <dgm:cxn modelId="{6A55C89E-3D76-45EF-9677-EAA7C0DB6885}" type="presParOf" srcId="{FF7AEC80-815F-4256-854C-67B45EB65763}" destId="{88DF7DFA-47BC-4E71-813F-CCFFE0AF2802}" srcOrd="1" destOrd="0" presId="urn:microsoft.com/office/officeart/2005/8/layout/orgChart1"/>
    <dgm:cxn modelId="{529333CF-73F8-4D1D-B901-5C10DDD7092D}" type="presParOf" srcId="{518AEB7D-0CAB-4284-A7F0-66F22DDC6BE7}" destId="{B599AE22-A2E1-4292-AF96-D28A75FED97B}" srcOrd="1" destOrd="0" presId="urn:microsoft.com/office/officeart/2005/8/layout/orgChart1"/>
    <dgm:cxn modelId="{87E52524-DDE7-4C6C-8B93-54E6D230A164}" type="presParOf" srcId="{518AEB7D-0CAB-4284-A7F0-66F22DDC6BE7}" destId="{D9D3157D-5DA2-492D-9490-13251EAD9960}" srcOrd="2" destOrd="0" presId="urn:microsoft.com/office/officeart/2005/8/layout/orgChart1"/>
    <dgm:cxn modelId="{DF4559AD-D2E8-4DD2-AF03-BC979AD5DC91}" type="presParOf" srcId="{3AAB34CA-4BAD-4B28-A3D1-5824AEC62B74}" destId="{877AEF40-1290-4E3F-A139-06B0B339FF49}" srcOrd="2" destOrd="0" presId="urn:microsoft.com/office/officeart/2005/8/layout/orgChart1"/>
    <dgm:cxn modelId="{767EC362-EE1F-451E-B00E-41602966DF93}" type="presParOf" srcId="{3AAB34CA-4BAD-4B28-A3D1-5824AEC62B74}" destId="{57AFC967-8732-412A-9518-F38847E395EA}" srcOrd="3" destOrd="0" presId="urn:microsoft.com/office/officeart/2005/8/layout/orgChart1"/>
    <dgm:cxn modelId="{56E11071-00EE-4F41-B316-7460C45194D1}" type="presParOf" srcId="{57AFC967-8732-412A-9518-F38847E395EA}" destId="{33B0BF0A-3C8A-4942-B298-530C19EB41E5}" srcOrd="0" destOrd="0" presId="urn:microsoft.com/office/officeart/2005/8/layout/orgChart1"/>
    <dgm:cxn modelId="{A8FDACDC-87C8-46EB-A916-E26D7A5550B2}" type="presParOf" srcId="{33B0BF0A-3C8A-4942-B298-530C19EB41E5}" destId="{E33AB015-9579-4C34-9378-2AE877CECBCD}" srcOrd="0" destOrd="0" presId="urn:microsoft.com/office/officeart/2005/8/layout/orgChart1"/>
    <dgm:cxn modelId="{A74A606C-35AE-403E-B1E4-7CC08641BC68}" type="presParOf" srcId="{33B0BF0A-3C8A-4942-B298-530C19EB41E5}" destId="{40CC2D51-0FF2-4031-AC63-3A6CD9C0FBDF}" srcOrd="1" destOrd="0" presId="urn:microsoft.com/office/officeart/2005/8/layout/orgChart1"/>
    <dgm:cxn modelId="{AC6E7CC6-0AC3-419D-ABAE-11C0D3DB713A}" type="presParOf" srcId="{57AFC967-8732-412A-9518-F38847E395EA}" destId="{10DCB24E-84BA-48CD-830B-D1F57CEE810D}" srcOrd="1" destOrd="0" presId="urn:microsoft.com/office/officeart/2005/8/layout/orgChart1"/>
    <dgm:cxn modelId="{FF7955FB-5178-4474-A300-B765240ED6B1}" type="presParOf" srcId="{57AFC967-8732-412A-9518-F38847E395EA}" destId="{298A901F-CAD1-4D68-B868-C5DBBDD6D2BB}" srcOrd="2" destOrd="0" presId="urn:microsoft.com/office/officeart/2005/8/layout/orgChart1"/>
    <dgm:cxn modelId="{E8FE43FA-8D96-466C-8348-FCA053D9E49F}" type="presParOf" srcId="{0FD483C9-5D6E-4081-A1D3-EF95446AB4B9}" destId="{3A48F2BC-92B9-45BE-B916-6DB8B00C0053}" srcOrd="2" destOrd="0" presId="urn:microsoft.com/office/officeart/2005/8/layout/orgChart1"/>
    <dgm:cxn modelId="{C0D2AF3C-CEE6-4F4D-BB13-A4413D6BFFD7}" type="presParOf" srcId="{85979308-947E-4207-A1D1-C152083A536E}" destId="{7327F972-BBB2-45B3-BE75-93748AB0DE5C}" srcOrd="2" destOrd="0" presId="urn:microsoft.com/office/officeart/2005/8/layout/orgChart1"/>
    <dgm:cxn modelId="{953CC8F7-AA13-4964-A9B8-A61EC75A0705}" type="presParOf" srcId="{85AAEC49-2193-4044-8FA0-AAE3249C991F}" destId="{79774443-249B-4568-A1B6-4440DD05E3DC}" srcOrd="2" destOrd="0" presId="urn:microsoft.com/office/officeart/2005/8/layout/orgChart1"/>
    <dgm:cxn modelId="{5D00CC3C-8417-440C-A138-F4F8D694C380}" type="presParOf" srcId="{5F8465B6-3DA5-4108-A792-7B2265881704}" destId="{32713C0A-11BA-4551-8A75-165FC8A6A1E7}" srcOrd="2" destOrd="0" presId="urn:microsoft.com/office/officeart/2005/8/layout/orgChart1"/>
    <dgm:cxn modelId="{B033E649-3787-4809-BEB6-E94C5653454D}" type="presParOf" srcId="{5F8465B6-3DA5-4108-A792-7B2265881704}" destId="{27960386-9D3E-4147-A802-EF3E7BB909E2}" srcOrd="3" destOrd="0" presId="urn:microsoft.com/office/officeart/2005/8/layout/orgChart1"/>
    <dgm:cxn modelId="{C4ABF71D-A95D-4F7E-9154-D26C38FA4719}" type="presParOf" srcId="{27960386-9D3E-4147-A802-EF3E7BB909E2}" destId="{B05A3343-0616-4998-AFAD-F7E931605A91}" srcOrd="0" destOrd="0" presId="urn:microsoft.com/office/officeart/2005/8/layout/orgChart1"/>
    <dgm:cxn modelId="{1626361D-78D1-4E3D-AFEC-03FC19953CE6}" type="presParOf" srcId="{B05A3343-0616-4998-AFAD-F7E931605A91}" destId="{FCC9B8FB-B1D5-4B27-8D9E-E6F66A931800}" srcOrd="0" destOrd="0" presId="urn:microsoft.com/office/officeart/2005/8/layout/orgChart1"/>
    <dgm:cxn modelId="{A1073C59-FB34-42C9-931A-387325CB76F1}" type="presParOf" srcId="{B05A3343-0616-4998-AFAD-F7E931605A91}" destId="{45E545F8-966A-47FD-89A9-58F02124D222}" srcOrd="1" destOrd="0" presId="urn:microsoft.com/office/officeart/2005/8/layout/orgChart1"/>
    <dgm:cxn modelId="{53B4B520-9A84-41FB-854B-C23DAB0174A3}" type="presParOf" srcId="{27960386-9D3E-4147-A802-EF3E7BB909E2}" destId="{12FF08B7-D9D8-4134-9961-2CE13242AA9B}" srcOrd="1" destOrd="0" presId="urn:microsoft.com/office/officeart/2005/8/layout/orgChart1"/>
    <dgm:cxn modelId="{A640986C-A578-4A98-8056-374B3700E293}" type="presParOf" srcId="{12FF08B7-D9D8-4134-9961-2CE13242AA9B}" destId="{290B49FF-9396-4D57-B4AE-87242C0594AD}" srcOrd="0" destOrd="0" presId="urn:microsoft.com/office/officeart/2005/8/layout/orgChart1"/>
    <dgm:cxn modelId="{D04218D6-4688-4B76-8F86-F8226B96492B}" type="presParOf" srcId="{12FF08B7-D9D8-4134-9961-2CE13242AA9B}" destId="{22DCE277-7DBD-474A-B471-BB2CFF1EF6BE}" srcOrd="1" destOrd="0" presId="urn:microsoft.com/office/officeart/2005/8/layout/orgChart1"/>
    <dgm:cxn modelId="{A629902A-4808-4A4D-AAFF-A33F5544A25B}" type="presParOf" srcId="{22DCE277-7DBD-474A-B471-BB2CFF1EF6BE}" destId="{FD5E32DC-D9D2-406B-A02A-BF1F0B0C9FD4}" srcOrd="0" destOrd="0" presId="urn:microsoft.com/office/officeart/2005/8/layout/orgChart1"/>
    <dgm:cxn modelId="{9B1F4855-1CCF-4FB7-9049-0D0B2C0E8F9B}" type="presParOf" srcId="{FD5E32DC-D9D2-406B-A02A-BF1F0B0C9FD4}" destId="{442C6C3B-3FCF-4FF2-ABCE-5B1D05E6B3BE}" srcOrd="0" destOrd="0" presId="urn:microsoft.com/office/officeart/2005/8/layout/orgChart1"/>
    <dgm:cxn modelId="{6C90E068-5023-4722-950A-4E71AD241693}" type="presParOf" srcId="{FD5E32DC-D9D2-406B-A02A-BF1F0B0C9FD4}" destId="{294473F3-5B81-4DB2-836F-2E851660BE01}" srcOrd="1" destOrd="0" presId="urn:microsoft.com/office/officeart/2005/8/layout/orgChart1"/>
    <dgm:cxn modelId="{A145C2F9-4036-4F29-939F-83C0CEEEE077}" type="presParOf" srcId="{22DCE277-7DBD-474A-B471-BB2CFF1EF6BE}" destId="{554C197B-EA47-48D7-86E3-4BD001D5FCA7}" srcOrd="1" destOrd="0" presId="urn:microsoft.com/office/officeart/2005/8/layout/orgChart1"/>
    <dgm:cxn modelId="{4A282735-5289-4E5F-927E-B2690709E195}" type="presParOf" srcId="{22DCE277-7DBD-474A-B471-BB2CFF1EF6BE}" destId="{27A366BA-286A-427A-A0C5-5A8A00E21361}" srcOrd="2" destOrd="0" presId="urn:microsoft.com/office/officeart/2005/8/layout/orgChart1"/>
    <dgm:cxn modelId="{A5A26D61-43B9-40F8-9F5B-AFF4CAAC5C30}" type="presParOf" srcId="{12FF08B7-D9D8-4134-9961-2CE13242AA9B}" destId="{D272ADF8-FF26-4157-909D-3DB4835C122A}" srcOrd="2" destOrd="0" presId="urn:microsoft.com/office/officeart/2005/8/layout/orgChart1"/>
    <dgm:cxn modelId="{EC07D175-D457-47FE-8DD5-7EBA9D59F837}" type="presParOf" srcId="{12FF08B7-D9D8-4134-9961-2CE13242AA9B}" destId="{9AA3E32E-D31B-4F48-A184-0264B7779B30}" srcOrd="3" destOrd="0" presId="urn:microsoft.com/office/officeart/2005/8/layout/orgChart1"/>
    <dgm:cxn modelId="{C686B021-D4F6-49AC-8DBE-6FA672A50C39}" type="presParOf" srcId="{9AA3E32E-D31B-4F48-A184-0264B7779B30}" destId="{69D9591B-4103-49DF-A028-623E86D6830B}" srcOrd="0" destOrd="0" presId="urn:microsoft.com/office/officeart/2005/8/layout/orgChart1"/>
    <dgm:cxn modelId="{B60596AB-1642-4DBE-BB41-FF41FA4E5DF5}" type="presParOf" srcId="{69D9591B-4103-49DF-A028-623E86D6830B}" destId="{FCB892F9-DCC8-44B1-BEC1-8AC971E2903F}" srcOrd="0" destOrd="0" presId="urn:microsoft.com/office/officeart/2005/8/layout/orgChart1"/>
    <dgm:cxn modelId="{3C08695F-018D-4DF6-B360-29AD1B8D5AB0}" type="presParOf" srcId="{69D9591B-4103-49DF-A028-623E86D6830B}" destId="{B4C315EF-AE49-4C63-89F8-990B1AED7604}" srcOrd="1" destOrd="0" presId="urn:microsoft.com/office/officeart/2005/8/layout/orgChart1"/>
    <dgm:cxn modelId="{EE95DE49-110A-48A7-B27E-E0F516F3DCF0}" type="presParOf" srcId="{9AA3E32E-D31B-4F48-A184-0264B7779B30}" destId="{A37D40DD-6A18-45B3-9BAD-7147806B0B6A}" srcOrd="1" destOrd="0" presId="urn:microsoft.com/office/officeart/2005/8/layout/orgChart1"/>
    <dgm:cxn modelId="{F7B6A589-2029-4342-87EC-E6C5C0D3FFE8}" type="presParOf" srcId="{9AA3E32E-D31B-4F48-A184-0264B7779B30}" destId="{03D6AB56-4957-43E9-B168-6B34CF7BA056}" srcOrd="2" destOrd="0" presId="urn:microsoft.com/office/officeart/2005/8/layout/orgChart1"/>
    <dgm:cxn modelId="{B68645D4-53D1-41BB-936F-358701E2A8DC}" type="presParOf" srcId="{12FF08B7-D9D8-4134-9961-2CE13242AA9B}" destId="{9DE56C02-B086-4B5F-9F4C-0734EB5CE694}" srcOrd="4" destOrd="0" presId="urn:microsoft.com/office/officeart/2005/8/layout/orgChart1"/>
    <dgm:cxn modelId="{BA279C18-AF82-409D-A2BC-B3F07E853A47}" type="presParOf" srcId="{12FF08B7-D9D8-4134-9961-2CE13242AA9B}" destId="{5C28B42D-DE71-4D11-88B5-D50CA728E82A}" srcOrd="5" destOrd="0" presId="urn:microsoft.com/office/officeart/2005/8/layout/orgChart1"/>
    <dgm:cxn modelId="{8E356B19-463B-4933-A174-D27554FBE19B}" type="presParOf" srcId="{5C28B42D-DE71-4D11-88B5-D50CA728E82A}" destId="{C246BC19-C7EE-4139-B374-DC00F6F8531E}" srcOrd="0" destOrd="0" presId="urn:microsoft.com/office/officeart/2005/8/layout/orgChart1"/>
    <dgm:cxn modelId="{64C49CDB-5054-4D45-9956-A50126526DFA}" type="presParOf" srcId="{C246BC19-C7EE-4139-B374-DC00F6F8531E}" destId="{B9D4832A-BFB4-42C2-A9A9-D8EDC5FC37AF}" srcOrd="0" destOrd="0" presId="urn:microsoft.com/office/officeart/2005/8/layout/orgChart1"/>
    <dgm:cxn modelId="{55FF66EF-0ED0-4A5C-B18D-132B4FF4D5F2}" type="presParOf" srcId="{C246BC19-C7EE-4139-B374-DC00F6F8531E}" destId="{8640407E-76E3-4D0C-A6DA-64DF288E1D57}" srcOrd="1" destOrd="0" presId="urn:microsoft.com/office/officeart/2005/8/layout/orgChart1"/>
    <dgm:cxn modelId="{C1670B38-57D0-481E-8605-C2396939D1E9}" type="presParOf" srcId="{5C28B42D-DE71-4D11-88B5-D50CA728E82A}" destId="{34139873-02C9-4F9D-AFAF-BDA07D149564}" srcOrd="1" destOrd="0" presId="urn:microsoft.com/office/officeart/2005/8/layout/orgChart1"/>
    <dgm:cxn modelId="{1C2DC62F-EAE7-429A-B234-50FBB738434B}" type="presParOf" srcId="{5C28B42D-DE71-4D11-88B5-D50CA728E82A}" destId="{3B81B2F5-A342-4D95-9396-DF4CA8E3E998}" srcOrd="2" destOrd="0" presId="urn:microsoft.com/office/officeart/2005/8/layout/orgChart1"/>
    <dgm:cxn modelId="{ABB0C95C-8405-40E8-AE84-148CCE408334}" type="presParOf" srcId="{12FF08B7-D9D8-4134-9961-2CE13242AA9B}" destId="{CE95E34F-36B2-4A57-A120-8558FB99F6E1}" srcOrd="6" destOrd="0" presId="urn:microsoft.com/office/officeart/2005/8/layout/orgChart1"/>
    <dgm:cxn modelId="{3821D7E0-A83D-469D-A028-418808F21B1D}" type="presParOf" srcId="{12FF08B7-D9D8-4134-9961-2CE13242AA9B}" destId="{D6B318D2-9AFA-4BF8-8D3C-CDCD4AD120C9}" srcOrd="7" destOrd="0" presId="urn:microsoft.com/office/officeart/2005/8/layout/orgChart1"/>
    <dgm:cxn modelId="{53D65619-420B-4B92-B254-A3D485933680}" type="presParOf" srcId="{D6B318D2-9AFA-4BF8-8D3C-CDCD4AD120C9}" destId="{38BE8CA0-FAD4-4EFE-A16F-256B30E68382}" srcOrd="0" destOrd="0" presId="urn:microsoft.com/office/officeart/2005/8/layout/orgChart1"/>
    <dgm:cxn modelId="{365A854D-4A79-41E3-B580-2CD31527E089}" type="presParOf" srcId="{38BE8CA0-FAD4-4EFE-A16F-256B30E68382}" destId="{F4087466-D48E-4DAD-B8DF-6DE4C33616F6}" srcOrd="0" destOrd="0" presId="urn:microsoft.com/office/officeart/2005/8/layout/orgChart1"/>
    <dgm:cxn modelId="{5B515ABE-D648-422D-9A59-12B6FA841FFD}" type="presParOf" srcId="{38BE8CA0-FAD4-4EFE-A16F-256B30E68382}" destId="{5C4C4D91-E3DD-473B-A45D-D18D6EF11083}" srcOrd="1" destOrd="0" presId="urn:microsoft.com/office/officeart/2005/8/layout/orgChart1"/>
    <dgm:cxn modelId="{2E9FA6B3-01D5-44E7-93E3-A7623BA183FD}" type="presParOf" srcId="{D6B318D2-9AFA-4BF8-8D3C-CDCD4AD120C9}" destId="{1B38C956-83FE-4DAC-AFFF-8147779382CA}" srcOrd="1" destOrd="0" presId="urn:microsoft.com/office/officeart/2005/8/layout/orgChart1"/>
    <dgm:cxn modelId="{2EAB8587-7E01-478B-AEB6-96FA761F9171}" type="presParOf" srcId="{D6B318D2-9AFA-4BF8-8D3C-CDCD4AD120C9}" destId="{A2F5B57A-D84A-44FB-A92B-DDF10FEDA84C}" srcOrd="2" destOrd="0" presId="urn:microsoft.com/office/officeart/2005/8/layout/orgChart1"/>
    <dgm:cxn modelId="{67F2E7BA-B732-4361-9F27-61169C659816}" type="presParOf" srcId="{27960386-9D3E-4147-A802-EF3E7BB909E2}" destId="{F3CA18A9-F7AD-4189-87E8-D36630932FD9}" srcOrd="2" destOrd="0" presId="urn:microsoft.com/office/officeart/2005/8/layout/orgChart1"/>
    <dgm:cxn modelId="{9A2554FD-14CF-4665-8CE4-B594FDA95841}" type="presParOf" srcId="{5F8465B6-3DA5-4108-A792-7B2265881704}" destId="{E6122C3E-548E-4FBA-AE96-09CF250C3EA6}" srcOrd="4" destOrd="0" presId="urn:microsoft.com/office/officeart/2005/8/layout/orgChart1"/>
    <dgm:cxn modelId="{41A9F68F-E4ED-4359-BFDD-2419D82D20EF}" type="presParOf" srcId="{5F8465B6-3DA5-4108-A792-7B2265881704}" destId="{FB38BDAF-5AF4-4F7C-A82C-776BF46C537E}" srcOrd="5" destOrd="0" presId="urn:microsoft.com/office/officeart/2005/8/layout/orgChart1"/>
    <dgm:cxn modelId="{692D4FCC-0136-436B-B46F-7F1B603E8B18}" type="presParOf" srcId="{FB38BDAF-5AF4-4F7C-A82C-776BF46C537E}" destId="{6DE14782-63EE-4E74-956A-3D8978045EA4}" srcOrd="0" destOrd="0" presId="urn:microsoft.com/office/officeart/2005/8/layout/orgChart1"/>
    <dgm:cxn modelId="{39A95433-C506-4215-9C36-C1206BEC9FE7}" type="presParOf" srcId="{6DE14782-63EE-4E74-956A-3D8978045EA4}" destId="{5025FEED-1D72-4A57-8CAC-960B406F1C5B}" srcOrd="0" destOrd="0" presId="urn:microsoft.com/office/officeart/2005/8/layout/orgChart1"/>
    <dgm:cxn modelId="{21F48A3C-AC77-4308-AB5F-522E587468FE}" type="presParOf" srcId="{6DE14782-63EE-4E74-956A-3D8978045EA4}" destId="{8FB80CD1-12B1-4AF3-916C-9FCD7E9454A4}" srcOrd="1" destOrd="0" presId="urn:microsoft.com/office/officeart/2005/8/layout/orgChart1"/>
    <dgm:cxn modelId="{0C9F249D-D527-4369-8C62-8CB54F124FA6}" type="presParOf" srcId="{FB38BDAF-5AF4-4F7C-A82C-776BF46C537E}" destId="{BB105C2F-1571-4793-982F-04E1279B1486}" srcOrd="1" destOrd="0" presId="urn:microsoft.com/office/officeart/2005/8/layout/orgChart1"/>
    <dgm:cxn modelId="{1FC7AA3B-0BDC-4FE0-BD23-43D2F34C0FCB}" type="presParOf" srcId="{BB105C2F-1571-4793-982F-04E1279B1486}" destId="{FEA5155E-C31A-4D7D-B578-94A5347188B6}" srcOrd="0" destOrd="0" presId="urn:microsoft.com/office/officeart/2005/8/layout/orgChart1"/>
    <dgm:cxn modelId="{C842D8BC-E9BB-4A6E-AEC6-55CBE2AE1825}" type="presParOf" srcId="{BB105C2F-1571-4793-982F-04E1279B1486}" destId="{688FFE92-B976-4EC3-B16D-154BADFE9835}" srcOrd="1" destOrd="0" presId="urn:microsoft.com/office/officeart/2005/8/layout/orgChart1"/>
    <dgm:cxn modelId="{10DF2833-FB58-4D04-916C-5EB386DE251B}" type="presParOf" srcId="{688FFE92-B976-4EC3-B16D-154BADFE9835}" destId="{043F198E-B6F0-4DB2-AB03-A7C4378CC526}" srcOrd="0" destOrd="0" presId="urn:microsoft.com/office/officeart/2005/8/layout/orgChart1"/>
    <dgm:cxn modelId="{B60342D9-CA53-409E-A1F5-2071713D5F03}" type="presParOf" srcId="{043F198E-B6F0-4DB2-AB03-A7C4378CC526}" destId="{21C466F3-D351-4935-ACFD-74AC1B06279C}" srcOrd="0" destOrd="0" presId="urn:microsoft.com/office/officeart/2005/8/layout/orgChart1"/>
    <dgm:cxn modelId="{D86094A6-AEBF-4984-A14E-9E1859E11D9D}" type="presParOf" srcId="{043F198E-B6F0-4DB2-AB03-A7C4378CC526}" destId="{450BE854-7DA9-4A10-8E2B-87FA47AFAA43}" srcOrd="1" destOrd="0" presId="urn:microsoft.com/office/officeart/2005/8/layout/orgChart1"/>
    <dgm:cxn modelId="{80B182A2-C6F3-4576-941F-F62728CCC163}" type="presParOf" srcId="{688FFE92-B976-4EC3-B16D-154BADFE9835}" destId="{F2898610-7534-4BA9-84B9-70F25676C90A}" srcOrd="1" destOrd="0" presId="urn:microsoft.com/office/officeart/2005/8/layout/orgChart1"/>
    <dgm:cxn modelId="{4363402E-B206-486C-9253-E32A43EE333C}" type="presParOf" srcId="{688FFE92-B976-4EC3-B16D-154BADFE9835}" destId="{EB850858-8F43-4C13-BB0A-9ACD4A528799}" srcOrd="2" destOrd="0" presId="urn:microsoft.com/office/officeart/2005/8/layout/orgChart1"/>
    <dgm:cxn modelId="{A76B9D3B-6060-499D-8547-A85C98D92CA2}" type="presParOf" srcId="{BB105C2F-1571-4793-982F-04E1279B1486}" destId="{3053AA77-2767-40F7-A63C-73437286A266}" srcOrd="2" destOrd="0" presId="urn:microsoft.com/office/officeart/2005/8/layout/orgChart1"/>
    <dgm:cxn modelId="{FADF09C2-D85D-4DBA-983F-0B0F4984D38C}" type="presParOf" srcId="{BB105C2F-1571-4793-982F-04E1279B1486}" destId="{EF9C291A-B72B-4791-847B-0CA18EE3305D}" srcOrd="3" destOrd="0" presId="urn:microsoft.com/office/officeart/2005/8/layout/orgChart1"/>
    <dgm:cxn modelId="{765BCFAC-1BD0-409A-A795-F227C93FC56F}" type="presParOf" srcId="{EF9C291A-B72B-4791-847B-0CA18EE3305D}" destId="{79225E45-5F3A-44BD-888A-3D8C45662BB9}" srcOrd="0" destOrd="0" presId="urn:microsoft.com/office/officeart/2005/8/layout/orgChart1"/>
    <dgm:cxn modelId="{6CBFE30E-98F6-4688-9101-1FDD20169CEB}" type="presParOf" srcId="{79225E45-5F3A-44BD-888A-3D8C45662BB9}" destId="{5DD623C9-15F5-407D-A992-416F61AB33E1}" srcOrd="0" destOrd="0" presId="urn:microsoft.com/office/officeart/2005/8/layout/orgChart1"/>
    <dgm:cxn modelId="{661C6DEE-1809-4396-ADD0-39BD12BA0352}" type="presParOf" srcId="{79225E45-5F3A-44BD-888A-3D8C45662BB9}" destId="{5A707187-8600-4E2B-A4B4-5E98BB5E5C29}" srcOrd="1" destOrd="0" presId="urn:microsoft.com/office/officeart/2005/8/layout/orgChart1"/>
    <dgm:cxn modelId="{17939016-9ECB-4E7B-8311-413E5B8D3688}" type="presParOf" srcId="{EF9C291A-B72B-4791-847B-0CA18EE3305D}" destId="{A78BB7B6-6C3B-4535-90BC-D7C19BBA9698}" srcOrd="1" destOrd="0" presId="urn:microsoft.com/office/officeart/2005/8/layout/orgChart1"/>
    <dgm:cxn modelId="{8BB31692-499A-47B7-9FDD-76B6EC4234BB}" type="presParOf" srcId="{EF9C291A-B72B-4791-847B-0CA18EE3305D}" destId="{3B17C43A-8014-4086-B90A-23BF70ADB395}" srcOrd="2" destOrd="0" presId="urn:microsoft.com/office/officeart/2005/8/layout/orgChart1"/>
    <dgm:cxn modelId="{F9532302-BE6A-4DEE-B164-573E27687612}" type="presParOf" srcId="{BB105C2F-1571-4793-982F-04E1279B1486}" destId="{8C73186D-BBD1-4F58-9656-B34F4B1414B7}" srcOrd="4" destOrd="0" presId="urn:microsoft.com/office/officeart/2005/8/layout/orgChart1"/>
    <dgm:cxn modelId="{ED170BCE-3F68-4A6E-BF34-98B46E9E6A8F}" type="presParOf" srcId="{BB105C2F-1571-4793-982F-04E1279B1486}" destId="{D7DDD139-0F1D-49C9-ABF0-AF3AB0D9A3BF}" srcOrd="5" destOrd="0" presId="urn:microsoft.com/office/officeart/2005/8/layout/orgChart1"/>
    <dgm:cxn modelId="{778A6F50-DB58-421A-9B82-C8DADAE014BC}" type="presParOf" srcId="{D7DDD139-0F1D-49C9-ABF0-AF3AB0D9A3BF}" destId="{0D9412E9-1FCE-47CA-84F0-3440D6AD0321}" srcOrd="0" destOrd="0" presId="urn:microsoft.com/office/officeart/2005/8/layout/orgChart1"/>
    <dgm:cxn modelId="{98291ACF-680B-4526-A1EE-F13C5450BC15}" type="presParOf" srcId="{0D9412E9-1FCE-47CA-84F0-3440D6AD0321}" destId="{47E60690-060E-4464-B3F6-FF4827C3F6B9}" srcOrd="0" destOrd="0" presId="urn:microsoft.com/office/officeart/2005/8/layout/orgChart1"/>
    <dgm:cxn modelId="{532C6014-0A08-4250-81AA-CC84ED13F57C}" type="presParOf" srcId="{0D9412E9-1FCE-47CA-84F0-3440D6AD0321}" destId="{17211050-DCE2-431C-A449-6EB97FAF9A6E}" srcOrd="1" destOrd="0" presId="urn:microsoft.com/office/officeart/2005/8/layout/orgChart1"/>
    <dgm:cxn modelId="{8ED914EF-BA8A-48A3-B00F-A5A2F178DCAE}" type="presParOf" srcId="{D7DDD139-0F1D-49C9-ABF0-AF3AB0D9A3BF}" destId="{1A587AF1-B812-4E0C-88EA-4CE65E49606B}" srcOrd="1" destOrd="0" presId="urn:microsoft.com/office/officeart/2005/8/layout/orgChart1"/>
    <dgm:cxn modelId="{CA574CA3-B31D-490C-ABD7-0DE6F2CB269F}" type="presParOf" srcId="{D7DDD139-0F1D-49C9-ABF0-AF3AB0D9A3BF}" destId="{87FE716B-47F0-433B-859B-0A7756315784}" srcOrd="2" destOrd="0" presId="urn:microsoft.com/office/officeart/2005/8/layout/orgChart1"/>
    <dgm:cxn modelId="{D46BAE7E-BDB7-431A-B7FF-AB7A7FDB4675}" type="presParOf" srcId="{FB38BDAF-5AF4-4F7C-A82C-776BF46C537E}" destId="{4A6F14BF-0EA0-4B95-BA64-3AB8CA9057D7}" srcOrd="2" destOrd="0" presId="urn:microsoft.com/office/officeart/2005/8/layout/orgChart1"/>
    <dgm:cxn modelId="{ECFA46CF-90C9-488B-AFCE-F0991092001F}" type="presParOf" srcId="{6A67F715-F0A3-46F6-A564-F5AE9870B730}" destId="{82326CFE-D6DF-4D62-BC89-3E6278789916}" srcOrd="2" destOrd="0" presId="urn:microsoft.com/office/officeart/2005/8/layout/orgChart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3D559E-DF64-41C1-BC29-B2E30E98A05F}" type="doc">
      <dgm:prSet loTypeId="urn:microsoft.com/office/officeart/2005/8/layout/orgChart1" loCatId="hierarchy" qsTypeId="urn:microsoft.com/office/officeart/2005/8/quickstyle/simple1#6" qsCatId="simple" csTypeId="urn:microsoft.com/office/officeart/2005/8/colors/accent1_2#6" csCatId="accent1" phldr="1"/>
      <dgm:spPr/>
      <dgm:t>
        <a:bodyPr/>
        <a:lstStyle/>
        <a:p>
          <a:endParaRPr lang="en-ZA"/>
        </a:p>
      </dgm:t>
    </dgm:pt>
    <dgm:pt modelId="{AE693D2E-3787-4C5C-AEF2-91BE03333167}">
      <dgm:prSet/>
      <dgm:spPr/>
      <dgm:t>
        <a:bodyPr/>
        <a:lstStyle/>
        <a:p>
          <a:r>
            <a:rPr lang="en-ZA"/>
            <a:t>Sport Infrastructure Support</a:t>
          </a:r>
        </a:p>
      </dgm:t>
    </dgm:pt>
    <dgm:pt modelId="{4FA8DE3D-598E-4A7D-B840-10EC9938C484}" type="parTrans" cxnId="{7E9E1B13-B1B3-4400-9BD7-9AD0FB8C6BAA}">
      <dgm:prSet/>
      <dgm:spPr/>
      <dgm:t>
        <a:bodyPr/>
        <a:lstStyle/>
        <a:p>
          <a:endParaRPr lang="en-ZA"/>
        </a:p>
      </dgm:t>
    </dgm:pt>
    <dgm:pt modelId="{4769F2F2-023A-41FF-ADB2-CC5BBA1DE686}" type="sibTrans" cxnId="{7E9E1B13-B1B3-4400-9BD7-9AD0FB8C6BAA}">
      <dgm:prSet/>
      <dgm:spPr/>
      <dgm:t>
        <a:bodyPr/>
        <a:lstStyle/>
        <a:p>
          <a:endParaRPr lang="en-ZA"/>
        </a:p>
      </dgm:t>
    </dgm:pt>
    <dgm:pt modelId="{0FF36E91-7260-4A2C-B982-B2C1C7AB2933}">
      <dgm:prSet/>
      <dgm:spPr/>
      <dgm:t>
        <a:bodyPr/>
        <a:lstStyle/>
        <a:p>
          <a:r>
            <a:rPr lang="en-ZA"/>
            <a:t>Facility planning</a:t>
          </a:r>
        </a:p>
      </dgm:t>
    </dgm:pt>
    <dgm:pt modelId="{C03EFC9A-D838-4B07-BA04-638164EBAFCE}" type="parTrans" cxnId="{C9292FFB-05B3-4067-9C98-24BDC3FCD8D7}">
      <dgm:prSet/>
      <dgm:spPr/>
      <dgm:t>
        <a:bodyPr/>
        <a:lstStyle/>
        <a:p>
          <a:endParaRPr lang="en-ZA"/>
        </a:p>
      </dgm:t>
    </dgm:pt>
    <dgm:pt modelId="{19B7CBC8-6A2D-4891-B229-03154E95BDAA}" type="sibTrans" cxnId="{C9292FFB-05B3-4067-9C98-24BDC3FCD8D7}">
      <dgm:prSet/>
      <dgm:spPr/>
      <dgm:t>
        <a:bodyPr/>
        <a:lstStyle/>
        <a:p>
          <a:endParaRPr lang="en-ZA"/>
        </a:p>
      </dgm:t>
    </dgm:pt>
    <dgm:pt modelId="{BD1B9C69-4263-4E80-99F7-8B58FC2C0CEE}">
      <dgm:prSet/>
      <dgm:spPr/>
      <dgm:t>
        <a:bodyPr/>
        <a:lstStyle/>
        <a:p>
          <a:r>
            <a:rPr lang="en-ZA"/>
            <a:t>Facilities classification framework </a:t>
          </a:r>
        </a:p>
      </dgm:t>
    </dgm:pt>
    <dgm:pt modelId="{0BFBF912-41A2-4C2E-8A42-B019070B791E}" type="parTrans" cxnId="{0FD13FD0-481B-45ED-9136-A8306C948D72}">
      <dgm:prSet/>
      <dgm:spPr/>
      <dgm:t>
        <a:bodyPr/>
        <a:lstStyle/>
        <a:p>
          <a:endParaRPr lang="en-ZA"/>
        </a:p>
      </dgm:t>
    </dgm:pt>
    <dgm:pt modelId="{E2F6F9AD-DD73-44B0-90F1-081C1DF0AD41}" type="sibTrans" cxnId="{0FD13FD0-481B-45ED-9136-A8306C948D72}">
      <dgm:prSet/>
      <dgm:spPr/>
      <dgm:t>
        <a:bodyPr/>
        <a:lstStyle/>
        <a:p>
          <a:endParaRPr lang="en-ZA"/>
        </a:p>
      </dgm:t>
    </dgm:pt>
    <dgm:pt modelId="{FFD4464A-1923-48D6-B20F-1A1927C88375}">
      <dgm:prSet/>
      <dgm:spPr/>
      <dgm:t>
        <a:bodyPr/>
        <a:lstStyle/>
        <a:p>
          <a:r>
            <a:rPr lang="en-ZA"/>
            <a:t>Municipal Infrastructure Grant (MIG) allocations</a:t>
          </a:r>
        </a:p>
      </dgm:t>
    </dgm:pt>
    <dgm:pt modelId="{39C7B030-0E1B-4CC7-839F-1C1320A2E390}" type="parTrans" cxnId="{A07A6FAC-1298-4B67-8C21-CEBEF8874101}">
      <dgm:prSet/>
      <dgm:spPr/>
      <dgm:t>
        <a:bodyPr/>
        <a:lstStyle/>
        <a:p>
          <a:endParaRPr lang="en-ZA"/>
        </a:p>
      </dgm:t>
    </dgm:pt>
    <dgm:pt modelId="{9325C28D-8C2F-4179-B85D-A93FF2E3DC61}" type="sibTrans" cxnId="{A07A6FAC-1298-4B67-8C21-CEBEF8874101}">
      <dgm:prSet/>
      <dgm:spPr/>
      <dgm:t>
        <a:bodyPr/>
        <a:lstStyle/>
        <a:p>
          <a:endParaRPr lang="en-ZA"/>
        </a:p>
      </dgm:t>
    </dgm:pt>
    <dgm:pt modelId="{BE41609C-3E89-4FA8-BCE6-BDF72F4E9072}">
      <dgm:prSet/>
      <dgm:spPr/>
      <dgm:t>
        <a:bodyPr/>
        <a:lstStyle/>
        <a:p>
          <a:r>
            <a:rPr lang="en-ZA" dirty="0"/>
            <a:t>World Cup stadia reports – status report</a:t>
          </a:r>
        </a:p>
      </dgm:t>
    </dgm:pt>
    <dgm:pt modelId="{63EB7130-F5EC-416E-8565-316C975B732E}" type="parTrans" cxnId="{9159A33D-4607-4E08-9415-E0ACC98E08B3}">
      <dgm:prSet/>
      <dgm:spPr/>
      <dgm:t>
        <a:bodyPr/>
        <a:lstStyle/>
        <a:p>
          <a:endParaRPr lang="en-ZA"/>
        </a:p>
      </dgm:t>
    </dgm:pt>
    <dgm:pt modelId="{8F81EB7C-04E2-4FA3-BB89-42E1E1CF4272}" type="sibTrans" cxnId="{9159A33D-4607-4E08-9415-E0ACC98E08B3}">
      <dgm:prSet/>
      <dgm:spPr/>
      <dgm:t>
        <a:bodyPr/>
        <a:lstStyle/>
        <a:p>
          <a:endParaRPr lang="en-ZA"/>
        </a:p>
      </dgm:t>
    </dgm:pt>
    <dgm:pt modelId="{6EE3E47E-AC5E-4FCF-9702-F9D0A314C54F}">
      <dgm:prSet/>
      <dgm:spPr/>
      <dgm:t>
        <a:bodyPr/>
        <a:lstStyle/>
        <a:p>
          <a:r>
            <a:rPr lang="en-ZA"/>
            <a:t>Facility management</a:t>
          </a:r>
        </a:p>
      </dgm:t>
    </dgm:pt>
    <dgm:pt modelId="{788C001F-8376-41B4-B419-BD50FDE8D1C7}" type="parTrans" cxnId="{DAE58D77-0A95-4F26-AA66-7CDEAAEEE2B4}">
      <dgm:prSet/>
      <dgm:spPr/>
      <dgm:t>
        <a:bodyPr/>
        <a:lstStyle/>
        <a:p>
          <a:endParaRPr lang="en-ZA"/>
        </a:p>
      </dgm:t>
    </dgm:pt>
    <dgm:pt modelId="{6D07FC2A-2AC2-4820-845B-C2025D39ADE3}" type="sibTrans" cxnId="{DAE58D77-0A95-4F26-AA66-7CDEAAEEE2B4}">
      <dgm:prSet/>
      <dgm:spPr/>
      <dgm:t>
        <a:bodyPr/>
        <a:lstStyle/>
        <a:p>
          <a:endParaRPr lang="en-ZA"/>
        </a:p>
      </dgm:t>
    </dgm:pt>
    <dgm:pt modelId="{C91C6BD2-DE2B-484A-A69C-7A09F08CA7A9}">
      <dgm:prSet/>
      <dgm:spPr/>
      <dgm:t>
        <a:bodyPr/>
        <a:lstStyle/>
        <a:p>
          <a:r>
            <a:rPr lang="en-ZA"/>
            <a:t>NASREC precinct</a:t>
          </a:r>
        </a:p>
      </dgm:t>
    </dgm:pt>
    <dgm:pt modelId="{94A1A3F6-8ABE-40E7-824C-761E0FB4A12C}" type="parTrans" cxnId="{989E320F-5CE4-46F8-9B6E-C5454702E070}">
      <dgm:prSet/>
      <dgm:spPr/>
      <dgm:t>
        <a:bodyPr/>
        <a:lstStyle/>
        <a:p>
          <a:endParaRPr lang="en-ZA"/>
        </a:p>
      </dgm:t>
    </dgm:pt>
    <dgm:pt modelId="{53C66FFF-B72A-458E-8346-D236633830ED}" type="sibTrans" cxnId="{989E320F-5CE4-46F8-9B6E-C5454702E070}">
      <dgm:prSet/>
      <dgm:spPr/>
      <dgm:t>
        <a:bodyPr/>
        <a:lstStyle/>
        <a:p>
          <a:endParaRPr lang="en-ZA"/>
        </a:p>
      </dgm:t>
    </dgm:pt>
    <dgm:pt modelId="{AAACD966-D4AF-40BF-A592-BF356451DF57}">
      <dgm:prSet/>
      <dgm:spPr/>
      <dgm:t>
        <a:bodyPr/>
        <a:lstStyle/>
        <a:p>
          <a:r>
            <a:rPr lang="en-ZA"/>
            <a:t>Community gyms </a:t>
          </a:r>
        </a:p>
      </dgm:t>
    </dgm:pt>
    <dgm:pt modelId="{097F7A10-F0E1-4DF9-BC50-0FFB591CEF23}" type="parTrans" cxnId="{4F984D3A-B8ED-419D-8FEF-83F2073CB5B4}">
      <dgm:prSet/>
      <dgm:spPr/>
      <dgm:t>
        <a:bodyPr/>
        <a:lstStyle/>
        <a:p>
          <a:endParaRPr lang="en-ZA"/>
        </a:p>
      </dgm:t>
    </dgm:pt>
    <dgm:pt modelId="{C40896DD-0204-4964-A4E5-045D0CBC4192}" type="sibTrans" cxnId="{4F984D3A-B8ED-419D-8FEF-83F2073CB5B4}">
      <dgm:prSet/>
      <dgm:spPr/>
      <dgm:t>
        <a:bodyPr/>
        <a:lstStyle/>
        <a:p>
          <a:endParaRPr lang="en-ZA"/>
        </a:p>
      </dgm:t>
    </dgm:pt>
    <dgm:pt modelId="{4CE1BA27-B0DA-40FA-9401-74B499291952}">
      <dgm:prSet/>
      <dgm:spPr/>
      <dgm:t>
        <a:bodyPr/>
        <a:lstStyle/>
        <a:p>
          <a:r>
            <a:rPr lang="en-ZA"/>
            <a:t>Children’s play parks </a:t>
          </a:r>
        </a:p>
      </dgm:t>
    </dgm:pt>
    <dgm:pt modelId="{D35AE51C-7C89-4952-98E4-C1DCFBFABAC0}" type="parTrans" cxnId="{D4AC4976-9DB8-4916-8AD9-FC4D0E07974F}">
      <dgm:prSet/>
      <dgm:spPr/>
      <dgm:t>
        <a:bodyPr/>
        <a:lstStyle/>
        <a:p>
          <a:endParaRPr lang="en-ZA"/>
        </a:p>
      </dgm:t>
    </dgm:pt>
    <dgm:pt modelId="{19FFD225-1838-4F3D-9A7A-751BC4C76A5C}" type="sibTrans" cxnId="{D4AC4976-9DB8-4916-8AD9-FC4D0E07974F}">
      <dgm:prSet/>
      <dgm:spPr/>
      <dgm:t>
        <a:bodyPr/>
        <a:lstStyle/>
        <a:p>
          <a:endParaRPr lang="en-ZA"/>
        </a:p>
      </dgm:t>
    </dgm:pt>
    <dgm:pt modelId="{7BBD5CD0-EC4D-4F7B-AF75-8D12B2F398C7}">
      <dgm:prSet/>
      <dgm:spPr/>
      <dgm:t>
        <a:bodyPr/>
        <a:lstStyle/>
        <a:p>
          <a:r>
            <a:rPr lang="en-ZA"/>
            <a:t>Greening of open space (partner project)</a:t>
          </a:r>
        </a:p>
      </dgm:t>
    </dgm:pt>
    <dgm:pt modelId="{4BF58D4E-58C8-4C9E-84C4-43F0C3015EC9}" type="parTrans" cxnId="{090903A9-7CD6-49AB-B4E7-A7A504693E7D}">
      <dgm:prSet/>
      <dgm:spPr/>
      <dgm:t>
        <a:bodyPr/>
        <a:lstStyle/>
        <a:p>
          <a:endParaRPr lang="en-ZA"/>
        </a:p>
      </dgm:t>
    </dgm:pt>
    <dgm:pt modelId="{FE00D234-9E29-4317-AC99-6991E5F0FA3D}" type="sibTrans" cxnId="{090903A9-7CD6-49AB-B4E7-A7A504693E7D}">
      <dgm:prSet/>
      <dgm:spPr/>
      <dgm:t>
        <a:bodyPr/>
        <a:lstStyle/>
        <a:p>
          <a:endParaRPr lang="en-ZA"/>
        </a:p>
      </dgm:t>
    </dgm:pt>
    <dgm:pt modelId="{F94B6785-CF7C-4A99-8196-EEB73E39CA19}">
      <dgm:prSet/>
      <dgm:spPr/>
      <dgm:t>
        <a:bodyPr/>
        <a:lstStyle/>
        <a:p>
          <a:r>
            <a:rPr lang="en-ZA"/>
            <a:t>Technical assistance to local authorities</a:t>
          </a:r>
        </a:p>
      </dgm:t>
    </dgm:pt>
    <dgm:pt modelId="{63041EA3-851D-461D-8A0A-B14D3EA02F2A}" type="parTrans" cxnId="{BE9414DF-7F2D-4DAD-AA15-302E9081B4D3}">
      <dgm:prSet/>
      <dgm:spPr/>
      <dgm:t>
        <a:bodyPr/>
        <a:lstStyle/>
        <a:p>
          <a:endParaRPr lang="en-ZA"/>
        </a:p>
      </dgm:t>
    </dgm:pt>
    <dgm:pt modelId="{3AB0B59A-7B59-46E2-913F-8C426DB984D4}" type="sibTrans" cxnId="{BE9414DF-7F2D-4DAD-AA15-302E9081B4D3}">
      <dgm:prSet/>
      <dgm:spPr/>
      <dgm:t>
        <a:bodyPr/>
        <a:lstStyle/>
        <a:p>
          <a:endParaRPr lang="en-ZA"/>
        </a:p>
      </dgm:t>
    </dgm:pt>
    <dgm:pt modelId="{9385FF50-694F-4481-8188-5FD40CBD72C6}">
      <dgm:prSet/>
      <dgm:spPr/>
      <dgm:t>
        <a:bodyPr/>
        <a:lstStyle/>
        <a:p>
          <a:r>
            <a:rPr lang="en-US" dirty="0"/>
            <a:t>"The home of......"priority codes</a:t>
          </a:r>
          <a:endParaRPr lang="en-ZA" dirty="0"/>
        </a:p>
      </dgm:t>
    </dgm:pt>
    <dgm:pt modelId="{B7822C16-09DE-49CB-9C63-D6166E73CA25}" type="parTrans" cxnId="{2999D47C-EAE8-4597-BDC9-EF4D107EFDDD}">
      <dgm:prSet/>
      <dgm:spPr/>
      <dgm:t>
        <a:bodyPr/>
        <a:lstStyle/>
        <a:p>
          <a:endParaRPr lang="en-ZA"/>
        </a:p>
      </dgm:t>
    </dgm:pt>
    <dgm:pt modelId="{AED9E3F9-BF4E-4F46-9507-BA791B29101B}" type="sibTrans" cxnId="{2999D47C-EAE8-4597-BDC9-EF4D107EFDDD}">
      <dgm:prSet/>
      <dgm:spPr/>
      <dgm:t>
        <a:bodyPr/>
        <a:lstStyle/>
        <a:p>
          <a:endParaRPr lang="en-ZA"/>
        </a:p>
      </dgm:t>
    </dgm:pt>
    <dgm:pt modelId="{90734185-46DA-4C9F-A54F-C5F4B264139F}" type="pres">
      <dgm:prSet presAssocID="{693D559E-DF64-41C1-BC29-B2E30E98A05F}" presName="hierChild1" presStyleCnt="0">
        <dgm:presLayoutVars>
          <dgm:orgChart val="1"/>
          <dgm:chPref val="1"/>
          <dgm:dir/>
          <dgm:animOne val="branch"/>
          <dgm:animLvl val="lvl"/>
          <dgm:resizeHandles/>
        </dgm:presLayoutVars>
      </dgm:prSet>
      <dgm:spPr/>
      <dgm:t>
        <a:bodyPr/>
        <a:lstStyle/>
        <a:p>
          <a:endParaRPr lang="en-ZA"/>
        </a:p>
      </dgm:t>
    </dgm:pt>
    <dgm:pt modelId="{BEC94134-7FFE-49EE-93B1-780C30944684}" type="pres">
      <dgm:prSet presAssocID="{AE693D2E-3787-4C5C-AEF2-91BE03333167}" presName="hierRoot1" presStyleCnt="0">
        <dgm:presLayoutVars>
          <dgm:hierBranch val="init"/>
        </dgm:presLayoutVars>
      </dgm:prSet>
      <dgm:spPr/>
    </dgm:pt>
    <dgm:pt modelId="{AFC0EF12-8E80-4B94-8C61-3C5E4C85364C}" type="pres">
      <dgm:prSet presAssocID="{AE693D2E-3787-4C5C-AEF2-91BE03333167}" presName="rootComposite1" presStyleCnt="0"/>
      <dgm:spPr/>
    </dgm:pt>
    <dgm:pt modelId="{E503EE6A-0694-4D52-BFF4-4C44A57E9028}" type="pres">
      <dgm:prSet presAssocID="{AE693D2E-3787-4C5C-AEF2-91BE03333167}" presName="rootText1" presStyleLbl="node0" presStyleIdx="0" presStyleCnt="1">
        <dgm:presLayoutVars>
          <dgm:chPref val="3"/>
        </dgm:presLayoutVars>
      </dgm:prSet>
      <dgm:spPr/>
      <dgm:t>
        <a:bodyPr/>
        <a:lstStyle/>
        <a:p>
          <a:endParaRPr lang="en-ZA"/>
        </a:p>
      </dgm:t>
    </dgm:pt>
    <dgm:pt modelId="{FA581103-7B71-461A-A403-85EC7DCFF93F}" type="pres">
      <dgm:prSet presAssocID="{AE693D2E-3787-4C5C-AEF2-91BE03333167}" presName="rootConnector1" presStyleLbl="node1" presStyleIdx="0" presStyleCnt="0"/>
      <dgm:spPr/>
      <dgm:t>
        <a:bodyPr/>
        <a:lstStyle/>
        <a:p>
          <a:endParaRPr lang="en-ZA"/>
        </a:p>
      </dgm:t>
    </dgm:pt>
    <dgm:pt modelId="{F0047B3F-765B-4CC8-A609-AC16A49760B5}" type="pres">
      <dgm:prSet presAssocID="{AE693D2E-3787-4C5C-AEF2-91BE03333167}" presName="hierChild2" presStyleCnt="0"/>
      <dgm:spPr/>
    </dgm:pt>
    <dgm:pt modelId="{407DC660-C7D0-4861-B26A-4CAC96C1E981}" type="pres">
      <dgm:prSet presAssocID="{C03EFC9A-D838-4B07-BA04-638164EBAFCE}" presName="Name37" presStyleLbl="parChTrans1D2" presStyleIdx="0" presStyleCnt="2"/>
      <dgm:spPr/>
      <dgm:t>
        <a:bodyPr/>
        <a:lstStyle/>
        <a:p>
          <a:endParaRPr lang="en-ZA"/>
        </a:p>
      </dgm:t>
    </dgm:pt>
    <dgm:pt modelId="{4A718C2C-84D6-4C5B-9E2F-B5D1FDB841E3}" type="pres">
      <dgm:prSet presAssocID="{0FF36E91-7260-4A2C-B982-B2C1C7AB2933}" presName="hierRoot2" presStyleCnt="0">
        <dgm:presLayoutVars>
          <dgm:hierBranch val="init"/>
        </dgm:presLayoutVars>
      </dgm:prSet>
      <dgm:spPr/>
    </dgm:pt>
    <dgm:pt modelId="{635F6FEB-4188-46F0-849A-3102A0B89FE4}" type="pres">
      <dgm:prSet presAssocID="{0FF36E91-7260-4A2C-B982-B2C1C7AB2933}" presName="rootComposite" presStyleCnt="0"/>
      <dgm:spPr/>
    </dgm:pt>
    <dgm:pt modelId="{099A9FCC-FB53-444A-879E-F1788B0C0B16}" type="pres">
      <dgm:prSet presAssocID="{0FF36E91-7260-4A2C-B982-B2C1C7AB2933}" presName="rootText" presStyleLbl="node2" presStyleIdx="0" presStyleCnt="2">
        <dgm:presLayoutVars>
          <dgm:chPref val="3"/>
        </dgm:presLayoutVars>
      </dgm:prSet>
      <dgm:spPr/>
      <dgm:t>
        <a:bodyPr/>
        <a:lstStyle/>
        <a:p>
          <a:endParaRPr lang="en-ZA"/>
        </a:p>
      </dgm:t>
    </dgm:pt>
    <dgm:pt modelId="{AF529331-34EA-40B7-B24D-587C99C87B5D}" type="pres">
      <dgm:prSet presAssocID="{0FF36E91-7260-4A2C-B982-B2C1C7AB2933}" presName="rootConnector" presStyleLbl="node2" presStyleIdx="0" presStyleCnt="2"/>
      <dgm:spPr/>
      <dgm:t>
        <a:bodyPr/>
        <a:lstStyle/>
        <a:p>
          <a:endParaRPr lang="en-ZA"/>
        </a:p>
      </dgm:t>
    </dgm:pt>
    <dgm:pt modelId="{E558C4AB-3880-4B13-B241-CC9A411EB3C2}" type="pres">
      <dgm:prSet presAssocID="{0FF36E91-7260-4A2C-B982-B2C1C7AB2933}" presName="hierChild4" presStyleCnt="0"/>
      <dgm:spPr/>
    </dgm:pt>
    <dgm:pt modelId="{9A48FCBA-2151-43AC-8C43-84B8856EA4E6}" type="pres">
      <dgm:prSet presAssocID="{0BFBF912-41A2-4C2E-8A42-B019070B791E}" presName="Name37" presStyleLbl="parChTrans1D3" presStyleIdx="0" presStyleCnt="9"/>
      <dgm:spPr/>
      <dgm:t>
        <a:bodyPr/>
        <a:lstStyle/>
        <a:p>
          <a:endParaRPr lang="en-ZA"/>
        </a:p>
      </dgm:t>
    </dgm:pt>
    <dgm:pt modelId="{5A010799-B010-45CA-8E89-4E2EE4745209}" type="pres">
      <dgm:prSet presAssocID="{BD1B9C69-4263-4E80-99F7-8B58FC2C0CEE}" presName="hierRoot2" presStyleCnt="0">
        <dgm:presLayoutVars>
          <dgm:hierBranch val="init"/>
        </dgm:presLayoutVars>
      </dgm:prSet>
      <dgm:spPr/>
    </dgm:pt>
    <dgm:pt modelId="{0A99BF74-DA64-48CC-AC12-24BEB9CD6891}" type="pres">
      <dgm:prSet presAssocID="{BD1B9C69-4263-4E80-99F7-8B58FC2C0CEE}" presName="rootComposite" presStyleCnt="0"/>
      <dgm:spPr/>
    </dgm:pt>
    <dgm:pt modelId="{CFCCBBDD-3FE0-4F74-99F0-BC3659CC3C7F}" type="pres">
      <dgm:prSet presAssocID="{BD1B9C69-4263-4E80-99F7-8B58FC2C0CEE}" presName="rootText" presStyleLbl="node3" presStyleIdx="0" presStyleCnt="9">
        <dgm:presLayoutVars>
          <dgm:chPref val="3"/>
        </dgm:presLayoutVars>
      </dgm:prSet>
      <dgm:spPr/>
      <dgm:t>
        <a:bodyPr/>
        <a:lstStyle/>
        <a:p>
          <a:endParaRPr lang="en-ZA"/>
        </a:p>
      </dgm:t>
    </dgm:pt>
    <dgm:pt modelId="{FDD767CF-5624-40A3-A8D7-97C2A7FB5AE4}" type="pres">
      <dgm:prSet presAssocID="{BD1B9C69-4263-4E80-99F7-8B58FC2C0CEE}" presName="rootConnector" presStyleLbl="node3" presStyleIdx="0" presStyleCnt="9"/>
      <dgm:spPr/>
      <dgm:t>
        <a:bodyPr/>
        <a:lstStyle/>
        <a:p>
          <a:endParaRPr lang="en-ZA"/>
        </a:p>
      </dgm:t>
    </dgm:pt>
    <dgm:pt modelId="{2A5F7099-7A4F-4CD3-8042-824E1ED1769B}" type="pres">
      <dgm:prSet presAssocID="{BD1B9C69-4263-4E80-99F7-8B58FC2C0CEE}" presName="hierChild4" presStyleCnt="0"/>
      <dgm:spPr/>
    </dgm:pt>
    <dgm:pt modelId="{83269250-63BA-4029-94B6-772C8561BEF1}" type="pres">
      <dgm:prSet presAssocID="{BD1B9C69-4263-4E80-99F7-8B58FC2C0CEE}" presName="hierChild5" presStyleCnt="0"/>
      <dgm:spPr/>
    </dgm:pt>
    <dgm:pt modelId="{2E28AEBB-8267-4FDC-BB97-48009F1DF0E1}" type="pres">
      <dgm:prSet presAssocID="{39C7B030-0E1B-4CC7-839F-1C1320A2E390}" presName="Name37" presStyleLbl="parChTrans1D3" presStyleIdx="1" presStyleCnt="9"/>
      <dgm:spPr/>
      <dgm:t>
        <a:bodyPr/>
        <a:lstStyle/>
        <a:p>
          <a:endParaRPr lang="en-ZA"/>
        </a:p>
      </dgm:t>
    </dgm:pt>
    <dgm:pt modelId="{9CB956F9-FD84-40F5-B4E9-C38A66F38E56}" type="pres">
      <dgm:prSet presAssocID="{FFD4464A-1923-48D6-B20F-1A1927C88375}" presName="hierRoot2" presStyleCnt="0">
        <dgm:presLayoutVars>
          <dgm:hierBranch val="init"/>
        </dgm:presLayoutVars>
      </dgm:prSet>
      <dgm:spPr/>
    </dgm:pt>
    <dgm:pt modelId="{3A4645E0-5BFF-4834-8069-F4E99377CE02}" type="pres">
      <dgm:prSet presAssocID="{FFD4464A-1923-48D6-B20F-1A1927C88375}" presName="rootComposite" presStyleCnt="0"/>
      <dgm:spPr/>
    </dgm:pt>
    <dgm:pt modelId="{BA42B733-FD93-4747-9D74-5F731B0FD653}" type="pres">
      <dgm:prSet presAssocID="{FFD4464A-1923-48D6-B20F-1A1927C88375}" presName="rootText" presStyleLbl="node3" presStyleIdx="1" presStyleCnt="9">
        <dgm:presLayoutVars>
          <dgm:chPref val="3"/>
        </dgm:presLayoutVars>
      </dgm:prSet>
      <dgm:spPr/>
      <dgm:t>
        <a:bodyPr/>
        <a:lstStyle/>
        <a:p>
          <a:endParaRPr lang="en-ZA"/>
        </a:p>
      </dgm:t>
    </dgm:pt>
    <dgm:pt modelId="{DF0D51A3-DFAE-4FB2-AEBD-0C4B979B37FF}" type="pres">
      <dgm:prSet presAssocID="{FFD4464A-1923-48D6-B20F-1A1927C88375}" presName="rootConnector" presStyleLbl="node3" presStyleIdx="1" presStyleCnt="9"/>
      <dgm:spPr/>
      <dgm:t>
        <a:bodyPr/>
        <a:lstStyle/>
        <a:p>
          <a:endParaRPr lang="en-ZA"/>
        </a:p>
      </dgm:t>
    </dgm:pt>
    <dgm:pt modelId="{A22537DA-1BA7-4785-B139-548C6B3D3BAA}" type="pres">
      <dgm:prSet presAssocID="{FFD4464A-1923-48D6-B20F-1A1927C88375}" presName="hierChild4" presStyleCnt="0"/>
      <dgm:spPr/>
    </dgm:pt>
    <dgm:pt modelId="{3BF785F9-AB19-4982-B4A6-84F451AD39C1}" type="pres">
      <dgm:prSet presAssocID="{FFD4464A-1923-48D6-B20F-1A1927C88375}" presName="hierChild5" presStyleCnt="0"/>
      <dgm:spPr/>
    </dgm:pt>
    <dgm:pt modelId="{B052B99A-B34C-441F-BA68-184AE8FAA5E6}" type="pres">
      <dgm:prSet presAssocID="{63EB7130-F5EC-416E-8565-316C975B732E}" presName="Name37" presStyleLbl="parChTrans1D3" presStyleIdx="2" presStyleCnt="9"/>
      <dgm:spPr/>
      <dgm:t>
        <a:bodyPr/>
        <a:lstStyle/>
        <a:p>
          <a:endParaRPr lang="en-ZA"/>
        </a:p>
      </dgm:t>
    </dgm:pt>
    <dgm:pt modelId="{909C438D-2107-4210-B17F-063E02DD342B}" type="pres">
      <dgm:prSet presAssocID="{BE41609C-3E89-4FA8-BCE6-BDF72F4E9072}" presName="hierRoot2" presStyleCnt="0">
        <dgm:presLayoutVars>
          <dgm:hierBranch val="init"/>
        </dgm:presLayoutVars>
      </dgm:prSet>
      <dgm:spPr/>
    </dgm:pt>
    <dgm:pt modelId="{A3B457DB-873C-4C51-A384-DD6CB6A29664}" type="pres">
      <dgm:prSet presAssocID="{BE41609C-3E89-4FA8-BCE6-BDF72F4E9072}" presName="rootComposite" presStyleCnt="0"/>
      <dgm:spPr/>
    </dgm:pt>
    <dgm:pt modelId="{20A26599-7AA5-47BD-9123-D3BA3623EB24}" type="pres">
      <dgm:prSet presAssocID="{BE41609C-3E89-4FA8-BCE6-BDF72F4E9072}" presName="rootText" presStyleLbl="node3" presStyleIdx="2" presStyleCnt="9">
        <dgm:presLayoutVars>
          <dgm:chPref val="3"/>
        </dgm:presLayoutVars>
      </dgm:prSet>
      <dgm:spPr/>
      <dgm:t>
        <a:bodyPr/>
        <a:lstStyle/>
        <a:p>
          <a:endParaRPr lang="en-ZA"/>
        </a:p>
      </dgm:t>
    </dgm:pt>
    <dgm:pt modelId="{9EC319F0-EB08-4AFE-8214-6D7B99C0046D}" type="pres">
      <dgm:prSet presAssocID="{BE41609C-3E89-4FA8-BCE6-BDF72F4E9072}" presName="rootConnector" presStyleLbl="node3" presStyleIdx="2" presStyleCnt="9"/>
      <dgm:spPr/>
      <dgm:t>
        <a:bodyPr/>
        <a:lstStyle/>
        <a:p>
          <a:endParaRPr lang="en-ZA"/>
        </a:p>
      </dgm:t>
    </dgm:pt>
    <dgm:pt modelId="{851884E3-D380-4D51-A339-5634085087B5}" type="pres">
      <dgm:prSet presAssocID="{BE41609C-3E89-4FA8-BCE6-BDF72F4E9072}" presName="hierChild4" presStyleCnt="0"/>
      <dgm:spPr/>
    </dgm:pt>
    <dgm:pt modelId="{5C913AA0-AF4E-4D02-AB52-DBC0323020AD}" type="pres">
      <dgm:prSet presAssocID="{BE41609C-3E89-4FA8-BCE6-BDF72F4E9072}" presName="hierChild5" presStyleCnt="0"/>
      <dgm:spPr/>
    </dgm:pt>
    <dgm:pt modelId="{E4B0CC58-F7E4-4374-9FD2-9072DA47757D}" type="pres">
      <dgm:prSet presAssocID="{B7822C16-09DE-49CB-9C63-D6166E73CA25}" presName="Name37" presStyleLbl="parChTrans1D3" presStyleIdx="3" presStyleCnt="9"/>
      <dgm:spPr/>
      <dgm:t>
        <a:bodyPr/>
        <a:lstStyle/>
        <a:p>
          <a:endParaRPr lang="en-ZA"/>
        </a:p>
      </dgm:t>
    </dgm:pt>
    <dgm:pt modelId="{AAAC7EF7-110E-4C8A-A6AA-915B3B86645C}" type="pres">
      <dgm:prSet presAssocID="{9385FF50-694F-4481-8188-5FD40CBD72C6}" presName="hierRoot2" presStyleCnt="0">
        <dgm:presLayoutVars>
          <dgm:hierBranch val="init"/>
        </dgm:presLayoutVars>
      </dgm:prSet>
      <dgm:spPr/>
    </dgm:pt>
    <dgm:pt modelId="{DB168AB4-E0BC-4C3A-BA20-F1073CD2B90B}" type="pres">
      <dgm:prSet presAssocID="{9385FF50-694F-4481-8188-5FD40CBD72C6}" presName="rootComposite" presStyleCnt="0"/>
      <dgm:spPr/>
    </dgm:pt>
    <dgm:pt modelId="{EB047158-98F9-424B-B8AE-BBCBDD546B3E}" type="pres">
      <dgm:prSet presAssocID="{9385FF50-694F-4481-8188-5FD40CBD72C6}" presName="rootText" presStyleLbl="node3" presStyleIdx="3" presStyleCnt="9">
        <dgm:presLayoutVars>
          <dgm:chPref val="3"/>
        </dgm:presLayoutVars>
      </dgm:prSet>
      <dgm:spPr/>
      <dgm:t>
        <a:bodyPr/>
        <a:lstStyle/>
        <a:p>
          <a:endParaRPr lang="en-ZA"/>
        </a:p>
      </dgm:t>
    </dgm:pt>
    <dgm:pt modelId="{4D6590F5-FF95-47AC-86BB-A51572019678}" type="pres">
      <dgm:prSet presAssocID="{9385FF50-694F-4481-8188-5FD40CBD72C6}" presName="rootConnector" presStyleLbl="node3" presStyleIdx="3" presStyleCnt="9"/>
      <dgm:spPr/>
      <dgm:t>
        <a:bodyPr/>
        <a:lstStyle/>
        <a:p>
          <a:endParaRPr lang="en-ZA"/>
        </a:p>
      </dgm:t>
    </dgm:pt>
    <dgm:pt modelId="{1FF32189-62D6-43B0-8DCA-A5C41CA4820F}" type="pres">
      <dgm:prSet presAssocID="{9385FF50-694F-4481-8188-5FD40CBD72C6}" presName="hierChild4" presStyleCnt="0"/>
      <dgm:spPr/>
    </dgm:pt>
    <dgm:pt modelId="{F1FFAB58-E3AD-44F4-8D68-F50A72A6DDCA}" type="pres">
      <dgm:prSet presAssocID="{9385FF50-694F-4481-8188-5FD40CBD72C6}" presName="hierChild5" presStyleCnt="0"/>
      <dgm:spPr/>
    </dgm:pt>
    <dgm:pt modelId="{2DA83754-08B2-42F1-966A-D80CBC86363E}" type="pres">
      <dgm:prSet presAssocID="{0FF36E91-7260-4A2C-B982-B2C1C7AB2933}" presName="hierChild5" presStyleCnt="0"/>
      <dgm:spPr/>
    </dgm:pt>
    <dgm:pt modelId="{230940A7-8524-416D-9721-814AC1F2BD1F}" type="pres">
      <dgm:prSet presAssocID="{788C001F-8376-41B4-B419-BD50FDE8D1C7}" presName="Name37" presStyleLbl="parChTrans1D2" presStyleIdx="1" presStyleCnt="2"/>
      <dgm:spPr/>
      <dgm:t>
        <a:bodyPr/>
        <a:lstStyle/>
        <a:p>
          <a:endParaRPr lang="en-ZA"/>
        </a:p>
      </dgm:t>
    </dgm:pt>
    <dgm:pt modelId="{CBEA2006-2EB4-48BF-B770-B353CCDC09D4}" type="pres">
      <dgm:prSet presAssocID="{6EE3E47E-AC5E-4FCF-9702-F9D0A314C54F}" presName="hierRoot2" presStyleCnt="0">
        <dgm:presLayoutVars>
          <dgm:hierBranch val="init"/>
        </dgm:presLayoutVars>
      </dgm:prSet>
      <dgm:spPr/>
    </dgm:pt>
    <dgm:pt modelId="{23D82A7D-68C9-4A67-9CDD-8A0E049A9749}" type="pres">
      <dgm:prSet presAssocID="{6EE3E47E-AC5E-4FCF-9702-F9D0A314C54F}" presName="rootComposite" presStyleCnt="0"/>
      <dgm:spPr/>
    </dgm:pt>
    <dgm:pt modelId="{30A93602-8F5D-4B64-B2CD-D0607355443B}" type="pres">
      <dgm:prSet presAssocID="{6EE3E47E-AC5E-4FCF-9702-F9D0A314C54F}" presName="rootText" presStyleLbl="node2" presStyleIdx="1" presStyleCnt="2">
        <dgm:presLayoutVars>
          <dgm:chPref val="3"/>
        </dgm:presLayoutVars>
      </dgm:prSet>
      <dgm:spPr/>
      <dgm:t>
        <a:bodyPr/>
        <a:lstStyle/>
        <a:p>
          <a:endParaRPr lang="en-ZA"/>
        </a:p>
      </dgm:t>
    </dgm:pt>
    <dgm:pt modelId="{C0BF1CEE-24FB-4251-B755-83385B3E4344}" type="pres">
      <dgm:prSet presAssocID="{6EE3E47E-AC5E-4FCF-9702-F9D0A314C54F}" presName="rootConnector" presStyleLbl="node2" presStyleIdx="1" presStyleCnt="2"/>
      <dgm:spPr/>
      <dgm:t>
        <a:bodyPr/>
        <a:lstStyle/>
        <a:p>
          <a:endParaRPr lang="en-ZA"/>
        </a:p>
      </dgm:t>
    </dgm:pt>
    <dgm:pt modelId="{0B3037F0-F776-4E5D-8CCA-FB2EFA2AEEBC}" type="pres">
      <dgm:prSet presAssocID="{6EE3E47E-AC5E-4FCF-9702-F9D0A314C54F}" presName="hierChild4" presStyleCnt="0"/>
      <dgm:spPr/>
    </dgm:pt>
    <dgm:pt modelId="{BED0FA5F-EF4D-4944-BD61-ED24F01FD85F}" type="pres">
      <dgm:prSet presAssocID="{63041EA3-851D-461D-8A0A-B14D3EA02F2A}" presName="Name37" presStyleLbl="parChTrans1D3" presStyleIdx="4" presStyleCnt="9"/>
      <dgm:spPr/>
      <dgm:t>
        <a:bodyPr/>
        <a:lstStyle/>
        <a:p>
          <a:endParaRPr lang="en-ZA"/>
        </a:p>
      </dgm:t>
    </dgm:pt>
    <dgm:pt modelId="{489D40FF-3EC4-4A50-B9AD-2B80B4296484}" type="pres">
      <dgm:prSet presAssocID="{F94B6785-CF7C-4A99-8196-EEB73E39CA19}" presName="hierRoot2" presStyleCnt="0">
        <dgm:presLayoutVars>
          <dgm:hierBranch val="init"/>
        </dgm:presLayoutVars>
      </dgm:prSet>
      <dgm:spPr/>
    </dgm:pt>
    <dgm:pt modelId="{D6219559-6C1E-455D-85EA-48E8A2C7DA25}" type="pres">
      <dgm:prSet presAssocID="{F94B6785-CF7C-4A99-8196-EEB73E39CA19}" presName="rootComposite" presStyleCnt="0"/>
      <dgm:spPr/>
    </dgm:pt>
    <dgm:pt modelId="{C5CCB022-2B57-4D89-B582-833F16D913F0}" type="pres">
      <dgm:prSet presAssocID="{F94B6785-CF7C-4A99-8196-EEB73E39CA19}" presName="rootText" presStyleLbl="node3" presStyleIdx="4" presStyleCnt="9">
        <dgm:presLayoutVars>
          <dgm:chPref val="3"/>
        </dgm:presLayoutVars>
      </dgm:prSet>
      <dgm:spPr/>
      <dgm:t>
        <a:bodyPr/>
        <a:lstStyle/>
        <a:p>
          <a:endParaRPr lang="en-ZA"/>
        </a:p>
      </dgm:t>
    </dgm:pt>
    <dgm:pt modelId="{0C4B196A-93E5-4E86-9A3F-C0F3B86734C6}" type="pres">
      <dgm:prSet presAssocID="{F94B6785-CF7C-4A99-8196-EEB73E39CA19}" presName="rootConnector" presStyleLbl="node3" presStyleIdx="4" presStyleCnt="9"/>
      <dgm:spPr/>
      <dgm:t>
        <a:bodyPr/>
        <a:lstStyle/>
        <a:p>
          <a:endParaRPr lang="en-ZA"/>
        </a:p>
      </dgm:t>
    </dgm:pt>
    <dgm:pt modelId="{28255BCE-CACE-4224-84F6-EB87AD54375D}" type="pres">
      <dgm:prSet presAssocID="{F94B6785-CF7C-4A99-8196-EEB73E39CA19}" presName="hierChild4" presStyleCnt="0"/>
      <dgm:spPr/>
    </dgm:pt>
    <dgm:pt modelId="{B90DAEC5-5914-493E-876A-F04A424F495D}" type="pres">
      <dgm:prSet presAssocID="{F94B6785-CF7C-4A99-8196-EEB73E39CA19}" presName="hierChild5" presStyleCnt="0"/>
      <dgm:spPr/>
    </dgm:pt>
    <dgm:pt modelId="{6C9ECCCF-F0BC-445A-9EE7-AB0B1B8D6FDA}" type="pres">
      <dgm:prSet presAssocID="{94A1A3F6-8ABE-40E7-824C-761E0FB4A12C}" presName="Name37" presStyleLbl="parChTrans1D3" presStyleIdx="5" presStyleCnt="9"/>
      <dgm:spPr/>
      <dgm:t>
        <a:bodyPr/>
        <a:lstStyle/>
        <a:p>
          <a:endParaRPr lang="en-ZA"/>
        </a:p>
      </dgm:t>
    </dgm:pt>
    <dgm:pt modelId="{EE3C8540-1AFD-48A7-B90E-5C9589F9232E}" type="pres">
      <dgm:prSet presAssocID="{C91C6BD2-DE2B-484A-A69C-7A09F08CA7A9}" presName="hierRoot2" presStyleCnt="0">
        <dgm:presLayoutVars>
          <dgm:hierBranch val="init"/>
        </dgm:presLayoutVars>
      </dgm:prSet>
      <dgm:spPr/>
    </dgm:pt>
    <dgm:pt modelId="{CCA26D6E-0756-4D63-8656-16ED922A5BCC}" type="pres">
      <dgm:prSet presAssocID="{C91C6BD2-DE2B-484A-A69C-7A09F08CA7A9}" presName="rootComposite" presStyleCnt="0"/>
      <dgm:spPr/>
    </dgm:pt>
    <dgm:pt modelId="{7D589BD4-487A-4D55-9E8D-618001CCF5CA}" type="pres">
      <dgm:prSet presAssocID="{C91C6BD2-DE2B-484A-A69C-7A09F08CA7A9}" presName="rootText" presStyleLbl="node3" presStyleIdx="5" presStyleCnt="9">
        <dgm:presLayoutVars>
          <dgm:chPref val="3"/>
        </dgm:presLayoutVars>
      </dgm:prSet>
      <dgm:spPr/>
      <dgm:t>
        <a:bodyPr/>
        <a:lstStyle/>
        <a:p>
          <a:endParaRPr lang="en-ZA"/>
        </a:p>
      </dgm:t>
    </dgm:pt>
    <dgm:pt modelId="{3F2E6811-A52B-4DE5-BC69-6B7EC867F0AF}" type="pres">
      <dgm:prSet presAssocID="{C91C6BD2-DE2B-484A-A69C-7A09F08CA7A9}" presName="rootConnector" presStyleLbl="node3" presStyleIdx="5" presStyleCnt="9"/>
      <dgm:spPr/>
      <dgm:t>
        <a:bodyPr/>
        <a:lstStyle/>
        <a:p>
          <a:endParaRPr lang="en-ZA"/>
        </a:p>
      </dgm:t>
    </dgm:pt>
    <dgm:pt modelId="{EEB69B38-19DE-43BB-BE14-7EF0DFB769D5}" type="pres">
      <dgm:prSet presAssocID="{C91C6BD2-DE2B-484A-A69C-7A09F08CA7A9}" presName="hierChild4" presStyleCnt="0"/>
      <dgm:spPr/>
    </dgm:pt>
    <dgm:pt modelId="{19FFAAAA-D2F6-4364-9E41-7BEA5CFA4D9E}" type="pres">
      <dgm:prSet presAssocID="{C91C6BD2-DE2B-484A-A69C-7A09F08CA7A9}" presName="hierChild5" presStyleCnt="0"/>
      <dgm:spPr/>
    </dgm:pt>
    <dgm:pt modelId="{3E6063A4-AF4B-447A-BE3A-F23E0F7C4AEF}" type="pres">
      <dgm:prSet presAssocID="{097F7A10-F0E1-4DF9-BC50-0FFB591CEF23}" presName="Name37" presStyleLbl="parChTrans1D3" presStyleIdx="6" presStyleCnt="9"/>
      <dgm:spPr/>
      <dgm:t>
        <a:bodyPr/>
        <a:lstStyle/>
        <a:p>
          <a:endParaRPr lang="en-ZA"/>
        </a:p>
      </dgm:t>
    </dgm:pt>
    <dgm:pt modelId="{7509F4F7-A86E-4BC1-9A0D-EE3738612C90}" type="pres">
      <dgm:prSet presAssocID="{AAACD966-D4AF-40BF-A592-BF356451DF57}" presName="hierRoot2" presStyleCnt="0">
        <dgm:presLayoutVars>
          <dgm:hierBranch val="init"/>
        </dgm:presLayoutVars>
      </dgm:prSet>
      <dgm:spPr/>
    </dgm:pt>
    <dgm:pt modelId="{1A095515-6028-4926-82AE-0E1E7A4BF972}" type="pres">
      <dgm:prSet presAssocID="{AAACD966-D4AF-40BF-A592-BF356451DF57}" presName="rootComposite" presStyleCnt="0"/>
      <dgm:spPr/>
    </dgm:pt>
    <dgm:pt modelId="{64A30004-BA26-4B9B-BFBA-248DE6C8FA30}" type="pres">
      <dgm:prSet presAssocID="{AAACD966-D4AF-40BF-A592-BF356451DF57}" presName="rootText" presStyleLbl="node3" presStyleIdx="6" presStyleCnt="9">
        <dgm:presLayoutVars>
          <dgm:chPref val="3"/>
        </dgm:presLayoutVars>
      </dgm:prSet>
      <dgm:spPr/>
      <dgm:t>
        <a:bodyPr/>
        <a:lstStyle/>
        <a:p>
          <a:endParaRPr lang="en-ZA"/>
        </a:p>
      </dgm:t>
    </dgm:pt>
    <dgm:pt modelId="{76D05D65-D3A4-4986-B30E-D54B0DBDC145}" type="pres">
      <dgm:prSet presAssocID="{AAACD966-D4AF-40BF-A592-BF356451DF57}" presName="rootConnector" presStyleLbl="node3" presStyleIdx="6" presStyleCnt="9"/>
      <dgm:spPr/>
      <dgm:t>
        <a:bodyPr/>
        <a:lstStyle/>
        <a:p>
          <a:endParaRPr lang="en-ZA"/>
        </a:p>
      </dgm:t>
    </dgm:pt>
    <dgm:pt modelId="{525964CE-3DE0-47FD-9D1C-570CE4AC3B33}" type="pres">
      <dgm:prSet presAssocID="{AAACD966-D4AF-40BF-A592-BF356451DF57}" presName="hierChild4" presStyleCnt="0"/>
      <dgm:spPr/>
    </dgm:pt>
    <dgm:pt modelId="{26AF1244-6FEC-40E8-9A20-972F6404B1FF}" type="pres">
      <dgm:prSet presAssocID="{AAACD966-D4AF-40BF-A592-BF356451DF57}" presName="hierChild5" presStyleCnt="0"/>
      <dgm:spPr/>
    </dgm:pt>
    <dgm:pt modelId="{64F9D326-8E8E-43A1-A783-4119E7FFC730}" type="pres">
      <dgm:prSet presAssocID="{D35AE51C-7C89-4952-98E4-C1DCFBFABAC0}" presName="Name37" presStyleLbl="parChTrans1D3" presStyleIdx="7" presStyleCnt="9"/>
      <dgm:spPr/>
      <dgm:t>
        <a:bodyPr/>
        <a:lstStyle/>
        <a:p>
          <a:endParaRPr lang="en-ZA"/>
        </a:p>
      </dgm:t>
    </dgm:pt>
    <dgm:pt modelId="{B8202D65-84F9-4E99-8EC2-D38903A54BDA}" type="pres">
      <dgm:prSet presAssocID="{4CE1BA27-B0DA-40FA-9401-74B499291952}" presName="hierRoot2" presStyleCnt="0">
        <dgm:presLayoutVars>
          <dgm:hierBranch val="init"/>
        </dgm:presLayoutVars>
      </dgm:prSet>
      <dgm:spPr/>
    </dgm:pt>
    <dgm:pt modelId="{2C679253-2F9A-416F-9CE1-30DC9A45BCAC}" type="pres">
      <dgm:prSet presAssocID="{4CE1BA27-B0DA-40FA-9401-74B499291952}" presName="rootComposite" presStyleCnt="0"/>
      <dgm:spPr/>
    </dgm:pt>
    <dgm:pt modelId="{AAEF49FF-1120-40F1-80DE-CAEE97D2ACCB}" type="pres">
      <dgm:prSet presAssocID="{4CE1BA27-B0DA-40FA-9401-74B499291952}" presName="rootText" presStyleLbl="node3" presStyleIdx="7" presStyleCnt="9">
        <dgm:presLayoutVars>
          <dgm:chPref val="3"/>
        </dgm:presLayoutVars>
      </dgm:prSet>
      <dgm:spPr/>
      <dgm:t>
        <a:bodyPr/>
        <a:lstStyle/>
        <a:p>
          <a:endParaRPr lang="en-ZA"/>
        </a:p>
      </dgm:t>
    </dgm:pt>
    <dgm:pt modelId="{C1414ACF-3752-4F3E-9B2C-9943CE916569}" type="pres">
      <dgm:prSet presAssocID="{4CE1BA27-B0DA-40FA-9401-74B499291952}" presName="rootConnector" presStyleLbl="node3" presStyleIdx="7" presStyleCnt="9"/>
      <dgm:spPr/>
      <dgm:t>
        <a:bodyPr/>
        <a:lstStyle/>
        <a:p>
          <a:endParaRPr lang="en-ZA"/>
        </a:p>
      </dgm:t>
    </dgm:pt>
    <dgm:pt modelId="{4C0FEB39-6F4A-41F8-9D82-57ADE4312911}" type="pres">
      <dgm:prSet presAssocID="{4CE1BA27-B0DA-40FA-9401-74B499291952}" presName="hierChild4" presStyleCnt="0"/>
      <dgm:spPr/>
    </dgm:pt>
    <dgm:pt modelId="{4E3BB6CD-E7ED-4984-A1A8-12A2DB1033AE}" type="pres">
      <dgm:prSet presAssocID="{4CE1BA27-B0DA-40FA-9401-74B499291952}" presName="hierChild5" presStyleCnt="0"/>
      <dgm:spPr/>
    </dgm:pt>
    <dgm:pt modelId="{BFD043C4-037B-4C15-A109-4F092BE2A7B3}" type="pres">
      <dgm:prSet presAssocID="{4BF58D4E-58C8-4C9E-84C4-43F0C3015EC9}" presName="Name37" presStyleLbl="parChTrans1D3" presStyleIdx="8" presStyleCnt="9"/>
      <dgm:spPr/>
      <dgm:t>
        <a:bodyPr/>
        <a:lstStyle/>
        <a:p>
          <a:endParaRPr lang="en-ZA"/>
        </a:p>
      </dgm:t>
    </dgm:pt>
    <dgm:pt modelId="{45B7C59F-6C0A-445B-AE58-7F145AAD618E}" type="pres">
      <dgm:prSet presAssocID="{7BBD5CD0-EC4D-4F7B-AF75-8D12B2F398C7}" presName="hierRoot2" presStyleCnt="0">
        <dgm:presLayoutVars>
          <dgm:hierBranch val="init"/>
        </dgm:presLayoutVars>
      </dgm:prSet>
      <dgm:spPr/>
    </dgm:pt>
    <dgm:pt modelId="{8835F8DD-2729-487E-98D6-C5D9C2B421DB}" type="pres">
      <dgm:prSet presAssocID="{7BBD5CD0-EC4D-4F7B-AF75-8D12B2F398C7}" presName="rootComposite" presStyleCnt="0"/>
      <dgm:spPr/>
    </dgm:pt>
    <dgm:pt modelId="{06F2C6A8-6EFF-41C0-BA69-9810AD5D9357}" type="pres">
      <dgm:prSet presAssocID="{7BBD5CD0-EC4D-4F7B-AF75-8D12B2F398C7}" presName="rootText" presStyleLbl="node3" presStyleIdx="8" presStyleCnt="9">
        <dgm:presLayoutVars>
          <dgm:chPref val="3"/>
        </dgm:presLayoutVars>
      </dgm:prSet>
      <dgm:spPr/>
      <dgm:t>
        <a:bodyPr/>
        <a:lstStyle/>
        <a:p>
          <a:endParaRPr lang="en-ZA"/>
        </a:p>
      </dgm:t>
    </dgm:pt>
    <dgm:pt modelId="{28FB52A7-A21F-498C-8AD3-C6F21EA856EA}" type="pres">
      <dgm:prSet presAssocID="{7BBD5CD0-EC4D-4F7B-AF75-8D12B2F398C7}" presName="rootConnector" presStyleLbl="node3" presStyleIdx="8" presStyleCnt="9"/>
      <dgm:spPr/>
      <dgm:t>
        <a:bodyPr/>
        <a:lstStyle/>
        <a:p>
          <a:endParaRPr lang="en-ZA"/>
        </a:p>
      </dgm:t>
    </dgm:pt>
    <dgm:pt modelId="{BD5E79F7-9260-4DC9-806F-DC744689101C}" type="pres">
      <dgm:prSet presAssocID="{7BBD5CD0-EC4D-4F7B-AF75-8D12B2F398C7}" presName="hierChild4" presStyleCnt="0"/>
      <dgm:spPr/>
    </dgm:pt>
    <dgm:pt modelId="{C22779CD-17A1-4EDB-885B-04E9AB6D0859}" type="pres">
      <dgm:prSet presAssocID="{7BBD5CD0-EC4D-4F7B-AF75-8D12B2F398C7}" presName="hierChild5" presStyleCnt="0"/>
      <dgm:spPr/>
    </dgm:pt>
    <dgm:pt modelId="{83353CE5-F4DB-432A-B62F-0563B0DB614A}" type="pres">
      <dgm:prSet presAssocID="{6EE3E47E-AC5E-4FCF-9702-F9D0A314C54F}" presName="hierChild5" presStyleCnt="0"/>
      <dgm:spPr/>
    </dgm:pt>
    <dgm:pt modelId="{AC141A76-0555-4E3F-940F-D4D45AF01577}" type="pres">
      <dgm:prSet presAssocID="{AE693D2E-3787-4C5C-AEF2-91BE03333167}" presName="hierChild3" presStyleCnt="0"/>
      <dgm:spPr/>
    </dgm:pt>
  </dgm:ptLst>
  <dgm:cxnLst>
    <dgm:cxn modelId="{67D9814C-382A-4944-8288-B9F8E0D81DA9}" type="presOf" srcId="{0FF36E91-7260-4A2C-B982-B2C1C7AB2933}" destId="{AF529331-34EA-40B7-B24D-587C99C87B5D}" srcOrd="1" destOrd="0" presId="urn:microsoft.com/office/officeart/2005/8/layout/orgChart1"/>
    <dgm:cxn modelId="{90EC1F57-CF32-4A28-B150-9CE1943A16E1}" type="presOf" srcId="{63EB7130-F5EC-416E-8565-316C975B732E}" destId="{B052B99A-B34C-441F-BA68-184AE8FAA5E6}" srcOrd="0" destOrd="0" presId="urn:microsoft.com/office/officeart/2005/8/layout/orgChart1"/>
    <dgm:cxn modelId="{46074759-40F0-4D2A-9AEA-C67185273B54}" type="presOf" srcId="{693D559E-DF64-41C1-BC29-B2E30E98A05F}" destId="{90734185-46DA-4C9F-A54F-C5F4B264139F}" srcOrd="0" destOrd="0" presId="urn:microsoft.com/office/officeart/2005/8/layout/orgChart1"/>
    <dgm:cxn modelId="{B359DE91-49E3-4669-B890-9633EDB0EFDD}" type="presOf" srcId="{B7822C16-09DE-49CB-9C63-D6166E73CA25}" destId="{E4B0CC58-F7E4-4374-9FD2-9072DA47757D}" srcOrd="0" destOrd="0" presId="urn:microsoft.com/office/officeart/2005/8/layout/orgChart1"/>
    <dgm:cxn modelId="{46AF9A9E-F9D2-4997-B754-C8479043F980}" type="presOf" srcId="{C03EFC9A-D838-4B07-BA04-638164EBAFCE}" destId="{407DC660-C7D0-4861-B26A-4CAC96C1E981}" srcOrd="0" destOrd="0" presId="urn:microsoft.com/office/officeart/2005/8/layout/orgChart1"/>
    <dgm:cxn modelId="{9159A33D-4607-4E08-9415-E0ACC98E08B3}" srcId="{0FF36E91-7260-4A2C-B982-B2C1C7AB2933}" destId="{BE41609C-3E89-4FA8-BCE6-BDF72F4E9072}" srcOrd="2" destOrd="0" parTransId="{63EB7130-F5EC-416E-8565-316C975B732E}" sibTransId="{8F81EB7C-04E2-4FA3-BB89-42E1E1CF4272}"/>
    <dgm:cxn modelId="{26D25F5A-3D3D-4CC1-94BC-CBDB2E075B2F}" type="presOf" srcId="{94A1A3F6-8ABE-40E7-824C-761E0FB4A12C}" destId="{6C9ECCCF-F0BC-445A-9EE7-AB0B1B8D6FDA}" srcOrd="0" destOrd="0" presId="urn:microsoft.com/office/officeart/2005/8/layout/orgChart1"/>
    <dgm:cxn modelId="{42642F94-97D2-4A08-B28B-B34AD1BC1C59}" type="presOf" srcId="{788C001F-8376-41B4-B419-BD50FDE8D1C7}" destId="{230940A7-8524-416D-9721-814AC1F2BD1F}" srcOrd="0" destOrd="0" presId="urn:microsoft.com/office/officeart/2005/8/layout/orgChart1"/>
    <dgm:cxn modelId="{DFDE59CF-5983-4DE8-B6F4-BE7F29F17084}" type="presOf" srcId="{4CE1BA27-B0DA-40FA-9401-74B499291952}" destId="{AAEF49FF-1120-40F1-80DE-CAEE97D2ACCB}" srcOrd="0" destOrd="0" presId="urn:microsoft.com/office/officeart/2005/8/layout/orgChart1"/>
    <dgm:cxn modelId="{F5CAC863-0F2E-4DBD-8F4D-146F956F3080}" type="presOf" srcId="{C91C6BD2-DE2B-484A-A69C-7A09F08CA7A9}" destId="{3F2E6811-A52B-4DE5-BC69-6B7EC867F0AF}" srcOrd="1" destOrd="0" presId="urn:microsoft.com/office/officeart/2005/8/layout/orgChart1"/>
    <dgm:cxn modelId="{163BC12A-D705-41C1-B592-E1461A3CF5D9}" type="presOf" srcId="{4BF58D4E-58C8-4C9E-84C4-43F0C3015EC9}" destId="{BFD043C4-037B-4C15-A109-4F092BE2A7B3}" srcOrd="0" destOrd="0" presId="urn:microsoft.com/office/officeart/2005/8/layout/orgChart1"/>
    <dgm:cxn modelId="{8D033732-372B-435B-931D-E12608D4760D}" type="presOf" srcId="{BE41609C-3E89-4FA8-BCE6-BDF72F4E9072}" destId="{9EC319F0-EB08-4AFE-8214-6D7B99C0046D}" srcOrd="1" destOrd="0" presId="urn:microsoft.com/office/officeart/2005/8/layout/orgChart1"/>
    <dgm:cxn modelId="{5C8FFC8D-9C5E-4A27-9873-AB8F416E0822}" type="presOf" srcId="{AE693D2E-3787-4C5C-AEF2-91BE03333167}" destId="{E503EE6A-0694-4D52-BFF4-4C44A57E9028}" srcOrd="0" destOrd="0" presId="urn:microsoft.com/office/officeart/2005/8/layout/orgChart1"/>
    <dgm:cxn modelId="{AA7CF365-5FBB-4BC1-9B1C-AA7AEAA22721}" type="presOf" srcId="{39C7B030-0E1B-4CC7-839F-1C1320A2E390}" destId="{2E28AEBB-8267-4FDC-BB97-48009F1DF0E1}" srcOrd="0" destOrd="0" presId="urn:microsoft.com/office/officeart/2005/8/layout/orgChart1"/>
    <dgm:cxn modelId="{576FB84F-BB67-4FED-BC08-06C68A1236C8}" type="presOf" srcId="{0BFBF912-41A2-4C2E-8A42-B019070B791E}" destId="{9A48FCBA-2151-43AC-8C43-84B8856EA4E6}" srcOrd="0" destOrd="0" presId="urn:microsoft.com/office/officeart/2005/8/layout/orgChart1"/>
    <dgm:cxn modelId="{BE9414DF-7F2D-4DAD-AA15-302E9081B4D3}" srcId="{6EE3E47E-AC5E-4FCF-9702-F9D0A314C54F}" destId="{F94B6785-CF7C-4A99-8196-EEB73E39CA19}" srcOrd="0" destOrd="0" parTransId="{63041EA3-851D-461D-8A0A-B14D3EA02F2A}" sibTransId="{3AB0B59A-7B59-46E2-913F-8C426DB984D4}"/>
    <dgm:cxn modelId="{A28CE142-1E13-47D8-96B5-7B09AADAEA27}" type="presOf" srcId="{097F7A10-F0E1-4DF9-BC50-0FFB591CEF23}" destId="{3E6063A4-AF4B-447A-BE3A-F23E0F7C4AEF}" srcOrd="0" destOrd="0" presId="urn:microsoft.com/office/officeart/2005/8/layout/orgChart1"/>
    <dgm:cxn modelId="{0FD13FD0-481B-45ED-9136-A8306C948D72}" srcId="{0FF36E91-7260-4A2C-B982-B2C1C7AB2933}" destId="{BD1B9C69-4263-4E80-99F7-8B58FC2C0CEE}" srcOrd="0" destOrd="0" parTransId="{0BFBF912-41A2-4C2E-8A42-B019070B791E}" sibTransId="{E2F6F9AD-DD73-44B0-90F1-081C1DF0AD41}"/>
    <dgm:cxn modelId="{7E9E1B13-B1B3-4400-9BD7-9AD0FB8C6BAA}" srcId="{693D559E-DF64-41C1-BC29-B2E30E98A05F}" destId="{AE693D2E-3787-4C5C-AEF2-91BE03333167}" srcOrd="0" destOrd="0" parTransId="{4FA8DE3D-598E-4A7D-B840-10EC9938C484}" sibTransId="{4769F2F2-023A-41FF-ADB2-CC5BBA1DE686}"/>
    <dgm:cxn modelId="{6F9C13A1-5386-4A9E-996A-5B1F05FD47F5}" type="presOf" srcId="{BD1B9C69-4263-4E80-99F7-8B58FC2C0CEE}" destId="{CFCCBBDD-3FE0-4F74-99F0-BC3659CC3C7F}" srcOrd="0" destOrd="0" presId="urn:microsoft.com/office/officeart/2005/8/layout/orgChart1"/>
    <dgm:cxn modelId="{BB7465EF-BF07-4F5C-8EC3-E799A7C297CD}" type="presOf" srcId="{AE693D2E-3787-4C5C-AEF2-91BE03333167}" destId="{FA581103-7B71-461A-A403-85EC7DCFF93F}" srcOrd="1" destOrd="0" presId="urn:microsoft.com/office/officeart/2005/8/layout/orgChart1"/>
    <dgm:cxn modelId="{4679D79E-75EE-4CD8-BE3A-BFEE67A12DBA}" type="presOf" srcId="{9385FF50-694F-4481-8188-5FD40CBD72C6}" destId="{4D6590F5-FF95-47AC-86BB-A51572019678}" srcOrd="1" destOrd="0" presId="urn:microsoft.com/office/officeart/2005/8/layout/orgChart1"/>
    <dgm:cxn modelId="{66D029EB-8172-4ED3-8F2A-D86C868F2F2B}" type="presOf" srcId="{6EE3E47E-AC5E-4FCF-9702-F9D0A314C54F}" destId="{C0BF1CEE-24FB-4251-B755-83385B3E4344}" srcOrd="1" destOrd="0" presId="urn:microsoft.com/office/officeart/2005/8/layout/orgChart1"/>
    <dgm:cxn modelId="{CAF53E92-3854-4172-9A37-F9E8B0CDA057}" type="presOf" srcId="{4CE1BA27-B0DA-40FA-9401-74B499291952}" destId="{C1414ACF-3752-4F3E-9B2C-9943CE916569}" srcOrd="1" destOrd="0" presId="urn:microsoft.com/office/officeart/2005/8/layout/orgChart1"/>
    <dgm:cxn modelId="{560905F7-F899-4737-8926-CD1601073A1C}" type="presOf" srcId="{AAACD966-D4AF-40BF-A592-BF356451DF57}" destId="{76D05D65-D3A4-4986-B30E-D54B0DBDC145}" srcOrd="1" destOrd="0" presId="urn:microsoft.com/office/officeart/2005/8/layout/orgChart1"/>
    <dgm:cxn modelId="{F15299E7-DCB9-48A8-A77F-347FD33644A3}" type="presOf" srcId="{7BBD5CD0-EC4D-4F7B-AF75-8D12B2F398C7}" destId="{06F2C6A8-6EFF-41C0-BA69-9810AD5D9357}" srcOrd="0" destOrd="0" presId="urn:microsoft.com/office/officeart/2005/8/layout/orgChart1"/>
    <dgm:cxn modelId="{8E6301B1-50AE-4C5B-A528-C2FA56AF4370}" type="presOf" srcId="{6EE3E47E-AC5E-4FCF-9702-F9D0A314C54F}" destId="{30A93602-8F5D-4B64-B2CD-D0607355443B}" srcOrd="0" destOrd="0" presId="urn:microsoft.com/office/officeart/2005/8/layout/orgChart1"/>
    <dgm:cxn modelId="{C9292FFB-05B3-4067-9C98-24BDC3FCD8D7}" srcId="{AE693D2E-3787-4C5C-AEF2-91BE03333167}" destId="{0FF36E91-7260-4A2C-B982-B2C1C7AB2933}" srcOrd="0" destOrd="0" parTransId="{C03EFC9A-D838-4B07-BA04-638164EBAFCE}" sibTransId="{19B7CBC8-6A2D-4891-B229-03154E95BDAA}"/>
    <dgm:cxn modelId="{A07A6FAC-1298-4B67-8C21-CEBEF8874101}" srcId="{0FF36E91-7260-4A2C-B982-B2C1C7AB2933}" destId="{FFD4464A-1923-48D6-B20F-1A1927C88375}" srcOrd="1" destOrd="0" parTransId="{39C7B030-0E1B-4CC7-839F-1C1320A2E390}" sibTransId="{9325C28D-8C2F-4179-B85D-A93FF2E3DC61}"/>
    <dgm:cxn modelId="{4F984D3A-B8ED-419D-8FEF-83F2073CB5B4}" srcId="{6EE3E47E-AC5E-4FCF-9702-F9D0A314C54F}" destId="{AAACD966-D4AF-40BF-A592-BF356451DF57}" srcOrd="2" destOrd="0" parTransId="{097F7A10-F0E1-4DF9-BC50-0FFB591CEF23}" sibTransId="{C40896DD-0204-4964-A4E5-045D0CBC4192}"/>
    <dgm:cxn modelId="{1C9ED854-1D75-4720-9BA4-6CEC8EE5AC6B}" type="presOf" srcId="{7BBD5CD0-EC4D-4F7B-AF75-8D12B2F398C7}" destId="{28FB52A7-A21F-498C-8AD3-C6F21EA856EA}" srcOrd="1" destOrd="0" presId="urn:microsoft.com/office/officeart/2005/8/layout/orgChart1"/>
    <dgm:cxn modelId="{8A15512E-7456-4BEB-B562-B8C8153E3188}" type="presOf" srcId="{F94B6785-CF7C-4A99-8196-EEB73E39CA19}" destId="{C5CCB022-2B57-4D89-B582-833F16D913F0}" srcOrd="0" destOrd="0" presId="urn:microsoft.com/office/officeart/2005/8/layout/orgChart1"/>
    <dgm:cxn modelId="{D4AC4976-9DB8-4916-8AD9-FC4D0E07974F}" srcId="{6EE3E47E-AC5E-4FCF-9702-F9D0A314C54F}" destId="{4CE1BA27-B0DA-40FA-9401-74B499291952}" srcOrd="3" destOrd="0" parTransId="{D35AE51C-7C89-4952-98E4-C1DCFBFABAC0}" sibTransId="{19FFD225-1838-4F3D-9A7A-751BC4C76A5C}"/>
    <dgm:cxn modelId="{090903A9-7CD6-49AB-B4E7-A7A504693E7D}" srcId="{6EE3E47E-AC5E-4FCF-9702-F9D0A314C54F}" destId="{7BBD5CD0-EC4D-4F7B-AF75-8D12B2F398C7}" srcOrd="4" destOrd="0" parTransId="{4BF58D4E-58C8-4C9E-84C4-43F0C3015EC9}" sibTransId="{FE00D234-9E29-4317-AC99-6991E5F0FA3D}"/>
    <dgm:cxn modelId="{59AA1466-A1D9-4CE4-84E5-075159FA0705}" type="presOf" srcId="{63041EA3-851D-461D-8A0A-B14D3EA02F2A}" destId="{BED0FA5F-EF4D-4944-BD61-ED24F01FD85F}" srcOrd="0" destOrd="0" presId="urn:microsoft.com/office/officeart/2005/8/layout/orgChart1"/>
    <dgm:cxn modelId="{1261DEB4-FCB5-4FEA-9FEE-EB55F854D86C}" type="presOf" srcId="{AAACD966-D4AF-40BF-A592-BF356451DF57}" destId="{64A30004-BA26-4B9B-BFBA-248DE6C8FA30}" srcOrd="0" destOrd="0" presId="urn:microsoft.com/office/officeart/2005/8/layout/orgChart1"/>
    <dgm:cxn modelId="{2999D47C-EAE8-4597-BDC9-EF4D107EFDDD}" srcId="{0FF36E91-7260-4A2C-B982-B2C1C7AB2933}" destId="{9385FF50-694F-4481-8188-5FD40CBD72C6}" srcOrd="3" destOrd="0" parTransId="{B7822C16-09DE-49CB-9C63-D6166E73CA25}" sibTransId="{AED9E3F9-BF4E-4F46-9507-BA791B29101B}"/>
    <dgm:cxn modelId="{94757669-BD5C-40C4-9109-DF7A007FFC85}" type="presOf" srcId="{FFD4464A-1923-48D6-B20F-1A1927C88375}" destId="{DF0D51A3-DFAE-4FB2-AEBD-0C4B979B37FF}" srcOrd="1" destOrd="0" presId="urn:microsoft.com/office/officeart/2005/8/layout/orgChart1"/>
    <dgm:cxn modelId="{8F9C5265-FD29-4D5E-B723-06D111493486}" type="presOf" srcId="{9385FF50-694F-4481-8188-5FD40CBD72C6}" destId="{EB047158-98F9-424B-B8AE-BBCBDD546B3E}" srcOrd="0" destOrd="0" presId="urn:microsoft.com/office/officeart/2005/8/layout/orgChart1"/>
    <dgm:cxn modelId="{989E320F-5CE4-46F8-9B6E-C5454702E070}" srcId="{6EE3E47E-AC5E-4FCF-9702-F9D0A314C54F}" destId="{C91C6BD2-DE2B-484A-A69C-7A09F08CA7A9}" srcOrd="1" destOrd="0" parTransId="{94A1A3F6-8ABE-40E7-824C-761E0FB4A12C}" sibTransId="{53C66FFF-B72A-458E-8346-D236633830ED}"/>
    <dgm:cxn modelId="{79096CB3-5C3E-455E-89CF-8CE2683917DD}" type="presOf" srcId="{C91C6BD2-DE2B-484A-A69C-7A09F08CA7A9}" destId="{7D589BD4-487A-4D55-9E8D-618001CCF5CA}" srcOrd="0" destOrd="0" presId="urn:microsoft.com/office/officeart/2005/8/layout/orgChart1"/>
    <dgm:cxn modelId="{D10D7887-0B5F-4F72-A9B6-86BDDDC62249}" type="presOf" srcId="{D35AE51C-7C89-4952-98E4-C1DCFBFABAC0}" destId="{64F9D326-8E8E-43A1-A783-4119E7FFC730}" srcOrd="0" destOrd="0" presId="urn:microsoft.com/office/officeart/2005/8/layout/orgChart1"/>
    <dgm:cxn modelId="{E0675B75-DEAB-41F1-9CDC-EC8B8968AFD4}" type="presOf" srcId="{FFD4464A-1923-48D6-B20F-1A1927C88375}" destId="{BA42B733-FD93-4747-9D74-5F731B0FD653}" srcOrd="0" destOrd="0" presId="urn:microsoft.com/office/officeart/2005/8/layout/orgChart1"/>
    <dgm:cxn modelId="{9C02D463-2B24-472C-9C31-49A874A20985}" type="presOf" srcId="{F94B6785-CF7C-4A99-8196-EEB73E39CA19}" destId="{0C4B196A-93E5-4E86-9A3F-C0F3B86734C6}" srcOrd="1" destOrd="0" presId="urn:microsoft.com/office/officeart/2005/8/layout/orgChart1"/>
    <dgm:cxn modelId="{C542B6AB-CDFF-4391-AE44-B7C6B98F4206}" type="presOf" srcId="{BD1B9C69-4263-4E80-99F7-8B58FC2C0CEE}" destId="{FDD767CF-5624-40A3-A8D7-97C2A7FB5AE4}" srcOrd="1" destOrd="0" presId="urn:microsoft.com/office/officeart/2005/8/layout/orgChart1"/>
    <dgm:cxn modelId="{4D6C5CCB-5721-4A27-AF49-276CE11A564E}" type="presOf" srcId="{BE41609C-3E89-4FA8-BCE6-BDF72F4E9072}" destId="{20A26599-7AA5-47BD-9123-D3BA3623EB24}" srcOrd="0" destOrd="0" presId="urn:microsoft.com/office/officeart/2005/8/layout/orgChart1"/>
    <dgm:cxn modelId="{DAE58D77-0A95-4F26-AA66-7CDEAAEEE2B4}" srcId="{AE693D2E-3787-4C5C-AEF2-91BE03333167}" destId="{6EE3E47E-AC5E-4FCF-9702-F9D0A314C54F}" srcOrd="1" destOrd="0" parTransId="{788C001F-8376-41B4-B419-BD50FDE8D1C7}" sibTransId="{6D07FC2A-2AC2-4820-845B-C2025D39ADE3}"/>
    <dgm:cxn modelId="{2206FDBC-C369-42F8-93DA-A42216C47A08}" type="presOf" srcId="{0FF36E91-7260-4A2C-B982-B2C1C7AB2933}" destId="{099A9FCC-FB53-444A-879E-F1788B0C0B16}" srcOrd="0" destOrd="0" presId="urn:microsoft.com/office/officeart/2005/8/layout/orgChart1"/>
    <dgm:cxn modelId="{11825FE0-8566-49AA-BFEE-F16471B71ACB}" type="presParOf" srcId="{90734185-46DA-4C9F-A54F-C5F4B264139F}" destId="{BEC94134-7FFE-49EE-93B1-780C30944684}" srcOrd="0" destOrd="0" presId="urn:microsoft.com/office/officeart/2005/8/layout/orgChart1"/>
    <dgm:cxn modelId="{8D871644-4E79-4BAD-87AA-B2FFD257EF94}" type="presParOf" srcId="{BEC94134-7FFE-49EE-93B1-780C30944684}" destId="{AFC0EF12-8E80-4B94-8C61-3C5E4C85364C}" srcOrd="0" destOrd="0" presId="urn:microsoft.com/office/officeart/2005/8/layout/orgChart1"/>
    <dgm:cxn modelId="{C801A8DE-E3BF-4CB6-A0CD-B787A2197AA8}" type="presParOf" srcId="{AFC0EF12-8E80-4B94-8C61-3C5E4C85364C}" destId="{E503EE6A-0694-4D52-BFF4-4C44A57E9028}" srcOrd="0" destOrd="0" presId="urn:microsoft.com/office/officeart/2005/8/layout/orgChart1"/>
    <dgm:cxn modelId="{4D2C42A4-E57B-4CF0-AE8E-CDFF58BE04F0}" type="presParOf" srcId="{AFC0EF12-8E80-4B94-8C61-3C5E4C85364C}" destId="{FA581103-7B71-461A-A403-85EC7DCFF93F}" srcOrd="1" destOrd="0" presId="urn:microsoft.com/office/officeart/2005/8/layout/orgChart1"/>
    <dgm:cxn modelId="{DA03D618-21C5-4751-9F0A-984ABD621485}" type="presParOf" srcId="{BEC94134-7FFE-49EE-93B1-780C30944684}" destId="{F0047B3F-765B-4CC8-A609-AC16A49760B5}" srcOrd="1" destOrd="0" presId="urn:microsoft.com/office/officeart/2005/8/layout/orgChart1"/>
    <dgm:cxn modelId="{F7A80979-B206-4188-8C6D-AB7CE2A1C97A}" type="presParOf" srcId="{F0047B3F-765B-4CC8-A609-AC16A49760B5}" destId="{407DC660-C7D0-4861-B26A-4CAC96C1E981}" srcOrd="0" destOrd="0" presId="urn:microsoft.com/office/officeart/2005/8/layout/orgChart1"/>
    <dgm:cxn modelId="{91E57164-DC8A-4D76-B572-42B40505844D}" type="presParOf" srcId="{F0047B3F-765B-4CC8-A609-AC16A49760B5}" destId="{4A718C2C-84D6-4C5B-9E2F-B5D1FDB841E3}" srcOrd="1" destOrd="0" presId="urn:microsoft.com/office/officeart/2005/8/layout/orgChart1"/>
    <dgm:cxn modelId="{429BB153-E311-4F97-88BB-2CB72A93E67B}" type="presParOf" srcId="{4A718C2C-84D6-4C5B-9E2F-B5D1FDB841E3}" destId="{635F6FEB-4188-46F0-849A-3102A0B89FE4}" srcOrd="0" destOrd="0" presId="urn:microsoft.com/office/officeart/2005/8/layout/orgChart1"/>
    <dgm:cxn modelId="{7F575478-ECE6-439C-B5D3-D692EC8E576F}" type="presParOf" srcId="{635F6FEB-4188-46F0-849A-3102A0B89FE4}" destId="{099A9FCC-FB53-444A-879E-F1788B0C0B16}" srcOrd="0" destOrd="0" presId="urn:microsoft.com/office/officeart/2005/8/layout/orgChart1"/>
    <dgm:cxn modelId="{45B650C1-E546-4AAE-8F02-FFBABEE19C6A}" type="presParOf" srcId="{635F6FEB-4188-46F0-849A-3102A0B89FE4}" destId="{AF529331-34EA-40B7-B24D-587C99C87B5D}" srcOrd="1" destOrd="0" presId="urn:microsoft.com/office/officeart/2005/8/layout/orgChart1"/>
    <dgm:cxn modelId="{2DDBC910-6E1B-445A-9A98-4C37E1A862B8}" type="presParOf" srcId="{4A718C2C-84D6-4C5B-9E2F-B5D1FDB841E3}" destId="{E558C4AB-3880-4B13-B241-CC9A411EB3C2}" srcOrd="1" destOrd="0" presId="urn:microsoft.com/office/officeart/2005/8/layout/orgChart1"/>
    <dgm:cxn modelId="{F854570C-C1AE-4456-B45A-42B517865B63}" type="presParOf" srcId="{E558C4AB-3880-4B13-B241-CC9A411EB3C2}" destId="{9A48FCBA-2151-43AC-8C43-84B8856EA4E6}" srcOrd="0" destOrd="0" presId="urn:microsoft.com/office/officeart/2005/8/layout/orgChart1"/>
    <dgm:cxn modelId="{1EF0A15D-DCB3-4D92-A353-CB39831552C8}" type="presParOf" srcId="{E558C4AB-3880-4B13-B241-CC9A411EB3C2}" destId="{5A010799-B010-45CA-8E89-4E2EE4745209}" srcOrd="1" destOrd="0" presId="urn:microsoft.com/office/officeart/2005/8/layout/orgChart1"/>
    <dgm:cxn modelId="{D02B3DE6-40A4-46F4-8AAE-37068A20EF8F}" type="presParOf" srcId="{5A010799-B010-45CA-8E89-4E2EE4745209}" destId="{0A99BF74-DA64-48CC-AC12-24BEB9CD6891}" srcOrd="0" destOrd="0" presId="urn:microsoft.com/office/officeart/2005/8/layout/orgChart1"/>
    <dgm:cxn modelId="{94ED0076-4599-40F6-80B8-411C9291CBE1}" type="presParOf" srcId="{0A99BF74-DA64-48CC-AC12-24BEB9CD6891}" destId="{CFCCBBDD-3FE0-4F74-99F0-BC3659CC3C7F}" srcOrd="0" destOrd="0" presId="urn:microsoft.com/office/officeart/2005/8/layout/orgChart1"/>
    <dgm:cxn modelId="{93BFDF45-0D61-49B1-84D1-BFCC0F3E0369}" type="presParOf" srcId="{0A99BF74-DA64-48CC-AC12-24BEB9CD6891}" destId="{FDD767CF-5624-40A3-A8D7-97C2A7FB5AE4}" srcOrd="1" destOrd="0" presId="urn:microsoft.com/office/officeart/2005/8/layout/orgChart1"/>
    <dgm:cxn modelId="{BEB125EC-4E1D-4B06-B943-1303C72CD74A}" type="presParOf" srcId="{5A010799-B010-45CA-8E89-4E2EE4745209}" destId="{2A5F7099-7A4F-4CD3-8042-824E1ED1769B}" srcOrd="1" destOrd="0" presId="urn:microsoft.com/office/officeart/2005/8/layout/orgChart1"/>
    <dgm:cxn modelId="{F1998FFF-81EB-4923-AE91-E22CD9926ACE}" type="presParOf" srcId="{5A010799-B010-45CA-8E89-4E2EE4745209}" destId="{83269250-63BA-4029-94B6-772C8561BEF1}" srcOrd="2" destOrd="0" presId="urn:microsoft.com/office/officeart/2005/8/layout/orgChart1"/>
    <dgm:cxn modelId="{B5BB65FA-B98D-41F1-82AA-80ECBC0B8FFE}" type="presParOf" srcId="{E558C4AB-3880-4B13-B241-CC9A411EB3C2}" destId="{2E28AEBB-8267-4FDC-BB97-48009F1DF0E1}" srcOrd="2" destOrd="0" presId="urn:microsoft.com/office/officeart/2005/8/layout/orgChart1"/>
    <dgm:cxn modelId="{8BA35D24-3A8F-4EDD-9B26-CA3788ECDA3C}" type="presParOf" srcId="{E558C4AB-3880-4B13-B241-CC9A411EB3C2}" destId="{9CB956F9-FD84-40F5-B4E9-C38A66F38E56}" srcOrd="3" destOrd="0" presId="urn:microsoft.com/office/officeart/2005/8/layout/orgChart1"/>
    <dgm:cxn modelId="{5D5F1C8F-E1A7-4187-BDF4-AEA0FD913DD8}" type="presParOf" srcId="{9CB956F9-FD84-40F5-B4E9-C38A66F38E56}" destId="{3A4645E0-5BFF-4834-8069-F4E99377CE02}" srcOrd="0" destOrd="0" presId="urn:microsoft.com/office/officeart/2005/8/layout/orgChart1"/>
    <dgm:cxn modelId="{4C79D78C-7879-45CC-B938-EF94865D0E21}" type="presParOf" srcId="{3A4645E0-5BFF-4834-8069-F4E99377CE02}" destId="{BA42B733-FD93-4747-9D74-5F731B0FD653}" srcOrd="0" destOrd="0" presId="urn:microsoft.com/office/officeart/2005/8/layout/orgChart1"/>
    <dgm:cxn modelId="{BED53507-9F0D-4760-9D0A-93BE78C3BC51}" type="presParOf" srcId="{3A4645E0-5BFF-4834-8069-F4E99377CE02}" destId="{DF0D51A3-DFAE-4FB2-AEBD-0C4B979B37FF}" srcOrd="1" destOrd="0" presId="urn:microsoft.com/office/officeart/2005/8/layout/orgChart1"/>
    <dgm:cxn modelId="{94ED569B-33AF-4A3B-97DC-5549B51D14F5}" type="presParOf" srcId="{9CB956F9-FD84-40F5-B4E9-C38A66F38E56}" destId="{A22537DA-1BA7-4785-B139-548C6B3D3BAA}" srcOrd="1" destOrd="0" presId="urn:microsoft.com/office/officeart/2005/8/layout/orgChart1"/>
    <dgm:cxn modelId="{DE3F24B4-044B-4349-8BA6-18E951F24616}" type="presParOf" srcId="{9CB956F9-FD84-40F5-B4E9-C38A66F38E56}" destId="{3BF785F9-AB19-4982-B4A6-84F451AD39C1}" srcOrd="2" destOrd="0" presId="urn:microsoft.com/office/officeart/2005/8/layout/orgChart1"/>
    <dgm:cxn modelId="{FFA3B7FD-A3B0-45A1-90D2-55DBC83713C7}" type="presParOf" srcId="{E558C4AB-3880-4B13-B241-CC9A411EB3C2}" destId="{B052B99A-B34C-441F-BA68-184AE8FAA5E6}" srcOrd="4" destOrd="0" presId="urn:microsoft.com/office/officeart/2005/8/layout/orgChart1"/>
    <dgm:cxn modelId="{2CC67066-1994-45CB-ACA6-D9C69824B80B}" type="presParOf" srcId="{E558C4AB-3880-4B13-B241-CC9A411EB3C2}" destId="{909C438D-2107-4210-B17F-063E02DD342B}" srcOrd="5" destOrd="0" presId="urn:microsoft.com/office/officeart/2005/8/layout/orgChart1"/>
    <dgm:cxn modelId="{5C641B5A-72C2-4D19-9FC7-92083D30EFD7}" type="presParOf" srcId="{909C438D-2107-4210-B17F-063E02DD342B}" destId="{A3B457DB-873C-4C51-A384-DD6CB6A29664}" srcOrd="0" destOrd="0" presId="urn:microsoft.com/office/officeart/2005/8/layout/orgChart1"/>
    <dgm:cxn modelId="{FFBC60FE-2404-42B1-B570-1B6C13453EE9}" type="presParOf" srcId="{A3B457DB-873C-4C51-A384-DD6CB6A29664}" destId="{20A26599-7AA5-47BD-9123-D3BA3623EB24}" srcOrd="0" destOrd="0" presId="urn:microsoft.com/office/officeart/2005/8/layout/orgChart1"/>
    <dgm:cxn modelId="{CE89FE62-F6A6-4C7C-BB7A-2C48024683B7}" type="presParOf" srcId="{A3B457DB-873C-4C51-A384-DD6CB6A29664}" destId="{9EC319F0-EB08-4AFE-8214-6D7B99C0046D}" srcOrd="1" destOrd="0" presId="urn:microsoft.com/office/officeart/2005/8/layout/orgChart1"/>
    <dgm:cxn modelId="{16C33EFB-305D-4B58-AA96-388267C50ED7}" type="presParOf" srcId="{909C438D-2107-4210-B17F-063E02DD342B}" destId="{851884E3-D380-4D51-A339-5634085087B5}" srcOrd="1" destOrd="0" presId="urn:microsoft.com/office/officeart/2005/8/layout/orgChart1"/>
    <dgm:cxn modelId="{865099F0-3AD2-4A62-B913-7500DBA54A6A}" type="presParOf" srcId="{909C438D-2107-4210-B17F-063E02DD342B}" destId="{5C913AA0-AF4E-4D02-AB52-DBC0323020AD}" srcOrd="2" destOrd="0" presId="urn:microsoft.com/office/officeart/2005/8/layout/orgChart1"/>
    <dgm:cxn modelId="{9CF414FE-F748-4856-89BA-99F2BDBB0820}" type="presParOf" srcId="{E558C4AB-3880-4B13-B241-CC9A411EB3C2}" destId="{E4B0CC58-F7E4-4374-9FD2-9072DA47757D}" srcOrd="6" destOrd="0" presId="urn:microsoft.com/office/officeart/2005/8/layout/orgChart1"/>
    <dgm:cxn modelId="{C88C7EB0-5830-4C3F-8D56-D3DC8AB61F21}" type="presParOf" srcId="{E558C4AB-3880-4B13-B241-CC9A411EB3C2}" destId="{AAAC7EF7-110E-4C8A-A6AA-915B3B86645C}" srcOrd="7" destOrd="0" presId="urn:microsoft.com/office/officeart/2005/8/layout/orgChart1"/>
    <dgm:cxn modelId="{FFC7A962-C08C-456D-9C13-4F6DD2BE004E}" type="presParOf" srcId="{AAAC7EF7-110E-4C8A-A6AA-915B3B86645C}" destId="{DB168AB4-E0BC-4C3A-BA20-F1073CD2B90B}" srcOrd="0" destOrd="0" presId="urn:microsoft.com/office/officeart/2005/8/layout/orgChart1"/>
    <dgm:cxn modelId="{3677CE78-1A7F-4C70-BDCA-02563A740110}" type="presParOf" srcId="{DB168AB4-E0BC-4C3A-BA20-F1073CD2B90B}" destId="{EB047158-98F9-424B-B8AE-BBCBDD546B3E}" srcOrd="0" destOrd="0" presId="urn:microsoft.com/office/officeart/2005/8/layout/orgChart1"/>
    <dgm:cxn modelId="{64A2287A-B104-48AC-9A73-586B41A1F9F2}" type="presParOf" srcId="{DB168AB4-E0BC-4C3A-BA20-F1073CD2B90B}" destId="{4D6590F5-FF95-47AC-86BB-A51572019678}" srcOrd="1" destOrd="0" presId="urn:microsoft.com/office/officeart/2005/8/layout/orgChart1"/>
    <dgm:cxn modelId="{0E9218DA-3032-4CB6-BEC2-22C3F8DD278F}" type="presParOf" srcId="{AAAC7EF7-110E-4C8A-A6AA-915B3B86645C}" destId="{1FF32189-62D6-43B0-8DCA-A5C41CA4820F}" srcOrd="1" destOrd="0" presId="urn:microsoft.com/office/officeart/2005/8/layout/orgChart1"/>
    <dgm:cxn modelId="{70D549BD-8CCB-4C11-B643-4B179657D7C5}" type="presParOf" srcId="{AAAC7EF7-110E-4C8A-A6AA-915B3B86645C}" destId="{F1FFAB58-E3AD-44F4-8D68-F50A72A6DDCA}" srcOrd="2" destOrd="0" presId="urn:microsoft.com/office/officeart/2005/8/layout/orgChart1"/>
    <dgm:cxn modelId="{0003F48D-BBCF-45C4-956B-744D07F3E9FB}" type="presParOf" srcId="{4A718C2C-84D6-4C5B-9E2F-B5D1FDB841E3}" destId="{2DA83754-08B2-42F1-966A-D80CBC86363E}" srcOrd="2" destOrd="0" presId="urn:microsoft.com/office/officeart/2005/8/layout/orgChart1"/>
    <dgm:cxn modelId="{11BA2827-F74A-4D32-B554-FFFBE0F0F070}" type="presParOf" srcId="{F0047B3F-765B-4CC8-A609-AC16A49760B5}" destId="{230940A7-8524-416D-9721-814AC1F2BD1F}" srcOrd="2" destOrd="0" presId="urn:microsoft.com/office/officeart/2005/8/layout/orgChart1"/>
    <dgm:cxn modelId="{D57059CC-4B4E-465E-8808-D9DBA3933538}" type="presParOf" srcId="{F0047B3F-765B-4CC8-A609-AC16A49760B5}" destId="{CBEA2006-2EB4-48BF-B770-B353CCDC09D4}" srcOrd="3" destOrd="0" presId="urn:microsoft.com/office/officeart/2005/8/layout/orgChart1"/>
    <dgm:cxn modelId="{2470FBAF-5A69-48A7-8024-76A98558901E}" type="presParOf" srcId="{CBEA2006-2EB4-48BF-B770-B353CCDC09D4}" destId="{23D82A7D-68C9-4A67-9CDD-8A0E049A9749}" srcOrd="0" destOrd="0" presId="urn:microsoft.com/office/officeart/2005/8/layout/orgChart1"/>
    <dgm:cxn modelId="{7BB11981-2F57-4439-812F-5C674729611B}" type="presParOf" srcId="{23D82A7D-68C9-4A67-9CDD-8A0E049A9749}" destId="{30A93602-8F5D-4B64-B2CD-D0607355443B}" srcOrd="0" destOrd="0" presId="urn:microsoft.com/office/officeart/2005/8/layout/orgChart1"/>
    <dgm:cxn modelId="{D60CFE85-3C13-4673-876B-98D82EB46526}" type="presParOf" srcId="{23D82A7D-68C9-4A67-9CDD-8A0E049A9749}" destId="{C0BF1CEE-24FB-4251-B755-83385B3E4344}" srcOrd="1" destOrd="0" presId="urn:microsoft.com/office/officeart/2005/8/layout/orgChart1"/>
    <dgm:cxn modelId="{63D0D5B7-994F-4B21-AC12-FD0DEEB21F40}" type="presParOf" srcId="{CBEA2006-2EB4-48BF-B770-B353CCDC09D4}" destId="{0B3037F0-F776-4E5D-8CCA-FB2EFA2AEEBC}" srcOrd="1" destOrd="0" presId="urn:microsoft.com/office/officeart/2005/8/layout/orgChart1"/>
    <dgm:cxn modelId="{E706F3B2-29F7-435E-9B35-657AAB71EDB5}" type="presParOf" srcId="{0B3037F0-F776-4E5D-8CCA-FB2EFA2AEEBC}" destId="{BED0FA5F-EF4D-4944-BD61-ED24F01FD85F}" srcOrd="0" destOrd="0" presId="urn:microsoft.com/office/officeart/2005/8/layout/orgChart1"/>
    <dgm:cxn modelId="{5F8F9311-DB14-4515-B6A0-9D7B3266B67C}" type="presParOf" srcId="{0B3037F0-F776-4E5D-8CCA-FB2EFA2AEEBC}" destId="{489D40FF-3EC4-4A50-B9AD-2B80B4296484}" srcOrd="1" destOrd="0" presId="urn:microsoft.com/office/officeart/2005/8/layout/orgChart1"/>
    <dgm:cxn modelId="{D869136F-3430-4039-AE81-557B53952E8D}" type="presParOf" srcId="{489D40FF-3EC4-4A50-B9AD-2B80B4296484}" destId="{D6219559-6C1E-455D-85EA-48E8A2C7DA25}" srcOrd="0" destOrd="0" presId="urn:microsoft.com/office/officeart/2005/8/layout/orgChart1"/>
    <dgm:cxn modelId="{D1C89213-BC94-473E-B23F-0977A0B7332C}" type="presParOf" srcId="{D6219559-6C1E-455D-85EA-48E8A2C7DA25}" destId="{C5CCB022-2B57-4D89-B582-833F16D913F0}" srcOrd="0" destOrd="0" presId="urn:microsoft.com/office/officeart/2005/8/layout/orgChart1"/>
    <dgm:cxn modelId="{44E81A4E-2C3D-4E42-B58E-E828AD595668}" type="presParOf" srcId="{D6219559-6C1E-455D-85EA-48E8A2C7DA25}" destId="{0C4B196A-93E5-4E86-9A3F-C0F3B86734C6}" srcOrd="1" destOrd="0" presId="urn:microsoft.com/office/officeart/2005/8/layout/orgChart1"/>
    <dgm:cxn modelId="{1C96E13E-7BBF-4452-82A6-B0AF404A8B2F}" type="presParOf" srcId="{489D40FF-3EC4-4A50-B9AD-2B80B4296484}" destId="{28255BCE-CACE-4224-84F6-EB87AD54375D}" srcOrd="1" destOrd="0" presId="urn:microsoft.com/office/officeart/2005/8/layout/orgChart1"/>
    <dgm:cxn modelId="{85F07DFC-1215-437D-955E-33CA9507C9E0}" type="presParOf" srcId="{489D40FF-3EC4-4A50-B9AD-2B80B4296484}" destId="{B90DAEC5-5914-493E-876A-F04A424F495D}" srcOrd="2" destOrd="0" presId="urn:microsoft.com/office/officeart/2005/8/layout/orgChart1"/>
    <dgm:cxn modelId="{FF7F6528-AEF5-41D2-9F73-A9B981441A9D}" type="presParOf" srcId="{0B3037F0-F776-4E5D-8CCA-FB2EFA2AEEBC}" destId="{6C9ECCCF-F0BC-445A-9EE7-AB0B1B8D6FDA}" srcOrd="2" destOrd="0" presId="urn:microsoft.com/office/officeart/2005/8/layout/orgChart1"/>
    <dgm:cxn modelId="{21D8E8FA-5C89-4B97-97B4-CE7A4CA92777}" type="presParOf" srcId="{0B3037F0-F776-4E5D-8CCA-FB2EFA2AEEBC}" destId="{EE3C8540-1AFD-48A7-B90E-5C9589F9232E}" srcOrd="3" destOrd="0" presId="urn:microsoft.com/office/officeart/2005/8/layout/orgChart1"/>
    <dgm:cxn modelId="{A93B3622-18D9-43D7-8237-A9B21BE79E5E}" type="presParOf" srcId="{EE3C8540-1AFD-48A7-B90E-5C9589F9232E}" destId="{CCA26D6E-0756-4D63-8656-16ED922A5BCC}" srcOrd="0" destOrd="0" presId="urn:microsoft.com/office/officeart/2005/8/layout/orgChart1"/>
    <dgm:cxn modelId="{7456772A-E99F-4018-9C61-ACF0393065F3}" type="presParOf" srcId="{CCA26D6E-0756-4D63-8656-16ED922A5BCC}" destId="{7D589BD4-487A-4D55-9E8D-618001CCF5CA}" srcOrd="0" destOrd="0" presId="urn:microsoft.com/office/officeart/2005/8/layout/orgChart1"/>
    <dgm:cxn modelId="{F93BCD8A-75AB-4A3C-A8C9-945DEBC39B69}" type="presParOf" srcId="{CCA26D6E-0756-4D63-8656-16ED922A5BCC}" destId="{3F2E6811-A52B-4DE5-BC69-6B7EC867F0AF}" srcOrd="1" destOrd="0" presId="urn:microsoft.com/office/officeart/2005/8/layout/orgChart1"/>
    <dgm:cxn modelId="{2A7482C3-0170-4F2E-BB6B-1C1989138205}" type="presParOf" srcId="{EE3C8540-1AFD-48A7-B90E-5C9589F9232E}" destId="{EEB69B38-19DE-43BB-BE14-7EF0DFB769D5}" srcOrd="1" destOrd="0" presId="urn:microsoft.com/office/officeart/2005/8/layout/orgChart1"/>
    <dgm:cxn modelId="{0A4E6F04-8B27-44FB-9B75-427AECCE1D10}" type="presParOf" srcId="{EE3C8540-1AFD-48A7-B90E-5C9589F9232E}" destId="{19FFAAAA-D2F6-4364-9E41-7BEA5CFA4D9E}" srcOrd="2" destOrd="0" presId="urn:microsoft.com/office/officeart/2005/8/layout/orgChart1"/>
    <dgm:cxn modelId="{B6622F5F-E437-4087-BF5F-37B852F0CDB5}" type="presParOf" srcId="{0B3037F0-F776-4E5D-8CCA-FB2EFA2AEEBC}" destId="{3E6063A4-AF4B-447A-BE3A-F23E0F7C4AEF}" srcOrd="4" destOrd="0" presId="urn:microsoft.com/office/officeart/2005/8/layout/orgChart1"/>
    <dgm:cxn modelId="{1CE8F647-3058-41B7-9028-E7052CE4593D}" type="presParOf" srcId="{0B3037F0-F776-4E5D-8CCA-FB2EFA2AEEBC}" destId="{7509F4F7-A86E-4BC1-9A0D-EE3738612C90}" srcOrd="5" destOrd="0" presId="urn:microsoft.com/office/officeart/2005/8/layout/orgChart1"/>
    <dgm:cxn modelId="{E2B90DF9-78B9-48F7-AF62-5CD30BBD064B}" type="presParOf" srcId="{7509F4F7-A86E-4BC1-9A0D-EE3738612C90}" destId="{1A095515-6028-4926-82AE-0E1E7A4BF972}" srcOrd="0" destOrd="0" presId="urn:microsoft.com/office/officeart/2005/8/layout/orgChart1"/>
    <dgm:cxn modelId="{49FC5906-5A36-4777-8867-DE9695D9BD43}" type="presParOf" srcId="{1A095515-6028-4926-82AE-0E1E7A4BF972}" destId="{64A30004-BA26-4B9B-BFBA-248DE6C8FA30}" srcOrd="0" destOrd="0" presId="urn:microsoft.com/office/officeart/2005/8/layout/orgChart1"/>
    <dgm:cxn modelId="{7CCA7F60-2E44-4A4E-9C87-E6C160F70009}" type="presParOf" srcId="{1A095515-6028-4926-82AE-0E1E7A4BF972}" destId="{76D05D65-D3A4-4986-B30E-D54B0DBDC145}" srcOrd="1" destOrd="0" presId="urn:microsoft.com/office/officeart/2005/8/layout/orgChart1"/>
    <dgm:cxn modelId="{6CC88EF1-A796-444A-BF61-37A3EE9CEDE9}" type="presParOf" srcId="{7509F4F7-A86E-4BC1-9A0D-EE3738612C90}" destId="{525964CE-3DE0-47FD-9D1C-570CE4AC3B33}" srcOrd="1" destOrd="0" presId="urn:microsoft.com/office/officeart/2005/8/layout/orgChart1"/>
    <dgm:cxn modelId="{FEA0A8A6-3DFB-4C43-8652-D9ED337FE0C5}" type="presParOf" srcId="{7509F4F7-A86E-4BC1-9A0D-EE3738612C90}" destId="{26AF1244-6FEC-40E8-9A20-972F6404B1FF}" srcOrd="2" destOrd="0" presId="urn:microsoft.com/office/officeart/2005/8/layout/orgChart1"/>
    <dgm:cxn modelId="{F2F8D925-4757-4DD2-8466-86DE660885A5}" type="presParOf" srcId="{0B3037F0-F776-4E5D-8CCA-FB2EFA2AEEBC}" destId="{64F9D326-8E8E-43A1-A783-4119E7FFC730}" srcOrd="6" destOrd="0" presId="urn:microsoft.com/office/officeart/2005/8/layout/orgChart1"/>
    <dgm:cxn modelId="{F8447AEE-6FB4-428B-9F76-FBCF11B6FDCE}" type="presParOf" srcId="{0B3037F0-F776-4E5D-8CCA-FB2EFA2AEEBC}" destId="{B8202D65-84F9-4E99-8EC2-D38903A54BDA}" srcOrd="7" destOrd="0" presId="urn:microsoft.com/office/officeart/2005/8/layout/orgChart1"/>
    <dgm:cxn modelId="{DE8ED3FD-E7F0-4720-BBB4-EA0B70032D27}" type="presParOf" srcId="{B8202D65-84F9-4E99-8EC2-D38903A54BDA}" destId="{2C679253-2F9A-416F-9CE1-30DC9A45BCAC}" srcOrd="0" destOrd="0" presId="urn:microsoft.com/office/officeart/2005/8/layout/orgChart1"/>
    <dgm:cxn modelId="{A8F3450B-48BE-48F6-8C82-2B9D640BF5FE}" type="presParOf" srcId="{2C679253-2F9A-416F-9CE1-30DC9A45BCAC}" destId="{AAEF49FF-1120-40F1-80DE-CAEE97D2ACCB}" srcOrd="0" destOrd="0" presId="urn:microsoft.com/office/officeart/2005/8/layout/orgChart1"/>
    <dgm:cxn modelId="{1A72AFA5-501A-46A5-A5C4-F72F028C4101}" type="presParOf" srcId="{2C679253-2F9A-416F-9CE1-30DC9A45BCAC}" destId="{C1414ACF-3752-4F3E-9B2C-9943CE916569}" srcOrd="1" destOrd="0" presId="urn:microsoft.com/office/officeart/2005/8/layout/orgChart1"/>
    <dgm:cxn modelId="{AB07E472-68E9-44C6-9F1D-FA038791C2B7}" type="presParOf" srcId="{B8202D65-84F9-4E99-8EC2-D38903A54BDA}" destId="{4C0FEB39-6F4A-41F8-9D82-57ADE4312911}" srcOrd="1" destOrd="0" presId="urn:microsoft.com/office/officeart/2005/8/layout/orgChart1"/>
    <dgm:cxn modelId="{AD15BFDB-90E1-4486-9F7B-0304B2CD0A10}" type="presParOf" srcId="{B8202D65-84F9-4E99-8EC2-D38903A54BDA}" destId="{4E3BB6CD-E7ED-4984-A1A8-12A2DB1033AE}" srcOrd="2" destOrd="0" presId="urn:microsoft.com/office/officeart/2005/8/layout/orgChart1"/>
    <dgm:cxn modelId="{F758B7E9-2EE3-4896-B635-95B189F4A513}" type="presParOf" srcId="{0B3037F0-F776-4E5D-8CCA-FB2EFA2AEEBC}" destId="{BFD043C4-037B-4C15-A109-4F092BE2A7B3}" srcOrd="8" destOrd="0" presId="urn:microsoft.com/office/officeart/2005/8/layout/orgChart1"/>
    <dgm:cxn modelId="{D41574FC-B9EE-45DD-B3DE-96885CC05DB8}" type="presParOf" srcId="{0B3037F0-F776-4E5D-8CCA-FB2EFA2AEEBC}" destId="{45B7C59F-6C0A-445B-AE58-7F145AAD618E}" srcOrd="9" destOrd="0" presId="urn:microsoft.com/office/officeart/2005/8/layout/orgChart1"/>
    <dgm:cxn modelId="{5EBF1167-F369-4222-8604-4D36FF732AD8}" type="presParOf" srcId="{45B7C59F-6C0A-445B-AE58-7F145AAD618E}" destId="{8835F8DD-2729-487E-98D6-C5D9C2B421DB}" srcOrd="0" destOrd="0" presId="urn:microsoft.com/office/officeart/2005/8/layout/orgChart1"/>
    <dgm:cxn modelId="{D0038534-FFD6-411E-B22D-B1DF4DE67545}" type="presParOf" srcId="{8835F8DD-2729-487E-98D6-C5D9C2B421DB}" destId="{06F2C6A8-6EFF-41C0-BA69-9810AD5D9357}" srcOrd="0" destOrd="0" presId="urn:microsoft.com/office/officeart/2005/8/layout/orgChart1"/>
    <dgm:cxn modelId="{74D4CA34-C1FB-405F-A7E3-719C019CB488}" type="presParOf" srcId="{8835F8DD-2729-487E-98D6-C5D9C2B421DB}" destId="{28FB52A7-A21F-498C-8AD3-C6F21EA856EA}" srcOrd="1" destOrd="0" presId="urn:microsoft.com/office/officeart/2005/8/layout/orgChart1"/>
    <dgm:cxn modelId="{3A52EEEC-51CA-400D-B6EE-DC62C7427F60}" type="presParOf" srcId="{45B7C59F-6C0A-445B-AE58-7F145AAD618E}" destId="{BD5E79F7-9260-4DC9-806F-DC744689101C}" srcOrd="1" destOrd="0" presId="urn:microsoft.com/office/officeart/2005/8/layout/orgChart1"/>
    <dgm:cxn modelId="{C641885C-F8A5-452F-96C8-4A73895F897D}" type="presParOf" srcId="{45B7C59F-6C0A-445B-AE58-7F145AAD618E}" destId="{C22779CD-17A1-4EDB-885B-04E9AB6D0859}" srcOrd="2" destOrd="0" presId="urn:microsoft.com/office/officeart/2005/8/layout/orgChart1"/>
    <dgm:cxn modelId="{CB4EC769-85AD-4CF8-9190-E56FEB4CABD8}" type="presParOf" srcId="{CBEA2006-2EB4-48BF-B770-B353CCDC09D4}" destId="{83353CE5-F4DB-432A-B62F-0563B0DB614A}" srcOrd="2" destOrd="0" presId="urn:microsoft.com/office/officeart/2005/8/layout/orgChart1"/>
    <dgm:cxn modelId="{EF183923-054B-4E79-9726-B8EEB3200D19}" type="presParOf" srcId="{BEC94134-7FFE-49EE-93B1-780C30944684}" destId="{AC141A76-0555-4E3F-940F-D4D45AF0157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61BF09-3707-4ED2-B1A1-F4DD9D2B46B7}" type="doc">
      <dgm:prSet loTypeId="urn:microsoft.com/office/officeart/2005/8/layout/vList2" loCatId="list" qsTypeId="urn:microsoft.com/office/officeart/2005/8/quickstyle/3d2" qsCatId="3D" csTypeId="urn:microsoft.com/office/officeart/2005/8/colors/colorful1#2" csCatId="colorful"/>
      <dgm:spPr/>
      <dgm:t>
        <a:bodyPr/>
        <a:lstStyle/>
        <a:p>
          <a:endParaRPr lang="en-ZA"/>
        </a:p>
      </dgm:t>
    </dgm:pt>
    <dgm:pt modelId="{EA57077A-4479-4474-A62C-A8D4974ED207}">
      <dgm:prSet/>
      <dgm:spPr/>
      <dgm:t>
        <a:bodyPr/>
        <a:lstStyle/>
        <a:p>
          <a:pPr rtl="0"/>
          <a:r>
            <a:rPr lang="en-ZA" dirty="0"/>
            <a:t>The South African Institute for Drug-Free Sport promotes participation in sport without the use of prohibited performance enhancing substances and methods, and educates sportspeople on fair play and the harmful effects of doping. </a:t>
          </a:r>
        </a:p>
      </dgm:t>
    </dgm:pt>
    <dgm:pt modelId="{D803139C-2ACF-4650-979D-D022C6F7852E}" type="parTrans" cxnId="{7E298792-518D-462B-ACA8-B1BB85E77A2B}">
      <dgm:prSet/>
      <dgm:spPr/>
      <dgm:t>
        <a:bodyPr/>
        <a:lstStyle/>
        <a:p>
          <a:endParaRPr lang="en-ZA"/>
        </a:p>
      </dgm:t>
    </dgm:pt>
    <dgm:pt modelId="{9EFB5212-9978-42FC-8199-43A7D5B93256}" type="sibTrans" cxnId="{7E298792-518D-462B-ACA8-B1BB85E77A2B}">
      <dgm:prSet/>
      <dgm:spPr/>
      <dgm:t>
        <a:bodyPr/>
        <a:lstStyle/>
        <a:p>
          <a:endParaRPr lang="en-ZA"/>
        </a:p>
      </dgm:t>
    </dgm:pt>
    <dgm:pt modelId="{09A44EC7-3B45-4DB9-AE4B-FFA78C650FCD}">
      <dgm:prSet/>
      <dgm:spPr/>
      <dgm:t>
        <a:bodyPr/>
        <a:lstStyle/>
        <a:p>
          <a:pPr rtl="0"/>
          <a:r>
            <a:rPr lang="en-US"/>
            <a:t>Boxing South Africa administers professional boxing, recognises amateur boxing, creates synergy between professional and amateur boxing, and promotes interaction between associations of boxers, managers, promoters, trainers. </a:t>
          </a:r>
          <a:endParaRPr lang="en-ZA"/>
        </a:p>
      </dgm:t>
    </dgm:pt>
    <dgm:pt modelId="{0CCF8DD8-B4D6-4834-8B2F-6AEA9A76A137}" type="parTrans" cxnId="{0BBA1B7A-AA57-4CB9-A282-C039D2263483}">
      <dgm:prSet/>
      <dgm:spPr/>
      <dgm:t>
        <a:bodyPr/>
        <a:lstStyle/>
        <a:p>
          <a:endParaRPr lang="en-ZA"/>
        </a:p>
      </dgm:t>
    </dgm:pt>
    <dgm:pt modelId="{77176B35-BF08-4CA3-A568-01FC6540635C}" type="sibTrans" cxnId="{0BBA1B7A-AA57-4CB9-A282-C039D2263483}">
      <dgm:prSet/>
      <dgm:spPr/>
      <dgm:t>
        <a:bodyPr/>
        <a:lstStyle/>
        <a:p>
          <a:endParaRPr lang="en-ZA"/>
        </a:p>
      </dgm:t>
    </dgm:pt>
    <dgm:pt modelId="{9E71E70D-AC5E-4732-A529-B0E5C59B0519}" type="pres">
      <dgm:prSet presAssocID="{9461BF09-3707-4ED2-B1A1-F4DD9D2B46B7}" presName="linear" presStyleCnt="0">
        <dgm:presLayoutVars>
          <dgm:animLvl val="lvl"/>
          <dgm:resizeHandles val="exact"/>
        </dgm:presLayoutVars>
      </dgm:prSet>
      <dgm:spPr/>
      <dgm:t>
        <a:bodyPr/>
        <a:lstStyle/>
        <a:p>
          <a:endParaRPr lang="en-ZA"/>
        </a:p>
      </dgm:t>
    </dgm:pt>
    <dgm:pt modelId="{44D95EEC-C41E-4C13-AD82-3C3D9B43FCBC}" type="pres">
      <dgm:prSet presAssocID="{EA57077A-4479-4474-A62C-A8D4974ED207}" presName="parentText" presStyleLbl="node1" presStyleIdx="0" presStyleCnt="2">
        <dgm:presLayoutVars>
          <dgm:chMax val="0"/>
          <dgm:bulletEnabled val="1"/>
        </dgm:presLayoutVars>
      </dgm:prSet>
      <dgm:spPr/>
      <dgm:t>
        <a:bodyPr/>
        <a:lstStyle/>
        <a:p>
          <a:endParaRPr lang="en-ZA"/>
        </a:p>
      </dgm:t>
    </dgm:pt>
    <dgm:pt modelId="{CE2E2ECF-052D-4224-A156-381336E6B65A}" type="pres">
      <dgm:prSet presAssocID="{9EFB5212-9978-42FC-8199-43A7D5B93256}" presName="spacer" presStyleCnt="0"/>
      <dgm:spPr/>
    </dgm:pt>
    <dgm:pt modelId="{A694D7ED-7FA0-462E-BC5A-BE55890FE713}" type="pres">
      <dgm:prSet presAssocID="{09A44EC7-3B45-4DB9-AE4B-FFA78C650FCD}" presName="parentText" presStyleLbl="node1" presStyleIdx="1" presStyleCnt="2">
        <dgm:presLayoutVars>
          <dgm:chMax val="0"/>
          <dgm:bulletEnabled val="1"/>
        </dgm:presLayoutVars>
      </dgm:prSet>
      <dgm:spPr/>
      <dgm:t>
        <a:bodyPr/>
        <a:lstStyle/>
        <a:p>
          <a:endParaRPr lang="en-ZA"/>
        </a:p>
      </dgm:t>
    </dgm:pt>
  </dgm:ptLst>
  <dgm:cxnLst>
    <dgm:cxn modelId="{8C90FA5A-F248-4966-AADC-12E002F33AA9}" type="presOf" srcId="{EA57077A-4479-4474-A62C-A8D4974ED207}" destId="{44D95EEC-C41E-4C13-AD82-3C3D9B43FCBC}" srcOrd="0" destOrd="0" presId="urn:microsoft.com/office/officeart/2005/8/layout/vList2"/>
    <dgm:cxn modelId="{09A79854-1A27-4A0B-B349-87A498CEAF47}" type="presOf" srcId="{09A44EC7-3B45-4DB9-AE4B-FFA78C650FCD}" destId="{A694D7ED-7FA0-462E-BC5A-BE55890FE713}" srcOrd="0" destOrd="0" presId="urn:microsoft.com/office/officeart/2005/8/layout/vList2"/>
    <dgm:cxn modelId="{0BBA1B7A-AA57-4CB9-A282-C039D2263483}" srcId="{9461BF09-3707-4ED2-B1A1-F4DD9D2B46B7}" destId="{09A44EC7-3B45-4DB9-AE4B-FFA78C650FCD}" srcOrd="1" destOrd="0" parTransId="{0CCF8DD8-B4D6-4834-8B2F-6AEA9A76A137}" sibTransId="{77176B35-BF08-4CA3-A568-01FC6540635C}"/>
    <dgm:cxn modelId="{D259E790-01E6-44A6-BAF6-90D3C7EC2D70}" type="presOf" srcId="{9461BF09-3707-4ED2-B1A1-F4DD9D2B46B7}" destId="{9E71E70D-AC5E-4732-A529-B0E5C59B0519}" srcOrd="0" destOrd="0" presId="urn:microsoft.com/office/officeart/2005/8/layout/vList2"/>
    <dgm:cxn modelId="{7E298792-518D-462B-ACA8-B1BB85E77A2B}" srcId="{9461BF09-3707-4ED2-B1A1-F4DD9D2B46B7}" destId="{EA57077A-4479-4474-A62C-A8D4974ED207}" srcOrd="0" destOrd="0" parTransId="{D803139C-2ACF-4650-979D-D022C6F7852E}" sibTransId="{9EFB5212-9978-42FC-8199-43A7D5B93256}"/>
    <dgm:cxn modelId="{E2B439D6-3DF2-4DFB-AC94-2CA2F3797792}" type="presParOf" srcId="{9E71E70D-AC5E-4732-A529-B0E5C59B0519}" destId="{44D95EEC-C41E-4C13-AD82-3C3D9B43FCBC}" srcOrd="0" destOrd="0" presId="urn:microsoft.com/office/officeart/2005/8/layout/vList2"/>
    <dgm:cxn modelId="{C7770E9E-15EC-42B4-A4AE-B1EEC9CF28C4}" type="presParOf" srcId="{9E71E70D-AC5E-4732-A529-B0E5C59B0519}" destId="{CE2E2ECF-052D-4224-A156-381336E6B65A}" srcOrd="1" destOrd="0" presId="urn:microsoft.com/office/officeart/2005/8/layout/vList2"/>
    <dgm:cxn modelId="{C621B495-31B7-426E-957D-B2BD90A53ED1}" type="presParOf" srcId="{9E71E70D-AC5E-4732-A529-B0E5C59B0519}" destId="{A694D7ED-7FA0-462E-BC5A-BE55890FE713}"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F8B11F-ACDD-4676-85B8-20A5EC09A309}" type="doc">
      <dgm:prSet loTypeId="urn:microsoft.com/office/officeart/2005/8/layout/pyramid3" loCatId="pyramid" qsTypeId="urn:microsoft.com/office/officeart/2005/8/quickstyle/simple2" qsCatId="simple" csTypeId="urn:microsoft.com/office/officeart/2005/8/colors/accent1_2" csCatId="accent1" phldr="1"/>
      <dgm:spPr/>
    </dgm:pt>
    <dgm:pt modelId="{0476F1E0-86E4-40C1-BB74-28614B751A04}">
      <dgm:prSet phldrT="[Text]"/>
      <dgm:spPr/>
      <dgm:t>
        <a:bodyPr/>
        <a:lstStyle/>
        <a:p>
          <a:r>
            <a:rPr lang="en-ZA" dirty="0">
              <a:solidFill>
                <a:schemeClr val="bg1"/>
              </a:solidFill>
            </a:rPr>
            <a:t>National Development Plan</a:t>
          </a:r>
        </a:p>
      </dgm:t>
    </dgm:pt>
    <dgm:pt modelId="{58678E0C-6B2A-4458-AF3C-2A32C9381221}" type="parTrans" cxnId="{EFF47135-38A9-4808-9E19-34BB58C055EC}">
      <dgm:prSet/>
      <dgm:spPr/>
      <dgm:t>
        <a:bodyPr/>
        <a:lstStyle/>
        <a:p>
          <a:endParaRPr lang="en-ZA"/>
        </a:p>
      </dgm:t>
    </dgm:pt>
    <dgm:pt modelId="{1D4EC161-B5E1-46EB-BB9A-31AF0F9DEC56}" type="sibTrans" cxnId="{EFF47135-38A9-4808-9E19-34BB58C055EC}">
      <dgm:prSet/>
      <dgm:spPr/>
      <dgm:t>
        <a:bodyPr/>
        <a:lstStyle/>
        <a:p>
          <a:endParaRPr lang="en-ZA"/>
        </a:p>
      </dgm:t>
    </dgm:pt>
    <dgm:pt modelId="{AB7AC295-3A48-49C6-B95F-6DC50DFFD802}">
      <dgm:prSet phldrT="[Text]"/>
      <dgm:spPr/>
      <dgm:t>
        <a:bodyPr/>
        <a:lstStyle/>
        <a:p>
          <a:r>
            <a:rPr lang="en-ZA" dirty="0">
              <a:solidFill>
                <a:schemeClr val="bg1"/>
              </a:solidFill>
            </a:rPr>
            <a:t>Medium Term Strategic Framework</a:t>
          </a:r>
        </a:p>
      </dgm:t>
    </dgm:pt>
    <dgm:pt modelId="{4D0C3F9D-6D56-4F6E-B219-24CAF93D8B44}" type="parTrans" cxnId="{D3953B20-7E74-4462-9475-BDBA2F223D80}">
      <dgm:prSet/>
      <dgm:spPr/>
      <dgm:t>
        <a:bodyPr/>
        <a:lstStyle/>
        <a:p>
          <a:endParaRPr lang="en-ZA"/>
        </a:p>
      </dgm:t>
    </dgm:pt>
    <dgm:pt modelId="{3A923795-0C59-4196-9D68-1D691C258983}" type="sibTrans" cxnId="{D3953B20-7E74-4462-9475-BDBA2F223D80}">
      <dgm:prSet/>
      <dgm:spPr/>
      <dgm:t>
        <a:bodyPr/>
        <a:lstStyle/>
        <a:p>
          <a:endParaRPr lang="en-ZA"/>
        </a:p>
      </dgm:t>
    </dgm:pt>
    <dgm:pt modelId="{3F512BE0-F4A4-4FB4-AF74-B6B396BF5A71}">
      <dgm:prSet phldrT="[Text]" custT="1"/>
      <dgm:spPr>
        <a:solidFill>
          <a:srgbClr val="FFC000"/>
        </a:solidFill>
      </dgm:spPr>
      <dgm:t>
        <a:bodyPr/>
        <a:lstStyle/>
        <a:p>
          <a:r>
            <a:rPr lang="en-ZA" sz="2800" b="0" dirty="0"/>
            <a:t>Programme of Action        </a:t>
          </a:r>
          <a:r>
            <a:rPr lang="en-ZA" sz="2400" b="0" dirty="0"/>
            <a:t>(Outcome 14)</a:t>
          </a:r>
          <a:endParaRPr lang="en-ZA" sz="2800" b="0" dirty="0"/>
        </a:p>
      </dgm:t>
    </dgm:pt>
    <dgm:pt modelId="{7625F602-0F98-42CE-BBD1-876A76A16BEF}" type="parTrans" cxnId="{BC7256C0-13BA-4A19-8162-2F54CF611E16}">
      <dgm:prSet/>
      <dgm:spPr/>
      <dgm:t>
        <a:bodyPr/>
        <a:lstStyle/>
        <a:p>
          <a:endParaRPr lang="en-ZA"/>
        </a:p>
      </dgm:t>
    </dgm:pt>
    <dgm:pt modelId="{3B50608C-AE1B-449A-88BF-24AE1E5AD884}" type="sibTrans" cxnId="{BC7256C0-13BA-4A19-8162-2F54CF611E16}">
      <dgm:prSet/>
      <dgm:spPr/>
      <dgm:t>
        <a:bodyPr/>
        <a:lstStyle/>
        <a:p>
          <a:endParaRPr lang="en-ZA"/>
        </a:p>
      </dgm:t>
    </dgm:pt>
    <dgm:pt modelId="{9F8B21FC-9B7B-4A9D-A383-932CAE9347A7}">
      <dgm:prSet phldrT="[Text]" custT="1"/>
      <dgm:spPr>
        <a:solidFill>
          <a:srgbClr val="FFC000"/>
        </a:solidFill>
      </dgm:spPr>
      <dgm:t>
        <a:bodyPr/>
        <a:lstStyle/>
        <a:p>
          <a:r>
            <a:rPr lang="en-ZA" sz="2800" dirty="0"/>
            <a:t>SONA</a:t>
          </a:r>
        </a:p>
      </dgm:t>
    </dgm:pt>
    <dgm:pt modelId="{7BCBA862-7D88-4B5E-B2A8-7E94FB06934E}" type="parTrans" cxnId="{B6FF563B-F2C1-46B0-96B5-CAA1993F07A0}">
      <dgm:prSet/>
      <dgm:spPr/>
      <dgm:t>
        <a:bodyPr/>
        <a:lstStyle/>
        <a:p>
          <a:endParaRPr lang="en-ZA"/>
        </a:p>
      </dgm:t>
    </dgm:pt>
    <dgm:pt modelId="{89911829-8AB3-41FD-90A2-EFFD973A9E00}" type="sibTrans" cxnId="{B6FF563B-F2C1-46B0-96B5-CAA1993F07A0}">
      <dgm:prSet/>
      <dgm:spPr/>
      <dgm:t>
        <a:bodyPr/>
        <a:lstStyle/>
        <a:p>
          <a:endParaRPr lang="en-ZA"/>
        </a:p>
      </dgm:t>
    </dgm:pt>
    <dgm:pt modelId="{3D46B773-BF36-41C8-876B-0B689549C314}" type="pres">
      <dgm:prSet presAssocID="{30F8B11F-ACDD-4676-85B8-20A5EC09A309}" presName="Name0" presStyleCnt="0">
        <dgm:presLayoutVars>
          <dgm:dir/>
          <dgm:animLvl val="lvl"/>
          <dgm:resizeHandles val="exact"/>
        </dgm:presLayoutVars>
      </dgm:prSet>
      <dgm:spPr/>
    </dgm:pt>
    <dgm:pt modelId="{5A61958A-CF7C-45F1-A157-F0DEF49EAB74}" type="pres">
      <dgm:prSet presAssocID="{0476F1E0-86E4-40C1-BB74-28614B751A04}" presName="Name8" presStyleCnt="0"/>
      <dgm:spPr/>
    </dgm:pt>
    <dgm:pt modelId="{D002BAD8-C5BB-49E5-9DFB-6BE28F9C27BB}" type="pres">
      <dgm:prSet presAssocID="{0476F1E0-86E4-40C1-BB74-28614B751A04}" presName="level" presStyleLbl="node1" presStyleIdx="0" presStyleCnt="4" custLinFactNeighborX="-103">
        <dgm:presLayoutVars>
          <dgm:chMax val="1"/>
          <dgm:bulletEnabled val="1"/>
        </dgm:presLayoutVars>
      </dgm:prSet>
      <dgm:spPr/>
      <dgm:t>
        <a:bodyPr/>
        <a:lstStyle/>
        <a:p>
          <a:endParaRPr lang="en-ZA"/>
        </a:p>
      </dgm:t>
    </dgm:pt>
    <dgm:pt modelId="{C1417BD2-A300-4557-924E-F37E5E9D9B28}" type="pres">
      <dgm:prSet presAssocID="{0476F1E0-86E4-40C1-BB74-28614B751A04}" presName="levelTx" presStyleLbl="revTx" presStyleIdx="0" presStyleCnt="0">
        <dgm:presLayoutVars>
          <dgm:chMax val="1"/>
          <dgm:bulletEnabled val="1"/>
        </dgm:presLayoutVars>
      </dgm:prSet>
      <dgm:spPr/>
      <dgm:t>
        <a:bodyPr/>
        <a:lstStyle/>
        <a:p>
          <a:endParaRPr lang="en-ZA"/>
        </a:p>
      </dgm:t>
    </dgm:pt>
    <dgm:pt modelId="{D16685BA-860B-4947-B5B2-BE902F681998}" type="pres">
      <dgm:prSet presAssocID="{AB7AC295-3A48-49C6-B95F-6DC50DFFD802}" presName="Name8" presStyleCnt="0"/>
      <dgm:spPr/>
    </dgm:pt>
    <dgm:pt modelId="{81650CB1-47B1-45C7-9FAF-13BA47466651}" type="pres">
      <dgm:prSet presAssocID="{AB7AC295-3A48-49C6-B95F-6DC50DFFD802}" presName="level" presStyleLbl="node1" presStyleIdx="1" presStyleCnt="4">
        <dgm:presLayoutVars>
          <dgm:chMax val="1"/>
          <dgm:bulletEnabled val="1"/>
        </dgm:presLayoutVars>
      </dgm:prSet>
      <dgm:spPr/>
      <dgm:t>
        <a:bodyPr/>
        <a:lstStyle/>
        <a:p>
          <a:endParaRPr lang="en-ZA"/>
        </a:p>
      </dgm:t>
    </dgm:pt>
    <dgm:pt modelId="{DE66B3E9-294D-44CA-95A5-656FB09EAB08}" type="pres">
      <dgm:prSet presAssocID="{AB7AC295-3A48-49C6-B95F-6DC50DFFD802}" presName="levelTx" presStyleLbl="revTx" presStyleIdx="0" presStyleCnt="0">
        <dgm:presLayoutVars>
          <dgm:chMax val="1"/>
          <dgm:bulletEnabled val="1"/>
        </dgm:presLayoutVars>
      </dgm:prSet>
      <dgm:spPr/>
      <dgm:t>
        <a:bodyPr/>
        <a:lstStyle/>
        <a:p>
          <a:endParaRPr lang="en-ZA"/>
        </a:p>
      </dgm:t>
    </dgm:pt>
    <dgm:pt modelId="{DA1A13F0-3483-4DCD-8C3C-DF631B1C2B94}" type="pres">
      <dgm:prSet presAssocID="{3F512BE0-F4A4-4FB4-AF74-B6B396BF5A71}" presName="Name8" presStyleCnt="0"/>
      <dgm:spPr/>
    </dgm:pt>
    <dgm:pt modelId="{1C7FD62B-1605-40E1-AF43-496F66E63507}" type="pres">
      <dgm:prSet presAssocID="{3F512BE0-F4A4-4FB4-AF74-B6B396BF5A71}" presName="level" presStyleLbl="node1" presStyleIdx="2" presStyleCnt="4">
        <dgm:presLayoutVars>
          <dgm:chMax val="1"/>
          <dgm:bulletEnabled val="1"/>
        </dgm:presLayoutVars>
      </dgm:prSet>
      <dgm:spPr/>
      <dgm:t>
        <a:bodyPr/>
        <a:lstStyle/>
        <a:p>
          <a:endParaRPr lang="en-ZA"/>
        </a:p>
      </dgm:t>
    </dgm:pt>
    <dgm:pt modelId="{3D8E5491-1837-40E6-B7F8-1E169BFBF897}" type="pres">
      <dgm:prSet presAssocID="{3F512BE0-F4A4-4FB4-AF74-B6B396BF5A71}" presName="levelTx" presStyleLbl="revTx" presStyleIdx="0" presStyleCnt="0">
        <dgm:presLayoutVars>
          <dgm:chMax val="1"/>
          <dgm:bulletEnabled val="1"/>
        </dgm:presLayoutVars>
      </dgm:prSet>
      <dgm:spPr/>
      <dgm:t>
        <a:bodyPr/>
        <a:lstStyle/>
        <a:p>
          <a:endParaRPr lang="en-ZA"/>
        </a:p>
      </dgm:t>
    </dgm:pt>
    <dgm:pt modelId="{78E2726A-8A85-48D6-8440-10E608387568}" type="pres">
      <dgm:prSet presAssocID="{9F8B21FC-9B7B-4A9D-A383-932CAE9347A7}" presName="Name8" presStyleCnt="0"/>
      <dgm:spPr/>
    </dgm:pt>
    <dgm:pt modelId="{252D1747-BD82-489A-91B6-2E1B20D48750}" type="pres">
      <dgm:prSet presAssocID="{9F8B21FC-9B7B-4A9D-A383-932CAE9347A7}" presName="level" presStyleLbl="node1" presStyleIdx="3" presStyleCnt="4">
        <dgm:presLayoutVars>
          <dgm:chMax val="1"/>
          <dgm:bulletEnabled val="1"/>
        </dgm:presLayoutVars>
      </dgm:prSet>
      <dgm:spPr/>
      <dgm:t>
        <a:bodyPr/>
        <a:lstStyle/>
        <a:p>
          <a:endParaRPr lang="en-ZA"/>
        </a:p>
      </dgm:t>
    </dgm:pt>
    <dgm:pt modelId="{C9C383A0-486F-447C-93C2-E27573298300}" type="pres">
      <dgm:prSet presAssocID="{9F8B21FC-9B7B-4A9D-A383-932CAE9347A7}" presName="levelTx" presStyleLbl="revTx" presStyleIdx="0" presStyleCnt="0">
        <dgm:presLayoutVars>
          <dgm:chMax val="1"/>
          <dgm:bulletEnabled val="1"/>
        </dgm:presLayoutVars>
      </dgm:prSet>
      <dgm:spPr/>
      <dgm:t>
        <a:bodyPr/>
        <a:lstStyle/>
        <a:p>
          <a:endParaRPr lang="en-ZA"/>
        </a:p>
      </dgm:t>
    </dgm:pt>
  </dgm:ptLst>
  <dgm:cxnLst>
    <dgm:cxn modelId="{65D93948-2345-4EFA-904B-9E069F365A31}" type="presOf" srcId="{30F8B11F-ACDD-4676-85B8-20A5EC09A309}" destId="{3D46B773-BF36-41C8-876B-0B689549C314}" srcOrd="0" destOrd="0" presId="urn:microsoft.com/office/officeart/2005/8/layout/pyramid3"/>
    <dgm:cxn modelId="{D3953B20-7E74-4462-9475-BDBA2F223D80}" srcId="{30F8B11F-ACDD-4676-85B8-20A5EC09A309}" destId="{AB7AC295-3A48-49C6-B95F-6DC50DFFD802}" srcOrd="1" destOrd="0" parTransId="{4D0C3F9D-6D56-4F6E-B219-24CAF93D8B44}" sibTransId="{3A923795-0C59-4196-9D68-1D691C258983}"/>
    <dgm:cxn modelId="{F9224E1E-4BF5-4917-88FD-3ACD8B63D086}" type="presOf" srcId="{3F512BE0-F4A4-4FB4-AF74-B6B396BF5A71}" destId="{3D8E5491-1837-40E6-B7F8-1E169BFBF897}" srcOrd="1" destOrd="0" presId="urn:microsoft.com/office/officeart/2005/8/layout/pyramid3"/>
    <dgm:cxn modelId="{EFF47135-38A9-4808-9E19-34BB58C055EC}" srcId="{30F8B11F-ACDD-4676-85B8-20A5EC09A309}" destId="{0476F1E0-86E4-40C1-BB74-28614B751A04}" srcOrd="0" destOrd="0" parTransId="{58678E0C-6B2A-4458-AF3C-2A32C9381221}" sibTransId="{1D4EC161-B5E1-46EB-BB9A-31AF0F9DEC56}"/>
    <dgm:cxn modelId="{C73A203D-1278-4CEF-9B0C-0D55A49245F3}" type="presOf" srcId="{AB7AC295-3A48-49C6-B95F-6DC50DFFD802}" destId="{81650CB1-47B1-45C7-9FAF-13BA47466651}" srcOrd="0" destOrd="0" presId="urn:microsoft.com/office/officeart/2005/8/layout/pyramid3"/>
    <dgm:cxn modelId="{B6FF563B-F2C1-46B0-96B5-CAA1993F07A0}" srcId="{30F8B11F-ACDD-4676-85B8-20A5EC09A309}" destId="{9F8B21FC-9B7B-4A9D-A383-932CAE9347A7}" srcOrd="3" destOrd="0" parTransId="{7BCBA862-7D88-4B5E-B2A8-7E94FB06934E}" sibTransId="{89911829-8AB3-41FD-90A2-EFFD973A9E00}"/>
    <dgm:cxn modelId="{7BE2BAEA-F19E-4F62-8C4F-3B6BFA590D08}" type="presOf" srcId="{0476F1E0-86E4-40C1-BB74-28614B751A04}" destId="{C1417BD2-A300-4557-924E-F37E5E9D9B28}" srcOrd="1" destOrd="0" presId="urn:microsoft.com/office/officeart/2005/8/layout/pyramid3"/>
    <dgm:cxn modelId="{4B27FB90-0C2E-4361-A4FE-76A4AD764C30}" type="presOf" srcId="{0476F1E0-86E4-40C1-BB74-28614B751A04}" destId="{D002BAD8-C5BB-49E5-9DFB-6BE28F9C27BB}" srcOrd="0" destOrd="0" presId="urn:microsoft.com/office/officeart/2005/8/layout/pyramid3"/>
    <dgm:cxn modelId="{904601CE-8138-4EF0-8EC7-774A551A25DC}" type="presOf" srcId="{3F512BE0-F4A4-4FB4-AF74-B6B396BF5A71}" destId="{1C7FD62B-1605-40E1-AF43-496F66E63507}" srcOrd="0" destOrd="0" presId="urn:microsoft.com/office/officeart/2005/8/layout/pyramid3"/>
    <dgm:cxn modelId="{FD753A78-2657-46B1-89F3-DD9CCFA7017C}" type="presOf" srcId="{9F8B21FC-9B7B-4A9D-A383-932CAE9347A7}" destId="{252D1747-BD82-489A-91B6-2E1B20D48750}" srcOrd="0" destOrd="0" presId="urn:microsoft.com/office/officeart/2005/8/layout/pyramid3"/>
    <dgm:cxn modelId="{D81739C6-5151-470D-8666-09F9A901B00A}" type="presOf" srcId="{9F8B21FC-9B7B-4A9D-A383-932CAE9347A7}" destId="{C9C383A0-486F-447C-93C2-E27573298300}" srcOrd="1" destOrd="0" presId="urn:microsoft.com/office/officeart/2005/8/layout/pyramid3"/>
    <dgm:cxn modelId="{D29F448B-FBFE-4DE9-B4EF-AC92A562FB9D}" type="presOf" srcId="{AB7AC295-3A48-49C6-B95F-6DC50DFFD802}" destId="{DE66B3E9-294D-44CA-95A5-656FB09EAB08}" srcOrd="1" destOrd="0" presId="urn:microsoft.com/office/officeart/2005/8/layout/pyramid3"/>
    <dgm:cxn modelId="{BC7256C0-13BA-4A19-8162-2F54CF611E16}" srcId="{30F8B11F-ACDD-4676-85B8-20A5EC09A309}" destId="{3F512BE0-F4A4-4FB4-AF74-B6B396BF5A71}" srcOrd="2" destOrd="0" parTransId="{7625F602-0F98-42CE-BBD1-876A76A16BEF}" sibTransId="{3B50608C-AE1B-449A-88BF-24AE1E5AD884}"/>
    <dgm:cxn modelId="{F11EC170-782D-4A0A-9E5E-2C2D8C35A1A0}" type="presParOf" srcId="{3D46B773-BF36-41C8-876B-0B689549C314}" destId="{5A61958A-CF7C-45F1-A157-F0DEF49EAB74}" srcOrd="0" destOrd="0" presId="urn:microsoft.com/office/officeart/2005/8/layout/pyramid3"/>
    <dgm:cxn modelId="{F1FC6517-F6E0-4891-9942-9F99E447D8D6}" type="presParOf" srcId="{5A61958A-CF7C-45F1-A157-F0DEF49EAB74}" destId="{D002BAD8-C5BB-49E5-9DFB-6BE28F9C27BB}" srcOrd="0" destOrd="0" presId="urn:microsoft.com/office/officeart/2005/8/layout/pyramid3"/>
    <dgm:cxn modelId="{81E1F0BD-5E5C-4BE1-818A-F1A775D8A4F4}" type="presParOf" srcId="{5A61958A-CF7C-45F1-A157-F0DEF49EAB74}" destId="{C1417BD2-A300-4557-924E-F37E5E9D9B28}" srcOrd="1" destOrd="0" presId="urn:microsoft.com/office/officeart/2005/8/layout/pyramid3"/>
    <dgm:cxn modelId="{370D3A8E-58A3-440C-AFF9-D902C477C662}" type="presParOf" srcId="{3D46B773-BF36-41C8-876B-0B689549C314}" destId="{D16685BA-860B-4947-B5B2-BE902F681998}" srcOrd="1" destOrd="0" presId="urn:microsoft.com/office/officeart/2005/8/layout/pyramid3"/>
    <dgm:cxn modelId="{E855E41B-2216-4430-8F26-24F2DE5EA5C2}" type="presParOf" srcId="{D16685BA-860B-4947-B5B2-BE902F681998}" destId="{81650CB1-47B1-45C7-9FAF-13BA47466651}" srcOrd="0" destOrd="0" presId="urn:microsoft.com/office/officeart/2005/8/layout/pyramid3"/>
    <dgm:cxn modelId="{EABF816B-6FC8-4C42-A871-7C3D285AE64B}" type="presParOf" srcId="{D16685BA-860B-4947-B5B2-BE902F681998}" destId="{DE66B3E9-294D-44CA-95A5-656FB09EAB08}" srcOrd="1" destOrd="0" presId="urn:microsoft.com/office/officeart/2005/8/layout/pyramid3"/>
    <dgm:cxn modelId="{800BFA90-67EA-47D8-BD8A-6647486452A1}" type="presParOf" srcId="{3D46B773-BF36-41C8-876B-0B689549C314}" destId="{DA1A13F0-3483-4DCD-8C3C-DF631B1C2B94}" srcOrd="2" destOrd="0" presId="urn:microsoft.com/office/officeart/2005/8/layout/pyramid3"/>
    <dgm:cxn modelId="{88DCC7CF-B908-4DD3-B2DF-FC16A0A414DC}" type="presParOf" srcId="{DA1A13F0-3483-4DCD-8C3C-DF631B1C2B94}" destId="{1C7FD62B-1605-40E1-AF43-496F66E63507}" srcOrd="0" destOrd="0" presId="urn:microsoft.com/office/officeart/2005/8/layout/pyramid3"/>
    <dgm:cxn modelId="{F1DDC7EC-5731-4D14-A34C-78E2E8944ADC}" type="presParOf" srcId="{DA1A13F0-3483-4DCD-8C3C-DF631B1C2B94}" destId="{3D8E5491-1837-40E6-B7F8-1E169BFBF897}" srcOrd="1" destOrd="0" presId="urn:microsoft.com/office/officeart/2005/8/layout/pyramid3"/>
    <dgm:cxn modelId="{3AA215F8-2B83-468F-A83D-5AC9D25409D9}" type="presParOf" srcId="{3D46B773-BF36-41C8-876B-0B689549C314}" destId="{78E2726A-8A85-48D6-8440-10E608387568}" srcOrd="3" destOrd="0" presId="urn:microsoft.com/office/officeart/2005/8/layout/pyramid3"/>
    <dgm:cxn modelId="{8BE71958-A611-4D59-AC2C-9DFA8EBEB18F}" type="presParOf" srcId="{78E2726A-8A85-48D6-8440-10E608387568}" destId="{252D1747-BD82-489A-91B6-2E1B20D48750}" srcOrd="0" destOrd="0" presId="urn:microsoft.com/office/officeart/2005/8/layout/pyramid3"/>
    <dgm:cxn modelId="{2D1A9234-CBE6-4520-BFA1-ED7FCCCA603E}" type="presParOf" srcId="{78E2726A-8A85-48D6-8440-10E608387568}" destId="{C9C383A0-486F-447C-93C2-E27573298300}" srcOrd="1" destOrd="0" presId="urn:microsoft.com/office/officeart/2005/8/layout/pyramid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0CDFBD-A0CB-4C0A-943A-B363B9CB81FA}" type="doc">
      <dgm:prSet loTypeId="urn:microsoft.com/office/officeart/2005/8/layout/pyramid1" loCatId="pyramid" qsTypeId="urn:microsoft.com/office/officeart/2005/8/quickstyle/simple1" qsCatId="simple" csTypeId="urn:microsoft.com/office/officeart/2005/8/colors/accent1_2" csCatId="accent1" phldr="1"/>
      <dgm:spPr/>
    </dgm:pt>
    <dgm:pt modelId="{DE73B84E-FDAF-4956-9A56-0F196B30FD8D}">
      <dgm:prSet phldrT="[Text]"/>
      <dgm:spPr/>
      <dgm:t>
        <a:bodyPr/>
        <a:lstStyle/>
        <a:p>
          <a:r>
            <a:rPr lang="en-ZA" dirty="0"/>
            <a:t>SP</a:t>
          </a:r>
        </a:p>
      </dgm:t>
    </dgm:pt>
    <dgm:pt modelId="{47A9F1E5-E775-4BA9-86A3-70FE5A6DD2AD}" type="parTrans" cxnId="{54330539-FC87-4F6C-A59A-3D84759E850B}">
      <dgm:prSet/>
      <dgm:spPr/>
      <dgm:t>
        <a:bodyPr/>
        <a:lstStyle/>
        <a:p>
          <a:endParaRPr lang="en-ZA"/>
        </a:p>
      </dgm:t>
    </dgm:pt>
    <dgm:pt modelId="{79282640-708A-4F97-83AD-84DD9EBC8054}" type="sibTrans" cxnId="{54330539-FC87-4F6C-A59A-3D84759E850B}">
      <dgm:prSet/>
      <dgm:spPr/>
      <dgm:t>
        <a:bodyPr/>
        <a:lstStyle/>
        <a:p>
          <a:endParaRPr lang="en-ZA"/>
        </a:p>
      </dgm:t>
    </dgm:pt>
    <dgm:pt modelId="{F54B56A4-E78B-4C94-8DE5-451CFC6140B8}">
      <dgm:prSet phldrT="[Text]"/>
      <dgm:spPr>
        <a:solidFill>
          <a:srgbClr val="FFC000"/>
        </a:solidFill>
      </dgm:spPr>
      <dgm:t>
        <a:bodyPr/>
        <a:lstStyle/>
        <a:p>
          <a:r>
            <a:rPr lang="en-ZA" dirty="0"/>
            <a:t>APP</a:t>
          </a:r>
        </a:p>
      </dgm:t>
    </dgm:pt>
    <dgm:pt modelId="{DED60687-6746-40A1-B437-D5779D67C0F2}" type="parTrans" cxnId="{3EA34B87-CDD8-4B07-A9AF-0E1AB0CBA57B}">
      <dgm:prSet/>
      <dgm:spPr/>
      <dgm:t>
        <a:bodyPr/>
        <a:lstStyle/>
        <a:p>
          <a:endParaRPr lang="en-ZA"/>
        </a:p>
      </dgm:t>
    </dgm:pt>
    <dgm:pt modelId="{F857DD07-2763-4D8F-8130-F5AC8ABBEBC1}" type="sibTrans" cxnId="{3EA34B87-CDD8-4B07-A9AF-0E1AB0CBA57B}">
      <dgm:prSet/>
      <dgm:spPr/>
      <dgm:t>
        <a:bodyPr/>
        <a:lstStyle/>
        <a:p>
          <a:endParaRPr lang="en-ZA"/>
        </a:p>
      </dgm:t>
    </dgm:pt>
    <dgm:pt modelId="{8E07DBEB-A9A0-4886-A885-C61B0C69AD96}">
      <dgm:prSet phldrT="[Text]"/>
      <dgm:spPr>
        <a:solidFill>
          <a:srgbClr val="92D050"/>
        </a:solidFill>
      </dgm:spPr>
      <dgm:t>
        <a:bodyPr/>
        <a:lstStyle/>
        <a:p>
          <a:r>
            <a:rPr lang="en-ZA" dirty="0"/>
            <a:t>Operational Plans</a:t>
          </a:r>
        </a:p>
      </dgm:t>
    </dgm:pt>
    <dgm:pt modelId="{D5015C6B-3F0D-44FB-82AF-4F3220769FE5}" type="parTrans" cxnId="{E802AB79-7AAC-45F7-9F68-279777E82FE9}">
      <dgm:prSet/>
      <dgm:spPr/>
      <dgm:t>
        <a:bodyPr/>
        <a:lstStyle/>
        <a:p>
          <a:endParaRPr lang="en-ZA"/>
        </a:p>
      </dgm:t>
    </dgm:pt>
    <dgm:pt modelId="{93BC03B6-A5BB-4332-9B1C-79BC3DF39DD2}" type="sibTrans" cxnId="{E802AB79-7AAC-45F7-9F68-279777E82FE9}">
      <dgm:prSet/>
      <dgm:spPr/>
      <dgm:t>
        <a:bodyPr/>
        <a:lstStyle/>
        <a:p>
          <a:endParaRPr lang="en-ZA"/>
        </a:p>
      </dgm:t>
    </dgm:pt>
    <dgm:pt modelId="{3187FA94-EC7C-49AE-9CB1-780D3AE4EFD2}">
      <dgm:prSet phldrT="[Text]"/>
      <dgm:spPr>
        <a:solidFill>
          <a:schemeClr val="accent4">
            <a:lumMod val="60000"/>
            <a:lumOff val="40000"/>
          </a:schemeClr>
        </a:solidFill>
      </dgm:spPr>
      <dgm:t>
        <a:bodyPr/>
        <a:lstStyle/>
        <a:p>
          <a:r>
            <a:rPr lang="en-ZA" dirty="0"/>
            <a:t>Performance Agreements</a:t>
          </a:r>
        </a:p>
      </dgm:t>
    </dgm:pt>
    <dgm:pt modelId="{E3E23416-4BB0-4DC4-BCC0-EEED432175A4}" type="parTrans" cxnId="{C883E768-D239-40F1-B76B-39A0F48953F8}">
      <dgm:prSet/>
      <dgm:spPr/>
      <dgm:t>
        <a:bodyPr/>
        <a:lstStyle/>
        <a:p>
          <a:endParaRPr lang="en-ZA"/>
        </a:p>
      </dgm:t>
    </dgm:pt>
    <dgm:pt modelId="{E0543992-291D-45DC-B167-286BEC662692}" type="sibTrans" cxnId="{C883E768-D239-40F1-B76B-39A0F48953F8}">
      <dgm:prSet/>
      <dgm:spPr/>
      <dgm:t>
        <a:bodyPr/>
        <a:lstStyle/>
        <a:p>
          <a:endParaRPr lang="en-ZA"/>
        </a:p>
      </dgm:t>
    </dgm:pt>
    <dgm:pt modelId="{BCA61672-289A-479D-B37A-938D88485B8B}" type="pres">
      <dgm:prSet presAssocID="{240CDFBD-A0CB-4C0A-943A-B363B9CB81FA}" presName="Name0" presStyleCnt="0">
        <dgm:presLayoutVars>
          <dgm:dir/>
          <dgm:animLvl val="lvl"/>
          <dgm:resizeHandles val="exact"/>
        </dgm:presLayoutVars>
      </dgm:prSet>
      <dgm:spPr/>
    </dgm:pt>
    <dgm:pt modelId="{CC192F33-C16C-4EED-9761-CC81D1D6241B}" type="pres">
      <dgm:prSet presAssocID="{DE73B84E-FDAF-4956-9A56-0F196B30FD8D}" presName="Name8" presStyleCnt="0"/>
      <dgm:spPr/>
    </dgm:pt>
    <dgm:pt modelId="{4D9FEE42-06C0-4A28-AF6A-B3278217D930}" type="pres">
      <dgm:prSet presAssocID="{DE73B84E-FDAF-4956-9A56-0F196B30FD8D}" presName="level" presStyleLbl="node1" presStyleIdx="0" presStyleCnt="4" custLinFactNeighborX="2495">
        <dgm:presLayoutVars>
          <dgm:chMax val="1"/>
          <dgm:bulletEnabled val="1"/>
        </dgm:presLayoutVars>
      </dgm:prSet>
      <dgm:spPr/>
      <dgm:t>
        <a:bodyPr/>
        <a:lstStyle/>
        <a:p>
          <a:endParaRPr lang="en-ZA"/>
        </a:p>
      </dgm:t>
    </dgm:pt>
    <dgm:pt modelId="{F33D589C-DEC8-4405-A9AC-007A2020EE13}" type="pres">
      <dgm:prSet presAssocID="{DE73B84E-FDAF-4956-9A56-0F196B30FD8D}" presName="levelTx" presStyleLbl="revTx" presStyleIdx="0" presStyleCnt="0">
        <dgm:presLayoutVars>
          <dgm:chMax val="1"/>
          <dgm:bulletEnabled val="1"/>
        </dgm:presLayoutVars>
      </dgm:prSet>
      <dgm:spPr/>
      <dgm:t>
        <a:bodyPr/>
        <a:lstStyle/>
        <a:p>
          <a:endParaRPr lang="en-ZA"/>
        </a:p>
      </dgm:t>
    </dgm:pt>
    <dgm:pt modelId="{111E6AB8-6599-4EAD-8DE5-F73B869D9281}" type="pres">
      <dgm:prSet presAssocID="{F54B56A4-E78B-4C94-8DE5-451CFC6140B8}" presName="Name8" presStyleCnt="0"/>
      <dgm:spPr/>
    </dgm:pt>
    <dgm:pt modelId="{4A211BE2-985C-4EB3-B4B9-928CB88D4BC7}" type="pres">
      <dgm:prSet presAssocID="{F54B56A4-E78B-4C94-8DE5-451CFC6140B8}" presName="level" presStyleLbl="node1" presStyleIdx="1" presStyleCnt="4" custLinFactNeighborX="2518" custLinFactNeighborY="-3892">
        <dgm:presLayoutVars>
          <dgm:chMax val="1"/>
          <dgm:bulletEnabled val="1"/>
        </dgm:presLayoutVars>
      </dgm:prSet>
      <dgm:spPr/>
      <dgm:t>
        <a:bodyPr/>
        <a:lstStyle/>
        <a:p>
          <a:endParaRPr lang="en-ZA"/>
        </a:p>
      </dgm:t>
    </dgm:pt>
    <dgm:pt modelId="{367EF337-DD00-4C43-A430-440CC1411FB7}" type="pres">
      <dgm:prSet presAssocID="{F54B56A4-E78B-4C94-8DE5-451CFC6140B8}" presName="levelTx" presStyleLbl="revTx" presStyleIdx="0" presStyleCnt="0">
        <dgm:presLayoutVars>
          <dgm:chMax val="1"/>
          <dgm:bulletEnabled val="1"/>
        </dgm:presLayoutVars>
      </dgm:prSet>
      <dgm:spPr/>
      <dgm:t>
        <a:bodyPr/>
        <a:lstStyle/>
        <a:p>
          <a:endParaRPr lang="en-ZA"/>
        </a:p>
      </dgm:t>
    </dgm:pt>
    <dgm:pt modelId="{EAFC01A2-F431-405B-ACF4-AD2A3D373772}" type="pres">
      <dgm:prSet presAssocID="{8E07DBEB-A9A0-4886-A885-C61B0C69AD96}" presName="Name8" presStyleCnt="0"/>
      <dgm:spPr/>
    </dgm:pt>
    <dgm:pt modelId="{EB794A91-962A-49A3-906E-C2DBA273E113}" type="pres">
      <dgm:prSet presAssocID="{8E07DBEB-A9A0-4886-A885-C61B0C69AD96}" presName="level" presStyleLbl="node1" presStyleIdx="2" presStyleCnt="4">
        <dgm:presLayoutVars>
          <dgm:chMax val="1"/>
          <dgm:bulletEnabled val="1"/>
        </dgm:presLayoutVars>
      </dgm:prSet>
      <dgm:spPr/>
      <dgm:t>
        <a:bodyPr/>
        <a:lstStyle/>
        <a:p>
          <a:endParaRPr lang="en-ZA"/>
        </a:p>
      </dgm:t>
    </dgm:pt>
    <dgm:pt modelId="{D72F50F3-3B5C-43B1-A272-BE03080BC6A8}" type="pres">
      <dgm:prSet presAssocID="{8E07DBEB-A9A0-4886-A885-C61B0C69AD96}" presName="levelTx" presStyleLbl="revTx" presStyleIdx="0" presStyleCnt="0">
        <dgm:presLayoutVars>
          <dgm:chMax val="1"/>
          <dgm:bulletEnabled val="1"/>
        </dgm:presLayoutVars>
      </dgm:prSet>
      <dgm:spPr/>
      <dgm:t>
        <a:bodyPr/>
        <a:lstStyle/>
        <a:p>
          <a:endParaRPr lang="en-ZA"/>
        </a:p>
      </dgm:t>
    </dgm:pt>
    <dgm:pt modelId="{13CAC587-82AC-470E-99CF-5B31BE7C9BEB}" type="pres">
      <dgm:prSet presAssocID="{3187FA94-EC7C-49AE-9CB1-780D3AE4EFD2}" presName="Name8" presStyleCnt="0"/>
      <dgm:spPr/>
    </dgm:pt>
    <dgm:pt modelId="{B295DB6E-0B20-4177-95CD-81C21C717304}" type="pres">
      <dgm:prSet presAssocID="{3187FA94-EC7C-49AE-9CB1-780D3AE4EFD2}" presName="level" presStyleLbl="node1" presStyleIdx="3" presStyleCnt="4">
        <dgm:presLayoutVars>
          <dgm:chMax val="1"/>
          <dgm:bulletEnabled val="1"/>
        </dgm:presLayoutVars>
      </dgm:prSet>
      <dgm:spPr/>
      <dgm:t>
        <a:bodyPr/>
        <a:lstStyle/>
        <a:p>
          <a:endParaRPr lang="en-ZA"/>
        </a:p>
      </dgm:t>
    </dgm:pt>
    <dgm:pt modelId="{245D1685-6AA3-454C-B894-644E58D65DA9}" type="pres">
      <dgm:prSet presAssocID="{3187FA94-EC7C-49AE-9CB1-780D3AE4EFD2}" presName="levelTx" presStyleLbl="revTx" presStyleIdx="0" presStyleCnt="0">
        <dgm:presLayoutVars>
          <dgm:chMax val="1"/>
          <dgm:bulletEnabled val="1"/>
        </dgm:presLayoutVars>
      </dgm:prSet>
      <dgm:spPr/>
      <dgm:t>
        <a:bodyPr/>
        <a:lstStyle/>
        <a:p>
          <a:endParaRPr lang="en-ZA"/>
        </a:p>
      </dgm:t>
    </dgm:pt>
  </dgm:ptLst>
  <dgm:cxnLst>
    <dgm:cxn modelId="{3E67B0B7-BD30-4345-A270-620C138C1DE7}" type="presOf" srcId="{8E07DBEB-A9A0-4886-A885-C61B0C69AD96}" destId="{D72F50F3-3B5C-43B1-A272-BE03080BC6A8}" srcOrd="1" destOrd="0" presId="urn:microsoft.com/office/officeart/2005/8/layout/pyramid1"/>
    <dgm:cxn modelId="{13DA3792-F0A0-4C00-98D3-530AFE6C5F65}" type="presOf" srcId="{3187FA94-EC7C-49AE-9CB1-780D3AE4EFD2}" destId="{B295DB6E-0B20-4177-95CD-81C21C717304}" srcOrd="0" destOrd="0" presId="urn:microsoft.com/office/officeart/2005/8/layout/pyramid1"/>
    <dgm:cxn modelId="{74AF7ED1-0775-4AE5-B959-049B54A88546}" type="presOf" srcId="{F54B56A4-E78B-4C94-8DE5-451CFC6140B8}" destId="{4A211BE2-985C-4EB3-B4B9-928CB88D4BC7}" srcOrd="0" destOrd="0" presId="urn:microsoft.com/office/officeart/2005/8/layout/pyramid1"/>
    <dgm:cxn modelId="{3EA34B87-CDD8-4B07-A9AF-0E1AB0CBA57B}" srcId="{240CDFBD-A0CB-4C0A-943A-B363B9CB81FA}" destId="{F54B56A4-E78B-4C94-8DE5-451CFC6140B8}" srcOrd="1" destOrd="0" parTransId="{DED60687-6746-40A1-B437-D5779D67C0F2}" sibTransId="{F857DD07-2763-4D8F-8130-F5AC8ABBEBC1}"/>
    <dgm:cxn modelId="{8458C0FA-3B37-4920-B73E-5511345DAFFC}" type="presOf" srcId="{8E07DBEB-A9A0-4886-A885-C61B0C69AD96}" destId="{EB794A91-962A-49A3-906E-C2DBA273E113}" srcOrd="0" destOrd="0" presId="urn:microsoft.com/office/officeart/2005/8/layout/pyramid1"/>
    <dgm:cxn modelId="{3A124CEE-B5CA-4BB0-8C1F-AB6E46A5DEC6}" type="presOf" srcId="{DE73B84E-FDAF-4956-9A56-0F196B30FD8D}" destId="{4D9FEE42-06C0-4A28-AF6A-B3278217D930}" srcOrd="0" destOrd="0" presId="urn:microsoft.com/office/officeart/2005/8/layout/pyramid1"/>
    <dgm:cxn modelId="{E4D4A257-74E6-49D3-A972-74F28AFA335D}" type="presOf" srcId="{240CDFBD-A0CB-4C0A-943A-B363B9CB81FA}" destId="{BCA61672-289A-479D-B37A-938D88485B8B}" srcOrd="0" destOrd="0" presId="urn:microsoft.com/office/officeart/2005/8/layout/pyramid1"/>
    <dgm:cxn modelId="{B15F38EC-EE7F-4A98-A6B2-E564C81861F7}" type="presOf" srcId="{F54B56A4-E78B-4C94-8DE5-451CFC6140B8}" destId="{367EF337-DD00-4C43-A430-440CC1411FB7}" srcOrd="1" destOrd="0" presId="urn:microsoft.com/office/officeart/2005/8/layout/pyramid1"/>
    <dgm:cxn modelId="{30EC7B88-EE34-4D4B-A764-C1D00803259B}" type="presOf" srcId="{3187FA94-EC7C-49AE-9CB1-780D3AE4EFD2}" destId="{245D1685-6AA3-454C-B894-644E58D65DA9}" srcOrd="1" destOrd="0" presId="urn:microsoft.com/office/officeart/2005/8/layout/pyramid1"/>
    <dgm:cxn modelId="{E802AB79-7AAC-45F7-9F68-279777E82FE9}" srcId="{240CDFBD-A0CB-4C0A-943A-B363B9CB81FA}" destId="{8E07DBEB-A9A0-4886-A885-C61B0C69AD96}" srcOrd="2" destOrd="0" parTransId="{D5015C6B-3F0D-44FB-82AF-4F3220769FE5}" sibTransId="{93BC03B6-A5BB-4332-9B1C-79BC3DF39DD2}"/>
    <dgm:cxn modelId="{54330539-FC87-4F6C-A59A-3D84759E850B}" srcId="{240CDFBD-A0CB-4C0A-943A-B363B9CB81FA}" destId="{DE73B84E-FDAF-4956-9A56-0F196B30FD8D}" srcOrd="0" destOrd="0" parTransId="{47A9F1E5-E775-4BA9-86A3-70FE5A6DD2AD}" sibTransId="{79282640-708A-4F97-83AD-84DD9EBC8054}"/>
    <dgm:cxn modelId="{C883E768-D239-40F1-B76B-39A0F48953F8}" srcId="{240CDFBD-A0CB-4C0A-943A-B363B9CB81FA}" destId="{3187FA94-EC7C-49AE-9CB1-780D3AE4EFD2}" srcOrd="3" destOrd="0" parTransId="{E3E23416-4BB0-4DC4-BCC0-EEED432175A4}" sibTransId="{E0543992-291D-45DC-B167-286BEC662692}"/>
    <dgm:cxn modelId="{D880B15E-51B7-4D88-882F-893C39CCF395}" type="presOf" srcId="{DE73B84E-FDAF-4956-9A56-0F196B30FD8D}" destId="{F33D589C-DEC8-4405-A9AC-007A2020EE13}" srcOrd="1" destOrd="0" presId="urn:microsoft.com/office/officeart/2005/8/layout/pyramid1"/>
    <dgm:cxn modelId="{CACEC51B-F6C0-47EC-BB6C-EAE5F49979DF}" type="presParOf" srcId="{BCA61672-289A-479D-B37A-938D88485B8B}" destId="{CC192F33-C16C-4EED-9761-CC81D1D6241B}" srcOrd="0" destOrd="0" presId="urn:microsoft.com/office/officeart/2005/8/layout/pyramid1"/>
    <dgm:cxn modelId="{71F3E868-436E-4DD0-A649-94E9DEF831E2}" type="presParOf" srcId="{CC192F33-C16C-4EED-9761-CC81D1D6241B}" destId="{4D9FEE42-06C0-4A28-AF6A-B3278217D930}" srcOrd="0" destOrd="0" presId="urn:microsoft.com/office/officeart/2005/8/layout/pyramid1"/>
    <dgm:cxn modelId="{1C263E55-E5E5-439C-8F24-4D792CC10EC9}" type="presParOf" srcId="{CC192F33-C16C-4EED-9761-CC81D1D6241B}" destId="{F33D589C-DEC8-4405-A9AC-007A2020EE13}" srcOrd="1" destOrd="0" presId="urn:microsoft.com/office/officeart/2005/8/layout/pyramid1"/>
    <dgm:cxn modelId="{3A1F910B-7598-42FA-9C1C-F361A9349745}" type="presParOf" srcId="{BCA61672-289A-479D-B37A-938D88485B8B}" destId="{111E6AB8-6599-4EAD-8DE5-F73B869D9281}" srcOrd="1" destOrd="0" presId="urn:microsoft.com/office/officeart/2005/8/layout/pyramid1"/>
    <dgm:cxn modelId="{58C7B95B-58C0-40AA-A013-27D8DFD0D15B}" type="presParOf" srcId="{111E6AB8-6599-4EAD-8DE5-F73B869D9281}" destId="{4A211BE2-985C-4EB3-B4B9-928CB88D4BC7}" srcOrd="0" destOrd="0" presId="urn:microsoft.com/office/officeart/2005/8/layout/pyramid1"/>
    <dgm:cxn modelId="{3B3F8600-607A-40DD-A104-3E4E4C7D5357}" type="presParOf" srcId="{111E6AB8-6599-4EAD-8DE5-F73B869D9281}" destId="{367EF337-DD00-4C43-A430-440CC1411FB7}" srcOrd="1" destOrd="0" presId="urn:microsoft.com/office/officeart/2005/8/layout/pyramid1"/>
    <dgm:cxn modelId="{242F5108-5843-4B52-BCC9-504698DB5D7A}" type="presParOf" srcId="{BCA61672-289A-479D-B37A-938D88485B8B}" destId="{EAFC01A2-F431-405B-ACF4-AD2A3D373772}" srcOrd="2" destOrd="0" presId="urn:microsoft.com/office/officeart/2005/8/layout/pyramid1"/>
    <dgm:cxn modelId="{F70DD877-1F93-4DD9-AC16-A00285A61E82}" type="presParOf" srcId="{EAFC01A2-F431-405B-ACF4-AD2A3D373772}" destId="{EB794A91-962A-49A3-906E-C2DBA273E113}" srcOrd="0" destOrd="0" presId="urn:microsoft.com/office/officeart/2005/8/layout/pyramid1"/>
    <dgm:cxn modelId="{C38EF0A7-868D-44B9-BB42-4A035B171EE6}" type="presParOf" srcId="{EAFC01A2-F431-405B-ACF4-AD2A3D373772}" destId="{D72F50F3-3B5C-43B1-A272-BE03080BC6A8}" srcOrd="1" destOrd="0" presId="urn:microsoft.com/office/officeart/2005/8/layout/pyramid1"/>
    <dgm:cxn modelId="{2AFB5C9D-E782-48FE-8DB1-09F802048C64}" type="presParOf" srcId="{BCA61672-289A-479D-B37A-938D88485B8B}" destId="{13CAC587-82AC-470E-99CF-5B31BE7C9BEB}" srcOrd="3" destOrd="0" presId="urn:microsoft.com/office/officeart/2005/8/layout/pyramid1"/>
    <dgm:cxn modelId="{065260E2-F8A1-462A-BF7C-FBCD3716E86C}" type="presParOf" srcId="{13CAC587-82AC-470E-99CF-5B31BE7C9BEB}" destId="{B295DB6E-0B20-4177-95CD-81C21C717304}" srcOrd="0" destOrd="0" presId="urn:microsoft.com/office/officeart/2005/8/layout/pyramid1"/>
    <dgm:cxn modelId="{243314FC-4E35-4552-A366-A08BEBCE2531}" type="presParOf" srcId="{13CAC587-82AC-470E-99CF-5B31BE7C9BEB}" destId="{245D1685-6AA3-454C-B894-644E58D65DA9}" srcOrd="1" destOrd="0" presId="urn:microsoft.com/office/officeart/2005/8/layout/pyramid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1DF111-ECE2-4B3D-BBB4-3E37815F5975}" type="doc">
      <dgm:prSet loTypeId="urn:microsoft.com/office/officeart/2005/8/layout/default#2" loCatId="list" qsTypeId="urn:microsoft.com/office/officeart/2005/8/quickstyle/3d2" qsCatId="3D" csTypeId="urn:microsoft.com/office/officeart/2005/8/colors/accent2_2" csCatId="accent2"/>
      <dgm:spPr/>
      <dgm:t>
        <a:bodyPr/>
        <a:lstStyle/>
        <a:p>
          <a:endParaRPr lang="en-ZA"/>
        </a:p>
      </dgm:t>
    </dgm:pt>
    <dgm:pt modelId="{062B128A-4F50-48D9-9FE6-E9F2AD68CCDE}">
      <dgm:prSet custT="1"/>
      <dgm:spPr/>
      <dgm:t>
        <a:bodyPr/>
        <a:lstStyle/>
        <a:p>
          <a:pPr rtl="0"/>
          <a:r>
            <a:rPr lang="en-ZA" sz="1100" b="1">
              <a:solidFill>
                <a:srgbClr val="FFFF00"/>
              </a:solidFill>
            </a:rPr>
            <a:t>White Paper</a:t>
          </a:r>
          <a:endParaRPr lang="en-ZA" sz="1100" b="1" dirty="0">
            <a:solidFill>
              <a:srgbClr val="FFFF00"/>
            </a:solidFill>
          </a:endParaRPr>
        </a:p>
      </dgm:t>
    </dgm:pt>
    <dgm:pt modelId="{1F48DE71-402A-49F3-97F3-FB6DA29E7764}" type="parTrans" cxnId="{B9E95511-5B3F-4302-8B75-E6ABE3C853C0}">
      <dgm:prSet/>
      <dgm:spPr/>
      <dgm:t>
        <a:bodyPr/>
        <a:lstStyle/>
        <a:p>
          <a:endParaRPr lang="en-ZA" sz="4000" b="1">
            <a:solidFill>
              <a:srgbClr val="FFFF00"/>
            </a:solidFill>
          </a:endParaRPr>
        </a:p>
      </dgm:t>
    </dgm:pt>
    <dgm:pt modelId="{316CF787-1291-4C02-9BFB-F9501692F9FF}" type="sibTrans" cxnId="{B9E95511-5B3F-4302-8B75-E6ABE3C853C0}">
      <dgm:prSet custT="1"/>
      <dgm:spPr/>
      <dgm:t>
        <a:bodyPr/>
        <a:lstStyle/>
        <a:p>
          <a:endParaRPr lang="en-ZA" sz="6000" b="1">
            <a:solidFill>
              <a:srgbClr val="FFFF00"/>
            </a:solidFill>
          </a:endParaRPr>
        </a:p>
      </dgm:t>
    </dgm:pt>
    <dgm:pt modelId="{1CE3A42F-57BC-4A7A-B87F-404C7B902ED4}">
      <dgm:prSet custT="1"/>
      <dgm:spPr/>
      <dgm:t>
        <a:bodyPr/>
        <a:lstStyle/>
        <a:p>
          <a:pPr rtl="0"/>
          <a:r>
            <a:rPr lang="en-ZA" sz="1100" b="1">
              <a:solidFill>
                <a:srgbClr val="FFFF00"/>
              </a:solidFill>
            </a:rPr>
            <a:t>National Sport and Recreation Plan</a:t>
          </a:r>
          <a:endParaRPr lang="en-ZA" sz="1100" b="1" dirty="0">
            <a:solidFill>
              <a:srgbClr val="FFFF00"/>
            </a:solidFill>
          </a:endParaRPr>
        </a:p>
      </dgm:t>
    </dgm:pt>
    <dgm:pt modelId="{ABE18E68-0E33-4DD8-AB7D-EE944AE81018}" type="parTrans" cxnId="{498ADDE1-9896-4B00-BF6B-5A173FE1CD05}">
      <dgm:prSet/>
      <dgm:spPr/>
      <dgm:t>
        <a:bodyPr/>
        <a:lstStyle/>
        <a:p>
          <a:endParaRPr lang="en-ZA" sz="4000" b="1">
            <a:solidFill>
              <a:srgbClr val="FFFF00"/>
            </a:solidFill>
          </a:endParaRPr>
        </a:p>
      </dgm:t>
    </dgm:pt>
    <dgm:pt modelId="{20C5065A-C0A8-445D-9787-229C417E4E28}" type="sibTrans" cxnId="{498ADDE1-9896-4B00-BF6B-5A173FE1CD05}">
      <dgm:prSet custT="1"/>
      <dgm:spPr/>
      <dgm:t>
        <a:bodyPr/>
        <a:lstStyle/>
        <a:p>
          <a:endParaRPr lang="en-ZA" sz="6000" b="1">
            <a:solidFill>
              <a:srgbClr val="FFFF00"/>
            </a:solidFill>
          </a:endParaRPr>
        </a:p>
      </dgm:t>
    </dgm:pt>
    <dgm:pt modelId="{92C4527C-0F70-49E4-8C18-9D70FD9FCDA7}">
      <dgm:prSet custT="1"/>
      <dgm:spPr/>
      <dgm:t>
        <a:bodyPr/>
        <a:lstStyle/>
        <a:p>
          <a:pPr rtl="0"/>
          <a:r>
            <a:rPr lang="en-ZA" sz="1100" b="1" dirty="0">
              <a:solidFill>
                <a:srgbClr val="FFFF00"/>
              </a:solidFill>
            </a:rPr>
            <a:t>Sector Retreats</a:t>
          </a:r>
        </a:p>
      </dgm:t>
    </dgm:pt>
    <dgm:pt modelId="{5222FB01-6853-4DF6-A2D5-1532356BAED9}" type="parTrans" cxnId="{7BF25006-D38E-4C10-8BB6-214453CC1DD0}">
      <dgm:prSet/>
      <dgm:spPr/>
      <dgm:t>
        <a:bodyPr/>
        <a:lstStyle/>
        <a:p>
          <a:endParaRPr lang="en-ZA" sz="4000" b="1">
            <a:solidFill>
              <a:srgbClr val="FFFF00"/>
            </a:solidFill>
          </a:endParaRPr>
        </a:p>
      </dgm:t>
    </dgm:pt>
    <dgm:pt modelId="{7AEB7A19-DB4E-4E2C-9A90-0A37A2D90FF0}" type="sibTrans" cxnId="{7BF25006-D38E-4C10-8BB6-214453CC1DD0}">
      <dgm:prSet custT="1"/>
      <dgm:spPr/>
      <dgm:t>
        <a:bodyPr/>
        <a:lstStyle/>
        <a:p>
          <a:endParaRPr lang="en-ZA" sz="6000" b="1">
            <a:solidFill>
              <a:srgbClr val="FFFF00"/>
            </a:solidFill>
          </a:endParaRPr>
        </a:p>
      </dgm:t>
    </dgm:pt>
    <dgm:pt modelId="{88790CFC-93F4-488B-939D-7D6D71D02B68}">
      <dgm:prSet custT="1"/>
      <dgm:spPr/>
      <dgm:t>
        <a:bodyPr/>
        <a:lstStyle/>
        <a:p>
          <a:pPr rtl="0"/>
          <a:r>
            <a:rPr lang="en-ZA" sz="1100" b="1">
              <a:solidFill>
                <a:srgbClr val="FFFF00"/>
              </a:solidFill>
            </a:rPr>
            <a:t>MINMEC  / HEADCOM</a:t>
          </a:r>
          <a:endParaRPr lang="en-ZA" sz="1100" b="1" dirty="0">
            <a:solidFill>
              <a:srgbClr val="FFFF00"/>
            </a:solidFill>
          </a:endParaRPr>
        </a:p>
      </dgm:t>
    </dgm:pt>
    <dgm:pt modelId="{E9CE593A-FB67-4A42-B97A-82F032989B3F}" type="parTrans" cxnId="{7C0BDA85-0426-4DAA-B003-AA322508A812}">
      <dgm:prSet/>
      <dgm:spPr/>
      <dgm:t>
        <a:bodyPr/>
        <a:lstStyle/>
        <a:p>
          <a:endParaRPr lang="en-ZA" sz="4000" b="1">
            <a:solidFill>
              <a:srgbClr val="FFFF00"/>
            </a:solidFill>
          </a:endParaRPr>
        </a:p>
      </dgm:t>
    </dgm:pt>
    <dgm:pt modelId="{72368E13-2DDE-4D24-8E8B-FB83377BFDE8}" type="sibTrans" cxnId="{7C0BDA85-0426-4DAA-B003-AA322508A812}">
      <dgm:prSet custT="1"/>
      <dgm:spPr/>
      <dgm:t>
        <a:bodyPr/>
        <a:lstStyle/>
        <a:p>
          <a:endParaRPr lang="en-ZA" sz="6000" b="1">
            <a:solidFill>
              <a:srgbClr val="FFFF00"/>
            </a:solidFill>
          </a:endParaRPr>
        </a:p>
      </dgm:t>
    </dgm:pt>
    <dgm:pt modelId="{C323C1D8-585E-4493-AE99-A5B3A7896B7F}">
      <dgm:prSet custT="1"/>
      <dgm:spPr/>
      <dgm:t>
        <a:bodyPr/>
        <a:lstStyle/>
        <a:p>
          <a:pPr rtl="0"/>
          <a:r>
            <a:rPr lang="en-ZA" sz="1100" b="1" dirty="0">
              <a:solidFill>
                <a:srgbClr val="FFFF00"/>
              </a:solidFill>
            </a:rPr>
            <a:t>Strategic Sessions</a:t>
          </a:r>
        </a:p>
      </dgm:t>
    </dgm:pt>
    <dgm:pt modelId="{A83BEDD3-816C-4894-9FF2-E60727DD00B3}" type="parTrans" cxnId="{AEF371AC-083E-4F27-B7C7-E48F376477F3}">
      <dgm:prSet/>
      <dgm:spPr/>
      <dgm:t>
        <a:bodyPr/>
        <a:lstStyle/>
        <a:p>
          <a:endParaRPr lang="en-ZA" sz="4000" b="1">
            <a:solidFill>
              <a:srgbClr val="FFFF00"/>
            </a:solidFill>
          </a:endParaRPr>
        </a:p>
      </dgm:t>
    </dgm:pt>
    <dgm:pt modelId="{CBA117D3-46A9-40C3-8D20-2469E94DE60A}" type="sibTrans" cxnId="{AEF371AC-083E-4F27-B7C7-E48F376477F3}">
      <dgm:prSet custT="1"/>
      <dgm:spPr/>
      <dgm:t>
        <a:bodyPr/>
        <a:lstStyle/>
        <a:p>
          <a:endParaRPr lang="en-ZA" sz="6000" b="1">
            <a:solidFill>
              <a:srgbClr val="FFFF00"/>
            </a:solidFill>
          </a:endParaRPr>
        </a:p>
      </dgm:t>
    </dgm:pt>
    <dgm:pt modelId="{05B229F7-1BB9-4F14-A693-096C773B7636}" type="pres">
      <dgm:prSet presAssocID="{141DF111-ECE2-4B3D-BBB4-3E37815F5975}" presName="diagram" presStyleCnt="0">
        <dgm:presLayoutVars>
          <dgm:dir/>
          <dgm:resizeHandles val="exact"/>
        </dgm:presLayoutVars>
      </dgm:prSet>
      <dgm:spPr/>
      <dgm:t>
        <a:bodyPr/>
        <a:lstStyle/>
        <a:p>
          <a:endParaRPr lang="en-ZA"/>
        </a:p>
      </dgm:t>
    </dgm:pt>
    <dgm:pt modelId="{A7980EDC-CCF6-4B0B-8C66-C8EAFF9F9603}" type="pres">
      <dgm:prSet presAssocID="{062B128A-4F50-48D9-9FE6-E9F2AD68CCDE}" presName="node" presStyleLbl="node1" presStyleIdx="0" presStyleCnt="5">
        <dgm:presLayoutVars>
          <dgm:bulletEnabled val="1"/>
        </dgm:presLayoutVars>
      </dgm:prSet>
      <dgm:spPr/>
      <dgm:t>
        <a:bodyPr/>
        <a:lstStyle/>
        <a:p>
          <a:endParaRPr lang="en-ZA"/>
        </a:p>
      </dgm:t>
    </dgm:pt>
    <dgm:pt modelId="{37967507-3D0D-445C-BDF7-455AA1ECF450}" type="pres">
      <dgm:prSet presAssocID="{316CF787-1291-4C02-9BFB-F9501692F9FF}" presName="sibTrans" presStyleCnt="0"/>
      <dgm:spPr/>
    </dgm:pt>
    <dgm:pt modelId="{32A391C0-FDAC-4ACB-A461-9D287D22EFFA}" type="pres">
      <dgm:prSet presAssocID="{1CE3A42F-57BC-4A7A-B87F-404C7B902ED4}" presName="node" presStyleLbl="node1" presStyleIdx="1" presStyleCnt="5">
        <dgm:presLayoutVars>
          <dgm:bulletEnabled val="1"/>
        </dgm:presLayoutVars>
      </dgm:prSet>
      <dgm:spPr/>
      <dgm:t>
        <a:bodyPr/>
        <a:lstStyle/>
        <a:p>
          <a:endParaRPr lang="en-ZA"/>
        </a:p>
      </dgm:t>
    </dgm:pt>
    <dgm:pt modelId="{7603FA11-74B5-4E7A-A22E-CBD0769C4554}" type="pres">
      <dgm:prSet presAssocID="{20C5065A-C0A8-445D-9787-229C417E4E28}" presName="sibTrans" presStyleCnt="0"/>
      <dgm:spPr/>
    </dgm:pt>
    <dgm:pt modelId="{9E1E74FD-004B-4B1D-926C-B649F812DA2C}" type="pres">
      <dgm:prSet presAssocID="{92C4527C-0F70-49E4-8C18-9D70FD9FCDA7}" presName="node" presStyleLbl="node1" presStyleIdx="2" presStyleCnt="5">
        <dgm:presLayoutVars>
          <dgm:bulletEnabled val="1"/>
        </dgm:presLayoutVars>
      </dgm:prSet>
      <dgm:spPr/>
      <dgm:t>
        <a:bodyPr/>
        <a:lstStyle/>
        <a:p>
          <a:endParaRPr lang="en-ZA"/>
        </a:p>
      </dgm:t>
    </dgm:pt>
    <dgm:pt modelId="{877646DA-A89A-4E5A-A338-E0A152D417ED}" type="pres">
      <dgm:prSet presAssocID="{7AEB7A19-DB4E-4E2C-9A90-0A37A2D90FF0}" presName="sibTrans" presStyleCnt="0"/>
      <dgm:spPr/>
    </dgm:pt>
    <dgm:pt modelId="{BC3DAE97-738C-4B1E-9255-46C3A183E91F}" type="pres">
      <dgm:prSet presAssocID="{88790CFC-93F4-488B-939D-7D6D71D02B68}" presName="node" presStyleLbl="node1" presStyleIdx="3" presStyleCnt="5">
        <dgm:presLayoutVars>
          <dgm:bulletEnabled val="1"/>
        </dgm:presLayoutVars>
      </dgm:prSet>
      <dgm:spPr/>
      <dgm:t>
        <a:bodyPr/>
        <a:lstStyle/>
        <a:p>
          <a:endParaRPr lang="en-ZA"/>
        </a:p>
      </dgm:t>
    </dgm:pt>
    <dgm:pt modelId="{4CF8963A-3CF5-4C25-B299-E758778938C8}" type="pres">
      <dgm:prSet presAssocID="{72368E13-2DDE-4D24-8E8B-FB83377BFDE8}" presName="sibTrans" presStyleCnt="0"/>
      <dgm:spPr/>
    </dgm:pt>
    <dgm:pt modelId="{019E4A77-D382-4D24-A0C0-0333FFAB5026}" type="pres">
      <dgm:prSet presAssocID="{C323C1D8-585E-4493-AE99-A5B3A7896B7F}" presName="node" presStyleLbl="node1" presStyleIdx="4" presStyleCnt="5">
        <dgm:presLayoutVars>
          <dgm:bulletEnabled val="1"/>
        </dgm:presLayoutVars>
      </dgm:prSet>
      <dgm:spPr/>
      <dgm:t>
        <a:bodyPr/>
        <a:lstStyle/>
        <a:p>
          <a:endParaRPr lang="en-ZA"/>
        </a:p>
      </dgm:t>
    </dgm:pt>
  </dgm:ptLst>
  <dgm:cxnLst>
    <dgm:cxn modelId="{7C0BDA85-0426-4DAA-B003-AA322508A812}" srcId="{141DF111-ECE2-4B3D-BBB4-3E37815F5975}" destId="{88790CFC-93F4-488B-939D-7D6D71D02B68}" srcOrd="3" destOrd="0" parTransId="{E9CE593A-FB67-4A42-B97A-82F032989B3F}" sibTransId="{72368E13-2DDE-4D24-8E8B-FB83377BFDE8}"/>
    <dgm:cxn modelId="{B9E95511-5B3F-4302-8B75-E6ABE3C853C0}" srcId="{141DF111-ECE2-4B3D-BBB4-3E37815F5975}" destId="{062B128A-4F50-48D9-9FE6-E9F2AD68CCDE}" srcOrd="0" destOrd="0" parTransId="{1F48DE71-402A-49F3-97F3-FB6DA29E7764}" sibTransId="{316CF787-1291-4C02-9BFB-F9501692F9FF}"/>
    <dgm:cxn modelId="{498ADDE1-9896-4B00-BF6B-5A173FE1CD05}" srcId="{141DF111-ECE2-4B3D-BBB4-3E37815F5975}" destId="{1CE3A42F-57BC-4A7A-B87F-404C7B902ED4}" srcOrd="1" destOrd="0" parTransId="{ABE18E68-0E33-4DD8-AB7D-EE944AE81018}" sibTransId="{20C5065A-C0A8-445D-9787-229C417E4E28}"/>
    <dgm:cxn modelId="{215310B9-C1C9-4D10-B8AF-E244214C7A85}" type="presOf" srcId="{1CE3A42F-57BC-4A7A-B87F-404C7B902ED4}" destId="{32A391C0-FDAC-4ACB-A461-9D287D22EFFA}" srcOrd="0" destOrd="0" presId="urn:microsoft.com/office/officeart/2005/8/layout/default#2"/>
    <dgm:cxn modelId="{77A3D8F7-3ED0-4168-8C4A-77A6FC1F5344}" type="presOf" srcId="{062B128A-4F50-48D9-9FE6-E9F2AD68CCDE}" destId="{A7980EDC-CCF6-4B0B-8C66-C8EAFF9F9603}" srcOrd="0" destOrd="0" presId="urn:microsoft.com/office/officeart/2005/8/layout/default#2"/>
    <dgm:cxn modelId="{23F63126-A6C4-4240-B8AD-7E324C9EEBEE}" type="presOf" srcId="{92C4527C-0F70-49E4-8C18-9D70FD9FCDA7}" destId="{9E1E74FD-004B-4B1D-926C-B649F812DA2C}" srcOrd="0" destOrd="0" presId="urn:microsoft.com/office/officeart/2005/8/layout/default#2"/>
    <dgm:cxn modelId="{C4F5A686-B457-414C-9526-74250C2B4DD3}" type="presOf" srcId="{C323C1D8-585E-4493-AE99-A5B3A7896B7F}" destId="{019E4A77-D382-4D24-A0C0-0333FFAB5026}" srcOrd="0" destOrd="0" presId="urn:microsoft.com/office/officeart/2005/8/layout/default#2"/>
    <dgm:cxn modelId="{AEF371AC-083E-4F27-B7C7-E48F376477F3}" srcId="{141DF111-ECE2-4B3D-BBB4-3E37815F5975}" destId="{C323C1D8-585E-4493-AE99-A5B3A7896B7F}" srcOrd="4" destOrd="0" parTransId="{A83BEDD3-816C-4894-9FF2-E60727DD00B3}" sibTransId="{CBA117D3-46A9-40C3-8D20-2469E94DE60A}"/>
    <dgm:cxn modelId="{5FE78CD8-8982-4F79-BC00-3CA70855EDF8}" type="presOf" srcId="{88790CFC-93F4-488B-939D-7D6D71D02B68}" destId="{BC3DAE97-738C-4B1E-9255-46C3A183E91F}" srcOrd="0" destOrd="0" presId="urn:microsoft.com/office/officeart/2005/8/layout/default#2"/>
    <dgm:cxn modelId="{F8A7F37F-D91E-451D-8F42-C84E9C2E616C}" type="presOf" srcId="{141DF111-ECE2-4B3D-BBB4-3E37815F5975}" destId="{05B229F7-1BB9-4F14-A693-096C773B7636}" srcOrd="0" destOrd="0" presId="urn:microsoft.com/office/officeart/2005/8/layout/default#2"/>
    <dgm:cxn modelId="{7BF25006-D38E-4C10-8BB6-214453CC1DD0}" srcId="{141DF111-ECE2-4B3D-BBB4-3E37815F5975}" destId="{92C4527C-0F70-49E4-8C18-9D70FD9FCDA7}" srcOrd="2" destOrd="0" parTransId="{5222FB01-6853-4DF6-A2D5-1532356BAED9}" sibTransId="{7AEB7A19-DB4E-4E2C-9A90-0A37A2D90FF0}"/>
    <dgm:cxn modelId="{36D3C5AD-6594-4A02-BFB1-D51BA0EBB5E9}" type="presParOf" srcId="{05B229F7-1BB9-4F14-A693-096C773B7636}" destId="{A7980EDC-CCF6-4B0B-8C66-C8EAFF9F9603}" srcOrd="0" destOrd="0" presId="urn:microsoft.com/office/officeart/2005/8/layout/default#2"/>
    <dgm:cxn modelId="{B729282A-C816-462B-9E7D-5BF4FD4A67A5}" type="presParOf" srcId="{05B229F7-1BB9-4F14-A693-096C773B7636}" destId="{37967507-3D0D-445C-BDF7-455AA1ECF450}" srcOrd="1" destOrd="0" presId="urn:microsoft.com/office/officeart/2005/8/layout/default#2"/>
    <dgm:cxn modelId="{6A2692ED-13A6-4149-90F4-509AF35A925E}" type="presParOf" srcId="{05B229F7-1BB9-4F14-A693-096C773B7636}" destId="{32A391C0-FDAC-4ACB-A461-9D287D22EFFA}" srcOrd="2" destOrd="0" presId="urn:microsoft.com/office/officeart/2005/8/layout/default#2"/>
    <dgm:cxn modelId="{019C92E0-7570-405B-828B-174F557C04E9}" type="presParOf" srcId="{05B229F7-1BB9-4F14-A693-096C773B7636}" destId="{7603FA11-74B5-4E7A-A22E-CBD0769C4554}" srcOrd="3" destOrd="0" presId="urn:microsoft.com/office/officeart/2005/8/layout/default#2"/>
    <dgm:cxn modelId="{36FB7E0C-5D69-49AD-85B6-546B238968E8}" type="presParOf" srcId="{05B229F7-1BB9-4F14-A693-096C773B7636}" destId="{9E1E74FD-004B-4B1D-926C-B649F812DA2C}" srcOrd="4" destOrd="0" presId="urn:microsoft.com/office/officeart/2005/8/layout/default#2"/>
    <dgm:cxn modelId="{D5E3ECBB-4F57-46E7-9378-67DA19A4ADA0}" type="presParOf" srcId="{05B229F7-1BB9-4F14-A693-096C773B7636}" destId="{877646DA-A89A-4E5A-A338-E0A152D417ED}" srcOrd="5" destOrd="0" presId="urn:microsoft.com/office/officeart/2005/8/layout/default#2"/>
    <dgm:cxn modelId="{8DCD1B04-9F67-43A6-8E1B-93E141042538}" type="presParOf" srcId="{05B229F7-1BB9-4F14-A693-096C773B7636}" destId="{BC3DAE97-738C-4B1E-9255-46C3A183E91F}" srcOrd="6" destOrd="0" presId="urn:microsoft.com/office/officeart/2005/8/layout/default#2"/>
    <dgm:cxn modelId="{EF2B8C1F-6905-44BC-8599-54F4792F3054}" type="presParOf" srcId="{05B229F7-1BB9-4F14-A693-096C773B7636}" destId="{4CF8963A-3CF5-4C25-B299-E758778938C8}" srcOrd="7" destOrd="0" presId="urn:microsoft.com/office/officeart/2005/8/layout/default#2"/>
    <dgm:cxn modelId="{B4EF0DC8-1EE6-42BB-A32D-B27713C487E6}" type="presParOf" srcId="{05B229F7-1BB9-4F14-A693-096C773B7636}" destId="{019E4A77-D382-4D24-A0C0-0333FFAB5026}" srcOrd="8" destOrd="0" presId="urn:microsoft.com/office/officeart/2005/8/layout/default#2"/>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3911A0-37C1-4AEE-BEE8-59EC41C5BE89}"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n-ZA"/>
        </a:p>
      </dgm:t>
    </dgm:pt>
    <dgm:pt modelId="{D8214953-BE8E-45FB-A92E-4463C327372A}">
      <dgm:prSet custT="1"/>
      <dgm:spPr/>
      <dgm:t>
        <a:bodyPr/>
        <a:lstStyle/>
        <a:p>
          <a:pPr rtl="0"/>
          <a:r>
            <a:rPr lang="en-ZA" sz="1400" dirty="0">
              <a:latin typeface="Arial" pitchFamily="34" charset="0"/>
              <a:cs typeface="Arial" pitchFamily="34" charset="0"/>
            </a:rPr>
            <a:t>Promote the sharing of public spaces and common experiences.</a:t>
          </a:r>
        </a:p>
      </dgm:t>
    </dgm:pt>
    <dgm:pt modelId="{D4443ADA-993E-46EE-826B-00E2C9D30D35}" type="parTrans" cxnId="{5D44A3A4-1233-48EE-83B1-78E60DD0921D}">
      <dgm:prSet/>
      <dgm:spPr/>
      <dgm:t>
        <a:bodyPr/>
        <a:lstStyle/>
        <a:p>
          <a:endParaRPr lang="en-ZA" sz="2000"/>
        </a:p>
      </dgm:t>
    </dgm:pt>
    <dgm:pt modelId="{9C250003-3AD1-41F8-A28F-8630F8370444}" type="sibTrans" cxnId="{5D44A3A4-1233-48EE-83B1-78E60DD0921D}">
      <dgm:prSet/>
      <dgm:spPr>
        <a:blipFill>
          <a:blip xmlns:r="http://schemas.openxmlformats.org/officeDocument/2006/relationships" r:embed="rId1" cstate="email">
            <a:extLst>
              <a:ext uri="{28A0092B-C50C-407E-A947-70E740481C1C}">
                <a14:useLocalDpi xmlns:a14="http://schemas.microsoft.com/office/drawing/2010/main" xmlns=""/>
              </a:ext>
            </a:extLst>
          </a:blip>
          <a:srcRect/>
          <a:stretch>
            <a:fillRect/>
          </a:stretch>
        </a:blipFill>
      </dgm:spPr>
      <dgm:t>
        <a:bodyPr/>
        <a:lstStyle/>
        <a:p>
          <a:endParaRPr lang="en-ZA" sz="2000"/>
        </a:p>
      </dgm:t>
    </dgm:pt>
    <dgm:pt modelId="{E08FD647-7DD6-4548-BFEB-BB259AE85547}">
      <dgm:prSet custT="1"/>
      <dgm:spPr/>
      <dgm:t>
        <a:bodyPr/>
        <a:lstStyle/>
        <a:p>
          <a:pPr rtl="0"/>
          <a:r>
            <a:rPr lang="en-ZA" sz="1400" dirty="0">
              <a:latin typeface="Arial" pitchFamily="34" charset="0"/>
              <a:cs typeface="Arial" pitchFamily="34" charset="0"/>
            </a:rPr>
            <a:t>Ensure that the demographics of each sporting code approximates the demographics of the country.</a:t>
          </a:r>
        </a:p>
      </dgm:t>
    </dgm:pt>
    <dgm:pt modelId="{122EB383-3B4B-4F98-9DE3-77737FA9B112}" type="parTrans" cxnId="{768751AA-1CCA-418A-AB3F-84FDCB0591B4}">
      <dgm:prSet/>
      <dgm:spPr/>
      <dgm:t>
        <a:bodyPr/>
        <a:lstStyle/>
        <a:p>
          <a:endParaRPr lang="en-ZA" sz="2000"/>
        </a:p>
      </dgm:t>
    </dgm:pt>
    <dgm:pt modelId="{E721A518-1FC8-40FC-8A8A-6940402C6764}" type="sibTrans" cxnId="{768751AA-1CCA-418A-AB3F-84FDCB0591B4}">
      <dgm:prSet/>
      <dgm:spPr>
        <a:blipFill>
          <a:blip xmlns:r="http://schemas.openxmlformats.org/officeDocument/2006/relationships" r:embed="rId2" cstate="email">
            <a:extLst>
              <a:ext uri="{28A0092B-C50C-407E-A947-70E740481C1C}">
                <a14:useLocalDpi xmlns:a14="http://schemas.microsoft.com/office/drawing/2010/main" xmlns=""/>
              </a:ext>
            </a:extLst>
          </a:blip>
          <a:srcRect/>
          <a:stretch>
            <a:fillRect/>
          </a:stretch>
        </a:blipFill>
      </dgm:spPr>
      <dgm:t>
        <a:bodyPr/>
        <a:lstStyle/>
        <a:p>
          <a:endParaRPr lang="en-ZA" sz="2000"/>
        </a:p>
      </dgm:t>
    </dgm:pt>
    <dgm:pt modelId="{975E34D5-FB17-4EFB-86B3-BC010CFFE74F}">
      <dgm:prSet custT="1"/>
      <dgm:spPr/>
      <dgm:t>
        <a:bodyPr/>
        <a:lstStyle/>
        <a:p>
          <a:pPr rtl="0"/>
          <a:r>
            <a:rPr lang="en-ZA" sz="1400" dirty="0">
              <a:latin typeface="Arial" pitchFamily="34" charset="0"/>
              <a:cs typeface="Arial" pitchFamily="34" charset="0"/>
            </a:rPr>
            <a:t>Adequately resource school sport.</a:t>
          </a:r>
        </a:p>
      </dgm:t>
    </dgm:pt>
    <dgm:pt modelId="{9293D2E6-0557-4626-BA47-06B34D7650A1}" type="parTrans" cxnId="{568D7F1C-455A-4505-91E7-19B1382D1553}">
      <dgm:prSet/>
      <dgm:spPr/>
      <dgm:t>
        <a:bodyPr/>
        <a:lstStyle/>
        <a:p>
          <a:endParaRPr lang="en-ZA" sz="2000"/>
        </a:p>
      </dgm:t>
    </dgm:pt>
    <dgm:pt modelId="{06E3F340-B2B0-46ED-BC10-1203BF7F6C84}" type="sibTrans" cxnId="{568D7F1C-455A-4505-91E7-19B1382D1553}">
      <dgm:prSet/>
      <dgm:spPr>
        <a:blipFill>
          <a:blip xmlns:r="http://schemas.openxmlformats.org/officeDocument/2006/relationships" r:embed="rId3" cstate="email">
            <a:extLst>
              <a:ext uri="{28A0092B-C50C-407E-A947-70E740481C1C}">
                <a14:useLocalDpi xmlns:a14="http://schemas.microsoft.com/office/drawing/2010/main" xmlns=""/>
              </a:ext>
            </a:extLst>
          </a:blip>
          <a:srcRect/>
          <a:stretch>
            <a:fillRect/>
          </a:stretch>
        </a:blipFill>
      </dgm:spPr>
      <dgm:t>
        <a:bodyPr/>
        <a:lstStyle/>
        <a:p>
          <a:endParaRPr lang="en-ZA" sz="2000"/>
        </a:p>
      </dgm:t>
    </dgm:pt>
    <dgm:pt modelId="{5C643F28-6C36-47FD-93AB-266E2A3F7034}">
      <dgm:prSet custT="1"/>
      <dgm:spPr/>
      <dgm:t>
        <a:bodyPr/>
        <a:lstStyle/>
        <a:p>
          <a:pPr rtl="0"/>
          <a:r>
            <a:rPr lang="en-ZA" sz="1400" dirty="0">
              <a:latin typeface="Arial" pitchFamily="34" charset="0"/>
              <a:cs typeface="Arial" pitchFamily="34" charset="0"/>
            </a:rPr>
            <a:t>Provide adequate facilities and ensure that these are maintained.</a:t>
          </a:r>
        </a:p>
      </dgm:t>
    </dgm:pt>
    <dgm:pt modelId="{88AA765C-D890-437D-A30D-BCFE0763D0FE}" type="parTrans" cxnId="{ABB5C30C-09EE-4D72-9803-F52CA9478093}">
      <dgm:prSet/>
      <dgm:spPr/>
      <dgm:t>
        <a:bodyPr/>
        <a:lstStyle/>
        <a:p>
          <a:endParaRPr lang="en-ZA" sz="2000"/>
        </a:p>
      </dgm:t>
    </dgm:pt>
    <dgm:pt modelId="{F5A53DB8-2C79-473C-8A8E-A7A16A53BD80}" type="sibTrans" cxnId="{ABB5C30C-09EE-4D72-9803-F52CA9478093}">
      <dgm:prSet/>
      <dgm:spPr>
        <a:blipFill>
          <a:blip xmlns:r="http://schemas.openxmlformats.org/officeDocument/2006/relationships" r:embed="rId4" cstate="email">
            <a:extLst>
              <a:ext uri="{28A0092B-C50C-407E-A947-70E740481C1C}">
                <a14:useLocalDpi xmlns:a14="http://schemas.microsoft.com/office/drawing/2010/main" xmlns=""/>
              </a:ext>
            </a:extLst>
          </a:blip>
          <a:srcRect/>
          <a:stretch>
            <a:fillRect/>
          </a:stretch>
        </a:blipFill>
      </dgm:spPr>
      <dgm:t>
        <a:bodyPr/>
        <a:lstStyle/>
        <a:p>
          <a:endParaRPr lang="en-ZA" sz="2000"/>
        </a:p>
      </dgm:t>
    </dgm:pt>
    <dgm:pt modelId="{262316B7-53DE-4118-91DE-50A3657512FC}">
      <dgm:prSet custT="1"/>
      <dgm:spPr/>
      <dgm:t>
        <a:bodyPr/>
        <a:lstStyle/>
        <a:p>
          <a:pPr rtl="0"/>
          <a:r>
            <a:rPr lang="en-ZA" sz="1400" dirty="0">
              <a:latin typeface="Arial" pitchFamily="34" charset="0"/>
              <a:cs typeface="Arial" pitchFamily="34" charset="0"/>
            </a:rPr>
            <a:t>Encourage communities to organise sporting events, leagues and championships.</a:t>
          </a:r>
        </a:p>
      </dgm:t>
    </dgm:pt>
    <dgm:pt modelId="{6CF4733E-9D13-4F8A-88AB-BBFF381C525D}" type="parTrans" cxnId="{95DACEB3-9846-4378-965F-4294CCCFA3DB}">
      <dgm:prSet/>
      <dgm:spPr/>
      <dgm:t>
        <a:bodyPr/>
        <a:lstStyle/>
        <a:p>
          <a:endParaRPr lang="en-ZA" sz="2000"/>
        </a:p>
      </dgm:t>
    </dgm:pt>
    <dgm:pt modelId="{71D3DD49-A4ED-414C-816B-11F6AB89B804}" type="sibTrans" cxnId="{95DACEB3-9846-4378-965F-4294CCCFA3DB}">
      <dgm:prSet/>
      <dgm:spPr>
        <a:blipFill>
          <a:blip xmlns:r="http://schemas.openxmlformats.org/officeDocument/2006/relationships" r:embed="rId5" cstate="email">
            <a:extLst>
              <a:ext uri="{28A0092B-C50C-407E-A947-70E740481C1C}">
                <a14:useLocalDpi xmlns:a14="http://schemas.microsoft.com/office/drawing/2010/main" xmlns=""/>
              </a:ext>
            </a:extLst>
          </a:blip>
          <a:srcRect/>
          <a:stretch>
            <a:fillRect/>
          </a:stretch>
        </a:blipFill>
      </dgm:spPr>
      <dgm:t>
        <a:bodyPr/>
        <a:lstStyle/>
        <a:p>
          <a:endParaRPr lang="en-ZA" sz="2000"/>
        </a:p>
      </dgm:t>
    </dgm:pt>
    <dgm:pt modelId="{AEDD5CE3-69F4-4401-805B-996206F61A40}">
      <dgm:prSet custT="1"/>
      <dgm:spPr/>
      <dgm:t>
        <a:bodyPr/>
        <a:lstStyle/>
        <a:p>
          <a:pPr rtl="0"/>
          <a:r>
            <a:rPr lang="en-ZA" sz="1400" dirty="0">
              <a:latin typeface="Arial" pitchFamily="34" charset="0"/>
              <a:cs typeface="Arial" pitchFamily="34" charset="0"/>
            </a:rPr>
            <a:t>Encourage corporate investments in grassroots sports.  </a:t>
          </a:r>
        </a:p>
      </dgm:t>
    </dgm:pt>
    <dgm:pt modelId="{997985AA-2D41-4138-9597-2C854D1FB307}" type="parTrans" cxnId="{15C94FD2-2109-44AB-BB61-D8CEAFFDEB8A}">
      <dgm:prSet/>
      <dgm:spPr/>
      <dgm:t>
        <a:bodyPr/>
        <a:lstStyle/>
        <a:p>
          <a:endParaRPr lang="en-ZA" sz="2000"/>
        </a:p>
      </dgm:t>
    </dgm:pt>
    <dgm:pt modelId="{A0675150-41FD-4B6C-9237-823F45A5824A}" type="sibTrans" cxnId="{15C94FD2-2109-44AB-BB61-D8CEAFFDEB8A}">
      <dgm:prSet/>
      <dgm:spPr>
        <a:blipFill>
          <a:blip xmlns:r="http://schemas.openxmlformats.org/officeDocument/2006/relationships" r:embed="rId6" cstate="email">
            <a:extLst>
              <a:ext uri="{28A0092B-C50C-407E-A947-70E740481C1C}">
                <a14:useLocalDpi xmlns:a14="http://schemas.microsoft.com/office/drawing/2010/main" xmlns=""/>
              </a:ext>
            </a:extLst>
          </a:blip>
          <a:srcRect/>
          <a:stretch>
            <a:fillRect/>
          </a:stretch>
        </a:blipFill>
      </dgm:spPr>
      <dgm:t>
        <a:bodyPr/>
        <a:lstStyle/>
        <a:p>
          <a:endParaRPr lang="en-ZA" sz="2000"/>
        </a:p>
      </dgm:t>
    </dgm:pt>
    <dgm:pt modelId="{C90F2515-02C4-4985-987E-8F414E76B223}" type="pres">
      <dgm:prSet presAssocID="{6E3911A0-37C1-4AEE-BEE8-59EC41C5BE89}" presName="Name0" presStyleCnt="0">
        <dgm:presLayoutVars>
          <dgm:chMax val="7"/>
          <dgm:chPref val="7"/>
          <dgm:dir/>
        </dgm:presLayoutVars>
      </dgm:prSet>
      <dgm:spPr/>
      <dgm:t>
        <a:bodyPr/>
        <a:lstStyle/>
        <a:p>
          <a:endParaRPr lang="en-ZA"/>
        </a:p>
      </dgm:t>
    </dgm:pt>
    <dgm:pt modelId="{6C54BEBA-C5F3-4849-934B-17517899C211}" type="pres">
      <dgm:prSet presAssocID="{6E3911A0-37C1-4AEE-BEE8-59EC41C5BE89}" presName="dot1" presStyleLbl="alignNode1" presStyleIdx="0" presStyleCnt="17"/>
      <dgm:spPr/>
    </dgm:pt>
    <dgm:pt modelId="{A465E890-0243-4E07-8F5C-FE3023F524CC}" type="pres">
      <dgm:prSet presAssocID="{6E3911A0-37C1-4AEE-BEE8-59EC41C5BE89}" presName="dot2" presStyleLbl="alignNode1" presStyleIdx="1" presStyleCnt="17"/>
      <dgm:spPr/>
    </dgm:pt>
    <dgm:pt modelId="{9000156B-5E31-4296-8BE4-4B702CF3D4AF}" type="pres">
      <dgm:prSet presAssocID="{6E3911A0-37C1-4AEE-BEE8-59EC41C5BE89}" presName="dot3" presStyleLbl="alignNode1" presStyleIdx="2" presStyleCnt="17"/>
      <dgm:spPr/>
    </dgm:pt>
    <dgm:pt modelId="{0593E90B-C88E-4C0F-A721-98E267C44063}" type="pres">
      <dgm:prSet presAssocID="{6E3911A0-37C1-4AEE-BEE8-59EC41C5BE89}" presName="dot4" presStyleLbl="alignNode1" presStyleIdx="3" presStyleCnt="17"/>
      <dgm:spPr/>
    </dgm:pt>
    <dgm:pt modelId="{81169360-E65A-4F1E-9C41-9D38A4E768B1}" type="pres">
      <dgm:prSet presAssocID="{6E3911A0-37C1-4AEE-BEE8-59EC41C5BE89}" presName="dot5" presStyleLbl="alignNode1" presStyleIdx="4" presStyleCnt="17"/>
      <dgm:spPr/>
    </dgm:pt>
    <dgm:pt modelId="{0EF14617-4D49-45F5-9C19-4B6B1DA44AAC}" type="pres">
      <dgm:prSet presAssocID="{6E3911A0-37C1-4AEE-BEE8-59EC41C5BE89}" presName="dot6" presStyleLbl="alignNode1" presStyleIdx="5" presStyleCnt="17"/>
      <dgm:spPr/>
    </dgm:pt>
    <dgm:pt modelId="{0B3340F7-981C-44AF-9FD1-EDCC2BA05371}" type="pres">
      <dgm:prSet presAssocID="{6E3911A0-37C1-4AEE-BEE8-59EC41C5BE89}" presName="dot7" presStyleLbl="alignNode1" presStyleIdx="6" presStyleCnt="17"/>
      <dgm:spPr/>
    </dgm:pt>
    <dgm:pt modelId="{EDE6B790-844A-44C3-AC1D-6CCDF713EA31}" type="pres">
      <dgm:prSet presAssocID="{6E3911A0-37C1-4AEE-BEE8-59EC41C5BE89}" presName="dot8" presStyleLbl="alignNode1" presStyleIdx="7" presStyleCnt="17"/>
      <dgm:spPr/>
    </dgm:pt>
    <dgm:pt modelId="{E9284D95-F93D-4239-9980-D63C14CD3C84}" type="pres">
      <dgm:prSet presAssocID="{6E3911A0-37C1-4AEE-BEE8-59EC41C5BE89}" presName="dot9" presStyleLbl="alignNode1" presStyleIdx="8" presStyleCnt="17"/>
      <dgm:spPr/>
    </dgm:pt>
    <dgm:pt modelId="{3ACC9088-95C2-4528-AB50-D52DD7295D06}" type="pres">
      <dgm:prSet presAssocID="{6E3911A0-37C1-4AEE-BEE8-59EC41C5BE89}" presName="dot10" presStyleLbl="alignNode1" presStyleIdx="9" presStyleCnt="17"/>
      <dgm:spPr/>
    </dgm:pt>
    <dgm:pt modelId="{0720DF99-D6A5-4D48-A3FF-E27AF4D7E03A}" type="pres">
      <dgm:prSet presAssocID="{6E3911A0-37C1-4AEE-BEE8-59EC41C5BE89}" presName="dotArrow1" presStyleLbl="alignNode1" presStyleIdx="10" presStyleCnt="17"/>
      <dgm:spPr/>
    </dgm:pt>
    <dgm:pt modelId="{8276297C-7FA0-4793-81D6-78A98B35F73B}" type="pres">
      <dgm:prSet presAssocID="{6E3911A0-37C1-4AEE-BEE8-59EC41C5BE89}" presName="dotArrow2" presStyleLbl="alignNode1" presStyleIdx="11" presStyleCnt="17"/>
      <dgm:spPr/>
    </dgm:pt>
    <dgm:pt modelId="{AF94F04E-15E7-48C3-84C0-3D8D578B3ED5}" type="pres">
      <dgm:prSet presAssocID="{6E3911A0-37C1-4AEE-BEE8-59EC41C5BE89}" presName="dotArrow3" presStyleLbl="alignNode1" presStyleIdx="12" presStyleCnt="17"/>
      <dgm:spPr/>
    </dgm:pt>
    <dgm:pt modelId="{B61E91E7-39B1-4F1B-9BCC-4B06BB008BC1}" type="pres">
      <dgm:prSet presAssocID="{6E3911A0-37C1-4AEE-BEE8-59EC41C5BE89}" presName="dotArrow4" presStyleLbl="alignNode1" presStyleIdx="13" presStyleCnt="17"/>
      <dgm:spPr/>
    </dgm:pt>
    <dgm:pt modelId="{0928D79D-3D53-4182-AE56-C155A7940681}" type="pres">
      <dgm:prSet presAssocID="{6E3911A0-37C1-4AEE-BEE8-59EC41C5BE89}" presName="dotArrow5" presStyleLbl="alignNode1" presStyleIdx="14" presStyleCnt="17"/>
      <dgm:spPr/>
    </dgm:pt>
    <dgm:pt modelId="{960331CD-2B8C-40FD-859C-921E355F4216}" type="pres">
      <dgm:prSet presAssocID="{6E3911A0-37C1-4AEE-BEE8-59EC41C5BE89}" presName="dotArrow6" presStyleLbl="alignNode1" presStyleIdx="15" presStyleCnt="17"/>
      <dgm:spPr/>
    </dgm:pt>
    <dgm:pt modelId="{8F972B5A-A9C8-44C5-A075-F3DF971573B5}" type="pres">
      <dgm:prSet presAssocID="{6E3911A0-37C1-4AEE-BEE8-59EC41C5BE89}" presName="dotArrow7" presStyleLbl="alignNode1" presStyleIdx="16" presStyleCnt="17"/>
      <dgm:spPr/>
    </dgm:pt>
    <dgm:pt modelId="{B2A8305F-4522-4AD9-93B3-F5CF2FC3F4EA}" type="pres">
      <dgm:prSet presAssocID="{D8214953-BE8E-45FB-A92E-4463C327372A}" presName="parTx1" presStyleLbl="node1" presStyleIdx="0" presStyleCnt="6" custScaleX="289761" custLinFactNeighborX="97368" custLinFactNeighborY="-1400"/>
      <dgm:spPr/>
      <dgm:t>
        <a:bodyPr/>
        <a:lstStyle/>
        <a:p>
          <a:endParaRPr lang="en-ZA"/>
        </a:p>
      </dgm:t>
    </dgm:pt>
    <dgm:pt modelId="{C7B33EC5-D95D-4A36-9F75-DCB722252C1C}" type="pres">
      <dgm:prSet presAssocID="{9C250003-3AD1-41F8-A28F-8630F8370444}" presName="picture1" presStyleCnt="0"/>
      <dgm:spPr/>
    </dgm:pt>
    <dgm:pt modelId="{5A532670-5C9C-4831-BA9D-06E90B071EE7}" type="pres">
      <dgm:prSet presAssocID="{9C250003-3AD1-41F8-A28F-8630F8370444}" presName="imageRepeatNode" presStyleLbl="fgImgPlace1" presStyleIdx="0" presStyleCnt="6"/>
      <dgm:spPr/>
      <dgm:t>
        <a:bodyPr/>
        <a:lstStyle/>
        <a:p>
          <a:endParaRPr lang="en-ZA"/>
        </a:p>
      </dgm:t>
    </dgm:pt>
    <dgm:pt modelId="{CD2F7B1A-BF31-4425-ADFB-4F6EFB89DFAF}" type="pres">
      <dgm:prSet presAssocID="{E08FD647-7DD6-4548-BFEB-BB259AE85547}" presName="parTx2" presStyleLbl="node1" presStyleIdx="1" presStyleCnt="6" custScaleX="203962" custScaleY="135175" custLinFactNeighborX="59179" custLinFactNeighborY="-51604"/>
      <dgm:spPr/>
      <dgm:t>
        <a:bodyPr/>
        <a:lstStyle/>
        <a:p>
          <a:endParaRPr lang="en-ZA"/>
        </a:p>
      </dgm:t>
    </dgm:pt>
    <dgm:pt modelId="{3D44D6DA-BC86-4EA4-89D8-EB8AB7505B98}" type="pres">
      <dgm:prSet presAssocID="{E721A518-1FC8-40FC-8A8A-6940402C6764}" presName="picture2" presStyleCnt="0"/>
      <dgm:spPr/>
    </dgm:pt>
    <dgm:pt modelId="{5787383D-0A39-4988-B246-0763CDEC0B2B}" type="pres">
      <dgm:prSet presAssocID="{E721A518-1FC8-40FC-8A8A-6940402C6764}" presName="imageRepeatNode" presStyleLbl="fgImgPlace1" presStyleIdx="1" presStyleCnt="6"/>
      <dgm:spPr/>
      <dgm:t>
        <a:bodyPr/>
        <a:lstStyle/>
        <a:p>
          <a:endParaRPr lang="en-ZA"/>
        </a:p>
      </dgm:t>
    </dgm:pt>
    <dgm:pt modelId="{EB8D9486-165A-4B8C-B03A-922FEDA8547D}" type="pres">
      <dgm:prSet presAssocID="{975E34D5-FB17-4EFB-86B3-BC010CFFE74F}" presName="parTx3" presStyleLbl="node1" presStyleIdx="2" presStyleCnt="6" custScaleX="147615" custLinFactNeighborX="23138" custLinFactNeighborY="-34694"/>
      <dgm:spPr/>
      <dgm:t>
        <a:bodyPr/>
        <a:lstStyle/>
        <a:p>
          <a:endParaRPr lang="en-ZA"/>
        </a:p>
      </dgm:t>
    </dgm:pt>
    <dgm:pt modelId="{ADF18ABE-166A-484C-BB40-E6573FBC3DD6}" type="pres">
      <dgm:prSet presAssocID="{06E3F340-B2B0-46ED-BC10-1203BF7F6C84}" presName="picture3" presStyleCnt="0"/>
      <dgm:spPr/>
    </dgm:pt>
    <dgm:pt modelId="{49DD98EE-E352-426D-926A-54CC2748EC2B}" type="pres">
      <dgm:prSet presAssocID="{06E3F340-B2B0-46ED-BC10-1203BF7F6C84}" presName="imageRepeatNode" presStyleLbl="fgImgPlace1" presStyleIdx="2" presStyleCnt="6"/>
      <dgm:spPr/>
      <dgm:t>
        <a:bodyPr/>
        <a:lstStyle/>
        <a:p>
          <a:endParaRPr lang="en-ZA"/>
        </a:p>
      </dgm:t>
    </dgm:pt>
    <dgm:pt modelId="{0D928708-33EE-4CFA-AD96-18EA5F75D271}" type="pres">
      <dgm:prSet presAssocID="{5C643F28-6C36-47FD-93AB-266E2A3F7034}" presName="parTx4" presStyleLbl="node1" presStyleIdx="3" presStyleCnt="6" custScaleX="161701" custScaleY="163276" custLinFactNeighborX="29268" custLinFactNeighborY="-9137"/>
      <dgm:spPr/>
      <dgm:t>
        <a:bodyPr/>
        <a:lstStyle/>
        <a:p>
          <a:endParaRPr lang="en-ZA"/>
        </a:p>
      </dgm:t>
    </dgm:pt>
    <dgm:pt modelId="{BD09160E-76C6-4DBD-9B54-4AED9184372C}" type="pres">
      <dgm:prSet presAssocID="{F5A53DB8-2C79-473C-8A8E-A7A16A53BD80}" presName="picture4" presStyleCnt="0"/>
      <dgm:spPr/>
    </dgm:pt>
    <dgm:pt modelId="{EE14B875-BA57-4EF3-B898-A9E4CD71BDD1}" type="pres">
      <dgm:prSet presAssocID="{F5A53DB8-2C79-473C-8A8E-A7A16A53BD80}" presName="imageRepeatNode" presStyleLbl="fgImgPlace1" presStyleIdx="3" presStyleCnt="6"/>
      <dgm:spPr/>
      <dgm:t>
        <a:bodyPr/>
        <a:lstStyle/>
        <a:p>
          <a:endParaRPr lang="en-ZA"/>
        </a:p>
      </dgm:t>
    </dgm:pt>
    <dgm:pt modelId="{02D5BA58-0F3D-411E-9181-3C95039A5417}" type="pres">
      <dgm:prSet presAssocID="{262316B7-53DE-4118-91DE-50A3657512FC}" presName="parTx5" presStyleLbl="node1" presStyleIdx="4" presStyleCnt="6" custScaleX="156357" custScaleY="181202" custLinFactNeighborX="32705" custLinFactNeighborY="-5579"/>
      <dgm:spPr/>
      <dgm:t>
        <a:bodyPr/>
        <a:lstStyle/>
        <a:p>
          <a:endParaRPr lang="en-ZA"/>
        </a:p>
      </dgm:t>
    </dgm:pt>
    <dgm:pt modelId="{96A77939-C01D-42BB-8D83-2BC084F266B0}" type="pres">
      <dgm:prSet presAssocID="{71D3DD49-A4ED-414C-816B-11F6AB89B804}" presName="picture5" presStyleCnt="0"/>
      <dgm:spPr/>
    </dgm:pt>
    <dgm:pt modelId="{E7639F6D-3B00-4A2B-A944-5EE678FDFF94}" type="pres">
      <dgm:prSet presAssocID="{71D3DD49-A4ED-414C-816B-11F6AB89B804}" presName="imageRepeatNode" presStyleLbl="fgImgPlace1" presStyleIdx="4" presStyleCnt="6"/>
      <dgm:spPr/>
      <dgm:t>
        <a:bodyPr/>
        <a:lstStyle/>
        <a:p>
          <a:endParaRPr lang="en-ZA"/>
        </a:p>
      </dgm:t>
    </dgm:pt>
    <dgm:pt modelId="{3ECB8CF1-7D93-46F8-8C05-167570BFE22D}" type="pres">
      <dgm:prSet presAssocID="{AEDD5CE3-69F4-4401-805B-996206F61A40}" presName="parTx6" presStyleLbl="node1" presStyleIdx="5" presStyleCnt="6" custScaleX="154171" custScaleY="210074" custLinFactNeighborX="29625" custLinFactNeighborY="-28736"/>
      <dgm:spPr/>
      <dgm:t>
        <a:bodyPr/>
        <a:lstStyle/>
        <a:p>
          <a:endParaRPr lang="en-ZA"/>
        </a:p>
      </dgm:t>
    </dgm:pt>
    <dgm:pt modelId="{3A6A04A9-38E5-439D-A8CD-11FF5CDB9590}" type="pres">
      <dgm:prSet presAssocID="{A0675150-41FD-4B6C-9237-823F45A5824A}" presName="picture6" presStyleCnt="0"/>
      <dgm:spPr/>
    </dgm:pt>
    <dgm:pt modelId="{A04EF92A-33BD-40D2-9528-25D1CD28799F}" type="pres">
      <dgm:prSet presAssocID="{A0675150-41FD-4B6C-9237-823F45A5824A}" presName="imageRepeatNode" presStyleLbl="fgImgPlace1" presStyleIdx="5" presStyleCnt="6" custLinFactNeighborX="-39888" custLinFactNeighborY="-600"/>
      <dgm:spPr/>
      <dgm:t>
        <a:bodyPr/>
        <a:lstStyle/>
        <a:p>
          <a:endParaRPr lang="en-ZA"/>
        </a:p>
      </dgm:t>
    </dgm:pt>
  </dgm:ptLst>
  <dgm:cxnLst>
    <dgm:cxn modelId="{284F493B-E13C-4CEF-9590-77EAB92D1B85}" type="presOf" srcId="{E08FD647-7DD6-4548-BFEB-BB259AE85547}" destId="{CD2F7B1A-BF31-4425-ADFB-4F6EFB89DFAF}" srcOrd="0" destOrd="0" presId="urn:microsoft.com/office/officeart/2008/layout/AscendingPictureAccentProcess"/>
    <dgm:cxn modelId="{203FE607-02C4-44D0-AB7C-9C39AE9F6179}" type="presOf" srcId="{A0675150-41FD-4B6C-9237-823F45A5824A}" destId="{A04EF92A-33BD-40D2-9528-25D1CD28799F}" srcOrd="0" destOrd="0" presId="urn:microsoft.com/office/officeart/2008/layout/AscendingPictureAccentProcess"/>
    <dgm:cxn modelId="{5D44A3A4-1233-48EE-83B1-78E60DD0921D}" srcId="{6E3911A0-37C1-4AEE-BEE8-59EC41C5BE89}" destId="{D8214953-BE8E-45FB-A92E-4463C327372A}" srcOrd="0" destOrd="0" parTransId="{D4443ADA-993E-46EE-826B-00E2C9D30D35}" sibTransId="{9C250003-3AD1-41F8-A28F-8630F8370444}"/>
    <dgm:cxn modelId="{95DACEB3-9846-4378-965F-4294CCCFA3DB}" srcId="{6E3911A0-37C1-4AEE-BEE8-59EC41C5BE89}" destId="{262316B7-53DE-4118-91DE-50A3657512FC}" srcOrd="4" destOrd="0" parTransId="{6CF4733E-9D13-4F8A-88AB-BBFF381C525D}" sibTransId="{71D3DD49-A4ED-414C-816B-11F6AB89B804}"/>
    <dgm:cxn modelId="{40C8E9C7-A097-4323-BF54-51F7C89753F9}" type="presOf" srcId="{E721A518-1FC8-40FC-8A8A-6940402C6764}" destId="{5787383D-0A39-4988-B246-0763CDEC0B2B}" srcOrd="0" destOrd="0" presId="urn:microsoft.com/office/officeart/2008/layout/AscendingPictureAccentProcess"/>
    <dgm:cxn modelId="{83F12A18-2761-47EA-9E61-97BAB03BD93E}" type="presOf" srcId="{9C250003-3AD1-41F8-A28F-8630F8370444}" destId="{5A532670-5C9C-4831-BA9D-06E90B071EE7}" srcOrd="0" destOrd="0" presId="urn:microsoft.com/office/officeart/2008/layout/AscendingPictureAccentProcess"/>
    <dgm:cxn modelId="{6EE6BA2A-FA78-47E2-B5C6-DD5445A19820}" type="presOf" srcId="{975E34D5-FB17-4EFB-86B3-BC010CFFE74F}" destId="{EB8D9486-165A-4B8C-B03A-922FEDA8547D}" srcOrd="0" destOrd="0" presId="urn:microsoft.com/office/officeart/2008/layout/AscendingPictureAccentProcess"/>
    <dgm:cxn modelId="{555F870B-3EF2-4C08-BF8B-97429ED14C67}" type="presOf" srcId="{6E3911A0-37C1-4AEE-BEE8-59EC41C5BE89}" destId="{C90F2515-02C4-4985-987E-8F414E76B223}" srcOrd="0" destOrd="0" presId="urn:microsoft.com/office/officeart/2008/layout/AscendingPictureAccentProcess"/>
    <dgm:cxn modelId="{568D7F1C-455A-4505-91E7-19B1382D1553}" srcId="{6E3911A0-37C1-4AEE-BEE8-59EC41C5BE89}" destId="{975E34D5-FB17-4EFB-86B3-BC010CFFE74F}" srcOrd="2" destOrd="0" parTransId="{9293D2E6-0557-4626-BA47-06B34D7650A1}" sibTransId="{06E3F340-B2B0-46ED-BC10-1203BF7F6C84}"/>
    <dgm:cxn modelId="{15C94FD2-2109-44AB-BB61-D8CEAFFDEB8A}" srcId="{6E3911A0-37C1-4AEE-BEE8-59EC41C5BE89}" destId="{AEDD5CE3-69F4-4401-805B-996206F61A40}" srcOrd="5" destOrd="0" parTransId="{997985AA-2D41-4138-9597-2C854D1FB307}" sibTransId="{A0675150-41FD-4B6C-9237-823F45A5824A}"/>
    <dgm:cxn modelId="{35669667-0291-4DA4-8D13-74098AE87115}" type="presOf" srcId="{5C643F28-6C36-47FD-93AB-266E2A3F7034}" destId="{0D928708-33EE-4CFA-AD96-18EA5F75D271}" srcOrd="0" destOrd="0" presId="urn:microsoft.com/office/officeart/2008/layout/AscendingPictureAccentProcess"/>
    <dgm:cxn modelId="{768751AA-1CCA-418A-AB3F-84FDCB0591B4}" srcId="{6E3911A0-37C1-4AEE-BEE8-59EC41C5BE89}" destId="{E08FD647-7DD6-4548-BFEB-BB259AE85547}" srcOrd="1" destOrd="0" parTransId="{122EB383-3B4B-4F98-9DE3-77737FA9B112}" sibTransId="{E721A518-1FC8-40FC-8A8A-6940402C6764}"/>
    <dgm:cxn modelId="{98E72CD1-BE5E-4213-960E-CE1F51E07BC7}" type="presOf" srcId="{D8214953-BE8E-45FB-A92E-4463C327372A}" destId="{B2A8305F-4522-4AD9-93B3-F5CF2FC3F4EA}" srcOrd="0" destOrd="0" presId="urn:microsoft.com/office/officeart/2008/layout/AscendingPictureAccentProcess"/>
    <dgm:cxn modelId="{63959A9C-6E0C-427B-B962-EB44B7971F78}" type="presOf" srcId="{AEDD5CE3-69F4-4401-805B-996206F61A40}" destId="{3ECB8CF1-7D93-46F8-8C05-167570BFE22D}" srcOrd="0" destOrd="0" presId="urn:microsoft.com/office/officeart/2008/layout/AscendingPictureAccentProcess"/>
    <dgm:cxn modelId="{0F9190B4-D51C-4152-80F4-6D7BCB3604EA}" type="presOf" srcId="{06E3F340-B2B0-46ED-BC10-1203BF7F6C84}" destId="{49DD98EE-E352-426D-926A-54CC2748EC2B}" srcOrd="0" destOrd="0" presId="urn:microsoft.com/office/officeart/2008/layout/AscendingPictureAccentProcess"/>
    <dgm:cxn modelId="{ABB5C30C-09EE-4D72-9803-F52CA9478093}" srcId="{6E3911A0-37C1-4AEE-BEE8-59EC41C5BE89}" destId="{5C643F28-6C36-47FD-93AB-266E2A3F7034}" srcOrd="3" destOrd="0" parTransId="{88AA765C-D890-437D-A30D-BCFE0763D0FE}" sibTransId="{F5A53DB8-2C79-473C-8A8E-A7A16A53BD80}"/>
    <dgm:cxn modelId="{36BA1E9D-5DF2-4AA5-869C-397754BF265A}" type="presOf" srcId="{71D3DD49-A4ED-414C-816B-11F6AB89B804}" destId="{E7639F6D-3B00-4A2B-A944-5EE678FDFF94}" srcOrd="0" destOrd="0" presId="urn:microsoft.com/office/officeart/2008/layout/AscendingPictureAccentProcess"/>
    <dgm:cxn modelId="{875EF7A9-EDAB-40AA-B62F-80FED32454A4}" type="presOf" srcId="{262316B7-53DE-4118-91DE-50A3657512FC}" destId="{02D5BA58-0F3D-411E-9181-3C95039A5417}" srcOrd="0" destOrd="0" presId="urn:microsoft.com/office/officeart/2008/layout/AscendingPictureAccentProcess"/>
    <dgm:cxn modelId="{D3CCE243-C890-458B-B33A-CDFB0C0C5AC8}" type="presOf" srcId="{F5A53DB8-2C79-473C-8A8E-A7A16A53BD80}" destId="{EE14B875-BA57-4EF3-B898-A9E4CD71BDD1}" srcOrd="0" destOrd="0" presId="urn:microsoft.com/office/officeart/2008/layout/AscendingPictureAccentProcess"/>
    <dgm:cxn modelId="{961BD338-FCCF-4DF5-A7A1-77EB9A69E5D6}" type="presParOf" srcId="{C90F2515-02C4-4985-987E-8F414E76B223}" destId="{6C54BEBA-C5F3-4849-934B-17517899C211}" srcOrd="0" destOrd="0" presId="urn:microsoft.com/office/officeart/2008/layout/AscendingPictureAccentProcess"/>
    <dgm:cxn modelId="{A00E297E-68D4-4FBE-AA9C-094E2B574C72}" type="presParOf" srcId="{C90F2515-02C4-4985-987E-8F414E76B223}" destId="{A465E890-0243-4E07-8F5C-FE3023F524CC}" srcOrd="1" destOrd="0" presId="urn:microsoft.com/office/officeart/2008/layout/AscendingPictureAccentProcess"/>
    <dgm:cxn modelId="{AE5FE344-2984-480F-B1EC-E479401F029D}" type="presParOf" srcId="{C90F2515-02C4-4985-987E-8F414E76B223}" destId="{9000156B-5E31-4296-8BE4-4B702CF3D4AF}" srcOrd="2" destOrd="0" presId="urn:microsoft.com/office/officeart/2008/layout/AscendingPictureAccentProcess"/>
    <dgm:cxn modelId="{5CD22F19-ECC2-498B-85C2-270694A665E7}" type="presParOf" srcId="{C90F2515-02C4-4985-987E-8F414E76B223}" destId="{0593E90B-C88E-4C0F-A721-98E267C44063}" srcOrd="3" destOrd="0" presId="urn:microsoft.com/office/officeart/2008/layout/AscendingPictureAccentProcess"/>
    <dgm:cxn modelId="{49F7E995-A9E2-47E1-A473-D935AC5026C6}" type="presParOf" srcId="{C90F2515-02C4-4985-987E-8F414E76B223}" destId="{81169360-E65A-4F1E-9C41-9D38A4E768B1}" srcOrd="4" destOrd="0" presId="urn:microsoft.com/office/officeart/2008/layout/AscendingPictureAccentProcess"/>
    <dgm:cxn modelId="{696905D7-0026-4701-AC0B-3299A7650F0B}" type="presParOf" srcId="{C90F2515-02C4-4985-987E-8F414E76B223}" destId="{0EF14617-4D49-45F5-9C19-4B6B1DA44AAC}" srcOrd="5" destOrd="0" presId="urn:microsoft.com/office/officeart/2008/layout/AscendingPictureAccentProcess"/>
    <dgm:cxn modelId="{1D207976-BFAF-450D-8B91-B45EC1AF0FDC}" type="presParOf" srcId="{C90F2515-02C4-4985-987E-8F414E76B223}" destId="{0B3340F7-981C-44AF-9FD1-EDCC2BA05371}" srcOrd="6" destOrd="0" presId="urn:microsoft.com/office/officeart/2008/layout/AscendingPictureAccentProcess"/>
    <dgm:cxn modelId="{1B1A14EF-EBFC-417F-8A7C-E6F04A5DFDB9}" type="presParOf" srcId="{C90F2515-02C4-4985-987E-8F414E76B223}" destId="{EDE6B790-844A-44C3-AC1D-6CCDF713EA31}" srcOrd="7" destOrd="0" presId="urn:microsoft.com/office/officeart/2008/layout/AscendingPictureAccentProcess"/>
    <dgm:cxn modelId="{0B60864C-F971-423F-97BA-0C15CED49031}" type="presParOf" srcId="{C90F2515-02C4-4985-987E-8F414E76B223}" destId="{E9284D95-F93D-4239-9980-D63C14CD3C84}" srcOrd="8" destOrd="0" presId="urn:microsoft.com/office/officeart/2008/layout/AscendingPictureAccentProcess"/>
    <dgm:cxn modelId="{BFF94DFF-FCCB-4231-9310-42C695F663CE}" type="presParOf" srcId="{C90F2515-02C4-4985-987E-8F414E76B223}" destId="{3ACC9088-95C2-4528-AB50-D52DD7295D06}" srcOrd="9" destOrd="0" presId="urn:microsoft.com/office/officeart/2008/layout/AscendingPictureAccentProcess"/>
    <dgm:cxn modelId="{F1547A7C-57AC-4EF3-8BD6-1BF28236616D}" type="presParOf" srcId="{C90F2515-02C4-4985-987E-8F414E76B223}" destId="{0720DF99-D6A5-4D48-A3FF-E27AF4D7E03A}" srcOrd="10" destOrd="0" presId="urn:microsoft.com/office/officeart/2008/layout/AscendingPictureAccentProcess"/>
    <dgm:cxn modelId="{88132EC2-9599-42B8-9DDD-DD840DB74C43}" type="presParOf" srcId="{C90F2515-02C4-4985-987E-8F414E76B223}" destId="{8276297C-7FA0-4793-81D6-78A98B35F73B}" srcOrd="11" destOrd="0" presId="urn:microsoft.com/office/officeart/2008/layout/AscendingPictureAccentProcess"/>
    <dgm:cxn modelId="{D8AB83BF-6F86-47AB-A526-CC1C91E4A6A6}" type="presParOf" srcId="{C90F2515-02C4-4985-987E-8F414E76B223}" destId="{AF94F04E-15E7-48C3-84C0-3D8D578B3ED5}" srcOrd="12" destOrd="0" presId="urn:microsoft.com/office/officeart/2008/layout/AscendingPictureAccentProcess"/>
    <dgm:cxn modelId="{A3AC8B02-79F6-411C-B038-02802BFD650E}" type="presParOf" srcId="{C90F2515-02C4-4985-987E-8F414E76B223}" destId="{B61E91E7-39B1-4F1B-9BCC-4B06BB008BC1}" srcOrd="13" destOrd="0" presId="urn:microsoft.com/office/officeart/2008/layout/AscendingPictureAccentProcess"/>
    <dgm:cxn modelId="{27D21173-C08E-497B-B691-85FC7E636B60}" type="presParOf" srcId="{C90F2515-02C4-4985-987E-8F414E76B223}" destId="{0928D79D-3D53-4182-AE56-C155A7940681}" srcOrd="14" destOrd="0" presId="urn:microsoft.com/office/officeart/2008/layout/AscendingPictureAccentProcess"/>
    <dgm:cxn modelId="{86007CF3-DB41-4D56-90A9-99286D754D38}" type="presParOf" srcId="{C90F2515-02C4-4985-987E-8F414E76B223}" destId="{960331CD-2B8C-40FD-859C-921E355F4216}" srcOrd="15" destOrd="0" presId="urn:microsoft.com/office/officeart/2008/layout/AscendingPictureAccentProcess"/>
    <dgm:cxn modelId="{8AD15B5C-C5A2-4AFA-91ED-7C43EA6AE1EC}" type="presParOf" srcId="{C90F2515-02C4-4985-987E-8F414E76B223}" destId="{8F972B5A-A9C8-44C5-A075-F3DF971573B5}" srcOrd="16" destOrd="0" presId="urn:microsoft.com/office/officeart/2008/layout/AscendingPictureAccentProcess"/>
    <dgm:cxn modelId="{B8654370-51B7-4D8A-BD76-3BAC4911A940}" type="presParOf" srcId="{C90F2515-02C4-4985-987E-8F414E76B223}" destId="{B2A8305F-4522-4AD9-93B3-F5CF2FC3F4EA}" srcOrd="17" destOrd="0" presId="urn:microsoft.com/office/officeart/2008/layout/AscendingPictureAccentProcess"/>
    <dgm:cxn modelId="{A7FE6437-9528-4402-83E6-FC9EB99A44DB}" type="presParOf" srcId="{C90F2515-02C4-4985-987E-8F414E76B223}" destId="{C7B33EC5-D95D-4A36-9F75-DCB722252C1C}" srcOrd="18" destOrd="0" presId="urn:microsoft.com/office/officeart/2008/layout/AscendingPictureAccentProcess"/>
    <dgm:cxn modelId="{264B7D3F-B0E5-478C-A9C8-EAEA11E8A070}" type="presParOf" srcId="{C7B33EC5-D95D-4A36-9F75-DCB722252C1C}" destId="{5A532670-5C9C-4831-BA9D-06E90B071EE7}" srcOrd="0" destOrd="0" presId="urn:microsoft.com/office/officeart/2008/layout/AscendingPictureAccentProcess"/>
    <dgm:cxn modelId="{B0B2A3A6-A98B-429C-B4D9-B95253449CFD}" type="presParOf" srcId="{C90F2515-02C4-4985-987E-8F414E76B223}" destId="{CD2F7B1A-BF31-4425-ADFB-4F6EFB89DFAF}" srcOrd="19" destOrd="0" presId="urn:microsoft.com/office/officeart/2008/layout/AscendingPictureAccentProcess"/>
    <dgm:cxn modelId="{5287F774-35B3-4B7C-9E85-254B4A362FB7}" type="presParOf" srcId="{C90F2515-02C4-4985-987E-8F414E76B223}" destId="{3D44D6DA-BC86-4EA4-89D8-EB8AB7505B98}" srcOrd="20" destOrd="0" presId="urn:microsoft.com/office/officeart/2008/layout/AscendingPictureAccentProcess"/>
    <dgm:cxn modelId="{14E1E3FF-2803-4DFE-B154-AAB2003CB776}" type="presParOf" srcId="{3D44D6DA-BC86-4EA4-89D8-EB8AB7505B98}" destId="{5787383D-0A39-4988-B246-0763CDEC0B2B}" srcOrd="0" destOrd="0" presId="urn:microsoft.com/office/officeart/2008/layout/AscendingPictureAccentProcess"/>
    <dgm:cxn modelId="{E631EDF0-C3A3-4EB1-A457-C2F8EED9AFC5}" type="presParOf" srcId="{C90F2515-02C4-4985-987E-8F414E76B223}" destId="{EB8D9486-165A-4B8C-B03A-922FEDA8547D}" srcOrd="21" destOrd="0" presId="urn:microsoft.com/office/officeart/2008/layout/AscendingPictureAccentProcess"/>
    <dgm:cxn modelId="{AC2C8BB3-94CD-40E7-AB86-6D316E7DFE3E}" type="presParOf" srcId="{C90F2515-02C4-4985-987E-8F414E76B223}" destId="{ADF18ABE-166A-484C-BB40-E6573FBC3DD6}" srcOrd="22" destOrd="0" presId="urn:microsoft.com/office/officeart/2008/layout/AscendingPictureAccentProcess"/>
    <dgm:cxn modelId="{8B7652D0-DD02-4DA9-8DA6-EEC47B9D2E84}" type="presParOf" srcId="{ADF18ABE-166A-484C-BB40-E6573FBC3DD6}" destId="{49DD98EE-E352-426D-926A-54CC2748EC2B}" srcOrd="0" destOrd="0" presId="urn:microsoft.com/office/officeart/2008/layout/AscendingPictureAccentProcess"/>
    <dgm:cxn modelId="{5B5AC6C2-5B90-481C-85EC-40D16DAD464A}" type="presParOf" srcId="{C90F2515-02C4-4985-987E-8F414E76B223}" destId="{0D928708-33EE-4CFA-AD96-18EA5F75D271}" srcOrd="23" destOrd="0" presId="urn:microsoft.com/office/officeart/2008/layout/AscendingPictureAccentProcess"/>
    <dgm:cxn modelId="{1D807BC8-715F-4FED-8D2A-762FE0EFC3B2}" type="presParOf" srcId="{C90F2515-02C4-4985-987E-8F414E76B223}" destId="{BD09160E-76C6-4DBD-9B54-4AED9184372C}" srcOrd="24" destOrd="0" presId="urn:microsoft.com/office/officeart/2008/layout/AscendingPictureAccentProcess"/>
    <dgm:cxn modelId="{88DD9E58-C1A4-485C-A9A2-BCA15A451B0F}" type="presParOf" srcId="{BD09160E-76C6-4DBD-9B54-4AED9184372C}" destId="{EE14B875-BA57-4EF3-B898-A9E4CD71BDD1}" srcOrd="0" destOrd="0" presId="urn:microsoft.com/office/officeart/2008/layout/AscendingPictureAccentProcess"/>
    <dgm:cxn modelId="{7AD9D15C-0A0F-4047-92E6-D5065E6B15C3}" type="presParOf" srcId="{C90F2515-02C4-4985-987E-8F414E76B223}" destId="{02D5BA58-0F3D-411E-9181-3C95039A5417}" srcOrd="25" destOrd="0" presId="urn:microsoft.com/office/officeart/2008/layout/AscendingPictureAccentProcess"/>
    <dgm:cxn modelId="{3B688585-9B83-49C1-BF88-A8A43B830106}" type="presParOf" srcId="{C90F2515-02C4-4985-987E-8F414E76B223}" destId="{96A77939-C01D-42BB-8D83-2BC084F266B0}" srcOrd="26" destOrd="0" presId="urn:microsoft.com/office/officeart/2008/layout/AscendingPictureAccentProcess"/>
    <dgm:cxn modelId="{EF1C0C44-0367-486D-9BA4-D8F30A69319D}" type="presParOf" srcId="{96A77939-C01D-42BB-8D83-2BC084F266B0}" destId="{E7639F6D-3B00-4A2B-A944-5EE678FDFF94}" srcOrd="0" destOrd="0" presId="urn:microsoft.com/office/officeart/2008/layout/AscendingPictureAccentProcess"/>
    <dgm:cxn modelId="{84831F3D-6C09-4BF8-8DAD-8D77F897AF8A}" type="presParOf" srcId="{C90F2515-02C4-4985-987E-8F414E76B223}" destId="{3ECB8CF1-7D93-46F8-8C05-167570BFE22D}" srcOrd="27" destOrd="0" presId="urn:microsoft.com/office/officeart/2008/layout/AscendingPictureAccentProcess"/>
    <dgm:cxn modelId="{34413A58-058B-4385-9C26-ACD75451755B}" type="presParOf" srcId="{C90F2515-02C4-4985-987E-8F414E76B223}" destId="{3A6A04A9-38E5-439D-A8CD-11FF5CDB9590}" srcOrd="28" destOrd="0" presId="urn:microsoft.com/office/officeart/2008/layout/AscendingPictureAccentProcess"/>
    <dgm:cxn modelId="{2300E7EF-96F9-4211-9DEB-1BBC0F31A218}" type="presParOf" srcId="{3A6A04A9-38E5-439D-A8CD-11FF5CDB9590}" destId="{A04EF92A-33BD-40D2-9528-25D1CD28799F}" srcOrd="0" destOrd="0" presId="urn:microsoft.com/office/officeart/2008/layout/AscendingPictureAccent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EA201C-D98D-4839-8FCF-297AFEDD553D}" type="doc">
      <dgm:prSet loTypeId="urn:microsoft.com/office/officeart/2005/8/layout/default#3" loCatId="list" qsTypeId="urn:microsoft.com/office/officeart/2005/8/quickstyle/3d5" qsCatId="3D" csTypeId="urn:microsoft.com/office/officeart/2005/8/colors/accent1_2" csCatId="accent1" phldr="1"/>
      <dgm:spPr/>
      <dgm:t>
        <a:bodyPr/>
        <a:lstStyle/>
        <a:p>
          <a:endParaRPr lang="en-ZA"/>
        </a:p>
      </dgm:t>
    </dgm:pt>
    <dgm:pt modelId="{246E415C-6DE0-4440-A9DE-46EF0C026371}">
      <dgm:prSet/>
      <dgm:spPr/>
      <dgm:t>
        <a:bodyPr/>
        <a:lstStyle/>
        <a:p>
          <a:r>
            <a:rPr lang="en-GB"/>
            <a:t>Promote participation in sport and recreation</a:t>
          </a:r>
          <a:endParaRPr lang="en-ZA"/>
        </a:p>
      </dgm:t>
    </dgm:pt>
    <dgm:pt modelId="{12271DCF-9661-4939-BE8D-8F81BA7C8B48}" type="parTrans" cxnId="{FB6DCC07-0C3C-4A8F-9A7D-846C1649403D}">
      <dgm:prSet/>
      <dgm:spPr/>
      <dgm:t>
        <a:bodyPr/>
        <a:lstStyle/>
        <a:p>
          <a:endParaRPr lang="en-ZA"/>
        </a:p>
      </dgm:t>
    </dgm:pt>
    <dgm:pt modelId="{9CAE3C74-2DF9-4393-861C-45845858AF35}" type="sibTrans" cxnId="{FB6DCC07-0C3C-4A8F-9A7D-846C1649403D}">
      <dgm:prSet/>
      <dgm:spPr/>
      <dgm:t>
        <a:bodyPr/>
        <a:lstStyle/>
        <a:p>
          <a:endParaRPr lang="en-ZA"/>
        </a:p>
      </dgm:t>
    </dgm:pt>
    <dgm:pt modelId="{F911D9C0-0646-405D-9BD1-E01013FE2C7C}">
      <dgm:prSet/>
      <dgm:spPr/>
      <dgm:t>
        <a:bodyPr/>
        <a:lstStyle/>
        <a:p>
          <a:r>
            <a:rPr lang="en-GB" dirty="0"/>
            <a:t>Advocate transformation in sport and recreation</a:t>
          </a:r>
          <a:endParaRPr lang="en-ZA" dirty="0"/>
        </a:p>
      </dgm:t>
    </dgm:pt>
    <dgm:pt modelId="{916D540A-7476-4690-BA67-6DBAC1125538}" type="parTrans" cxnId="{7A06DE24-1ACB-4F2F-A865-B2818B652EC5}">
      <dgm:prSet/>
      <dgm:spPr/>
      <dgm:t>
        <a:bodyPr/>
        <a:lstStyle/>
        <a:p>
          <a:endParaRPr lang="en-ZA"/>
        </a:p>
      </dgm:t>
    </dgm:pt>
    <dgm:pt modelId="{A4C2EBDE-67F9-4E32-B22B-CBD4C002B35E}" type="sibTrans" cxnId="{7A06DE24-1ACB-4F2F-A865-B2818B652EC5}">
      <dgm:prSet/>
      <dgm:spPr/>
      <dgm:t>
        <a:bodyPr/>
        <a:lstStyle/>
        <a:p>
          <a:endParaRPr lang="en-ZA"/>
        </a:p>
      </dgm:t>
    </dgm:pt>
    <dgm:pt modelId="{C66CBEC7-FEA0-4131-97AD-7C72FFC2D75A}">
      <dgm:prSet/>
      <dgm:spPr/>
      <dgm:t>
        <a:bodyPr/>
        <a:lstStyle/>
        <a:p>
          <a:r>
            <a:rPr lang="en-GB" dirty="0"/>
            <a:t>Develop talented athletes by providing them with opportunities to excel</a:t>
          </a:r>
          <a:endParaRPr lang="en-ZA" dirty="0"/>
        </a:p>
      </dgm:t>
    </dgm:pt>
    <dgm:pt modelId="{A14CE861-B14A-4E58-8231-0F2ECE99A3A1}" type="parTrans" cxnId="{D95E913E-9068-41F3-A351-C0D14B3E2B19}">
      <dgm:prSet/>
      <dgm:spPr/>
      <dgm:t>
        <a:bodyPr/>
        <a:lstStyle/>
        <a:p>
          <a:endParaRPr lang="en-ZA"/>
        </a:p>
      </dgm:t>
    </dgm:pt>
    <dgm:pt modelId="{5D9B54B7-1834-485B-975A-8F828A5A9CAC}" type="sibTrans" cxnId="{D95E913E-9068-41F3-A351-C0D14B3E2B19}">
      <dgm:prSet/>
      <dgm:spPr/>
      <dgm:t>
        <a:bodyPr/>
        <a:lstStyle/>
        <a:p>
          <a:endParaRPr lang="en-ZA"/>
        </a:p>
      </dgm:t>
    </dgm:pt>
    <dgm:pt modelId="{495FB779-7ABD-4B4E-AFC3-8E9C4C7C7D3D}">
      <dgm:prSet/>
      <dgm:spPr/>
      <dgm:t>
        <a:bodyPr/>
        <a:lstStyle/>
        <a:p>
          <a:r>
            <a:rPr lang="en-GB" dirty="0"/>
            <a:t>Support high performance athletes to achieve success in international sport</a:t>
          </a:r>
          <a:endParaRPr lang="en-ZA" dirty="0"/>
        </a:p>
      </dgm:t>
    </dgm:pt>
    <dgm:pt modelId="{C6D56D52-27CC-4401-BF3F-B78ADC512278}" type="parTrans" cxnId="{09603714-666E-4010-B86A-0F5303B87379}">
      <dgm:prSet/>
      <dgm:spPr/>
      <dgm:t>
        <a:bodyPr/>
        <a:lstStyle/>
        <a:p>
          <a:endParaRPr lang="en-ZA"/>
        </a:p>
      </dgm:t>
    </dgm:pt>
    <dgm:pt modelId="{2C1FDFE2-15D3-465F-8489-C1D32E35A05B}" type="sibTrans" cxnId="{09603714-666E-4010-B86A-0F5303B87379}">
      <dgm:prSet/>
      <dgm:spPr/>
      <dgm:t>
        <a:bodyPr/>
        <a:lstStyle/>
        <a:p>
          <a:endParaRPr lang="en-ZA"/>
        </a:p>
      </dgm:t>
    </dgm:pt>
    <dgm:pt modelId="{085CEAAE-C590-4887-813E-E92E63050B81}" type="pres">
      <dgm:prSet presAssocID="{95EA201C-D98D-4839-8FCF-297AFEDD553D}" presName="diagram" presStyleCnt="0">
        <dgm:presLayoutVars>
          <dgm:dir/>
          <dgm:resizeHandles val="exact"/>
        </dgm:presLayoutVars>
      </dgm:prSet>
      <dgm:spPr/>
      <dgm:t>
        <a:bodyPr/>
        <a:lstStyle/>
        <a:p>
          <a:endParaRPr lang="en-ZA"/>
        </a:p>
      </dgm:t>
    </dgm:pt>
    <dgm:pt modelId="{DF99EE95-928D-440C-9804-DDC7F4CD9167}" type="pres">
      <dgm:prSet presAssocID="{246E415C-6DE0-4440-A9DE-46EF0C026371}" presName="node" presStyleLbl="node1" presStyleIdx="0" presStyleCnt="4">
        <dgm:presLayoutVars>
          <dgm:bulletEnabled val="1"/>
        </dgm:presLayoutVars>
      </dgm:prSet>
      <dgm:spPr/>
      <dgm:t>
        <a:bodyPr/>
        <a:lstStyle/>
        <a:p>
          <a:endParaRPr lang="en-ZA"/>
        </a:p>
      </dgm:t>
    </dgm:pt>
    <dgm:pt modelId="{4A5F83D7-1767-4A33-B29D-AD2C13791D49}" type="pres">
      <dgm:prSet presAssocID="{9CAE3C74-2DF9-4393-861C-45845858AF35}" presName="sibTrans" presStyleCnt="0"/>
      <dgm:spPr/>
    </dgm:pt>
    <dgm:pt modelId="{C4C86649-8484-4A05-B284-1CB6E7085416}" type="pres">
      <dgm:prSet presAssocID="{F911D9C0-0646-405D-9BD1-E01013FE2C7C}" presName="node" presStyleLbl="node1" presStyleIdx="1" presStyleCnt="4">
        <dgm:presLayoutVars>
          <dgm:bulletEnabled val="1"/>
        </dgm:presLayoutVars>
      </dgm:prSet>
      <dgm:spPr/>
      <dgm:t>
        <a:bodyPr/>
        <a:lstStyle/>
        <a:p>
          <a:endParaRPr lang="en-ZA"/>
        </a:p>
      </dgm:t>
    </dgm:pt>
    <dgm:pt modelId="{F1B9F96F-43D1-467B-8D64-89492B876146}" type="pres">
      <dgm:prSet presAssocID="{A4C2EBDE-67F9-4E32-B22B-CBD4C002B35E}" presName="sibTrans" presStyleCnt="0"/>
      <dgm:spPr/>
    </dgm:pt>
    <dgm:pt modelId="{6EAA9A8A-DCE8-4890-AEBF-073C99A7B79C}" type="pres">
      <dgm:prSet presAssocID="{C66CBEC7-FEA0-4131-97AD-7C72FFC2D75A}" presName="node" presStyleLbl="node1" presStyleIdx="2" presStyleCnt="4">
        <dgm:presLayoutVars>
          <dgm:bulletEnabled val="1"/>
        </dgm:presLayoutVars>
      </dgm:prSet>
      <dgm:spPr/>
      <dgm:t>
        <a:bodyPr/>
        <a:lstStyle/>
        <a:p>
          <a:endParaRPr lang="en-ZA"/>
        </a:p>
      </dgm:t>
    </dgm:pt>
    <dgm:pt modelId="{0DED21A3-982B-45D2-9D77-66344F9A9807}" type="pres">
      <dgm:prSet presAssocID="{5D9B54B7-1834-485B-975A-8F828A5A9CAC}" presName="sibTrans" presStyleCnt="0"/>
      <dgm:spPr/>
    </dgm:pt>
    <dgm:pt modelId="{7145DAD1-5E46-4E98-8A25-61FD19D9D715}" type="pres">
      <dgm:prSet presAssocID="{495FB779-7ABD-4B4E-AFC3-8E9C4C7C7D3D}" presName="node" presStyleLbl="node1" presStyleIdx="3" presStyleCnt="4">
        <dgm:presLayoutVars>
          <dgm:bulletEnabled val="1"/>
        </dgm:presLayoutVars>
      </dgm:prSet>
      <dgm:spPr/>
      <dgm:t>
        <a:bodyPr/>
        <a:lstStyle/>
        <a:p>
          <a:endParaRPr lang="en-ZA"/>
        </a:p>
      </dgm:t>
    </dgm:pt>
  </dgm:ptLst>
  <dgm:cxnLst>
    <dgm:cxn modelId="{7A06DE24-1ACB-4F2F-A865-B2818B652EC5}" srcId="{95EA201C-D98D-4839-8FCF-297AFEDD553D}" destId="{F911D9C0-0646-405D-9BD1-E01013FE2C7C}" srcOrd="1" destOrd="0" parTransId="{916D540A-7476-4690-BA67-6DBAC1125538}" sibTransId="{A4C2EBDE-67F9-4E32-B22B-CBD4C002B35E}"/>
    <dgm:cxn modelId="{D95E913E-9068-41F3-A351-C0D14B3E2B19}" srcId="{95EA201C-D98D-4839-8FCF-297AFEDD553D}" destId="{C66CBEC7-FEA0-4131-97AD-7C72FFC2D75A}" srcOrd="2" destOrd="0" parTransId="{A14CE861-B14A-4E58-8231-0F2ECE99A3A1}" sibTransId="{5D9B54B7-1834-485B-975A-8F828A5A9CAC}"/>
    <dgm:cxn modelId="{09603714-666E-4010-B86A-0F5303B87379}" srcId="{95EA201C-D98D-4839-8FCF-297AFEDD553D}" destId="{495FB779-7ABD-4B4E-AFC3-8E9C4C7C7D3D}" srcOrd="3" destOrd="0" parTransId="{C6D56D52-27CC-4401-BF3F-B78ADC512278}" sibTransId="{2C1FDFE2-15D3-465F-8489-C1D32E35A05B}"/>
    <dgm:cxn modelId="{7D23B89C-D5B8-46A6-96CF-F5526E1FC31C}" type="presOf" srcId="{495FB779-7ABD-4B4E-AFC3-8E9C4C7C7D3D}" destId="{7145DAD1-5E46-4E98-8A25-61FD19D9D715}" srcOrd="0" destOrd="0" presId="urn:microsoft.com/office/officeart/2005/8/layout/default#3"/>
    <dgm:cxn modelId="{FB6DCC07-0C3C-4A8F-9A7D-846C1649403D}" srcId="{95EA201C-D98D-4839-8FCF-297AFEDD553D}" destId="{246E415C-6DE0-4440-A9DE-46EF0C026371}" srcOrd="0" destOrd="0" parTransId="{12271DCF-9661-4939-BE8D-8F81BA7C8B48}" sibTransId="{9CAE3C74-2DF9-4393-861C-45845858AF35}"/>
    <dgm:cxn modelId="{223478D9-0476-418B-8D86-56636D41A9F7}" type="presOf" srcId="{C66CBEC7-FEA0-4131-97AD-7C72FFC2D75A}" destId="{6EAA9A8A-DCE8-4890-AEBF-073C99A7B79C}" srcOrd="0" destOrd="0" presId="urn:microsoft.com/office/officeart/2005/8/layout/default#3"/>
    <dgm:cxn modelId="{66BACD31-6E21-42C7-9E75-7057AA84A543}" type="presOf" srcId="{246E415C-6DE0-4440-A9DE-46EF0C026371}" destId="{DF99EE95-928D-440C-9804-DDC7F4CD9167}" srcOrd="0" destOrd="0" presId="urn:microsoft.com/office/officeart/2005/8/layout/default#3"/>
    <dgm:cxn modelId="{06B26D3D-8EC4-4637-9AB9-0FFD640E0D65}" type="presOf" srcId="{F911D9C0-0646-405D-9BD1-E01013FE2C7C}" destId="{C4C86649-8484-4A05-B284-1CB6E7085416}" srcOrd="0" destOrd="0" presId="urn:microsoft.com/office/officeart/2005/8/layout/default#3"/>
    <dgm:cxn modelId="{10AA8886-3F02-48A6-A9E9-F5A83ECF169A}" type="presOf" srcId="{95EA201C-D98D-4839-8FCF-297AFEDD553D}" destId="{085CEAAE-C590-4887-813E-E92E63050B81}" srcOrd="0" destOrd="0" presId="urn:microsoft.com/office/officeart/2005/8/layout/default#3"/>
    <dgm:cxn modelId="{1ABE2E9A-3E20-4848-AC70-ADE2398ADD96}" type="presParOf" srcId="{085CEAAE-C590-4887-813E-E92E63050B81}" destId="{DF99EE95-928D-440C-9804-DDC7F4CD9167}" srcOrd="0" destOrd="0" presId="urn:microsoft.com/office/officeart/2005/8/layout/default#3"/>
    <dgm:cxn modelId="{CF62F06B-3B99-4381-BBC3-8C898D8CEAFB}" type="presParOf" srcId="{085CEAAE-C590-4887-813E-E92E63050B81}" destId="{4A5F83D7-1767-4A33-B29D-AD2C13791D49}" srcOrd="1" destOrd="0" presId="urn:microsoft.com/office/officeart/2005/8/layout/default#3"/>
    <dgm:cxn modelId="{0816E50D-8E4B-4AA5-A4C5-3679F269E364}" type="presParOf" srcId="{085CEAAE-C590-4887-813E-E92E63050B81}" destId="{C4C86649-8484-4A05-B284-1CB6E7085416}" srcOrd="2" destOrd="0" presId="urn:microsoft.com/office/officeart/2005/8/layout/default#3"/>
    <dgm:cxn modelId="{B3199A0D-8C7C-4686-90CF-756AF1B31234}" type="presParOf" srcId="{085CEAAE-C590-4887-813E-E92E63050B81}" destId="{F1B9F96F-43D1-467B-8D64-89492B876146}" srcOrd="3" destOrd="0" presId="urn:microsoft.com/office/officeart/2005/8/layout/default#3"/>
    <dgm:cxn modelId="{5B97D0C1-C3E4-48EE-8F06-7D9284604DC1}" type="presParOf" srcId="{085CEAAE-C590-4887-813E-E92E63050B81}" destId="{6EAA9A8A-DCE8-4890-AEBF-073C99A7B79C}" srcOrd="4" destOrd="0" presId="urn:microsoft.com/office/officeart/2005/8/layout/default#3"/>
    <dgm:cxn modelId="{5FD7F152-D38D-4C28-9C2D-08F9FD52BFBA}" type="presParOf" srcId="{085CEAAE-C590-4887-813E-E92E63050B81}" destId="{0DED21A3-982B-45D2-9D77-66344F9A9807}" srcOrd="5" destOrd="0" presId="urn:microsoft.com/office/officeart/2005/8/layout/default#3"/>
    <dgm:cxn modelId="{96364BEB-5208-42CD-8D26-8F35313595CB}" type="presParOf" srcId="{085CEAAE-C590-4887-813E-E92E63050B81}" destId="{7145DAD1-5E46-4E98-8A25-61FD19D9D715}" srcOrd="6" destOrd="0" presId="urn:microsoft.com/office/officeart/2005/8/layout/defaul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7621F5-E28C-4E21-8241-95C424BE2C39}"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ZA"/>
        </a:p>
      </dgm:t>
    </dgm:pt>
    <dgm:pt modelId="{9B0260A4-B8F6-43FB-A9D7-0C23DAB3A6BE}">
      <dgm:prSet custT="1"/>
      <dgm:spPr/>
      <dgm:t>
        <a:bodyPr/>
        <a:lstStyle/>
        <a:p>
          <a:pPr rtl="0"/>
          <a:r>
            <a:rPr lang="en-GB" sz="1400" dirty="0"/>
            <a:t>Promote participation in sport and recreation</a:t>
          </a:r>
          <a:endParaRPr lang="en-ZA" sz="1400" dirty="0"/>
        </a:p>
      </dgm:t>
    </dgm:pt>
    <dgm:pt modelId="{8A051F29-75CE-44B5-873B-4D64AAD8E9AF}" type="parTrans" cxnId="{CB55969F-0A6B-41E7-8E3B-FB9C49BBB2D1}">
      <dgm:prSet/>
      <dgm:spPr/>
      <dgm:t>
        <a:bodyPr/>
        <a:lstStyle/>
        <a:p>
          <a:endParaRPr lang="en-ZA" sz="2400"/>
        </a:p>
      </dgm:t>
    </dgm:pt>
    <dgm:pt modelId="{153F992F-3B9C-4132-9FFA-A8533B7534D8}" type="sibTrans" cxnId="{CB55969F-0A6B-41E7-8E3B-FB9C49BBB2D1}">
      <dgm:prSet/>
      <dgm:spPr/>
      <dgm:t>
        <a:bodyPr/>
        <a:lstStyle/>
        <a:p>
          <a:endParaRPr lang="en-ZA" sz="2400"/>
        </a:p>
      </dgm:t>
    </dgm:pt>
    <dgm:pt modelId="{B771D4DA-BDF2-4045-B650-CAE572D20AFB}">
      <dgm:prSet custT="1"/>
      <dgm:spPr/>
      <dgm:t>
        <a:bodyPr/>
        <a:lstStyle/>
        <a:p>
          <a:pPr rtl="0"/>
          <a:r>
            <a:rPr lang="en-GB" sz="1400" dirty="0"/>
            <a:t>Number of people actively participating in organized sport and active recreation events.</a:t>
          </a:r>
          <a:endParaRPr lang="en-ZA" sz="1400" dirty="0"/>
        </a:p>
      </dgm:t>
    </dgm:pt>
    <dgm:pt modelId="{3FE2BFFC-ECF0-4AD9-A691-871440E7A521}" type="parTrans" cxnId="{7D3E9216-213A-418C-BA94-F29E463A646B}">
      <dgm:prSet/>
      <dgm:spPr/>
      <dgm:t>
        <a:bodyPr/>
        <a:lstStyle/>
        <a:p>
          <a:endParaRPr lang="en-ZA" sz="2400"/>
        </a:p>
      </dgm:t>
    </dgm:pt>
    <dgm:pt modelId="{1A263B7B-3BE2-4738-BFD9-4D1AECD13C60}" type="sibTrans" cxnId="{7D3E9216-213A-418C-BA94-F29E463A646B}">
      <dgm:prSet/>
      <dgm:spPr/>
      <dgm:t>
        <a:bodyPr/>
        <a:lstStyle/>
        <a:p>
          <a:endParaRPr lang="en-ZA" sz="2400"/>
        </a:p>
      </dgm:t>
    </dgm:pt>
    <dgm:pt modelId="{E6611938-87E8-4766-B835-87F37DA64CB3}">
      <dgm:prSet custT="1"/>
      <dgm:spPr/>
      <dgm:t>
        <a:bodyPr/>
        <a:lstStyle/>
        <a:p>
          <a:pPr rtl="0"/>
          <a:r>
            <a:rPr lang="en-GB" sz="1400" dirty="0"/>
            <a:t>Number of people actively participating in sport and recreation promotion campaigns and events per year.</a:t>
          </a:r>
          <a:endParaRPr lang="en-ZA" sz="1400" dirty="0"/>
        </a:p>
      </dgm:t>
    </dgm:pt>
    <dgm:pt modelId="{8BD617A4-A58E-4B3A-B135-693947A06B2E}" type="parTrans" cxnId="{DCD84164-9B77-4935-AA3E-16EFA4C4CCB2}">
      <dgm:prSet/>
      <dgm:spPr/>
      <dgm:t>
        <a:bodyPr/>
        <a:lstStyle/>
        <a:p>
          <a:endParaRPr lang="en-ZA" sz="2400"/>
        </a:p>
      </dgm:t>
    </dgm:pt>
    <dgm:pt modelId="{E0209913-5348-4F69-B887-FCA8E6BAFABA}" type="sibTrans" cxnId="{DCD84164-9B77-4935-AA3E-16EFA4C4CCB2}">
      <dgm:prSet/>
      <dgm:spPr/>
      <dgm:t>
        <a:bodyPr/>
        <a:lstStyle/>
        <a:p>
          <a:endParaRPr lang="en-ZA" sz="2400"/>
        </a:p>
      </dgm:t>
    </dgm:pt>
    <dgm:pt modelId="{66551DFD-9CD6-4155-9551-EBF3A214AB27}">
      <dgm:prSet custT="1"/>
      <dgm:spPr/>
      <dgm:t>
        <a:bodyPr/>
        <a:lstStyle/>
        <a:p>
          <a:pPr rtl="0"/>
          <a:r>
            <a:rPr lang="en-GB" sz="1400" dirty="0"/>
            <a:t>Number of sport and recreation promotional campaigns and events implemented per year.</a:t>
          </a:r>
          <a:endParaRPr lang="en-ZA" sz="1400" dirty="0"/>
        </a:p>
      </dgm:t>
    </dgm:pt>
    <dgm:pt modelId="{4F674093-95EF-4749-B158-139276DDC646}" type="parTrans" cxnId="{A60BD544-B51D-4010-B526-B078E958CF45}">
      <dgm:prSet/>
      <dgm:spPr/>
      <dgm:t>
        <a:bodyPr/>
        <a:lstStyle/>
        <a:p>
          <a:endParaRPr lang="en-ZA" sz="2400"/>
        </a:p>
      </dgm:t>
    </dgm:pt>
    <dgm:pt modelId="{EBB595DF-5CD5-43A9-BA85-3F61200D8A18}" type="sibTrans" cxnId="{A60BD544-B51D-4010-B526-B078E958CF45}">
      <dgm:prSet/>
      <dgm:spPr/>
      <dgm:t>
        <a:bodyPr/>
        <a:lstStyle/>
        <a:p>
          <a:endParaRPr lang="en-ZA" sz="2400"/>
        </a:p>
      </dgm:t>
    </dgm:pt>
    <dgm:pt modelId="{AB4810EF-7AE4-40C1-A09A-333653E71DE5}">
      <dgm:prSet custT="1"/>
      <dgm:spPr/>
      <dgm:t>
        <a:bodyPr/>
        <a:lstStyle/>
        <a:p>
          <a:pPr rtl="0"/>
          <a:r>
            <a:rPr lang="en-GB" sz="1400" dirty="0"/>
            <a:t>Number of schools, hubs and clubs provided with equipment and/or attire as per the established norms and standards per year.</a:t>
          </a:r>
          <a:endParaRPr lang="en-ZA" sz="1400" dirty="0"/>
        </a:p>
      </dgm:t>
    </dgm:pt>
    <dgm:pt modelId="{925E8F22-2C7C-4E76-BBED-BBE172DE8BD8}" type="parTrans" cxnId="{7660552A-A123-4E72-A282-ACC0F9DC981C}">
      <dgm:prSet/>
      <dgm:spPr/>
      <dgm:t>
        <a:bodyPr/>
        <a:lstStyle/>
        <a:p>
          <a:endParaRPr lang="en-ZA" sz="2400"/>
        </a:p>
      </dgm:t>
    </dgm:pt>
    <dgm:pt modelId="{FFD401D3-E65D-4FDF-8B70-5A464959BFD8}" type="sibTrans" cxnId="{7660552A-A123-4E72-A282-ACC0F9DC981C}">
      <dgm:prSet/>
      <dgm:spPr/>
      <dgm:t>
        <a:bodyPr/>
        <a:lstStyle/>
        <a:p>
          <a:endParaRPr lang="en-ZA" sz="2400"/>
        </a:p>
      </dgm:t>
    </dgm:pt>
    <dgm:pt modelId="{CFA9FBF3-5EA6-4978-8066-BC35C6B2A248}">
      <dgm:prSet custT="1"/>
      <dgm:spPr/>
      <dgm:t>
        <a:bodyPr/>
        <a:lstStyle/>
        <a:p>
          <a:pPr rtl="0"/>
          <a:r>
            <a:rPr lang="en-GB" sz="1400" dirty="0"/>
            <a:t>Advocate transformation in sport and recreation</a:t>
          </a:r>
          <a:endParaRPr lang="en-ZA" sz="1400" dirty="0"/>
        </a:p>
      </dgm:t>
    </dgm:pt>
    <dgm:pt modelId="{EBD9C322-5FD6-4D69-A3D9-9D9FB876BF54}" type="parTrans" cxnId="{3E8F2DC3-46ED-492A-8936-CEDAD481EC09}">
      <dgm:prSet/>
      <dgm:spPr/>
      <dgm:t>
        <a:bodyPr/>
        <a:lstStyle/>
        <a:p>
          <a:endParaRPr lang="en-ZA" sz="2400"/>
        </a:p>
      </dgm:t>
    </dgm:pt>
    <dgm:pt modelId="{81DD082E-2AE1-4894-8768-19CF06E1A499}" type="sibTrans" cxnId="{3E8F2DC3-46ED-492A-8936-CEDAD481EC09}">
      <dgm:prSet/>
      <dgm:spPr/>
      <dgm:t>
        <a:bodyPr/>
        <a:lstStyle/>
        <a:p>
          <a:endParaRPr lang="en-ZA" sz="2400"/>
        </a:p>
      </dgm:t>
    </dgm:pt>
    <dgm:pt modelId="{F94E6E17-4F31-4F14-A555-8136898EA523}">
      <dgm:prSet custT="1"/>
      <dgm:spPr/>
      <dgm:t>
        <a:bodyPr/>
        <a:lstStyle/>
        <a:p>
          <a:pPr rtl="0"/>
          <a:r>
            <a:rPr lang="en-GB" sz="1400" dirty="0"/>
            <a:t>Number of sport and recreation bodies receiving financial and non-financial support in an effort to assist them in meeting their transformation targets.</a:t>
          </a:r>
          <a:endParaRPr lang="en-ZA" sz="1400" dirty="0"/>
        </a:p>
      </dgm:t>
    </dgm:pt>
    <dgm:pt modelId="{53774F5E-129A-404C-AD19-3623C9DEED1E}" type="parTrans" cxnId="{2245A838-45FD-42B7-BCA1-D63C00C51116}">
      <dgm:prSet/>
      <dgm:spPr/>
      <dgm:t>
        <a:bodyPr/>
        <a:lstStyle/>
        <a:p>
          <a:endParaRPr lang="en-ZA" sz="2400"/>
        </a:p>
      </dgm:t>
    </dgm:pt>
    <dgm:pt modelId="{3A970295-C399-43C8-AC20-B575F8FC8DD1}" type="sibTrans" cxnId="{2245A838-45FD-42B7-BCA1-D63C00C51116}">
      <dgm:prSet/>
      <dgm:spPr/>
      <dgm:t>
        <a:bodyPr/>
        <a:lstStyle/>
        <a:p>
          <a:endParaRPr lang="en-ZA" sz="2400"/>
        </a:p>
      </dgm:t>
    </dgm:pt>
    <dgm:pt modelId="{98B7BC65-8B95-42B5-AA2C-5429F21342CE}">
      <dgm:prSet custT="1"/>
      <dgm:spPr/>
      <dgm:t>
        <a:bodyPr/>
        <a:lstStyle/>
        <a:p>
          <a:pPr rtl="0"/>
          <a:r>
            <a:rPr lang="en-GB" sz="1400" dirty="0"/>
            <a:t>Develop talented athletes by providing them with opportunities to excel</a:t>
          </a:r>
          <a:endParaRPr lang="en-ZA" sz="1400" dirty="0"/>
        </a:p>
      </dgm:t>
    </dgm:pt>
    <dgm:pt modelId="{AFDDCC16-975E-4871-AD3C-70959D06452B}" type="parTrans" cxnId="{8194707B-A76F-4299-BDA3-1851557C8DB4}">
      <dgm:prSet/>
      <dgm:spPr/>
      <dgm:t>
        <a:bodyPr/>
        <a:lstStyle/>
        <a:p>
          <a:endParaRPr lang="en-ZA" sz="2400"/>
        </a:p>
      </dgm:t>
    </dgm:pt>
    <dgm:pt modelId="{F3380284-D5AC-4F87-8EB9-9CC962D776EA}" type="sibTrans" cxnId="{8194707B-A76F-4299-BDA3-1851557C8DB4}">
      <dgm:prSet/>
      <dgm:spPr/>
      <dgm:t>
        <a:bodyPr/>
        <a:lstStyle/>
        <a:p>
          <a:endParaRPr lang="en-ZA" sz="2400"/>
        </a:p>
      </dgm:t>
    </dgm:pt>
    <dgm:pt modelId="{E09D1305-02F7-42B0-8183-5C5AB64664E9}">
      <dgm:prSet custT="1"/>
      <dgm:spPr/>
      <dgm:t>
        <a:bodyPr/>
        <a:lstStyle/>
        <a:p>
          <a:pPr rtl="0"/>
          <a:r>
            <a:rPr lang="en-GB" sz="1400" dirty="0"/>
            <a:t>Number of athletes supported by the sports academies.</a:t>
          </a:r>
          <a:endParaRPr lang="en-ZA" sz="1400" dirty="0"/>
        </a:p>
      </dgm:t>
    </dgm:pt>
    <dgm:pt modelId="{7AE50967-10D4-488C-97D7-4C7D41158212}" type="parTrans" cxnId="{846B2339-2DAA-4F8A-8BC1-31BB54CE64E8}">
      <dgm:prSet/>
      <dgm:spPr/>
      <dgm:t>
        <a:bodyPr/>
        <a:lstStyle/>
        <a:p>
          <a:endParaRPr lang="en-ZA" sz="2400"/>
        </a:p>
      </dgm:t>
    </dgm:pt>
    <dgm:pt modelId="{58C40A0B-5B56-43D6-B84C-466CDB4BAB7E}" type="sibTrans" cxnId="{846B2339-2DAA-4F8A-8BC1-31BB54CE64E8}">
      <dgm:prSet/>
      <dgm:spPr/>
      <dgm:t>
        <a:bodyPr/>
        <a:lstStyle/>
        <a:p>
          <a:endParaRPr lang="en-ZA" sz="2400"/>
        </a:p>
      </dgm:t>
    </dgm:pt>
    <dgm:pt modelId="{D8BFE221-8017-4FE8-BCD7-2C2625902301}">
      <dgm:prSet custT="1"/>
      <dgm:spPr/>
      <dgm:t>
        <a:bodyPr/>
        <a:lstStyle/>
        <a:p>
          <a:pPr rtl="0"/>
          <a:r>
            <a:rPr lang="en-GB" sz="1400" dirty="0"/>
            <a:t>Number of participants in national school sport championships per year.</a:t>
          </a:r>
          <a:endParaRPr lang="en-ZA" sz="1400" dirty="0"/>
        </a:p>
      </dgm:t>
    </dgm:pt>
    <dgm:pt modelId="{883CA4BC-A85B-40FF-A0BD-436A67720730}" type="parTrans" cxnId="{8AEF05CC-CA3A-47D5-9E85-6BD60C541160}">
      <dgm:prSet/>
      <dgm:spPr/>
      <dgm:t>
        <a:bodyPr/>
        <a:lstStyle/>
        <a:p>
          <a:endParaRPr lang="en-ZA" sz="2400"/>
        </a:p>
      </dgm:t>
    </dgm:pt>
    <dgm:pt modelId="{DD8DF4A5-6835-42BC-9611-81C42FFEB68C}" type="sibTrans" cxnId="{8AEF05CC-CA3A-47D5-9E85-6BD60C541160}">
      <dgm:prSet/>
      <dgm:spPr/>
      <dgm:t>
        <a:bodyPr/>
        <a:lstStyle/>
        <a:p>
          <a:endParaRPr lang="en-ZA" sz="2400"/>
        </a:p>
      </dgm:t>
    </dgm:pt>
    <dgm:pt modelId="{EEF732A6-AF81-4073-A462-3ECF4450BABC}">
      <dgm:prSet custT="1"/>
      <dgm:spPr/>
      <dgm:t>
        <a:bodyPr/>
        <a:lstStyle/>
        <a:p>
          <a:pPr rtl="0"/>
          <a:r>
            <a:rPr lang="en-GB" sz="1400" dirty="0"/>
            <a:t>Support high performance athletes </a:t>
          </a:r>
          <a:r>
            <a:rPr lang="en-GB" sz="1200" dirty="0"/>
            <a:t>to</a:t>
          </a:r>
          <a:r>
            <a:rPr lang="en-GB" sz="1400" dirty="0"/>
            <a:t> achieve success in international sport</a:t>
          </a:r>
          <a:endParaRPr lang="en-ZA" sz="1400" dirty="0"/>
        </a:p>
      </dgm:t>
    </dgm:pt>
    <dgm:pt modelId="{E9E0C401-6187-4FA3-9DD3-78D6AE6174D7}" type="parTrans" cxnId="{60B2FD25-4F83-4F93-A87F-D2EA69C784E5}">
      <dgm:prSet/>
      <dgm:spPr/>
      <dgm:t>
        <a:bodyPr/>
        <a:lstStyle/>
        <a:p>
          <a:endParaRPr lang="en-ZA" sz="2400"/>
        </a:p>
      </dgm:t>
    </dgm:pt>
    <dgm:pt modelId="{1AFFE57B-BC7E-4E0D-9155-83107DEB309C}" type="sibTrans" cxnId="{60B2FD25-4F83-4F93-A87F-D2EA69C784E5}">
      <dgm:prSet/>
      <dgm:spPr/>
      <dgm:t>
        <a:bodyPr/>
        <a:lstStyle/>
        <a:p>
          <a:endParaRPr lang="en-ZA" sz="2400"/>
        </a:p>
      </dgm:t>
    </dgm:pt>
    <dgm:pt modelId="{EAD2AB2D-A793-4130-9733-FF55066E1CCD}">
      <dgm:prSet custT="1"/>
      <dgm:spPr/>
      <dgm:t>
        <a:bodyPr/>
        <a:lstStyle/>
        <a:p>
          <a:pPr rtl="0"/>
          <a:r>
            <a:rPr lang="en-GB" sz="1400" dirty="0"/>
            <a:t>Number of athletes supported through the scientific support programme.</a:t>
          </a:r>
          <a:endParaRPr lang="en-ZA" sz="1400" dirty="0"/>
        </a:p>
      </dgm:t>
    </dgm:pt>
    <dgm:pt modelId="{4C025C51-0E4C-409D-B1B3-E31760DDCE5A}" type="parTrans" cxnId="{9C1F0F8D-8D7C-4A39-A416-E03A695B30FC}">
      <dgm:prSet/>
      <dgm:spPr/>
      <dgm:t>
        <a:bodyPr/>
        <a:lstStyle/>
        <a:p>
          <a:endParaRPr lang="en-ZA" sz="2400"/>
        </a:p>
      </dgm:t>
    </dgm:pt>
    <dgm:pt modelId="{FBD1AF58-0E53-4EDB-8B98-2750847B2E45}" type="sibTrans" cxnId="{9C1F0F8D-8D7C-4A39-A416-E03A695B30FC}">
      <dgm:prSet/>
      <dgm:spPr/>
      <dgm:t>
        <a:bodyPr/>
        <a:lstStyle/>
        <a:p>
          <a:endParaRPr lang="en-ZA" sz="2400"/>
        </a:p>
      </dgm:t>
    </dgm:pt>
    <dgm:pt modelId="{130EF108-0151-45CE-9430-DB564DA567C5}" type="pres">
      <dgm:prSet presAssocID="{947621F5-E28C-4E21-8241-95C424BE2C39}" presName="Name0" presStyleCnt="0">
        <dgm:presLayoutVars>
          <dgm:dir/>
          <dgm:animLvl val="lvl"/>
          <dgm:resizeHandles val="exact"/>
        </dgm:presLayoutVars>
      </dgm:prSet>
      <dgm:spPr/>
      <dgm:t>
        <a:bodyPr/>
        <a:lstStyle/>
        <a:p>
          <a:endParaRPr lang="en-ZA"/>
        </a:p>
      </dgm:t>
    </dgm:pt>
    <dgm:pt modelId="{383B8288-0909-4A0F-BADA-3F80FEDB463B}" type="pres">
      <dgm:prSet presAssocID="{9B0260A4-B8F6-43FB-A9D7-0C23DAB3A6BE}" presName="composite" presStyleCnt="0"/>
      <dgm:spPr/>
    </dgm:pt>
    <dgm:pt modelId="{153DAE91-125E-47FD-B7C7-CCEA953AE72D}" type="pres">
      <dgm:prSet presAssocID="{9B0260A4-B8F6-43FB-A9D7-0C23DAB3A6BE}" presName="parTx" presStyleLbl="alignNode1" presStyleIdx="0" presStyleCnt="4">
        <dgm:presLayoutVars>
          <dgm:chMax val="0"/>
          <dgm:chPref val="0"/>
          <dgm:bulletEnabled val="1"/>
        </dgm:presLayoutVars>
      </dgm:prSet>
      <dgm:spPr/>
      <dgm:t>
        <a:bodyPr/>
        <a:lstStyle/>
        <a:p>
          <a:endParaRPr lang="en-ZA"/>
        </a:p>
      </dgm:t>
    </dgm:pt>
    <dgm:pt modelId="{1FA06ABF-D8A2-4CD8-8FFE-ABBF3E05A26C}" type="pres">
      <dgm:prSet presAssocID="{9B0260A4-B8F6-43FB-A9D7-0C23DAB3A6BE}" presName="desTx" presStyleLbl="alignAccFollowNode1" presStyleIdx="0" presStyleCnt="4">
        <dgm:presLayoutVars>
          <dgm:bulletEnabled val="1"/>
        </dgm:presLayoutVars>
      </dgm:prSet>
      <dgm:spPr/>
      <dgm:t>
        <a:bodyPr/>
        <a:lstStyle/>
        <a:p>
          <a:endParaRPr lang="en-ZA"/>
        </a:p>
      </dgm:t>
    </dgm:pt>
    <dgm:pt modelId="{D51D57E7-F1B3-4E86-93D1-0411E02D43D5}" type="pres">
      <dgm:prSet presAssocID="{153F992F-3B9C-4132-9FFA-A8533B7534D8}" presName="space" presStyleCnt="0"/>
      <dgm:spPr/>
    </dgm:pt>
    <dgm:pt modelId="{FA58C87D-81A4-4136-9234-5B12C0E7AF2D}" type="pres">
      <dgm:prSet presAssocID="{CFA9FBF3-5EA6-4978-8066-BC35C6B2A248}" presName="composite" presStyleCnt="0"/>
      <dgm:spPr/>
    </dgm:pt>
    <dgm:pt modelId="{B2ADD7B6-0FF3-4088-89F8-E69BDC44B9D7}" type="pres">
      <dgm:prSet presAssocID="{CFA9FBF3-5EA6-4978-8066-BC35C6B2A248}" presName="parTx" presStyleLbl="alignNode1" presStyleIdx="1" presStyleCnt="4">
        <dgm:presLayoutVars>
          <dgm:chMax val="0"/>
          <dgm:chPref val="0"/>
          <dgm:bulletEnabled val="1"/>
        </dgm:presLayoutVars>
      </dgm:prSet>
      <dgm:spPr/>
      <dgm:t>
        <a:bodyPr/>
        <a:lstStyle/>
        <a:p>
          <a:endParaRPr lang="en-ZA"/>
        </a:p>
      </dgm:t>
    </dgm:pt>
    <dgm:pt modelId="{FDB99739-DD36-4163-B558-418A1BC3CCA6}" type="pres">
      <dgm:prSet presAssocID="{CFA9FBF3-5EA6-4978-8066-BC35C6B2A248}" presName="desTx" presStyleLbl="alignAccFollowNode1" presStyleIdx="1" presStyleCnt="4">
        <dgm:presLayoutVars>
          <dgm:bulletEnabled val="1"/>
        </dgm:presLayoutVars>
      </dgm:prSet>
      <dgm:spPr/>
      <dgm:t>
        <a:bodyPr/>
        <a:lstStyle/>
        <a:p>
          <a:endParaRPr lang="en-ZA"/>
        </a:p>
      </dgm:t>
    </dgm:pt>
    <dgm:pt modelId="{6FBAE7E5-B114-472E-8853-9EAA74156A01}" type="pres">
      <dgm:prSet presAssocID="{81DD082E-2AE1-4894-8768-19CF06E1A499}" presName="space" presStyleCnt="0"/>
      <dgm:spPr/>
    </dgm:pt>
    <dgm:pt modelId="{6392F46A-E521-4640-9249-D73B69078EAB}" type="pres">
      <dgm:prSet presAssocID="{98B7BC65-8B95-42B5-AA2C-5429F21342CE}" presName="composite" presStyleCnt="0"/>
      <dgm:spPr/>
    </dgm:pt>
    <dgm:pt modelId="{D420EE49-F345-47B4-9E30-CC7029943A91}" type="pres">
      <dgm:prSet presAssocID="{98B7BC65-8B95-42B5-AA2C-5429F21342CE}" presName="parTx" presStyleLbl="alignNode1" presStyleIdx="2" presStyleCnt="4">
        <dgm:presLayoutVars>
          <dgm:chMax val="0"/>
          <dgm:chPref val="0"/>
          <dgm:bulletEnabled val="1"/>
        </dgm:presLayoutVars>
      </dgm:prSet>
      <dgm:spPr/>
      <dgm:t>
        <a:bodyPr/>
        <a:lstStyle/>
        <a:p>
          <a:endParaRPr lang="en-ZA"/>
        </a:p>
      </dgm:t>
    </dgm:pt>
    <dgm:pt modelId="{5F5C8401-1726-4431-A33B-AF017EC39D01}" type="pres">
      <dgm:prSet presAssocID="{98B7BC65-8B95-42B5-AA2C-5429F21342CE}" presName="desTx" presStyleLbl="alignAccFollowNode1" presStyleIdx="2" presStyleCnt="4">
        <dgm:presLayoutVars>
          <dgm:bulletEnabled val="1"/>
        </dgm:presLayoutVars>
      </dgm:prSet>
      <dgm:spPr/>
      <dgm:t>
        <a:bodyPr/>
        <a:lstStyle/>
        <a:p>
          <a:endParaRPr lang="en-ZA"/>
        </a:p>
      </dgm:t>
    </dgm:pt>
    <dgm:pt modelId="{D1264988-66B1-4C88-A53E-0CEF2B3DCCE7}" type="pres">
      <dgm:prSet presAssocID="{F3380284-D5AC-4F87-8EB9-9CC962D776EA}" presName="space" presStyleCnt="0"/>
      <dgm:spPr/>
    </dgm:pt>
    <dgm:pt modelId="{C3F16BF2-0C13-4CF9-A1AA-0411AF9A9C8D}" type="pres">
      <dgm:prSet presAssocID="{EEF732A6-AF81-4073-A462-3ECF4450BABC}" presName="composite" presStyleCnt="0"/>
      <dgm:spPr/>
    </dgm:pt>
    <dgm:pt modelId="{F511D833-CCD2-4215-99E2-F6D65DC099AF}" type="pres">
      <dgm:prSet presAssocID="{EEF732A6-AF81-4073-A462-3ECF4450BABC}" presName="parTx" presStyleLbl="alignNode1" presStyleIdx="3" presStyleCnt="4">
        <dgm:presLayoutVars>
          <dgm:chMax val="0"/>
          <dgm:chPref val="0"/>
          <dgm:bulletEnabled val="1"/>
        </dgm:presLayoutVars>
      </dgm:prSet>
      <dgm:spPr/>
      <dgm:t>
        <a:bodyPr/>
        <a:lstStyle/>
        <a:p>
          <a:endParaRPr lang="en-ZA"/>
        </a:p>
      </dgm:t>
    </dgm:pt>
    <dgm:pt modelId="{902ACF2F-8118-4CA2-B379-08616982EEBE}" type="pres">
      <dgm:prSet presAssocID="{EEF732A6-AF81-4073-A462-3ECF4450BABC}" presName="desTx" presStyleLbl="alignAccFollowNode1" presStyleIdx="3" presStyleCnt="4">
        <dgm:presLayoutVars>
          <dgm:bulletEnabled val="1"/>
        </dgm:presLayoutVars>
      </dgm:prSet>
      <dgm:spPr/>
      <dgm:t>
        <a:bodyPr/>
        <a:lstStyle/>
        <a:p>
          <a:endParaRPr lang="en-ZA"/>
        </a:p>
      </dgm:t>
    </dgm:pt>
  </dgm:ptLst>
  <dgm:cxnLst>
    <dgm:cxn modelId="{53F50A16-460E-4797-AAB8-074CB4CDA800}" type="presOf" srcId="{AB4810EF-7AE4-40C1-A09A-333653E71DE5}" destId="{1FA06ABF-D8A2-4CD8-8FFE-ABBF3E05A26C}" srcOrd="0" destOrd="3" presId="urn:microsoft.com/office/officeart/2005/8/layout/hList1"/>
    <dgm:cxn modelId="{D771CC0E-4CC4-4575-9F8A-4CE2188FC665}" type="presOf" srcId="{E6611938-87E8-4766-B835-87F37DA64CB3}" destId="{1FA06ABF-D8A2-4CD8-8FFE-ABBF3E05A26C}" srcOrd="0" destOrd="1" presId="urn:microsoft.com/office/officeart/2005/8/layout/hList1"/>
    <dgm:cxn modelId="{60B2FD25-4F83-4F93-A87F-D2EA69C784E5}" srcId="{947621F5-E28C-4E21-8241-95C424BE2C39}" destId="{EEF732A6-AF81-4073-A462-3ECF4450BABC}" srcOrd="3" destOrd="0" parTransId="{E9E0C401-6187-4FA3-9DD3-78D6AE6174D7}" sibTransId="{1AFFE57B-BC7E-4E0D-9155-83107DEB309C}"/>
    <dgm:cxn modelId="{9C1F0F8D-8D7C-4A39-A416-E03A695B30FC}" srcId="{EEF732A6-AF81-4073-A462-3ECF4450BABC}" destId="{EAD2AB2D-A793-4130-9733-FF55066E1CCD}" srcOrd="0" destOrd="0" parTransId="{4C025C51-0E4C-409D-B1B3-E31760DDCE5A}" sibTransId="{FBD1AF58-0E53-4EDB-8B98-2750847B2E45}"/>
    <dgm:cxn modelId="{59E753BA-A586-426B-962D-33C8FF63618E}" type="presOf" srcId="{9B0260A4-B8F6-43FB-A9D7-0C23DAB3A6BE}" destId="{153DAE91-125E-47FD-B7C7-CCEA953AE72D}" srcOrd="0" destOrd="0" presId="urn:microsoft.com/office/officeart/2005/8/layout/hList1"/>
    <dgm:cxn modelId="{0389F137-1475-45A5-9549-08A84FC7E4E4}" type="presOf" srcId="{D8BFE221-8017-4FE8-BCD7-2C2625902301}" destId="{5F5C8401-1726-4431-A33B-AF017EC39D01}" srcOrd="0" destOrd="1" presId="urn:microsoft.com/office/officeart/2005/8/layout/hList1"/>
    <dgm:cxn modelId="{CB55969F-0A6B-41E7-8E3B-FB9C49BBB2D1}" srcId="{947621F5-E28C-4E21-8241-95C424BE2C39}" destId="{9B0260A4-B8F6-43FB-A9D7-0C23DAB3A6BE}" srcOrd="0" destOrd="0" parTransId="{8A051F29-75CE-44B5-873B-4D64AAD8E9AF}" sibTransId="{153F992F-3B9C-4132-9FFA-A8533B7534D8}"/>
    <dgm:cxn modelId="{039A2B6C-C082-4815-8C77-455177B9C505}" type="presOf" srcId="{EEF732A6-AF81-4073-A462-3ECF4450BABC}" destId="{F511D833-CCD2-4215-99E2-F6D65DC099AF}" srcOrd="0" destOrd="0" presId="urn:microsoft.com/office/officeart/2005/8/layout/hList1"/>
    <dgm:cxn modelId="{7D3E9216-213A-418C-BA94-F29E463A646B}" srcId="{9B0260A4-B8F6-43FB-A9D7-0C23DAB3A6BE}" destId="{B771D4DA-BDF2-4045-B650-CAE572D20AFB}" srcOrd="0" destOrd="0" parTransId="{3FE2BFFC-ECF0-4AD9-A691-871440E7A521}" sibTransId="{1A263B7B-3BE2-4738-BFD9-4D1AECD13C60}"/>
    <dgm:cxn modelId="{8AEF05CC-CA3A-47D5-9E85-6BD60C541160}" srcId="{98B7BC65-8B95-42B5-AA2C-5429F21342CE}" destId="{D8BFE221-8017-4FE8-BCD7-2C2625902301}" srcOrd="1" destOrd="0" parTransId="{883CA4BC-A85B-40FF-A0BD-436A67720730}" sibTransId="{DD8DF4A5-6835-42BC-9611-81C42FFEB68C}"/>
    <dgm:cxn modelId="{7660552A-A123-4E72-A282-ACC0F9DC981C}" srcId="{9B0260A4-B8F6-43FB-A9D7-0C23DAB3A6BE}" destId="{AB4810EF-7AE4-40C1-A09A-333653E71DE5}" srcOrd="3" destOrd="0" parTransId="{925E8F22-2C7C-4E76-BBED-BBE172DE8BD8}" sibTransId="{FFD401D3-E65D-4FDF-8B70-5A464959BFD8}"/>
    <dgm:cxn modelId="{A60BD544-B51D-4010-B526-B078E958CF45}" srcId="{9B0260A4-B8F6-43FB-A9D7-0C23DAB3A6BE}" destId="{66551DFD-9CD6-4155-9551-EBF3A214AB27}" srcOrd="2" destOrd="0" parTransId="{4F674093-95EF-4749-B158-139276DDC646}" sibTransId="{EBB595DF-5CD5-43A9-BA85-3F61200D8A18}"/>
    <dgm:cxn modelId="{99AEA457-E100-49AD-A21C-20BCF63EECA6}" type="presOf" srcId="{E09D1305-02F7-42B0-8183-5C5AB64664E9}" destId="{5F5C8401-1726-4431-A33B-AF017EC39D01}" srcOrd="0" destOrd="0" presId="urn:microsoft.com/office/officeart/2005/8/layout/hList1"/>
    <dgm:cxn modelId="{846B2339-2DAA-4F8A-8BC1-31BB54CE64E8}" srcId="{98B7BC65-8B95-42B5-AA2C-5429F21342CE}" destId="{E09D1305-02F7-42B0-8183-5C5AB64664E9}" srcOrd="0" destOrd="0" parTransId="{7AE50967-10D4-488C-97D7-4C7D41158212}" sibTransId="{58C40A0B-5B56-43D6-B84C-466CDB4BAB7E}"/>
    <dgm:cxn modelId="{FDA6818A-5EF5-4B6C-ABB3-7033ADFDF84C}" type="presOf" srcId="{947621F5-E28C-4E21-8241-95C424BE2C39}" destId="{130EF108-0151-45CE-9430-DB564DA567C5}" srcOrd="0" destOrd="0" presId="urn:microsoft.com/office/officeart/2005/8/layout/hList1"/>
    <dgm:cxn modelId="{50ADEBD3-7B38-4249-BCD1-4F6F0F590C5A}" type="presOf" srcId="{B771D4DA-BDF2-4045-B650-CAE572D20AFB}" destId="{1FA06ABF-D8A2-4CD8-8FFE-ABBF3E05A26C}" srcOrd="0" destOrd="0" presId="urn:microsoft.com/office/officeart/2005/8/layout/hList1"/>
    <dgm:cxn modelId="{52540EDB-2171-4A62-AC55-CB492729965E}" type="presOf" srcId="{CFA9FBF3-5EA6-4978-8066-BC35C6B2A248}" destId="{B2ADD7B6-0FF3-4088-89F8-E69BDC44B9D7}" srcOrd="0" destOrd="0" presId="urn:microsoft.com/office/officeart/2005/8/layout/hList1"/>
    <dgm:cxn modelId="{F32D910D-F7DA-4B39-A9C9-D2C97512CB94}" type="presOf" srcId="{66551DFD-9CD6-4155-9551-EBF3A214AB27}" destId="{1FA06ABF-D8A2-4CD8-8FFE-ABBF3E05A26C}" srcOrd="0" destOrd="2" presId="urn:microsoft.com/office/officeart/2005/8/layout/hList1"/>
    <dgm:cxn modelId="{DCD84164-9B77-4935-AA3E-16EFA4C4CCB2}" srcId="{9B0260A4-B8F6-43FB-A9D7-0C23DAB3A6BE}" destId="{E6611938-87E8-4766-B835-87F37DA64CB3}" srcOrd="1" destOrd="0" parTransId="{8BD617A4-A58E-4B3A-B135-693947A06B2E}" sibTransId="{E0209913-5348-4F69-B887-FCA8E6BAFABA}"/>
    <dgm:cxn modelId="{739A8ADD-7065-4DD7-B1CD-3FEBEC7EF9B9}" type="presOf" srcId="{F94E6E17-4F31-4F14-A555-8136898EA523}" destId="{FDB99739-DD36-4163-B558-418A1BC3CCA6}" srcOrd="0" destOrd="0" presId="urn:microsoft.com/office/officeart/2005/8/layout/hList1"/>
    <dgm:cxn modelId="{3E8F2DC3-46ED-492A-8936-CEDAD481EC09}" srcId="{947621F5-E28C-4E21-8241-95C424BE2C39}" destId="{CFA9FBF3-5EA6-4978-8066-BC35C6B2A248}" srcOrd="1" destOrd="0" parTransId="{EBD9C322-5FD6-4D69-A3D9-9D9FB876BF54}" sibTransId="{81DD082E-2AE1-4894-8768-19CF06E1A499}"/>
    <dgm:cxn modelId="{EDCDD4D3-FC24-4A9A-B109-EBAE2E49F30F}" type="presOf" srcId="{EAD2AB2D-A793-4130-9733-FF55066E1CCD}" destId="{902ACF2F-8118-4CA2-B379-08616982EEBE}" srcOrd="0" destOrd="0" presId="urn:microsoft.com/office/officeart/2005/8/layout/hList1"/>
    <dgm:cxn modelId="{2245A838-45FD-42B7-BCA1-D63C00C51116}" srcId="{CFA9FBF3-5EA6-4978-8066-BC35C6B2A248}" destId="{F94E6E17-4F31-4F14-A555-8136898EA523}" srcOrd="0" destOrd="0" parTransId="{53774F5E-129A-404C-AD19-3623C9DEED1E}" sibTransId="{3A970295-C399-43C8-AC20-B575F8FC8DD1}"/>
    <dgm:cxn modelId="{C572E3BB-1B54-48CF-9436-2A63C55ECE43}" type="presOf" srcId="{98B7BC65-8B95-42B5-AA2C-5429F21342CE}" destId="{D420EE49-F345-47B4-9E30-CC7029943A91}" srcOrd="0" destOrd="0" presId="urn:microsoft.com/office/officeart/2005/8/layout/hList1"/>
    <dgm:cxn modelId="{8194707B-A76F-4299-BDA3-1851557C8DB4}" srcId="{947621F5-E28C-4E21-8241-95C424BE2C39}" destId="{98B7BC65-8B95-42B5-AA2C-5429F21342CE}" srcOrd="2" destOrd="0" parTransId="{AFDDCC16-975E-4871-AD3C-70959D06452B}" sibTransId="{F3380284-D5AC-4F87-8EB9-9CC962D776EA}"/>
    <dgm:cxn modelId="{B3DFB57D-720A-4B37-A6E9-51687631BD1E}" type="presParOf" srcId="{130EF108-0151-45CE-9430-DB564DA567C5}" destId="{383B8288-0909-4A0F-BADA-3F80FEDB463B}" srcOrd="0" destOrd="0" presId="urn:microsoft.com/office/officeart/2005/8/layout/hList1"/>
    <dgm:cxn modelId="{0A8FFB3E-4FC7-4830-A715-EFF280A5A273}" type="presParOf" srcId="{383B8288-0909-4A0F-BADA-3F80FEDB463B}" destId="{153DAE91-125E-47FD-B7C7-CCEA953AE72D}" srcOrd="0" destOrd="0" presId="urn:microsoft.com/office/officeart/2005/8/layout/hList1"/>
    <dgm:cxn modelId="{237FF69A-D464-4EBF-98BF-BE989B96124C}" type="presParOf" srcId="{383B8288-0909-4A0F-BADA-3F80FEDB463B}" destId="{1FA06ABF-D8A2-4CD8-8FFE-ABBF3E05A26C}" srcOrd="1" destOrd="0" presId="urn:microsoft.com/office/officeart/2005/8/layout/hList1"/>
    <dgm:cxn modelId="{5478C54A-C76F-490E-A2AB-FB7FB44850E8}" type="presParOf" srcId="{130EF108-0151-45CE-9430-DB564DA567C5}" destId="{D51D57E7-F1B3-4E86-93D1-0411E02D43D5}" srcOrd="1" destOrd="0" presId="urn:microsoft.com/office/officeart/2005/8/layout/hList1"/>
    <dgm:cxn modelId="{39DDC76F-8649-454A-AC72-46B22C02EF71}" type="presParOf" srcId="{130EF108-0151-45CE-9430-DB564DA567C5}" destId="{FA58C87D-81A4-4136-9234-5B12C0E7AF2D}" srcOrd="2" destOrd="0" presId="urn:microsoft.com/office/officeart/2005/8/layout/hList1"/>
    <dgm:cxn modelId="{473BBF20-BD50-4BCB-A0A4-BB405B7791CC}" type="presParOf" srcId="{FA58C87D-81A4-4136-9234-5B12C0E7AF2D}" destId="{B2ADD7B6-0FF3-4088-89F8-E69BDC44B9D7}" srcOrd="0" destOrd="0" presId="urn:microsoft.com/office/officeart/2005/8/layout/hList1"/>
    <dgm:cxn modelId="{3AAE2643-AEFD-406D-AC6D-95DDB3A49093}" type="presParOf" srcId="{FA58C87D-81A4-4136-9234-5B12C0E7AF2D}" destId="{FDB99739-DD36-4163-B558-418A1BC3CCA6}" srcOrd="1" destOrd="0" presId="urn:microsoft.com/office/officeart/2005/8/layout/hList1"/>
    <dgm:cxn modelId="{139168BA-BED6-4999-A3BC-E8CA6D05ADE7}" type="presParOf" srcId="{130EF108-0151-45CE-9430-DB564DA567C5}" destId="{6FBAE7E5-B114-472E-8853-9EAA74156A01}" srcOrd="3" destOrd="0" presId="urn:microsoft.com/office/officeart/2005/8/layout/hList1"/>
    <dgm:cxn modelId="{3BF589AB-AC93-4E2D-A82C-51076F5E09D2}" type="presParOf" srcId="{130EF108-0151-45CE-9430-DB564DA567C5}" destId="{6392F46A-E521-4640-9249-D73B69078EAB}" srcOrd="4" destOrd="0" presId="urn:microsoft.com/office/officeart/2005/8/layout/hList1"/>
    <dgm:cxn modelId="{83D7E90E-8A85-40C5-B480-9976EF3AF3DB}" type="presParOf" srcId="{6392F46A-E521-4640-9249-D73B69078EAB}" destId="{D420EE49-F345-47B4-9E30-CC7029943A91}" srcOrd="0" destOrd="0" presId="urn:microsoft.com/office/officeart/2005/8/layout/hList1"/>
    <dgm:cxn modelId="{97B7EBD1-552B-46A3-B5E3-60E09CEBC54B}" type="presParOf" srcId="{6392F46A-E521-4640-9249-D73B69078EAB}" destId="{5F5C8401-1726-4431-A33B-AF017EC39D01}" srcOrd="1" destOrd="0" presId="urn:microsoft.com/office/officeart/2005/8/layout/hList1"/>
    <dgm:cxn modelId="{04037D8B-8750-453A-99F7-502F562854F0}" type="presParOf" srcId="{130EF108-0151-45CE-9430-DB564DA567C5}" destId="{D1264988-66B1-4C88-A53E-0CEF2B3DCCE7}" srcOrd="5" destOrd="0" presId="urn:microsoft.com/office/officeart/2005/8/layout/hList1"/>
    <dgm:cxn modelId="{6C8B3F94-FD21-4CE8-A035-4D72BD4324FF}" type="presParOf" srcId="{130EF108-0151-45CE-9430-DB564DA567C5}" destId="{C3F16BF2-0C13-4CF9-A1AA-0411AF9A9C8D}" srcOrd="6" destOrd="0" presId="urn:microsoft.com/office/officeart/2005/8/layout/hList1"/>
    <dgm:cxn modelId="{5BD3C99C-BF5B-4CDB-984C-56304933CDC1}" type="presParOf" srcId="{C3F16BF2-0C13-4CF9-A1AA-0411AF9A9C8D}" destId="{F511D833-CCD2-4215-99E2-F6D65DC099AF}" srcOrd="0" destOrd="0" presId="urn:microsoft.com/office/officeart/2005/8/layout/hList1"/>
    <dgm:cxn modelId="{28395B53-3C07-47B7-9D1B-6025AAA27022}" type="presParOf" srcId="{C3F16BF2-0C13-4CF9-A1AA-0411AF9A9C8D}" destId="{902ACF2F-8118-4CA2-B379-08616982EEBE}"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D93D99-CF4F-461A-9B5A-AC7614949421}" type="doc">
      <dgm:prSet loTypeId="urn:microsoft.com/office/officeart/2005/8/layout/chart3" loCatId="relationship" qsTypeId="urn:microsoft.com/office/officeart/2005/8/quickstyle/3d5" qsCatId="3D" csTypeId="urn:microsoft.com/office/officeart/2005/8/colors/colorful1#1" csCatId="colorful" phldr="1"/>
      <dgm:spPr/>
      <dgm:t>
        <a:bodyPr/>
        <a:lstStyle/>
        <a:p>
          <a:endParaRPr lang="en-ZA"/>
        </a:p>
      </dgm:t>
    </dgm:pt>
    <dgm:pt modelId="{66F23740-3053-4921-B981-F85975841101}">
      <dgm:prSet custT="1"/>
      <dgm:spPr/>
      <dgm:t>
        <a:bodyPr/>
        <a:lstStyle/>
        <a:p>
          <a:pPr rtl="0"/>
          <a:r>
            <a:rPr lang="en-ZA" sz="1400">
              <a:latin typeface="Arial" pitchFamily="34" charset="0"/>
              <a:cs typeface="Arial" pitchFamily="34" charset="0"/>
            </a:rPr>
            <a:t>active nation </a:t>
          </a:r>
          <a:endParaRPr lang="en-ZA" sz="1400" dirty="0">
            <a:latin typeface="Arial" pitchFamily="34" charset="0"/>
            <a:cs typeface="Arial" pitchFamily="34" charset="0"/>
          </a:endParaRPr>
        </a:p>
      </dgm:t>
    </dgm:pt>
    <dgm:pt modelId="{2B8D6223-B390-4F3A-9736-0B020D9C7A72}" type="parTrans" cxnId="{863DBBCA-5C62-43EB-BB09-9E10773D107C}">
      <dgm:prSet/>
      <dgm:spPr/>
      <dgm:t>
        <a:bodyPr/>
        <a:lstStyle/>
        <a:p>
          <a:endParaRPr lang="en-ZA"/>
        </a:p>
      </dgm:t>
    </dgm:pt>
    <dgm:pt modelId="{76BB43E0-4227-4E18-9722-EE7BE8266530}" type="sibTrans" cxnId="{863DBBCA-5C62-43EB-BB09-9E10773D107C}">
      <dgm:prSet/>
      <dgm:spPr/>
      <dgm:t>
        <a:bodyPr/>
        <a:lstStyle/>
        <a:p>
          <a:endParaRPr lang="en-ZA"/>
        </a:p>
      </dgm:t>
    </dgm:pt>
    <dgm:pt modelId="{8D484E75-3D8B-41D7-81A7-C47B8CF4EE38}">
      <dgm:prSet custT="1"/>
      <dgm:spPr/>
      <dgm:t>
        <a:bodyPr/>
        <a:lstStyle/>
        <a:p>
          <a:pPr rtl="0"/>
          <a:r>
            <a:rPr lang="en-ZA" sz="1400">
              <a:latin typeface="Arial" pitchFamily="34" charset="0"/>
              <a:cs typeface="Arial" pitchFamily="34" charset="0"/>
            </a:rPr>
            <a:t>winning nation </a:t>
          </a:r>
          <a:endParaRPr lang="en-ZA" sz="1400" dirty="0">
            <a:latin typeface="Arial" pitchFamily="34" charset="0"/>
            <a:cs typeface="Arial" pitchFamily="34" charset="0"/>
          </a:endParaRPr>
        </a:p>
      </dgm:t>
    </dgm:pt>
    <dgm:pt modelId="{CA32F321-E759-48E7-9EC4-E01378F9FC64}" type="parTrans" cxnId="{FAEEDBC0-3D0E-41A8-A53F-EABD669D7803}">
      <dgm:prSet/>
      <dgm:spPr/>
      <dgm:t>
        <a:bodyPr/>
        <a:lstStyle/>
        <a:p>
          <a:endParaRPr lang="en-ZA"/>
        </a:p>
      </dgm:t>
    </dgm:pt>
    <dgm:pt modelId="{816F1593-8235-45C6-89E6-20538DC20D12}" type="sibTrans" cxnId="{FAEEDBC0-3D0E-41A8-A53F-EABD669D7803}">
      <dgm:prSet/>
      <dgm:spPr/>
      <dgm:t>
        <a:bodyPr/>
        <a:lstStyle/>
        <a:p>
          <a:endParaRPr lang="en-ZA"/>
        </a:p>
      </dgm:t>
    </dgm:pt>
    <dgm:pt modelId="{8E9B421D-7A4F-44BB-9083-B1164BAE67C0}">
      <dgm:prSet custT="1"/>
      <dgm:spPr/>
      <dgm:t>
        <a:bodyPr/>
        <a:lstStyle/>
        <a:p>
          <a:pPr rtl="0"/>
          <a:r>
            <a:rPr lang="en-ZA" sz="1400">
              <a:latin typeface="Arial" pitchFamily="34" charset="0"/>
              <a:cs typeface="Arial" pitchFamily="34" charset="0"/>
            </a:rPr>
            <a:t>enabling environment  </a:t>
          </a:r>
          <a:endParaRPr lang="en-ZA" sz="1400" dirty="0">
            <a:latin typeface="Arial" pitchFamily="34" charset="0"/>
            <a:cs typeface="Arial" pitchFamily="34" charset="0"/>
          </a:endParaRPr>
        </a:p>
      </dgm:t>
    </dgm:pt>
    <dgm:pt modelId="{F11C755C-E15D-4EDF-B0CC-5B7D082B84B0}" type="parTrans" cxnId="{D2D59D33-A97A-4733-BFAF-F41455A128AC}">
      <dgm:prSet/>
      <dgm:spPr/>
      <dgm:t>
        <a:bodyPr/>
        <a:lstStyle/>
        <a:p>
          <a:endParaRPr lang="en-ZA"/>
        </a:p>
      </dgm:t>
    </dgm:pt>
    <dgm:pt modelId="{3F1F18CB-C563-44CA-8ED5-14476C998596}" type="sibTrans" cxnId="{D2D59D33-A97A-4733-BFAF-F41455A128AC}">
      <dgm:prSet/>
      <dgm:spPr/>
      <dgm:t>
        <a:bodyPr/>
        <a:lstStyle/>
        <a:p>
          <a:endParaRPr lang="en-ZA"/>
        </a:p>
      </dgm:t>
    </dgm:pt>
    <dgm:pt modelId="{D749BA98-DBF3-4527-B79A-C1C4374F1E0F}">
      <dgm:prSet custT="1"/>
      <dgm:spPr/>
      <dgm:t>
        <a:bodyPr/>
        <a:lstStyle/>
        <a:p>
          <a:pPr rtl="0"/>
          <a:r>
            <a:rPr lang="en-ZA" sz="1400">
              <a:latin typeface="Arial" pitchFamily="34" charset="0"/>
              <a:cs typeface="Arial" pitchFamily="34" charset="0"/>
            </a:rPr>
            <a:t>transversal issues</a:t>
          </a:r>
          <a:endParaRPr lang="en-ZA" sz="1400" dirty="0">
            <a:latin typeface="Arial" pitchFamily="34" charset="0"/>
            <a:cs typeface="Arial" pitchFamily="34" charset="0"/>
          </a:endParaRPr>
        </a:p>
      </dgm:t>
    </dgm:pt>
    <dgm:pt modelId="{36F7C2C9-381F-4111-8D0F-EF750D2EF7DE}" type="parTrans" cxnId="{9DABB023-9D73-4A17-B1B8-64312B587653}">
      <dgm:prSet/>
      <dgm:spPr/>
      <dgm:t>
        <a:bodyPr/>
        <a:lstStyle/>
        <a:p>
          <a:endParaRPr lang="en-ZA"/>
        </a:p>
      </dgm:t>
    </dgm:pt>
    <dgm:pt modelId="{C4FBF18F-49BD-4AB5-9A0F-27507DE72BE9}" type="sibTrans" cxnId="{9DABB023-9D73-4A17-B1B8-64312B587653}">
      <dgm:prSet/>
      <dgm:spPr/>
      <dgm:t>
        <a:bodyPr/>
        <a:lstStyle/>
        <a:p>
          <a:endParaRPr lang="en-ZA"/>
        </a:p>
      </dgm:t>
    </dgm:pt>
    <dgm:pt modelId="{95269E0B-1371-4671-A5F6-6A4D5DB0C350}">
      <dgm:prSet custT="1"/>
      <dgm:spPr/>
      <dgm:t>
        <a:bodyPr/>
        <a:lstStyle/>
        <a:p>
          <a:pPr rtl="0"/>
          <a:r>
            <a:rPr lang="en-ZA" sz="1400" dirty="0">
              <a:latin typeface="Arial" pitchFamily="34" charset="0"/>
              <a:cs typeface="Arial" pitchFamily="34" charset="0"/>
            </a:rPr>
            <a:t>sport as a tool</a:t>
          </a:r>
        </a:p>
      </dgm:t>
    </dgm:pt>
    <dgm:pt modelId="{0FB19EF5-4E07-4A01-B7A4-565E7077C787}" type="parTrans" cxnId="{905A948C-9B64-46B0-9ED8-C3487E2B032C}">
      <dgm:prSet/>
      <dgm:spPr/>
      <dgm:t>
        <a:bodyPr/>
        <a:lstStyle/>
        <a:p>
          <a:endParaRPr lang="en-ZA"/>
        </a:p>
      </dgm:t>
    </dgm:pt>
    <dgm:pt modelId="{602C4BBB-9DE5-45BC-B708-51E969DF2ECE}" type="sibTrans" cxnId="{905A948C-9B64-46B0-9ED8-C3487E2B032C}">
      <dgm:prSet/>
      <dgm:spPr/>
      <dgm:t>
        <a:bodyPr/>
        <a:lstStyle/>
        <a:p>
          <a:endParaRPr lang="en-ZA"/>
        </a:p>
      </dgm:t>
    </dgm:pt>
    <dgm:pt modelId="{67BCDEAC-9C9A-4CBC-91F3-41E4A4761600}" type="pres">
      <dgm:prSet presAssocID="{C9D93D99-CF4F-461A-9B5A-AC7614949421}" presName="compositeShape" presStyleCnt="0">
        <dgm:presLayoutVars>
          <dgm:chMax val="7"/>
          <dgm:dir/>
          <dgm:resizeHandles val="exact"/>
        </dgm:presLayoutVars>
      </dgm:prSet>
      <dgm:spPr/>
      <dgm:t>
        <a:bodyPr/>
        <a:lstStyle/>
        <a:p>
          <a:endParaRPr lang="en-ZA"/>
        </a:p>
      </dgm:t>
    </dgm:pt>
    <dgm:pt modelId="{701BAA27-AB84-4B97-85F4-21AB169DB644}" type="pres">
      <dgm:prSet presAssocID="{C9D93D99-CF4F-461A-9B5A-AC7614949421}" presName="wedge1" presStyleLbl="node1" presStyleIdx="0" presStyleCnt="5"/>
      <dgm:spPr/>
      <dgm:t>
        <a:bodyPr/>
        <a:lstStyle/>
        <a:p>
          <a:endParaRPr lang="en-ZA"/>
        </a:p>
      </dgm:t>
    </dgm:pt>
    <dgm:pt modelId="{98EE566C-75F6-499F-AE03-FEE9583ECF95}" type="pres">
      <dgm:prSet presAssocID="{C9D93D99-CF4F-461A-9B5A-AC7614949421}" presName="wedge1Tx" presStyleLbl="node1" presStyleIdx="0" presStyleCnt="5">
        <dgm:presLayoutVars>
          <dgm:chMax val="0"/>
          <dgm:chPref val="0"/>
          <dgm:bulletEnabled val="1"/>
        </dgm:presLayoutVars>
      </dgm:prSet>
      <dgm:spPr/>
      <dgm:t>
        <a:bodyPr/>
        <a:lstStyle/>
        <a:p>
          <a:endParaRPr lang="en-ZA"/>
        </a:p>
      </dgm:t>
    </dgm:pt>
    <dgm:pt modelId="{9654FFF3-802C-493A-982A-7BC1B3AFBDF6}" type="pres">
      <dgm:prSet presAssocID="{C9D93D99-CF4F-461A-9B5A-AC7614949421}" presName="wedge2" presStyleLbl="node1" presStyleIdx="1" presStyleCnt="5"/>
      <dgm:spPr/>
      <dgm:t>
        <a:bodyPr/>
        <a:lstStyle/>
        <a:p>
          <a:endParaRPr lang="en-ZA"/>
        </a:p>
      </dgm:t>
    </dgm:pt>
    <dgm:pt modelId="{B580D8A7-2C88-49C8-ACA6-E4F7995873B3}" type="pres">
      <dgm:prSet presAssocID="{C9D93D99-CF4F-461A-9B5A-AC7614949421}" presName="wedge2Tx" presStyleLbl="node1" presStyleIdx="1" presStyleCnt="5">
        <dgm:presLayoutVars>
          <dgm:chMax val="0"/>
          <dgm:chPref val="0"/>
          <dgm:bulletEnabled val="1"/>
        </dgm:presLayoutVars>
      </dgm:prSet>
      <dgm:spPr/>
      <dgm:t>
        <a:bodyPr/>
        <a:lstStyle/>
        <a:p>
          <a:endParaRPr lang="en-ZA"/>
        </a:p>
      </dgm:t>
    </dgm:pt>
    <dgm:pt modelId="{35FD8ACF-623B-499D-AA5F-8B898E9E9F69}" type="pres">
      <dgm:prSet presAssocID="{C9D93D99-CF4F-461A-9B5A-AC7614949421}" presName="wedge3" presStyleLbl="node1" presStyleIdx="2" presStyleCnt="5"/>
      <dgm:spPr/>
      <dgm:t>
        <a:bodyPr/>
        <a:lstStyle/>
        <a:p>
          <a:endParaRPr lang="en-ZA"/>
        </a:p>
      </dgm:t>
    </dgm:pt>
    <dgm:pt modelId="{82CD2A10-BA63-469D-B28E-6B925B9675CD}" type="pres">
      <dgm:prSet presAssocID="{C9D93D99-CF4F-461A-9B5A-AC7614949421}" presName="wedge3Tx" presStyleLbl="node1" presStyleIdx="2" presStyleCnt="5">
        <dgm:presLayoutVars>
          <dgm:chMax val="0"/>
          <dgm:chPref val="0"/>
          <dgm:bulletEnabled val="1"/>
        </dgm:presLayoutVars>
      </dgm:prSet>
      <dgm:spPr/>
      <dgm:t>
        <a:bodyPr/>
        <a:lstStyle/>
        <a:p>
          <a:endParaRPr lang="en-ZA"/>
        </a:p>
      </dgm:t>
    </dgm:pt>
    <dgm:pt modelId="{C799ECB6-DCC0-4241-BFD3-A8EBB3FB62BA}" type="pres">
      <dgm:prSet presAssocID="{C9D93D99-CF4F-461A-9B5A-AC7614949421}" presName="wedge4" presStyleLbl="node1" presStyleIdx="3" presStyleCnt="5"/>
      <dgm:spPr/>
      <dgm:t>
        <a:bodyPr/>
        <a:lstStyle/>
        <a:p>
          <a:endParaRPr lang="en-ZA"/>
        </a:p>
      </dgm:t>
    </dgm:pt>
    <dgm:pt modelId="{B99B856C-41A9-4454-BD44-CC0635018129}" type="pres">
      <dgm:prSet presAssocID="{C9D93D99-CF4F-461A-9B5A-AC7614949421}" presName="wedge4Tx" presStyleLbl="node1" presStyleIdx="3" presStyleCnt="5">
        <dgm:presLayoutVars>
          <dgm:chMax val="0"/>
          <dgm:chPref val="0"/>
          <dgm:bulletEnabled val="1"/>
        </dgm:presLayoutVars>
      </dgm:prSet>
      <dgm:spPr/>
      <dgm:t>
        <a:bodyPr/>
        <a:lstStyle/>
        <a:p>
          <a:endParaRPr lang="en-ZA"/>
        </a:p>
      </dgm:t>
    </dgm:pt>
    <dgm:pt modelId="{44B58E1E-948F-44E5-A7F7-9DBB96EBBC64}" type="pres">
      <dgm:prSet presAssocID="{C9D93D99-CF4F-461A-9B5A-AC7614949421}" presName="wedge5" presStyleLbl="node1" presStyleIdx="4" presStyleCnt="5"/>
      <dgm:spPr/>
      <dgm:t>
        <a:bodyPr/>
        <a:lstStyle/>
        <a:p>
          <a:endParaRPr lang="en-ZA"/>
        </a:p>
      </dgm:t>
    </dgm:pt>
    <dgm:pt modelId="{E5D15752-7C02-40C2-8B60-2AF5A4F3DD90}" type="pres">
      <dgm:prSet presAssocID="{C9D93D99-CF4F-461A-9B5A-AC7614949421}" presName="wedge5Tx" presStyleLbl="node1" presStyleIdx="4" presStyleCnt="5">
        <dgm:presLayoutVars>
          <dgm:chMax val="0"/>
          <dgm:chPref val="0"/>
          <dgm:bulletEnabled val="1"/>
        </dgm:presLayoutVars>
      </dgm:prSet>
      <dgm:spPr/>
      <dgm:t>
        <a:bodyPr/>
        <a:lstStyle/>
        <a:p>
          <a:endParaRPr lang="en-ZA"/>
        </a:p>
      </dgm:t>
    </dgm:pt>
  </dgm:ptLst>
  <dgm:cxnLst>
    <dgm:cxn modelId="{D2D59D33-A97A-4733-BFAF-F41455A128AC}" srcId="{C9D93D99-CF4F-461A-9B5A-AC7614949421}" destId="{8E9B421D-7A4F-44BB-9083-B1164BAE67C0}" srcOrd="2" destOrd="0" parTransId="{F11C755C-E15D-4EDF-B0CC-5B7D082B84B0}" sibTransId="{3F1F18CB-C563-44CA-8ED5-14476C998596}"/>
    <dgm:cxn modelId="{9DABB023-9D73-4A17-B1B8-64312B587653}" srcId="{C9D93D99-CF4F-461A-9B5A-AC7614949421}" destId="{D749BA98-DBF3-4527-B79A-C1C4374F1E0F}" srcOrd="3" destOrd="0" parTransId="{36F7C2C9-381F-4111-8D0F-EF750D2EF7DE}" sibTransId="{C4FBF18F-49BD-4AB5-9A0F-27507DE72BE9}"/>
    <dgm:cxn modelId="{FAEEDBC0-3D0E-41A8-A53F-EABD669D7803}" srcId="{C9D93D99-CF4F-461A-9B5A-AC7614949421}" destId="{8D484E75-3D8B-41D7-81A7-C47B8CF4EE38}" srcOrd="1" destOrd="0" parTransId="{CA32F321-E759-48E7-9EC4-E01378F9FC64}" sibTransId="{816F1593-8235-45C6-89E6-20538DC20D12}"/>
    <dgm:cxn modelId="{AA521309-C148-4297-B6F0-98472B629A31}" type="presOf" srcId="{66F23740-3053-4921-B981-F85975841101}" destId="{98EE566C-75F6-499F-AE03-FEE9583ECF95}" srcOrd="1" destOrd="0" presId="urn:microsoft.com/office/officeart/2005/8/layout/chart3"/>
    <dgm:cxn modelId="{905A948C-9B64-46B0-9ED8-C3487E2B032C}" srcId="{C9D93D99-CF4F-461A-9B5A-AC7614949421}" destId="{95269E0B-1371-4671-A5F6-6A4D5DB0C350}" srcOrd="4" destOrd="0" parTransId="{0FB19EF5-4E07-4A01-B7A4-565E7077C787}" sibTransId="{602C4BBB-9DE5-45BC-B708-51E969DF2ECE}"/>
    <dgm:cxn modelId="{50BE172A-E004-4914-B6AB-B74387BBD672}" type="presOf" srcId="{D749BA98-DBF3-4527-B79A-C1C4374F1E0F}" destId="{C799ECB6-DCC0-4241-BFD3-A8EBB3FB62BA}" srcOrd="0" destOrd="0" presId="urn:microsoft.com/office/officeart/2005/8/layout/chart3"/>
    <dgm:cxn modelId="{F25A318A-7195-4CBE-919E-C0376901E048}" type="presOf" srcId="{8D484E75-3D8B-41D7-81A7-C47B8CF4EE38}" destId="{B580D8A7-2C88-49C8-ACA6-E4F7995873B3}" srcOrd="1" destOrd="0" presId="urn:microsoft.com/office/officeart/2005/8/layout/chart3"/>
    <dgm:cxn modelId="{F1822EAC-4808-4AC0-80E9-BA8E34328D6A}" type="presOf" srcId="{95269E0B-1371-4671-A5F6-6A4D5DB0C350}" destId="{44B58E1E-948F-44E5-A7F7-9DBB96EBBC64}" srcOrd="0" destOrd="0" presId="urn:microsoft.com/office/officeart/2005/8/layout/chart3"/>
    <dgm:cxn modelId="{863DBBCA-5C62-43EB-BB09-9E10773D107C}" srcId="{C9D93D99-CF4F-461A-9B5A-AC7614949421}" destId="{66F23740-3053-4921-B981-F85975841101}" srcOrd="0" destOrd="0" parTransId="{2B8D6223-B390-4F3A-9736-0B020D9C7A72}" sibTransId="{76BB43E0-4227-4E18-9722-EE7BE8266530}"/>
    <dgm:cxn modelId="{1B7D355D-363C-4479-B663-E97E6718F4B5}" type="presOf" srcId="{C9D93D99-CF4F-461A-9B5A-AC7614949421}" destId="{67BCDEAC-9C9A-4CBC-91F3-41E4A4761600}" srcOrd="0" destOrd="0" presId="urn:microsoft.com/office/officeart/2005/8/layout/chart3"/>
    <dgm:cxn modelId="{A4276F13-9106-4E09-8C2D-D79A57849C12}" type="presOf" srcId="{8E9B421D-7A4F-44BB-9083-B1164BAE67C0}" destId="{35FD8ACF-623B-499D-AA5F-8B898E9E9F69}" srcOrd="0" destOrd="0" presId="urn:microsoft.com/office/officeart/2005/8/layout/chart3"/>
    <dgm:cxn modelId="{902FDE70-A13F-4CDB-834C-2C68306F8DEE}" type="presOf" srcId="{8E9B421D-7A4F-44BB-9083-B1164BAE67C0}" destId="{82CD2A10-BA63-469D-B28E-6B925B9675CD}" srcOrd="1" destOrd="0" presId="urn:microsoft.com/office/officeart/2005/8/layout/chart3"/>
    <dgm:cxn modelId="{CA8CB15F-C344-45C7-8BC9-E7C4F2C6FE4B}" type="presOf" srcId="{D749BA98-DBF3-4527-B79A-C1C4374F1E0F}" destId="{B99B856C-41A9-4454-BD44-CC0635018129}" srcOrd="1" destOrd="0" presId="urn:microsoft.com/office/officeart/2005/8/layout/chart3"/>
    <dgm:cxn modelId="{48FE89EF-C1D6-41A4-9934-AB1593A69763}" type="presOf" srcId="{8D484E75-3D8B-41D7-81A7-C47B8CF4EE38}" destId="{9654FFF3-802C-493A-982A-7BC1B3AFBDF6}" srcOrd="0" destOrd="0" presId="urn:microsoft.com/office/officeart/2005/8/layout/chart3"/>
    <dgm:cxn modelId="{5958EB08-65EC-4E12-BBC6-40C6B03032CE}" type="presOf" srcId="{66F23740-3053-4921-B981-F85975841101}" destId="{701BAA27-AB84-4B97-85F4-21AB169DB644}" srcOrd="0" destOrd="0" presId="urn:microsoft.com/office/officeart/2005/8/layout/chart3"/>
    <dgm:cxn modelId="{DB5C8E65-F339-4A4B-90D0-B19D150C0E4D}" type="presOf" srcId="{95269E0B-1371-4671-A5F6-6A4D5DB0C350}" destId="{E5D15752-7C02-40C2-8B60-2AF5A4F3DD90}" srcOrd="1" destOrd="0" presId="urn:microsoft.com/office/officeart/2005/8/layout/chart3"/>
    <dgm:cxn modelId="{817BEEB4-951E-4648-84D1-502263AA8498}" type="presParOf" srcId="{67BCDEAC-9C9A-4CBC-91F3-41E4A4761600}" destId="{701BAA27-AB84-4B97-85F4-21AB169DB644}" srcOrd="0" destOrd="0" presId="urn:microsoft.com/office/officeart/2005/8/layout/chart3"/>
    <dgm:cxn modelId="{0C8F10C8-F654-46DE-9B18-49418E600228}" type="presParOf" srcId="{67BCDEAC-9C9A-4CBC-91F3-41E4A4761600}" destId="{98EE566C-75F6-499F-AE03-FEE9583ECF95}" srcOrd="1" destOrd="0" presId="urn:microsoft.com/office/officeart/2005/8/layout/chart3"/>
    <dgm:cxn modelId="{87C60C77-AFFF-4A4F-AB94-CD4E0D677762}" type="presParOf" srcId="{67BCDEAC-9C9A-4CBC-91F3-41E4A4761600}" destId="{9654FFF3-802C-493A-982A-7BC1B3AFBDF6}" srcOrd="2" destOrd="0" presId="urn:microsoft.com/office/officeart/2005/8/layout/chart3"/>
    <dgm:cxn modelId="{72C69F4A-13A8-4620-98BB-5D5407FD378D}" type="presParOf" srcId="{67BCDEAC-9C9A-4CBC-91F3-41E4A4761600}" destId="{B580D8A7-2C88-49C8-ACA6-E4F7995873B3}" srcOrd="3" destOrd="0" presId="urn:microsoft.com/office/officeart/2005/8/layout/chart3"/>
    <dgm:cxn modelId="{F5685548-333A-40C4-800F-D5C9BD2AAA2A}" type="presParOf" srcId="{67BCDEAC-9C9A-4CBC-91F3-41E4A4761600}" destId="{35FD8ACF-623B-499D-AA5F-8B898E9E9F69}" srcOrd="4" destOrd="0" presId="urn:microsoft.com/office/officeart/2005/8/layout/chart3"/>
    <dgm:cxn modelId="{69C9B10B-3A14-4986-8199-3C476AC95FA6}" type="presParOf" srcId="{67BCDEAC-9C9A-4CBC-91F3-41E4A4761600}" destId="{82CD2A10-BA63-469D-B28E-6B925B9675CD}" srcOrd="5" destOrd="0" presId="urn:microsoft.com/office/officeart/2005/8/layout/chart3"/>
    <dgm:cxn modelId="{13723275-30AD-4DCC-8C89-A5279AECD0C4}" type="presParOf" srcId="{67BCDEAC-9C9A-4CBC-91F3-41E4A4761600}" destId="{C799ECB6-DCC0-4241-BFD3-A8EBB3FB62BA}" srcOrd="6" destOrd="0" presId="urn:microsoft.com/office/officeart/2005/8/layout/chart3"/>
    <dgm:cxn modelId="{EF0A0AFA-37F8-4109-A5A4-68CF6361DD32}" type="presParOf" srcId="{67BCDEAC-9C9A-4CBC-91F3-41E4A4761600}" destId="{B99B856C-41A9-4454-BD44-CC0635018129}" srcOrd="7" destOrd="0" presId="urn:microsoft.com/office/officeart/2005/8/layout/chart3"/>
    <dgm:cxn modelId="{A3E29D2E-577C-4B2E-B8F9-03E03B622385}" type="presParOf" srcId="{67BCDEAC-9C9A-4CBC-91F3-41E4A4761600}" destId="{44B58E1E-948F-44E5-A7F7-9DBB96EBBC64}" srcOrd="8" destOrd="0" presId="urn:microsoft.com/office/officeart/2005/8/layout/chart3"/>
    <dgm:cxn modelId="{79EECB3C-79FC-439E-8B18-9C67F3AAF096}" type="presParOf" srcId="{67BCDEAC-9C9A-4CBC-91F3-41E4A4761600}" destId="{E5D15752-7C02-40C2-8B60-2AF5A4F3DD90}" srcOrd="9" destOrd="0" presId="urn:microsoft.com/office/officeart/2005/8/layout/char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CD1CFB-0A7F-427D-9284-28172E5C519D}" type="doc">
      <dgm:prSet loTypeId="urn:microsoft.com/office/officeart/2005/8/layout/venn3" loCatId="relationship" qsTypeId="urn:microsoft.com/office/officeart/2005/8/quickstyle/3d2" qsCatId="3D" csTypeId="urn:microsoft.com/office/officeart/2005/8/colors/accent1_2#1" csCatId="accent1" phldr="1"/>
      <dgm:spPr/>
      <dgm:t>
        <a:bodyPr/>
        <a:lstStyle/>
        <a:p>
          <a:endParaRPr lang="en-ZA"/>
        </a:p>
      </dgm:t>
    </dgm:pt>
    <dgm:pt modelId="{BE7E32D0-0D6C-42B4-87C5-AB292A3A9108}">
      <dgm:prSet/>
      <dgm:spPr/>
      <dgm:t>
        <a:bodyPr/>
        <a:lstStyle/>
        <a:p>
          <a:r>
            <a:rPr lang="en-ZA" dirty="0">
              <a:latin typeface="Arial" pitchFamily="34" charset="0"/>
              <a:cs typeface="Arial" pitchFamily="34" charset="0"/>
            </a:rPr>
            <a:t>National Sport and Recreation Act</a:t>
          </a:r>
        </a:p>
      </dgm:t>
    </dgm:pt>
    <dgm:pt modelId="{E3326088-35D6-4C9C-84BC-FAEEE4F5FFB1}" type="parTrans" cxnId="{2454DEC6-2282-4350-862E-707158F3168F}">
      <dgm:prSet/>
      <dgm:spPr/>
      <dgm:t>
        <a:bodyPr/>
        <a:lstStyle/>
        <a:p>
          <a:endParaRPr lang="en-ZA">
            <a:latin typeface="Arial" pitchFamily="34" charset="0"/>
            <a:cs typeface="Arial" pitchFamily="34" charset="0"/>
          </a:endParaRPr>
        </a:p>
      </dgm:t>
    </dgm:pt>
    <dgm:pt modelId="{B0A86151-7832-4468-B63A-C8332BABC23C}" type="sibTrans" cxnId="{2454DEC6-2282-4350-862E-707158F3168F}">
      <dgm:prSet/>
      <dgm:spPr/>
      <dgm:t>
        <a:bodyPr/>
        <a:lstStyle/>
        <a:p>
          <a:endParaRPr lang="en-ZA">
            <a:latin typeface="Arial" pitchFamily="34" charset="0"/>
            <a:cs typeface="Arial" pitchFamily="34" charset="0"/>
          </a:endParaRPr>
        </a:p>
      </dgm:t>
    </dgm:pt>
    <dgm:pt modelId="{2720BF09-AB20-4E8E-BF6A-B74A42374F0E}">
      <dgm:prSet/>
      <dgm:spPr/>
      <dgm:t>
        <a:bodyPr/>
        <a:lstStyle/>
        <a:p>
          <a:r>
            <a:rPr lang="en-ZA" dirty="0">
              <a:latin typeface="Arial" pitchFamily="34" charset="0"/>
              <a:cs typeface="Arial" pitchFamily="34" charset="0"/>
            </a:rPr>
            <a:t>South African Boxing Act</a:t>
          </a:r>
        </a:p>
      </dgm:t>
    </dgm:pt>
    <dgm:pt modelId="{41992A61-69BC-4838-80B5-8FA65E5B701F}" type="parTrans" cxnId="{4AEEAFD1-446D-4021-901E-6E353B912008}">
      <dgm:prSet/>
      <dgm:spPr/>
      <dgm:t>
        <a:bodyPr/>
        <a:lstStyle/>
        <a:p>
          <a:endParaRPr lang="en-ZA">
            <a:latin typeface="Arial" pitchFamily="34" charset="0"/>
            <a:cs typeface="Arial" pitchFamily="34" charset="0"/>
          </a:endParaRPr>
        </a:p>
      </dgm:t>
    </dgm:pt>
    <dgm:pt modelId="{60287C5F-A44E-48D9-A60A-7E996BF98BEF}" type="sibTrans" cxnId="{4AEEAFD1-446D-4021-901E-6E353B912008}">
      <dgm:prSet/>
      <dgm:spPr/>
      <dgm:t>
        <a:bodyPr/>
        <a:lstStyle/>
        <a:p>
          <a:endParaRPr lang="en-ZA">
            <a:latin typeface="Arial" pitchFamily="34" charset="0"/>
            <a:cs typeface="Arial" pitchFamily="34" charset="0"/>
          </a:endParaRPr>
        </a:p>
      </dgm:t>
    </dgm:pt>
    <dgm:pt modelId="{0F42384B-A03F-4941-AD2C-D508ADACA670}">
      <dgm:prSet/>
      <dgm:spPr/>
      <dgm:t>
        <a:bodyPr/>
        <a:lstStyle/>
        <a:p>
          <a:r>
            <a:rPr lang="en-ZA">
              <a:latin typeface="Arial" pitchFamily="34" charset="0"/>
              <a:cs typeface="Arial" pitchFamily="34" charset="0"/>
            </a:rPr>
            <a:t>South </a:t>
          </a:r>
          <a:r>
            <a:rPr lang="en-ZA" dirty="0">
              <a:latin typeface="Arial" pitchFamily="34" charset="0"/>
              <a:cs typeface="Arial" pitchFamily="34" charset="0"/>
            </a:rPr>
            <a:t>African Institute for Drug-free Sport Act</a:t>
          </a:r>
        </a:p>
      </dgm:t>
    </dgm:pt>
    <dgm:pt modelId="{086736A9-7D3C-4984-8FBB-AB0B23577601}" type="parTrans" cxnId="{79AF81CE-4619-4923-8096-F35359B81D1F}">
      <dgm:prSet/>
      <dgm:spPr/>
      <dgm:t>
        <a:bodyPr/>
        <a:lstStyle/>
        <a:p>
          <a:endParaRPr lang="en-ZA"/>
        </a:p>
      </dgm:t>
    </dgm:pt>
    <dgm:pt modelId="{192DBECE-71EE-4D16-8DFB-4E76A3D4BF3C}" type="sibTrans" cxnId="{79AF81CE-4619-4923-8096-F35359B81D1F}">
      <dgm:prSet/>
      <dgm:spPr/>
      <dgm:t>
        <a:bodyPr/>
        <a:lstStyle/>
        <a:p>
          <a:endParaRPr lang="en-ZA"/>
        </a:p>
      </dgm:t>
    </dgm:pt>
    <dgm:pt modelId="{85F02998-B219-48CC-9C91-50061E49F2CB}">
      <dgm:prSet/>
      <dgm:spPr/>
      <dgm:t>
        <a:bodyPr/>
        <a:lstStyle/>
        <a:p>
          <a:r>
            <a:rPr lang="en-ZA" dirty="0">
              <a:latin typeface="Arial" pitchFamily="34" charset="0"/>
              <a:cs typeface="Arial" pitchFamily="34" charset="0"/>
            </a:rPr>
            <a:t>Safety at Sports and Recreational Events Act</a:t>
          </a:r>
        </a:p>
      </dgm:t>
    </dgm:pt>
    <dgm:pt modelId="{1BD752A7-33D8-4CE2-8123-3249CD5536C8}" type="parTrans" cxnId="{B0F68F30-54D2-46A5-A266-6BEC13948FCF}">
      <dgm:prSet/>
      <dgm:spPr/>
      <dgm:t>
        <a:bodyPr/>
        <a:lstStyle/>
        <a:p>
          <a:endParaRPr lang="en-ZA"/>
        </a:p>
      </dgm:t>
    </dgm:pt>
    <dgm:pt modelId="{9E3979E9-F4A8-4C6D-A6A4-85737CB47C04}" type="sibTrans" cxnId="{B0F68F30-54D2-46A5-A266-6BEC13948FCF}">
      <dgm:prSet/>
      <dgm:spPr/>
      <dgm:t>
        <a:bodyPr/>
        <a:lstStyle/>
        <a:p>
          <a:endParaRPr lang="en-ZA"/>
        </a:p>
      </dgm:t>
    </dgm:pt>
    <dgm:pt modelId="{A9E4F1AF-E8B0-4A49-A8B7-68DDA4151ADA}" type="pres">
      <dgm:prSet presAssocID="{B8CD1CFB-0A7F-427D-9284-28172E5C519D}" presName="Name0" presStyleCnt="0">
        <dgm:presLayoutVars>
          <dgm:dir/>
          <dgm:resizeHandles val="exact"/>
        </dgm:presLayoutVars>
      </dgm:prSet>
      <dgm:spPr/>
      <dgm:t>
        <a:bodyPr/>
        <a:lstStyle/>
        <a:p>
          <a:endParaRPr lang="en-ZA"/>
        </a:p>
      </dgm:t>
    </dgm:pt>
    <dgm:pt modelId="{02864626-EF74-4804-8066-5D273151819B}" type="pres">
      <dgm:prSet presAssocID="{BE7E32D0-0D6C-42B4-87C5-AB292A3A9108}" presName="Name5" presStyleLbl="vennNode1" presStyleIdx="0" presStyleCnt="4">
        <dgm:presLayoutVars>
          <dgm:bulletEnabled val="1"/>
        </dgm:presLayoutVars>
      </dgm:prSet>
      <dgm:spPr/>
      <dgm:t>
        <a:bodyPr/>
        <a:lstStyle/>
        <a:p>
          <a:endParaRPr lang="en-ZA"/>
        </a:p>
      </dgm:t>
    </dgm:pt>
    <dgm:pt modelId="{A7E4C22F-B383-47F0-A3B5-3F030DF61120}" type="pres">
      <dgm:prSet presAssocID="{B0A86151-7832-4468-B63A-C8332BABC23C}" presName="space" presStyleCnt="0"/>
      <dgm:spPr/>
    </dgm:pt>
    <dgm:pt modelId="{F134C48C-8B11-4477-9041-82F4A7AD6510}" type="pres">
      <dgm:prSet presAssocID="{85F02998-B219-48CC-9C91-50061E49F2CB}" presName="Name5" presStyleLbl="vennNode1" presStyleIdx="1" presStyleCnt="4">
        <dgm:presLayoutVars>
          <dgm:bulletEnabled val="1"/>
        </dgm:presLayoutVars>
      </dgm:prSet>
      <dgm:spPr/>
      <dgm:t>
        <a:bodyPr/>
        <a:lstStyle/>
        <a:p>
          <a:endParaRPr lang="en-ZA"/>
        </a:p>
      </dgm:t>
    </dgm:pt>
    <dgm:pt modelId="{325840D7-6E1B-4244-A21A-B2C09F4AEF3D}" type="pres">
      <dgm:prSet presAssocID="{9E3979E9-F4A8-4C6D-A6A4-85737CB47C04}" presName="space" presStyleCnt="0"/>
      <dgm:spPr/>
    </dgm:pt>
    <dgm:pt modelId="{BCA6FBC9-C5EC-468E-8D7D-CA1359A7A59E}" type="pres">
      <dgm:prSet presAssocID="{0F42384B-A03F-4941-AD2C-D508ADACA670}" presName="Name5" presStyleLbl="vennNode1" presStyleIdx="2" presStyleCnt="4">
        <dgm:presLayoutVars>
          <dgm:bulletEnabled val="1"/>
        </dgm:presLayoutVars>
      </dgm:prSet>
      <dgm:spPr/>
      <dgm:t>
        <a:bodyPr/>
        <a:lstStyle/>
        <a:p>
          <a:endParaRPr lang="en-ZA"/>
        </a:p>
      </dgm:t>
    </dgm:pt>
    <dgm:pt modelId="{1BD8FF9F-3F22-497E-84C1-45C57F06A771}" type="pres">
      <dgm:prSet presAssocID="{192DBECE-71EE-4D16-8DFB-4E76A3D4BF3C}" presName="space" presStyleCnt="0"/>
      <dgm:spPr/>
    </dgm:pt>
    <dgm:pt modelId="{DC14D819-2FA2-4F0C-9260-2E52B9C299A3}" type="pres">
      <dgm:prSet presAssocID="{2720BF09-AB20-4E8E-BF6A-B74A42374F0E}" presName="Name5" presStyleLbl="vennNode1" presStyleIdx="3" presStyleCnt="4">
        <dgm:presLayoutVars>
          <dgm:bulletEnabled val="1"/>
        </dgm:presLayoutVars>
      </dgm:prSet>
      <dgm:spPr/>
      <dgm:t>
        <a:bodyPr/>
        <a:lstStyle/>
        <a:p>
          <a:endParaRPr lang="en-ZA"/>
        </a:p>
      </dgm:t>
    </dgm:pt>
  </dgm:ptLst>
  <dgm:cxnLst>
    <dgm:cxn modelId="{9BD6E310-1088-4D8B-B347-E7FB29D35615}" type="presOf" srcId="{B8CD1CFB-0A7F-427D-9284-28172E5C519D}" destId="{A9E4F1AF-E8B0-4A49-A8B7-68DDA4151ADA}" srcOrd="0" destOrd="0" presId="urn:microsoft.com/office/officeart/2005/8/layout/venn3"/>
    <dgm:cxn modelId="{50601BE9-D74B-4179-927A-CB4F8F775245}" type="presOf" srcId="{BE7E32D0-0D6C-42B4-87C5-AB292A3A9108}" destId="{02864626-EF74-4804-8066-5D273151819B}" srcOrd="0" destOrd="0" presId="urn:microsoft.com/office/officeart/2005/8/layout/venn3"/>
    <dgm:cxn modelId="{D56B7502-5D8D-4F6F-8590-0A66023AA9F4}" type="presOf" srcId="{0F42384B-A03F-4941-AD2C-D508ADACA670}" destId="{BCA6FBC9-C5EC-468E-8D7D-CA1359A7A59E}" srcOrd="0" destOrd="0" presId="urn:microsoft.com/office/officeart/2005/8/layout/venn3"/>
    <dgm:cxn modelId="{79AF81CE-4619-4923-8096-F35359B81D1F}" srcId="{B8CD1CFB-0A7F-427D-9284-28172E5C519D}" destId="{0F42384B-A03F-4941-AD2C-D508ADACA670}" srcOrd="2" destOrd="0" parTransId="{086736A9-7D3C-4984-8FBB-AB0B23577601}" sibTransId="{192DBECE-71EE-4D16-8DFB-4E76A3D4BF3C}"/>
    <dgm:cxn modelId="{B0F68F30-54D2-46A5-A266-6BEC13948FCF}" srcId="{B8CD1CFB-0A7F-427D-9284-28172E5C519D}" destId="{85F02998-B219-48CC-9C91-50061E49F2CB}" srcOrd="1" destOrd="0" parTransId="{1BD752A7-33D8-4CE2-8123-3249CD5536C8}" sibTransId="{9E3979E9-F4A8-4C6D-A6A4-85737CB47C04}"/>
    <dgm:cxn modelId="{2454DEC6-2282-4350-862E-707158F3168F}" srcId="{B8CD1CFB-0A7F-427D-9284-28172E5C519D}" destId="{BE7E32D0-0D6C-42B4-87C5-AB292A3A9108}" srcOrd="0" destOrd="0" parTransId="{E3326088-35D6-4C9C-84BC-FAEEE4F5FFB1}" sibTransId="{B0A86151-7832-4468-B63A-C8332BABC23C}"/>
    <dgm:cxn modelId="{16D793F4-0BAA-44FA-AFB3-97B881996AB5}" type="presOf" srcId="{85F02998-B219-48CC-9C91-50061E49F2CB}" destId="{F134C48C-8B11-4477-9041-82F4A7AD6510}" srcOrd="0" destOrd="0" presId="urn:microsoft.com/office/officeart/2005/8/layout/venn3"/>
    <dgm:cxn modelId="{4AEEAFD1-446D-4021-901E-6E353B912008}" srcId="{B8CD1CFB-0A7F-427D-9284-28172E5C519D}" destId="{2720BF09-AB20-4E8E-BF6A-B74A42374F0E}" srcOrd="3" destOrd="0" parTransId="{41992A61-69BC-4838-80B5-8FA65E5B701F}" sibTransId="{60287C5F-A44E-48D9-A60A-7E996BF98BEF}"/>
    <dgm:cxn modelId="{3AE7B376-A30A-4871-93B0-2ED3CCEC2F35}" type="presOf" srcId="{2720BF09-AB20-4E8E-BF6A-B74A42374F0E}" destId="{DC14D819-2FA2-4F0C-9260-2E52B9C299A3}" srcOrd="0" destOrd="0" presId="urn:microsoft.com/office/officeart/2005/8/layout/venn3"/>
    <dgm:cxn modelId="{8664CCD8-A6EF-4533-B973-F82B69985B86}" type="presParOf" srcId="{A9E4F1AF-E8B0-4A49-A8B7-68DDA4151ADA}" destId="{02864626-EF74-4804-8066-5D273151819B}" srcOrd="0" destOrd="0" presId="urn:microsoft.com/office/officeart/2005/8/layout/venn3"/>
    <dgm:cxn modelId="{69B9008C-C67F-4B66-87F1-49B34048344D}" type="presParOf" srcId="{A9E4F1AF-E8B0-4A49-A8B7-68DDA4151ADA}" destId="{A7E4C22F-B383-47F0-A3B5-3F030DF61120}" srcOrd="1" destOrd="0" presId="urn:microsoft.com/office/officeart/2005/8/layout/venn3"/>
    <dgm:cxn modelId="{76A2F3C6-48C7-4FD9-840A-258E1AC83513}" type="presParOf" srcId="{A9E4F1AF-E8B0-4A49-A8B7-68DDA4151ADA}" destId="{F134C48C-8B11-4477-9041-82F4A7AD6510}" srcOrd="2" destOrd="0" presId="urn:microsoft.com/office/officeart/2005/8/layout/venn3"/>
    <dgm:cxn modelId="{3E4DAA57-6BD7-4B1C-B242-EA6FFF8AD023}" type="presParOf" srcId="{A9E4F1AF-E8B0-4A49-A8B7-68DDA4151ADA}" destId="{325840D7-6E1B-4244-A21A-B2C09F4AEF3D}" srcOrd="3" destOrd="0" presId="urn:microsoft.com/office/officeart/2005/8/layout/venn3"/>
    <dgm:cxn modelId="{FE222001-4576-4969-BC9E-DBFB3371CFE5}" type="presParOf" srcId="{A9E4F1AF-E8B0-4A49-A8B7-68DDA4151ADA}" destId="{BCA6FBC9-C5EC-468E-8D7D-CA1359A7A59E}" srcOrd="4" destOrd="0" presId="urn:microsoft.com/office/officeart/2005/8/layout/venn3"/>
    <dgm:cxn modelId="{EC55707E-142B-45CF-9983-8AB407D03CB7}" type="presParOf" srcId="{A9E4F1AF-E8B0-4A49-A8B7-68DDA4151ADA}" destId="{1BD8FF9F-3F22-497E-84C1-45C57F06A771}" srcOrd="5" destOrd="0" presId="urn:microsoft.com/office/officeart/2005/8/layout/venn3"/>
    <dgm:cxn modelId="{46F8CB5D-E26D-484E-950E-3905245F5D10}" type="presParOf" srcId="{A9E4F1AF-E8B0-4A49-A8B7-68DDA4151ADA}" destId="{DC14D819-2FA2-4F0C-9260-2E52B9C299A3}"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0773374-CBCC-4360-80D0-D5051AF3A2E6}">
      <dsp:nvSpPr>
        <dsp:cNvPr id="0" name=""/>
        <dsp:cNvSpPr/>
      </dsp:nvSpPr>
      <dsp:spPr>
        <a:xfrm>
          <a:off x="724355" y="3607"/>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dirty="0"/>
            <a:t>National Development Plan</a:t>
          </a:r>
        </a:p>
      </dsp:txBody>
      <dsp:txXfrm>
        <a:off x="724355" y="3607"/>
        <a:ext cx="2157568" cy="1294540"/>
      </dsp:txXfrm>
    </dsp:sp>
    <dsp:sp modelId="{0FE819E0-82D3-41BC-9F8B-C97F72578576}">
      <dsp:nvSpPr>
        <dsp:cNvPr id="0" name=""/>
        <dsp:cNvSpPr/>
      </dsp:nvSpPr>
      <dsp:spPr>
        <a:xfrm>
          <a:off x="3097680" y="3607"/>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dirty="0"/>
            <a:t>Medium Term Strategic Framework</a:t>
          </a:r>
        </a:p>
      </dsp:txBody>
      <dsp:txXfrm>
        <a:off x="3097680" y="3607"/>
        <a:ext cx="2157568" cy="1294540"/>
      </dsp:txXfrm>
    </dsp:sp>
    <dsp:sp modelId="{AB9CB608-003A-4380-AEF9-86F4718851C1}">
      <dsp:nvSpPr>
        <dsp:cNvPr id="0" name=""/>
        <dsp:cNvSpPr/>
      </dsp:nvSpPr>
      <dsp:spPr>
        <a:xfrm>
          <a:off x="5485137" y="17924"/>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a:t>Programme of Action</a:t>
          </a:r>
        </a:p>
      </dsp:txBody>
      <dsp:txXfrm>
        <a:off x="5485137" y="17924"/>
        <a:ext cx="2157568" cy="1294540"/>
      </dsp:txXfrm>
    </dsp:sp>
    <dsp:sp modelId="{A5FA7343-865C-4080-82BC-674737814842}">
      <dsp:nvSpPr>
        <dsp:cNvPr id="0" name=""/>
        <dsp:cNvSpPr/>
      </dsp:nvSpPr>
      <dsp:spPr>
        <a:xfrm>
          <a:off x="724355" y="1513904"/>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a:t>Outcome 14</a:t>
          </a:r>
        </a:p>
      </dsp:txBody>
      <dsp:txXfrm>
        <a:off x="724355" y="1513904"/>
        <a:ext cx="2157568" cy="1294540"/>
      </dsp:txXfrm>
    </dsp:sp>
    <dsp:sp modelId="{3E179D95-0EF7-4E90-96E4-9545973D3DA8}">
      <dsp:nvSpPr>
        <dsp:cNvPr id="0" name=""/>
        <dsp:cNvSpPr/>
      </dsp:nvSpPr>
      <dsp:spPr>
        <a:xfrm>
          <a:off x="3097680" y="1513904"/>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dirty="0"/>
            <a:t>Strategic Plan</a:t>
          </a:r>
        </a:p>
      </dsp:txBody>
      <dsp:txXfrm>
        <a:off x="3097680" y="1513904"/>
        <a:ext cx="2157568" cy="1294540"/>
      </dsp:txXfrm>
    </dsp:sp>
    <dsp:sp modelId="{EFAE642E-CD85-494A-A331-DE13DA4EADBB}">
      <dsp:nvSpPr>
        <dsp:cNvPr id="0" name=""/>
        <dsp:cNvSpPr/>
      </dsp:nvSpPr>
      <dsp:spPr>
        <a:xfrm>
          <a:off x="5471005" y="1513904"/>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dirty="0"/>
            <a:t>Performance Reports</a:t>
          </a:r>
        </a:p>
      </dsp:txBody>
      <dsp:txXfrm>
        <a:off x="5471005" y="1513904"/>
        <a:ext cx="2157568" cy="1294540"/>
      </dsp:txXfrm>
    </dsp:sp>
    <dsp:sp modelId="{59E180D4-0F81-46B1-866E-F92C23904B79}">
      <dsp:nvSpPr>
        <dsp:cNvPr id="0" name=""/>
        <dsp:cNvSpPr/>
      </dsp:nvSpPr>
      <dsp:spPr>
        <a:xfrm>
          <a:off x="724355" y="3024202"/>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a:t>Medium Term Expenditure Framework</a:t>
          </a:r>
        </a:p>
      </dsp:txBody>
      <dsp:txXfrm>
        <a:off x="724355" y="3024202"/>
        <a:ext cx="2157568" cy="1294540"/>
      </dsp:txXfrm>
    </dsp:sp>
    <dsp:sp modelId="{6F74EC35-7338-4A75-AC33-EDA213D7F155}">
      <dsp:nvSpPr>
        <dsp:cNvPr id="0" name=""/>
        <dsp:cNvSpPr/>
      </dsp:nvSpPr>
      <dsp:spPr>
        <a:xfrm>
          <a:off x="3097680" y="3024202"/>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a:t>White Paper</a:t>
          </a:r>
        </a:p>
      </dsp:txBody>
      <dsp:txXfrm>
        <a:off x="3097680" y="3024202"/>
        <a:ext cx="2157568" cy="1294540"/>
      </dsp:txXfrm>
    </dsp:sp>
    <dsp:sp modelId="{0BC79968-C61A-4785-B042-11F6F7F9A38E}">
      <dsp:nvSpPr>
        <dsp:cNvPr id="0" name=""/>
        <dsp:cNvSpPr/>
      </dsp:nvSpPr>
      <dsp:spPr>
        <a:xfrm>
          <a:off x="5471005" y="3024202"/>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a:t>Legislation</a:t>
          </a:r>
        </a:p>
      </dsp:txBody>
      <dsp:txXfrm>
        <a:off x="5471005" y="3024202"/>
        <a:ext cx="2157568" cy="1294540"/>
      </dsp:txXfrm>
    </dsp:sp>
    <dsp:sp modelId="{ADB0A0DD-4C52-488C-B137-C43104526F5B}">
      <dsp:nvSpPr>
        <dsp:cNvPr id="0" name=""/>
        <dsp:cNvSpPr/>
      </dsp:nvSpPr>
      <dsp:spPr>
        <a:xfrm>
          <a:off x="724355" y="4534500"/>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a:t>National Sport and Recreation Plan</a:t>
          </a:r>
        </a:p>
      </dsp:txBody>
      <dsp:txXfrm>
        <a:off x="724355" y="4534500"/>
        <a:ext cx="2157568" cy="1294540"/>
      </dsp:txXfrm>
    </dsp:sp>
    <dsp:sp modelId="{B3644938-5995-4AF4-8FB2-416BF72A00D1}">
      <dsp:nvSpPr>
        <dsp:cNvPr id="0" name=""/>
        <dsp:cNvSpPr/>
      </dsp:nvSpPr>
      <dsp:spPr>
        <a:xfrm>
          <a:off x="3097680" y="4534500"/>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US" sz="2500" kern="1200" dirty="0" smtClean="0">
              <a:solidFill>
                <a:srgbClr val="FF0000"/>
              </a:solidFill>
            </a:rPr>
            <a:t>3 </a:t>
          </a:r>
          <a:r>
            <a:rPr lang="en-US" sz="2500" kern="1200" dirty="0">
              <a:solidFill>
                <a:srgbClr val="FF0000"/>
              </a:solidFill>
            </a:rPr>
            <a:t>July 2019</a:t>
          </a:r>
          <a:endParaRPr lang="en-ZA" sz="2500" kern="1200" dirty="0">
            <a:solidFill>
              <a:srgbClr val="FF0000"/>
            </a:solidFill>
          </a:endParaRPr>
        </a:p>
      </dsp:txBody>
      <dsp:txXfrm>
        <a:off x="3097680" y="4534500"/>
        <a:ext cx="2157568" cy="1294540"/>
      </dsp:txXfrm>
    </dsp:sp>
    <dsp:sp modelId="{94173A1A-4416-466B-A22E-6CC382D8CB26}">
      <dsp:nvSpPr>
        <dsp:cNvPr id="0" name=""/>
        <dsp:cNvSpPr/>
      </dsp:nvSpPr>
      <dsp:spPr>
        <a:xfrm>
          <a:off x="5471005" y="4534500"/>
          <a:ext cx="2157568" cy="1294540"/>
        </a:xfrm>
        <a:prstGeom prst="rect">
          <a:avLst/>
        </a:prstGeom>
        <a:solidFill>
          <a:schemeClr val="accent1">
            <a:hueOff val="0"/>
            <a:satOff val="0"/>
            <a:lumOff val="0"/>
            <a:alphaOff val="0"/>
          </a:schemeClr>
        </a:solidFill>
        <a:ln>
          <a:noFill/>
        </a:ln>
        <a:effectLst>
          <a:outerShdw blurRad="50800" dist="41909"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lvl="0" algn="ctr" defTabSz="1111250">
            <a:lnSpc>
              <a:spcPct val="90000"/>
            </a:lnSpc>
            <a:spcBef>
              <a:spcPct val="0"/>
            </a:spcBef>
            <a:spcAft>
              <a:spcPct val="35000"/>
            </a:spcAft>
          </a:pPr>
          <a:r>
            <a:rPr lang="en-ZA" sz="2500" kern="1200" dirty="0"/>
            <a:t>Transformation Charter</a:t>
          </a:r>
        </a:p>
      </dsp:txBody>
      <dsp:txXfrm>
        <a:off x="5471005" y="4534500"/>
        <a:ext cx="2157568" cy="129454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002BAD8-C5BB-49E5-9DFB-6BE28F9C27BB}">
      <dsp:nvSpPr>
        <dsp:cNvPr id="0" name=""/>
        <dsp:cNvSpPr/>
      </dsp:nvSpPr>
      <dsp:spPr>
        <a:xfrm rot="10800000">
          <a:off x="0" y="0"/>
          <a:ext cx="7524328" cy="1131490"/>
        </a:xfrm>
        <a:prstGeom prst="trapezoid">
          <a:avLst>
            <a:gd name="adj" fmla="val 83124"/>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ZA" sz="3300" kern="1200" dirty="0">
              <a:solidFill>
                <a:schemeClr val="bg1"/>
              </a:solidFill>
            </a:rPr>
            <a:t>National Development Plan</a:t>
          </a:r>
        </a:p>
      </dsp:txBody>
      <dsp:txXfrm>
        <a:off x="1316757" y="0"/>
        <a:ext cx="4890813" cy="1131490"/>
      </dsp:txXfrm>
    </dsp:sp>
    <dsp:sp modelId="{81650CB1-47B1-45C7-9FAF-13BA47466651}">
      <dsp:nvSpPr>
        <dsp:cNvPr id="0" name=""/>
        <dsp:cNvSpPr/>
      </dsp:nvSpPr>
      <dsp:spPr>
        <a:xfrm rot="10800000">
          <a:off x="940540" y="1131490"/>
          <a:ext cx="5643246" cy="1131490"/>
        </a:xfrm>
        <a:prstGeom prst="trapezoid">
          <a:avLst>
            <a:gd name="adj" fmla="val 83124"/>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ZA" sz="3300" kern="1200" dirty="0">
              <a:solidFill>
                <a:schemeClr val="bg1"/>
              </a:solidFill>
            </a:rPr>
            <a:t>Medium Term Strategic Framework</a:t>
          </a:r>
        </a:p>
      </dsp:txBody>
      <dsp:txXfrm>
        <a:off x="1928109" y="1131490"/>
        <a:ext cx="3668109" cy="1131490"/>
      </dsp:txXfrm>
    </dsp:sp>
    <dsp:sp modelId="{1C7FD62B-1605-40E1-AF43-496F66E63507}">
      <dsp:nvSpPr>
        <dsp:cNvPr id="0" name=""/>
        <dsp:cNvSpPr/>
      </dsp:nvSpPr>
      <dsp:spPr>
        <a:xfrm rot="10800000">
          <a:off x="1881082" y="2262981"/>
          <a:ext cx="3762164" cy="1131490"/>
        </a:xfrm>
        <a:prstGeom prst="trapezoid">
          <a:avLst>
            <a:gd name="adj" fmla="val 83124"/>
          </a:avLst>
        </a:prstGeom>
        <a:solidFill>
          <a:srgbClr val="FFC000"/>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ZA" sz="2800" b="0" kern="1200" dirty="0"/>
            <a:t>Programme of Action        </a:t>
          </a:r>
          <a:r>
            <a:rPr lang="en-ZA" sz="2400" b="0" kern="1200" dirty="0"/>
            <a:t>(Outcome 14)</a:t>
          </a:r>
          <a:endParaRPr lang="en-ZA" sz="2800" b="0" kern="1200" dirty="0"/>
        </a:p>
      </dsp:txBody>
      <dsp:txXfrm>
        <a:off x="2539460" y="2262981"/>
        <a:ext cx="2445406" cy="1131490"/>
      </dsp:txXfrm>
    </dsp:sp>
    <dsp:sp modelId="{252D1747-BD82-489A-91B6-2E1B20D48750}">
      <dsp:nvSpPr>
        <dsp:cNvPr id="0" name=""/>
        <dsp:cNvSpPr/>
      </dsp:nvSpPr>
      <dsp:spPr>
        <a:xfrm rot="10800000">
          <a:off x="2821623" y="3394472"/>
          <a:ext cx="1881082" cy="1131490"/>
        </a:xfrm>
        <a:prstGeom prst="trapezoid">
          <a:avLst>
            <a:gd name="adj" fmla="val 83124"/>
          </a:avLst>
        </a:prstGeom>
        <a:solidFill>
          <a:srgbClr val="FFC000"/>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ZA" sz="2800" kern="1200" dirty="0"/>
            <a:t>SONA</a:t>
          </a:r>
        </a:p>
      </dsp:txBody>
      <dsp:txXfrm>
        <a:off x="2821623" y="3394472"/>
        <a:ext cx="1881082" cy="11314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9FEE42-06C0-4A28-AF6A-B3278217D930}">
      <dsp:nvSpPr>
        <dsp:cNvPr id="0" name=""/>
        <dsp:cNvSpPr/>
      </dsp:nvSpPr>
      <dsp:spPr>
        <a:xfrm>
          <a:off x="1619676" y="0"/>
          <a:ext cx="1062118" cy="749238"/>
        </a:xfrm>
        <a:prstGeom prst="trapezoid">
          <a:avLst>
            <a:gd name="adj" fmla="val 7088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SP</a:t>
          </a:r>
        </a:p>
      </dsp:txBody>
      <dsp:txXfrm>
        <a:off x="1619676" y="0"/>
        <a:ext cx="1062118" cy="749238"/>
      </dsp:txXfrm>
    </dsp:sp>
    <dsp:sp modelId="{4A211BE2-985C-4EB3-B4B9-928CB88D4BC7}">
      <dsp:nvSpPr>
        <dsp:cNvPr id="0" name=""/>
        <dsp:cNvSpPr/>
      </dsp:nvSpPr>
      <dsp:spPr>
        <a:xfrm>
          <a:off x="1115606" y="720077"/>
          <a:ext cx="2124236" cy="749238"/>
        </a:xfrm>
        <a:prstGeom prst="trapezoid">
          <a:avLst>
            <a:gd name="adj" fmla="val 70880"/>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APP</a:t>
          </a:r>
        </a:p>
      </dsp:txBody>
      <dsp:txXfrm>
        <a:off x="1487347" y="720077"/>
        <a:ext cx="1380753" cy="749238"/>
      </dsp:txXfrm>
    </dsp:sp>
    <dsp:sp modelId="{EB794A91-962A-49A3-906E-C2DBA273E113}">
      <dsp:nvSpPr>
        <dsp:cNvPr id="0" name=""/>
        <dsp:cNvSpPr/>
      </dsp:nvSpPr>
      <dsp:spPr>
        <a:xfrm>
          <a:off x="531059" y="1498475"/>
          <a:ext cx="3186354" cy="749238"/>
        </a:xfrm>
        <a:prstGeom prst="trapezoid">
          <a:avLst>
            <a:gd name="adj" fmla="val 70880"/>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Operational Plans</a:t>
          </a:r>
        </a:p>
      </dsp:txBody>
      <dsp:txXfrm>
        <a:off x="1088670" y="1498475"/>
        <a:ext cx="2071130" cy="749238"/>
      </dsp:txXfrm>
    </dsp:sp>
    <dsp:sp modelId="{B295DB6E-0B20-4177-95CD-81C21C717304}">
      <dsp:nvSpPr>
        <dsp:cNvPr id="0" name=""/>
        <dsp:cNvSpPr/>
      </dsp:nvSpPr>
      <dsp:spPr>
        <a:xfrm>
          <a:off x="0" y="2247714"/>
          <a:ext cx="4248472" cy="749238"/>
        </a:xfrm>
        <a:prstGeom prst="trapezoid">
          <a:avLst>
            <a:gd name="adj" fmla="val 70880"/>
          </a:avLst>
        </a:prstGeom>
        <a:solidFill>
          <a:schemeClr val="accent4">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Performance Agreements</a:t>
          </a:r>
        </a:p>
      </dsp:txBody>
      <dsp:txXfrm>
        <a:off x="743482" y="2247714"/>
        <a:ext cx="2761506" cy="74923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980EDC-CCF6-4B0B-8C66-C8EAFF9F9603}">
      <dsp:nvSpPr>
        <dsp:cNvPr id="0" name=""/>
        <dsp:cNvSpPr/>
      </dsp:nvSpPr>
      <dsp:spPr>
        <a:xfrm>
          <a:off x="355" y="367872"/>
          <a:ext cx="1388144" cy="832886"/>
        </a:xfrm>
        <a:prstGeom prst="rect">
          <a:avLst/>
        </a:prstGeom>
        <a:gradFill rotWithShape="0">
          <a:gsLst>
            <a:gs pos="0">
              <a:schemeClr val="accent2">
                <a:hueOff val="0"/>
                <a:satOff val="0"/>
                <a:lumOff val="0"/>
                <a:alphaOff val="0"/>
                <a:shade val="63000"/>
                <a:satMod val="110000"/>
              </a:schemeClr>
            </a:gs>
            <a:gs pos="30000">
              <a:schemeClr val="accent2">
                <a:hueOff val="0"/>
                <a:satOff val="0"/>
                <a:lumOff val="0"/>
                <a:alphaOff val="0"/>
                <a:shade val="90000"/>
                <a:satMod val="120000"/>
              </a:schemeClr>
            </a:gs>
            <a:gs pos="45000">
              <a:schemeClr val="accent2">
                <a:hueOff val="0"/>
                <a:satOff val="0"/>
                <a:lumOff val="0"/>
                <a:alphaOff val="0"/>
                <a:shade val="100000"/>
                <a:satMod val="128000"/>
              </a:schemeClr>
            </a:gs>
            <a:gs pos="55000">
              <a:schemeClr val="accent2">
                <a:hueOff val="0"/>
                <a:satOff val="0"/>
                <a:lumOff val="0"/>
                <a:alphaOff val="0"/>
                <a:shade val="100000"/>
                <a:satMod val="128000"/>
              </a:schemeClr>
            </a:gs>
            <a:gs pos="73000">
              <a:schemeClr val="accent2">
                <a:hueOff val="0"/>
                <a:satOff val="0"/>
                <a:lumOff val="0"/>
                <a:alphaOff val="0"/>
                <a:shade val="90000"/>
                <a:satMod val="120000"/>
              </a:schemeClr>
            </a:gs>
            <a:gs pos="100000">
              <a:schemeClr val="accent2">
                <a:hueOff val="0"/>
                <a:satOff val="0"/>
                <a:lumOff val="0"/>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a:solidFill>
                <a:srgbClr val="FFFF00"/>
              </a:solidFill>
            </a:rPr>
            <a:t>White Paper</a:t>
          </a:r>
          <a:endParaRPr lang="en-ZA" sz="1100" b="1" kern="1200" dirty="0">
            <a:solidFill>
              <a:srgbClr val="FFFF00"/>
            </a:solidFill>
          </a:endParaRPr>
        </a:p>
      </dsp:txBody>
      <dsp:txXfrm>
        <a:off x="355" y="367872"/>
        <a:ext cx="1388144" cy="832886"/>
      </dsp:txXfrm>
    </dsp:sp>
    <dsp:sp modelId="{32A391C0-FDAC-4ACB-A461-9D287D22EFFA}">
      <dsp:nvSpPr>
        <dsp:cNvPr id="0" name=""/>
        <dsp:cNvSpPr/>
      </dsp:nvSpPr>
      <dsp:spPr>
        <a:xfrm>
          <a:off x="1527315" y="367872"/>
          <a:ext cx="1388144" cy="832886"/>
        </a:xfrm>
        <a:prstGeom prst="rect">
          <a:avLst/>
        </a:prstGeom>
        <a:gradFill rotWithShape="0">
          <a:gsLst>
            <a:gs pos="0">
              <a:schemeClr val="accent2">
                <a:hueOff val="0"/>
                <a:satOff val="0"/>
                <a:lumOff val="0"/>
                <a:alphaOff val="0"/>
                <a:shade val="63000"/>
                <a:satMod val="110000"/>
              </a:schemeClr>
            </a:gs>
            <a:gs pos="30000">
              <a:schemeClr val="accent2">
                <a:hueOff val="0"/>
                <a:satOff val="0"/>
                <a:lumOff val="0"/>
                <a:alphaOff val="0"/>
                <a:shade val="90000"/>
                <a:satMod val="120000"/>
              </a:schemeClr>
            </a:gs>
            <a:gs pos="45000">
              <a:schemeClr val="accent2">
                <a:hueOff val="0"/>
                <a:satOff val="0"/>
                <a:lumOff val="0"/>
                <a:alphaOff val="0"/>
                <a:shade val="100000"/>
                <a:satMod val="128000"/>
              </a:schemeClr>
            </a:gs>
            <a:gs pos="55000">
              <a:schemeClr val="accent2">
                <a:hueOff val="0"/>
                <a:satOff val="0"/>
                <a:lumOff val="0"/>
                <a:alphaOff val="0"/>
                <a:shade val="100000"/>
                <a:satMod val="128000"/>
              </a:schemeClr>
            </a:gs>
            <a:gs pos="73000">
              <a:schemeClr val="accent2">
                <a:hueOff val="0"/>
                <a:satOff val="0"/>
                <a:lumOff val="0"/>
                <a:alphaOff val="0"/>
                <a:shade val="90000"/>
                <a:satMod val="120000"/>
              </a:schemeClr>
            </a:gs>
            <a:gs pos="100000">
              <a:schemeClr val="accent2">
                <a:hueOff val="0"/>
                <a:satOff val="0"/>
                <a:lumOff val="0"/>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a:solidFill>
                <a:srgbClr val="FFFF00"/>
              </a:solidFill>
            </a:rPr>
            <a:t>National Sport and Recreation Plan</a:t>
          </a:r>
          <a:endParaRPr lang="en-ZA" sz="1100" b="1" kern="1200" dirty="0">
            <a:solidFill>
              <a:srgbClr val="FFFF00"/>
            </a:solidFill>
          </a:endParaRPr>
        </a:p>
      </dsp:txBody>
      <dsp:txXfrm>
        <a:off x="1527315" y="367872"/>
        <a:ext cx="1388144" cy="832886"/>
      </dsp:txXfrm>
    </dsp:sp>
    <dsp:sp modelId="{9E1E74FD-004B-4B1D-926C-B649F812DA2C}">
      <dsp:nvSpPr>
        <dsp:cNvPr id="0" name=""/>
        <dsp:cNvSpPr/>
      </dsp:nvSpPr>
      <dsp:spPr>
        <a:xfrm>
          <a:off x="355" y="1339574"/>
          <a:ext cx="1388144" cy="832886"/>
        </a:xfrm>
        <a:prstGeom prst="rect">
          <a:avLst/>
        </a:prstGeom>
        <a:gradFill rotWithShape="0">
          <a:gsLst>
            <a:gs pos="0">
              <a:schemeClr val="accent2">
                <a:hueOff val="0"/>
                <a:satOff val="0"/>
                <a:lumOff val="0"/>
                <a:alphaOff val="0"/>
                <a:shade val="63000"/>
                <a:satMod val="110000"/>
              </a:schemeClr>
            </a:gs>
            <a:gs pos="30000">
              <a:schemeClr val="accent2">
                <a:hueOff val="0"/>
                <a:satOff val="0"/>
                <a:lumOff val="0"/>
                <a:alphaOff val="0"/>
                <a:shade val="90000"/>
                <a:satMod val="120000"/>
              </a:schemeClr>
            </a:gs>
            <a:gs pos="45000">
              <a:schemeClr val="accent2">
                <a:hueOff val="0"/>
                <a:satOff val="0"/>
                <a:lumOff val="0"/>
                <a:alphaOff val="0"/>
                <a:shade val="100000"/>
                <a:satMod val="128000"/>
              </a:schemeClr>
            </a:gs>
            <a:gs pos="55000">
              <a:schemeClr val="accent2">
                <a:hueOff val="0"/>
                <a:satOff val="0"/>
                <a:lumOff val="0"/>
                <a:alphaOff val="0"/>
                <a:shade val="100000"/>
                <a:satMod val="128000"/>
              </a:schemeClr>
            </a:gs>
            <a:gs pos="73000">
              <a:schemeClr val="accent2">
                <a:hueOff val="0"/>
                <a:satOff val="0"/>
                <a:lumOff val="0"/>
                <a:alphaOff val="0"/>
                <a:shade val="90000"/>
                <a:satMod val="120000"/>
              </a:schemeClr>
            </a:gs>
            <a:gs pos="100000">
              <a:schemeClr val="accent2">
                <a:hueOff val="0"/>
                <a:satOff val="0"/>
                <a:lumOff val="0"/>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a:solidFill>
                <a:srgbClr val="FFFF00"/>
              </a:solidFill>
            </a:rPr>
            <a:t>Sector Retreats</a:t>
          </a:r>
        </a:p>
      </dsp:txBody>
      <dsp:txXfrm>
        <a:off x="355" y="1339574"/>
        <a:ext cx="1388144" cy="832886"/>
      </dsp:txXfrm>
    </dsp:sp>
    <dsp:sp modelId="{BC3DAE97-738C-4B1E-9255-46C3A183E91F}">
      <dsp:nvSpPr>
        <dsp:cNvPr id="0" name=""/>
        <dsp:cNvSpPr/>
      </dsp:nvSpPr>
      <dsp:spPr>
        <a:xfrm>
          <a:off x="1527315" y="1339574"/>
          <a:ext cx="1388144" cy="832886"/>
        </a:xfrm>
        <a:prstGeom prst="rect">
          <a:avLst/>
        </a:prstGeom>
        <a:gradFill rotWithShape="0">
          <a:gsLst>
            <a:gs pos="0">
              <a:schemeClr val="accent2">
                <a:hueOff val="0"/>
                <a:satOff val="0"/>
                <a:lumOff val="0"/>
                <a:alphaOff val="0"/>
                <a:shade val="63000"/>
                <a:satMod val="110000"/>
              </a:schemeClr>
            </a:gs>
            <a:gs pos="30000">
              <a:schemeClr val="accent2">
                <a:hueOff val="0"/>
                <a:satOff val="0"/>
                <a:lumOff val="0"/>
                <a:alphaOff val="0"/>
                <a:shade val="90000"/>
                <a:satMod val="120000"/>
              </a:schemeClr>
            </a:gs>
            <a:gs pos="45000">
              <a:schemeClr val="accent2">
                <a:hueOff val="0"/>
                <a:satOff val="0"/>
                <a:lumOff val="0"/>
                <a:alphaOff val="0"/>
                <a:shade val="100000"/>
                <a:satMod val="128000"/>
              </a:schemeClr>
            </a:gs>
            <a:gs pos="55000">
              <a:schemeClr val="accent2">
                <a:hueOff val="0"/>
                <a:satOff val="0"/>
                <a:lumOff val="0"/>
                <a:alphaOff val="0"/>
                <a:shade val="100000"/>
                <a:satMod val="128000"/>
              </a:schemeClr>
            </a:gs>
            <a:gs pos="73000">
              <a:schemeClr val="accent2">
                <a:hueOff val="0"/>
                <a:satOff val="0"/>
                <a:lumOff val="0"/>
                <a:alphaOff val="0"/>
                <a:shade val="90000"/>
                <a:satMod val="120000"/>
              </a:schemeClr>
            </a:gs>
            <a:gs pos="100000">
              <a:schemeClr val="accent2">
                <a:hueOff val="0"/>
                <a:satOff val="0"/>
                <a:lumOff val="0"/>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a:solidFill>
                <a:srgbClr val="FFFF00"/>
              </a:solidFill>
            </a:rPr>
            <a:t>MINMEC  / HEADCOM</a:t>
          </a:r>
          <a:endParaRPr lang="en-ZA" sz="1100" b="1" kern="1200" dirty="0">
            <a:solidFill>
              <a:srgbClr val="FFFF00"/>
            </a:solidFill>
          </a:endParaRPr>
        </a:p>
      </dsp:txBody>
      <dsp:txXfrm>
        <a:off x="1527315" y="1339574"/>
        <a:ext cx="1388144" cy="832886"/>
      </dsp:txXfrm>
    </dsp:sp>
    <dsp:sp modelId="{019E4A77-D382-4D24-A0C0-0333FFAB5026}">
      <dsp:nvSpPr>
        <dsp:cNvPr id="0" name=""/>
        <dsp:cNvSpPr/>
      </dsp:nvSpPr>
      <dsp:spPr>
        <a:xfrm>
          <a:off x="763835" y="2311275"/>
          <a:ext cx="1388144" cy="832886"/>
        </a:xfrm>
        <a:prstGeom prst="rect">
          <a:avLst/>
        </a:prstGeom>
        <a:gradFill rotWithShape="0">
          <a:gsLst>
            <a:gs pos="0">
              <a:schemeClr val="accent2">
                <a:hueOff val="0"/>
                <a:satOff val="0"/>
                <a:lumOff val="0"/>
                <a:alphaOff val="0"/>
                <a:shade val="63000"/>
                <a:satMod val="110000"/>
              </a:schemeClr>
            </a:gs>
            <a:gs pos="30000">
              <a:schemeClr val="accent2">
                <a:hueOff val="0"/>
                <a:satOff val="0"/>
                <a:lumOff val="0"/>
                <a:alphaOff val="0"/>
                <a:shade val="90000"/>
                <a:satMod val="120000"/>
              </a:schemeClr>
            </a:gs>
            <a:gs pos="45000">
              <a:schemeClr val="accent2">
                <a:hueOff val="0"/>
                <a:satOff val="0"/>
                <a:lumOff val="0"/>
                <a:alphaOff val="0"/>
                <a:shade val="100000"/>
                <a:satMod val="128000"/>
              </a:schemeClr>
            </a:gs>
            <a:gs pos="55000">
              <a:schemeClr val="accent2">
                <a:hueOff val="0"/>
                <a:satOff val="0"/>
                <a:lumOff val="0"/>
                <a:alphaOff val="0"/>
                <a:shade val="100000"/>
                <a:satMod val="128000"/>
              </a:schemeClr>
            </a:gs>
            <a:gs pos="73000">
              <a:schemeClr val="accent2">
                <a:hueOff val="0"/>
                <a:satOff val="0"/>
                <a:lumOff val="0"/>
                <a:alphaOff val="0"/>
                <a:shade val="90000"/>
                <a:satMod val="120000"/>
              </a:schemeClr>
            </a:gs>
            <a:gs pos="100000">
              <a:schemeClr val="accent2">
                <a:hueOff val="0"/>
                <a:satOff val="0"/>
                <a:lumOff val="0"/>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a:solidFill>
                <a:srgbClr val="FFFF00"/>
              </a:solidFill>
            </a:rPr>
            <a:t>Strategic Sessions</a:t>
          </a:r>
        </a:p>
      </dsp:txBody>
      <dsp:txXfrm>
        <a:off x="763835" y="2311275"/>
        <a:ext cx="1388144" cy="83288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54BEBA-C5F3-4849-934B-17517899C211}">
      <dsp:nvSpPr>
        <dsp:cNvPr id="0" name=""/>
        <dsp:cNvSpPr/>
      </dsp:nvSpPr>
      <dsp:spPr>
        <a:xfrm>
          <a:off x="3387607" y="5436784"/>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5E890-0243-4E07-8F5C-FE3023F524CC}">
      <dsp:nvSpPr>
        <dsp:cNvPr id="0" name=""/>
        <dsp:cNvSpPr/>
      </dsp:nvSpPr>
      <dsp:spPr>
        <a:xfrm>
          <a:off x="3196286" y="5518816"/>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00156B-5E31-4296-8BE4-4B702CF3D4AF}">
      <dsp:nvSpPr>
        <dsp:cNvPr id="0" name=""/>
        <dsp:cNvSpPr/>
      </dsp:nvSpPr>
      <dsp:spPr>
        <a:xfrm>
          <a:off x="3001370" y="5588671"/>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3E90B-C88E-4C0F-A721-98E267C44063}">
      <dsp:nvSpPr>
        <dsp:cNvPr id="0" name=""/>
        <dsp:cNvSpPr/>
      </dsp:nvSpPr>
      <dsp:spPr>
        <a:xfrm>
          <a:off x="2803576" y="5645708"/>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69360-E65A-4F1E-9C41-9D38A4E768B1}">
      <dsp:nvSpPr>
        <dsp:cNvPr id="0" name=""/>
        <dsp:cNvSpPr/>
      </dsp:nvSpPr>
      <dsp:spPr>
        <a:xfrm>
          <a:off x="2603625" y="5689928"/>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14617-4D49-45F5-9C19-4B6B1DA44AAC}">
      <dsp:nvSpPr>
        <dsp:cNvPr id="0" name=""/>
        <dsp:cNvSpPr/>
      </dsp:nvSpPr>
      <dsp:spPr>
        <a:xfrm>
          <a:off x="4473674" y="4668380"/>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3340F7-981C-44AF-9FD1-EDCC2BA05371}">
      <dsp:nvSpPr>
        <dsp:cNvPr id="0" name=""/>
        <dsp:cNvSpPr/>
      </dsp:nvSpPr>
      <dsp:spPr>
        <a:xfrm>
          <a:off x="4314001" y="4820907"/>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E6B790-844A-44C3-AC1D-6CCDF713EA31}">
      <dsp:nvSpPr>
        <dsp:cNvPr id="0" name=""/>
        <dsp:cNvSpPr/>
      </dsp:nvSpPr>
      <dsp:spPr>
        <a:xfrm>
          <a:off x="5167031" y="3762829"/>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84D95-F93D-4239-9980-D63C14CD3C84}">
      <dsp:nvSpPr>
        <dsp:cNvPr id="0" name=""/>
        <dsp:cNvSpPr/>
      </dsp:nvSpPr>
      <dsp:spPr>
        <a:xfrm>
          <a:off x="5636701" y="2691933"/>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CC9088-95C2-4528-AB50-D52DD7295D06}">
      <dsp:nvSpPr>
        <dsp:cNvPr id="0" name=""/>
        <dsp:cNvSpPr/>
      </dsp:nvSpPr>
      <dsp:spPr>
        <a:xfrm>
          <a:off x="5860387" y="1576817"/>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20DF99-D6A5-4D48-A3FF-E27AF4D7E03A}">
      <dsp:nvSpPr>
        <dsp:cNvPr id="0" name=""/>
        <dsp:cNvSpPr/>
      </dsp:nvSpPr>
      <dsp:spPr>
        <a:xfrm>
          <a:off x="5665471" y="251495"/>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6297C-7FA0-4793-81D6-78A98B35F73B}">
      <dsp:nvSpPr>
        <dsp:cNvPr id="0" name=""/>
        <dsp:cNvSpPr/>
      </dsp:nvSpPr>
      <dsp:spPr>
        <a:xfrm>
          <a:off x="5798532" y="144470"/>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4F04E-15E7-48C3-84C0-3D8D578B3ED5}">
      <dsp:nvSpPr>
        <dsp:cNvPr id="0" name=""/>
        <dsp:cNvSpPr/>
      </dsp:nvSpPr>
      <dsp:spPr>
        <a:xfrm>
          <a:off x="5932312" y="37444"/>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E91E7-39B1-4F1B-9BCC-4B06BB008BC1}">
      <dsp:nvSpPr>
        <dsp:cNvPr id="0" name=""/>
        <dsp:cNvSpPr/>
      </dsp:nvSpPr>
      <dsp:spPr>
        <a:xfrm>
          <a:off x="6065374" y="144470"/>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8D79D-3D53-4182-AE56-C155A7940681}">
      <dsp:nvSpPr>
        <dsp:cNvPr id="0" name=""/>
        <dsp:cNvSpPr/>
      </dsp:nvSpPr>
      <dsp:spPr>
        <a:xfrm>
          <a:off x="6198435" y="251495"/>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0331CD-2B8C-40FD-859C-921E355F4216}">
      <dsp:nvSpPr>
        <dsp:cNvPr id="0" name=""/>
        <dsp:cNvSpPr/>
      </dsp:nvSpPr>
      <dsp:spPr>
        <a:xfrm>
          <a:off x="5932312" y="263031"/>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972B5A-A9C8-44C5-A075-F3DF971573B5}">
      <dsp:nvSpPr>
        <dsp:cNvPr id="0" name=""/>
        <dsp:cNvSpPr/>
      </dsp:nvSpPr>
      <dsp:spPr>
        <a:xfrm>
          <a:off x="5932312" y="488618"/>
          <a:ext cx="89906" cy="8990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A8305F-4522-4AD9-93B3-F5CF2FC3F4EA}">
      <dsp:nvSpPr>
        <dsp:cNvPr id="0" name=""/>
        <dsp:cNvSpPr/>
      </dsp:nvSpPr>
      <dsp:spPr>
        <a:xfrm>
          <a:off x="2188303" y="5844244"/>
          <a:ext cx="5618747" cy="5197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0442"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Promote the sharing of public spaces and common experiences.</a:t>
          </a:r>
        </a:p>
      </dsp:txBody>
      <dsp:txXfrm>
        <a:off x="2188303" y="5844244"/>
        <a:ext cx="5618747" cy="519746"/>
      </dsp:txXfrm>
    </dsp:sp>
    <dsp:sp modelId="{5A532670-5C9C-4831-BA9D-06E90B071EE7}">
      <dsp:nvSpPr>
        <dsp:cNvPr id="0" name=""/>
        <dsp:cNvSpPr/>
      </dsp:nvSpPr>
      <dsp:spPr>
        <a:xfrm>
          <a:off x="1602069" y="5341707"/>
          <a:ext cx="899062" cy="899142"/>
        </a:xfrm>
        <a:prstGeom prst="ellipse">
          <a:avLst/>
        </a:prstGeom>
        <a:blipFill>
          <a:blip xmlns:r="http://schemas.openxmlformats.org/officeDocument/2006/relationships" r:embed="rId1" cstate="email">
            <a:extLst>
              <a:ext uri="{28A0092B-C50C-407E-A947-70E740481C1C}">
                <a14:useLocalDpi xmlns:a14="http://schemas.microsoft.com/office/drawing/2010/main" xmlns=""/>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2F7B1A-BF31-4425-ADFB-4F6EFB89DFAF}">
      <dsp:nvSpPr>
        <dsp:cNvPr id="0" name=""/>
        <dsp:cNvSpPr/>
      </dsp:nvSpPr>
      <dsp:spPr>
        <a:xfrm>
          <a:off x="4138905" y="4873459"/>
          <a:ext cx="3955021" cy="7025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0442"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Ensure that the demographics of each sporting code approximates the demographics of the country.</a:t>
          </a:r>
        </a:p>
      </dsp:txBody>
      <dsp:txXfrm>
        <a:off x="4138905" y="4873459"/>
        <a:ext cx="3955021" cy="702567"/>
      </dsp:txXfrm>
    </dsp:sp>
    <dsp:sp modelId="{5787383D-0A39-4988-B246-0763CDEC0B2B}">
      <dsp:nvSpPr>
        <dsp:cNvPr id="0" name=""/>
        <dsp:cNvSpPr/>
      </dsp:nvSpPr>
      <dsp:spPr>
        <a:xfrm>
          <a:off x="3461330" y="4723266"/>
          <a:ext cx="899062" cy="899142"/>
        </a:xfrm>
        <a:prstGeom prst="ellipse">
          <a:avLst/>
        </a:prstGeom>
        <a:blipFill>
          <a:blip xmlns:r="http://schemas.openxmlformats.org/officeDocument/2006/relationships" r:embed="rId2" cstate="email">
            <a:extLst>
              <a:ext uri="{28A0092B-C50C-407E-A947-70E740481C1C}">
                <a14:useLocalDpi xmlns:a14="http://schemas.microsoft.com/office/drawing/2010/main" xmlns=""/>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8D9486-165A-4B8C-B03A-922FEDA8547D}">
      <dsp:nvSpPr>
        <dsp:cNvPr id="0" name=""/>
        <dsp:cNvSpPr/>
      </dsp:nvSpPr>
      <dsp:spPr>
        <a:xfrm>
          <a:off x="4903390" y="4126700"/>
          <a:ext cx="2862398" cy="5197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0442"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Adequately resource school sport.</a:t>
          </a:r>
        </a:p>
      </dsp:txBody>
      <dsp:txXfrm>
        <a:off x="4903390" y="4126700"/>
        <a:ext cx="2862398" cy="519746"/>
      </dsp:txXfrm>
    </dsp:sp>
    <dsp:sp modelId="{49DD98EE-E352-426D-926A-54CC2748EC2B}">
      <dsp:nvSpPr>
        <dsp:cNvPr id="0" name=""/>
        <dsp:cNvSpPr/>
      </dsp:nvSpPr>
      <dsp:spPr>
        <a:xfrm>
          <a:off x="4378373" y="3797207"/>
          <a:ext cx="899062" cy="899142"/>
        </a:xfrm>
        <a:prstGeom prst="ellipse">
          <a:avLst/>
        </a:prstGeom>
        <a:blipFill>
          <a:blip xmlns:r="http://schemas.openxmlformats.org/officeDocument/2006/relationships" r:embed="rId3" cstate="email">
            <a:extLst>
              <a:ext uri="{28A0092B-C50C-407E-A947-70E740481C1C}">
                <a14:useLocalDpi xmlns:a14="http://schemas.microsoft.com/office/drawing/2010/main" xmlns=""/>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928708-33EE-4CFA-AD96-18EA5F75D271}">
      <dsp:nvSpPr>
        <dsp:cNvPr id="0" name=""/>
        <dsp:cNvSpPr/>
      </dsp:nvSpPr>
      <dsp:spPr>
        <a:xfrm>
          <a:off x="5438789" y="3081236"/>
          <a:ext cx="3135539" cy="8486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0442"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Provide adequate facilities and ensure that these are maintained.</a:t>
          </a:r>
        </a:p>
      </dsp:txBody>
      <dsp:txXfrm>
        <a:off x="5438789" y="3081236"/>
        <a:ext cx="3135539" cy="848621"/>
      </dsp:txXfrm>
    </dsp:sp>
    <dsp:sp modelId="{EE14B875-BA57-4EF3-B898-A9E4CD71BDD1}">
      <dsp:nvSpPr>
        <dsp:cNvPr id="0" name=""/>
        <dsp:cNvSpPr/>
      </dsp:nvSpPr>
      <dsp:spPr>
        <a:xfrm>
          <a:off x="4931476" y="2783349"/>
          <a:ext cx="899062" cy="899142"/>
        </a:xfrm>
        <a:prstGeom prst="ellipse">
          <a:avLst/>
        </a:prstGeom>
        <a:blipFill>
          <a:blip xmlns:r="http://schemas.openxmlformats.org/officeDocument/2006/relationships" r:embed="rId4" cstate="email">
            <a:extLst>
              <a:ext uri="{28A0092B-C50C-407E-A947-70E740481C1C}">
                <a14:useLocalDpi xmlns:a14="http://schemas.microsoft.com/office/drawing/2010/main" xmlns=""/>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D5BA58-0F3D-411E-9181-3C95039A5417}">
      <dsp:nvSpPr>
        <dsp:cNvPr id="0" name=""/>
        <dsp:cNvSpPr/>
      </dsp:nvSpPr>
      <dsp:spPr>
        <a:xfrm>
          <a:off x="5753061" y="1961099"/>
          <a:ext cx="3031914" cy="94179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0442"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Encourage communities to organise sporting events, leagues and championships.</a:t>
          </a:r>
        </a:p>
      </dsp:txBody>
      <dsp:txXfrm>
        <a:off x="5753061" y="1961099"/>
        <a:ext cx="3031914" cy="941791"/>
      </dsp:txXfrm>
    </dsp:sp>
    <dsp:sp modelId="{E7639F6D-3B00-4A2B-A944-5EE678FDFF94}">
      <dsp:nvSpPr>
        <dsp:cNvPr id="0" name=""/>
        <dsp:cNvSpPr/>
      </dsp:nvSpPr>
      <dsp:spPr>
        <a:xfrm>
          <a:off x="5288224" y="1691305"/>
          <a:ext cx="899062" cy="899142"/>
        </a:xfrm>
        <a:prstGeom prst="ellipse">
          <a:avLst/>
        </a:prstGeom>
        <a:blipFill>
          <a:blip xmlns:r="http://schemas.openxmlformats.org/officeDocument/2006/relationships" r:embed="rId5" cstate="email">
            <a:extLst>
              <a:ext uri="{28A0092B-C50C-407E-A947-70E740481C1C}">
                <a14:useLocalDpi xmlns:a14="http://schemas.microsoft.com/office/drawing/2010/main" xmlns=""/>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CB8CF1-7D93-46F8-8C05-167570BFE22D}">
      <dsp:nvSpPr>
        <dsp:cNvPr id="0" name=""/>
        <dsp:cNvSpPr/>
      </dsp:nvSpPr>
      <dsp:spPr>
        <a:xfrm>
          <a:off x="5795450" y="691610"/>
          <a:ext cx="2989525" cy="10918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0442"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Encourage corporate investments in grassroots sports.  </a:t>
          </a:r>
        </a:p>
      </dsp:txBody>
      <dsp:txXfrm>
        <a:off x="5795450" y="691610"/>
        <a:ext cx="2989525" cy="1091852"/>
      </dsp:txXfrm>
    </dsp:sp>
    <dsp:sp modelId="{A04EF92A-33BD-40D2-9528-25D1CD28799F}">
      <dsp:nvSpPr>
        <dsp:cNvPr id="0" name=""/>
        <dsp:cNvSpPr/>
      </dsp:nvSpPr>
      <dsp:spPr>
        <a:xfrm>
          <a:off x="5123804" y="611810"/>
          <a:ext cx="899062" cy="899142"/>
        </a:xfrm>
        <a:prstGeom prst="ellipse">
          <a:avLst/>
        </a:prstGeom>
        <a:blipFill>
          <a:blip xmlns:r="http://schemas.openxmlformats.org/officeDocument/2006/relationships" r:embed="rId6" cstate="email">
            <a:extLst>
              <a:ext uri="{28A0092B-C50C-407E-A947-70E740481C1C}">
                <a14:useLocalDpi xmlns:a14="http://schemas.microsoft.com/office/drawing/2010/main" xmlns=""/>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F99EE95-928D-440C-9804-DDC7F4CD9167}">
      <dsp:nvSpPr>
        <dsp:cNvPr id="0" name=""/>
        <dsp:cNvSpPr/>
      </dsp:nvSpPr>
      <dsp:spPr>
        <a:xfrm>
          <a:off x="931" y="338328"/>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a:t>Promote participation in sport and recreation</a:t>
          </a:r>
          <a:endParaRPr lang="en-ZA" sz="3000" kern="1200"/>
        </a:p>
      </dsp:txBody>
      <dsp:txXfrm>
        <a:off x="931" y="338328"/>
        <a:ext cx="3633802" cy="2180281"/>
      </dsp:txXfrm>
    </dsp:sp>
    <dsp:sp modelId="{C4C86649-8484-4A05-B284-1CB6E7085416}">
      <dsp:nvSpPr>
        <dsp:cNvPr id="0" name=""/>
        <dsp:cNvSpPr/>
      </dsp:nvSpPr>
      <dsp:spPr>
        <a:xfrm>
          <a:off x="3998114" y="338328"/>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a:t>Advocate transformation in sport and recreation</a:t>
          </a:r>
          <a:endParaRPr lang="en-ZA" sz="3000" kern="1200" dirty="0"/>
        </a:p>
      </dsp:txBody>
      <dsp:txXfrm>
        <a:off x="3998114" y="338328"/>
        <a:ext cx="3633802" cy="2180281"/>
      </dsp:txXfrm>
    </dsp:sp>
    <dsp:sp modelId="{6EAA9A8A-DCE8-4890-AEBF-073C99A7B79C}">
      <dsp:nvSpPr>
        <dsp:cNvPr id="0" name=""/>
        <dsp:cNvSpPr/>
      </dsp:nvSpPr>
      <dsp:spPr>
        <a:xfrm>
          <a:off x="931" y="2881990"/>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a:t>Develop talented athletes by providing them with opportunities to excel</a:t>
          </a:r>
          <a:endParaRPr lang="en-ZA" sz="3000" kern="1200" dirty="0"/>
        </a:p>
      </dsp:txBody>
      <dsp:txXfrm>
        <a:off x="931" y="2881990"/>
        <a:ext cx="3633802" cy="2180281"/>
      </dsp:txXfrm>
    </dsp:sp>
    <dsp:sp modelId="{7145DAD1-5E46-4E98-8A25-61FD19D9D715}">
      <dsp:nvSpPr>
        <dsp:cNvPr id="0" name=""/>
        <dsp:cNvSpPr/>
      </dsp:nvSpPr>
      <dsp:spPr>
        <a:xfrm>
          <a:off x="3998114" y="2881990"/>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a:t>Support high performance athletes to achieve success in international sport</a:t>
          </a:r>
          <a:endParaRPr lang="en-ZA" sz="3000" kern="1200" dirty="0"/>
        </a:p>
      </dsp:txBody>
      <dsp:txXfrm>
        <a:off x="3998114" y="2881990"/>
        <a:ext cx="3633802" cy="218028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3DAE91-125E-47FD-B7C7-CCEA953AE72D}">
      <dsp:nvSpPr>
        <dsp:cNvPr id="0" name=""/>
        <dsp:cNvSpPr/>
      </dsp:nvSpPr>
      <dsp:spPr>
        <a:xfrm>
          <a:off x="3274" y="227650"/>
          <a:ext cx="1968853" cy="78754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GB" sz="1400" kern="1200" dirty="0"/>
            <a:t>Promote participation in sport and recreation</a:t>
          </a:r>
          <a:endParaRPr lang="en-ZA" sz="1400" kern="1200" dirty="0"/>
        </a:p>
      </dsp:txBody>
      <dsp:txXfrm>
        <a:off x="3274" y="227650"/>
        <a:ext cx="1968853" cy="787541"/>
      </dsp:txXfrm>
    </dsp:sp>
    <dsp:sp modelId="{1FA06ABF-D8A2-4CD8-8FFE-ABBF3E05A26C}">
      <dsp:nvSpPr>
        <dsp:cNvPr id="0" name=""/>
        <dsp:cNvSpPr/>
      </dsp:nvSpPr>
      <dsp:spPr>
        <a:xfrm>
          <a:off x="3274" y="1015191"/>
          <a:ext cx="1968853" cy="43920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kern="1200" dirty="0"/>
            <a:t>Number of people actively participating in organized sport and active recreation events.</a:t>
          </a:r>
          <a:endParaRPr lang="en-ZA" sz="1400" kern="1200" dirty="0"/>
        </a:p>
        <a:p>
          <a:pPr marL="114300" lvl="1" indent="-114300" algn="l" defTabSz="622300" rtl="0">
            <a:lnSpc>
              <a:spcPct val="90000"/>
            </a:lnSpc>
            <a:spcBef>
              <a:spcPct val="0"/>
            </a:spcBef>
            <a:spcAft>
              <a:spcPct val="15000"/>
            </a:spcAft>
            <a:buChar char="••"/>
          </a:pPr>
          <a:r>
            <a:rPr lang="en-GB" sz="1400" kern="1200" dirty="0"/>
            <a:t>Number of people actively participating in sport and recreation promotion campaigns and events per year.</a:t>
          </a:r>
          <a:endParaRPr lang="en-ZA" sz="1400" kern="1200" dirty="0"/>
        </a:p>
        <a:p>
          <a:pPr marL="114300" lvl="1" indent="-114300" algn="l" defTabSz="622300" rtl="0">
            <a:lnSpc>
              <a:spcPct val="90000"/>
            </a:lnSpc>
            <a:spcBef>
              <a:spcPct val="0"/>
            </a:spcBef>
            <a:spcAft>
              <a:spcPct val="15000"/>
            </a:spcAft>
            <a:buChar char="••"/>
          </a:pPr>
          <a:r>
            <a:rPr lang="en-GB" sz="1400" kern="1200" dirty="0"/>
            <a:t>Number of sport and recreation promotional campaigns and events implemented per year.</a:t>
          </a:r>
          <a:endParaRPr lang="en-ZA" sz="1400" kern="1200" dirty="0"/>
        </a:p>
        <a:p>
          <a:pPr marL="114300" lvl="1" indent="-114300" algn="l" defTabSz="622300" rtl="0">
            <a:lnSpc>
              <a:spcPct val="90000"/>
            </a:lnSpc>
            <a:spcBef>
              <a:spcPct val="0"/>
            </a:spcBef>
            <a:spcAft>
              <a:spcPct val="15000"/>
            </a:spcAft>
            <a:buChar char="••"/>
          </a:pPr>
          <a:r>
            <a:rPr lang="en-GB" sz="1400" kern="1200" dirty="0"/>
            <a:t>Number of schools, hubs and clubs provided with equipment and/or attire as per the established norms and standards per year.</a:t>
          </a:r>
          <a:endParaRPr lang="en-ZA" sz="1400" kern="1200" dirty="0"/>
        </a:p>
      </dsp:txBody>
      <dsp:txXfrm>
        <a:off x="3274" y="1015191"/>
        <a:ext cx="1968853" cy="4392000"/>
      </dsp:txXfrm>
    </dsp:sp>
    <dsp:sp modelId="{B2ADD7B6-0FF3-4088-89F8-E69BDC44B9D7}">
      <dsp:nvSpPr>
        <dsp:cNvPr id="0" name=""/>
        <dsp:cNvSpPr/>
      </dsp:nvSpPr>
      <dsp:spPr>
        <a:xfrm>
          <a:off x="2247767" y="227650"/>
          <a:ext cx="1968853" cy="78754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GB" sz="1400" kern="1200" dirty="0"/>
            <a:t>Advocate transformation in sport and recreation</a:t>
          </a:r>
          <a:endParaRPr lang="en-ZA" sz="1400" kern="1200" dirty="0"/>
        </a:p>
      </dsp:txBody>
      <dsp:txXfrm>
        <a:off x="2247767" y="227650"/>
        <a:ext cx="1968853" cy="787541"/>
      </dsp:txXfrm>
    </dsp:sp>
    <dsp:sp modelId="{FDB99739-DD36-4163-B558-418A1BC3CCA6}">
      <dsp:nvSpPr>
        <dsp:cNvPr id="0" name=""/>
        <dsp:cNvSpPr/>
      </dsp:nvSpPr>
      <dsp:spPr>
        <a:xfrm>
          <a:off x="2247767" y="1015191"/>
          <a:ext cx="1968853" cy="43920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kern="1200" dirty="0"/>
            <a:t>Number of sport and recreation bodies receiving financial and non-financial support in an effort to assist them in meeting their transformation targets.</a:t>
          </a:r>
          <a:endParaRPr lang="en-ZA" sz="1400" kern="1200" dirty="0"/>
        </a:p>
      </dsp:txBody>
      <dsp:txXfrm>
        <a:off x="2247767" y="1015191"/>
        <a:ext cx="1968853" cy="4392000"/>
      </dsp:txXfrm>
    </dsp:sp>
    <dsp:sp modelId="{D420EE49-F345-47B4-9E30-CC7029943A91}">
      <dsp:nvSpPr>
        <dsp:cNvPr id="0" name=""/>
        <dsp:cNvSpPr/>
      </dsp:nvSpPr>
      <dsp:spPr>
        <a:xfrm>
          <a:off x="4492259" y="227650"/>
          <a:ext cx="1968853" cy="78754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GB" sz="1400" kern="1200" dirty="0"/>
            <a:t>Develop talented athletes by providing them with opportunities to excel</a:t>
          </a:r>
          <a:endParaRPr lang="en-ZA" sz="1400" kern="1200" dirty="0"/>
        </a:p>
      </dsp:txBody>
      <dsp:txXfrm>
        <a:off x="4492259" y="227650"/>
        <a:ext cx="1968853" cy="787541"/>
      </dsp:txXfrm>
    </dsp:sp>
    <dsp:sp modelId="{5F5C8401-1726-4431-A33B-AF017EC39D01}">
      <dsp:nvSpPr>
        <dsp:cNvPr id="0" name=""/>
        <dsp:cNvSpPr/>
      </dsp:nvSpPr>
      <dsp:spPr>
        <a:xfrm>
          <a:off x="4492259" y="1015191"/>
          <a:ext cx="1968853" cy="43920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kern="1200" dirty="0"/>
            <a:t>Number of athletes supported by the sports academies.</a:t>
          </a:r>
          <a:endParaRPr lang="en-ZA" sz="1400" kern="1200" dirty="0"/>
        </a:p>
        <a:p>
          <a:pPr marL="114300" lvl="1" indent="-114300" algn="l" defTabSz="622300" rtl="0">
            <a:lnSpc>
              <a:spcPct val="90000"/>
            </a:lnSpc>
            <a:spcBef>
              <a:spcPct val="0"/>
            </a:spcBef>
            <a:spcAft>
              <a:spcPct val="15000"/>
            </a:spcAft>
            <a:buChar char="••"/>
          </a:pPr>
          <a:r>
            <a:rPr lang="en-GB" sz="1400" kern="1200" dirty="0"/>
            <a:t>Number of participants in national school sport championships per year.</a:t>
          </a:r>
          <a:endParaRPr lang="en-ZA" sz="1400" kern="1200" dirty="0"/>
        </a:p>
      </dsp:txBody>
      <dsp:txXfrm>
        <a:off x="4492259" y="1015191"/>
        <a:ext cx="1968853" cy="4392000"/>
      </dsp:txXfrm>
    </dsp:sp>
    <dsp:sp modelId="{F511D833-CCD2-4215-99E2-F6D65DC099AF}">
      <dsp:nvSpPr>
        <dsp:cNvPr id="0" name=""/>
        <dsp:cNvSpPr/>
      </dsp:nvSpPr>
      <dsp:spPr>
        <a:xfrm>
          <a:off x="6736752" y="227650"/>
          <a:ext cx="1968853" cy="78754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GB" sz="1400" kern="1200" dirty="0"/>
            <a:t>Support high performance athletes </a:t>
          </a:r>
          <a:r>
            <a:rPr lang="en-GB" sz="1200" kern="1200" dirty="0"/>
            <a:t>to</a:t>
          </a:r>
          <a:r>
            <a:rPr lang="en-GB" sz="1400" kern="1200" dirty="0"/>
            <a:t> achieve success in international sport</a:t>
          </a:r>
          <a:endParaRPr lang="en-ZA" sz="1400" kern="1200" dirty="0"/>
        </a:p>
      </dsp:txBody>
      <dsp:txXfrm>
        <a:off x="6736752" y="227650"/>
        <a:ext cx="1968853" cy="787541"/>
      </dsp:txXfrm>
    </dsp:sp>
    <dsp:sp modelId="{902ACF2F-8118-4CA2-B379-08616982EEBE}">
      <dsp:nvSpPr>
        <dsp:cNvPr id="0" name=""/>
        <dsp:cNvSpPr/>
      </dsp:nvSpPr>
      <dsp:spPr>
        <a:xfrm>
          <a:off x="6736752" y="1015191"/>
          <a:ext cx="1968853" cy="43920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kern="1200" dirty="0"/>
            <a:t>Number of athletes supported through the scientific support programme.</a:t>
          </a:r>
          <a:endParaRPr lang="en-ZA" sz="1400" kern="1200" dirty="0"/>
        </a:p>
      </dsp:txBody>
      <dsp:txXfrm>
        <a:off x="6736752" y="1015191"/>
        <a:ext cx="1968853" cy="439200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r>
              <a:rPr lang="en-US"/>
              <a:t>EA-DG APP 2019 engagement</a:t>
            </a:r>
            <a:endParaRPr lang="en-ZA"/>
          </a:p>
        </p:txBody>
      </p:sp>
      <p:sp>
        <p:nvSpPr>
          <p:cNvPr id="3" name="Date Placeholder 2"/>
          <p:cNvSpPr>
            <a:spLocks noGrp="1"/>
          </p:cNvSpPr>
          <p:nvPr>
            <p:ph type="dt" sz="quarter" idx="1"/>
          </p:nvPr>
        </p:nvSpPr>
        <p:spPr>
          <a:xfrm>
            <a:off x="3970939" y="0"/>
            <a:ext cx="3037840" cy="464821"/>
          </a:xfrm>
          <a:prstGeom prst="rect">
            <a:avLst/>
          </a:prstGeom>
        </p:spPr>
        <p:txBody>
          <a:bodyPr vert="horz" lIns="91440" tIns="45720" rIns="91440" bIns="45720" rtlCol="0"/>
          <a:lstStyle>
            <a:lvl1pPr algn="r">
              <a:defRPr sz="1200"/>
            </a:lvl1pPr>
          </a:lstStyle>
          <a:p>
            <a:fld id="{4E0453B5-8BAE-45CE-B3CD-4B25E50F083C}" type="datetimeFigureOut">
              <a:rPr lang="en-ZA" smtClean="0"/>
              <a:pPr/>
              <a:t>2019/07/08</a:t>
            </a:fld>
            <a:endParaRPr lang="en-ZA"/>
          </a:p>
        </p:txBody>
      </p:sp>
      <p:sp>
        <p:nvSpPr>
          <p:cNvPr id="4" name="Footer Placeholder 3"/>
          <p:cNvSpPr>
            <a:spLocks noGrp="1"/>
          </p:cNvSpPr>
          <p:nvPr>
            <p:ph type="ftr" sz="quarter" idx="2"/>
          </p:nvPr>
        </p:nvSpPr>
        <p:spPr>
          <a:xfrm>
            <a:off x="1" y="8829967"/>
            <a:ext cx="3037840" cy="464821"/>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970939" y="8829967"/>
            <a:ext cx="3037840" cy="464821"/>
          </a:xfrm>
          <a:prstGeom prst="rect">
            <a:avLst/>
          </a:prstGeom>
        </p:spPr>
        <p:txBody>
          <a:bodyPr vert="horz" lIns="91440" tIns="45720" rIns="91440" bIns="45720" rtlCol="0" anchor="b"/>
          <a:lstStyle>
            <a:lvl1pPr algn="r">
              <a:defRPr sz="1200"/>
            </a:lvl1pPr>
          </a:lstStyle>
          <a:p>
            <a:fld id="{E8C3D3F6-503D-4C46-97AE-E6C378428736}" type="slidenum">
              <a:rPr lang="en-ZA" smtClean="0"/>
              <a:pPr/>
              <a:t>‹#›</a:t>
            </a:fld>
            <a:endParaRPr lang="en-ZA"/>
          </a:p>
        </p:txBody>
      </p:sp>
    </p:spTree>
    <p:extLst>
      <p:ext uri="{BB962C8B-B14F-4D97-AF65-F5344CB8AC3E}">
        <p14:creationId xmlns:p14="http://schemas.microsoft.com/office/powerpoint/2010/main" xmlns="" val="135113684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r>
              <a:rPr lang="en-US"/>
              <a:t>EA-DG APP 2019 engagement</a:t>
            </a:r>
            <a:endParaRPr lang="en-ZA"/>
          </a:p>
        </p:txBody>
      </p:sp>
      <p:sp>
        <p:nvSpPr>
          <p:cNvPr id="3" name="Date Placeholder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2D08E38F-7ECD-4791-98CE-DD52414956E8}" type="datetimeFigureOut">
              <a:rPr lang="en-ZA" smtClean="0"/>
              <a:pPr/>
              <a:t>2019/07/08</a:t>
            </a:fld>
            <a:endParaRPr lang="en-Z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B168A6F7-C2EC-4AF7-A95A-9D28553642F9}" type="slidenum">
              <a:rPr lang="en-ZA" smtClean="0"/>
              <a:pPr/>
              <a:t>‹#›</a:t>
            </a:fld>
            <a:endParaRPr lang="en-ZA"/>
          </a:p>
        </p:txBody>
      </p:sp>
    </p:spTree>
    <p:extLst>
      <p:ext uri="{BB962C8B-B14F-4D97-AF65-F5344CB8AC3E}">
        <p14:creationId xmlns:p14="http://schemas.microsoft.com/office/powerpoint/2010/main" xmlns="" val="9824213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168A6F7-C2EC-4AF7-A95A-9D28553642F9}" type="slidenum">
              <a:rPr lang="en-ZA" smtClean="0"/>
              <a:pPr/>
              <a:t>3</a:t>
            </a:fld>
            <a:endParaRPr lang="en-ZA"/>
          </a:p>
        </p:txBody>
      </p:sp>
    </p:spTree>
    <p:extLst>
      <p:ext uri="{BB962C8B-B14F-4D97-AF65-F5344CB8AC3E}">
        <p14:creationId xmlns:p14="http://schemas.microsoft.com/office/powerpoint/2010/main" xmlns="" val="19195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502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182356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4253078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457302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4046003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79135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384454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58227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134763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306441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28528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981198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930519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115111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08940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246229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350765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3534933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188085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1985747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3257352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92189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72F28-4ED3-452D-BDB7-CE1B27FBE3F1}" type="slidenum">
              <a:rPr lang="en-ZA" smtClean="0"/>
              <a:pPr/>
              <a:t>‹#›</a:t>
            </a:fld>
            <a:endParaRPr lang="en-ZA"/>
          </a:p>
        </p:txBody>
      </p:sp>
    </p:spTree>
    <p:extLst>
      <p:ext uri="{BB962C8B-B14F-4D97-AF65-F5344CB8AC3E}">
        <p14:creationId xmlns:p14="http://schemas.microsoft.com/office/powerpoint/2010/main" xmlns="" val="4104337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8BC9C4-4F25-476D-9C36-CAFA0EC10E85}" type="datetimeFigureOut">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2019/07/08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9583B1-CA3B-41C7-9B74-038587F20662}"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444900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0.jpe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Strategy%20&amp;%20Structures/Strategic%20Plans/2015%20Strategic%20Plan/2014%20Strategic%20Retreat/Presentations/Brand%20SA%2020%20Years%20of%20Freedom%20TVC%2060%20sec.mp4" TargetMode="External"/><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xml"/><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Office_Word_Document3.docx"/><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Office_Word_Document4.docx"/><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Office_Word_Document5.docx"/><Relationship Id="rId2" Type="http://schemas.openxmlformats.org/officeDocument/2006/relationships/slideLayout" Target="../slideLayouts/slideLayout18.xml"/><Relationship Id="rId1" Type="http://schemas.openxmlformats.org/officeDocument/2006/relationships/vmlDrawing" Target="../drawings/vmlDrawing5.v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png"/><Relationship Id="rId2" Type="http://schemas.openxmlformats.org/officeDocument/2006/relationships/diagramData" Target="../diagrams/data15.xml"/><Relationship Id="rId1" Type="http://schemas.openxmlformats.org/officeDocument/2006/relationships/slideLayout" Target="../slideLayouts/slideLayout1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2.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4.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7.xml"/><Relationship Id="rId7" Type="http://schemas.openxmlformats.org/officeDocument/2006/relationships/image" Target="../media/image4.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98534-CCAD-4CDB-B159-5EF5C79F16C3}"/>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xmlns="" id="{2E6F6C20-F90E-4AD9-99C1-3AD955AC0EF1}"/>
              </a:ext>
            </a:extLst>
          </p:cNvPr>
          <p:cNvSpPr>
            <a:spLocks noGrp="1"/>
          </p:cNvSpPr>
          <p:nvPr>
            <p:ph type="subTitle" idx="1"/>
          </p:nvPr>
        </p:nvSpPr>
        <p:spPr/>
        <p:txBody>
          <a:bodyPr/>
          <a:lstStyle/>
          <a:p>
            <a:endParaRPr lang="en-ZA"/>
          </a:p>
        </p:txBody>
      </p:sp>
      <p:pic>
        <p:nvPicPr>
          <p:cNvPr id="4" name="Picture 3">
            <a:extLst>
              <a:ext uri="{FF2B5EF4-FFF2-40B4-BE49-F238E27FC236}">
                <a16:creationId xmlns:a16="http://schemas.microsoft.com/office/drawing/2014/main" xmlns="" id="{4DD3EC6A-6ADD-44F0-8687-37E936E5B3AF}"/>
              </a:ext>
            </a:extLst>
          </p:cNvPr>
          <p:cNvPicPr>
            <a:picLocks noChangeAspect="1"/>
          </p:cNvPicPr>
          <p:nvPr/>
        </p:nvPicPr>
        <p:blipFill>
          <a:blip r:embed="rId2" cstate="print"/>
          <a:stretch>
            <a:fillRect/>
          </a:stretch>
        </p:blipFill>
        <p:spPr>
          <a:xfrm rot="5400000">
            <a:off x="3459774" y="1173774"/>
            <a:ext cx="6858000" cy="4510452"/>
          </a:xfrm>
          <a:prstGeom prst="rect">
            <a:avLst/>
          </a:prstGeom>
        </p:spPr>
      </p:pic>
      <p:pic>
        <p:nvPicPr>
          <p:cNvPr id="6" name="Picture 5">
            <a:extLst>
              <a:ext uri="{FF2B5EF4-FFF2-40B4-BE49-F238E27FC236}">
                <a16:creationId xmlns:a16="http://schemas.microsoft.com/office/drawing/2014/main" xmlns="" id="{6F94C3CB-149C-47E7-A281-808C455E3289}"/>
              </a:ext>
            </a:extLst>
          </p:cNvPr>
          <p:cNvPicPr>
            <a:picLocks noChangeAspect="1"/>
          </p:cNvPicPr>
          <p:nvPr/>
        </p:nvPicPr>
        <p:blipFill>
          <a:blip r:embed="rId3" cstate="print"/>
          <a:stretch>
            <a:fillRect/>
          </a:stretch>
        </p:blipFill>
        <p:spPr>
          <a:xfrm>
            <a:off x="0" y="0"/>
            <a:ext cx="4716016" cy="6858000"/>
          </a:xfrm>
          <a:prstGeom prst="rect">
            <a:avLst/>
          </a:prstGeom>
        </p:spPr>
      </p:pic>
    </p:spTree>
    <p:extLst>
      <p:ext uri="{BB962C8B-B14F-4D97-AF65-F5344CB8AC3E}">
        <p14:creationId xmlns:p14="http://schemas.microsoft.com/office/powerpoint/2010/main" xmlns="" val="289704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548680"/>
            <a:ext cx="3851096" cy="59492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Slide Number Placeholder 1"/>
          <p:cNvSpPr>
            <a:spLocks noGrp="1"/>
          </p:cNvSpPr>
          <p:nvPr>
            <p:ph type="sldNum" sz="quarter" idx="12"/>
          </p:nvPr>
        </p:nvSpPr>
        <p:spPr/>
        <p:txBody>
          <a:bodyPr/>
          <a:lstStyle/>
          <a:p>
            <a:fld id="{50C72F28-4ED3-452D-BDB7-CE1B27FBE3F1}" type="slidenum">
              <a:rPr lang="en-ZA" smtClean="0"/>
              <a:pPr/>
              <a:t>10</a:t>
            </a:fld>
            <a:endParaRPr lang="en-ZA"/>
          </a:p>
        </p:txBody>
      </p:sp>
    </p:spTree>
    <p:extLst>
      <p:ext uri="{BB962C8B-B14F-4D97-AF65-F5344CB8AC3E}">
        <p14:creationId xmlns:p14="http://schemas.microsoft.com/office/powerpoint/2010/main" xmlns="" val="252977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2727527749"/>
              </p:ext>
            </p:extLst>
          </p:nvPr>
        </p:nvGraphicFramePr>
        <p:xfrm>
          <a:off x="3419872" y="260648"/>
          <a:ext cx="6192688"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95536" y="548680"/>
            <a:ext cx="3708065" cy="5517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p:cNvSpPr>
            <a:spLocks noGrp="1"/>
          </p:cNvSpPr>
          <p:nvPr>
            <p:ph type="sldNum" sz="quarter" idx="12"/>
          </p:nvPr>
        </p:nvSpPr>
        <p:spPr/>
        <p:txBody>
          <a:bodyPr/>
          <a:lstStyle/>
          <a:p>
            <a:fld id="{50C72F28-4ED3-452D-BDB7-CE1B27FBE3F1}" type="slidenum">
              <a:rPr lang="en-ZA" smtClean="0"/>
              <a:pPr/>
              <a:t>11</a:t>
            </a:fld>
            <a:endParaRPr lang="en-ZA"/>
          </a:p>
        </p:txBody>
      </p:sp>
    </p:spTree>
    <p:extLst>
      <p:ext uri="{BB962C8B-B14F-4D97-AF65-F5344CB8AC3E}">
        <p14:creationId xmlns:p14="http://schemas.microsoft.com/office/powerpoint/2010/main" xmlns="" val="646083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C72F28-4ED3-452D-BDB7-CE1B27FBE3F1}" type="slidenum">
              <a:rPr lang="en-ZA" smtClean="0"/>
              <a:pPr/>
              <a:t>12</a:t>
            </a:fld>
            <a:endParaRPr lang="en-ZA"/>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3968" y="188640"/>
            <a:ext cx="4608512" cy="64989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chemeClr val="accent1"/>
                </a:solidFill>
              </a14:hiddenFill>
            </a:ext>
          </a:extLst>
        </p:spPr>
      </p:pic>
      <p:sp>
        <p:nvSpPr>
          <p:cNvPr id="6" name="Freeform 5"/>
          <p:cNvSpPr/>
          <p:nvPr/>
        </p:nvSpPr>
        <p:spPr>
          <a:xfrm>
            <a:off x="179512" y="188640"/>
            <a:ext cx="4104456" cy="6498990"/>
          </a:xfrm>
          <a:custGeom>
            <a:avLst/>
            <a:gdLst>
              <a:gd name="connsiteX0" fmla="*/ 0 w 4572000"/>
              <a:gd name="connsiteY0" fmla="*/ 464109 h 2784599"/>
              <a:gd name="connsiteX1" fmla="*/ 464109 w 4572000"/>
              <a:gd name="connsiteY1" fmla="*/ 0 h 2784599"/>
              <a:gd name="connsiteX2" fmla="*/ 4107891 w 4572000"/>
              <a:gd name="connsiteY2" fmla="*/ 0 h 2784599"/>
              <a:gd name="connsiteX3" fmla="*/ 4572000 w 4572000"/>
              <a:gd name="connsiteY3" fmla="*/ 464109 h 2784599"/>
              <a:gd name="connsiteX4" fmla="*/ 4572000 w 4572000"/>
              <a:gd name="connsiteY4" fmla="*/ 2320490 h 2784599"/>
              <a:gd name="connsiteX5" fmla="*/ 4107891 w 4572000"/>
              <a:gd name="connsiteY5" fmla="*/ 2784599 h 2784599"/>
              <a:gd name="connsiteX6" fmla="*/ 464109 w 4572000"/>
              <a:gd name="connsiteY6" fmla="*/ 2784599 h 2784599"/>
              <a:gd name="connsiteX7" fmla="*/ 0 w 4572000"/>
              <a:gd name="connsiteY7" fmla="*/ 2320490 h 2784599"/>
              <a:gd name="connsiteX8" fmla="*/ 0 w 4572000"/>
              <a:gd name="connsiteY8" fmla="*/ 464109 h 27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784599">
                <a:moveTo>
                  <a:pt x="0" y="464109"/>
                </a:moveTo>
                <a:cubicBezTo>
                  <a:pt x="0" y="207789"/>
                  <a:pt x="207789" y="0"/>
                  <a:pt x="464109" y="0"/>
                </a:cubicBezTo>
                <a:lnTo>
                  <a:pt x="4107891" y="0"/>
                </a:lnTo>
                <a:cubicBezTo>
                  <a:pt x="4364211" y="0"/>
                  <a:pt x="4572000" y="207789"/>
                  <a:pt x="4572000" y="464109"/>
                </a:cubicBezTo>
                <a:lnTo>
                  <a:pt x="4572000" y="2320490"/>
                </a:lnTo>
                <a:cubicBezTo>
                  <a:pt x="4572000" y="2576810"/>
                  <a:pt x="4364211" y="2784599"/>
                  <a:pt x="4107891" y="2784599"/>
                </a:cubicBezTo>
                <a:lnTo>
                  <a:pt x="464109" y="2784599"/>
                </a:lnTo>
                <a:cubicBezTo>
                  <a:pt x="207789" y="2784599"/>
                  <a:pt x="0" y="2576810"/>
                  <a:pt x="0" y="2320490"/>
                </a:cubicBezTo>
                <a:lnTo>
                  <a:pt x="0" y="46410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703" tIns="200703" rIns="200703" bIns="200703" numCol="1" spcCol="1270" anchor="ctr" anchorCtr="0">
            <a:noAutofit/>
          </a:bodyPr>
          <a:lstStyle/>
          <a:p>
            <a:pPr lvl="0" algn="l" defTabSz="755650" rtl="0">
              <a:lnSpc>
                <a:spcPct val="90000"/>
              </a:lnSpc>
              <a:spcBef>
                <a:spcPct val="0"/>
              </a:spcBef>
              <a:spcAft>
                <a:spcPct val="35000"/>
              </a:spcAft>
            </a:pPr>
            <a:r>
              <a:rPr lang="en-US" sz="2000" kern="1200" dirty="0"/>
              <a:t>Minor technical adjustments have been made to the Strategic Plan 2015-2020.  </a:t>
            </a:r>
          </a:p>
          <a:p>
            <a:pPr lvl="0" algn="l" defTabSz="755650" rtl="0">
              <a:lnSpc>
                <a:spcPct val="90000"/>
              </a:lnSpc>
              <a:spcBef>
                <a:spcPct val="0"/>
              </a:spcBef>
              <a:spcAft>
                <a:spcPct val="35000"/>
              </a:spcAft>
            </a:pPr>
            <a:r>
              <a:rPr lang="en-US" sz="2000" kern="1200" dirty="0"/>
              <a:t>These do not change the intent of the plan but rather improve the indicators and targets.  </a:t>
            </a:r>
          </a:p>
          <a:p>
            <a:pPr lvl="0" algn="l" defTabSz="755650" rtl="0">
              <a:lnSpc>
                <a:spcPct val="90000"/>
              </a:lnSpc>
              <a:spcBef>
                <a:spcPct val="0"/>
              </a:spcBef>
              <a:spcAft>
                <a:spcPct val="35000"/>
              </a:spcAft>
            </a:pPr>
            <a:r>
              <a:rPr lang="en-US" sz="2000" kern="1200" dirty="0"/>
              <a:t>In some instances the adjustment is purely to adhere more strictly to the SMART principle of indicator development.</a:t>
            </a:r>
          </a:p>
          <a:p>
            <a:pPr lvl="0" algn="l" defTabSz="755650" rtl="0">
              <a:lnSpc>
                <a:spcPct val="90000"/>
              </a:lnSpc>
              <a:spcBef>
                <a:spcPct val="0"/>
              </a:spcBef>
              <a:spcAft>
                <a:spcPct val="35000"/>
              </a:spcAft>
            </a:pPr>
            <a:r>
              <a:rPr lang="en-US" sz="2000" kern="1200" dirty="0"/>
              <a:t> The comments of the A-G on the 2018/19 APP were also considered  warranting adjustments.  </a:t>
            </a:r>
          </a:p>
          <a:p>
            <a:pPr lvl="0" algn="l" defTabSz="755650" rtl="0">
              <a:lnSpc>
                <a:spcPct val="90000"/>
              </a:lnSpc>
              <a:spcBef>
                <a:spcPct val="0"/>
              </a:spcBef>
              <a:spcAft>
                <a:spcPct val="35000"/>
              </a:spcAft>
            </a:pPr>
            <a:r>
              <a:rPr lang="en-US" sz="2000" kern="1200" dirty="0"/>
              <a:t>As no policy shifts have been made it is not necessary to re-table the 2015-2020 Strategic Plan.  </a:t>
            </a:r>
          </a:p>
          <a:p>
            <a:pPr lvl="0" algn="l" defTabSz="755650" rtl="0">
              <a:lnSpc>
                <a:spcPct val="90000"/>
              </a:lnSpc>
              <a:spcBef>
                <a:spcPct val="0"/>
              </a:spcBef>
              <a:spcAft>
                <a:spcPct val="35000"/>
              </a:spcAft>
            </a:pPr>
            <a:r>
              <a:rPr lang="en-US" sz="2000" kern="1200" dirty="0"/>
              <a:t>It remains valid for the period. </a:t>
            </a:r>
            <a:endParaRPr lang="en-ZA" sz="2000" kern="1200" dirty="0"/>
          </a:p>
        </p:txBody>
      </p:sp>
    </p:spTree>
    <p:extLst>
      <p:ext uri="{BB962C8B-B14F-4D97-AF65-F5344CB8AC3E}">
        <p14:creationId xmlns:p14="http://schemas.microsoft.com/office/powerpoint/2010/main" xmlns="" val="129633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3124200" y="0"/>
            <a:ext cx="6019800" cy="914400"/>
          </a:xfrm>
          <a:prstGeom prst="rect">
            <a:avLst/>
          </a:prstGeom>
          <a:gradFill>
            <a:gsLst>
              <a:gs pos="0">
                <a:schemeClr val="accent1">
                  <a:tint val="66000"/>
                  <a:satMod val="160000"/>
                </a:schemeClr>
              </a:gs>
              <a:gs pos="71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Arial" charset="0"/>
                <a:ea typeface="+mn-ea"/>
                <a:cs typeface="+mn-cs"/>
              </a:rPr>
              <a:t>LEGAL FRAMEWORK </a:t>
            </a:r>
          </a:p>
        </p:txBody>
      </p:sp>
      <p:sp>
        <p:nvSpPr>
          <p:cNvPr id="4100" name="Rectangle 5"/>
          <p:cNvSpPr>
            <a:spLocks noChangeArrowheads="1"/>
          </p:cNvSpPr>
          <p:nvPr/>
        </p:nvSpPr>
        <p:spPr bwMode="auto">
          <a:xfrm>
            <a:off x="323850" y="1268413"/>
            <a:ext cx="8640763"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auto" latinLnBrk="0" hangingPunct="1">
              <a:lnSpc>
                <a:spcPct val="90000"/>
              </a:lnSpc>
              <a:spcBef>
                <a:spcPct val="2000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Diagram 1"/>
          <p:cNvGraphicFramePr/>
          <p:nvPr/>
        </p:nvGraphicFramePr>
        <p:xfrm>
          <a:off x="323850" y="1340768"/>
          <a:ext cx="8351837" cy="273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07504" y="3762375"/>
          <a:ext cx="9001000" cy="27363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72F28-4ED3-452D-BDB7-CE1B27FBE3F1}"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404526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3124200" y="0"/>
            <a:ext cx="6019800" cy="914400"/>
          </a:xfrm>
          <a:prstGeom prst="rect">
            <a:avLst/>
          </a:prstGeom>
          <a:gradFill>
            <a:gsLst>
              <a:gs pos="0">
                <a:schemeClr val="accent1">
                  <a:tint val="66000"/>
                  <a:satMod val="160000"/>
                </a:schemeClr>
              </a:gs>
              <a:gs pos="71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Arial" charset="0"/>
                <a:ea typeface="+mn-ea"/>
                <a:cs typeface="+mn-cs"/>
              </a:rPr>
              <a:t>LEGAL FRAMEWORK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72F28-4ED3-452D-BDB7-CE1B27FBE3F1}"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xmlns="" id="{0E605C6F-675E-4667-990E-61EA33315C39}"/>
              </a:ext>
            </a:extLst>
          </p:cNvPr>
          <p:cNvGraphicFramePr>
            <a:graphicFrameLocks noGrp="1"/>
          </p:cNvGraphicFramePr>
          <p:nvPr>
            <p:extLst>
              <p:ext uri="{D42A27DB-BD31-4B8C-83A1-F6EECF244321}">
                <p14:modId xmlns:p14="http://schemas.microsoft.com/office/powerpoint/2010/main" xmlns="" val="2166380680"/>
              </p:ext>
            </p:extLst>
          </p:nvPr>
        </p:nvGraphicFramePr>
        <p:xfrm>
          <a:off x="53752" y="938643"/>
          <a:ext cx="9036496" cy="5782833"/>
        </p:xfrm>
        <a:graphic>
          <a:graphicData uri="http://schemas.openxmlformats.org/drawingml/2006/table">
            <a:tbl>
              <a:tblPr firstRow="1" firstCol="1" bandRow="1" bandCol="1"/>
              <a:tblGrid>
                <a:gridCol w="2258962">
                  <a:extLst>
                    <a:ext uri="{9D8B030D-6E8A-4147-A177-3AD203B41FA5}">
                      <a16:colId xmlns:a16="http://schemas.microsoft.com/office/drawing/2014/main" xmlns="" val="3439778161"/>
                    </a:ext>
                  </a:extLst>
                </a:gridCol>
                <a:gridCol w="2258962">
                  <a:extLst>
                    <a:ext uri="{9D8B030D-6E8A-4147-A177-3AD203B41FA5}">
                      <a16:colId xmlns:a16="http://schemas.microsoft.com/office/drawing/2014/main" xmlns="" val="2122075348"/>
                    </a:ext>
                  </a:extLst>
                </a:gridCol>
                <a:gridCol w="2258962">
                  <a:extLst>
                    <a:ext uri="{9D8B030D-6E8A-4147-A177-3AD203B41FA5}">
                      <a16:colId xmlns:a16="http://schemas.microsoft.com/office/drawing/2014/main" xmlns="" val="2589246197"/>
                    </a:ext>
                  </a:extLst>
                </a:gridCol>
                <a:gridCol w="2259610">
                  <a:extLst>
                    <a:ext uri="{9D8B030D-6E8A-4147-A177-3AD203B41FA5}">
                      <a16:colId xmlns:a16="http://schemas.microsoft.com/office/drawing/2014/main" xmlns="" val="4161227974"/>
                    </a:ext>
                  </a:extLst>
                </a:gridCol>
              </a:tblGrid>
              <a:tr h="223245">
                <a:tc>
                  <a:txBody>
                    <a:bodyPr/>
                    <a:lstStyle/>
                    <a:p>
                      <a:pPr>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Legislation</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Status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Action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Implementation</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4105067"/>
                  </a:ext>
                </a:extLst>
              </a:tr>
              <a:tr h="463492">
                <a:tc>
                  <a:txBody>
                    <a:bodyPr/>
                    <a:lstStyle/>
                    <a:p>
                      <a:pPr>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National Sports and Recreation Amendment Bill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Bill has been introduced in Parliament.</a:t>
                      </a:r>
                      <a:endParaRPr lang="en-ZA"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Bill to pass through Cabinet Committees.</a:t>
                      </a:r>
                      <a:endParaRPr lang="en-ZA"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Once passed</a:t>
                      </a:r>
                      <a:endParaRPr lang="en-ZA"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2829956"/>
                  </a:ext>
                </a:extLst>
              </a:tr>
              <a:tr h="703739">
                <a:tc>
                  <a:txBody>
                    <a:bodyPr/>
                    <a:lstStyle/>
                    <a:p>
                      <a:pPr>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South African Institutes for Drug – Free Sport Amendment Bill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Bill has been placed on hold.</a:t>
                      </a:r>
                      <a:endParaRPr lang="en-ZA"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Bill has been placed on hold.</a:t>
                      </a:r>
                      <a:endParaRPr lang="en-ZA"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Bill has been placed on hold.</a:t>
                      </a:r>
                      <a:endParaRPr lang="en-ZA" sz="110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41665935"/>
                  </a:ext>
                </a:extLst>
              </a:tr>
              <a:tr h="1295082">
                <a:tc>
                  <a:txBody>
                    <a:bodyPr/>
                    <a:lstStyle/>
                    <a:p>
                      <a:pPr>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Combat Sports Bill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Bill has been drafted and is being placed on hold.</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Bill will be submitted to Clusters during 2019/20.  </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Bill has been placed on hold until after promulgation of both National Sport and Recreation Amendment Bill and South African Institute for Drug–free Sport amendment Bill</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9138485"/>
                  </a:ext>
                </a:extLst>
              </a:tr>
              <a:tr h="1295082">
                <a:tc>
                  <a:txBody>
                    <a:bodyPr/>
                    <a:lstStyle/>
                    <a:p>
                      <a:pPr>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Fitness Industry Regulatory Bill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Bill has been drafted and is being placed on hold.</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Bill will be submitted to Clusters during 2019/20.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Bill has been placed on hold until after promulgation of both National Sport and Recreation Amendment Bill and South African Institute for Drug–free Sport Amendment Bill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9554254"/>
                  </a:ext>
                </a:extLst>
              </a:tr>
              <a:tr h="858208">
                <a:tc>
                  <a:txBody>
                    <a:bodyPr/>
                    <a:lstStyle/>
                    <a:p>
                      <a:pPr>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Recognition of Sport or Recreation Bodies Amendment Regulations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regulation has been drafted but is being put on hold until the promulgation of National Sport and Recreation Amendment Bill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draft regulations will be processed for public consultations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draft regulations have been put on hold until the promulgation of the National Sport and Recreation Amendment Bill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7939315"/>
                  </a:ext>
                </a:extLst>
              </a:tr>
              <a:tr h="943985">
                <a:tc>
                  <a:txBody>
                    <a:bodyPr/>
                    <a:lstStyle/>
                    <a:p>
                      <a:pPr>
                        <a:lnSpc>
                          <a:spcPct val="106000"/>
                        </a:lnSpc>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Bidding and Hosting of International Sport or Recreation Event Amendment Regulations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regulation has been drafted but is being put on hold until the promulgation of National Sport and Recreation Amendment Bill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The draft regulations will be processed for public consultations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draft regulations have been put on hold until the promulgation of the National Sport and Recreation Amendment Bill</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718" marR="63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2626653"/>
                  </a:ext>
                </a:extLst>
              </a:tr>
            </a:tbl>
          </a:graphicData>
        </a:graphic>
      </p:graphicFrame>
    </p:spTree>
    <p:extLst>
      <p:ext uri="{BB962C8B-B14F-4D97-AF65-F5344CB8AC3E}">
        <p14:creationId xmlns:p14="http://schemas.microsoft.com/office/powerpoint/2010/main" xmlns="" val="148797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4"/>
          <p:cNvSpPr txBox="1">
            <a:spLocks noChangeArrowheads="1"/>
          </p:cNvSpPr>
          <p:nvPr/>
        </p:nvSpPr>
        <p:spPr bwMode="auto">
          <a:xfrm>
            <a:off x="3124200" y="0"/>
            <a:ext cx="6019800" cy="914400"/>
          </a:xfrm>
          <a:prstGeom prst="rect">
            <a:avLst/>
          </a:prstGeom>
          <a:gradFill>
            <a:gsLst>
              <a:gs pos="0">
                <a:schemeClr val="accent1">
                  <a:tint val="66000"/>
                  <a:satMod val="160000"/>
                </a:schemeClr>
              </a:gs>
              <a:gs pos="71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rPr>
              <a:t>STRATEGIC INFLUENCES </a:t>
            </a:r>
          </a:p>
        </p:txBody>
      </p:sp>
      <p:graphicFrame>
        <p:nvGraphicFramePr>
          <p:cNvPr id="7" name="Table 6"/>
          <p:cNvGraphicFramePr>
            <a:graphicFrameLocks noGrp="1"/>
          </p:cNvGraphicFramePr>
          <p:nvPr>
            <p:extLst>
              <p:ext uri="{D42A27DB-BD31-4B8C-83A1-F6EECF244321}">
                <p14:modId xmlns:p14="http://schemas.microsoft.com/office/powerpoint/2010/main" xmlns="" val="3187258051"/>
              </p:ext>
            </p:extLst>
          </p:nvPr>
        </p:nvGraphicFramePr>
        <p:xfrm>
          <a:off x="1187450" y="2420938"/>
          <a:ext cx="6840538" cy="1042417"/>
        </p:xfrm>
        <a:graphic>
          <a:graphicData uri="http://schemas.openxmlformats.org/drawingml/2006/table">
            <a:tbl>
              <a:tblPr firstRow="1" bandRow="1">
                <a:tableStyleId>{5C22544A-7EE6-4342-B048-85BDC9FD1C3A}</a:tableStyleId>
              </a:tblPr>
              <a:tblGrid>
                <a:gridCol w="6840538">
                  <a:extLst>
                    <a:ext uri="{9D8B030D-6E8A-4147-A177-3AD203B41FA5}">
                      <a16:colId xmlns:a16="http://schemas.microsoft.com/office/drawing/2014/main" xmlns="" val="20000"/>
                    </a:ext>
                  </a:extLst>
                </a:gridCol>
              </a:tblGrid>
              <a:tr h="402359">
                <a:tc>
                  <a:txBody>
                    <a:bodyPr/>
                    <a:lstStyle/>
                    <a:p>
                      <a:r>
                        <a:rPr lang="en-ZA" sz="1800" dirty="0">
                          <a:latin typeface="Arial" pitchFamily="34" charset="0"/>
                          <a:cs typeface="Arial" pitchFamily="34" charset="0"/>
                        </a:rPr>
                        <a:t>Continental</a:t>
                      </a:r>
                    </a:p>
                  </a:txBody>
                  <a:tcPr marL="91437" marR="91437" marT="45709" marB="45709"/>
                </a:tc>
                <a:extLst>
                  <a:ext uri="{0D108BD9-81ED-4DB2-BD59-A6C34878D82A}">
                    <a16:rowId xmlns:a16="http://schemas.microsoft.com/office/drawing/2014/main" xmlns="" val="10000"/>
                  </a:ext>
                </a:extLst>
              </a:tr>
              <a:tr h="317671">
                <a:tc>
                  <a:txBody>
                    <a:bodyPr/>
                    <a:lstStyle/>
                    <a:p>
                      <a:r>
                        <a:rPr lang="en-US" sz="1800" b="0" kern="1200" dirty="0">
                          <a:solidFill>
                            <a:schemeClr val="dk1"/>
                          </a:solidFill>
                          <a:effectLst/>
                          <a:latin typeface="Arial" pitchFamily="34" charset="0"/>
                          <a:ea typeface="+mn-ea"/>
                          <a:cs typeface="Arial" pitchFamily="34" charset="0"/>
                        </a:rPr>
                        <a:t>African Union Sports Council:  Sport Development Region Five</a:t>
                      </a:r>
                    </a:p>
                    <a:p>
                      <a:r>
                        <a:rPr lang="en-US" sz="1800" b="0" kern="1200" dirty="0">
                          <a:solidFill>
                            <a:schemeClr val="dk1"/>
                          </a:solidFill>
                          <a:effectLst/>
                          <a:latin typeface="Arial" pitchFamily="34" charset="0"/>
                          <a:ea typeface="+mn-ea"/>
                          <a:cs typeface="Arial" pitchFamily="34" charset="0"/>
                        </a:rPr>
                        <a:t>Agenda 2063</a:t>
                      </a:r>
                      <a:endParaRPr lang="en-ZA" sz="1800" b="0" dirty="0">
                        <a:latin typeface="Arial" pitchFamily="34" charset="0"/>
                        <a:cs typeface="Arial" pitchFamily="34" charset="0"/>
                      </a:endParaRPr>
                    </a:p>
                  </a:txBody>
                  <a:tcPr marL="91437" marR="91437" marT="45709" marB="45709">
                    <a:solidFill>
                      <a:schemeClr val="tx2">
                        <a:lumMod val="20000"/>
                        <a:lumOff val="80000"/>
                      </a:schemeClr>
                    </a:solidFill>
                  </a:tcPr>
                </a:tc>
                <a:extLst>
                  <a:ext uri="{0D108BD9-81ED-4DB2-BD59-A6C34878D82A}">
                    <a16:rowId xmlns:a16="http://schemas.microsoft.com/office/drawing/2014/main" xmlns="" val="10001"/>
                  </a:ext>
                </a:extLst>
              </a:tr>
            </a:tbl>
          </a:graphicData>
        </a:graphic>
      </p:graphicFrame>
      <p:graphicFrame>
        <p:nvGraphicFramePr>
          <p:cNvPr id="8" name="Table 7"/>
          <p:cNvGraphicFramePr>
            <a:graphicFrameLocks noGrp="1"/>
          </p:cNvGraphicFramePr>
          <p:nvPr/>
        </p:nvGraphicFramePr>
        <p:xfrm>
          <a:off x="2124075" y="3716338"/>
          <a:ext cx="6192838" cy="1182687"/>
        </p:xfrm>
        <a:graphic>
          <a:graphicData uri="http://schemas.openxmlformats.org/drawingml/2006/table">
            <a:tbl>
              <a:tblPr firstRow="1" bandRow="1">
                <a:tableStyleId>{5C22544A-7EE6-4342-B048-85BDC9FD1C3A}</a:tableStyleId>
              </a:tblPr>
              <a:tblGrid>
                <a:gridCol w="6192838">
                  <a:extLst>
                    <a:ext uri="{9D8B030D-6E8A-4147-A177-3AD203B41FA5}">
                      <a16:colId xmlns:a16="http://schemas.microsoft.com/office/drawing/2014/main" xmlns="" val="20000"/>
                    </a:ext>
                  </a:extLst>
                </a:gridCol>
              </a:tblGrid>
              <a:tr h="366019">
                <a:tc>
                  <a:txBody>
                    <a:bodyPr/>
                    <a:lstStyle/>
                    <a:p>
                      <a:r>
                        <a:rPr lang="en-ZA" sz="1800" dirty="0">
                          <a:latin typeface="Arial" pitchFamily="34" charset="0"/>
                          <a:cs typeface="Arial" pitchFamily="34" charset="0"/>
                        </a:rPr>
                        <a:t>South</a:t>
                      </a:r>
                      <a:r>
                        <a:rPr lang="en-ZA" sz="1800" baseline="0" dirty="0">
                          <a:latin typeface="Arial" pitchFamily="34" charset="0"/>
                          <a:cs typeface="Arial" pitchFamily="34" charset="0"/>
                        </a:rPr>
                        <a:t> African Government</a:t>
                      </a:r>
                      <a:endParaRPr lang="en-ZA" sz="1800" dirty="0">
                        <a:latin typeface="Arial" pitchFamily="34" charset="0"/>
                        <a:cs typeface="Arial" pitchFamily="34" charset="0"/>
                      </a:endParaRPr>
                    </a:p>
                  </a:txBody>
                  <a:tcPr marL="91442" marR="91442" marT="45752" marB="45752"/>
                </a:tc>
                <a:extLst>
                  <a:ext uri="{0D108BD9-81ED-4DB2-BD59-A6C34878D82A}">
                    <a16:rowId xmlns:a16="http://schemas.microsoft.com/office/drawing/2014/main" xmlns="" val="10000"/>
                  </a:ext>
                </a:extLst>
              </a:tr>
              <a:tr h="408334">
                <a:tc>
                  <a:txBody>
                    <a:bodyPr/>
                    <a:lstStyle/>
                    <a:p>
                      <a:r>
                        <a:rPr lang="en-ZA" sz="1800" dirty="0">
                          <a:latin typeface="Arial" pitchFamily="34" charset="0"/>
                          <a:cs typeface="Arial" pitchFamily="34" charset="0"/>
                        </a:rPr>
                        <a:t>National Development Plan</a:t>
                      </a:r>
                    </a:p>
                  </a:txBody>
                  <a:tcPr marL="91442" marR="91442" marT="45752" marB="45752">
                    <a:solidFill>
                      <a:schemeClr val="tx2">
                        <a:lumMod val="20000"/>
                        <a:lumOff val="80000"/>
                      </a:schemeClr>
                    </a:solidFill>
                  </a:tcPr>
                </a:tc>
                <a:extLst>
                  <a:ext uri="{0D108BD9-81ED-4DB2-BD59-A6C34878D82A}">
                    <a16:rowId xmlns:a16="http://schemas.microsoft.com/office/drawing/2014/main" xmlns="" val="10001"/>
                  </a:ext>
                </a:extLst>
              </a:tr>
              <a:tr h="408334">
                <a:tc>
                  <a:txBody>
                    <a:bodyPr/>
                    <a:lstStyle/>
                    <a:p>
                      <a:r>
                        <a:rPr lang="en-ZA" sz="1800" dirty="0">
                          <a:latin typeface="Arial" pitchFamily="34" charset="0"/>
                          <a:cs typeface="Arial" pitchFamily="34" charset="0"/>
                        </a:rPr>
                        <a:t>Medium Term Strategic Framework</a:t>
                      </a:r>
                    </a:p>
                  </a:txBody>
                  <a:tcPr marL="91442" marR="91442" marT="45752" marB="45752">
                    <a:solidFill>
                      <a:schemeClr val="tx2">
                        <a:lumMod val="20000"/>
                        <a:lumOff val="80000"/>
                      </a:schemeClr>
                    </a:solidFill>
                  </a:tcPr>
                </a:tc>
                <a:extLst>
                  <a:ext uri="{0D108BD9-81ED-4DB2-BD59-A6C34878D82A}">
                    <a16:rowId xmlns:a16="http://schemas.microsoft.com/office/drawing/2014/main" xmlns="" val="10002"/>
                  </a:ext>
                </a:extLst>
              </a:tr>
            </a:tbl>
          </a:graphicData>
        </a:graphic>
      </p:graphicFrame>
      <p:graphicFrame>
        <p:nvGraphicFramePr>
          <p:cNvPr id="14" name="Table 13"/>
          <p:cNvGraphicFramePr>
            <a:graphicFrameLocks noGrp="1"/>
          </p:cNvGraphicFramePr>
          <p:nvPr/>
        </p:nvGraphicFramePr>
        <p:xfrm>
          <a:off x="395288" y="1052513"/>
          <a:ext cx="6192837" cy="1219199"/>
        </p:xfrm>
        <a:graphic>
          <a:graphicData uri="http://schemas.openxmlformats.org/drawingml/2006/table">
            <a:tbl>
              <a:tblPr firstRow="1" bandRow="1">
                <a:tableStyleId>{5C22544A-7EE6-4342-B048-85BDC9FD1C3A}</a:tableStyleId>
              </a:tblPr>
              <a:tblGrid>
                <a:gridCol w="6192837">
                  <a:extLst>
                    <a:ext uri="{9D8B030D-6E8A-4147-A177-3AD203B41FA5}">
                      <a16:colId xmlns:a16="http://schemas.microsoft.com/office/drawing/2014/main" xmlns="" val="20000"/>
                    </a:ext>
                  </a:extLst>
                </a:gridCol>
              </a:tblGrid>
              <a:tr h="402671">
                <a:tc>
                  <a:txBody>
                    <a:bodyPr/>
                    <a:lstStyle/>
                    <a:p>
                      <a:r>
                        <a:rPr lang="en-ZA" sz="1800" dirty="0">
                          <a:latin typeface="Arial" pitchFamily="34" charset="0"/>
                          <a:cs typeface="Arial" pitchFamily="34" charset="0"/>
                        </a:rPr>
                        <a:t>International</a:t>
                      </a:r>
                    </a:p>
                  </a:txBody>
                  <a:tcPr marL="91442" marR="91442" marT="45745" marB="45745"/>
                </a:tc>
                <a:extLst>
                  <a:ext uri="{0D108BD9-81ED-4DB2-BD59-A6C34878D82A}">
                    <a16:rowId xmlns:a16="http://schemas.microsoft.com/office/drawing/2014/main" xmlns="" val="10000"/>
                  </a:ext>
                </a:extLst>
              </a:tr>
              <a:tr h="408264">
                <a:tc>
                  <a:txBody>
                    <a:bodyPr/>
                    <a:lstStyle/>
                    <a:p>
                      <a:r>
                        <a:rPr lang="en-ZA" sz="1800" dirty="0">
                          <a:latin typeface="Arial" pitchFamily="34" charset="0"/>
                          <a:cs typeface="Arial" pitchFamily="34" charset="0"/>
                        </a:rPr>
                        <a:t>United</a:t>
                      </a:r>
                      <a:r>
                        <a:rPr lang="en-ZA" sz="1800" baseline="0" dirty="0">
                          <a:latin typeface="Arial" pitchFamily="34" charset="0"/>
                          <a:cs typeface="Arial" pitchFamily="34" charset="0"/>
                        </a:rPr>
                        <a:t> Nations / UNESCO</a:t>
                      </a:r>
                      <a:endParaRPr lang="en-ZA" sz="1800" dirty="0">
                        <a:latin typeface="Arial" pitchFamily="34" charset="0"/>
                        <a:cs typeface="Arial" pitchFamily="34" charset="0"/>
                      </a:endParaRPr>
                    </a:p>
                  </a:txBody>
                  <a:tcPr marL="91442" marR="91442" marT="45745" marB="45745">
                    <a:solidFill>
                      <a:schemeClr val="tx2">
                        <a:lumMod val="20000"/>
                        <a:lumOff val="80000"/>
                      </a:schemeClr>
                    </a:solidFill>
                  </a:tcPr>
                </a:tc>
                <a:extLst>
                  <a:ext uri="{0D108BD9-81ED-4DB2-BD59-A6C34878D82A}">
                    <a16:rowId xmlns:a16="http://schemas.microsoft.com/office/drawing/2014/main" xmlns="" val="10001"/>
                  </a:ext>
                </a:extLst>
              </a:tr>
              <a:tr h="408264">
                <a:tc>
                  <a:txBody>
                    <a:bodyPr/>
                    <a:lstStyle/>
                    <a:p>
                      <a:r>
                        <a:rPr lang="en-ZA" sz="1800" dirty="0">
                          <a:latin typeface="Arial" pitchFamily="34" charset="0"/>
                          <a:cs typeface="Arial" pitchFamily="34" charset="0"/>
                        </a:rPr>
                        <a:t>WADA</a:t>
                      </a:r>
                      <a:r>
                        <a:rPr lang="en-ZA" sz="1800" baseline="0" dirty="0">
                          <a:latin typeface="Arial" pitchFamily="34" charset="0"/>
                          <a:cs typeface="Arial" pitchFamily="34" charset="0"/>
                        </a:rPr>
                        <a:t> </a:t>
                      </a:r>
                      <a:endParaRPr lang="en-ZA" sz="1800" dirty="0">
                        <a:latin typeface="Arial" pitchFamily="34" charset="0"/>
                        <a:cs typeface="Arial" pitchFamily="34" charset="0"/>
                      </a:endParaRPr>
                    </a:p>
                  </a:txBody>
                  <a:tcPr marL="91442" marR="91442" marT="45745" marB="45745">
                    <a:solidFill>
                      <a:schemeClr val="tx2">
                        <a:lumMod val="20000"/>
                        <a:lumOff val="80000"/>
                      </a:schemeClr>
                    </a:solidFill>
                  </a:tcPr>
                </a:tc>
                <a:extLst>
                  <a:ext uri="{0D108BD9-81ED-4DB2-BD59-A6C34878D82A}">
                    <a16:rowId xmlns:a16="http://schemas.microsoft.com/office/drawing/2014/main" xmlns="" val="10002"/>
                  </a:ext>
                </a:extLst>
              </a:tr>
            </a:tbl>
          </a:graphicData>
        </a:graphic>
      </p:graphicFrame>
      <p:graphicFrame>
        <p:nvGraphicFramePr>
          <p:cNvPr id="15" name="Table 14"/>
          <p:cNvGraphicFramePr>
            <a:graphicFrameLocks noGrp="1"/>
          </p:cNvGraphicFramePr>
          <p:nvPr/>
        </p:nvGraphicFramePr>
        <p:xfrm>
          <a:off x="2771775" y="5157788"/>
          <a:ext cx="6192838" cy="1181100"/>
        </p:xfrm>
        <a:graphic>
          <a:graphicData uri="http://schemas.openxmlformats.org/drawingml/2006/table">
            <a:tbl>
              <a:tblPr firstRow="1" bandRow="1">
                <a:tableStyleId>{5C22544A-7EE6-4342-B048-85BDC9FD1C3A}</a:tableStyleId>
              </a:tblPr>
              <a:tblGrid>
                <a:gridCol w="6192838">
                  <a:extLst>
                    <a:ext uri="{9D8B030D-6E8A-4147-A177-3AD203B41FA5}">
                      <a16:colId xmlns:a16="http://schemas.microsoft.com/office/drawing/2014/main" xmlns="" val="20000"/>
                    </a:ext>
                  </a:extLst>
                </a:gridCol>
              </a:tblGrid>
              <a:tr h="365683">
                <a:tc>
                  <a:txBody>
                    <a:bodyPr/>
                    <a:lstStyle/>
                    <a:p>
                      <a:r>
                        <a:rPr lang="en-ZA" sz="1800" dirty="0">
                          <a:latin typeface="Arial" pitchFamily="34" charset="0"/>
                          <a:cs typeface="Arial" pitchFamily="34" charset="0"/>
                        </a:rPr>
                        <a:t>National</a:t>
                      </a:r>
                    </a:p>
                  </a:txBody>
                  <a:tcPr marL="91442" marR="91442" marT="45682" marB="45682"/>
                </a:tc>
                <a:extLst>
                  <a:ext uri="{0D108BD9-81ED-4DB2-BD59-A6C34878D82A}">
                    <a16:rowId xmlns:a16="http://schemas.microsoft.com/office/drawing/2014/main" xmlns="" val="10000"/>
                  </a:ext>
                </a:extLst>
              </a:tr>
              <a:tr h="407708">
                <a:tc>
                  <a:txBody>
                    <a:bodyPr/>
                    <a:lstStyle/>
                    <a:p>
                      <a:r>
                        <a:rPr lang="en-ZA" sz="1800" dirty="0">
                          <a:latin typeface="Arial" pitchFamily="34" charset="0"/>
                          <a:cs typeface="Arial" pitchFamily="34" charset="0"/>
                        </a:rPr>
                        <a:t>White</a:t>
                      </a:r>
                      <a:r>
                        <a:rPr lang="en-ZA" sz="1800" baseline="0" dirty="0">
                          <a:latin typeface="Arial" pitchFamily="34" charset="0"/>
                          <a:cs typeface="Arial" pitchFamily="34" charset="0"/>
                        </a:rPr>
                        <a:t> Paper on Sport and Recreation</a:t>
                      </a:r>
                      <a:endParaRPr lang="en-ZA" sz="1800" dirty="0">
                        <a:latin typeface="Arial" pitchFamily="34" charset="0"/>
                        <a:cs typeface="Arial" pitchFamily="34" charset="0"/>
                      </a:endParaRPr>
                    </a:p>
                  </a:txBody>
                  <a:tcPr marL="91442" marR="91442" marT="45682" marB="45682">
                    <a:solidFill>
                      <a:schemeClr val="tx2">
                        <a:lumMod val="20000"/>
                        <a:lumOff val="80000"/>
                      </a:schemeClr>
                    </a:solidFill>
                  </a:tcPr>
                </a:tc>
                <a:extLst>
                  <a:ext uri="{0D108BD9-81ED-4DB2-BD59-A6C34878D82A}">
                    <a16:rowId xmlns:a16="http://schemas.microsoft.com/office/drawing/2014/main" xmlns="" val="10001"/>
                  </a:ext>
                </a:extLst>
              </a:tr>
              <a:tr h="407708">
                <a:tc>
                  <a:txBody>
                    <a:bodyPr/>
                    <a:lstStyle/>
                    <a:p>
                      <a:r>
                        <a:rPr lang="en-ZA" sz="1800" dirty="0">
                          <a:latin typeface="Arial" pitchFamily="34" charset="0"/>
                          <a:cs typeface="Arial" pitchFamily="34" charset="0"/>
                        </a:rPr>
                        <a:t>National</a:t>
                      </a:r>
                      <a:r>
                        <a:rPr lang="en-ZA" sz="1800" baseline="0" dirty="0">
                          <a:latin typeface="Arial" pitchFamily="34" charset="0"/>
                          <a:cs typeface="Arial" pitchFamily="34" charset="0"/>
                        </a:rPr>
                        <a:t> Sport and Recreation Plan</a:t>
                      </a:r>
                      <a:endParaRPr lang="en-ZA" sz="1800" dirty="0">
                        <a:latin typeface="Arial" pitchFamily="34" charset="0"/>
                        <a:cs typeface="Arial" pitchFamily="34" charset="0"/>
                      </a:endParaRPr>
                    </a:p>
                  </a:txBody>
                  <a:tcPr marL="91442" marR="91442" marT="45682" marB="45682">
                    <a:solidFill>
                      <a:schemeClr val="tx2">
                        <a:lumMod val="20000"/>
                        <a:lumOff val="80000"/>
                      </a:schemeClr>
                    </a:solidFill>
                  </a:tcPr>
                </a:tc>
                <a:extLst>
                  <a:ext uri="{0D108BD9-81ED-4DB2-BD59-A6C34878D82A}">
                    <a16:rowId xmlns:a16="http://schemas.microsoft.com/office/drawing/2014/main" xmlns="" val="10002"/>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72F28-4ED3-452D-BDB7-CE1B27FBE3F1}"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81163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27F4ECA-9DA1-4704-91DF-6AE9DADEF478}"/>
              </a:ext>
            </a:extLst>
          </p:cNvPr>
          <p:cNvSpPr>
            <a:spLocks noGrp="1"/>
          </p:cNvSpPr>
          <p:nvPr>
            <p:ph type="sldNum" sz="quarter" idx="12"/>
          </p:nvPr>
        </p:nvSpPr>
        <p:spPr/>
        <p:txBody>
          <a:bodyPr/>
          <a:lstStyle/>
          <a:p>
            <a:fld id="{50C72F28-4ED3-452D-BDB7-CE1B27FBE3F1}" type="slidenum">
              <a:rPr lang="en-ZA" smtClean="0"/>
              <a:pPr/>
              <a:t>16</a:t>
            </a:fld>
            <a:endParaRPr lang="en-ZA"/>
          </a:p>
        </p:txBody>
      </p:sp>
      <p:pic>
        <p:nvPicPr>
          <p:cNvPr id="3" name="Picture 2">
            <a:extLst>
              <a:ext uri="{FF2B5EF4-FFF2-40B4-BE49-F238E27FC236}">
                <a16:creationId xmlns:a16="http://schemas.microsoft.com/office/drawing/2014/main" xmlns="" id="{ACE80808-6D85-4C4E-AA1E-665804218159}"/>
              </a:ext>
            </a:extLst>
          </p:cNvPr>
          <p:cNvPicPr/>
          <p:nvPr/>
        </p:nvPicPr>
        <p:blipFill rotWithShape="1">
          <a:blip r:embed="rId2" cstate="print">
            <a:extLst>
              <a:ext uri="{28A0092B-C50C-407E-A947-70E740481C1C}">
                <a14:useLocalDpi xmlns:a14="http://schemas.microsoft.com/office/drawing/2010/main" xmlns="" val="0"/>
              </a:ext>
            </a:extLst>
          </a:blip>
          <a:srcRect l="13142" r="11567" b="9042"/>
          <a:stretch/>
        </p:blipFill>
        <p:spPr bwMode="auto">
          <a:xfrm>
            <a:off x="0" y="-5815"/>
            <a:ext cx="5220072" cy="3434815"/>
          </a:xfrm>
          <a:prstGeom prst="rect">
            <a:avLst/>
          </a:prstGeom>
          <a:noFill/>
          <a:ln>
            <a:noFill/>
          </a:ln>
          <a:extLst>
            <a:ext uri="{53640926-AAD7-44D8-BBD7-CCE9431645EC}">
              <a14:shadowObscured xmlns:a14="http://schemas.microsoft.com/office/drawing/2010/main" xmlns=""/>
            </a:ext>
          </a:extLst>
        </p:spPr>
      </p:pic>
      <p:pic>
        <p:nvPicPr>
          <p:cNvPr id="4" name="Picture 3">
            <a:extLst>
              <a:ext uri="{FF2B5EF4-FFF2-40B4-BE49-F238E27FC236}">
                <a16:creationId xmlns:a16="http://schemas.microsoft.com/office/drawing/2014/main" xmlns="" id="{1EEB09B4-8C5A-423F-8911-3B6363ADD894}"/>
              </a:ext>
            </a:extLst>
          </p:cNvPr>
          <p:cNvPicPr/>
          <p:nvPr/>
        </p:nvPicPr>
        <p:blipFill rotWithShape="1">
          <a:blip r:embed="rId3" cstate="print">
            <a:extLst>
              <a:ext uri="{28A0092B-C50C-407E-A947-70E740481C1C}">
                <a14:useLocalDpi xmlns:a14="http://schemas.microsoft.com/office/drawing/2010/main" xmlns="" val="0"/>
              </a:ext>
            </a:extLst>
          </a:blip>
          <a:srcRect l="10900" r="8520"/>
          <a:stretch/>
        </p:blipFill>
        <p:spPr bwMode="auto">
          <a:xfrm>
            <a:off x="4067945" y="3113584"/>
            <a:ext cx="5076055" cy="3744416"/>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098359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43" name="Group 2"/>
          <p:cNvGrpSpPr>
            <a:grpSpLocks/>
          </p:cNvGrpSpPr>
          <p:nvPr/>
        </p:nvGrpSpPr>
        <p:grpSpPr bwMode="auto">
          <a:xfrm>
            <a:off x="-5272088" y="404813"/>
            <a:ext cx="14065251" cy="6715125"/>
            <a:chOff x="-5272329" y="405090"/>
            <a:chExt cx="14066167" cy="6714571"/>
          </a:xfrm>
        </p:grpSpPr>
        <p:sp>
          <p:nvSpPr>
            <p:cNvPr id="4" name="Block Arc 3"/>
            <p:cNvSpPr/>
            <p:nvPr/>
          </p:nvSpPr>
          <p:spPr>
            <a:xfrm>
              <a:off x="-5272329" y="405090"/>
              <a:ext cx="6714571" cy="6714571"/>
            </a:xfrm>
            <a:prstGeom prst="blockArc">
              <a:avLst>
                <a:gd name="adj1" fmla="val 18900000"/>
                <a:gd name="adj2" fmla="val 2700000"/>
                <a:gd name="adj3" fmla="val 322"/>
              </a:avLst>
            </a:prstGeom>
            <a:sp3d z="-40000"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p:cNvSpPr/>
            <p:nvPr/>
          </p:nvSpPr>
          <p:spPr>
            <a:xfrm>
              <a:off x="1240755" y="2132990"/>
              <a:ext cx="7553083" cy="2880082"/>
            </a:xfrm>
            <a:custGeom>
              <a:avLst/>
              <a:gdLst>
                <a:gd name="connsiteX0" fmla="*/ 0 w 7553083"/>
                <a:gd name="connsiteY0" fmla="*/ 0 h 1841292"/>
                <a:gd name="connsiteX1" fmla="*/ 7553083 w 7553083"/>
                <a:gd name="connsiteY1" fmla="*/ 0 h 1841292"/>
                <a:gd name="connsiteX2" fmla="*/ 7553083 w 7553083"/>
                <a:gd name="connsiteY2" fmla="*/ 1841292 h 1841292"/>
                <a:gd name="connsiteX3" fmla="*/ 0 w 7553083"/>
                <a:gd name="connsiteY3" fmla="*/ 1841292 h 1841292"/>
                <a:gd name="connsiteX4" fmla="*/ 0 w 7553083"/>
                <a:gd name="connsiteY4" fmla="*/ 0 h 1841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083" h="1841292">
                  <a:moveTo>
                    <a:pt x="0" y="0"/>
                  </a:moveTo>
                  <a:lnTo>
                    <a:pt x="7553083" y="0"/>
                  </a:lnTo>
                  <a:lnTo>
                    <a:pt x="7553083" y="1841292"/>
                  </a:lnTo>
                  <a:lnTo>
                    <a:pt x="0" y="1841292"/>
                  </a:lnTo>
                  <a:lnTo>
                    <a:pt x="0"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131054" tIns="91440" bIns="9144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No strategic/policy changes</a:t>
              </a:r>
            </a:p>
            <a:p>
              <a:pPr marL="0" marR="0" lvl="0" indent="0" algn="l" defTabSz="1600200" rtl="0" eaLnBrk="1" fontAlgn="auto" latinLnBrk="0" hangingPunct="1">
                <a:lnSpc>
                  <a:spcPct val="90000"/>
                </a:lnSpc>
                <a:spcBef>
                  <a:spcPts val="0"/>
                </a:spcBef>
                <a:spcAft>
                  <a:spcPct val="35000"/>
                </a:spcAft>
                <a:buClrTx/>
                <a:buSzTx/>
                <a:buFontTx/>
                <a:buNone/>
                <a:tabLst/>
                <a:defRPr/>
              </a:pPr>
              <a:r>
                <a:rPr lang="en-US" sz="2000" dirty="0">
                  <a:solidFill>
                    <a:prstClr val="black"/>
                  </a:solidFill>
                  <a:latin typeface="Arial" pitchFamily="34" charset="0"/>
                  <a:cs typeface="Arial" pitchFamily="34" charset="0"/>
                </a:rPr>
                <a:t>No budget increases</a:t>
              </a:r>
            </a:p>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Last year of MTSF implementation</a:t>
              </a:r>
            </a:p>
            <a:p>
              <a:pPr marL="0" marR="0" lvl="0" indent="0" algn="l" defTabSz="1600200" rtl="0" eaLnBrk="1" fontAlgn="auto" latinLnBrk="0" hangingPunct="1">
                <a:lnSpc>
                  <a:spcPct val="90000"/>
                </a:lnSpc>
                <a:spcBef>
                  <a:spcPts val="0"/>
                </a:spcBef>
                <a:spcAft>
                  <a:spcPct val="35000"/>
                </a:spcAft>
                <a:buClrTx/>
                <a:buSzTx/>
                <a:buFontTx/>
                <a:buNone/>
                <a:tabLst/>
                <a:defRPr/>
              </a:pPr>
              <a:r>
                <a:rPr lang="en-US" sz="2000" dirty="0">
                  <a:solidFill>
                    <a:prstClr val="black"/>
                  </a:solidFill>
                  <a:latin typeface="Arial" pitchFamily="34" charset="0"/>
                  <a:cs typeface="Arial" pitchFamily="34" charset="0"/>
                </a:rPr>
                <a:t>Opportunity later in 2019 to re-table policy changes</a:t>
              </a:r>
            </a:p>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DPME busy with 5 year NDP plan </a:t>
              </a:r>
              <a:endParaRPr kumimoji="0" lang="en-ZA"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Oval 5"/>
            <p:cNvSpPr/>
            <p:nvPr/>
          </p:nvSpPr>
          <p:spPr>
            <a:xfrm>
              <a:off x="350161" y="1802869"/>
              <a:ext cx="1781188" cy="1781188"/>
            </a:xfrm>
            <a:prstGeom prst="ellipse">
              <a:avLst/>
            </a:prstGeom>
            <a:blipFill>
              <a:blip r:embed="rId3" cstate="screen"/>
              <a:stretch>
                <a:fillRect/>
              </a:stretch>
            </a:blipFill>
            <a:scene3d>
              <a:camera prst="orthographicFront"/>
              <a:lightRig rig="chilly" dir="t"/>
            </a:scene3d>
            <a:sp3d z="12700" extrusionH="1700" prstMaterial="dkEdge">
              <a:bevelT w="25400" h="6350" prst="softRound"/>
              <a:bevelB w="0" h="0" prst="convex"/>
            </a:sp3d>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Oval 7"/>
            <p:cNvSpPr/>
            <p:nvPr/>
          </p:nvSpPr>
          <p:spPr>
            <a:xfrm>
              <a:off x="350161" y="3940693"/>
              <a:ext cx="1781188" cy="1781188"/>
            </a:xfrm>
            <a:prstGeom prst="ellipse">
              <a:avLst/>
            </a:prstGeom>
            <a:blipFill>
              <a:blip r:embed="rId4" cstate="screen"/>
              <a:stretch>
                <a:fillRect/>
              </a:stretch>
            </a:blipFill>
            <a:scene3d>
              <a:camera prst="orthographicFront"/>
              <a:lightRig rig="chilly" dir="t"/>
            </a:scene3d>
            <a:sp3d z="12700" extrusionH="1700" prstMaterial="dkEdge">
              <a:bevelT w="25400" h="6350" prst="softRound"/>
              <a:bevelB w="0" h="0" prst="convex"/>
            </a:sp3d>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5365" name="Text Box 4"/>
          <p:cNvSpPr txBox="1">
            <a:spLocks noChangeArrowheads="1"/>
          </p:cNvSpPr>
          <p:nvPr/>
        </p:nvSpPr>
        <p:spPr bwMode="auto">
          <a:xfrm>
            <a:off x="3124200" y="0"/>
            <a:ext cx="6019800" cy="914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rPr>
              <a:t>2019 20 Considerations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72F28-4ED3-452D-BDB7-CE1B27FBE3F1}"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660049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43" name="Group 2"/>
          <p:cNvGrpSpPr>
            <a:grpSpLocks/>
          </p:cNvGrpSpPr>
          <p:nvPr/>
        </p:nvGrpSpPr>
        <p:grpSpPr bwMode="auto">
          <a:xfrm>
            <a:off x="-5272088" y="404813"/>
            <a:ext cx="14065251" cy="6715125"/>
            <a:chOff x="-5272329" y="405090"/>
            <a:chExt cx="14066167" cy="6714571"/>
          </a:xfrm>
        </p:grpSpPr>
        <p:sp>
          <p:nvSpPr>
            <p:cNvPr id="4" name="Block Arc 3"/>
            <p:cNvSpPr/>
            <p:nvPr/>
          </p:nvSpPr>
          <p:spPr>
            <a:xfrm>
              <a:off x="-5272329" y="405090"/>
              <a:ext cx="6714571" cy="6714571"/>
            </a:xfrm>
            <a:prstGeom prst="blockArc">
              <a:avLst>
                <a:gd name="adj1" fmla="val 18900000"/>
                <a:gd name="adj2" fmla="val 2700000"/>
                <a:gd name="adj3" fmla="val 322"/>
              </a:avLst>
            </a:prstGeom>
            <a:sp3d z="-40000"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p:cNvSpPr/>
            <p:nvPr/>
          </p:nvSpPr>
          <p:spPr>
            <a:xfrm>
              <a:off x="1240755" y="2132990"/>
              <a:ext cx="7553083" cy="1481118"/>
            </a:xfrm>
            <a:custGeom>
              <a:avLst/>
              <a:gdLst>
                <a:gd name="connsiteX0" fmla="*/ 0 w 7553083"/>
                <a:gd name="connsiteY0" fmla="*/ 0 h 1841292"/>
                <a:gd name="connsiteX1" fmla="*/ 7553083 w 7553083"/>
                <a:gd name="connsiteY1" fmla="*/ 0 h 1841292"/>
                <a:gd name="connsiteX2" fmla="*/ 7553083 w 7553083"/>
                <a:gd name="connsiteY2" fmla="*/ 1841292 h 1841292"/>
                <a:gd name="connsiteX3" fmla="*/ 0 w 7553083"/>
                <a:gd name="connsiteY3" fmla="*/ 1841292 h 1841292"/>
                <a:gd name="connsiteX4" fmla="*/ 0 w 7553083"/>
                <a:gd name="connsiteY4" fmla="*/ 0 h 1841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083" h="1841292">
                  <a:moveTo>
                    <a:pt x="0" y="0"/>
                  </a:moveTo>
                  <a:lnTo>
                    <a:pt x="7553083" y="0"/>
                  </a:lnTo>
                  <a:lnTo>
                    <a:pt x="7553083" y="1841292"/>
                  </a:lnTo>
                  <a:lnTo>
                    <a:pt x="0" y="1841292"/>
                  </a:lnTo>
                  <a:lnTo>
                    <a:pt x="0"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131054" tIns="91440" bIns="9144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en-GB" sz="36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Vision</a:t>
              </a:r>
              <a:r>
                <a:rPr kumimoji="0" lang="en-GB" sz="20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a:t>
              </a:r>
              <a:r>
                <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 active and winning nation</a:t>
              </a:r>
              <a:endParaRPr kumimoji="0" lang="en-ZA"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Oval 5"/>
            <p:cNvSpPr/>
            <p:nvPr/>
          </p:nvSpPr>
          <p:spPr>
            <a:xfrm>
              <a:off x="350161" y="1802869"/>
              <a:ext cx="1781188" cy="1781188"/>
            </a:xfrm>
            <a:prstGeom prst="ellipse">
              <a:avLst/>
            </a:prstGeom>
            <a:blipFill>
              <a:blip r:embed="rId3" cstate="screen"/>
              <a:stretch>
                <a:fillRect/>
              </a:stretch>
            </a:blipFill>
            <a:scene3d>
              <a:camera prst="orthographicFront"/>
              <a:lightRig rig="chilly" dir="t"/>
            </a:scene3d>
            <a:sp3d z="12700" extrusionH="1700" prstMaterial="dkEdge">
              <a:bevelT w="25400" h="6350" prst="softRound"/>
              <a:bevelB w="0" h="0" prst="convex"/>
            </a:sp3d>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Freeform 6"/>
            <p:cNvSpPr/>
            <p:nvPr/>
          </p:nvSpPr>
          <p:spPr>
            <a:xfrm>
              <a:off x="1240755" y="3929315"/>
              <a:ext cx="7553083" cy="2523799"/>
            </a:xfrm>
            <a:custGeom>
              <a:avLst/>
              <a:gdLst>
                <a:gd name="connsiteX0" fmla="*/ 0 w 7553083"/>
                <a:gd name="connsiteY0" fmla="*/ 0 h 1803944"/>
                <a:gd name="connsiteX1" fmla="*/ 7553083 w 7553083"/>
                <a:gd name="connsiteY1" fmla="*/ 0 h 1803944"/>
                <a:gd name="connsiteX2" fmla="*/ 7553083 w 7553083"/>
                <a:gd name="connsiteY2" fmla="*/ 1803944 h 1803944"/>
                <a:gd name="connsiteX3" fmla="*/ 0 w 7553083"/>
                <a:gd name="connsiteY3" fmla="*/ 1803944 h 1803944"/>
                <a:gd name="connsiteX4" fmla="*/ 0 w 7553083"/>
                <a:gd name="connsiteY4" fmla="*/ 0 h 180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083" h="1803944">
                  <a:moveTo>
                    <a:pt x="0" y="0"/>
                  </a:moveTo>
                  <a:lnTo>
                    <a:pt x="7553083" y="0"/>
                  </a:lnTo>
                  <a:lnTo>
                    <a:pt x="7553083" y="1803944"/>
                  </a:lnTo>
                  <a:lnTo>
                    <a:pt x="0" y="1803944"/>
                  </a:lnTo>
                  <a:lnTo>
                    <a:pt x="0"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131054" tIns="91440" bIns="91440" spcCol="1270" anchor="ctr"/>
            <a:lstStyle/>
            <a:p>
              <a:pPr marL="0" marR="0" lvl="0" indent="0" algn="l" defTabSz="1600200" rtl="0" eaLnBrk="1" fontAlgn="auto" latinLnBrk="0" hangingPunct="1">
                <a:lnSpc>
                  <a:spcPct val="100000"/>
                </a:lnSpc>
                <a:spcBef>
                  <a:spcPts val="0"/>
                </a:spcBef>
                <a:spcAft>
                  <a:spcPct val="35000"/>
                </a:spcAft>
                <a:buClrTx/>
                <a:buSzTx/>
                <a:buFontTx/>
                <a:buNone/>
                <a:tabLst/>
                <a:defRPr/>
              </a:pPr>
              <a:r>
                <a:rPr kumimoji="0" lang="en-ZA" sz="36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Mission</a:t>
              </a:r>
              <a:r>
                <a:rPr kumimoji="0" lang="en-ZA" sz="2000" b="1" i="0" u="none" strike="noStrike" kern="1200" cap="none" spc="0" normalizeH="0" baseline="0" noProof="0" dirty="0">
                  <a:ln>
                    <a:noFill/>
                  </a:ln>
                  <a:solidFill>
                    <a:srgbClr val="4F81BD">
                      <a:lumMod val="75000"/>
                    </a:srgbClr>
                  </a:solidFill>
                  <a:effectLst/>
                  <a:uLnTx/>
                  <a:uFillTx/>
                  <a:latin typeface="Arial" pitchFamily="34" charset="0"/>
                  <a:ea typeface="+mn-ea"/>
                  <a:cs typeface="Arial" pitchFamily="34" charset="0"/>
                </a:rPr>
                <a:t>: </a:t>
              </a:r>
            </a:p>
            <a:p>
              <a:pPr marL="0" marR="0" lvl="0" indent="0" algn="l" defTabSz="1600200" rtl="0" eaLnBrk="1" fontAlgn="auto" latinLnBrk="0" hangingPunct="1">
                <a:lnSpc>
                  <a:spcPct val="100000"/>
                </a:lnSpc>
                <a:spcBef>
                  <a:spcPts val="0"/>
                </a:spcBef>
                <a:spcAft>
                  <a:spcPct val="3500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Transform the delivery of sport and recreation by ensuring equitable access, development and excellence at all levels of participation, thereby improving social cohesion, nation building and the quality of life of all South Africans</a:t>
              </a:r>
            </a:p>
          </p:txBody>
        </p:sp>
        <p:sp>
          <p:nvSpPr>
            <p:cNvPr id="8" name="Oval 7"/>
            <p:cNvSpPr/>
            <p:nvPr/>
          </p:nvSpPr>
          <p:spPr>
            <a:xfrm>
              <a:off x="350161" y="3940693"/>
              <a:ext cx="1781188" cy="1781188"/>
            </a:xfrm>
            <a:prstGeom prst="ellipse">
              <a:avLst/>
            </a:prstGeom>
            <a:blipFill>
              <a:blip r:embed="rId4" cstate="screen"/>
              <a:stretch>
                <a:fillRect/>
              </a:stretch>
            </a:blipFill>
            <a:scene3d>
              <a:camera prst="orthographicFront"/>
              <a:lightRig rig="chilly" dir="t"/>
            </a:scene3d>
            <a:sp3d z="12700" extrusionH="1700" prstMaterial="dkEdge">
              <a:bevelT w="25400" h="6350" prst="softRound"/>
              <a:bevelB w="0" h="0" prst="convex"/>
            </a:sp3d>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5365" name="Text Box 4"/>
          <p:cNvSpPr txBox="1">
            <a:spLocks noChangeArrowheads="1"/>
          </p:cNvSpPr>
          <p:nvPr/>
        </p:nvSpPr>
        <p:spPr bwMode="auto">
          <a:xfrm>
            <a:off x="3124200" y="0"/>
            <a:ext cx="6019800" cy="914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rPr>
              <a:t>STRATEGIC VISION 2015 - 2020</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72F28-4ED3-452D-BDB7-CE1B27FBE3F1}"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52236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C72F28-4ED3-452D-BDB7-CE1B27FBE3F1}" type="slidenum">
              <a:rPr lang="en-ZA" smtClean="0"/>
              <a:pPr/>
              <a:t>19</a:t>
            </a:fld>
            <a:endParaRPr lang="en-ZA"/>
          </a:p>
        </p:txBody>
      </p:sp>
      <p:graphicFrame>
        <p:nvGraphicFramePr>
          <p:cNvPr id="10" name="Table 9"/>
          <p:cNvGraphicFramePr>
            <a:graphicFrameLocks noGrp="1"/>
          </p:cNvGraphicFramePr>
          <p:nvPr>
            <p:extLst>
              <p:ext uri="{D42A27DB-BD31-4B8C-83A1-F6EECF244321}">
                <p14:modId xmlns:p14="http://schemas.microsoft.com/office/powerpoint/2010/main" xmlns="" val="933084806"/>
              </p:ext>
            </p:extLst>
          </p:nvPr>
        </p:nvGraphicFramePr>
        <p:xfrm>
          <a:off x="323528" y="908720"/>
          <a:ext cx="8183880" cy="1800199"/>
        </p:xfrm>
        <a:graphic>
          <a:graphicData uri="http://schemas.openxmlformats.org/drawingml/2006/table">
            <a:tbl>
              <a:tblPr firstRow="1" firstCol="1" lastRow="1" lastCol="1" bandRow="1" bandCol="1">
                <a:tableStyleId>{5C22544A-7EE6-4342-B048-85BDC9FD1C3A}</a:tableStyleId>
              </a:tblPr>
              <a:tblGrid>
                <a:gridCol w="1668780">
                  <a:extLst>
                    <a:ext uri="{9D8B030D-6E8A-4147-A177-3AD203B41FA5}">
                      <a16:colId xmlns:a16="http://schemas.microsoft.com/office/drawing/2014/main" xmlns="" val="20000"/>
                    </a:ext>
                  </a:extLst>
                </a:gridCol>
                <a:gridCol w="6515100">
                  <a:extLst>
                    <a:ext uri="{9D8B030D-6E8A-4147-A177-3AD203B41FA5}">
                      <a16:colId xmlns:a16="http://schemas.microsoft.com/office/drawing/2014/main" xmlns="" val="20001"/>
                    </a:ext>
                  </a:extLst>
                </a:gridCol>
              </a:tblGrid>
              <a:tr h="247086">
                <a:tc>
                  <a:txBody>
                    <a:bodyPr/>
                    <a:lstStyle/>
                    <a:p>
                      <a:pPr>
                        <a:spcAft>
                          <a:spcPts val="0"/>
                        </a:spcAft>
                      </a:pPr>
                      <a:r>
                        <a:rPr lang="en-US" sz="1100" dirty="0">
                          <a:effectLst/>
                        </a:rPr>
                        <a:t>Strategic goal 1</a:t>
                      </a:r>
                      <a:endParaRPr lang="en-ZA" sz="1100" dirty="0">
                        <a:effectLst/>
                        <a:latin typeface="Arial"/>
                        <a:ea typeface="Times New Roman"/>
                      </a:endParaRPr>
                    </a:p>
                  </a:txBody>
                  <a:tcPr marL="68580" marR="68580" marT="0" marB="0"/>
                </a:tc>
                <a:tc>
                  <a:txBody>
                    <a:bodyPr/>
                    <a:lstStyle/>
                    <a:p>
                      <a:pPr>
                        <a:spcAft>
                          <a:spcPts val="0"/>
                        </a:spcAft>
                      </a:pPr>
                      <a:r>
                        <a:rPr lang="en-US" sz="1400">
                          <a:effectLst/>
                        </a:rPr>
                        <a:t>Citizens access sport and recreation activities</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0"/>
                  </a:ext>
                </a:extLst>
              </a:tr>
              <a:tr h="388278">
                <a:tc>
                  <a:txBody>
                    <a:bodyPr/>
                    <a:lstStyle/>
                    <a:p>
                      <a:pPr>
                        <a:spcAft>
                          <a:spcPts val="0"/>
                        </a:spcAft>
                      </a:pPr>
                      <a:r>
                        <a:rPr lang="en-US" sz="1100">
                          <a:effectLst/>
                        </a:rPr>
                        <a:t>Goal statement</a:t>
                      </a:r>
                      <a:endParaRPr lang="en-ZA" sz="1100">
                        <a:effectLst/>
                        <a:latin typeface="Arial"/>
                        <a:ea typeface="Times New Roman"/>
                      </a:endParaRPr>
                    </a:p>
                  </a:txBody>
                  <a:tcPr marL="68580" marR="68580" marT="0" marB="0"/>
                </a:tc>
                <a:tc>
                  <a:txBody>
                    <a:bodyPr/>
                    <a:lstStyle/>
                    <a:p>
                      <a:pPr>
                        <a:spcAft>
                          <a:spcPts val="0"/>
                        </a:spcAft>
                      </a:pPr>
                      <a:r>
                        <a:rPr lang="en-US" sz="1100" dirty="0">
                          <a:effectLst/>
                        </a:rPr>
                        <a:t>Citizens access sport and recreation activities such that there is an increase of 10% in sport and</a:t>
                      </a:r>
                      <a:endParaRPr lang="en-ZA" sz="1100" dirty="0">
                        <a:effectLst/>
                      </a:endParaRPr>
                    </a:p>
                    <a:p>
                      <a:pPr>
                        <a:spcAft>
                          <a:spcPts val="0"/>
                        </a:spcAft>
                      </a:pPr>
                      <a:r>
                        <a:rPr lang="en-US" sz="1100" dirty="0">
                          <a:effectLst/>
                        </a:rPr>
                        <a:t>recreation participation of citizens in selected activities by 2020.</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1"/>
                  </a:ext>
                </a:extLst>
              </a:tr>
              <a:tr h="1164835">
                <a:tc>
                  <a:txBody>
                    <a:bodyPr/>
                    <a:lstStyle/>
                    <a:p>
                      <a:pPr>
                        <a:spcAft>
                          <a:spcPts val="0"/>
                        </a:spcAft>
                      </a:pPr>
                      <a:r>
                        <a:rPr lang="en-US" sz="1100">
                          <a:effectLst/>
                        </a:rPr>
                        <a:t>Strategic Objectives</a:t>
                      </a:r>
                      <a:endParaRPr lang="en-ZA" sz="1100">
                        <a:effectLst/>
                        <a:latin typeface="Arial"/>
                        <a:ea typeface="Times New Roman"/>
                      </a:endParaRPr>
                    </a:p>
                  </a:txBody>
                  <a:tcPr marL="68580" marR="68580" marT="0" marB="0"/>
                </a:tc>
                <a:tc>
                  <a:txBody>
                    <a:bodyPr/>
                    <a:lstStyle/>
                    <a:p>
                      <a:pPr marL="342900" lvl="0" indent="-342900">
                        <a:spcAft>
                          <a:spcPts val="0"/>
                        </a:spcAft>
                        <a:buFont typeface="Symbol"/>
                        <a:buChar char=""/>
                      </a:pPr>
                      <a:r>
                        <a:rPr lang="en-US" sz="1100" dirty="0">
                          <a:effectLst/>
                        </a:rPr>
                        <a:t>Active recreation </a:t>
                      </a:r>
                      <a:r>
                        <a:rPr lang="en-US" sz="1100" dirty="0" err="1">
                          <a:effectLst/>
                        </a:rPr>
                        <a:t>programmes</a:t>
                      </a:r>
                      <a:r>
                        <a:rPr lang="en-US" sz="1100" dirty="0">
                          <a:effectLst/>
                        </a:rPr>
                        <a:t> implemented.</a:t>
                      </a:r>
                      <a:endParaRPr lang="en-ZA" sz="1100" dirty="0">
                        <a:effectLst/>
                      </a:endParaRPr>
                    </a:p>
                    <a:p>
                      <a:pPr marL="342900" lvl="0" indent="-342900">
                        <a:spcAft>
                          <a:spcPts val="0"/>
                        </a:spcAft>
                        <a:buFont typeface="Symbol"/>
                        <a:buChar char=""/>
                      </a:pPr>
                      <a:r>
                        <a:rPr lang="en-US" sz="1100" dirty="0">
                          <a:effectLst/>
                        </a:rPr>
                        <a:t>Sports participation opportunities provided to communities.</a:t>
                      </a:r>
                      <a:endParaRPr lang="en-ZA" sz="1100" dirty="0">
                        <a:effectLst/>
                      </a:endParaRPr>
                    </a:p>
                    <a:p>
                      <a:pPr marL="342900" lvl="0" indent="-342900">
                        <a:spcAft>
                          <a:spcPts val="0"/>
                        </a:spcAft>
                        <a:buFont typeface="Symbol"/>
                        <a:buChar char=""/>
                      </a:pPr>
                      <a:r>
                        <a:rPr lang="en-US" sz="1100" dirty="0">
                          <a:effectLst/>
                        </a:rPr>
                        <a:t>School sport </a:t>
                      </a:r>
                      <a:r>
                        <a:rPr lang="en-US" sz="1100" dirty="0" err="1">
                          <a:effectLst/>
                        </a:rPr>
                        <a:t>programmes</a:t>
                      </a:r>
                      <a:r>
                        <a:rPr lang="en-US" sz="1100" dirty="0">
                          <a:effectLst/>
                        </a:rPr>
                        <a:t> supported.</a:t>
                      </a:r>
                      <a:endParaRPr lang="en-ZA" sz="1100" dirty="0">
                        <a:effectLst/>
                      </a:endParaRPr>
                    </a:p>
                    <a:p>
                      <a:pPr marL="342900" lvl="0" indent="-342900">
                        <a:spcAft>
                          <a:spcPts val="0"/>
                        </a:spcAft>
                        <a:buFont typeface="Symbol"/>
                        <a:buChar char=""/>
                      </a:pPr>
                      <a:r>
                        <a:rPr lang="en-US" sz="1100" dirty="0">
                          <a:effectLst/>
                        </a:rPr>
                        <a:t>Provincial sports development </a:t>
                      </a:r>
                      <a:r>
                        <a:rPr lang="en-US" sz="1100" dirty="0" err="1">
                          <a:effectLst/>
                        </a:rPr>
                        <a:t>programmes</a:t>
                      </a:r>
                      <a:r>
                        <a:rPr lang="en-US" sz="1100" dirty="0">
                          <a:effectLst/>
                        </a:rPr>
                        <a:t> supported.</a:t>
                      </a:r>
                      <a:endParaRPr lang="en-ZA" sz="1100" dirty="0">
                        <a:effectLst/>
                      </a:endParaRPr>
                    </a:p>
                    <a:p>
                      <a:pPr marL="342900" lvl="0" indent="-342900">
                        <a:spcAft>
                          <a:spcPts val="0"/>
                        </a:spcAft>
                        <a:buFont typeface="Symbol"/>
                        <a:buChar char=""/>
                      </a:pPr>
                      <a:r>
                        <a:rPr lang="en-US" sz="1100" dirty="0">
                          <a:effectLst/>
                        </a:rPr>
                        <a:t>Access to sport and recreation facilities </a:t>
                      </a:r>
                      <a:r>
                        <a:rPr lang="en-US" sz="1100" dirty="0" err="1">
                          <a:effectLst/>
                        </a:rPr>
                        <a:t>optimised</a:t>
                      </a:r>
                      <a:r>
                        <a:rPr lang="en-US" sz="1100" dirty="0">
                          <a:effectLst/>
                        </a:rPr>
                        <a:t>.</a:t>
                      </a:r>
                      <a:endParaRPr lang="en-ZA" sz="1100" dirty="0">
                        <a:effectLst/>
                      </a:endParaRPr>
                    </a:p>
                    <a:p>
                      <a:pPr marL="342900" lvl="0" indent="-342900">
                        <a:spcAft>
                          <a:spcPts val="0"/>
                        </a:spcAft>
                        <a:buFont typeface="Symbol"/>
                        <a:buChar char=""/>
                      </a:pPr>
                      <a:r>
                        <a:rPr lang="en-US" sz="1100" dirty="0">
                          <a:effectLst/>
                        </a:rPr>
                        <a:t>Technical and management support provided.</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3061846339"/>
              </p:ext>
            </p:extLst>
          </p:nvPr>
        </p:nvGraphicFramePr>
        <p:xfrm>
          <a:off x="323528" y="2852936"/>
          <a:ext cx="8183880" cy="1867039"/>
        </p:xfrm>
        <a:graphic>
          <a:graphicData uri="http://schemas.openxmlformats.org/drawingml/2006/table">
            <a:tbl>
              <a:tblPr firstRow="1" firstCol="1" lastRow="1" lastCol="1" bandRow="1" bandCol="1">
                <a:tableStyleId>{5C22544A-7EE6-4342-B048-85BDC9FD1C3A}</a:tableStyleId>
              </a:tblPr>
              <a:tblGrid>
                <a:gridCol w="1668780">
                  <a:extLst>
                    <a:ext uri="{9D8B030D-6E8A-4147-A177-3AD203B41FA5}">
                      <a16:colId xmlns:a16="http://schemas.microsoft.com/office/drawing/2014/main" xmlns="" val="20000"/>
                    </a:ext>
                  </a:extLst>
                </a:gridCol>
                <a:gridCol w="6515100">
                  <a:extLst>
                    <a:ext uri="{9D8B030D-6E8A-4147-A177-3AD203B41FA5}">
                      <a16:colId xmlns:a16="http://schemas.microsoft.com/office/drawing/2014/main" xmlns="" val="20001"/>
                    </a:ext>
                  </a:extLst>
                </a:gridCol>
              </a:tblGrid>
              <a:tr h="231315">
                <a:tc>
                  <a:txBody>
                    <a:bodyPr/>
                    <a:lstStyle/>
                    <a:p>
                      <a:pPr>
                        <a:spcAft>
                          <a:spcPts val="0"/>
                        </a:spcAft>
                      </a:pPr>
                      <a:r>
                        <a:rPr lang="en-US" sz="1100" dirty="0">
                          <a:effectLst/>
                        </a:rPr>
                        <a:t>Strategic goal 2</a:t>
                      </a:r>
                      <a:endParaRPr lang="en-ZA" sz="1100" dirty="0">
                        <a:effectLst/>
                        <a:latin typeface="Arial"/>
                        <a:ea typeface="Times New Roman"/>
                      </a:endParaRPr>
                    </a:p>
                  </a:txBody>
                  <a:tcPr marL="68580" marR="68580" marT="0" marB="0"/>
                </a:tc>
                <a:tc>
                  <a:txBody>
                    <a:bodyPr/>
                    <a:lstStyle/>
                    <a:p>
                      <a:pPr>
                        <a:spcAft>
                          <a:spcPts val="0"/>
                        </a:spcAft>
                      </a:pPr>
                      <a:r>
                        <a:rPr lang="en-US" sz="1400">
                          <a:effectLst/>
                        </a:rPr>
                        <a:t>Sport and recreation sector adequately transformed</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0"/>
                  </a:ext>
                </a:extLst>
              </a:tr>
              <a:tr h="363494">
                <a:tc>
                  <a:txBody>
                    <a:bodyPr/>
                    <a:lstStyle/>
                    <a:p>
                      <a:pPr>
                        <a:spcAft>
                          <a:spcPts val="0"/>
                        </a:spcAft>
                      </a:pPr>
                      <a:r>
                        <a:rPr lang="en-US" sz="1100">
                          <a:effectLst/>
                        </a:rPr>
                        <a:t>Goal statement</a:t>
                      </a:r>
                      <a:endParaRPr lang="en-ZA" sz="1100">
                        <a:effectLst/>
                        <a:latin typeface="Arial"/>
                        <a:ea typeface="Times New Roman"/>
                      </a:endParaRPr>
                    </a:p>
                  </a:txBody>
                  <a:tcPr marL="68580" marR="68580" marT="0" marB="0"/>
                </a:tc>
                <a:tc>
                  <a:txBody>
                    <a:bodyPr/>
                    <a:lstStyle/>
                    <a:p>
                      <a:pPr>
                        <a:spcAft>
                          <a:spcPts val="0"/>
                        </a:spcAft>
                      </a:pPr>
                      <a:r>
                        <a:rPr lang="en-US" sz="1100">
                          <a:effectLst/>
                        </a:rPr>
                        <a:t>Foster transformation within the sport and recreation sector such that selected National Federations achieve their transformation commitments by 2020.</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1"/>
                  </a:ext>
                </a:extLst>
              </a:tr>
              <a:tr h="1272230">
                <a:tc>
                  <a:txBody>
                    <a:bodyPr/>
                    <a:lstStyle/>
                    <a:p>
                      <a:pPr>
                        <a:spcAft>
                          <a:spcPts val="0"/>
                        </a:spcAft>
                      </a:pPr>
                      <a:r>
                        <a:rPr lang="en-US" sz="1100">
                          <a:effectLst/>
                        </a:rPr>
                        <a:t>Strategic Objectives</a:t>
                      </a:r>
                      <a:endParaRPr lang="en-ZA" sz="1100">
                        <a:effectLst/>
                        <a:latin typeface="Arial"/>
                        <a:ea typeface="Times New Roman"/>
                      </a:endParaRPr>
                    </a:p>
                  </a:txBody>
                  <a:tcPr marL="68580" marR="68580" marT="0" marB="0"/>
                </a:tc>
                <a:tc>
                  <a:txBody>
                    <a:bodyPr/>
                    <a:lstStyle/>
                    <a:p>
                      <a:pPr marL="342900" lvl="0" indent="-342900">
                        <a:spcAft>
                          <a:spcPts val="0"/>
                        </a:spcAft>
                        <a:buFont typeface="Symbol"/>
                        <a:buChar char=""/>
                      </a:pPr>
                      <a:r>
                        <a:rPr lang="en-US" sz="1100" dirty="0">
                          <a:effectLst/>
                        </a:rPr>
                        <a:t>Active recreation </a:t>
                      </a:r>
                      <a:r>
                        <a:rPr lang="en-US" sz="1100" dirty="0" err="1">
                          <a:effectLst/>
                        </a:rPr>
                        <a:t>programmes</a:t>
                      </a:r>
                      <a:r>
                        <a:rPr lang="en-US" sz="1100" dirty="0">
                          <a:effectLst/>
                        </a:rPr>
                        <a:t> implemented.</a:t>
                      </a:r>
                      <a:endParaRPr lang="en-ZA" sz="1100" dirty="0">
                        <a:effectLst/>
                      </a:endParaRPr>
                    </a:p>
                    <a:p>
                      <a:pPr marL="342900" lvl="0" indent="-342900">
                        <a:spcAft>
                          <a:spcPts val="0"/>
                        </a:spcAft>
                        <a:buFont typeface="Symbol"/>
                        <a:buChar char=""/>
                      </a:pPr>
                      <a:r>
                        <a:rPr lang="en-US" sz="1100" dirty="0">
                          <a:effectLst/>
                        </a:rPr>
                        <a:t>Sports participation opportunities provided to communities.</a:t>
                      </a:r>
                      <a:endParaRPr lang="en-ZA" sz="1100" dirty="0">
                        <a:effectLst/>
                      </a:endParaRPr>
                    </a:p>
                    <a:p>
                      <a:pPr marL="342900" lvl="0" indent="-342900">
                        <a:spcAft>
                          <a:spcPts val="0"/>
                        </a:spcAft>
                        <a:buFont typeface="Symbol"/>
                        <a:buChar char=""/>
                      </a:pPr>
                      <a:r>
                        <a:rPr lang="en-US" sz="1100" dirty="0">
                          <a:effectLst/>
                        </a:rPr>
                        <a:t>School sport </a:t>
                      </a:r>
                      <a:r>
                        <a:rPr lang="en-US" sz="1100" dirty="0" err="1">
                          <a:effectLst/>
                        </a:rPr>
                        <a:t>programmes</a:t>
                      </a:r>
                      <a:r>
                        <a:rPr lang="en-US" sz="1100" dirty="0">
                          <a:effectLst/>
                        </a:rPr>
                        <a:t> supported.</a:t>
                      </a:r>
                      <a:endParaRPr lang="en-ZA" sz="1100" dirty="0">
                        <a:effectLst/>
                      </a:endParaRPr>
                    </a:p>
                    <a:p>
                      <a:pPr marL="342900" lvl="0" indent="-342900">
                        <a:spcAft>
                          <a:spcPts val="0"/>
                        </a:spcAft>
                        <a:buFont typeface="Symbol"/>
                        <a:buChar char=""/>
                      </a:pPr>
                      <a:r>
                        <a:rPr lang="en-US" sz="1100" dirty="0">
                          <a:effectLst/>
                        </a:rPr>
                        <a:t>Provincial sports development </a:t>
                      </a:r>
                      <a:r>
                        <a:rPr lang="en-US" sz="1100" dirty="0" err="1">
                          <a:effectLst/>
                        </a:rPr>
                        <a:t>programmes</a:t>
                      </a:r>
                      <a:r>
                        <a:rPr lang="en-US" sz="1100" dirty="0">
                          <a:effectLst/>
                        </a:rPr>
                        <a:t> supported.</a:t>
                      </a:r>
                      <a:endParaRPr lang="en-ZA" sz="1100" dirty="0">
                        <a:effectLst/>
                      </a:endParaRPr>
                    </a:p>
                    <a:p>
                      <a:pPr marL="342900" lvl="0" indent="-342900">
                        <a:spcAft>
                          <a:spcPts val="0"/>
                        </a:spcAft>
                        <a:buFont typeface="Symbol"/>
                        <a:buChar char=""/>
                      </a:pPr>
                      <a:r>
                        <a:rPr lang="en-US" sz="1100" dirty="0">
                          <a:effectLst/>
                        </a:rPr>
                        <a:t>Transformation of South African Sport adequately addressed.(Revised)</a:t>
                      </a:r>
                      <a:endParaRPr lang="en-ZA" sz="1100" dirty="0">
                        <a:effectLst/>
                      </a:endParaRPr>
                    </a:p>
                    <a:p>
                      <a:pPr marL="342900" lvl="0" indent="-342900">
                        <a:spcAft>
                          <a:spcPts val="0"/>
                        </a:spcAft>
                        <a:buFont typeface="Symbol"/>
                        <a:buChar char=""/>
                      </a:pPr>
                      <a:r>
                        <a:rPr lang="en-US" sz="1100" dirty="0">
                          <a:effectLst/>
                        </a:rPr>
                        <a:t>Access to sport and recreation facilities </a:t>
                      </a:r>
                      <a:r>
                        <a:rPr lang="en-US" sz="1100" dirty="0" err="1">
                          <a:effectLst/>
                        </a:rPr>
                        <a:t>optimised</a:t>
                      </a:r>
                      <a:r>
                        <a:rPr lang="en-US" sz="1100" dirty="0">
                          <a:effectLst/>
                        </a:rPr>
                        <a:t>.</a:t>
                      </a:r>
                      <a:endParaRPr lang="en-ZA" sz="1100" dirty="0">
                        <a:effectLst/>
                      </a:endParaRPr>
                    </a:p>
                    <a:p>
                      <a:pPr marL="342900" lvl="0" indent="-342900">
                        <a:spcAft>
                          <a:spcPts val="0"/>
                        </a:spcAft>
                        <a:buFont typeface="Symbol"/>
                        <a:buChar char=""/>
                      </a:pPr>
                      <a:r>
                        <a:rPr lang="en-US" sz="1100" dirty="0">
                          <a:effectLst/>
                        </a:rPr>
                        <a:t>Technical and management support provided.</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xmlns="" val="1023457285"/>
              </p:ext>
            </p:extLst>
          </p:nvPr>
        </p:nvGraphicFramePr>
        <p:xfrm>
          <a:off x="251520" y="4869160"/>
          <a:ext cx="8183880" cy="1554480"/>
        </p:xfrm>
        <a:graphic>
          <a:graphicData uri="http://schemas.openxmlformats.org/drawingml/2006/table">
            <a:tbl>
              <a:tblPr firstRow="1" firstCol="1" lastRow="1" lastCol="1" bandRow="1" bandCol="1">
                <a:tableStyleId>{5C22544A-7EE6-4342-B048-85BDC9FD1C3A}</a:tableStyleId>
              </a:tblPr>
              <a:tblGrid>
                <a:gridCol w="1668780">
                  <a:extLst>
                    <a:ext uri="{9D8B030D-6E8A-4147-A177-3AD203B41FA5}">
                      <a16:colId xmlns:a16="http://schemas.microsoft.com/office/drawing/2014/main" xmlns="" val="20000"/>
                    </a:ext>
                  </a:extLst>
                </a:gridCol>
                <a:gridCol w="6515100">
                  <a:extLst>
                    <a:ext uri="{9D8B030D-6E8A-4147-A177-3AD203B41FA5}">
                      <a16:colId xmlns:a16="http://schemas.microsoft.com/office/drawing/2014/main" xmlns="" val="20001"/>
                    </a:ext>
                  </a:extLst>
                </a:gridCol>
              </a:tblGrid>
              <a:tr h="0">
                <a:tc>
                  <a:txBody>
                    <a:bodyPr/>
                    <a:lstStyle/>
                    <a:p>
                      <a:pPr>
                        <a:spcAft>
                          <a:spcPts val="0"/>
                        </a:spcAft>
                      </a:pPr>
                      <a:r>
                        <a:rPr lang="en-US" sz="1100" dirty="0">
                          <a:effectLst/>
                        </a:rPr>
                        <a:t>Strategic goal 3</a:t>
                      </a:r>
                      <a:endParaRPr lang="en-ZA" sz="1100" dirty="0">
                        <a:effectLst/>
                        <a:latin typeface="Arial"/>
                        <a:ea typeface="Times New Roman"/>
                      </a:endParaRPr>
                    </a:p>
                  </a:txBody>
                  <a:tcPr marL="68580" marR="68580" marT="0" marB="0"/>
                </a:tc>
                <a:tc>
                  <a:txBody>
                    <a:bodyPr/>
                    <a:lstStyle/>
                    <a:p>
                      <a:pPr>
                        <a:spcAft>
                          <a:spcPts val="0"/>
                        </a:spcAft>
                      </a:pPr>
                      <a:r>
                        <a:rPr lang="en-US" sz="1400">
                          <a:effectLst/>
                        </a:rPr>
                        <a:t>Athletes achieve international success</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n-US" sz="1100">
                          <a:effectLst/>
                        </a:rPr>
                        <a:t>Goal statement</a:t>
                      </a:r>
                      <a:endParaRPr lang="en-ZA" sz="1100">
                        <a:effectLst/>
                        <a:latin typeface="Arial"/>
                        <a:ea typeface="Times New Roman"/>
                      </a:endParaRPr>
                    </a:p>
                  </a:txBody>
                  <a:tcPr marL="68580" marR="68580" marT="0" marB="0"/>
                </a:tc>
                <a:tc>
                  <a:txBody>
                    <a:bodyPr/>
                    <a:lstStyle/>
                    <a:p>
                      <a:pPr>
                        <a:spcAft>
                          <a:spcPts val="0"/>
                        </a:spcAft>
                      </a:pPr>
                      <a:r>
                        <a:rPr lang="en-US" sz="1100" dirty="0">
                          <a:effectLst/>
                        </a:rPr>
                        <a:t>Athletes and teams achieve success at international events as a result of them being supported by high-performance interventions.  Success is qualified as an improvement in South Africa’s performance at selected multi-coded events; or an improvement and/or maintenance of world rankings in selected sports codes by 2020.</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n-US" sz="1100">
                          <a:effectLst/>
                        </a:rPr>
                        <a:t>Strategic Objectives</a:t>
                      </a:r>
                      <a:endParaRPr lang="en-ZA" sz="1100">
                        <a:effectLst/>
                        <a:latin typeface="Arial"/>
                        <a:ea typeface="Times New Roman"/>
                      </a:endParaRPr>
                    </a:p>
                  </a:txBody>
                  <a:tcPr marL="68580" marR="68580" marT="0" marB="0"/>
                </a:tc>
                <a:tc>
                  <a:txBody>
                    <a:bodyPr/>
                    <a:lstStyle/>
                    <a:p>
                      <a:pPr marL="342900" lvl="0" indent="-342900">
                        <a:spcAft>
                          <a:spcPts val="0"/>
                        </a:spcAft>
                        <a:buFont typeface="Symbol"/>
                        <a:buChar char=""/>
                      </a:pPr>
                      <a:r>
                        <a:rPr lang="en-US" sz="1100" dirty="0">
                          <a:effectLst/>
                        </a:rPr>
                        <a:t>Scientific support services coordinated for athletes.</a:t>
                      </a:r>
                      <a:endParaRPr lang="en-ZA" sz="1100" dirty="0">
                        <a:effectLst/>
                      </a:endParaRPr>
                    </a:p>
                    <a:p>
                      <a:pPr marL="342900" lvl="0" indent="-342900">
                        <a:spcAft>
                          <a:spcPts val="0"/>
                        </a:spcAft>
                        <a:buFont typeface="Symbol"/>
                        <a:buChar char=""/>
                      </a:pPr>
                      <a:r>
                        <a:rPr lang="en-US" sz="1100" dirty="0">
                          <a:effectLst/>
                        </a:rPr>
                        <a:t>Major events supported.</a:t>
                      </a:r>
                      <a:endParaRPr lang="en-ZA" sz="1100" dirty="0">
                        <a:effectLst/>
                      </a:endParaRPr>
                    </a:p>
                    <a:p>
                      <a:pPr marL="342900" lvl="0" indent="-342900">
                        <a:spcAft>
                          <a:spcPts val="0"/>
                        </a:spcAft>
                        <a:buFont typeface="Symbol"/>
                        <a:buChar char=""/>
                      </a:pPr>
                      <a:r>
                        <a:rPr lang="en-US" sz="1100" dirty="0">
                          <a:effectLst/>
                        </a:rPr>
                        <a:t>Sports Tourism to South Africa promoted.</a:t>
                      </a:r>
                      <a:endParaRPr lang="en-ZA" sz="1100" dirty="0">
                        <a:effectLst/>
                      </a:endParaRPr>
                    </a:p>
                    <a:p>
                      <a:pPr marL="342900" lvl="0" indent="-342900">
                        <a:spcAft>
                          <a:spcPts val="0"/>
                        </a:spcAft>
                        <a:buFont typeface="Symbol"/>
                        <a:buChar char=""/>
                      </a:pPr>
                      <a:r>
                        <a:rPr lang="en-US" sz="1100" dirty="0">
                          <a:effectLst/>
                        </a:rPr>
                        <a:t>Achievements in the sport and recreation sector acknowledged.  </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2"/>
                  </a:ext>
                </a:extLst>
              </a:tr>
            </a:tbl>
          </a:graphicData>
        </a:graphic>
      </p:graphicFrame>
      <p:sp>
        <p:nvSpPr>
          <p:cNvPr id="13" name="Text Box 4"/>
          <p:cNvSpPr txBox="1">
            <a:spLocks noChangeArrowheads="1"/>
          </p:cNvSpPr>
          <p:nvPr/>
        </p:nvSpPr>
        <p:spPr bwMode="auto">
          <a:xfrm>
            <a:off x="3124200" y="0"/>
            <a:ext cx="6019800" cy="86177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rPr>
              <a:t>STRATEGIC </a:t>
            </a:r>
            <a:r>
              <a:rPr lang="en-US" sz="2000" b="1" noProof="0" dirty="0">
                <a:solidFill>
                  <a:srgbClr val="4F81BD">
                    <a:lumMod val="75000"/>
                  </a:srgbClr>
                </a:solidFill>
                <a:latin typeface="Arial" pitchFamily="34" charset="0"/>
              </a:rPr>
              <a:t>GOALS</a:t>
            </a:r>
            <a:endPar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4549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088894"/>
            <a:ext cx="1551384" cy="75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2" name="Diagram 31">
            <a:hlinkClick r:id="rId3" action="ppaction://hlinkfile"/>
          </p:cNvPr>
          <p:cNvGraphicFramePr/>
          <p:nvPr>
            <p:extLst>
              <p:ext uri="{D42A27DB-BD31-4B8C-83A1-F6EECF244321}">
                <p14:modId xmlns:p14="http://schemas.microsoft.com/office/powerpoint/2010/main" xmlns="" val="2297932128"/>
              </p:ext>
            </p:extLst>
          </p:nvPr>
        </p:nvGraphicFramePr>
        <p:xfrm>
          <a:off x="323528" y="187096"/>
          <a:ext cx="8352929" cy="58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nvSpPr>
        <p:spPr>
          <a:xfrm>
            <a:off x="107504" y="171978"/>
            <a:ext cx="901662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70C0"/>
                </a:solidFill>
                <a:latin typeface="Aharoni" pitchFamily="2" charset="-79"/>
                <a:cs typeface="Aharoni" pitchFamily="2" charset="-79"/>
              </a:rPr>
              <a:t>2</a:t>
            </a:r>
            <a:r>
              <a:rPr lang="en-ZA" sz="4000" b="1" dirty="0">
                <a:solidFill>
                  <a:srgbClr val="0070C0"/>
                </a:solidFill>
                <a:latin typeface="Aharoni" pitchFamily="2" charset="-79"/>
                <a:cs typeface="Aharoni" pitchFamily="2" charset="-79"/>
              </a:rPr>
              <a:t>019 20 Annual Performance Plan</a:t>
            </a:r>
          </a:p>
        </p:txBody>
      </p:sp>
      <p:sp>
        <p:nvSpPr>
          <p:cNvPr id="8" name="Title 1"/>
          <p:cNvSpPr txBox="1">
            <a:spLocks/>
          </p:cNvSpPr>
          <p:nvPr/>
        </p:nvSpPr>
        <p:spPr>
          <a:xfrm>
            <a:off x="5994145" y="6114522"/>
            <a:ext cx="2431727"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ZA" sz="2000" b="1" dirty="0"/>
              <a:t>  </a:t>
            </a:r>
          </a:p>
        </p:txBody>
      </p:sp>
      <p:sp>
        <p:nvSpPr>
          <p:cNvPr id="2" name="TextBox 1">
            <a:extLst>
              <a:ext uri="{FF2B5EF4-FFF2-40B4-BE49-F238E27FC236}">
                <a16:creationId xmlns:a16="http://schemas.microsoft.com/office/drawing/2014/main" xmlns="" id="{4177E735-B855-4F0A-B902-1FCA15053C21}"/>
              </a:ext>
            </a:extLst>
          </p:cNvPr>
          <p:cNvSpPr txBox="1"/>
          <p:nvPr/>
        </p:nvSpPr>
        <p:spPr>
          <a:xfrm>
            <a:off x="4716016" y="6114522"/>
            <a:ext cx="4176464" cy="707886"/>
          </a:xfrm>
          <a:prstGeom prst="rect">
            <a:avLst/>
          </a:prstGeom>
          <a:noFill/>
        </p:spPr>
        <p:txBody>
          <a:bodyPr wrap="square" rtlCol="0">
            <a:spAutoFit/>
          </a:bodyPr>
          <a:lstStyle/>
          <a:p>
            <a:pPr algn="r"/>
            <a:r>
              <a:rPr lang="en-US" sz="4000" i="1" dirty="0" smtClean="0">
                <a:solidFill>
                  <a:srgbClr val="FF0000"/>
                </a:solidFill>
              </a:rPr>
              <a:t>Committee </a:t>
            </a:r>
            <a:r>
              <a:rPr lang="en-US" sz="4000" i="1" dirty="0">
                <a:solidFill>
                  <a:srgbClr val="FF0000"/>
                </a:solidFill>
              </a:rPr>
              <a:t>Brief</a:t>
            </a:r>
            <a:endParaRPr lang="en-ZA" sz="4000" i="1" dirty="0">
              <a:solidFill>
                <a:srgbClr val="FF0000"/>
              </a:solidFill>
            </a:endParaRPr>
          </a:p>
        </p:txBody>
      </p:sp>
    </p:spTree>
    <p:extLst>
      <p:ext uri="{BB962C8B-B14F-4D97-AF65-F5344CB8AC3E}">
        <p14:creationId xmlns:p14="http://schemas.microsoft.com/office/powerpoint/2010/main" xmlns="" val="1261474794"/>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C72F28-4ED3-452D-BDB7-CE1B27FBE3F1}" type="slidenum">
              <a:rPr lang="en-ZA" smtClean="0"/>
              <a:pPr/>
              <a:t>20</a:t>
            </a:fld>
            <a:endParaRPr lang="en-ZA"/>
          </a:p>
        </p:txBody>
      </p:sp>
      <p:graphicFrame>
        <p:nvGraphicFramePr>
          <p:cNvPr id="3" name="Table 2"/>
          <p:cNvGraphicFramePr>
            <a:graphicFrameLocks noGrp="1"/>
          </p:cNvGraphicFramePr>
          <p:nvPr>
            <p:extLst>
              <p:ext uri="{D42A27DB-BD31-4B8C-83A1-F6EECF244321}">
                <p14:modId xmlns:p14="http://schemas.microsoft.com/office/powerpoint/2010/main" xmlns="" val="4023545867"/>
              </p:ext>
            </p:extLst>
          </p:nvPr>
        </p:nvGraphicFramePr>
        <p:xfrm>
          <a:off x="251520" y="1484784"/>
          <a:ext cx="8183880" cy="1889760"/>
        </p:xfrm>
        <a:graphic>
          <a:graphicData uri="http://schemas.openxmlformats.org/drawingml/2006/table">
            <a:tbl>
              <a:tblPr firstRow="1" firstCol="1" lastRow="1" lastCol="1" bandRow="1" bandCol="1">
                <a:tableStyleId>{5C22544A-7EE6-4342-B048-85BDC9FD1C3A}</a:tableStyleId>
              </a:tblPr>
              <a:tblGrid>
                <a:gridCol w="1668780">
                  <a:extLst>
                    <a:ext uri="{9D8B030D-6E8A-4147-A177-3AD203B41FA5}">
                      <a16:colId xmlns:a16="http://schemas.microsoft.com/office/drawing/2014/main" xmlns="" val="20000"/>
                    </a:ext>
                  </a:extLst>
                </a:gridCol>
                <a:gridCol w="6515100">
                  <a:extLst>
                    <a:ext uri="{9D8B030D-6E8A-4147-A177-3AD203B41FA5}">
                      <a16:colId xmlns:a16="http://schemas.microsoft.com/office/drawing/2014/main" xmlns="" val="20001"/>
                    </a:ext>
                  </a:extLst>
                </a:gridCol>
              </a:tblGrid>
              <a:tr h="0">
                <a:tc>
                  <a:txBody>
                    <a:bodyPr/>
                    <a:lstStyle/>
                    <a:p>
                      <a:pPr>
                        <a:spcAft>
                          <a:spcPts val="0"/>
                        </a:spcAft>
                      </a:pPr>
                      <a:r>
                        <a:rPr lang="en-US" sz="1100" dirty="0">
                          <a:effectLst/>
                        </a:rPr>
                        <a:t>Strategic goal 4</a:t>
                      </a:r>
                      <a:endParaRPr lang="en-ZA" sz="1100" dirty="0">
                        <a:effectLst/>
                        <a:latin typeface="Arial"/>
                        <a:ea typeface="Times New Roman"/>
                      </a:endParaRPr>
                    </a:p>
                  </a:txBody>
                  <a:tcPr marL="68580" marR="68580" marT="0" marB="0"/>
                </a:tc>
                <a:tc>
                  <a:txBody>
                    <a:bodyPr/>
                    <a:lstStyle/>
                    <a:p>
                      <a:pPr>
                        <a:spcAft>
                          <a:spcPts val="0"/>
                        </a:spcAft>
                      </a:pPr>
                      <a:r>
                        <a:rPr lang="en-US" sz="1400">
                          <a:effectLst/>
                        </a:rPr>
                        <a:t>Enabling mechanisms to support sport and recreation</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n-US" sz="1100">
                          <a:effectLst/>
                        </a:rPr>
                        <a:t>Goal statement</a:t>
                      </a:r>
                      <a:endParaRPr lang="en-ZA" sz="1100">
                        <a:effectLst/>
                        <a:latin typeface="Arial"/>
                        <a:ea typeface="Times New Roman"/>
                      </a:endParaRPr>
                    </a:p>
                  </a:txBody>
                  <a:tcPr marL="68580" marR="68580" marT="0" marB="0"/>
                </a:tc>
                <a:tc>
                  <a:txBody>
                    <a:bodyPr/>
                    <a:lstStyle/>
                    <a:p>
                      <a:pPr>
                        <a:spcAft>
                          <a:spcPts val="0"/>
                        </a:spcAft>
                      </a:pPr>
                      <a:r>
                        <a:rPr lang="en-US" sz="1100">
                          <a:effectLst/>
                        </a:rPr>
                        <a:t>An integrated system of enablers (i.e.: facilities; sports confederations; an academy system; a sports house; a sports information centre; beneficial international relations and supportive sports broadcasting and sponsorships) established and fully operational by 2020.</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n-US" sz="1100">
                          <a:effectLst/>
                        </a:rPr>
                        <a:t>Strategic Objectives</a:t>
                      </a:r>
                      <a:endParaRPr lang="en-ZA" sz="1100">
                        <a:effectLst/>
                        <a:latin typeface="Arial"/>
                        <a:ea typeface="Times New Roman"/>
                      </a:endParaRPr>
                    </a:p>
                  </a:txBody>
                  <a:tcPr marL="68580" marR="68580" marT="0" marB="0"/>
                </a:tc>
                <a:tc>
                  <a:txBody>
                    <a:bodyPr/>
                    <a:lstStyle/>
                    <a:p>
                      <a:pPr marL="342900" lvl="0" indent="-342900">
                        <a:spcAft>
                          <a:spcPts val="0"/>
                        </a:spcAft>
                        <a:buFont typeface="Symbol"/>
                        <a:buChar char=""/>
                      </a:pPr>
                      <a:r>
                        <a:rPr lang="en-US" sz="1100" dirty="0">
                          <a:effectLst/>
                        </a:rPr>
                        <a:t>Provincial sports development </a:t>
                      </a:r>
                      <a:r>
                        <a:rPr lang="en-US" sz="1100" dirty="0" err="1">
                          <a:effectLst/>
                        </a:rPr>
                        <a:t>programmes</a:t>
                      </a:r>
                      <a:r>
                        <a:rPr lang="en-US" sz="1100" dirty="0">
                          <a:effectLst/>
                        </a:rPr>
                        <a:t> supported</a:t>
                      </a:r>
                      <a:endParaRPr lang="en-ZA" sz="1100" dirty="0">
                        <a:effectLst/>
                      </a:endParaRPr>
                    </a:p>
                    <a:p>
                      <a:pPr marL="342900" lvl="0" indent="-342900">
                        <a:spcAft>
                          <a:spcPts val="0"/>
                        </a:spcAft>
                        <a:buFont typeface="Symbol"/>
                        <a:buChar char=""/>
                      </a:pPr>
                      <a:r>
                        <a:rPr lang="en-US" sz="1100" dirty="0">
                          <a:effectLst/>
                        </a:rPr>
                        <a:t>Good governance supported</a:t>
                      </a:r>
                      <a:endParaRPr lang="en-ZA" sz="1100" dirty="0">
                        <a:effectLst/>
                      </a:endParaRPr>
                    </a:p>
                    <a:p>
                      <a:pPr marL="342900" lvl="0" indent="-342900">
                        <a:spcAft>
                          <a:spcPts val="0"/>
                        </a:spcAft>
                        <a:buFont typeface="Symbol"/>
                        <a:buChar char=""/>
                      </a:pPr>
                      <a:r>
                        <a:rPr lang="en-US" sz="1100" dirty="0">
                          <a:effectLst/>
                        </a:rPr>
                        <a:t>Sport and recreation bodies supported</a:t>
                      </a:r>
                      <a:endParaRPr lang="en-ZA" sz="1100" dirty="0">
                        <a:effectLst/>
                      </a:endParaRPr>
                    </a:p>
                    <a:p>
                      <a:pPr marL="342900" lvl="0" indent="-342900">
                        <a:spcAft>
                          <a:spcPts val="0"/>
                        </a:spcAft>
                        <a:buFont typeface="Symbol"/>
                        <a:buChar char=""/>
                      </a:pPr>
                      <a:r>
                        <a:rPr lang="en-US" sz="1100" dirty="0">
                          <a:effectLst/>
                        </a:rPr>
                        <a:t>Strategic bilateral relations managed and strengthened  </a:t>
                      </a:r>
                      <a:endParaRPr lang="en-ZA" sz="1100" dirty="0">
                        <a:effectLst/>
                      </a:endParaRPr>
                    </a:p>
                    <a:p>
                      <a:pPr marL="342900" lvl="0" indent="-342900">
                        <a:spcAft>
                          <a:spcPts val="0"/>
                        </a:spcAft>
                        <a:buFont typeface="Symbol"/>
                        <a:buChar char=""/>
                      </a:pPr>
                      <a:r>
                        <a:rPr lang="en-US" sz="1100" dirty="0">
                          <a:effectLst/>
                        </a:rPr>
                        <a:t>Participation in strategic multilateral relations managed</a:t>
                      </a:r>
                      <a:endParaRPr lang="en-ZA" sz="1100" dirty="0">
                        <a:effectLst/>
                      </a:endParaRPr>
                    </a:p>
                    <a:p>
                      <a:pPr marL="342900" lvl="0" indent="-342900">
                        <a:spcAft>
                          <a:spcPts val="0"/>
                        </a:spcAft>
                        <a:buFont typeface="Symbol"/>
                        <a:buChar char=""/>
                      </a:pPr>
                      <a:r>
                        <a:rPr lang="en-US" sz="1100" dirty="0">
                          <a:effectLst/>
                        </a:rPr>
                        <a:t>Access to sport and recreation facilities </a:t>
                      </a:r>
                      <a:r>
                        <a:rPr lang="en-US" sz="1100" dirty="0" err="1">
                          <a:effectLst/>
                        </a:rPr>
                        <a:t>optimised</a:t>
                      </a:r>
                      <a:r>
                        <a:rPr lang="en-US" sz="1100" dirty="0">
                          <a:effectLst/>
                        </a:rPr>
                        <a:t>.</a:t>
                      </a:r>
                      <a:endParaRPr lang="en-ZA" sz="1100" dirty="0">
                        <a:effectLst/>
                      </a:endParaRPr>
                    </a:p>
                    <a:p>
                      <a:pPr marL="342900" lvl="0" indent="-342900">
                        <a:spcAft>
                          <a:spcPts val="0"/>
                        </a:spcAft>
                        <a:buFont typeface="Symbol"/>
                        <a:buChar char=""/>
                      </a:pPr>
                      <a:r>
                        <a:rPr lang="en-US" sz="1100" dirty="0">
                          <a:effectLst/>
                        </a:rPr>
                        <a:t>Technical and management support provided.</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xmlns="" val="880050854"/>
              </p:ext>
            </p:extLst>
          </p:nvPr>
        </p:nvGraphicFramePr>
        <p:xfrm>
          <a:off x="251520" y="3622754"/>
          <a:ext cx="8183880" cy="1051560"/>
        </p:xfrm>
        <a:graphic>
          <a:graphicData uri="http://schemas.openxmlformats.org/drawingml/2006/table">
            <a:tbl>
              <a:tblPr firstRow="1" firstCol="1" lastRow="1" lastCol="1" bandRow="1" bandCol="1">
                <a:tableStyleId>{5C22544A-7EE6-4342-B048-85BDC9FD1C3A}</a:tableStyleId>
              </a:tblPr>
              <a:tblGrid>
                <a:gridCol w="1668780">
                  <a:extLst>
                    <a:ext uri="{9D8B030D-6E8A-4147-A177-3AD203B41FA5}">
                      <a16:colId xmlns:a16="http://schemas.microsoft.com/office/drawing/2014/main" xmlns="" val="20000"/>
                    </a:ext>
                  </a:extLst>
                </a:gridCol>
                <a:gridCol w="6515100">
                  <a:extLst>
                    <a:ext uri="{9D8B030D-6E8A-4147-A177-3AD203B41FA5}">
                      <a16:colId xmlns:a16="http://schemas.microsoft.com/office/drawing/2014/main" xmlns="" val="20001"/>
                    </a:ext>
                  </a:extLst>
                </a:gridCol>
              </a:tblGrid>
              <a:tr h="0">
                <a:tc>
                  <a:txBody>
                    <a:bodyPr/>
                    <a:lstStyle/>
                    <a:p>
                      <a:pPr>
                        <a:spcAft>
                          <a:spcPts val="0"/>
                        </a:spcAft>
                      </a:pPr>
                      <a:r>
                        <a:rPr lang="en-US" sz="1100" dirty="0">
                          <a:effectLst/>
                        </a:rPr>
                        <a:t>Strategic goal 5</a:t>
                      </a:r>
                      <a:endParaRPr lang="en-ZA" sz="1100" dirty="0">
                        <a:effectLst/>
                        <a:latin typeface="Arial"/>
                        <a:ea typeface="Times New Roman"/>
                      </a:endParaRPr>
                    </a:p>
                  </a:txBody>
                  <a:tcPr marL="68580" marR="68580" marT="0" marB="0"/>
                </a:tc>
                <a:tc>
                  <a:txBody>
                    <a:bodyPr/>
                    <a:lstStyle/>
                    <a:p>
                      <a:pPr>
                        <a:spcAft>
                          <a:spcPts val="0"/>
                        </a:spcAft>
                      </a:pPr>
                      <a:r>
                        <a:rPr lang="en-US" sz="1400" dirty="0">
                          <a:effectLst/>
                        </a:rPr>
                        <a:t>Sport used as a tool to support SA Government and global priorities</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n-US" sz="1100">
                          <a:effectLst/>
                        </a:rPr>
                        <a:t>Goal statement</a:t>
                      </a:r>
                      <a:endParaRPr lang="en-ZA" sz="1100">
                        <a:effectLst/>
                        <a:latin typeface="Arial"/>
                        <a:ea typeface="Times New Roman"/>
                      </a:endParaRPr>
                    </a:p>
                  </a:txBody>
                  <a:tcPr marL="68580" marR="68580" marT="0" marB="0"/>
                </a:tc>
                <a:tc>
                  <a:txBody>
                    <a:bodyPr/>
                    <a:lstStyle/>
                    <a:p>
                      <a:pPr>
                        <a:spcAft>
                          <a:spcPts val="0"/>
                        </a:spcAft>
                      </a:pPr>
                      <a:r>
                        <a:rPr lang="en-US" sz="1100">
                          <a:effectLst/>
                        </a:rPr>
                        <a:t>5% increase by 2020 in the perception of sport being recognised by the South African population as contributing to nation building.</a:t>
                      </a:r>
                      <a:endParaRPr lang="en-ZA" sz="1100">
                        <a:effectLst/>
                      </a:endParaRPr>
                    </a:p>
                    <a:p>
                      <a:pPr>
                        <a:spcAft>
                          <a:spcPts val="0"/>
                        </a:spcAft>
                      </a:pPr>
                      <a:r>
                        <a:rPr lang="en-US" sz="1100">
                          <a:effectLst/>
                        </a:rPr>
                        <a:t>Sport used as a tool to contribute to a minimum of four global priorities by 2020.</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n-US" sz="1100">
                          <a:effectLst/>
                        </a:rPr>
                        <a:t>Strategic Objectives</a:t>
                      </a:r>
                      <a:endParaRPr lang="en-ZA" sz="1100">
                        <a:effectLst/>
                        <a:latin typeface="Arial"/>
                        <a:ea typeface="Times New Roman"/>
                      </a:endParaRPr>
                    </a:p>
                  </a:txBody>
                  <a:tcPr marL="68580" marR="68580" marT="0" marB="0"/>
                </a:tc>
                <a:tc>
                  <a:txBody>
                    <a:bodyPr/>
                    <a:lstStyle/>
                    <a:p>
                      <a:pPr marL="342900" lvl="0" indent="-342900">
                        <a:spcAft>
                          <a:spcPts val="0"/>
                        </a:spcAft>
                        <a:buFont typeface="Symbol"/>
                        <a:buChar char=""/>
                      </a:pPr>
                      <a:r>
                        <a:rPr lang="en-US" sz="1100" dirty="0">
                          <a:effectLst/>
                        </a:rPr>
                        <a:t>Strategic leadership, management and support services provided.</a:t>
                      </a:r>
                      <a:endParaRPr lang="en-ZA" sz="1100" dirty="0">
                        <a:effectLst/>
                      </a:endParaRPr>
                    </a:p>
                    <a:p>
                      <a:pPr marL="342900" lvl="0" indent="-342900">
                        <a:spcAft>
                          <a:spcPts val="0"/>
                        </a:spcAft>
                        <a:buFont typeface="Symbol"/>
                        <a:buChar char=""/>
                      </a:pPr>
                      <a:r>
                        <a:rPr lang="en-US" sz="1100" dirty="0">
                          <a:effectLst/>
                        </a:rPr>
                        <a:t>Government responsibility towards anti-doping supported.</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28389034"/>
              </p:ext>
            </p:extLst>
          </p:nvPr>
        </p:nvGraphicFramePr>
        <p:xfrm>
          <a:off x="251520" y="4922524"/>
          <a:ext cx="8183880" cy="716280"/>
        </p:xfrm>
        <a:graphic>
          <a:graphicData uri="http://schemas.openxmlformats.org/drawingml/2006/table">
            <a:tbl>
              <a:tblPr firstRow="1" firstCol="1" lastRow="1" lastCol="1" bandRow="1" bandCol="1">
                <a:tableStyleId>{5C22544A-7EE6-4342-B048-85BDC9FD1C3A}</a:tableStyleId>
              </a:tblPr>
              <a:tblGrid>
                <a:gridCol w="1668780">
                  <a:extLst>
                    <a:ext uri="{9D8B030D-6E8A-4147-A177-3AD203B41FA5}">
                      <a16:colId xmlns:a16="http://schemas.microsoft.com/office/drawing/2014/main" xmlns="" val="20000"/>
                    </a:ext>
                  </a:extLst>
                </a:gridCol>
                <a:gridCol w="6515100">
                  <a:extLst>
                    <a:ext uri="{9D8B030D-6E8A-4147-A177-3AD203B41FA5}">
                      <a16:colId xmlns:a16="http://schemas.microsoft.com/office/drawing/2014/main" xmlns="" val="20001"/>
                    </a:ext>
                  </a:extLst>
                </a:gridCol>
              </a:tblGrid>
              <a:tr h="0">
                <a:tc>
                  <a:txBody>
                    <a:bodyPr/>
                    <a:lstStyle/>
                    <a:p>
                      <a:pPr>
                        <a:spcAft>
                          <a:spcPts val="0"/>
                        </a:spcAft>
                      </a:pPr>
                      <a:r>
                        <a:rPr lang="en-US" sz="1100" dirty="0">
                          <a:effectLst/>
                        </a:rPr>
                        <a:t>Strategic goal 6</a:t>
                      </a:r>
                      <a:endParaRPr lang="en-ZA" sz="1100" dirty="0">
                        <a:effectLst/>
                        <a:latin typeface="Arial"/>
                        <a:ea typeface="Times New Roman"/>
                      </a:endParaRPr>
                    </a:p>
                  </a:txBody>
                  <a:tcPr marL="68580" marR="68580" marT="0" marB="0"/>
                </a:tc>
                <a:tc>
                  <a:txBody>
                    <a:bodyPr/>
                    <a:lstStyle/>
                    <a:p>
                      <a:pPr>
                        <a:spcAft>
                          <a:spcPts val="0"/>
                        </a:spcAft>
                      </a:pPr>
                      <a:r>
                        <a:rPr lang="en-US" sz="1400">
                          <a:effectLst/>
                        </a:rPr>
                        <a:t>An efficient and effective organisation  </a:t>
                      </a:r>
                      <a:endParaRPr lang="en-ZA" sz="1100">
                        <a:effectLst/>
                        <a:latin typeface="Arial"/>
                        <a:ea typeface="Times New Roman"/>
                      </a:endParaRPr>
                    </a:p>
                  </a:txBody>
                  <a:tcPr marL="68580" marR="68580" marT="0" marB="0"/>
                </a:tc>
                <a:extLst>
                  <a:ext uri="{0D108BD9-81ED-4DB2-BD59-A6C34878D82A}">
                    <a16:rowId xmlns:a16="http://schemas.microsoft.com/office/drawing/2014/main" xmlns="" val="10000"/>
                  </a:ext>
                </a:extLst>
              </a:tr>
              <a:tr h="0">
                <a:tc>
                  <a:txBody>
                    <a:bodyPr/>
                    <a:lstStyle/>
                    <a:p>
                      <a:pPr>
                        <a:spcAft>
                          <a:spcPts val="0"/>
                        </a:spcAft>
                      </a:pPr>
                      <a:r>
                        <a:rPr lang="en-US" sz="1100">
                          <a:effectLst/>
                        </a:rPr>
                        <a:t>Goal statement</a:t>
                      </a:r>
                      <a:endParaRPr lang="en-ZA" sz="1100">
                        <a:effectLst/>
                        <a:latin typeface="Arial"/>
                        <a:ea typeface="Times New Roman"/>
                      </a:endParaRPr>
                    </a:p>
                  </a:txBody>
                  <a:tcPr marL="68580" marR="68580" marT="0" marB="0"/>
                </a:tc>
                <a:tc>
                  <a:txBody>
                    <a:bodyPr/>
                    <a:lstStyle/>
                    <a:p>
                      <a:pPr>
                        <a:spcAft>
                          <a:spcPts val="0"/>
                        </a:spcAft>
                      </a:pPr>
                      <a:r>
                        <a:rPr lang="en-US" sz="1100" dirty="0">
                          <a:effectLst/>
                        </a:rPr>
                        <a:t>Implement internal processes to ensure that SRSA annually receives an unqualified audit report and an MPAT rating of 4 within 5 years.</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r>
                        <a:rPr lang="en-US" sz="1100">
                          <a:effectLst/>
                        </a:rPr>
                        <a:t>Strategic Objectives</a:t>
                      </a:r>
                      <a:endParaRPr lang="en-ZA" sz="1100">
                        <a:effectLst/>
                        <a:latin typeface="Arial"/>
                        <a:ea typeface="Times New Roman"/>
                      </a:endParaRPr>
                    </a:p>
                  </a:txBody>
                  <a:tcPr marL="68580" marR="68580" marT="0" marB="0"/>
                </a:tc>
                <a:tc>
                  <a:txBody>
                    <a:bodyPr/>
                    <a:lstStyle/>
                    <a:p>
                      <a:pPr marL="342900" lvl="0" indent="-342900">
                        <a:spcAft>
                          <a:spcPts val="0"/>
                        </a:spcAft>
                        <a:buFont typeface="Symbol"/>
                        <a:buChar char=""/>
                      </a:pPr>
                      <a:r>
                        <a:rPr lang="en-US" sz="1100" dirty="0">
                          <a:effectLst/>
                        </a:rPr>
                        <a:t>Strategic leadership, management and support services provided. </a:t>
                      </a:r>
                      <a:endParaRPr lang="en-ZA" sz="1100" dirty="0">
                        <a:effectLst/>
                        <a:latin typeface="Arial"/>
                        <a:ea typeface="Times New Roman"/>
                      </a:endParaRPr>
                    </a:p>
                  </a:txBody>
                  <a:tcPr marL="68580" marR="68580" marT="0" marB="0"/>
                </a:tc>
                <a:extLst>
                  <a:ext uri="{0D108BD9-81ED-4DB2-BD59-A6C34878D82A}">
                    <a16:rowId xmlns:a16="http://schemas.microsoft.com/office/drawing/2014/main" xmlns="" val="10002"/>
                  </a:ext>
                </a:extLst>
              </a:tr>
            </a:tbl>
          </a:graphicData>
        </a:graphic>
      </p:graphicFrame>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3124200" y="0"/>
            <a:ext cx="6019800" cy="86177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rPr>
              <a:t>STRATEGIC </a:t>
            </a:r>
            <a:r>
              <a:rPr lang="en-US" sz="2000" b="1" noProof="0" dirty="0">
                <a:solidFill>
                  <a:srgbClr val="4F81BD">
                    <a:lumMod val="75000"/>
                  </a:srgbClr>
                </a:solidFill>
                <a:latin typeface="Arial" pitchFamily="34" charset="0"/>
              </a:rPr>
              <a:t>GOALS</a:t>
            </a:r>
            <a:endPar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xmlns="" val="41171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97B5933-6E8E-473F-BDC9-479FF982FBA7}"/>
              </a:ext>
            </a:extLst>
          </p:cNvPr>
          <p:cNvSpPr>
            <a:spLocks noGrp="1"/>
          </p:cNvSpPr>
          <p:nvPr>
            <p:ph type="sldNum" sz="quarter" idx="12"/>
          </p:nvPr>
        </p:nvSpPr>
        <p:spPr/>
        <p:txBody>
          <a:bodyPr/>
          <a:lstStyle/>
          <a:p>
            <a:fld id="{50C72F28-4ED3-452D-BDB7-CE1B27FBE3F1}" type="slidenum">
              <a:rPr lang="en-ZA" smtClean="0"/>
              <a:pPr/>
              <a:t>21</a:t>
            </a:fld>
            <a:endParaRPr lang="en-ZA"/>
          </a:p>
        </p:txBody>
      </p:sp>
      <p:pic>
        <p:nvPicPr>
          <p:cNvPr id="3" name="Picture 2">
            <a:extLst>
              <a:ext uri="{FF2B5EF4-FFF2-40B4-BE49-F238E27FC236}">
                <a16:creationId xmlns:a16="http://schemas.microsoft.com/office/drawing/2014/main" xmlns="" id="{F589DCD1-734B-4A38-9F00-8D1F6B59AA85}"/>
              </a:ext>
            </a:extLst>
          </p:cNvPr>
          <p:cNvPicPr>
            <a:picLocks noChangeAspect="1"/>
          </p:cNvPicPr>
          <p:nvPr/>
        </p:nvPicPr>
        <p:blipFill>
          <a:blip r:embed="rId2" cstate="print"/>
          <a:stretch>
            <a:fillRect/>
          </a:stretch>
        </p:blipFill>
        <p:spPr>
          <a:xfrm>
            <a:off x="73761" y="0"/>
            <a:ext cx="9070239" cy="6721475"/>
          </a:xfrm>
          <a:prstGeom prst="rect">
            <a:avLst/>
          </a:prstGeom>
        </p:spPr>
      </p:pic>
    </p:spTree>
    <p:extLst>
      <p:ext uri="{BB962C8B-B14F-4D97-AF65-F5344CB8AC3E}">
        <p14:creationId xmlns:p14="http://schemas.microsoft.com/office/powerpoint/2010/main" xmlns="" val="3080615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4E247218-0406-4AB6-98E3-EF51B460C34F}"/>
              </a:ext>
            </a:extLst>
          </p:cNvPr>
          <p:cNvSpPr>
            <a:spLocks noGrp="1"/>
          </p:cNvSpPr>
          <p:nvPr>
            <p:ph type="sldNum" sz="quarter" idx="12"/>
          </p:nvPr>
        </p:nvSpPr>
        <p:spPr/>
        <p:txBody>
          <a:bodyPr/>
          <a:lstStyle/>
          <a:p>
            <a:fld id="{50C72F28-4ED3-452D-BDB7-CE1B27FBE3F1}" type="slidenum">
              <a:rPr lang="en-ZA" smtClean="0"/>
              <a:pPr/>
              <a:t>22</a:t>
            </a:fld>
            <a:endParaRPr lang="en-ZA"/>
          </a:p>
        </p:txBody>
      </p:sp>
      <p:pic>
        <p:nvPicPr>
          <p:cNvPr id="2053" name="Picture 27">
            <a:extLst>
              <a:ext uri="{FF2B5EF4-FFF2-40B4-BE49-F238E27FC236}">
                <a16:creationId xmlns:a16="http://schemas.microsoft.com/office/drawing/2014/main" xmlns="" id="{E8866F70-C5BE-4D08-AE86-38A3A4FDD4A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37233" y="94507"/>
            <a:ext cx="4083050" cy="30622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3">
            <a:extLst>
              <a:ext uri="{FF2B5EF4-FFF2-40B4-BE49-F238E27FC236}">
                <a16:creationId xmlns:a16="http://schemas.microsoft.com/office/drawing/2014/main" xmlns="" id="{1C354F86-545F-42F6-A3EB-C4CC3A5D693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605253"/>
            <a:ext cx="2960688" cy="221773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a:extLst>
              <a:ext uri="{FF2B5EF4-FFF2-40B4-BE49-F238E27FC236}">
                <a16:creationId xmlns:a16="http://schemas.microsoft.com/office/drawing/2014/main" xmlns="" id="{F6E0C49C-34F4-4BAD-A9FD-D1BC551FE2F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0"/>
            <a:ext cx="4654315" cy="2060848"/>
          </a:xfrm>
          <a:prstGeom prst="rect">
            <a:avLst/>
          </a:prstGeom>
          <a:noFill/>
          <a:extLst>
            <a:ext uri="{909E8E84-426E-40DD-AFC4-6F175D3DCCD1}">
              <a14:hiddenFill xmlns:a14="http://schemas.microsoft.com/office/drawing/2010/main" xmlns="">
                <a:solidFill>
                  <a:srgbClr val="FFFFFF"/>
                </a:solidFill>
              </a14:hiddenFill>
            </a:ext>
          </a:extLst>
        </p:spPr>
      </p:pic>
      <p:pic>
        <p:nvPicPr>
          <p:cNvPr id="2049" name="Picture 7174">
            <a:extLst>
              <a:ext uri="{FF2B5EF4-FFF2-40B4-BE49-F238E27FC236}">
                <a16:creationId xmlns:a16="http://schemas.microsoft.com/office/drawing/2014/main" xmlns="" id="{8FC05C5F-C05C-4666-8670-C56CF56F5CEC}"/>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20985" t="11586" r="18140" b="21014"/>
          <a:stretch>
            <a:fillRect/>
          </a:stretch>
        </p:blipFill>
        <p:spPr bwMode="auto">
          <a:xfrm>
            <a:off x="3230915" y="4318709"/>
            <a:ext cx="3489325" cy="25638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6">
            <a:extLst>
              <a:ext uri="{FF2B5EF4-FFF2-40B4-BE49-F238E27FC236}">
                <a16:creationId xmlns:a16="http://schemas.microsoft.com/office/drawing/2014/main" xmlns="" id="{2517E38C-4368-4FCD-8E2F-C54BACFE2155}"/>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ZA"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5" name="Rectangle 7">
            <a:extLst>
              <a:ext uri="{FF2B5EF4-FFF2-40B4-BE49-F238E27FC236}">
                <a16:creationId xmlns:a16="http://schemas.microsoft.com/office/drawing/2014/main" xmlns="" id="{2F0A46E7-6B65-44C2-8E8D-AF249DD55EFC}"/>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ZA"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6" name="Rectangle 8">
            <a:extLst>
              <a:ext uri="{FF2B5EF4-FFF2-40B4-BE49-F238E27FC236}">
                <a16:creationId xmlns:a16="http://schemas.microsoft.com/office/drawing/2014/main" xmlns="" id="{0D5980CC-F676-4A39-A68C-77439E554715}"/>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ZA"/>
          </a:p>
        </p:txBody>
      </p:sp>
      <p:sp>
        <p:nvSpPr>
          <p:cNvPr id="13" name="Cube 12">
            <a:extLst>
              <a:ext uri="{FF2B5EF4-FFF2-40B4-BE49-F238E27FC236}">
                <a16:creationId xmlns:a16="http://schemas.microsoft.com/office/drawing/2014/main" xmlns="" id="{599A6B98-9D2A-4D54-BB1F-6BE1D0640022}"/>
              </a:ext>
            </a:extLst>
          </p:cNvPr>
          <p:cNvSpPr/>
          <p:nvPr/>
        </p:nvSpPr>
        <p:spPr>
          <a:xfrm>
            <a:off x="2195736" y="2679118"/>
            <a:ext cx="3873419"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1: ADMINISTRATION</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2" name="Picture 11">
            <a:extLst>
              <a:ext uri="{FF2B5EF4-FFF2-40B4-BE49-F238E27FC236}">
                <a16:creationId xmlns:a16="http://schemas.microsoft.com/office/drawing/2014/main" xmlns="" id="{A1A22F09-D776-41B4-B848-E3774E5861AC}"/>
              </a:ext>
            </a:extLst>
          </p:cNvPr>
          <p:cNvPicPr/>
          <p:nvPr/>
        </p:nvPicPr>
        <p:blipFill>
          <a:blip r:embed="rId6" cstate="print">
            <a:extLst>
              <a:ext uri="{28A0092B-C50C-407E-A947-70E740481C1C}">
                <a14:useLocalDpi xmlns:a14="http://schemas.microsoft.com/office/drawing/2010/main" xmlns="" val="0"/>
              </a:ext>
            </a:extLst>
          </a:blip>
          <a:srcRect l="36406" b="15846"/>
          <a:stretch>
            <a:fillRect/>
          </a:stretch>
        </p:blipFill>
        <p:spPr bwMode="auto">
          <a:xfrm>
            <a:off x="6573700" y="2928080"/>
            <a:ext cx="2293070" cy="3700913"/>
          </a:xfrm>
          <a:prstGeom prst="rect">
            <a:avLst/>
          </a:prstGeom>
          <a:noFill/>
        </p:spPr>
      </p:pic>
    </p:spTree>
    <p:extLst>
      <p:ext uri="{BB962C8B-B14F-4D97-AF65-F5344CB8AC3E}">
        <p14:creationId xmlns:p14="http://schemas.microsoft.com/office/powerpoint/2010/main" xmlns="" val="3668832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46FF1465-276B-422D-94A2-B0092EA8A5E9}"/>
              </a:ext>
            </a:extLst>
          </p:cNvPr>
          <p:cNvSpPr>
            <a:spLocks noGrp="1"/>
          </p:cNvSpPr>
          <p:nvPr>
            <p:ph type="sldNum" sz="quarter" idx="12"/>
          </p:nvPr>
        </p:nvSpPr>
        <p:spPr/>
        <p:txBody>
          <a:bodyPr/>
          <a:lstStyle/>
          <a:p>
            <a:fld id="{50C72F28-4ED3-452D-BDB7-CE1B27FBE3F1}" type="slidenum">
              <a:rPr lang="en-ZA" smtClean="0"/>
              <a:pPr/>
              <a:t>23</a:t>
            </a:fld>
            <a:endParaRPr lang="en-ZA"/>
          </a:p>
        </p:txBody>
      </p:sp>
      <p:graphicFrame>
        <p:nvGraphicFramePr>
          <p:cNvPr id="7" name="Object 6">
            <a:extLst>
              <a:ext uri="{FF2B5EF4-FFF2-40B4-BE49-F238E27FC236}">
                <a16:creationId xmlns:a16="http://schemas.microsoft.com/office/drawing/2014/main" xmlns="" id="{9B645F8E-F16E-44F3-991D-8B98C7D969BD}"/>
              </a:ext>
            </a:extLst>
          </p:cNvPr>
          <p:cNvGraphicFramePr>
            <a:graphicFrameLocks noChangeAspect="1"/>
          </p:cNvGraphicFramePr>
          <p:nvPr>
            <p:extLst>
              <p:ext uri="{D42A27DB-BD31-4B8C-83A1-F6EECF244321}">
                <p14:modId xmlns:p14="http://schemas.microsoft.com/office/powerpoint/2010/main" xmlns="" val="3809674012"/>
              </p:ext>
            </p:extLst>
          </p:nvPr>
        </p:nvGraphicFramePr>
        <p:xfrm>
          <a:off x="251520" y="769789"/>
          <a:ext cx="15377515" cy="5951686"/>
        </p:xfrm>
        <a:graphic>
          <a:graphicData uri="http://schemas.openxmlformats.org/presentationml/2006/ole">
            <p:oleObj spid="_x0000_s2058" name="Document" r:id="rId3" imgW="5286123" imgH="2042497" progId="Word.Document.12">
              <p:embed/>
            </p:oleObj>
          </a:graphicData>
        </a:graphic>
      </p:graphicFrame>
    </p:spTree>
    <p:extLst>
      <p:ext uri="{BB962C8B-B14F-4D97-AF65-F5344CB8AC3E}">
        <p14:creationId xmlns:p14="http://schemas.microsoft.com/office/powerpoint/2010/main" xmlns="" val="773290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97E1702-8FE0-46D4-A9CD-46FAEF6C3CF3}"/>
              </a:ext>
            </a:extLst>
          </p:cNvPr>
          <p:cNvSpPr>
            <a:spLocks noGrp="1"/>
          </p:cNvSpPr>
          <p:nvPr>
            <p:ph type="sldNum" sz="quarter" idx="12"/>
          </p:nvPr>
        </p:nvSpPr>
        <p:spPr/>
        <p:txBody>
          <a:bodyPr/>
          <a:lstStyle/>
          <a:p>
            <a:fld id="{50C72F28-4ED3-452D-BDB7-CE1B27FBE3F1}" type="slidenum">
              <a:rPr lang="en-ZA" smtClean="0"/>
              <a:pPr/>
              <a:t>24</a:t>
            </a:fld>
            <a:endParaRPr lang="en-ZA"/>
          </a:p>
        </p:txBody>
      </p:sp>
      <p:sp>
        <p:nvSpPr>
          <p:cNvPr id="2" name="Cube 1">
            <a:extLst>
              <a:ext uri="{FF2B5EF4-FFF2-40B4-BE49-F238E27FC236}">
                <a16:creationId xmlns:a16="http://schemas.microsoft.com/office/drawing/2014/main" xmlns="" id="{63BDDF6F-F145-4173-942B-F7C39C6FCAE9}"/>
              </a:ext>
            </a:extLst>
          </p:cNvPr>
          <p:cNvSpPr/>
          <p:nvPr/>
        </p:nvSpPr>
        <p:spPr>
          <a:xfrm rot="20255042">
            <a:off x="162540" y="433429"/>
            <a:ext cx="1512168"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1 </a:t>
            </a: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Key outputs</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6" name="Diagram 5">
            <a:extLst>
              <a:ext uri="{FF2B5EF4-FFF2-40B4-BE49-F238E27FC236}">
                <a16:creationId xmlns:a16="http://schemas.microsoft.com/office/drawing/2014/main" xmlns="" id="{B55500F1-E43A-47B8-8824-EC903EDAE61F}"/>
              </a:ext>
            </a:extLst>
          </p:cNvPr>
          <p:cNvGraphicFramePr>
            <a:graphicFrameLocks/>
          </p:cNvGraphicFramePr>
          <p:nvPr>
            <p:extLst>
              <p:ext uri="{D42A27DB-BD31-4B8C-83A1-F6EECF244321}">
                <p14:modId xmlns:p14="http://schemas.microsoft.com/office/powerpoint/2010/main" xmlns="" val="4274804849"/>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30506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F9FFD56-DD9E-4051-876C-7D2A50C4B73C}"/>
              </a:ext>
            </a:extLst>
          </p:cNvPr>
          <p:cNvSpPr>
            <a:spLocks noGrp="1"/>
          </p:cNvSpPr>
          <p:nvPr>
            <p:ph type="sldNum" sz="quarter" idx="12"/>
          </p:nvPr>
        </p:nvSpPr>
        <p:spPr/>
        <p:txBody>
          <a:bodyPr/>
          <a:lstStyle/>
          <a:p>
            <a:fld id="{50C72F28-4ED3-452D-BDB7-CE1B27FBE3F1}" type="slidenum">
              <a:rPr lang="en-ZA" smtClean="0"/>
              <a:pPr/>
              <a:t>25</a:t>
            </a:fld>
            <a:endParaRPr lang="en-ZA"/>
          </a:p>
        </p:txBody>
      </p:sp>
      <p:graphicFrame>
        <p:nvGraphicFramePr>
          <p:cNvPr id="2" name="Table 1">
            <a:extLst>
              <a:ext uri="{FF2B5EF4-FFF2-40B4-BE49-F238E27FC236}">
                <a16:creationId xmlns:a16="http://schemas.microsoft.com/office/drawing/2014/main" xmlns="" id="{3B1C91D5-9A15-4222-BF30-AA5F61E90559}"/>
              </a:ext>
            </a:extLst>
          </p:cNvPr>
          <p:cNvGraphicFramePr>
            <a:graphicFrameLocks noGrp="1"/>
          </p:cNvGraphicFramePr>
          <p:nvPr>
            <p:extLst>
              <p:ext uri="{D42A27DB-BD31-4B8C-83A1-F6EECF244321}">
                <p14:modId xmlns:p14="http://schemas.microsoft.com/office/powerpoint/2010/main" xmlns="" val="2958926351"/>
              </p:ext>
            </p:extLst>
          </p:nvPr>
        </p:nvGraphicFramePr>
        <p:xfrm>
          <a:off x="1" y="0"/>
          <a:ext cx="9108506" cy="6833014"/>
        </p:xfrm>
        <a:graphic>
          <a:graphicData uri="http://schemas.openxmlformats.org/drawingml/2006/table">
            <a:tbl>
              <a:tblPr firstRow="1" firstCol="1" lastRow="1" lastCol="1" bandRow="1" bandCol="1"/>
              <a:tblGrid>
                <a:gridCol w="2218331">
                  <a:extLst>
                    <a:ext uri="{9D8B030D-6E8A-4147-A177-3AD203B41FA5}">
                      <a16:colId xmlns:a16="http://schemas.microsoft.com/office/drawing/2014/main" xmlns="" val="3819143650"/>
                    </a:ext>
                  </a:extLst>
                </a:gridCol>
                <a:gridCol w="828407">
                  <a:extLst>
                    <a:ext uri="{9D8B030D-6E8A-4147-A177-3AD203B41FA5}">
                      <a16:colId xmlns:a16="http://schemas.microsoft.com/office/drawing/2014/main" xmlns="" val="714473917"/>
                    </a:ext>
                  </a:extLst>
                </a:gridCol>
                <a:gridCol w="1193724">
                  <a:extLst>
                    <a:ext uri="{9D8B030D-6E8A-4147-A177-3AD203B41FA5}">
                      <a16:colId xmlns:a16="http://schemas.microsoft.com/office/drawing/2014/main" xmlns="" val="1622509455"/>
                    </a:ext>
                  </a:extLst>
                </a:gridCol>
                <a:gridCol w="1168620">
                  <a:extLst>
                    <a:ext uri="{9D8B030D-6E8A-4147-A177-3AD203B41FA5}">
                      <a16:colId xmlns:a16="http://schemas.microsoft.com/office/drawing/2014/main" xmlns="" val="3565097619"/>
                    </a:ext>
                  </a:extLst>
                </a:gridCol>
                <a:gridCol w="924856">
                  <a:extLst>
                    <a:ext uri="{9D8B030D-6E8A-4147-A177-3AD203B41FA5}">
                      <a16:colId xmlns:a16="http://schemas.microsoft.com/office/drawing/2014/main" xmlns="" val="774942045"/>
                    </a:ext>
                  </a:extLst>
                </a:gridCol>
                <a:gridCol w="924856">
                  <a:extLst>
                    <a:ext uri="{9D8B030D-6E8A-4147-A177-3AD203B41FA5}">
                      <a16:colId xmlns:a16="http://schemas.microsoft.com/office/drawing/2014/main" xmlns="" val="1585747981"/>
                    </a:ext>
                  </a:extLst>
                </a:gridCol>
                <a:gridCol w="924856">
                  <a:extLst>
                    <a:ext uri="{9D8B030D-6E8A-4147-A177-3AD203B41FA5}">
                      <a16:colId xmlns:a16="http://schemas.microsoft.com/office/drawing/2014/main" xmlns="" val="2521482919"/>
                    </a:ext>
                  </a:extLst>
                </a:gridCol>
                <a:gridCol w="924856">
                  <a:extLst>
                    <a:ext uri="{9D8B030D-6E8A-4147-A177-3AD203B41FA5}">
                      <a16:colId xmlns:a16="http://schemas.microsoft.com/office/drawing/2014/main" xmlns="" val="797394397"/>
                    </a:ext>
                  </a:extLst>
                </a:gridCol>
              </a:tblGrid>
              <a:tr h="1187329">
                <a:tc>
                  <a:txBody>
                    <a:bodyPr/>
                    <a:lstStyle/>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Programme </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Performance</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 Indicator</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Quarterly</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Biannual</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Annual</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Annual Target 2019/20</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50" b="1" dirty="0">
                          <a:effectLst/>
                          <a:latin typeface="Arial" panose="020B0604020202020204" pitchFamily="34" charset="0"/>
                          <a:ea typeface="Times New Roman" panose="02020603050405020304" pitchFamily="18" charset="0"/>
                          <a:cs typeface="Times New Roman" panose="02020603050405020304" pitchFamily="18" charset="0"/>
                        </a:rPr>
                        <a:t>Cumulative/ Non-cumulative</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000" b="1" dirty="0">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Quarter</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One</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Quarter</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Two</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Quarter Three</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Quarter Four</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7492142"/>
                  </a:ext>
                </a:extLst>
              </a:tr>
              <a:tr h="945616">
                <a:tc>
                  <a:txBody>
                    <a:bodyPr/>
                    <a:lstStyle/>
                    <a:p>
                      <a:pPr>
                        <a:spcAft>
                          <a:spcPts val="0"/>
                        </a:spcAft>
                      </a:pPr>
                      <a:r>
                        <a:rPr lang="en-US" sz="1600">
                          <a:effectLst/>
                          <a:latin typeface="Arial" panose="020B0604020202020204" pitchFamily="34" charset="0"/>
                          <a:ea typeface="Times New Roman" panose="02020603050405020304" pitchFamily="18" charset="0"/>
                          <a:cs typeface="Times New Roman" panose="02020603050405020304" pitchFamily="18" charset="0"/>
                        </a:rPr>
                        <a:t>1.1 Performance assessments moderated for the previous financial year.</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NC</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9804191"/>
                  </a:ext>
                </a:extLst>
              </a:tr>
              <a:tr h="607471">
                <a:tc>
                  <a:txBody>
                    <a:bodyPr/>
                    <a:lstStyle/>
                    <a:p>
                      <a:pPr>
                        <a:spcAft>
                          <a:spcPts val="0"/>
                        </a:spcAft>
                      </a:pPr>
                      <a:r>
                        <a:rPr lang="en-US" sz="1600">
                          <a:effectLst/>
                          <a:latin typeface="Arial" panose="020B0604020202020204" pitchFamily="34" charset="0"/>
                          <a:ea typeface="Times New Roman" panose="02020603050405020304" pitchFamily="18" charset="0"/>
                          <a:cs typeface="Times New Roman" panose="02020603050405020304" pitchFamily="18" charset="0"/>
                        </a:rPr>
                        <a:t>1.2 Number of employees trained.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60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20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20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01747083"/>
                  </a:ext>
                </a:extLst>
              </a:tr>
              <a:tr h="1380614">
                <a:tc>
                  <a:txBody>
                    <a:bodyPr/>
                    <a:lstStyle/>
                    <a:p>
                      <a:pPr>
                        <a:spcAft>
                          <a:spcPts val="0"/>
                        </a:spcAft>
                      </a:pPr>
                      <a:r>
                        <a:rPr lang="en-US" sz="1600">
                          <a:effectLst/>
                          <a:latin typeface="Arial" panose="020B0604020202020204" pitchFamily="34" charset="0"/>
                          <a:ea typeface="Times New Roman" panose="02020603050405020304" pitchFamily="18" charset="0"/>
                          <a:cs typeface="Times New Roman" panose="02020603050405020304" pitchFamily="18" charset="0"/>
                        </a:rPr>
                        <a:t>1.3 Number of client satisfaction survey reports adopted at MANCO.</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Internal Client Satisfaction Survey Report adopted</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1 Internal Client Satisfaction Survey report adopted</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929323"/>
                  </a:ext>
                </a:extLst>
              </a:tr>
              <a:tr h="709212">
                <a:tc>
                  <a:txBody>
                    <a:bodyPr/>
                    <a:lstStyle/>
                    <a:p>
                      <a:pPr>
                        <a:spcAft>
                          <a:spcPts val="0"/>
                        </a:spcAft>
                      </a:pPr>
                      <a:r>
                        <a:rPr lang="en-US" sz="1600">
                          <a:effectLst/>
                          <a:latin typeface="Arial" panose="020B0604020202020204" pitchFamily="34" charset="0"/>
                          <a:ea typeface="Times New Roman" panose="02020603050405020304" pitchFamily="18" charset="0"/>
                          <a:cs typeface="Times New Roman" panose="02020603050405020304" pitchFamily="18" charset="0"/>
                        </a:rPr>
                        <a:t>1.4 Percentage of invoices paid within 30 days.</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NC</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2237268"/>
                  </a:ext>
                </a:extLst>
              </a:tr>
              <a:tr h="1891232">
                <a:tc>
                  <a:txBody>
                    <a:bodyPr/>
                    <a:lstStyle/>
                    <a:p>
                      <a:pPr>
                        <a:spcAft>
                          <a:spcPts val="0"/>
                        </a:spcAft>
                      </a:pPr>
                      <a:r>
                        <a:rPr lang="en-US" sz="1600">
                          <a:effectLst/>
                          <a:latin typeface="Arial" panose="020B0604020202020204" pitchFamily="34" charset="0"/>
                          <a:ea typeface="Times New Roman" panose="02020603050405020304" pitchFamily="18" charset="0"/>
                          <a:cs typeface="Times New Roman" panose="02020603050405020304" pitchFamily="18" charset="0"/>
                        </a:rPr>
                        <a:t>1.5 Number of Information and Communication Technology (ICT) Strategy Implementation Plan Status Reports adopted at MANCO.</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4 Status reports adopted at MANCO</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 Status report adopted at MANCO</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 Status report adopted at MANCO</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 Status report adopted at MANCO</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1 Status report adopted at MANCO</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6473640"/>
                  </a:ext>
                </a:extLst>
              </a:tr>
            </a:tbl>
          </a:graphicData>
        </a:graphic>
      </p:graphicFrame>
    </p:spTree>
    <p:extLst>
      <p:ext uri="{BB962C8B-B14F-4D97-AF65-F5344CB8AC3E}">
        <p14:creationId xmlns:p14="http://schemas.microsoft.com/office/powerpoint/2010/main" xmlns="" val="1944794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7E629E-F4E9-4638-81A8-306E920F0AAE}"/>
              </a:ext>
            </a:extLst>
          </p:cNvPr>
          <p:cNvSpPr>
            <a:spLocks noGrp="1"/>
          </p:cNvSpPr>
          <p:nvPr>
            <p:ph type="sldNum" sz="quarter" idx="12"/>
          </p:nvPr>
        </p:nvSpPr>
        <p:spPr/>
        <p:txBody>
          <a:bodyPr/>
          <a:lstStyle/>
          <a:p>
            <a:fld id="{50C72F28-4ED3-452D-BDB7-CE1B27FBE3F1}" type="slidenum">
              <a:rPr lang="en-ZA" smtClean="0"/>
              <a:pPr/>
              <a:t>26</a:t>
            </a:fld>
            <a:endParaRPr lang="en-ZA"/>
          </a:p>
        </p:txBody>
      </p:sp>
      <p:pic>
        <p:nvPicPr>
          <p:cNvPr id="4102" name="Picture 7173">
            <a:extLst>
              <a:ext uri="{FF2B5EF4-FFF2-40B4-BE49-F238E27FC236}">
                <a16:creationId xmlns:a16="http://schemas.microsoft.com/office/drawing/2014/main" xmlns="" id="{C609B7D8-DD95-445F-BFAE-821C0117995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5821594"/>
            <a:ext cx="2593975" cy="735012"/>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22" descr="IMG_2091_1">
            <a:extLst>
              <a:ext uri="{FF2B5EF4-FFF2-40B4-BE49-F238E27FC236}">
                <a16:creationId xmlns:a16="http://schemas.microsoft.com/office/drawing/2014/main" xmlns="" id="{FD1BCDBD-3F9E-4FA6-842C-D719F9E5390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26" t="11040" r="61012" b="69296"/>
          <a:stretch>
            <a:fillRect/>
          </a:stretch>
        </p:blipFill>
        <p:spPr bwMode="auto">
          <a:xfrm>
            <a:off x="438448" y="-7123"/>
            <a:ext cx="3103835" cy="1928405"/>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2" descr="IMG_2090_1">
            <a:extLst>
              <a:ext uri="{FF2B5EF4-FFF2-40B4-BE49-F238E27FC236}">
                <a16:creationId xmlns:a16="http://schemas.microsoft.com/office/drawing/2014/main" xmlns="" id="{C0E8627A-D89D-46FB-86B3-8B83CD88B2A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7268" t="7988" r="69078" b="66434"/>
          <a:stretch>
            <a:fillRect/>
          </a:stretch>
        </p:blipFill>
        <p:spPr bwMode="auto">
          <a:xfrm>
            <a:off x="7236296" y="5084576"/>
            <a:ext cx="1584325" cy="1712912"/>
          </a:xfrm>
          <a:prstGeom prst="rect">
            <a:avLst/>
          </a:prstGeom>
          <a:noFill/>
          <a:extLst>
            <a:ext uri="{909E8E84-426E-40DD-AFC4-6F175D3DCCD1}">
              <a14:hiddenFill xmlns:a14="http://schemas.microsoft.com/office/drawing/2010/main" xmlns="">
                <a:solidFill>
                  <a:srgbClr val="FFFFFF"/>
                </a:solidFill>
              </a14:hiddenFill>
            </a:ext>
          </a:extLst>
        </p:spPr>
      </p:pic>
      <p:pic>
        <p:nvPicPr>
          <p:cNvPr id="4105" name="Picture 9" descr="IMG_2096_1">
            <a:extLst>
              <a:ext uri="{FF2B5EF4-FFF2-40B4-BE49-F238E27FC236}">
                <a16:creationId xmlns:a16="http://schemas.microsoft.com/office/drawing/2014/main" xmlns="" id="{61E93385-502E-4127-B214-C45F044C43E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3259" t="6651" r="62254" b="66908"/>
          <a:stretch>
            <a:fillRect/>
          </a:stretch>
        </p:blipFill>
        <p:spPr bwMode="auto">
          <a:xfrm>
            <a:off x="6400800" y="-7123"/>
            <a:ext cx="2286000" cy="17526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IMG_2093">
            <a:extLst>
              <a:ext uri="{FF2B5EF4-FFF2-40B4-BE49-F238E27FC236}">
                <a16:creationId xmlns:a16="http://schemas.microsoft.com/office/drawing/2014/main" xmlns="" id="{5B0F88E8-6C9F-41DC-965A-0279D9BFD7D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l="2348" t="5833" r="60930" b="64714"/>
          <a:stretch>
            <a:fillRect/>
          </a:stretch>
        </p:blipFill>
        <p:spPr bwMode="auto">
          <a:xfrm>
            <a:off x="153017" y="1683120"/>
            <a:ext cx="2646964" cy="2123610"/>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descr="IMG_2098">
            <a:extLst>
              <a:ext uri="{FF2B5EF4-FFF2-40B4-BE49-F238E27FC236}">
                <a16:creationId xmlns:a16="http://schemas.microsoft.com/office/drawing/2014/main" xmlns="" id="{7B730917-0B7F-400C-84F8-8ABDF6CD575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l="6265" t="5769" r="64127" b="63205"/>
          <a:stretch>
            <a:fillRect/>
          </a:stretch>
        </p:blipFill>
        <p:spPr bwMode="auto">
          <a:xfrm>
            <a:off x="4327436" y="464323"/>
            <a:ext cx="1738313" cy="1822450"/>
          </a:xfrm>
          <a:prstGeom prst="rect">
            <a:avLst/>
          </a:prstGeom>
          <a:noFill/>
          <a:extLst>
            <a:ext uri="{909E8E84-426E-40DD-AFC4-6F175D3DCCD1}">
              <a14:hiddenFill xmlns:a14="http://schemas.microsoft.com/office/drawing/2010/main" xmlns="">
                <a:solidFill>
                  <a:srgbClr val="FFFFFF"/>
                </a:solidFill>
              </a14:hiddenFill>
            </a:ext>
          </a:extLst>
        </p:spPr>
      </p:pic>
      <p:pic>
        <p:nvPicPr>
          <p:cNvPr id="4097" name="Picture 3">
            <a:extLst>
              <a:ext uri="{FF2B5EF4-FFF2-40B4-BE49-F238E27FC236}">
                <a16:creationId xmlns:a16="http://schemas.microsoft.com/office/drawing/2014/main" xmlns="" id="{111E72BD-AD1D-4C49-A93E-75CB00D867EB}"/>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152962" y="4723748"/>
            <a:ext cx="1020762" cy="1690688"/>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18">
            <a:extLst>
              <a:ext uri="{FF2B5EF4-FFF2-40B4-BE49-F238E27FC236}">
                <a16:creationId xmlns:a16="http://schemas.microsoft.com/office/drawing/2014/main" xmlns="" id="{819DCB60-D1F9-4855-A398-D7F98C6E0DF8}"/>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522046" y="3517827"/>
            <a:ext cx="1298575" cy="10826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10">
            <a:extLst>
              <a:ext uri="{FF2B5EF4-FFF2-40B4-BE49-F238E27FC236}">
                <a16:creationId xmlns:a16="http://schemas.microsoft.com/office/drawing/2014/main" xmlns="" id="{00360F37-51C1-4C0C-B12D-977FE0BEC0C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ZA"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4" name="Rectangle 11">
            <a:extLst>
              <a:ext uri="{FF2B5EF4-FFF2-40B4-BE49-F238E27FC236}">
                <a16:creationId xmlns:a16="http://schemas.microsoft.com/office/drawing/2014/main" xmlns="" id="{F2464A03-9D34-4EE4-B5BA-6DE034C98745}"/>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800" b="0" i="0" u="none" strike="noStrike" cap="none" normalizeH="0" baseline="0">
                <a:ln>
                  <a:noFill/>
                </a:ln>
                <a:solidFill>
                  <a:schemeClr val="tx1"/>
                </a:solidFill>
                <a:effectLst/>
                <a:latin typeface="Arial" panose="020B0604020202020204" pitchFamily="34" charset="0"/>
              </a:rPr>
              <a:t/>
            </a:r>
            <a:br>
              <a:rPr kumimoji="0" lang="en-ZA" altLang="en-US" sz="1800" b="0" i="0" u="none" strike="noStrike" cap="none" normalizeH="0" baseline="0">
                <a:ln>
                  <a:noFill/>
                </a:ln>
                <a:solidFill>
                  <a:schemeClr val="tx1"/>
                </a:solidFill>
                <a:effectLst/>
                <a:latin typeface="Arial" panose="020B0604020202020204" pitchFamily="34" charset="0"/>
              </a:rPr>
            </a:br>
            <a:endParaRPr kumimoji="0" lang="en-ZA"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15" name="Cube 14">
            <a:extLst>
              <a:ext uri="{FF2B5EF4-FFF2-40B4-BE49-F238E27FC236}">
                <a16:creationId xmlns:a16="http://schemas.microsoft.com/office/drawing/2014/main" xmlns="" id="{801E26EA-D4D6-46D2-B20A-E4E02D90F048}"/>
              </a:ext>
            </a:extLst>
          </p:cNvPr>
          <p:cNvSpPr/>
          <p:nvPr/>
        </p:nvSpPr>
        <p:spPr>
          <a:xfrm>
            <a:off x="2495078" y="3022181"/>
            <a:ext cx="4302261"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2: ACTIVE NATION</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6" name="Picture 15">
            <a:extLst>
              <a:ext uri="{FF2B5EF4-FFF2-40B4-BE49-F238E27FC236}">
                <a16:creationId xmlns:a16="http://schemas.microsoft.com/office/drawing/2014/main" xmlns="" id="{C04303DA-B2D2-4279-BF61-A26EFB36D562}"/>
              </a:ext>
            </a:extLst>
          </p:cNvPr>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4636" y="4275545"/>
            <a:ext cx="1863725" cy="1175385"/>
          </a:xfrm>
          <a:prstGeom prst="rect">
            <a:avLst/>
          </a:prstGeom>
          <a:noFill/>
        </p:spPr>
      </p:pic>
    </p:spTree>
    <p:extLst>
      <p:ext uri="{BB962C8B-B14F-4D97-AF65-F5344CB8AC3E}">
        <p14:creationId xmlns:p14="http://schemas.microsoft.com/office/powerpoint/2010/main" xmlns="" val="891707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DCC234D-3191-471F-B4C7-520BF531E79A}"/>
              </a:ext>
            </a:extLst>
          </p:cNvPr>
          <p:cNvSpPr>
            <a:spLocks noGrp="1"/>
          </p:cNvSpPr>
          <p:nvPr>
            <p:ph type="sldNum" sz="quarter" idx="12"/>
          </p:nvPr>
        </p:nvSpPr>
        <p:spPr/>
        <p:txBody>
          <a:bodyPr/>
          <a:lstStyle/>
          <a:p>
            <a:fld id="{50C72F28-4ED3-452D-BDB7-CE1B27FBE3F1}" type="slidenum">
              <a:rPr lang="en-ZA" smtClean="0"/>
              <a:pPr/>
              <a:t>27</a:t>
            </a:fld>
            <a:endParaRPr lang="en-ZA"/>
          </a:p>
        </p:txBody>
      </p:sp>
      <p:graphicFrame>
        <p:nvGraphicFramePr>
          <p:cNvPr id="6" name="Object 5">
            <a:extLst>
              <a:ext uri="{FF2B5EF4-FFF2-40B4-BE49-F238E27FC236}">
                <a16:creationId xmlns:a16="http://schemas.microsoft.com/office/drawing/2014/main" xmlns="" id="{217434C0-183D-4B78-9E8D-01D3A42C9C97}"/>
              </a:ext>
            </a:extLst>
          </p:cNvPr>
          <p:cNvGraphicFramePr>
            <a:graphicFrameLocks noChangeAspect="1"/>
          </p:cNvGraphicFramePr>
          <p:nvPr>
            <p:extLst>
              <p:ext uri="{D42A27DB-BD31-4B8C-83A1-F6EECF244321}">
                <p14:modId xmlns:p14="http://schemas.microsoft.com/office/powerpoint/2010/main" xmlns="" val="774033417"/>
              </p:ext>
            </p:extLst>
          </p:nvPr>
        </p:nvGraphicFramePr>
        <p:xfrm>
          <a:off x="457200" y="692696"/>
          <a:ext cx="11135857" cy="8510290"/>
        </p:xfrm>
        <a:graphic>
          <a:graphicData uri="http://schemas.openxmlformats.org/presentationml/2006/ole">
            <p:oleObj spid="_x0000_s3088" name="Document" r:id="rId3" imgW="5286123" imgH="4034607" progId="Word.Document.12">
              <p:embed/>
            </p:oleObj>
          </a:graphicData>
        </a:graphic>
      </p:graphicFrame>
    </p:spTree>
    <p:extLst>
      <p:ext uri="{BB962C8B-B14F-4D97-AF65-F5344CB8AC3E}">
        <p14:creationId xmlns:p14="http://schemas.microsoft.com/office/powerpoint/2010/main" xmlns="" val="2434875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AEAF6CC-7701-4CC5-8C88-432338DFBCA9}"/>
              </a:ext>
            </a:extLst>
          </p:cNvPr>
          <p:cNvSpPr>
            <a:spLocks noGrp="1"/>
          </p:cNvSpPr>
          <p:nvPr>
            <p:ph type="sldNum" sz="quarter" idx="12"/>
          </p:nvPr>
        </p:nvSpPr>
        <p:spPr/>
        <p:txBody>
          <a:bodyPr/>
          <a:lstStyle/>
          <a:p>
            <a:fld id="{50C72F28-4ED3-452D-BDB7-CE1B27FBE3F1}" type="slidenum">
              <a:rPr lang="en-ZA" smtClean="0"/>
              <a:pPr/>
              <a:t>28</a:t>
            </a:fld>
            <a:endParaRPr lang="en-ZA"/>
          </a:p>
        </p:txBody>
      </p:sp>
      <p:sp>
        <p:nvSpPr>
          <p:cNvPr id="6" name="Cube 5">
            <a:extLst>
              <a:ext uri="{FF2B5EF4-FFF2-40B4-BE49-F238E27FC236}">
                <a16:creationId xmlns:a16="http://schemas.microsoft.com/office/drawing/2014/main" xmlns="" id="{8AFB965A-BFFE-44AE-A522-3B19FA23EE87}"/>
              </a:ext>
            </a:extLst>
          </p:cNvPr>
          <p:cNvSpPr/>
          <p:nvPr/>
        </p:nvSpPr>
        <p:spPr>
          <a:xfrm rot="20255042">
            <a:off x="162540" y="433429"/>
            <a:ext cx="1512168"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2 </a:t>
            </a: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Key outputs</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7" name="Diagram 6">
            <a:extLst>
              <a:ext uri="{FF2B5EF4-FFF2-40B4-BE49-F238E27FC236}">
                <a16:creationId xmlns:a16="http://schemas.microsoft.com/office/drawing/2014/main" xmlns="" id="{CFFD57E6-7276-4D0E-8488-EF8720908DE4}"/>
              </a:ext>
            </a:extLst>
          </p:cNvPr>
          <p:cNvGraphicFramePr>
            <a:graphicFrameLocks/>
          </p:cNvGraphicFramePr>
          <p:nvPr>
            <p:extLst>
              <p:ext uri="{D42A27DB-BD31-4B8C-83A1-F6EECF244321}">
                <p14:modId xmlns:p14="http://schemas.microsoft.com/office/powerpoint/2010/main" xmlns="" val="1913808513"/>
              </p:ext>
            </p:extLst>
          </p:nvPr>
        </p:nvGraphicFramePr>
        <p:xfrm>
          <a:off x="457200" y="0"/>
          <a:ext cx="906926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796153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354A72A-7987-445D-88EF-ED80981CC30F}"/>
              </a:ext>
            </a:extLst>
          </p:cNvPr>
          <p:cNvSpPr>
            <a:spLocks noGrp="1"/>
          </p:cNvSpPr>
          <p:nvPr>
            <p:ph type="sldNum" sz="quarter" idx="12"/>
          </p:nvPr>
        </p:nvSpPr>
        <p:spPr/>
        <p:txBody>
          <a:bodyPr/>
          <a:lstStyle/>
          <a:p>
            <a:fld id="{50C72F28-4ED3-452D-BDB7-CE1B27FBE3F1}" type="slidenum">
              <a:rPr lang="en-ZA" smtClean="0"/>
              <a:pPr/>
              <a:t>29</a:t>
            </a:fld>
            <a:endParaRPr lang="en-ZA"/>
          </a:p>
        </p:txBody>
      </p:sp>
      <p:graphicFrame>
        <p:nvGraphicFramePr>
          <p:cNvPr id="4" name="Table 3">
            <a:extLst>
              <a:ext uri="{FF2B5EF4-FFF2-40B4-BE49-F238E27FC236}">
                <a16:creationId xmlns:a16="http://schemas.microsoft.com/office/drawing/2014/main" xmlns="" id="{BD4E3357-1A03-4AF3-9605-5B05FFF31053}"/>
              </a:ext>
            </a:extLst>
          </p:cNvPr>
          <p:cNvGraphicFramePr>
            <a:graphicFrameLocks noGrp="1"/>
          </p:cNvGraphicFramePr>
          <p:nvPr>
            <p:extLst>
              <p:ext uri="{D42A27DB-BD31-4B8C-83A1-F6EECF244321}">
                <p14:modId xmlns:p14="http://schemas.microsoft.com/office/powerpoint/2010/main" xmlns="" val="2822407052"/>
              </p:ext>
            </p:extLst>
          </p:nvPr>
        </p:nvGraphicFramePr>
        <p:xfrm>
          <a:off x="0" y="12652"/>
          <a:ext cx="9144000" cy="6845348"/>
        </p:xfrm>
        <a:graphic>
          <a:graphicData uri="http://schemas.openxmlformats.org/drawingml/2006/table">
            <a:tbl>
              <a:tblPr firstRow="1" firstCol="1" lastRow="1" lastCol="1" bandRow="1" bandCol="1"/>
              <a:tblGrid>
                <a:gridCol w="1143000">
                  <a:extLst>
                    <a:ext uri="{9D8B030D-6E8A-4147-A177-3AD203B41FA5}">
                      <a16:colId xmlns:a16="http://schemas.microsoft.com/office/drawing/2014/main" xmlns="" val="2368344262"/>
                    </a:ext>
                  </a:extLst>
                </a:gridCol>
                <a:gridCol w="1143000">
                  <a:extLst>
                    <a:ext uri="{9D8B030D-6E8A-4147-A177-3AD203B41FA5}">
                      <a16:colId xmlns:a16="http://schemas.microsoft.com/office/drawing/2014/main" xmlns="" val="3853447720"/>
                    </a:ext>
                  </a:extLst>
                </a:gridCol>
                <a:gridCol w="1143000">
                  <a:extLst>
                    <a:ext uri="{9D8B030D-6E8A-4147-A177-3AD203B41FA5}">
                      <a16:colId xmlns:a16="http://schemas.microsoft.com/office/drawing/2014/main" xmlns="" val="2418611900"/>
                    </a:ext>
                  </a:extLst>
                </a:gridCol>
                <a:gridCol w="1143000">
                  <a:extLst>
                    <a:ext uri="{9D8B030D-6E8A-4147-A177-3AD203B41FA5}">
                      <a16:colId xmlns:a16="http://schemas.microsoft.com/office/drawing/2014/main" xmlns="" val="2092942008"/>
                    </a:ext>
                  </a:extLst>
                </a:gridCol>
                <a:gridCol w="1143000">
                  <a:extLst>
                    <a:ext uri="{9D8B030D-6E8A-4147-A177-3AD203B41FA5}">
                      <a16:colId xmlns:a16="http://schemas.microsoft.com/office/drawing/2014/main" xmlns="" val="3542218769"/>
                    </a:ext>
                  </a:extLst>
                </a:gridCol>
                <a:gridCol w="1143000">
                  <a:extLst>
                    <a:ext uri="{9D8B030D-6E8A-4147-A177-3AD203B41FA5}">
                      <a16:colId xmlns:a16="http://schemas.microsoft.com/office/drawing/2014/main" xmlns="" val="2331540648"/>
                    </a:ext>
                  </a:extLst>
                </a:gridCol>
                <a:gridCol w="1143000">
                  <a:extLst>
                    <a:ext uri="{9D8B030D-6E8A-4147-A177-3AD203B41FA5}">
                      <a16:colId xmlns:a16="http://schemas.microsoft.com/office/drawing/2014/main" xmlns="" val="2568881568"/>
                    </a:ext>
                  </a:extLst>
                </a:gridCol>
                <a:gridCol w="1143000">
                  <a:extLst>
                    <a:ext uri="{9D8B030D-6E8A-4147-A177-3AD203B41FA5}">
                      <a16:colId xmlns:a16="http://schemas.microsoft.com/office/drawing/2014/main" xmlns="" val="1902207738"/>
                    </a:ext>
                  </a:extLst>
                </a:gridCol>
              </a:tblGrid>
              <a:tr h="539132">
                <a:tc>
                  <a:txBody>
                    <a:bodyPr/>
                    <a:lstStyle/>
                    <a:p>
                      <a:pP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Programme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Performance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Indicators</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fr-FR" sz="1100" b="1" dirty="0">
                          <a:effectLst/>
                          <a:latin typeface="Arial Narrow" panose="020B0606020202030204" pitchFamily="34" charset="0"/>
                          <a:ea typeface="Times New Roman" panose="02020603050405020304" pitchFamily="18" charset="0"/>
                          <a:cs typeface="Times New Roman" panose="02020603050405020304" pitchFamily="18" charset="0"/>
                        </a:rPr>
                        <a:t>Cumulative/ Non-cumulative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100" b="1" dirty="0">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3235764"/>
                  </a:ext>
                </a:extLst>
              </a:tr>
              <a:tr h="637156">
                <a:tc gridSpan="8">
                  <a:txBody>
                    <a:bodyPr/>
                    <a:lstStyle/>
                    <a:p>
                      <a:pPr>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Sub-programme:  Active Recreation.</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289671107"/>
                  </a:ext>
                </a:extLst>
              </a:tr>
              <a:tr h="408434">
                <a:tc gridSpan="8">
                  <a:txBody>
                    <a:bodyPr/>
                    <a:lstStyle/>
                    <a:p>
                      <a:pPr>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Active recreation programmes implemented.</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491196058"/>
                  </a:ext>
                </a:extLst>
              </a:tr>
              <a:tr h="1829783">
                <a:tc>
                  <a:txBody>
                    <a:bodyPr/>
                    <a:lstStyle/>
                    <a:p>
                      <a:pPr>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2.1 </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Number of recreation promotional campaigns and events implemented per year.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5</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Youth Camp</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Big Walk</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National Recreation Day</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UNITE Campaign</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Move for Health</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Move for Health</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UNITE Campaign</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3</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Youth Camp</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Big Walk</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National Recreation Day</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strike="sngStrike">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91962202"/>
                  </a:ext>
                </a:extLst>
              </a:tr>
              <a:tr h="3430843">
                <a:tc>
                  <a:txBody>
                    <a:bodyPr/>
                    <a:lstStyle/>
                    <a:p>
                      <a:pPr>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2.2 </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Number of people actively participating in recreation promotion campaigns and events per year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42 864</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Participants in the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Youth Camp</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(2 250)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Big Walk</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(28 614)</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National Recreation Day (10 000)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UNITE Campaign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(1 000)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Move for Health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(1 000)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1 000</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Move for Health</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1 000</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UNITE Campaign</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40 864</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Youth Camp (2 250)</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Big Walk (28 614)</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National Recreation Day (10 000)</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124276440"/>
                  </a:ext>
                </a:extLst>
              </a:tr>
            </a:tbl>
          </a:graphicData>
        </a:graphic>
      </p:graphicFrame>
    </p:spTree>
    <p:extLst>
      <p:ext uri="{BB962C8B-B14F-4D97-AF65-F5344CB8AC3E}">
        <p14:creationId xmlns:p14="http://schemas.microsoft.com/office/powerpoint/2010/main" xmlns="" val="253848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522923886"/>
              </p:ext>
            </p:extLst>
          </p:nvPr>
        </p:nvGraphicFramePr>
        <p:xfrm>
          <a:off x="1619672" y="0"/>
          <a:ext cx="752432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xmlns="" val="879349155"/>
              </p:ext>
            </p:extLst>
          </p:nvPr>
        </p:nvGraphicFramePr>
        <p:xfrm>
          <a:off x="323528" y="3717032"/>
          <a:ext cx="4248472" cy="29969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6" name="Elbow Connector 15"/>
          <p:cNvCxnSpPr/>
          <p:nvPr/>
        </p:nvCxnSpPr>
        <p:spPr>
          <a:xfrm rot="5400000">
            <a:off x="1583668" y="2816932"/>
            <a:ext cx="1872208" cy="504056"/>
          </a:xfrm>
          <a:prstGeom prst="bentConnector3">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a:off x="2989573" y="3573016"/>
            <a:ext cx="1436664" cy="864097"/>
          </a:xfrm>
          <a:prstGeom prst="bentConnector3">
            <a:avLst/>
          </a:prstGeom>
          <a:ln w="50800">
            <a:solidFill>
              <a:srgbClr val="FFC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3369292" y="4210692"/>
            <a:ext cx="1562748" cy="720083"/>
          </a:xfrm>
          <a:prstGeom prst="bentConnector3">
            <a:avLst/>
          </a:prstGeom>
          <a:ln w="50800">
            <a:solidFill>
              <a:srgbClr val="FFC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50C72F28-4ED3-452D-BDB7-CE1B27FBE3F1}" type="slidenum">
              <a:rPr lang="en-ZA" smtClean="0"/>
              <a:pPr/>
              <a:t>3</a:t>
            </a:fld>
            <a:endParaRPr lang="en-ZA"/>
          </a:p>
        </p:txBody>
      </p:sp>
      <p:graphicFrame>
        <p:nvGraphicFramePr>
          <p:cNvPr id="5" name="Diagram 4"/>
          <p:cNvGraphicFramePr/>
          <p:nvPr>
            <p:extLst>
              <p:ext uri="{D42A27DB-BD31-4B8C-83A1-F6EECF244321}">
                <p14:modId xmlns:p14="http://schemas.microsoft.com/office/powerpoint/2010/main" xmlns="" val="1837887358"/>
              </p:ext>
            </p:extLst>
          </p:nvPr>
        </p:nvGraphicFramePr>
        <p:xfrm>
          <a:off x="0" y="0"/>
          <a:ext cx="2915816" cy="35120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xmlns="" val="3862885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7C62FB4-77A4-448D-A601-80740D0F21F5}"/>
              </a:ext>
            </a:extLst>
          </p:cNvPr>
          <p:cNvSpPr>
            <a:spLocks noGrp="1"/>
          </p:cNvSpPr>
          <p:nvPr>
            <p:ph type="sldNum" sz="quarter" idx="12"/>
          </p:nvPr>
        </p:nvSpPr>
        <p:spPr/>
        <p:txBody>
          <a:bodyPr/>
          <a:lstStyle/>
          <a:p>
            <a:fld id="{50C72F28-4ED3-452D-BDB7-CE1B27FBE3F1}" type="slidenum">
              <a:rPr lang="en-ZA" smtClean="0"/>
              <a:pPr/>
              <a:t>30</a:t>
            </a:fld>
            <a:endParaRPr lang="en-ZA"/>
          </a:p>
        </p:txBody>
      </p:sp>
      <p:graphicFrame>
        <p:nvGraphicFramePr>
          <p:cNvPr id="5" name="Table 4">
            <a:extLst>
              <a:ext uri="{FF2B5EF4-FFF2-40B4-BE49-F238E27FC236}">
                <a16:creationId xmlns:a16="http://schemas.microsoft.com/office/drawing/2014/main" xmlns="" id="{2365AF76-F5CF-4E3E-8C1D-93C3E34CAEEB}"/>
              </a:ext>
            </a:extLst>
          </p:cNvPr>
          <p:cNvGraphicFramePr>
            <a:graphicFrameLocks noGrp="1"/>
          </p:cNvGraphicFramePr>
          <p:nvPr>
            <p:extLst>
              <p:ext uri="{D42A27DB-BD31-4B8C-83A1-F6EECF244321}">
                <p14:modId xmlns:p14="http://schemas.microsoft.com/office/powerpoint/2010/main" xmlns="" val="1490440529"/>
              </p:ext>
            </p:extLst>
          </p:nvPr>
        </p:nvGraphicFramePr>
        <p:xfrm>
          <a:off x="0" y="-2"/>
          <a:ext cx="9144000" cy="6858001"/>
        </p:xfrm>
        <a:graphic>
          <a:graphicData uri="http://schemas.openxmlformats.org/drawingml/2006/table">
            <a:tbl>
              <a:tblPr firstRow="1" firstCol="1" lastRow="1" lastCol="1" bandRow="1" bandCol="1"/>
              <a:tblGrid>
                <a:gridCol w="1143000">
                  <a:extLst>
                    <a:ext uri="{9D8B030D-6E8A-4147-A177-3AD203B41FA5}">
                      <a16:colId xmlns:a16="http://schemas.microsoft.com/office/drawing/2014/main" xmlns="" val="3715860409"/>
                    </a:ext>
                  </a:extLst>
                </a:gridCol>
                <a:gridCol w="1143000">
                  <a:extLst>
                    <a:ext uri="{9D8B030D-6E8A-4147-A177-3AD203B41FA5}">
                      <a16:colId xmlns:a16="http://schemas.microsoft.com/office/drawing/2014/main" xmlns="" val="665153081"/>
                    </a:ext>
                  </a:extLst>
                </a:gridCol>
                <a:gridCol w="1143000">
                  <a:extLst>
                    <a:ext uri="{9D8B030D-6E8A-4147-A177-3AD203B41FA5}">
                      <a16:colId xmlns:a16="http://schemas.microsoft.com/office/drawing/2014/main" xmlns="" val="754415619"/>
                    </a:ext>
                  </a:extLst>
                </a:gridCol>
                <a:gridCol w="1143000">
                  <a:extLst>
                    <a:ext uri="{9D8B030D-6E8A-4147-A177-3AD203B41FA5}">
                      <a16:colId xmlns:a16="http://schemas.microsoft.com/office/drawing/2014/main" xmlns="" val="2484659190"/>
                    </a:ext>
                  </a:extLst>
                </a:gridCol>
                <a:gridCol w="1143000">
                  <a:extLst>
                    <a:ext uri="{9D8B030D-6E8A-4147-A177-3AD203B41FA5}">
                      <a16:colId xmlns:a16="http://schemas.microsoft.com/office/drawing/2014/main" xmlns="" val="3241040108"/>
                    </a:ext>
                  </a:extLst>
                </a:gridCol>
                <a:gridCol w="1143000">
                  <a:extLst>
                    <a:ext uri="{9D8B030D-6E8A-4147-A177-3AD203B41FA5}">
                      <a16:colId xmlns:a16="http://schemas.microsoft.com/office/drawing/2014/main" xmlns="" val="18591696"/>
                    </a:ext>
                  </a:extLst>
                </a:gridCol>
                <a:gridCol w="1143000">
                  <a:extLst>
                    <a:ext uri="{9D8B030D-6E8A-4147-A177-3AD203B41FA5}">
                      <a16:colId xmlns:a16="http://schemas.microsoft.com/office/drawing/2014/main" xmlns="" val="3900689678"/>
                    </a:ext>
                  </a:extLst>
                </a:gridCol>
                <a:gridCol w="1143000">
                  <a:extLst>
                    <a:ext uri="{9D8B030D-6E8A-4147-A177-3AD203B41FA5}">
                      <a16:colId xmlns:a16="http://schemas.microsoft.com/office/drawing/2014/main" xmlns="" val="1243404736"/>
                    </a:ext>
                  </a:extLst>
                </a:gridCol>
              </a:tblGrid>
              <a:tr h="909078">
                <a:tc>
                  <a:txBody>
                    <a:bodyPr/>
                    <a:lstStyle/>
                    <a:p>
                      <a:pP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Programme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Performance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Indicators</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b="1">
                          <a:effectLst/>
                          <a:latin typeface="Arial Narrow" panose="020B0606020202030204" pitchFamily="34" charset="0"/>
                          <a:ea typeface="Times New Roman" panose="02020603050405020304" pitchFamily="18" charset="0"/>
                          <a:cs typeface="Times New Roman" panose="02020603050405020304" pitchFamily="18" charset="0"/>
                        </a:rPr>
                        <a:t>Cumulative/ Non-cumulative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400" b="1">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4673846"/>
                  </a:ext>
                </a:extLst>
              </a:tr>
              <a:tr h="871880">
                <a:tc gridSpan="8">
                  <a:txBody>
                    <a:bodyPr/>
                    <a:lstStyle/>
                    <a:p>
                      <a:pPr>
                        <a:spcAft>
                          <a:spcPts val="0"/>
                        </a:spcAft>
                      </a:pP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Sub-programme:  Community Sport.</a:t>
                      </a: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9138593"/>
                  </a:ext>
                </a:extLst>
              </a:tr>
              <a:tr h="909078">
                <a:tc gridSpan="8">
                  <a:txBody>
                    <a:bodyPr/>
                    <a:lstStyle/>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Sport participation opportunities provided to communities.</a:t>
                      </a: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22758023"/>
                  </a:ext>
                </a:extLst>
              </a:tr>
              <a:tr h="1743760">
                <a:tc>
                  <a:txBody>
                    <a:bodyPr/>
                    <a:lstStyle/>
                    <a:p>
                      <a:pPr>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2.3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Number of sport promotion campaigns and events implemented per year.</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3</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Indigenous Games</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Rural Sport Development Programme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Ministerial   Outreaches</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Rural Sport Development Programme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Indigenous Games</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Ministerial Outreaches</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553322456"/>
                  </a:ext>
                </a:extLst>
              </a:tr>
              <a:tr h="2424205">
                <a:tc>
                  <a:txBody>
                    <a:bodyPr/>
                    <a:lstStyle/>
                    <a:p>
                      <a:pPr>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2.4 </a:t>
                      </a:r>
                      <a:r>
                        <a:rPr lang="en-US" sz="1400" b="1">
                          <a:effectLst/>
                          <a:latin typeface="Arial" panose="020B0604020202020204" pitchFamily="34" charset="0"/>
                          <a:ea typeface="Times New Roman" panose="02020603050405020304" pitchFamily="18" charset="0"/>
                          <a:cs typeface="Times New Roman" panose="02020603050405020304" pitchFamily="18" charset="0"/>
                        </a:rPr>
                        <a:t>Number of people actively participating in sport promotion campaigns and events per year.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 4 864</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Indigenous Games Festival (1 364)</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Rural Sport Development Programme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(1 100)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Ministerial Outreaches</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(2 400)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1 100</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Rural Sport Development Programme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1 364</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Indigenous Games Festival</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2 400</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Ministerial Outreaches</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499398703"/>
                  </a:ext>
                </a:extLst>
              </a:tr>
            </a:tbl>
          </a:graphicData>
        </a:graphic>
      </p:graphicFrame>
    </p:spTree>
    <p:extLst>
      <p:ext uri="{BB962C8B-B14F-4D97-AF65-F5344CB8AC3E}">
        <p14:creationId xmlns:p14="http://schemas.microsoft.com/office/powerpoint/2010/main" xmlns="" val="2450128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685088A-C461-4D01-AEF3-B2E7D4DFF96C}"/>
              </a:ext>
            </a:extLst>
          </p:cNvPr>
          <p:cNvSpPr>
            <a:spLocks noGrp="1"/>
          </p:cNvSpPr>
          <p:nvPr>
            <p:ph type="sldNum" sz="quarter" idx="12"/>
          </p:nvPr>
        </p:nvSpPr>
        <p:spPr/>
        <p:txBody>
          <a:bodyPr/>
          <a:lstStyle/>
          <a:p>
            <a:fld id="{50C72F28-4ED3-452D-BDB7-CE1B27FBE3F1}" type="slidenum">
              <a:rPr lang="en-ZA" smtClean="0"/>
              <a:pPr/>
              <a:t>31</a:t>
            </a:fld>
            <a:endParaRPr lang="en-ZA"/>
          </a:p>
        </p:txBody>
      </p:sp>
      <p:graphicFrame>
        <p:nvGraphicFramePr>
          <p:cNvPr id="4" name="Table 3">
            <a:extLst>
              <a:ext uri="{FF2B5EF4-FFF2-40B4-BE49-F238E27FC236}">
                <a16:creationId xmlns:a16="http://schemas.microsoft.com/office/drawing/2014/main" xmlns="" id="{E5AAC1B4-B492-472D-9670-5863787E77F2}"/>
              </a:ext>
            </a:extLst>
          </p:cNvPr>
          <p:cNvGraphicFramePr>
            <a:graphicFrameLocks noGrp="1"/>
          </p:cNvGraphicFramePr>
          <p:nvPr>
            <p:extLst>
              <p:ext uri="{D42A27DB-BD31-4B8C-83A1-F6EECF244321}">
                <p14:modId xmlns:p14="http://schemas.microsoft.com/office/powerpoint/2010/main" xmlns="" val="1484355468"/>
              </p:ext>
            </p:extLst>
          </p:nvPr>
        </p:nvGraphicFramePr>
        <p:xfrm>
          <a:off x="107504" y="-2"/>
          <a:ext cx="9036496" cy="6740939"/>
        </p:xfrm>
        <a:graphic>
          <a:graphicData uri="http://schemas.openxmlformats.org/drawingml/2006/table">
            <a:tbl>
              <a:tblPr firstRow="1" firstCol="1" lastRow="1" lastCol="1" bandRow="1" bandCol="1"/>
              <a:tblGrid>
                <a:gridCol w="1129562">
                  <a:extLst>
                    <a:ext uri="{9D8B030D-6E8A-4147-A177-3AD203B41FA5}">
                      <a16:colId xmlns:a16="http://schemas.microsoft.com/office/drawing/2014/main" xmlns="" val="351633793"/>
                    </a:ext>
                  </a:extLst>
                </a:gridCol>
                <a:gridCol w="1129562">
                  <a:extLst>
                    <a:ext uri="{9D8B030D-6E8A-4147-A177-3AD203B41FA5}">
                      <a16:colId xmlns:a16="http://schemas.microsoft.com/office/drawing/2014/main" xmlns="" val="2797272234"/>
                    </a:ext>
                  </a:extLst>
                </a:gridCol>
                <a:gridCol w="1129562">
                  <a:extLst>
                    <a:ext uri="{9D8B030D-6E8A-4147-A177-3AD203B41FA5}">
                      <a16:colId xmlns:a16="http://schemas.microsoft.com/office/drawing/2014/main" xmlns="" val="3988985287"/>
                    </a:ext>
                  </a:extLst>
                </a:gridCol>
                <a:gridCol w="1129562">
                  <a:extLst>
                    <a:ext uri="{9D8B030D-6E8A-4147-A177-3AD203B41FA5}">
                      <a16:colId xmlns:a16="http://schemas.microsoft.com/office/drawing/2014/main" xmlns="" val="2220954064"/>
                    </a:ext>
                  </a:extLst>
                </a:gridCol>
                <a:gridCol w="1129562">
                  <a:extLst>
                    <a:ext uri="{9D8B030D-6E8A-4147-A177-3AD203B41FA5}">
                      <a16:colId xmlns:a16="http://schemas.microsoft.com/office/drawing/2014/main" xmlns="" val="2054833241"/>
                    </a:ext>
                  </a:extLst>
                </a:gridCol>
                <a:gridCol w="1129562">
                  <a:extLst>
                    <a:ext uri="{9D8B030D-6E8A-4147-A177-3AD203B41FA5}">
                      <a16:colId xmlns:a16="http://schemas.microsoft.com/office/drawing/2014/main" xmlns="" val="814047440"/>
                    </a:ext>
                  </a:extLst>
                </a:gridCol>
                <a:gridCol w="1129562">
                  <a:extLst>
                    <a:ext uri="{9D8B030D-6E8A-4147-A177-3AD203B41FA5}">
                      <a16:colId xmlns:a16="http://schemas.microsoft.com/office/drawing/2014/main" xmlns="" val="3001665190"/>
                    </a:ext>
                  </a:extLst>
                </a:gridCol>
                <a:gridCol w="1129562">
                  <a:extLst>
                    <a:ext uri="{9D8B030D-6E8A-4147-A177-3AD203B41FA5}">
                      <a16:colId xmlns:a16="http://schemas.microsoft.com/office/drawing/2014/main" xmlns="" val="1192120687"/>
                    </a:ext>
                  </a:extLst>
                </a:gridCol>
              </a:tblGrid>
              <a:tr h="1018142">
                <a:tc>
                  <a:txBody>
                    <a:bodyPr/>
                    <a:lstStyle/>
                    <a:p>
                      <a:pP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Programme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Performance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Indicators</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b="1" dirty="0">
                          <a:effectLst/>
                          <a:latin typeface="Arial Narrow" panose="020B0606020202030204" pitchFamily="34" charset="0"/>
                          <a:ea typeface="Times New Roman" panose="02020603050405020304" pitchFamily="18" charset="0"/>
                          <a:cs typeface="Times New Roman" panose="02020603050405020304" pitchFamily="18" charset="0"/>
                        </a:rPr>
                        <a:t>Cumulative/ Non-cumulative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400" b="1" dirty="0">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3467174"/>
                  </a:ext>
                </a:extLst>
              </a:tr>
              <a:tr h="487266">
                <a:tc gridSpan="8">
                  <a:txBody>
                    <a:bodyPr/>
                    <a:lstStyle/>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Sub-programme:  School Sport.</a:t>
                      </a: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sz="8800"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02133265"/>
                  </a:ext>
                </a:extLst>
              </a:tr>
              <a:tr h="407257">
                <a:tc gridSpan="8">
                  <a:txBody>
                    <a:bodyPr/>
                    <a:lstStyle/>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School sport programmes supported.</a:t>
                      </a: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sz="880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805792"/>
                  </a:ext>
                </a:extLst>
              </a:tr>
              <a:tr h="1967241">
                <a:tc>
                  <a:txBody>
                    <a:bodyPr/>
                    <a:lstStyle/>
                    <a:p>
                      <a:pPr>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2.5 Number of National School Sport Championships supported per year.</a:t>
                      </a:r>
                      <a:r>
                        <a:rPr lang="en-US" sz="1400" baseline="30000" dirty="0">
                          <a:effectLst/>
                          <a:latin typeface="Arial" panose="020B0604020202020204" pitchFamily="34" charset="0"/>
                          <a:ea typeface="Times New Roman" panose="02020603050405020304" pitchFamily="18" charset="0"/>
                          <a:cs typeface="Times New Roman" panose="02020603050405020304" pitchFamily="18" charset="0"/>
                        </a:rPr>
                        <a:t>1</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National School Sport Championship</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a:effectLst/>
                          <a:latin typeface="Arial Narrow" panose="020B0606020202030204" pitchFamily="34" charset="0"/>
                          <a:ea typeface="Times New Roman" panose="02020603050405020304" pitchFamily="18" charset="0"/>
                          <a:cs typeface="Times New Roman" panose="02020603050405020304" pitchFamily="18" charset="0"/>
                        </a:rPr>
                        <a:t>NC</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i="1" dirty="0">
                          <a:effectLst/>
                          <a:latin typeface="Arial Narrow" panose="020B0606020202030204" pitchFamily="34" charset="0"/>
                          <a:ea typeface="Times New Roman" panose="02020603050405020304" pitchFamily="18" charset="0"/>
                          <a:cs typeface="Times New Roman" panose="02020603050405020304" pitchFamily="18" charset="0"/>
                        </a:rPr>
                        <a:t>Autumn Championships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i="1">
                          <a:effectLst/>
                          <a:latin typeface="Arial Narrow" panose="020B0606020202030204" pitchFamily="34" charset="0"/>
                          <a:ea typeface="Times New Roman" panose="02020603050405020304" pitchFamily="18" charset="0"/>
                          <a:cs typeface="Times New Roman" panose="02020603050405020304" pitchFamily="18" charset="0"/>
                        </a:rPr>
                        <a:t>Winter Championships</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i="1">
                          <a:effectLst/>
                          <a:latin typeface="Arial Narrow" panose="020B0606020202030204" pitchFamily="34" charset="0"/>
                          <a:ea typeface="Times New Roman" panose="02020603050405020304" pitchFamily="18" charset="0"/>
                          <a:cs typeface="Times New Roman" panose="02020603050405020304" pitchFamily="18" charset="0"/>
                        </a:rPr>
                        <a:t>Summer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800" i="1">
                          <a:effectLst/>
                          <a:latin typeface="Arial Narrow" panose="020B0606020202030204" pitchFamily="34" charset="0"/>
                          <a:ea typeface="Times New Roman" panose="02020603050405020304" pitchFamily="18" charset="0"/>
                          <a:cs typeface="Times New Roman" panose="02020603050405020304" pitchFamily="18" charset="0"/>
                        </a:rPr>
                        <a:t>Championships</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800" i="1">
                          <a:effectLst/>
                          <a:latin typeface="Arial Narrow" panose="020B0606020202030204" pitchFamily="34" charset="0"/>
                          <a:ea typeface="Times New Roman" panose="02020603050405020304" pitchFamily="18" charset="0"/>
                          <a:cs typeface="Times New Roman" panose="02020603050405020304" pitchFamily="18" charset="0"/>
                        </a:rPr>
                        <a:t>Indigenous Games Festival</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623751933"/>
                  </a:ext>
                </a:extLst>
              </a:tr>
              <a:tr h="2841570">
                <a:tc>
                  <a:txBody>
                    <a:bodyPr/>
                    <a:lstStyle/>
                    <a:p>
                      <a:pPr>
                        <a:spcAft>
                          <a:spcPts val="0"/>
                        </a:spcAft>
                      </a:pPr>
                      <a:r>
                        <a:rPr lang="en-ZA" sz="1400" dirty="0">
                          <a:effectLst/>
                          <a:latin typeface="Arial" panose="020B0604020202020204" pitchFamily="34" charset="0"/>
                          <a:ea typeface="Times New Roman" panose="02020603050405020304" pitchFamily="18" charset="0"/>
                          <a:cs typeface="Times New Roman" panose="02020603050405020304" pitchFamily="18" charset="0"/>
                        </a:rPr>
                        <a:t>2.6 Number of learners supported to participate in the National School Sport Championships per year.</a:t>
                      </a: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5 000</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5 000</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94532676"/>
                  </a:ext>
                </a:extLst>
              </a:tr>
            </a:tbl>
          </a:graphicData>
        </a:graphic>
      </p:graphicFrame>
    </p:spTree>
    <p:extLst>
      <p:ext uri="{BB962C8B-B14F-4D97-AF65-F5344CB8AC3E}">
        <p14:creationId xmlns:p14="http://schemas.microsoft.com/office/powerpoint/2010/main" xmlns="" val="202892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0D148A2-4747-49E4-AAC8-10671A773567}"/>
              </a:ext>
            </a:extLst>
          </p:cNvPr>
          <p:cNvSpPr>
            <a:spLocks noGrp="1"/>
          </p:cNvSpPr>
          <p:nvPr>
            <p:ph type="sldNum" sz="quarter" idx="12"/>
          </p:nvPr>
        </p:nvSpPr>
        <p:spPr/>
        <p:txBody>
          <a:bodyPr/>
          <a:lstStyle/>
          <a:p>
            <a:fld id="{50C72F28-4ED3-452D-BDB7-CE1B27FBE3F1}" type="slidenum">
              <a:rPr lang="en-ZA" smtClean="0"/>
              <a:pPr/>
              <a:t>32</a:t>
            </a:fld>
            <a:endParaRPr lang="en-ZA"/>
          </a:p>
        </p:txBody>
      </p:sp>
      <p:graphicFrame>
        <p:nvGraphicFramePr>
          <p:cNvPr id="4" name="Table 3">
            <a:extLst>
              <a:ext uri="{FF2B5EF4-FFF2-40B4-BE49-F238E27FC236}">
                <a16:creationId xmlns:a16="http://schemas.microsoft.com/office/drawing/2014/main" xmlns="" id="{BB58D502-3A45-476C-920F-22C95E72DF66}"/>
              </a:ext>
            </a:extLst>
          </p:cNvPr>
          <p:cNvGraphicFramePr>
            <a:graphicFrameLocks noGrp="1"/>
          </p:cNvGraphicFramePr>
          <p:nvPr>
            <p:extLst>
              <p:ext uri="{D42A27DB-BD31-4B8C-83A1-F6EECF244321}">
                <p14:modId xmlns:p14="http://schemas.microsoft.com/office/powerpoint/2010/main" xmlns="" val="4099988329"/>
              </p:ext>
            </p:extLst>
          </p:nvPr>
        </p:nvGraphicFramePr>
        <p:xfrm>
          <a:off x="0" y="13695"/>
          <a:ext cx="9108507" cy="6707780"/>
        </p:xfrm>
        <a:graphic>
          <a:graphicData uri="http://schemas.openxmlformats.org/drawingml/2006/table">
            <a:tbl>
              <a:tblPr firstRow="1" firstCol="1" lastRow="1" lastCol="1" bandRow="1" bandCol="1"/>
              <a:tblGrid>
                <a:gridCol w="1397748">
                  <a:extLst>
                    <a:ext uri="{9D8B030D-6E8A-4147-A177-3AD203B41FA5}">
                      <a16:colId xmlns:a16="http://schemas.microsoft.com/office/drawing/2014/main" xmlns="" val="3870004627"/>
                    </a:ext>
                  </a:extLst>
                </a:gridCol>
                <a:gridCol w="1101537">
                  <a:extLst>
                    <a:ext uri="{9D8B030D-6E8A-4147-A177-3AD203B41FA5}">
                      <a16:colId xmlns:a16="http://schemas.microsoft.com/office/drawing/2014/main" xmlns="" val="993630428"/>
                    </a:ext>
                  </a:extLst>
                </a:gridCol>
                <a:gridCol w="1101537">
                  <a:extLst>
                    <a:ext uri="{9D8B030D-6E8A-4147-A177-3AD203B41FA5}">
                      <a16:colId xmlns:a16="http://schemas.microsoft.com/office/drawing/2014/main" xmlns="" val="3975320716"/>
                    </a:ext>
                  </a:extLst>
                </a:gridCol>
                <a:gridCol w="1101537">
                  <a:extLst>
                    <a:ext uri="{9D8B030D-6E8A-4147-A177-3AD203B41FA5}">
                      <a16:colId xmlns:a16="http://schemas.microsoft.com/office/drawing/2014/main" xmlns="" val="2263039095"/>
                    </a:ext>
                  </a:extLst>
                </a:gridCol>
                <a:gridCol w="1101537">
                  <a:extLst>
                    <a:ext uri="{9D8B030D-6E8A-4147-A177-3AD203B41FA5}">
                      <a16:colId xmlns:a16="http://schemas.microsoft.com/office/drawing/2014/main" xmlns="" val="751942263"/>
                    </a:ext>
                  </a:extLst>
                </a:gridCol>
                <a:gridCol w="1101537">
                  <a:extLst>
                    <a:ext uri="{9D8B030D-6E8A-4147-A177-3AD203B41FA5}">
                      <a16:colId xmlns:a16="http://schemas.microsoft.com/office/drawing/2014/main" xmlns="" val="346363977"/>
                    </a:ext>
                  </a:extLst>
                </a:gridCol>
                <a:gridCol w="1101537">
                  <a:extLst>
                    <a:ext uri="{9D8B030D-6E8A-4147-A177-3AD203B41FA5}">
                      <a16:colId xmlns:a16="http://schemas.microsoft.com/office/drawing/2014/main" xmlns="" val="325619703"/>
                    </a:ext>
                  </a:extLst>
                </a:gridCol>
                <a:gridCol w="1101537">
                  <a:extLst>
                    <a:ext uri="{9D8B030D-6E8A-4147-A177-3AD203B41FA5}">
                      <a16:colId xmlns:a16="http://schemas.microsoft.com/office/drawing/2014/main" xmlns="" val="2028671405"/>
                    </a:ext>
                  </a:extLst>
                </a:gridCol>
              </a:tblGrid>
              <a:tr h="1124154">
                <a:tc>
                  <a:txBody>
                    <a:bodyPr/>
                    <a:lstStyle/>
                    <a:p>
                      <a:pPr>
                        <a:spcAft>
                          <a:spcPts val="0"/>
                        </a:spcAft>
                      </a:pPr>
                      <a:r>
                        <a:rPr lang="en-US" sz="1050" b="1" dirty="0">
                          <a:effectLst/>
                          <a:latin typeface="Arial Narrow" panose="020B0606020202030204" pitchFamily="34" charset="0"/>
                          <a:ea typeface="Times New Roman" panose="02020603050405020304" pitchFamily="18" charset="0"/>
                          <a:cs typeface="Times New Roman" panose="02020603050405020304" pitchFamily="18" charset="0"/>
                        </a:rPr>
                        <a:t>Programme</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050" b="1" dirty="0">
                          <a:effectLst/>
                          <a:latin typeface="Arial Narrow" panose="020B0606020202030204" pitchFamily="34" charset="0"/>
                          <a:ea typeface="Times New Roman" panose="02020603050405020304" pitchFamily="18" charset="0"/>
                          <a:cs typeface="Times New Roman" panose="02020603050405020304" pitchFamily="18" charset="0"/>
                        </a:rPr>
                        <a:t>Performance</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050" b="1" dirty="0">
                          <a:effectLst/>
                          <a:latin typeface="Arial Narrow" panose="020B0606020202030204" pitchFamily="34" charset="0"/>
                          <a:ea typeface="Times New Roman" panose="02020603050405020304" pitchFamily="18" charset="0"/>
                          <a:cs typeface="Times New Roman" panose="02020603050405020304" pitchFamily="18" charset="0"/>
                        </a:rPr>
                        <a:t>Indicators</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50" b="1">
                          <a:effectLst/>
                          <a:latin typeface="Arial Narrow" panose="020B0606020202030204" pitchFamily="34" charset="0"/>
                          <a:ea typeface="Times New Roman" panose="02020603050405020304" pitchFamily="18" charset="0"/>
                          <a:cs typeface="Times New Roman" panose="02020603050405020304" pitchFamily="18" charset="0"/>
                        </a:rPr>
                        <a:t>Cumulative/ Non-cumulative</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050" b="1">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5162755"/>
                  </a:ext>
                </a:extLst>
              </a:tr>
              <a:tr h="314573">
                <a:tc gridSpan="8">
                  <a:txBody>
                    <a:bodyPr/>
                    <a:lstStyle/>
                    <a:p>
                      <a:pP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Sub-programme: Provincial sport support and </a:t>
                      </a:r>
                      <a:r>
                        <a:rPr lang="en-US" sz="1050" b="1" dirty="0" err="1">
                          <a:effectLst/>
                          <a:latin typeface="Arial" panose="020B0604020202020204" pitchFamily="34" charset="0"/>
                          <a:ea typeface="Times New Roman" panose="02020603050405020304" pitchFamily="18" charset="0"/>
                          <a:cs typeface="Times New Roman" panose="02020603050405020304" pitchFamily="18" charset="0"/>
                        </a:rPr>
                        <a:t>coordinaton</a:t>
                      </a: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15176817"/>
                  </a:ext>
                </a:extLst>
              </a:tr>
              <a:tr h="211272">
                <a:tc gridSpan="8">
                  <a:txBody>
                    <a:bodyPr/>
                    <a:lstStyle/>
                    <a:p>
                      <a:pPr>
                        <a:spcAft>
                          <a:spcPts val="0"/>
                        </a:spcAft>
                      </a:pP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Provincial sport development programmes </a:t>
                      </a:r>
                      <a:r>
                        <a:rPr lang="en-US" sz="1050" b="1">
                          <a:effectLst/>
                          <a:latin typeface="Arial" panose="020B0604020202020204" pitchFamily="34" charset="0"/>
                          <a:ea typeface="Times New Roman" panose="02020603050405020304" pitchFamily="18" charset="0"/>
                          <a:cs typeface="Times New Roman" panose="02020603050405020304" pitchFamily="18" charset="0"/>
                        </a:rPr>
                        <a:t>supported.</a:t>
                      </a:r>
                      <a:r>
                        <a:rPr lang="en-US" sz="1050" b="1">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5641566"/>
                  </a:ext>
                </a:extLst>
              </a:tr>
              <a:tr h="208667">
                <a:tc gridSpan="8">
                  <a:txBody>
                    <a:bodyPr/>
                    <a:lstStyle/>
                    <a:p>
                      <a:pPr>
                        <a:spcAft>
                          <a:spcPts val="0"/>
                        </a:spcAft>
                      </a:pPr>
                      <a:r>
                        <a:rPr lang="en-US" sz="1050" dirty="0">
                          <a:effectLst/>
                          <a:latin typeface="Arial" panose="020B0604020202020204" pitchFamily="34" charset="0"/>
                          <a:ea typeface="Times New Roman" panose="02020603050405020304" pitchFamily="18" charset="0"/>
                          <a:cs typeface="Times New Roman" panose="02020603050405020304" pitchFamily="18" charset="0"/>
                        </a:rPr>
                        <a:t>Funded from Conditional Grant:</a:t>
                      </a:r>
                      <a:r>
                        <a:rPr lang="en-US" sz="1050" dirty="0">
                          <a:effectLst/>
                          <a:latin typeface="Arial Narrow" panose="020B0606020202030204" pitchFamily="34" charset="0"/>
                          <a:ea typeface="Times New Roman" panose="02020603050405020304" pitchFamily="18" charset="0"/>
                          <a:cs typeface="Times New Roman" panose="02020603050405020304" pitchFamily="18" charset="0"/>
                        </a:rPr>
                        <a:t> </a:t>
                      </a:r>
                      <a:r>
                        <a:rPr lang="en-US" sz="105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111317"/>
                  </a:ext>
                </a:extLst>
              </a:tr>
              <a:tr h="943896">
                <a:tc>
                  <a:txBody>
                    <a:bodyPr/>
                    <a:lstStyle/>
                    <a:p>
                      <a:pPr>
                        <a:spcAft>
                          <a:spcPts val="0"/>
                        </a:spcAft>
                      </a:pPr>
                      <a:r>
                        <a:rPr lang="en-US" sz="1050" dirty="0">
                          <a:effectLst/>
                          <a:latin typeface="Arial" panose="020B0604020202020204" pitchFamily="34" charset="0"/>
                          <a:ea typeface="Times New Roman" panose="02020603050405020304" pitchFamily="18" charset="0"/>
                          <a:cs typeface="Times New Roman" panose="02020603050405020304" pitchFamily="18" charset="0"/>
                        </a:rPr>
                        <a:t>2.7</a:t>
                      </a:r>
                      <a:r>
                        <a:rPr lang="en-US" sz="1050" b="1" dirty="0">
                          <a:effectLst/>
                          <a:latin typeface="Arial" panose="020B0604020202020204" pitchFamily="34" charset="0"/>
                          <a:ea typeface="Times New Roman" panose="02020603050405020304" pitchFamily="18" charset="0"/>
                          <a:cs typeface="Times New Roman" panose="02020603050405020304" pitchFamily="18" charset="0"/>
                        </a:rPr>
                        <a:t>Number of people actively participating in organised sport and active recreation events.</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350 000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C</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50 000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50 000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200 000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50 000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02928799"/>
                  </a:ext>
                </a:extLst>
              </a:tr>
              <a:tr h="791025">
                <a:tc>
                  <a:txBody>
                    <a:bodyPr/>
                    <a:lstStyle/>
                    <a:p>
                      <a:pPr>
                        <a:spcAft>
                          <a:spcPts val="0"/>
                        </a:spcAft>
                      </a:pPr>
                      <a:r>
                        <a:rPr lang="en-US" sz="1050">
                          <a:effectLst/>
                          <a:latin typeface="Arial" panose="020B0604020202020204" pitchFamily="34" charset="0"/>
                          <a:ea typeface="Times New Roman" panose="02020603050405020304" pitchFamily="18" charset="0"/>
                          <a:cs typeface="Times New Roman" panose="02020603050405020304" pitchFamily="18" charset="0"/>
                        </a:rPr>
                        <a:t>2.8 Number of learners participating in school sport tournaments at a district level.</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50 000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C</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5 000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a:t>15 000</a:t>
                      </a:r>
                      <a:endParaRPr lang="en-ZA"/>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20 000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a:t>10 000</a:t>
                      </a:r>
                      <a:endParaRPr lang="en-ZA"/>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732608843"/>
                  </a:ext>
                </a:extLst>
              </a:tr>
              <a:tr h="1423844">
                <a:tc>
                  <a:txBody>
                    <a:bodyPr/>
                    <a:lstStyle/>
                    <a:p>
                      <a:pPr>
                        <a:spcAft>
                          <a:spcPts val="0"/>
                        </a:spcAft>
                      </a:pPr>
                      <a:r>
                        <a:rPr lang="en-US" sz="1050">
                          <a:effectLst/>
                          <a:latin typeface="Arial" panose="020B0604020202020204" pitchFamily="34" charset="0"/>
                          <a:ea typeface="Times New Roman" panose="02020603050405020304" pitchFamily="18" charset="0"/>
                          <a:cs typeface="Times New Roman" panose="02020603050405020304" pitchFamily="18" charset="0"/>
                        </a:rPr>
                        <a:t>2.9 </a:t>
                      </a:r>
                      <a:r>
                        <a:rPr lang="en-US" sz="1050" b="1">
                          <a:effectLst/>
                          <a:latin typeface="Arial" panose="020B0604020202020204" pitchFamily="34" charset="0"/>
                          <a:ea typeface="Times New Roman" panose="02020603050405020304" pitchFamily="18" charset="0"/>
                          <a:cs typeface="Times New Roman" panose="02020603050405020304" pitchFamily="18" charset="0"/>
                        </a:rPr>
                        <a:t>Number of schools, hubs and clubs provided with equipment and/or attire as per the established norms and standards per year.</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2 500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C</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250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a:t>1000</a:t>
                      </a:r>
                      <a:endParaRPr lang="en-ZA"/>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1000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250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819804503"/>
                  </a:ext>
                </a:extLst>
              </a:tr>
              <a:tr h="791025">
                <a:tc>
                  <a:txBody>
                    <a:bodyPr/>
                    <a:lstStyle/>
                    <a:p>
                      <a:pPr>
                        <a:spcAft>
                          <a:spcPts val="0"/>
                        </a:spcAft>
                      </a:pPr>
                      <a:r>
                        <a:rPr lang="en-US" sz="1050">
                          <a:effectLst/>
                          <a:latin typeface="Arial" panose="020B0604020202020204" pitchFamily="34" charset="0"/>
                          <a:ea typeface="Times New Roman" panose="02020603050405020304" pitchFamily="18" charset="0"/>
                          <a:cs typeface="Times New Roman" panose="02020603050405020304" pitchFamily="18" charset="0"/>
                        </a:rPr>
                        <a:t>2.10</a:t>
                      </a:r>
                      <a:r>
                        <a:rPr lang="en-US" sz="1050" b="1">
                          <a:effectLst/>
                          <a:latin typeface="Arial" panose="020B0604020202020204" pitchFamily="34" charset="0"/>
                          <a:ea typeface="Times New Roman" panose="02020603050405020304" pitchFamily="18" charset="0"/>
                          <a:cs typeface="Times New Roman" panose="02020603050405020304" pitchFamily="18" charset="0"/>
                        </a:rPr>
                        <a:t>Number of athletes supported by the sports academies per year.</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a:t>3 700</a:t>
                      </a:r>
                      <a:endParaRPr lang="en-ZA"/>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C</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700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1 000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1 000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1 000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004975843"/>
                  </a:ext>
                </a:extLst>
              </a:tr>
              <a:tr h="899324">
                <a:tc>
                  <a:txBody>
                    <a:bodyPr/>
                    <a:lstStyle/>
                    <a:p>
                      <a:pPr>
                        <a:spcAft>
                          <a:spcPts val="0"/>
                        </a:spcAft>
                      </a:pPr>
                      <a:r>
                        <a:rPr lang="en-US" sz="1050">
                          <a:effectLst/>
                          <a:latin typeface="Arial" panose="020B0604020202020204" pitchFamily="34" charset="0"/>
                          <a:ea typeface="Times New Roman" panose="02020603050405020304" pitchFamily="18" charset="0"/>
                          <a:cs typeface="Times New Roman" panose="02020603050405020304" pitchFamily="18" charset="0"/>
                        </a:rPr>
                        <a:t>2.11 Number of sport academies supported.</a:t>
                      </a:r>
                      <a:endParaRPr lang="en-ZA" sz="105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a:t>35</a:t>
                      </a:r>
                      <a:endParaRPr lang="en-ZA"/>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C</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10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10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10</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dirty="0"/>
                        <a:t>5</a:t>
                      </a:r>
                      <a:endParaRPr lang="en-ZA" dirty="0"/>
                    </a:p>
                  </a:txBody>
                  <a:tcPr marL="13864" marR="1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080668149"/>
                  </a:ext>
                </a:extLst>
              </a:tr>
            </a:tbl>
          </a:graphicData>
        </a:graphic>
      </p:graphicFrame>
    </p:spTree>
    <p:extLst>
      <p:ext uri="{BB962C8B-B14F-4D97-AF65-F5344CB8AC3E}">
        <p14:creationId xmlns:p14="http://schemas.microsoft.com/office/powerpoint/2010/main" xmlns="" val="733403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B784D08-6002-4D8B-9D00-70E8F7A7153E}"/>
              </a:ext>
            </a:extLst>
          </p:cNvPr>
          <p:cNvSpPr>
            <a:spLocks noGrp="1"/>
          </p:cNvSpPr>
          <p:nvPr>
            <p:ph type="sldNum" sz="quarter" idx="12"/>
          </p:nvPr>
        </p:nvSpPr>
        <p:spPr/>
        <p:txBody>
          <a:bodyPr/>
          <a:lstStyle/>
          <a:p>
            <a:fld id="{50C72F28-4ED3-452D-BDB7-CE1B27FBE3F1}" type="slidenum">
              <a:rPr lang="en-ZA" smtClean="0"/>
              <a:pPr/>
              <a:t>33</a:t>
            </a:fld>
            <a:endParaRPr lang="en-ZA"/>
          </a:p>
        </p:txBody>
      </p:sp>
      <p:pic>
        <p:nvPicPr>
          <p:cNvPr id="13316" name="Picture 2" descr="IMG_2092">
            <a:extLst>
              <a:ext uri="{FF2B5EF4-FFF2-40B4-BE49-F238E27FC236}">
                <a16:creationId xmlns:a16="http://schemas.microsoft.com/office/drawing/2014/main" xmlns="" id="{D6CD7691-AF39-4446-97C3-BF5040C42E9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2658" t="9425" r="61382" b="65079"/>
          <a:stretch>
            <a:fillRect/>
          </a:stretch>
        </p:blipFill>
        <p:spPr bwMode="auto">
          <a:xfrm>
            <a:off x="5942519" y="136524"/>
            <a:ext cx="3021970" cy="2140337"/>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a:extLst>
              <a:ext uri="{FF2B5EF4-FFF2-40B4-BE49-F238E27FC236}">
                <a16:creationId xmlns:a16="http://schemas.microsoft.com/office/drawing/2014/main" xmlns="" id="{37BF5D66-0E1B-4F16-A9D9-0C884B3394E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5575" y="1942952"/>
            <a:ext cx="2215858" cy="2814409"/>
          </a:xfrm>
          <a:prstGeom prst="rect">
            <a:avLst/>
          </a:prstGeom>
          <a:noFill/>
          <a:extLst>
            <a:ext uri="{909E8E84-426E-40DD-AFC4-6F175D3DCCD1}">
              <a14:hiddenFill xmlns:a14="http://schemas.microsoft.com/office/drawing/2010/main" xmlns="">
                <a:solidFill>
                  <a:srgbClr val="FFFFFF"/>
                </a:solidFill>
              </a14:hiddenFill>
            </a:ext>
          </a:extLst>
        </p:spPr>
      </p:pic>
      <p:pic>
        <p:nvPicPr>
          <p:cNvPr id="13314" name="Picture 19">
            <a:extLst>
              <a:ext uri="{FF2B5EF4-FFF2-40B4-BE49-F238E27FC236}">
                <a16:creationId xmlns:a16="http://schemas.microsoft.com/office/drawing/2014/main" xmlns="" id="{03BECAE9-D3ED-42BD-AF3F-B1515AF2C41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92189" y="202412"/>
            <a:ext cx="2843907" cy="1593999"/>
          </a:xfrm>
          <a:prstGeom prst="rect">
            <a:avLst/>
          </a:prstGeom>
          <a:noFill/>
          <a:extLst>
            <a:ext uri="{909E8E84-426E-40DD-AFC4-6F175D3DCCD1}">
              <a14:hiddenFill xmlns:a14="http://schemas.microsoft.com/office/drawing/2010/main" xmlns="">
                <a:solidFill>
                  <a:srgbClr val="FFFFFF"/>
                </a:solidFill>
              </a14:hiddenFill>
            </a:ext>
          </a:extLst>
        </p:spPr>
      </p:pic>
      <p:pic>
        <p:nvPicPr>
          <p:cNvPr id="13313" name="Picture 1">
            <a:extLst>
              <a:ext uri="{FF2B5EF4-FFF2-40B4-BE49-F238E27FC236}">
                <a16:creationId xmlns:a16="http://schemas.microsoft.com/office/drawing/2014/main" xmlns="" id="{55E170C8-3E45-4715-9B12-2D2044B3D85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512" y="138906"/>
            <a:ext cx="2088232" cy="2206431"/>
          </a:xfrm>
          <a:prstGeom prst="rect">
            <a:avLst/>
          </a:prstGeom>
          <a:noFill/>
          <a:extLst>
            <a:ext uri="{909E8E84-426E-40DD-AFC4-6F175D3DCCD1}">
              <a14:hiddenFill xmlns:a14="http://schemas.microsoft.com/office/drawing/2010/main" xmlns="">
                <a:solidFill>
                  <a:srgbClr val="FFFFFF"/>
                </a:solidFill>
              </a14:hiddenFill>
            </a:ext>
          </a:extLst>
        </p:spPr>
      </p:pic>
      <p:pic>
        <p:nvPicPr>
          <p:cNvPr id="13317" name="Picture 5">
            <a:extLst>
              <a:ext uri="{FF2B5EF4-FFF2-40B4-BE49-F238E27FC236}">
                <a16:creationId xmlns:a16="http://schemas.microsoft.com/office/drawing/2014/main" xmlns="" id="{63868E1B-E185-4D3A-9B88-1B1912CD817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9949" y="5493828"/>
            <a:ext cx="4968067" cy="1364172"/>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descr="IMG_2097_2">
            <a:extLst>
              <a:ext uri="{FF2B5EF4-FFF2-40B4-BE49-F238E27FC236}">
                <a16:creationId xmlns:a16="http://schemas.microsoft.com/office/drawing/2014/main" xmlns="" id="{E6C9E665-85E5-46F0-866C-D2364CD9868E}"/>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l="4395" t="6439" r="63638" b="68600"/>
          <a:stretch>
            <a:fillRect/>
          </a:stretch>
        </p:blipFill>
        <p:spPr bwMode="auto">
          <a:xfrm>
            <a:off x="127418" y="2890825"/>
            <a:ext cx="2428358" cy="1895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8">
            <a:extLst>
              <a:ext uri="{FF2B5EF4-FFF2-40B4-BE49-F238E27FC236}">
                <a16:creationId xmlns:a16="http://schemas.microsoft.com/office/drawing/2014/main" xmlns="" id="{1FE84199-DDA5-4C5E-B1D2-6E0110A60F56}"/>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2" name="Cube 11">
            <a:extLst>
              <a:ext uri="{FF2B5EF4-FFF2-40B4-BE49-F238E27FC236}">
                <a16:creationId xmlns:a16="http://schemas.microsoft.com/office/drawing/2014/main" xmlns="" id="{A99C595E-46A1-4E12-8C9A-BC9847C8ABEB}"/>
              </a:ext>
            </a:extLst>
          </p:cNvPr>
          <p:cNvSpPr/>
          <p:nvPr/>
        </p:nvSpPr>
        <p:spPr>
          <a:xfrm>
            <a:off x="2108413" y="3002490"/>
            <a:ext cx="4525194"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3: WINNING NATION</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1" name="Picture 10">
            <a:extLst>
              <a:ext uri="{FF2B5EF4-FFF2-40B4-BE49-F238E27FC236}">
                <a16:creationId xmlns:a16="http://schemas.microsoft.com/office/drawing/2014/main" xmlns="" id="{FE9E4156-FE67-4818-8F38-49DF20DFD31F}"/>
              </a:ext>
            </a:extLst>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76256" y="5125500"/>
            <a:ext cx="1924083" cy="1364171"/>
          </a:xfrm>
          <a:prstGeom prst="rect">
            <a:avLst/>
          </a:prstGeom>
          <a:noFill/>
        </p:spPr>
      </p:pic>
    </p:spTree>
    <p:extLst>
      <p:ext uri="{BB962C8B-B14F-4D97-AF65-F5344CB8AC3E}">
        <p14:creationId xmlns:p14="http://schemas.microsoft.com/office/powerpoint/2010/main" xmlns="" val="3739238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86B3BC9-FD5E-4216-B688-06126664A98D}"/>
              </a:ext>
            </a:extLst>
          </p:cNvPr>
          <p:cNvSpPr>
            <a:spLocks noGrp="1"/>
          </p:cNvSpPr>
          <p:nvPr>
            <p:ph type="sldNum" sz="quarter" idx="12"/>
          </p:nvPr>
        </p:nvSpPr>
        <p:spPr/>
        <p:txBody>
          <a:bodyPr/>
          <a:lstStyle/>
          <a:p>
            <a:fld id="{50C72F28-4ED3-452D-BDB7-CE1B27FBE3F1}" type="slidenum">
              <a:rPr lang="en-ZA" smtClean="0"/>
              <a:pPr/>
              <a:t>34</a:t>
            </a:fld>
            <a:endParaRPr lang="en-ZA"/>
          </a:p>
        </p:txBody>
      </p:sp>
      <p:graphicFrame>
        <p:nvGraphicFramePr>
          <p:cNvPr id="4" name="Object 3">
            <a:extLst>
              <a:ext uri="{FF2B5EF4-FFF2-40B4-BE49-F238E27FC236}">
                <a16:creationId xmlns:a16="http://schemas.microsoft.com/office/drawing/2014/main" xmlns="" id="{45C99C1A-245C-4472-AF3E-BA5480585D56}"/>
              </a:ext>
            </a:extLst>
          </p:cNvPr>
          <p:cNvGraphicFramePr>
            <a:graphicFrameLocks noChangeAspect="1"/>
          </p:cNvGraphicFramePr>
          <p:nvPr>
            <p:extLst>
              <p:ext uri="{D42A27DB-BD31-4B8C-83A1-F6EECF244321}">
                <p14:modId xmlns:p14="http://schemas.microsoft.com/office/powerpoint/2010/main" xmlns="" val="3208929609"/>
              </p:ext>
            </p:extLst>
          </p:nvPr>
        </p:nvGraphicFramePr>
        <p:xfrm>
          <a:off x="539552" y="908720"/>
          <a:ext cx="11430674" cy="7312198"/>
        </p:xfrm>
        <a:graphic>
          <a:graphicData uri="http://schemas.openxmlformats.org/presentationml/2006/ole">
            <p:oleObj spid="_x0000_s4111" name="Document" r:id="rId3" imgW="5286123" imgH="3372730" progId="Word.Document.12">
              <p:embed/>
            </p:oleObj>
          </a:graphicData>
        </a:graphic>
      </p:graphicFrame>
    </p:spTree>
    <p:extLst>
      <p:ext uri="{BB962C8B-B14F-4D97-AF65-F5344CB8AC3E}">
        <p14:creationId xmlns:p14="http://schemas.microsoft.com/office/powerpoint/2010/main" xmlns="" val="578939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F408B41-3BD8-40C2-898F-0AE312CE695C}"/>
              </a:ext>
            </a:extLst>
          </p:cNvPr>
          <p:cNvSpPr>
            <a:spLocks noGrp="1"/>
          </p:cNvSpPr>
          <p:nvPr>
            <p:ph type="sldNum" sz="quarter" idx="12"/>
          </p:nvPr>
        </p:nvSpPr>
        <p:spPr/>
        <p:txBody>
          <a:bodyPr/>
          <a:lstStyle/>
          <a:p>
            <a:fld id="{50C72F28-4ED3-452D-BDB7-CE1B27FBE3F1}" type="slidenum">
              <a:rPr lang="en-ZA" smtClean="0"/>
              <a:pPr/>
              <a:t>35</a:t>
            </a:fld>
            <a:endParaRPr lang="en-ZA"/>
          </a:p>
        </p:txBody>
      </p:sp>
      <p:graphicFrame>
        <p:nvGraphicFramePr>
          <p:cNvPr id="4" name="Table 3">
            <a:extLst>
              <a:ext uri="{FF2B5EF4-FFF2-40B4-BE49-F238E27FC236}">
                <a16:creationId xmlns:a16="http://schemas.microsoft.com/office/drawing/2014/main" xmlns="" id="{9FAB0DDF-FFD6-4BA6-971F-70552AC8F745}"/>
              </a:ext>
            </a:extLst>
          </p:cNvPr>
          <p:cNvGraphicFramePr>
            <a:graphicFrameLocks noGrp="1"/>
          </p:cNvGraphicFramePr>
          <p:nvPr>
            <p:extLst>
              <p:ext uri="{D42A27DB-BD31-4B8C-83A1-F6EECF244321}">
                <p14:modId xmlns:p14="http://schemas.microsoft.com/office/powerpoint/2010/main" xmlns="" val="499521685"/>
              </p:ext>
            </p:extLst>
          </p:nvPr>
        </p:nvGraphicFramePr>
        <p:xfrm>
          <a:off x="1" y="-1"/>
          <a:ext cx="9143999" cy="6721475"/>
        </p:xfrm>
        <a:graphic>
          <a:graphicData uri="http://schemas.openxmlformats.org/drawingml/2006/table">
            <a:tbl>
              <a:tblPr firstRow="1" firstCol="1" lastRow="1" lastCol="1" bandRow="1" bandCol="1"/>
              <a:tblGrid>
                <a:gridCol w="2321149">
                  <a:extLst>
                    <a:ext uri="{9D8B030D-6E8A-4147-A177-3AD203B41FA5}">
                      <a16:colId xmlns:a16="http://schemas.microsoft.com/office/drawing/2014/main" xmlns="" val="3264061472"/>
                    </a:ext>
                  </a:extLst>
                </a:gridCol>
                <a:gridCol w="832959">
                  <a:extLst>
                    <a:ext uri="{9D8B030D-6E8A-4147-A177-3AD203B41FA5}">
                      <a16:colId xmlns:a16="http://schemas.microsoft.com/office/drawing/2014/main" xmlns="" val="1090226811"/>
                    </a:ext>
                  </a:extLst>
                </a:gridCol>
                <a:gridCol w="1008704">
                  <a:extLst>
                    <a:ext uri="{9D8B030D-6E8A-4147-A177-3AD203B41FA5}">
                      <a16:colId xmlns:a16="http://schemas.microsoft.com/office/drawing/2014/main" xmlns="" val="142261339"/>
                    </a:ext>
                  </a:extLst>
                </a:gridCol>
                <a:gridCol w="1187767">
                  <a:extLst>
                    <a:ext uri="{9D8B030D-6E8A-4147-A177-3AD203B41FA5}">
                      <a16:colId xmlns:a16="http://schemas.microsoft.com/office/drawing/2014/main" xmlns="" val="1836435261"/>
                    </a:ext>
                  </a:extLst>
                </a:gridCol>
                <a:gridCol w="948355">
                  <a:extLst>
                    <a:ext uri="{9D8B030D-6E8A-4147-A177-3AD203B41FA5}">
                      <a16:colId xmlns:a16="http://schemas.microsoft.com/office/drawing/2014/main" xmlns="" val="2693939408"/>
                    </a:ext>
                  </a:extLst>
                </a:gridCol>
                <a:gridCol w="948355">
                  <a:extLst>
                    <a:ext uri="{9D8B030D-6E8A-4147-A177-3AD203B41FA5}">
                      <a16:colId xmlns:a16="http://schemas.microsoft.com/office/drawing/2014/main" xmlns="" val="3752962769"/>
                    </a:ext>
                  </a:extLst>
                </a:gridCol>
                <a:gridCol w="948355">
                  <a:extLst>
                    <a:ext uri="{9D8B030D-6E8A-4147-A177-3AD203B41FA5}">
                      <a16:colId xmlns:a16="http://schemas.microsoft.com/office/drawing/2014/main" xmlns="" val="3583164966"/>
                    </a:ext>
                  </a:extLst>
                </a:gridCol>
                <a:gridCol w="948355">
                  <a:extLst>
                    <a:ext uri="{9D8B030D-6E8A-4147-A177-3AD203B41FA5}">
                      <a16:colId xmlns:a16="http://schemas.microsoft.com/office/drawing/2014/main" xmlns="" val="1548476446"/>
                    </a:ext>
                  </a:extLst>
                </a:gridCol>
              </a:tblGrid>
              <a:tr h="780429">
                <a:tc>
                  <a:txBody>
                    <a:bodyPr/>
                    <a:lstStyle/>
                    <a:p>
                      <a:pP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Programme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Performance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Indicator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b="1" dirty="0">
                          <a:effectLst/>
                          <a:latin typeface="Arial Narrow" panose="020B0606020202030204" pitchFamily="34" charset="0"/>
                          <a:ea typeface="Times New Roman" panose="02020603050405020304" pitchFamily="18" charset="0"/>
                          <a:cs typeface="Times New Roman" panose="02020603050405020304" pitchFamily="18" charset="0"/>
                        </a:rPr>
                        <a:t>Cumulative/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200" b="1" dirty="0">
                          <a:effectLst/>
                          <a:latin typeface="Arial Narrow" panose="020B0606020202030204" pitchFamily="34" charset="0"/>
                          <a:ea typeface="Times New Roman" panose="02020603050405020304" pitchFamily="18" charset="0"/>
                          <a:cs typeface="Times New Roman" panose="02020603050405020304" pitchFamily="18" charset="0"/>
                        </a:rPr>
                        <a:t>Non-cumulative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200" b="1" dirty="0">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44370438"/>
                  </a:ext>
                </a:extLst>
              </a:tr>
              <a:tr h="507476">
                <a:tc>
                  <a:txBody>
                    <a:bodyPr/>
                    <a:lstStyle/>
                    <a:p>
                      <a:pPr>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Sub-programme: Scientific Support.</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48834112"/>
                  </a:ext>
                </a:extLst>
              </a:tr>
              <a:tr h="507476">
                <a:tc>
                  <a:txBody>
                    <a:bodyPr/>
                    <a:lstStyle/>
                    <a:p>
                      <a:pPr>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Scientific support services coordinated for athletes.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4563659"/>
                  </a:ext>
                </a:extLst>
              </a:tr>
              <a:tr h="838105">
                <a:tc>
                  <a:txBody>
                    <a:bodyPr/>
                    <a:lstStyle/>
                    <a:p>
                      <a:pPr>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3.1 Number of SASCOC  MOU progress reports evaluated.</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4</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628131631"/>
                  </a:ext>
                </a:extLst>
              </a:tr>
              <a:tr h="944790">
                <a:tc>
                  <a:txBody>
                    <a:bodyPr/>
                    <a:lstStyle/>
                    <a:p>
                      <a:pPr>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3.2 Number of athletes supported through the Ministerial Sports Bursary Programme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b="1" dirty="0"/>
                        <a:t>50</a:t>
                      </a:r>
                      <a:endParaRPr lang="en-ZA" b="1" dirty="0"/>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b="1" dirty="0"/>
                        <a:t>C</a:t>
                      </a:r>
                      <a:endParaRPr lang="en-ZA" b="1" dirty="0"/>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b="1" dirty="0"/>
                        <a:t>0</a:t>
                      </a:r>
                      <a:endParaRPr lang="en-ZA" b="1" dirty="0"/>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b="1" dirty="0"/>
                        <a:t>10</a:t>
                      </a:r>
                      <a:endParaRPr lang="en-ZA" b="1" dirty="0"/>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b="1" dirty="0"/>
                        <a:t>20</a:t>
                      </a:r>
                      <a:endParaRPr lang="en-ZA" b="1" dirty="0"/>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b="1" dirty="0"/>
                        <a:t>20</a:t>
                      </a:r>
                      <a:endParaRPr lang="en-ZA" b="1" dirty="0"/>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208208817"/>
                  </a:ext>
                </a:extLst>
              </a:tr>
              <a:tr h="1081270">
                <a:tc>
                  <a:txBody>
                    <a:bodyPr/>
                    <a:lstStyle/>
                    <a:p>
                      <a:pPr>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3.3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Number of athletes supported through the scientific support programme per year.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80</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20</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20</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20</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20</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667397239"/>
                  </a:ext>
                </a:extLst>
              </a:tr>
              <a:tr h="761214">
                <a:tc>
                  <a:txBody>
                    <a:bodyPr/>
                    <a:lstStyle/>
                    <a:p>
                      <a:pPr>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Government responsibility towards anti-doping supported.</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44944921"/>
                  </a:ext>
                </a:extLst>
              </a:tr>
              <a:tr h="1300715">
                <a:tc>
                  <a:txBody>
                    <a:bodyPr/>
                    <a:lstStyle/>
                    <a:p>
                      <a:pPr>
                        <a:spcAft>
                          <a:spcPts val="0"/>
                        </a:spcAft>
                      </a:pPr>
                      <a:r>
                        <a:rPr lang="en-GB" sz="1200">
                          <a:effectLst/>
                          <a:latin typeface="Arial" panose="020B0604020202020204" pitchFamily="34" charset="0"/>
                          <a:ea typeface="Times New Roman" panose="02020603050405020304" pitchFamily="18" charset="0"/>
                          <a:cs typeface="Times New Roman" panose="02020603050405020304" pitchFamily="18" charset="0"/>
                        </a:rPr>
                        <a:t>3.4 Number of drug-free sport support agencies supported.</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4</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RADO</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WADA</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CDA</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SAIDS</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7811905"/>
                  </a:ext>
                </a:extLst>
              </a:tr>
            </a:tbl>
          </a:graphicData>
        </a:graphic>
      </p:graphicFrame>
    </p:spTree>
    <p:extLst>
      <p:ext uri="{BB962C8B-B14F-4D97-AF65-F5344CB8AC3E}">
        <p14:creationId xmlns:p14="http://schemas.microsoft.com/office/powerpoint/2010/main" xmlns="" val="1463062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25479BD-4879-422B-A6A5-DC3D5CF88685}"/>
              </a:ext>
            </a:extLst>
          </p:cNvPr>
          <p:cNvSpPr>
            <a:spLocks noGrp="1"/>
          </p:cNvSpPr>
          <p:nvPr>
            <p:ph type="sldNum" sz="quarter" idx="12"/>
          </p:nvPr>
        </p:nvSpPr>
        <p:spPr/>
        <p:txBody>
          <a:bodyPr/>
          <a:lstStyle/>
          <a:p>
            <a:fld id="{50C72F28-4ED3-452D-BDB7-CE1B27FBE3F1}" type="slidenum">
              <a:rPr lang="en-ZA" smtClean="0"/>
              <a:pPr/>
              <a:t>36</a:t>
            </a:fld>
            <a:endParaRPr lang="en-ZA"/>
          </a:p>
        </p:txBody>
      </p:sp>
      <p:graphicFrame>
        <p:nvGraphicFramePr>
          <p:cNvPr id="4" name="Table 3">
            <a:extLst>
              <a:ext uri="{FF2B5EF4-FFF2-40B4-BE49-F238E27FC236}">
                <a16:creationId xmlns:a16="http://schemas.microsoft.com/office/drawing/2014/main" xmlns="" id="{14CCEA0B-0D06-4A5D-A69D-1DA5E0CA2F95}"/>
              </a:ext>
            </a:extLst>
          </p:cNvPr>
          <p:cNvGraphicFramePr>
            <a:graphicFrameLocks noGrp="1"/>
          </p:cNvGraphicFramePr>
          <p:nvPr>
            <p:extLst>
              <p:ext uri="{D42A27DB-BD31-4B8C-83A1-F6EECF244321}">
                <p14:modId xmlns:p14="http://schemas.microsoft.com/office/powerpoint/2010/main" xmlns="" val="3139471258"/>
              </p:ext>
            </p:extLst>
          </p:nvPr>
        </p:nvGraphicFramePr>
        <p:xfrm>
          <a:off x="0" y="32012"/>
          <a:ext cx="9144001" cy="6782324"/>
        </p:xfrm>
        <a:graphic>
          <a:graphicData uri="http://schemas.openxmlformats.org/drawingml/2006/table">
            <a:tbl>
              <a:tblPr firstRow="1" firstCol="1" lastRow="1" lastCol="1" bandRow="1" bandCol="1"/>
              <a:tblGrid>
                <a:gridCol w="2321149">
                  <a:extLst>
                    <a:ext uri="{9D8B030D-6E8A-4147-A177-3AD203B41FA5}">
                      <a16:colId xmlns:a16="http://schemas.microsoft.com/office/drawing/2014/main" xmlns="" val="1279481323"/>
                    </a:ext>
                  </a:extLst>
                </a:gridCol>
                <a:gridCol w="832959">
                  <a:extLst>
                    <a:ext uri="{9D8B030D-6E8A-4147-A177-3AD203B41FA5}">
                      <a16:colId xmlns:a16="http://schemas.microsoft.com/office/drawing/2014/main" xmlns="" val="1620445880"/>
                    </a:ext>
                  </a:extLst>
                </a:gridCol>
                <a:gridCol w="1008705">
                  <a:extLst>
                    <a:ext uri="{9D8B030D-6E8A-4147-A177-3AD203B41FA5}">
                      <a16:colId xmlns:a16="http://schemas.microsoft.com/office/drawing/2014/main" xmlns="" val="3459347635"/>
                    </a:ext>
                  </a:extLst>
                </a:gridCol>
                <a:gridCol w="1187768">
                  <a:extLst>
                    <a:ext uri="{9D8B030D-6E8A-4147-A177-3AD203B41FA5}">
                      <a16:colId xmlns:a16="http://schemas.microsoft.com/office/drawing/2014/main" xmlns="" val="3792856357"/>
                    </a:ext>
                  </a:extLst>
                </a:gridCol>
                <a:gridCol w="948355">
                  <a:extLst>
                    <a:ext uri="{9D8B030D-6E8A-4147-A177-3AD203B41FA5}">
                      <a16:colId xmlns:a16="http://schemas.microsoft.com/office/drawing/2014/main" xmlns="" val="3285471712"/>
                    </a:ext>
                  </a:extLst>
                </a:gridCol>
                <a:gridCol w="948355">
                  <a:extLst>
                    <a:ext uri="{9D8B030D-6E8A-4147-A177-3AD203B41FA5}">
                      <a16:colId xmlns:a16="http://schemas.microsoft.com/office/drawing/2014/main" xmlns="" val="643406287"/>
                    </a:ext>
                  </a:extLst>
                </a:gridCol>
                <a:gridCol w="948355">
                  <a:extLst>
                    <a:ext uri="{9D8B030D-6E8A-4147-A177-3AD203B41FA5}">
                      <a16:colId xmlns:a16="http://schemas.microsoft.com/office/drawing/2014/main" xmlns="" val="900834153"/>
                    </a:ext>
                  </a:extLst>
                </a:gridCol>
                <a:gridCol w="948355">
                  <a:extLst>
                    <a:ext uri="{9D8B030D-6E8A-4147-A177-3AD203B41FA5}">
                      <a16:colId xmlns:a16="http://schemas.microsoft.com/office/drawing/2014/main" xmlns="" val="2002379973"/>
                    </a:ext>
                  </a:extLst>
                </a:gridCol>
              </a:tblGrid>
              <a:tr h="526556">
                <a:tc>
                  <a:txBody>
                    <a:bodyPr/>
                    <a:lstStyle/>
                    <a:p>
                      <a:pP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Programme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Performance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Indicator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b="1" dirty="0">
                          <a:effectLst/>
                          <a:latin typeface="Arial Narrow" panose="020B0606020202030204" pitchFamily="34" charset="0"/>
                          <a:ea typeface="Times New Roman" panose="02020603050405020304" pitchFamily="18" charset="0"/>
                          <a:cs typeface="Times New Roman" panose="02020603050405020304" pitchFamily="18" charset="0"/>
                        </a:rPr>
                        <a:t>Cumulative/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200" b="1" dirty="0">
                          <a:effectLst/>
                          <a:latin typeface="Arial Narrow" panose="020B0606020202030204" pitchFamily="34" charset="0"/>
                          <a:ea typeface="Times New Roman" panose="02020603050405020304" pitchFamily="18" charset="0"/>
                          <a:cs typeface="Times New Roman" panose="02020603050405020304" pitchFamily="18" charset="0"/>
                        </a:rPr>
                        <a:t>Non-cumulative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200" b="1" dirty="0">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985588"/>
                  </a:ext>
                </a:extLst>
              </a:tr>
              <a:tr h="351038">
                <a:tc>
                  <a:txBody>
                    <a:bodyPr/>
                    <a:lstStyle/>
                    <a:p>
                      <a:pPr>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Sub-programme: Major Events Support.</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8958282"/>
                  </a:ext>
                </a:extLst>
              </a:tr>
              <a:tr h="175518">
                <a:tc>
                  <a:txBody>
                    <a:bodyPr/>
                    <a:lstStyle/>
                    <a:p>
                      <a:pPr>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Major events supported.</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7269838"/>
                  </a:ext>
                </a:extLst>
              </a:tr>
              <a:tr h="747284">
                <a:tc>
                  <a:txBody>
                    <a:bodyPr/>
                    <a:lstStyle/>
                    <a:p>
                      <a:pPr>
                        <a:spcAft>
                          <a:spcPts val="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3.5 Number of major international events receiving intra-Governmental support per year.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4</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37186576"/>
                  </a:ext>
                </a:extLst>
              </a:tr>
              <a:tr h="351038">
                <a:tc>
                  <a:txBody>
                    <a:bodyPr/>
                    <a:lstStyle/>
                    <a:p>
                      <a:pPr>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Sport Tourism to South Africa promoted.</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6271821"/>
                  </a:ext>
                </a:extLst>
              </a:tr>
              <a:tr h="1023858">
                <a:tc>
                  <a:txBody>
                    <a:bodyPr/>
                    <a:lstStyle/>
                    <a:p>
                      <a:pPr>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3.6 Number of status reports detailing national &amp; international sporting events, exhibitions or conferences used to showcase SA as a sports tourist destination.</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A</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Status Report</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1 Status Report</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2361144"/>
                  </a:ext>
                </a:extLst>
              </a:tr>
              <a:tr h="351038">
                <a:tc>
                  <a:txBody>
                    <a:bodyPr/>
                    <a:lstStyle/>
                    <a:p>
                      <a:pPr>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Sub-programme: Recognition Systems.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7305297"/>
                  </a:ext>
                </a:extLst>
              </a:tr>
              <a:tr h="526556">
                <a:tc>
                  <a:txBody>
                    <a:bodyPr/>
                    <a:lstStyle/>
                    <a:p>
                      <a:pPr>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Achievements in the sport and recreation sector acknowledged.</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6769288"/>
                  </a:ext>
                </a:extLst>
              </a:tr>
              <a:tr h="2343336">
                <a:tc>
                  <a:txBody>
                    <a:bodyPr/>
                    <a:lstStyle/>
                    <a:p>
                      <a:pPr>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3.7 Number of recognition and honouring events.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4</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b="1">
                          <a:effectLst/>
                          <a:latin typeface="Arial Narrow" panose="020B0606020202030204" pitchFamily="34" charset="0"/>
                          <a:ea typeface="Times New Roman" panose="02020603050405020304" pitchFamily="18" charset="0"/>
                          <a:cs typeface="Times New Roman" panose="02020603050405020304" pitchFamily="18" charset="0"/>
                        </a:rPr>
                        <a:t>South African Sports Awards; Ministerial Outstanding Sports Performance Accolades; Andrew Mlangeni Green Jacket Awards; Honouring Women in Sport Awards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Honouring Women in Sport Awards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2</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South African Sports Awards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Andrew Mlangeni Green Jacket Awards</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Ministerial Outstanding Sports Performance Accolades</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568" marR="31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3377694"/>
                  </a:ext>
                </a:extLst>
              </a:tr>
            </a:tbl>
          </a:graphicData>
        </a:graphic>
      </p:graphicFrame>
    </p:spTree>
    <p:extLst>
      <p:ext uri="{BB962C8B-B14F-4D97-AF65-F5344CB8AC3E}">
        <p14:creationId xmlns:p14="http://schemas.microsoft.com/office/powerpoint/2010/main" xmlns="" val="216471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2DED957-D300-4212-A0C9-F811C0814459}"/>
              </a:ext>
            </a:extLst>
          </p:cNvPr>
          <p:cNvSpPr>
            <a:spLocks noGrp="1"/>
          </p:cNvSpPr>
          <p:nvPr>
            <p:ph type="sldNum" sz="quarter" idx="12"/>
          </p:nvPr>
        </p:nvSpPr>
        <p:spPr/>
        <p:txBody>
          <a:bodyPr/>
          <a:lstStyle/>
          <a:p>
            <a:fld id="{50C72F28-4ED3-452D-BDB7-CE1B27FBE3F1}" type="slidenum">
              <a:rPr lang="en-ZA" smtClean="0"/>
              <a:pPr/>
              <a:t>37</a:t>
            </a:fld>
            <a:endParaRPr lang="en-ZA"/>
          </a:p>
        </p:txBody>
      </p:sp>
      <p:pic>
        <p:nvPicPr>
          <p:cNvPr id="16391" name="Picture 6">
            <a:extLst>
              <a:ext uri="{FF2B5EF4-FFF2-40B4-BE49-F238E27FC236}">
                <a16:creationId xmlns:a16="http://schemas.microsoft.com/office/drawing/2014/main" xmlns="" id="{ACD87930-BC9E-4E0B-813B-5B09C693817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313" t="7600" r="61337" b="70139"/>
          <a:stretch>
            <a:fillRect/>
          </a:stretch>
        </p:blipFill>
        <p:spPr bwMode="auto">
          <a:xfrm>
            <a:off x="223043" y="1946275"/>
            <a:ext cx="2136270" cy="1344917"/>
          </a:xfrm>
          <a:prstGeom prst="rect">
            <a:avLst/>
          </a:prstGeom>
          <a:noFill/>
          <a:extLst>
            <a:ext uri="{909E8E84-426E-40DD-AFC4-6F175D3DCCD1}">
              <a14:hiddenFill xmlns:a14="http://schemas.microsoft.com/office/drawing/2010/main" xmlns="">
                <a:solidFill>
                  <a:srgbClr val="FFFFFF"/>
                </a:solidFill>
              </a14:hiddenFill>
            </a:ext>
          </a:extLst>
        </p:spPr>
      </p:pic>
      <p:pic>
        <p:nvPicPr>
          <p:cNvPr id="16392" name="Picture 22">
            <a:extLst>
              <a:ext uri="{FF2B5EF4-FFF2-40B4-BE49-F238E27FC236}">
                <a16:creationId xmlns:a16="http://schemas.microsoft.com/office/drawing/2014/main" xmlns="" id="{F315C058-D37B-42F3-8580-FCA959B114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96908" y="4656137"/>
            <a:ext cx="1314450" cy="1882775"/>
          </a:xfrm>
          <a:prstGeom prst="rect">
            <a:avLst/>
          </a:prstGeom>
          <a:noFill/>
          <a:extLst>
            <a:ext uri="{909E8E84-426E-40DD-AFC4-6F175D3DCCD1}">
              <a14:hiddenFill xmlns:a14="http://schemas.microsoft.com/office/drawing/2010/main" xmlns="">
                <a:solidFill>
                  <a:srgbClr val="FFFFFF"/>
                </a:solidFill>
              </a14:hiddenFill>
            </a:ext>
          </a:extLst>
        </p:spPr>
      </p:pic>
      <p:pic>
        <p:nvPicPr>
          <p:cNvPr id="16390" name="Picture 2" descr="IMG_2100">
            <a:extLst>
              <a:ext uri="{FF2B5EF4-FFF2-40B4-BE49-F238E27FC236}">
                <a16:creationId xmlns:a16="http://schemas.microsoft.com/office/drawing/2014/main" xmlns="" id="{0AE2015E-6A03-48E3-ACD7-E0ADC7F8BDC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3322" t="5492" r="47604" b="66402"/>
          <a:stretch>
            <a:fillRect/>
          </a:stretch>
        </p:blipFill>
        <p:spPr bwMode="auto">
          <a:xfrm>
            <a:off x="5569114" y="4706431"/>
            <a:ext cx="3574886" cy="2045575"/>
          </a:xfrm>
          <a:prstGeom prst="rect">
            <a:avLst/>
          </a:prstGeom>
          <a:noFill/>
          <a:extLst>
            <a:ext uri="{909E8E84-426E-40DD-AFC4-6F175D3DCCD1}">
              <a14:hiddenFill xmlns:a14="http://schemas.microsoft.com/office/drawing/2010/main" xmlns="">
                <a:solidFill>
                  <a:srgbClr val="FFFFFF"/>
                </a:solidFill>
              </a14:hiddenFill>
            </a:ext>
          </a:extLst>
        </p:spPr>
      </p:pic>
      <p:pic>
        <p:nvPicPr>
          <p:cNvPr id="16386" name="Picture 21">
            <a:extLst>
              <a:ext uri="{FF2B5EF4-FFF2-40B4-BE49-F238E27FC236}">
                <a16:creationId xmlns:a16="http://schemas.microsoft.com/office/drawing/2014/main" xmlns="" id="{FE77C797-861A-4A23-91D2-7C51164E15A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52320" y="136525"/>
            <a:ext cx="1538287" cy="1358900"/>
          </a:xfrm>
          <a:prstGeom prst="rect">
            <a:avLst/>
          </a:prstGeom>
          <a:noFill/>
          <a:extLst>
            <a:ext uri="{909E8E84-426E-40DD-AFC4-6F175D3DCCD1}">
              <a14:hiddenFill xmlns:a14="http://schemas.microsoft.com/office/drawing/2010/main" xmlns="">
                <a:solidFill>
                  <a:srgbClr val="FFFFFF"/>
                </a:solidFill>
              </a14:hiddenFill>
            </a:ext>
          </a:extLst>
        </p:spPr>
      </p:pic>
      <p:pic>
        <p:nvPicPr>
          <p:cNvPr id="16387" name="Picture 7181">
            <a:extLst>
              <a:ext uri="{FF2B5EF4-FFF2-40B4-BE49-F238E27FC236}">
                <a16:creationId xmlns:a16="http://schemas.microsoft.com/office/drawing/2014/main" xmlns="" id="{741C725D-C7D9-492F-985D-951AF32C1669}"/>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08712" y="1835166"/>
            <a:ext cx="2822575" cy="1622425"/>
          </a:xfrm>
          <a:prstGeom prst="rect">
            <a:avLst/>
          </a:prstGeom>
          <a:noFill/>
          <a:extLst>
            <a:ext uri="{909E8E84-426E-40DD-AFC4-6F175D3DCCD1}">
              <a14:hiddenFill xmlns:a14="http://schemas.microsoft.com/office/drawing/2010/main" xmlns="">
                <a:solidFill>
                  <a:srgbClr val="FFFFFF"/>
                </a:solidFill>
              </a14:hiddenFill>
            </a:ext>
          </a:extLst>
        </p:spPr>
      </p:pic>
      <p:pic>
        <p:nvPicPr>
          <p:cNvPr id="16388" name="Picture 7180">
            <a:extLst>
              <a:ext uri="{FF2B5EF4-FFF2-40B4-BE49-F238E27FC236}">
                <a16:creationId xmlns:a16="http://schemas.microsoft.com/office/drawing/2014/main" xmlns="" id="{5ABE2B25-58E3-484E-831B-3F00F073F84E}"/>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327026"/>
            <a:ext cx="2289175" cy="882650"/>
          </a:xfrm>
          <a:prstGeom prst="rect">
            <a:avLst/>
          </a:prstGeom>
          <a:noFill/>
          <a:extLst>
            <a:ext uri="{909E8E84-426E-40DD-AFC4-6F175D3DCCD1}">
              <a14:hiddenFill xmlns:a14="http://schemas.microsoft.com/office/drawing/2010/main" xmlns="">
                <a:solidFill>
                  <a:srgbClr val="FFFFFF"/>
                </a:solidFill>
              </a14:hiddenFill>
            </a:ext>
          </a:extLst>
        </p:spPr>
      </p:pic>
      <p:pic>
        <p:nvPicPr>
          <p:cNvPr id="16385" name="Picture 7188">
            <a:extLst>
              <a:ext uri="{FF2B5EF4-FFF2-40B4-BE49-F238E27FC236}">
                <a16:creationId xmlns:a16="http://schemas.microsoft.com/office/drawing/2014/main" xmlns="" id="{300011CB-B8E6-4B93-9FB6-30AD65AFE8D7}"/>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3043" y="3708941"/>
            <a:ext cx="1438275" cy="117157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10">
            <a:extLst>
              <a:ext uri="{FF2B5EF4-FFF2-40B4-BE49-F238E27FC236}">
                <a16:creationId xmlns:a16="http://schemas.microsoft.com/office/drawing/2014/main" xmlns="" id="{035AF85B-6C46-41DD-A9EA-455AE36BE2D2}"/>
              </a:ext>
            </a:extLst>
          </p:cNvPr>
          <p:cNvSpPr>
            <a:spLocks noChangeArrowheads="1"/>
          </p:cNvSpPr>
          <p:nvPr/>
        </p:nvSpPr>
        <p:spPr bwMode="auto">
          <a:xfrm>
            <a:off x="457200" y="408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ZA"/>
          </a:p>
        </p:txBody>
      </p:sp>
      <p:sp>
        <p:nvSpPr>
          <p:cNvPr id="6" name="Rectangle 11">
            <a:extLst>
              <a:ext uri="{FF2B5EF4-FFF2-40B4-BE49-F238E27FC236}">
                <a16:creationId xmlns:a16="http://schemas.microsoft.com/office/drawing/2014/main" xmlns="" id="{F521DD9A-B203-4455-A16B-FFCF3C617EFD}"/>
              </a:ext>
            </a:extLst>
          </p:cNvPr>
          <p:cNvSpPr>
            <a:spLocks noChangeArrowheads="1"/>
          </p:cNvSpPr>
          <p:nvPr/>
        </p:nvSpPr>
        <p:spPr bwMode="auto">
          <a:xfrm>
            <a:off x="457200" y="408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7" name="Rectangle 12">
            <a:extLst>
              <a:ext uri="{FF2B5EF4-FFF2-40B4-BE49-F238E27FC236}">
                <a16:creationId xmlns:a16="http://schemas.microsoft.com/office/drawing/2014/main" xmlns="" id="{823208A3-85FC-4BAF-B43F-1FB9B8090AC4}"/>
              </a:ext>
            </a:extLst>
          </p:cNvPr>
          <p:cNvSpPr>
            <a:spLocks noChangeArrowheads="1"/>
          </p:cNvSpPr>
          <p:nvPr/>
        </p:nvSpPr>
        <p:spPr bwMode="auto">
          <a:xfrm>
            <a:off x="457200" y="408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8" name="Rectangle 13">
            <a:extLst>
              <a:ext uri="{FF2B5EF4-FFF2-40B4-BE49-F238E27FC236}">
                <a16:creationId xmlns:a16="http://schemas.microsoft.com/office/drawing/2014/main" xmlns="" id="{139B522A-4CD1-4C22-8297-6713B7E9DAD1}"/>
              </a:ext>
            </a:extLst>
          </p:cNvPr>
          <p:cNvSpPr>
            <a:spLocks noChangeArrowheads="1"/>
          </p:cNvSpPr>
          <p:nvPr/>
        </p:nvSpPr>
        <p:spPr bwMode="auto">
          <a:xfrm>
            <a:off x="457200" y="408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9" name="Rectangle 14">
            <a:extLst>
              <a:ext uri="{FF2B5EF4-FFF2-40B4-BE49-F238E27FC236}">
                <a16:creationId xmlns:a16="http://schemas.microsoft.com/office/drawing/2014/main" xmlns="" id="{3118FE42-BCF4-44D8-9501-A4A0505C0E9C}"/>
              </a:ext>
            </a:extLst>
          </p:cNvPr>
          <p:cNvSpPr>
            <a:spLocks noChangeArrowheads="1"/>
          </p:cNvSpPr>
          <p:nvPr/>
        </p:nvSpPr>
        <p:spPr bwMode="auto">
          <a:xfrm>
            <a:off x="457200" y="5257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6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ZA"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18" name="Cube 17">
            <a:extLst>
              <a:ext uri="{FF2B5EF4-FFF2-40B4-BE49-F238E27FC236}">
                <a16:creationId xmlns:a16="http://schemas.microsoft.com/office/drawing/2014/main" xmlns="" id="{9C050607-0C52-4556-96C7-88F712DC26A9}"/>
              </a:ext>
            </a:extLst>
          </p:cNvPr>
          <p:cNvSpPr/>
          <p:nvPr/>
        </p:nvSpPr>
        <p:spPr>
          <a:xfrm>
            <a:off x="1896908" y="2868710"/>
            <a:ext cx="4525194"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4: SPORT SUPPORT</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 name="Picture 2">
            <a:extLst>
              <a:ext uri="{FF2B5EF4-FFF2-40B4-BE49-F238E27FC236}">
                <a16:creationId xmlns:a16="http://schemas.microsoft.com/office/drawing/2014/main" xmlns="" id="{DC0C3BED-8D02-40C1-A8CD-73055EE2A43F}"/>
              </a:ext>
            </a:extLst>
          </p:cNvPr>
          <p:cNvPicPr>
            <a:picLocks noChangeAspect="1"/>
          </p:cNvPicPr>
          <p:nvPr/>
        </p:nvPicPr>
        <p:blipFill>
          <a:blip r:embed="rId9" cstate="print"/>
          <a:stretch>
            <a:fillRect/>
          </a:stretch>
        </p:blipFill>
        <p:spPr>
          <a:xfrm>
            <a:off x="2026550" y="1198327"/>
            <a:ext cx="1633870" cy="896190"/>
          </a:xfrm>
          <a:prstGeom prst="rect">
            <a:avLst/>
          </a:prstGeom>
        </p:spPr>
      </p:pic>
      <p:pic>
        <p:nvPicPr>
          <p:cNvPr id="19" name="Picture 18" descr="BNL Logo">
            <a:extLst>
              <a:ext uri="{FF2B5EF4-FFF2-40B4-BE49-F238E27FC236}">
                <a16:creationId xmlns:a16="http://schemas.microsoft.com/office/drawing/2014/main" xmlns="" id="{1D0466DF-7DCD-41FF-89BA-F7A9238E51A9}"/>
              </a:ext>
            </a:extLst>
          </p:cNvPr>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760070" y="4593633"/>
            <a:ext cx="1623859" cy="1882774"/>
          </a:xfrm>
          <a:prstGeom prst="rect">
            <a:avLst/>
          </a:prstGeom>
          <a:noFill/>
        </p:spPr>
      </p:pic>
      <p:pic>
        <p:nvPicPr>
          <p:cNvPr id="4" name="Picture 3">
            <a:extLst>
              <a:ext uri="{FF2B5EF4-FFF2-40B4-BE49-F238E27FC236}">
                <a16:creationId xmlns:a16="http://schemas.microsoft.com/office/drawing/2014/main" xmlns="" id="{0D4A752C-61D0-4F85-9D34-7EFDC5BDC51B}"/>
              </a:ext>
            </a:extLst>
          </p:cNvPr>
          <p:cNvPicPr>
            <a:picLocks noChangeAspect="1"/>
          </p:cNvPicPr>
          <p:nvPr/>
        </p:nvPicPr>
        <p:blipFill>
          <a:blip r:embed="rId11" cstate="print"/>
          <a:stretch>
            <a:fillRect/>
          </a:stretch>
        </p:blipFill>
        <p:spPr>
          <a:xfrm>
            <a:off x="4416797" y="548799"/>
            <a:ext cx="1298561" cy="1286367"/>
          </a:xfrm>
          <a:prstGeom prst="rect">
            <a:avLst/>
          </a:prstGeom>
        </p:spPr>
      </p:pic>
    </p:spTree>
    <p:extLst>
      <p:ext uri="{BB962C8B-B14F-4D97-AF65-F5344CB8AC3E}">
        <p14:creationId xmlns:p14="http://schemas.microsoft.com/office/powerpoint/2010/main" xmlns="" val="2368021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F378AF5-538E-463B-BC70-AE257C9E7095}"/>
              </a:ext>
            </a:extLst>
          </p:cNvPr>
          <p:cNvSpPr>
            <a:spLocks noGrp="1"/>
          </p:cNvSpPr>
          <p:nvPr>
            <p:ph type="sldNum" sz="quarter" idx="12"/>
          </p:nvPr>
        </p:nvSpPr>
        <p:spPr/>
        <p:txBody>
          <a:bodyPr/>
          <a:lstStyle/>
          <a:p>
            <a:fld id="{50C72F28-4ED3-452D-BDB7-CE1B27FBE3F1}" type="slidenum">
              <a:rPr lang="en-ZA" smtClean="0"/>
              <a:pPr/>
              <a:t>38</a:t>
            </a:fld>
            <a:endParaRPr lang="en-ZA"/>
          </a:p>
        </p:txBody>
      </p:sp>
      <p:graphicFrame>
        <p:nvGraphicFramePr>
          <p:cNvPr id="5" name="Object 4">
            <a:extLst>
              <a:ext uri="{FF2B5EF4-FFF2-40B4-BE49-F238E27FC236}">
                <a16:creationId xmlns:a16="http://schemas.microsoft.com/office/drawing/2014/main" xmlns="" id="{2E569362-8A5B-4DF0-B8AE-494CAB733EAD}"/>
              </a:ext>
            </a:extLst>
          </p:cNvPr>
          <p:cNvGraphicFramePr>
            <a:graphicFrameLocks noChangeAspect="1"/>
          </p:cNvGraphicFramePr>
          <p:nvPr>
            <p:extLst>
              <p:ext uri="{D42A27DB-BD31-4B8C-83A1-F6EECF244321}">
                <p14:modId xmlns:p14="http://schemas.microsoft.com/office/powerpoint/2010/main" xmlns="" val="1040708379"/>
              </p:ext>
            </p:extLst>
          </p:nvPr>
        </p:nvGraphicFramePr>
        <p:xfrm>
          <a:off x="827584" y="332656"/>
          <a:ext cx="13256777" cy="9026333"/>
        </p:xfrm>
        <a:graphic>
          <a:graphicData uri="http://schemas.openxmlformats.org/presentationml/2006/ole">
            <p:oleObj spid="_x0000_s5134" name="Document" r:id="rId3" imgW="5286123" imgH="3590117" progId="Word.Document.12">
              <p:embed/>
            </p:oleObj>
          </a:graphicData>
        </a:graphic>
      </p:graphicFrame>
    </p:spTree>
    <p:extLst>
      <p:ext uri="{BB962C8B-B14F-4D97-AF65-F5344CB8AC3E}">
        <p14:creationId xmlns:p14="http://schemas.microsoft.com/office/powerpoint/2010/main" xmlns="" val="3498502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BD6B17A-7E89-41D2-B12D-95EFC0FDD8C3}"/>
              </a:ext>
            </a:extLst>
          </p:cNvPr>
          <p:cNvSpPr>
            <a:spLocks noGrp="1"/>
          </p:cNvSpPr>
          <p:nvPr>
            <p:ph type="sldNum" sz="quarter" idx="12"/>
          </p:nvPr>
        </p:nvSpPr>
        <p:spPr/>
        <p:txBody>
          <a:bodyPr/>
          <a:lstStyle/>
          <a:p>
            <a:fld id="{50C72F28-4ED3-452D-BDB7-CE1B27FBE3F1}" type="slidenum">
              <a:rPr lang="en-ZA" smtClean="0"/>
              <a:pPr/>
              <a:t>39</a:t>
            </a:fld>
            <a:endParaRPr lang="en-ZA"/>
          </a:p>
        </p:txBody>
      </p:sp>
      <p:sp>
        <p:nvSpPr>
          <p:cNvPr id="4" name="Cube 3">
            <a:extLst>
              <a:ext uri="{FF2B5EF4-FFF2-40B4-BE49-F238E27FC236}">
                <a16:creationId xmlns:a16="http://schemas.microsoft.com/office/drawing/2014/main" xmlns="" id="{76067A45-F1B2-49A1-9158-50A32A68221E}"/>
              </a:ext>
            </a:extLst>
          </p:cNvPr>
          <p:cNvSpPr/>
          <p:nvPr/>
        </p:nvSpPr>
        <p:spPr>
          <a:xfrm rot="20255042">
            <a:off x="290718" y="266274"/>
            <a:ext cx="1512168"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4 </a:t>
            </a: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Key outputs</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6" name="Diagram 5">
            <a:extLst>
              <a:ext uri="{FF2B5EF4-FFF2-40B4-BE49-F238E27FC236}">
                <a16:creationId xmlns:a16="http://schemas.microsoft.com/office/drawing/2014/main" xmlns="" id="{5AF660E6-3B3D-4B0A-9401-415DB545611C}"/>
              </a:ext>
            </a:extLst>
          </p:cNvPr>
          <p:cNvGraphicFramePr>
            <a:graphicFrameLocks/>
          </p:cNvGraphicFramePr>
          <p:nvPr>
            <p:extLst>
              <p:ext uri="{D42A27DB-BD31-4B8C-83A1-F6EECF244321}">
                <p14:modId xmlns:p14="http://schemas.microsoft.com/office/powerpoint/2010/main" xmlns="" val="796811262"/>
              </p:ext>
            </p:extLst>
          </p:nvPr>
        </p:nvGraphicFramePr>
        <p:xfrm>
          <a:off x="1" y="-99392"/>
          <a:ext cx="9144000" cy="72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76028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Line 3"/>
          <p:cNvSpPr>
            <a:spLocks noChangeShapeType="1"/>
          </p:cNvSpPr>
          <p:nvPr/>
        </p:nvSpPr>
        <p:spPr bwMode="auto">
          <a:xfrm>
            <a:off x="0" y="836613"/>
            <a:ext cx="9144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ZA"/>
          </a:p>
        </p:txBody>
      </p:sp>
      <p:sp>
        <p:nvSpPr>
          <p:cNvPr id="5125" name="Text Box 4"/>
          <p:cNvSpPr txBox="1">
            <a:spLocks noChangeArrowheads="1"/>
          </p:cNvSpPr>
          <p:nvPr/>
        </p:nvSpPr>
        <p:spPr bwMode="auto">
          <a:xfrm>
            <a:off x="3124200" y="0"/>
            <a:ext cx="6019800" cy="823913"/>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spcBef>
                <a:spcPct val="50000"/>
              </a:spcBef>
            </a:pPr>
            <a:endParaRPr lang="en-US" altLang="en-US" sz="2000" b="1" dirty="0">
              <a:solidFill>
                <a:schemeClr val="bg1"/>
              </a:solidFill>
              <a:latin typeface="Arial" charset="0"/>
              <a:cs typeface="Arial" charset="0"/>
            </a:endParaRPr>
          </a:p>
          <a:p>
            <a:pPr algn="r" eaLnBrk="1" hangingPunct="1"/>
            <a:r>
              <a:rPr lang="en-US" altLang="en-US" sz="2800" b="1" dirty="0">
                <a:latin typeface="Arial" charset="0"/>
              </a:rPr>
              <a:t>NATIONAL DEVELOPMENT PLAN</a:t>
            </a:r>
          </a:p>
        </p:txBody>
      </p:sp>
      <p:sp>
        <p:nvSpPr>
          <p:cNvPr id="7174" name="Rectangle 5"/>
          <p:cNvSpPr>
            <a:spLocks noChangeArrowheads="1"/>
          </p:cNvSpPr>
          <p:nvPr/>
        </p:nvSpPr>
        <p:spPr bwMode="auto">
          <a:xfrm>
            <a:off x="468313" y="1125538"/>
            <a:ext cx="8351837" cy="498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006600"/>
                </a:solidFill>
                <a:latin typeface="Times New Roman" pitchFamily="18" charset="0"/>
              </a:defRPr>
            </a:lvl1pPr>
            <a:lvl2pPr marL="742950" indent="-285750" eaLnBrk="0" hangingPunct="0">
              <a:spcBef>
                <a:spcPct val="20000"/>
              </a:spcBef>
              <a:buChar char="–"/>
              <a:defRPr sz="2800">
                <a:solidFill>
                  <a:srgbClr val="006600"/>
                </a:solidFill>
                <a:latin typeface="Times New Roman" pitchFamily="18" charset="0"/>
              </a:defRPr>
            </a:lvl2pPr>
            <a:lvl3pPr marL="1143000" indent="-228600" eaLnBrk="0" hangingPunct="0">
              <a:spcBef>
                <a:spcPct val="20000"/>
              </a:spcBef>
              <a:buChar char="•"/>
              <a:defRPr sz="2400">
                <a:solidFill>
                  <a:srgbClr val="006600"/>
                </a:solidFill>
                <a:latin typeface="Times New Roman" pitchFamily="18" charset="0"/>
              </a:defRPr>
            </a:lvl3pPr>
            <a:lvl4pPr marL="1600200" indent="-228600" eaLnBrk="0" hangingPunct="0">
              <a:spcBef>
                <a:spcPct val="20000"/>
              </a:spcBef>
              <a:buChar char="–"/>
              <a:defRPr sz="2000">
                <a:solidFill>
                  <a:srgbClr val="006600"/>
                </a:solidFill>
                <a:latin typeface="Times New Roman" pitchFamily="18" charset="0"/>
              </a:defRPr>
            </a:lvl4pPr>
            <a:lvl5pPr marL="2057400" indent="-228600" eaLnBrk="0" hangingPunct="0">
              <a:spcBef>
                <a:spcPct val="20000"/>
              </a:spcBef>
              <a:buChar char="»"/>
              <a:defRPr sz="2000">
                <a:solidFill>
                  <a:srgbClr val="006600"/>
                </a:solidFill>
                <a:latin typeface="Times New Roman" pitchFamily="18" charset="0"/>
              </a:defRPr>
            </a:lvl5pPr>
            <a:lvl6pPr marL="2514600" indent="-228600" eaLnBrk="0" fontAlgn="base" hangingPunct="0">
              <a:spcBef>
                <a:spcPct val="20000"/>
              </a:spcBef>
              <a:spcAft>
                <a:spcPct val="0"/>
              </a:spcAft>
              <a:buChar char="»"/>
              <a:defRPr sz="2000">
                <a:solidFill>
                  <a:srgbClr val="006600"/>
                </a:solidFill>
                <a:latin typeface="Times New Roman" pitchFamily="18" charset="0"/>
              </a:defRPr>
            </a:lvl6pPr>
            <a:lvl7pPr marL="2971800" indent="-228600" eaLnBrk="0" fontAlgn="base" hangingPunct="0">
              <a:spcBef>
                <a:spcPct val="20000"/>
              </a:spcBef>
              <a:spcAft>
                <a:spcPct val="0"/>
              </a:spcAft>
              <a:buChar char="»"/>
              <a:defRPr sz="2000">
                <a:solidFill>
                  <a:srgbClr val="006600"/>
                </a:solidFill>
                <a:latin typeface="Times New Roman" pitchFamily="18" charset="0"/>
              </a:defRPr>
            </a:lvl7pPr>
            <a:lvl8pPr marL="3429000" indent="-228600" eaLnBrk="0" fontAlgn="base" hangingPunct="0">
              <a:spcBef>
                <a:spcPct val="20000"/>
              </a:spcBef>
              <a:spcAft>
                <a:spcPct val="0"/>
              </a:spcAft>
              <a:buChar char="»"/>
              <a:defRPr sz="2000">
                <a:solidFill>
                  <a:srgbClr val="006600"/>
                </a:solidFill>
                <a:latin typeface="Times New Roman" pitchFamily="18" charset="0"/>
              </a:defRPr>
            </a:lvl8pPr>
            <a:lvl9pPr marL="3886200" indent="-228600" eaLnBrk="0" fontAlgn="base" hangingPunct="0">
              <a:spcBef>
                <a:spcPct val="20000"/>
              </a:spcBef>
              <a:spcAft>
                <a:spcPct val="0"/>
              </a:spcAft>
              <a:buChar char="»"/>
              <a:defRPr sz="2000">
                <a:solidFill>
                  <a:srgbClr val="006600"/>
                </a:solidFill>
                <a:latin typeface="Times New Roman" pitchFamily="18" charset="0"/>
              </a:defRPr>
            </a:lvl9pPr>
          </a:lstStyle>
          <a:p>
            <a:pPr eaLnBrk="1" hangingPunct="1">
              <a:lnSpc>
                <a:spcPct val="90000"/>
              </a:lnSpc>
              <a:buFontTx/>
              <a:buNone/>
              <a:defRPr/>
            </a:pPr>
            <a:endParaRPr lang="en-ZA" altLang="en-US" sz="2400" dirty="0">
              <a:solidFill>
                <a:schemeClr val="tx1"/>
              </a:solidFill>
              <a:latin typeface="Verdana" pitchFamily="34" charset="0"/>
            </a:endParaRPr>
          </a:p>
          <a:p>
            <a:pPr marL="0" indent="0" eaLnBrk="1" hangingPunct="1">
              <a:lnSpc>
                <a:spcPct val="90000"/>
              </a:lnSpc>
              <a:buFontTx/>
              <a:buNone/>
              <a:defRPr/>
            </a:pPr>
            <a:endParaRPr lang="en-ZA" altLang="en-US" sz="2400" dirty="0">
              <a:solidFill>
                <a:schemeClr val="tx1"/>
              </a:solidFill>
              <a:latin typeface="Verdana" pitchFamily="34" charset="0"/>
            </a:endParaRPr>
          </a:p>
          <a:p>
            <a:pPr eaLnBrk="1" hangingPunct="1">
              <a:lnSpc>
                <a:spcPct val="90000"/>
              </a:lnSpc>
              <a:defRPr/>
            </a:pPr>
            <a:endParaRPr lang="en-US" altLang="en-US" sz="2400" dirty="0">
              <a:solidFill>
                <a:schemeClr val="tx1"/>
              </a:solidFill>
              <a:latin typeface="Verdana" pitchFamily="34" charset="0"/>
            </a:endParaRPr>
          </a:p>
        </p:txBody>
      </p:sp>
      <p:sp>
        <p:nvSpPr>
          <p:cNvPr id="5127" name="AutoShape 6"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sp>
        <p:nvSpPr>
          <p:cNvPr id="5128" name="AutoShape 7"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sp>
        <p:nvSpPr>
          <p:cNvPr id="5129" name="Rectangle 1"/>
          <p:cNvSpPr>
            <a:spLocks noChangeArrowheads="1"/>
          </p:cNvSpPr>
          <p:nvPr/>
        </p:nvSpPr>
        <p:spPr bwMode="auto">
          <a:xfrm>
            <a:off x="193675" y="987425"/>
            <a:ext cx="8626475"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ZA" sz="2400" b="1" dirty="0"/>
              <a:t>NDP Goals for 2030</a:t>
            </a:r>
            <a:r>
              <a:rPr lang="en-ZA" sz="2400" dirty="0"/>
              <a:t> </a:t>
            </a:r>
          </a:p>
          <a:p>
            <a:endParaRPr lang="en-ZA" sz="2400" dirty="0"/>
          </a:p>
          <a:p>
            <a:r>
              <a:rPr lang="en-ZA" sz="2400" dirty="0"/>
              <a:t>The NDP sets out five long-term nation building imperatives for South Africa.  These are as follows:</a:t>
            </a:r>
          </a:p>
          <a:p>
            <a:endParaRPr lang="en-ZA" sz="2400" dirty="0"/>
          </a:p>
          <a:p>
            <a:r>
              <a:rPr lang="en-ZA" sz="2400" dirty="0"/>
              <a:t>•	Fostering constitutional values</a:t>
            </a:r>
          </a:p>
          <a:p>
            <a:r>
              <a:rPr lang="en-ZA" sz="2400" dirty="0"/>
              <a:t>•	Equal opportunities, inclusion and redress</a:t>
            </a:r>
          </a:p>
          <a:p>
            <a:r>
              <a:rPr lang="en-ZA" sz="2400" dirty="0"/>
              <a:t>•	</a:t>
            </a:r>
            <a:r>
              <a:rPr lang="en-ZA" sz="2400" b="1" dirty="0">
                <a:solidFill>
                  <a:schemeClr val="tx2">
                    <a:lumMod val="60000"/>
                    <a:lumOff val="40000"/>
                  </a:schemeClr>
                </a:solidFill>
              </a:rPr>
              <a:t>Promoting social cohesion across society</a:t>
            </a:r>
          </a:p>
          <a:p>
            <a:r>
              <a:rPr lang="en-ZA" sz="2400" dirty="0"/>
              <a:t>•	Active citizenry and leadership</a:t>
            </a:r>
          </a:p>
          <a:p>
            <a:r>
              <a:rPr lang="en-ZA" sz="2400" dirty="0"/>
              <a:t>•	Fostering a social compact</a:t>
            </a:r>
          </a:p>
          <a:p>
            <a:endParaRPr lang="en-ZA" sz="2400" dirty="0"/>
          </a:p>
        </p:txBody>
      </p:sp>
      <p:pic>
        <p:nvPicPr>
          <p:cNvPr id="5130"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165725"/>
            <a:ext cx="9144000" cy="167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50C72F28-4ED3-452D-BDB7-CE1B27FBE3F1}" type="slidenum">
              <a:rPr lang="en-ZA" smtClean="0"/>
              <a:pPr/>
              <a:t>4</a:t>
            </a:fld>
            <a:endParaRPr lang="en-ZA"/>
          </a:p>
        </p:txBody>
      </p:sp>
    </p:spTree>
    <p:extLst>
      <p:ext uri="{BB962C8B-B14F-4D97-AF65-F5344CB8AC3E}">
        <p14:creationId xmlns:p14="http://schemas.microsoft.com/office/powerpoint/2010/main" xmlns="" val="1121688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556F88-5B4E-4B72-ABFD-435070CA1A15}"/>
              </a:ext>
            </a:extLst>
          </p:cNvPr>
          <p:cNvSpPr>
            <a:spLocks noGrp="1"/>
          </p:cNvSpPr>
          <p:nvPr>
            <p:ph type="sldNum" sz="quarter" idx="12"/>
          </p:nvPr>
        </p:nvSpPr>
        <p:spPr/>
        <p:txBody>
          <a:bodyPr/>
          <a:lstStyle/>
          <a:p>
            <a:fld id="{50C72F28-4ED3-452D-BDB7-CE1B27FBE3F1}" type="slidenum">
              <a:rPr lang="en-ZA" smtClean="0"/>
              <a:pPr/>
              <a:t>40</a:t>
            </a:fld>
            <a:endParaRPr lang="en-ZA"/>
          </a:p>
        </p:txBody>
      </p:sp>
      <p:graphicFrame>
        <p:nvGraphicFramePr>
          <p:cNvPr id="4" name="Table 3">
            <a:extLst>
              <a:ext uri="{FF2B5EF4-FFF2-40B4-BE49-F238E27FC236}">
                <a16:creationId xmlns:a16="http://schemas.microsoft.com/office/drawing/2014/main" xmlns="" id="{67CB4678-4F3D-444C-A029-C579CD996CE8}"/>
              </a:ext>
            </a:extLst>
          </p:cNvPr>
          <p:cNvGraphicFramePr>
            <a:graphicFrameLocks noGrp="1"/>
          </p:cNvGraphicFramePr>
          <p:nvPr>
            <p:extLst>
              <p:ext uri="{D42A27DB-BD31-4B8C-83A1-F6EECF244321}">
                <p14:modId xmlns:p14="http://schemas.microsoft.com/office/powerpoint/2010/main" xmlns="" val="1438056746"/>
              </p:ext>
            </p:extLst>
          </p:nvPr>
        </p:nvGraphicFramePr>
        <p:xfrm>
          <a:off x="0" y="1"/>
          <a:ext cx="9036495" cy="6764609"/>
        </p:xfrm>
        <a:graphic>
          <a:graphicData uri="http://schemas.openxmlformats.org/drawingml/2006/table">
            <a:tbl>
              <a:tblPr firstRow="1" firstCol="1" lastRow="1" lastCol="1" bandRow="1" bandCol="1"/>
              <a:tblGrid>
                <a:gridCol w="2293862">
                  <a:extLst>
                    <a:ext uri="{9D8B030D-6E8A-4147-A177-3AD203B41FA5}">
                      <a16:colId xmlns:a16="http://schemas.microsoft.com/office/drawing/2014/main" xmlns="" val="958457622"/>
                    </a:ext>
                  </a:extLst>
                </a:gridCol>
                <a:gridCol w="823169">
                  <a:extLst>
                    <a:ext uri="{9D8B030D-6E8A-4147-A177-3AD203B41FA5}">
                      <a16:colId xmlns:a16="http://schemas.microsoft.com/office/drawing/2014/main" xmlns="" val="2715859606"/>
                    </a:ext>
                  </a:extLst>
                </a:gridCol>
                <a:gridCol w="996847">
                  <a:extLst>
                    <a:ext uri="{9D8B030D-6E8A-4147-A177-3AD203B41FA5}">
                      <a16:colId xmlns:a16="http://schemas.microsoft.com/office/drawing/2014/main" xmlns="" val="2773714312"/>
                    </a:ext>
                  </a:extLst>
                </a:gridCol>
                <a:gridCol w="1173801">
                  <a:extLst>
                    <a:ext uri="{9D8B030D-6E8A-4147-A177-3AD203B41FA5}">
                      <a16:colId xmlns:a16="http://schemas.microsoft.com/office/drawing/2014/main" xmlns="" val="949486196"/>
                    </a:ext>
                  </a:extLst>
                </a:gridCol>
                <a:gridCol w="937204">
                  <a:extLst>
                    <a:ext uri="{9D8B030D-6E8A-4147-A177-3AD203B41FA5}">
                      <a16:colId xmlns:a16="http://schemas.microsoft.com/office/drawing/2014/main" xmlns="" val="2728424864"/>
                    </a:ext>
                  </a:extLst>
                </a:gridCol>
                <a:gridCol w="937204">
                  <a:extLst>
                    <a:ext uri="{9D8B030D-6E8A-4147-A177-3AD203B41FA5}">
                      <a16:colId xmlns:a16="http://schemas.microsoft.com/office/drawing/2014/main" xmlns="" val="2714874152"/>
                    </a:ext>
                  </a:extLst>
                </a:gridCol>
                <a:gridCol w="937204">
                  <a:extLst>
                    <a:ext uri="{9D8B030D-6E8A-4147-A177-3AD203B41FA5}">
                      <a16:colId xmlns:a16="http://schemas.microsoft.com/office/drawing/2014/main" xmlns="" val="1960884643"/>
                    </a:ext>
                  </a:extLst>
                </a:gridCol>
                <a:gridCol w="937204">
                  <a:extLst>
                    <a:ext uri="{9D8B030D-6E8A-4147-A177-3AD203B41FA5}">
                      <a16:colId xmlns:a16="http://schemas.microsoft.com/office/drawing/2014/main" xmlns="" val="1393534576"/>
                    </a:ext>
                  </a:extLst>
                </a:gridCol>
              </a:tblGrid>
              <a:tr h="975553">
                <a:tc>
                  <a:txBody>
                    <a:bodyPr/>
                    <a:lstStyle/>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Programme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Performance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Indicators</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b="1">
                          <a:effectLst/>
                          <a:latin typeface="Arial Narrow" panose="020B0606020202030204" pitchFamily="34" charset="0"/>
                          <a:ea typeface="Times New Roman" panose="02020603050405020304" pitchFamily="18" charset="0"/>
                          <a:cs typeface="Times New Roman" panose="02020603050405020304" pitchFamily="18" charset="0"/>
                        </a:rPr>
                        <a:t>Cumulative/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400" b="1">
                          <a:effectLst/>
                          <a:latin typeface="Arial Narrow" panose="020B0606020202030204" pitchFamily="34" charset="0"/>
                          <a:ea typeface="Times New Roman" panose="02020603050405020304" pitchFamily="18" charset="0"/>
                          <a:cs typeface="Times New Roman" panose="02020603050405020304" pitchFamily="18" charset="0"/>
                        </a:rPr>
                        <a:t>Non-cumulative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200" b="1">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2720764"/>
                  </a:ext>
                </a:extLst>
              </a:tr>
              <a:tr h="781928">
                <a:tc>
                  <a:txBody>
                    <a:bodyPr/>
                    <a:lstStyle/>
                    <a:p>
                      <a:pPr>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Sub-programme: Sport and Recreation Service Providers.</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10816233"/>
                  </a:ext>
                </a:extLst>
              </a:tr>
              <a:tr h="413871">
                <a:tc>
                  <a:txBody>
                    <a:bodyPr/>
                    <a:lstStyle/>
                    <a:p>
                      <a:pPr>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Good governance supported</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0190513"/>
                  </a:ext>
                </a:extLst>
              </a:tr>
              <a:tr h="781928">
                <a:tc>
                  <a:txBody>
                    <a:bodyPr/>
                    <a:lstStyle/>
                    <a:p>
                      <a:pPr>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4.1 Number of good governance monitoring reports generated.</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2</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8289688"/>
                  </a:ext>
                </a:extLst>
              </a:tr>
              <a:tr h="521285">
                <a:tc>
                  <a:txBody>
                    <a:bodyPr/>
                    <a:lstStyle/>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Sport and recreation bodies supported.</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9140345"/>
                  </a:ext>
                </a:extLst>
              </a:tr>
              <a:tr h="1824500">
                <a:tc>
                  <a:txBody>
                    <a:bodyPr/>
                    <a:lstStyle/>
                    <a:p>
                      <a:pPr>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4.2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Number of sport and recreation bodies receiving financial and non-financial support in an effort to assist them in meeting their transformation targets per year.</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ZA" sz="2000" b="1" dirty="0">
                          <a:effectLst/>
                          <a:latin typeface="Arial Narrow" panose="020B0606020202030204" pitchFamily="34" charset="0"/>
                          <a:ea typeface="Times New Roman" panose="02020603050405020304" pitchFamily="18" charset="0"/>
                          <a:cs typeface="Times New Roman" panose="02020603050405020304" pitchFamily="18" charset="0"/>
                        </a:rPr>
                        <a:t>60</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10</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b="1" dirty="0">
                          <a:effectLst/>
                          <a:latin typeface="Arial Narrow" panose="020B0606020202030204" pitchFamily="34" charset="0"/>
                          <a:ea typeface="Times New Roman" panose="02020603050405020304" pitchFamily="18" charset="0"/>
                          <a:cs typeface="Times New Roman" panose="02020603050405020304" pitchFamily="18" charset="0"/>
                        </a:rPr>
                        <a:t>49</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735407165"/>
                  </a:ext>
                </a:extLst>
              </a:tr>
              <a:tr h="781928">
                <a:tc>
                  <a:txBody>
                    <a:bodyPr/>
                    <a:lstStyle/>
                    <a:p>
                      <a:pPr>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4.3 Number of Sport Trust MOU progress reports evaluated.</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2</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2542003"/>
                  </a:ext>
                </a:extLst>
              </a:tr>
              <a:tr h="640480">
                <a:tc>
                  <a:txBody>
                    <a:bodyPr/>
                    <a:lstStyle/>
                    <a:p>
                      <a:pPr>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4.4 Number of multi-purpose sports courts built</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A</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2000" dirty="0">
                          <a:effectLst/>
                          <a:latin typeface="Arial Narrow" panose="020B0606020202030204" pitchFamily="34" charset="0"/>
                          <a:ea typeface="Times New Roman" panose="02020603050405020304" pitchFamily="18" charset="0"/>
                          <a:cs typeface="Times New Roman" panose="02020603050405020304" pitchFamily="18" charset="0"/>
                        </a:rPr>
                        <a:t>10</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2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10</a:t>
                      </a:r>
                      <a:endParaRPr lang="en-ZA"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5818817"/>
                  </a:ext>
                </a:extLst>
              </a:tr>
            </a:tbl>
          </a:graphicData>
        </a:graphic>
      </p:graphicFrame>
    </p:spTree>
    <p:extLst>
      <p:ext uri="{BB962C8B-B14F-4D97-AF65-F5344CB8AC3E}">
        <p14:creationId xmlns:p14="http://schemas.microsoft.com/office/powerpoint/2010/main" xmlns="" val="143628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31340E1-34D7-42C4-B387-C1B3E1F8121C}"/>
              </a:ext>
            </a:extLst>
          </p:cNvPr>
          <p:cNvSpPr>
            <a:spLocks noGrp="1"/>
          </p:cNvSpPr>
          <p:nvPr>
            <p:ph type="sldNum" sz="quarter" idx="12"/>
          </p:nvPr>
        </p:nvSpPr>
        <p:spPr/>
        <p:txBody>
          <a:bodyPr/>
          <a:lstStyle/>
          <a:p>
            <a:fld id="{50C72F28-4ED3-452D-BDB7-CE1B27FBE3F1}" type="slidenum">
              <a:rPr lang="en-ZA" smtClean="0"/>
              <a:pPr/>
              <a:t>41</a:t>
            </a:fld>
            <a:endParaRPr lang="en-ZA"/>
          </a:p>
        </p:txBody>
      </p:sp>
      <p:sp>
        <p:nvSpPr>
          <p:cNvPr id="4" name="Rectangle 1">
            <a:extLst>
              <a:ext uri="{FF2B5EF4-FFF2-40B4-BE49-F238E27FC236}">
                <a16:creationId xmlns:a16="http://schemas.microsoft.com/office/drawing/2014/main" xmlns="" id="{A6A17CD8-04B0-4EFA-8DB1-FF9FB34EC550}"/>
              </a:ext>
            </a:extLst>
          </p:cNvPr>
          <p:cNvSpPr>
            <a:spLocks noChangeArrowheads="1"/>
          </p:cNvSpPr>
          <p:nvPr/>
        </p:nvSpPr>
        <p:spPr bwMode="auto">
          <a:xfrm>
            <a:off x="457200" y="26908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800" b="0" i="0" u="none" strike="noStrike" cap="none" normalizeH="0" baseline="0">
                <a:ln>
                  <a:noFill/>
                </a:ln>
                <a:solidFill>
                  <a:schemeClr val="tx1"/>
                </a:solidFill>
                <a:effectLst/>
                <a:latin typeface="Arial" panose="020B0604020202020204" pitchFamily="34" charset="0"/>
              </a:rPr>
              <a:t/>
            </a:r>
            <a:br>
              <a:rPr kumimoji="0" lang="en-ZA" altLang="en-US" sz="1800" b="0" i="0" u="none" strike="noStrike" cap="none" normalizeH="0" baseline="0">
                <a:ln>
                  <a:noFill/>
                </a:ln>
                <a:solidFill>
                  <a:schemeClr val="tx1"/>
                </a:solidFill>
                <a:effectLst/>
                <a:latin typeface="Arial" panose="020B0604020202020204" pitchFamily="34" charset="0"/>
              </a:rPr>
            </a:br>
            <a:endParaRPr kumimoji="0" lang="en-ZA"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xmlns="" id="{D1EB299D-F246-4832-AD5F-C1FBE5DA50CB}"/>
              </a:ext>
            </a:extLst>
          </p:cNvPr>
          <p:cNvGraphicFramePr>
            <a:graphicFrameLocks noGrp="1"/>
          </p:cNvGraphicFramePr>
          <p:nvPr>
            <p:extLst>
              <p:ext uri="{D42A27DB-BD31-4B8C-83A1-F6EECF244321}">
                <p14:modId xmlns:p14="http://schemas.microsoft.com/office/powerpoint/2010/main" xmlns="" val="4143294168"/>
              </p:ext>
            </p:extLst>
          </p:nvPr>
        </p:nvGraphicFramePr>
        <p:xfrm>
          <a:off x="1" y="1"/>
          <a:ext cx="9036495" cy="6793759"/>
        </p:xfrm>
        <a:graphic>
          <a:graphicData uri="http://schemas.openxmlformats.org/drawingml/2006/table">
            <a:tbl>
              <a:tblPr firstRow="1" firstCol="1" lastRow="1" lastCol="1" bandRow="1" bandCol="1"/>
              <a:tblGrid>
                <a:gridCol w="2293860">
                  <a:extLst>
                    <a:ext uri="{9D8B030D-6E8A-4147-A177-3AD203B41FA5}">
                      <a16:colId xmlns:a16="http://schemas.microsoft.com/office/drawing/2014/main" xmlns="" val="3919401572"/>
                    </a:ext>
                  </a:extLst>
                </a:gridCol>
                <a:gridCol w="823169">
                  <a:extLst>
                    <a:ext uri="{9D8B030D-6E8A-4147-A177-3AD203B41FA5}">
                      <a16:colId xmlns:a16="http://schemas.microsoft.com/office/drawing/2014/main" xmlns="" val="1610251497"/>
                    </a:ext>
                  </a:extLst>
                </a:gridCol>
                <a:gridCol w="996846">
                  <a:extLst>
                    <a:ext uri="{9D8B030D-6E8A-4147-A177-3AD203B41FA5}">
                      <a16:colId xmlns:a16="http://schemas.microsoft.com/office/drawing/2014/main" xmlns="" val="2569617817"/>
                    </a:ext>
                  </a:extLst>
                </a:gridCol>
                <a:gridCol w="1173800">
                  <a:extLst>
                    <a:ext uri="{9D8B030D-6E8A-4147-A177-3AD203B41FA5}">
                      <a16:colId xmlns:a16="http://schemas.microsoft.com/office/drawing/2014/main" xmlns="" val="2905907216"/>
                    </a:ext>
                  </a:extLst>
                </a:gridCol>
                <a:gridCol w="937205">
                  <a:extLst>
                    <a:ext uri="{9D8B030D-6E8A-4147-A177-3AD203B41FA5}">
                      <a16:colId xmlns:a16="http://schemas.microsoft.com/office/drawing/2014/main" xmlns="" val="1514959506"/>
                    </a:ext>
                  </a:extLst>
                </a:gridCol>
                <a:gridCol w="937205">
                  <a:extLst>
                    <a:ext uri="{9D8B030D-6E8A-4147-A177-3AD203B41FA5}">
                      <a16:colId xmlns:a16="http://schemas.microsoft.com/office/drawing/2014/main" xmlns="" val="1457725202"/>
                    </a:ext>
                  </a:extLst>
                </a:gridCol>
                <a:gridCol w="937205">
                  <a:extLst>
                    <a:ext uri="{9D8B030D-6E8A-4147-A177-3AD203B41FA5}">
                      <a16:colId xmlns:a16="http://schemas.microsoft.com/office/drawing/2014/main" xmlns="" val="91933257"/>
                    </a:ext>
                  </a:extLst>
                </a:gridCol>
                <a:gridCol w="937205">
                  <a:extLst>
                    <a:ext uri="{9D8B030D-6E8A-4147-A177-3AD203B41FA5}">
                      <a16:colId xmlns:a16="http://schemas.microsoft.com/office/drawing/2014/main" xmlns="" val="224564932"/>
                    </a:ext>
                  </a:extLst>
                </a:gridCol>
              </a:tblGrid>
              <a:tr h="753420">
                <a:tc>
                  <a:txBody>
                    <a:bodyPr/>
                    <a:lstStyle/>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Programme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Performance</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Indicators</a:t>
                      </a:r>
                      <a:endParaRPr lang="en-ZA"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b="1">
                          <a:effectLst/>
                          <a:latin typeface="Arial Narrow" panose="020B0606020202030204" pitchFamily="34" charset="0"/>
                          <a:ea typeface="Times New Roman" panose="02020603050405020304" pitchFamily="18" charset="0"/>
                          <a:cs typeface="Times New Roman" panose="02020603050405020304" pitchFamily="18" charset="0"/>
                        </a:rPr>
                        <a:t>Cumulative/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400" b="1">
                          <a:effectLst/>
                          <a:latin typeface="Arial Narrow" panose="020B0606020202030204" pitchFamily="34" charset="0"/>
                          <a:ea typeface="Times New Roman" panose="02020603050405020304" pitchFamily="18" charset="0"/>
                          <a:cs typeface="Times New Roman" panose="02020603050405020304" pitchFamily="18" charset="0"/>
                        </a:rPr>
                        <a:t>Non-cumulative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200" b="1">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400" b="1">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69255776"/>
                  </a:ext>
                </a:extLst>
              </a:tr>
              <a:tr h="608090">
                <a:tc>
                  <a:txBody>
                    <a:bodyPr/>
                    <a:lstStyle/>
                    <a:p>
                      <a:pPr>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Sub-programme: Sport and Recreation Service Providers.</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5722872"/>
                  </a:ext>
                </a:extLst>
              </a:tr>
              <a:tr h="707884">
                <a:tc>
                  <a:txBody>
                    <a:bodyPr/>
                    <a:lstStyle/>
                    <a:p>
                      <a:pPr>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Transformation of South African sport adequately addressed.</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20469464"/>
                  </a:ext>
                </a:extLst>
              </a:tr>
              <a:tr h="1013483">
                <a:tc>
                  <a:txBody>
                    <a:bodyPr/>
                    <a:lstStyle/>
                    <a:p>
                      <a:pPr>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4.5 Number of EPG audit reports with comparative and NF specific charter and barometer performance outcomes</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A</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ZA" sz="16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82402065"/>
                  </a:ext>
                </a:extLst>
              </a:tr>
              <a:tr h="755543">
                <a:tc>
                  <a:txBody>
                    <a:bodyPr/>
                    <a:lstStyle/>
                    <a:p>
                      <a:pPr>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4.6 Number of NFs submitting completed data sheets on their transformation status</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A</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ZA" sz="1600" dirty="0">
                          <a:effectLst/>
                          <a:latin typeface="Arial Narrow" panose="020B0606020202030204" pitchFamily="34" charset="0"/>
                          <a:ea typeface="Times New Roman" panose="02020603050405020304" pitchFamily="18" charset="0"/>
                          <a:cs typeface="Times New Roman" panose="02020603050405020304" pitchFamily="18" charset="0"/>
                        </a:rPr>
                        <a:t>19</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19</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80808426"/>
                  </a:ext>
                </a:extLst>
              </a:tr>
              <a:tr h="405393">
                <a:tc>
                  <a:txBody>
                    <a:bodyPr/>
                    <a:lstStyle/>
                    <a:p>
                      <a:pPr>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Sub-programme: International relations.</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7791113"/>
                  </a:ext>
                </a:extLst>
              </a:tr>
              <a:tr h="566657">
                <a:tc>
                  <a:txBody>
                    <a:bodyPr/>
                    <a:lstStyle/>
                    <a:p>
                      <a:pPr>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Strategic bilateral relations managed and strengthened.</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7665893"/>
                  </a:ext>
                </a:extLst>
              </a:tr>
              <a:tr h="471686">
                <a:tc>
                  <a:txBody>
                    <a:bodyPr/>
                    <a:lstStyle/>
                    <a:p>
                      <a:pPr>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4.7 Number of bilateral engagements implemented.</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1600">
                          <a:effectLst/>
                          <a:latin typeface="Arial Narrow" panose="020B0606020202030204" pitchFamily="34" charset="0"/>
                          <a:ea typeface="Times New Roman" panose="02020603050405020304" pitchFamily="18" charset="0"/>
                          <a:cs typeface="Times New Roman" panose="02020603050405020304" pitchFamily="18" charset="0"/>
                        </a:rPr>
                        <a:t>3</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4593338"/>
                  </a:ext>
                </a:extLst>
              </a:tr>
              <a:tr h="608090">
                <a:tc>
                  <a:txBody>
                    <a:bodyPr/>
                    <a:lstStyle/>
                    <a:p>
                      <a:pPr>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Participation in strategic multilateral relations managed.</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5796009"/>
                  </a:ext>
                </a:extLst>
              </a:tr>
              <a:tr h="635099">
                <a:tc>
                  <a:txBody>
                    <a:bodyPr/>
                    <a:lstStyle/>
                    <a:p>
                      <a:pPr>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4.8 Number of status reports detailing multilateral engagements supported.</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1600">
                          <a:effectLst/>
                          <a:latin typeface="Arial Narrow" panose="020B0606020202030204" pitchFamily="34" charset="0"/>
                          <a:ea typeface="Times New Roman" panose="02020603050405020304" pitchFamily="18" charset="0"/>
                          <a:cs typeface="Times New Roman" panose="02020603050405020304" pitchFamily="18" charset="0"/>
                        </a:rPr>
                        <a:t>4</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Narrow" panose="020B0606020202030204" pitchFamily="34" charset="0"/>
                          <a:ea typeface="Times New Roman" panose="02020603050405020304" pitchFamily="18" charset="0"/>
                          <a:cs typeface="Times New Roman" panose="02020603050405020304" pitchFamily="18" charset="0"/>
                        </a:rPr>
                        <a:t>1</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561" marR="405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5408465"/>
                  </a:ext>
                </a:extLst>
              </a:tr>
            </a:tbl>
          </a:graphicData>
        </a:graphic>
      </p:graphicFrame>
    </p:spTree>
    <p:extLst>
      <p:ext uri="{BB962C8B-B14F-4D97-AF65-F5344CB8AC3E}">
        <p14:creationId xmlns:p14="http://schemas.microsoft.com/office/powerpoint/2010/main" xmlns="" val="839621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icola\AppData\Local\Temp\XPgrpwise\IMG_2099_1.JPG">
            <a:extLst>
              <a:ext uri="{FF2B5EF4-FFF2-40B4-BE49-F238E27FC236}">
                <a16:creationId xmlns:a16="http://schemas.microsoft.com/office/drawing/2014/main" xmlns="" id="{A229FA03-F8AC-4FBD-8532-5CA668EFD302}"/>
              </a:ext>
            </a:extLst>
          </p:cNvPr>
          <p:cNvPicPr/>
          <p:nvPr/>
        </p:nvPicPr>
        <p:blipFill rotWithShape="1">
          <a:blip r:embed="rId2" cstate="print">
            <a:extLst>
              <a:ext uri="{28A0092B-C50C-407E-A947-70E740481C1C}">
                <a14:useLocalDpi xmlns:a14="http://schemas.microsoft.com/office/drawing/2010/main" xmlns="" val="0"/>
              </a:ext>
            </a:extLst>
          </a:blip>
          <a:srcRect l="3379" t="6681" r="61792" b="66805"/>
          <a:stretch/>
        </p:blipFill>
        <p:spPr bwMode="auto">
          <a:xfrm>
            <a:off x="3230880" y="2407920"/>
            <a:ext cx="2682240" cy="2042160"/>
          </a:xfrm>
          <a:prstGeom prst="rect">
            <a:avLst/>
          </a:prstGeom>
          <a:noFill/>
        </p:spPr>
      </p:pic>
      <p:sp>
        <p:nvSpPr>
          <p:cNvPr id="3" name="Cube 2">
            <a:extLst>
              <a:ext uri="{FF2B5EF4-FFF2-40B4-BE49-F238E27FC236}">
                <a16:creationId xmlns:a16="http://schemas.microsoft.com/office/drawing/2014/main" xmlns="" id="{EBB480A3-2BDC-4D54-B4C9-EA7CD7BDCD27}"/>
              </a:ext>
            </a:extLst>
          </p:cNvPr>
          <p:cNvSpPr/>
          <p:nvPr/>
        </p:nvSpPr>
        <p:spPr>
          <a:xfrm>
            <a:off x="1763688" y="4797152"/>
            <a:ext cx="5847963"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5: INFRASTRUCTURE SUPPORT</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xmlns="" val="3512082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6436BBED-D239-4FFD-AEA9-D3198A231ACE}"/>
              </a:ext>
            </a:extLst>
          </p:cNvPr>
          <p:cNvGraphicFramePr>
            <a:graphicFrameLocks noChangeAspect="1"/>
          </p:cNvGraphicFramePr>
          <p:nvPr>
            <p:extLst>
              <p:ext uri="{D42A27DB-BD31-4B8C-83A1-F6EECF244321}">
                <p14:modId xmlns:p14="http://schemas.microsoft.com/office/powerpoint/2010/main" xmlns="" val="393918477"/>
              </p:ext>
            </p:extLst>
          </p:nvPr>
        </p:nvGraphicFramePr>
        <p:xfrm>
          <a:off x="971600" y="1484784"/>
          <a:ext cx="12560253" cy="5544616"/>
        </p:xfrm>
        <a:graphic>
          <a:graphicData uri="http://schemas.openxmlformats.org/presentationml/2006/ole">
            <p:oleObj spid="_x0000_s6157" name="Document" r:id="rId3" imgW="5286123" imgH="2332946" progId="Word.Document.12">
              <p:embed/>
            </p:oleObj>
          </a:graphicData>
        </a:graphic>
      </p:graphicFrame>
    </p:spTree>
    <p:extLst>
      <p:ext uri="{BB962C8B-B14F-4D97-AF65-F5344CB8AC3E}">
        <p14:creationId xmlns:p14="http://schemas.microsoft.com/office/powerpoint/2010/main" xmlns="" val="4219490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be 2">
            <a:extLst>
              <a:ext uri="{FF2B5EF4-FFF2-40B4-BE49-F238E27FC236}">
                <a16:creationId xmlns:a16="http://schemas.microsoft.com/office/drawing/2014/main" xmlns="" id="{A6C7B73B-9ABC-43C3-919B-FDC7E88712AA}"/>
              </a:ext>
            </a:extLst>
          </p:cNvPr>
          <p:cNvSpPr/>
          <p:nvPr/>
        </p:nvSpPr>
        <p:spPr>
          <a:xfrm rot="20255042">
            <a:off x="290718" y="266274"/>
            <a:ext cx="1512168" cy="1152128"/>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 5 </a:t>
            </a: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Key outputs</a:t>
            </a:r>
            <a:endParaRPr lang="en-Z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4" name="Diagram 3">
            <a:extLst>
              <a:ext uri="{FF2B5EF4-FFF2-40B4-BE49-F238E27FC236}">
                <a16:creationId xmlns:a16="http://schemas.microsoft.com/office/drawing/2014/main" xmlns="" id="{8D046B3F-DC89-4BC1-82DB-581336E82413}"/>
              </a:ext>
            </a:extLst>
          </p:cNvPr>
          <p:cNvGraphicFramePr>
            <a:graphicFrameLocks/>
          </p:cNvGraphicFramePr>
          <p:nvPr>
            <p:extLst>
              <p:ext uri="{D42A27DB-BD31-4B8C-83A1-F6EECF244321}">
                <p14:modId xmlns:p14="http://schemas.microsoft.com/office/powerpoint/2010/main" xmlns="" val="2676648391"/>
              </p:ext>
            </p:extLst>
          </p:nvPr>
        </p:nvGraphicFramePr>
        <p:xfrm>
          <a:off x="68263" y="0"/>
          <a:ext cx="9007475" cy="6836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79613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4515799B-2BA0-408A-9F6F-E0024E64AA20}"/>
              </a:ext>
            </a:extLst>
          </p:cNvPr>
          <p:cNvGraphicFramePr>
            <a:graphicFrameLocks noGrp="1"/>
          </p:cNvGraphicFramePr>
          <p:nvPr>
            <p:extLst>
              <p:ext uri="{D42A27DB-BD31-4B8C-83A1-F6EECF244321}">
                <p14:modId xmlns:p14="http://schemas.microsoft.com/office/powerpoint/2010/main" xmlns="" val="555368895"/>
              </p:ext>
            </p:extLst>
          </p:nvPr>
        </p:nvGraphicFramePr>
        <p:xfrm>
          <a:off x="-28654" y="0"/>
          <a:ext cx="9172651" cy="6857999"/>
        </p:xfrm>
        <a:graphic>
          <a:graphicData uri="http://schemas.openxmlformats.org/drawingml/2006/table">
            <a:tbl>
              <a:tblPr firstRow="1" firstCol="1" lastRow="1" lastCol="1" bandRow="1" bandCol="1"/>
              <a:tblGrid>
                <a:gridCol w="2347050">
                  <a:extLst>
                    <a:ext uri="{9D8B030D-6E8A-4147-A177-3AD203B41FA5}">
                      <a16:colId xmlns:a16="http://schemas.microsoft.com/office/drawing/2014/main" xmlns="" val="3371021784"/>
                    </a:ext>
                  </a:extLst>
                </a:gridCol>
                <a:gridCol w="838232">
                  <a:extLst>
                    <a:ext uri="{9D8B030D-6E8A-4147-A177-3AD203B41FA5}">
                      <a16:colId xmlns:a16="http://schemas.microsoft.com/office/drawing/2014/main" xmlns="" val="488334037"/>
                    </a:ext>
                  </a:extLst>
                </a:gridCol>
                <a:gridCol w="957979">
                  <a:extLst>
                    <a:ext uri="{9D8B030D-6E8A-4147-A177-3AD203B41FA5}">
                      <a16:colId xmlns:a16="http://schemas.microsoft.com/office/drawing/2014/main" xmlns="" val="1880934463"/>
                    </a:ext>
                  </a:extLst>
                </a:gridCol>
                <a:gridCol w="1197474">
                  <a:extLst>
                    <a:ext uri="{9D8B030D-6E8A-4147-A177-3AD203B41FA5}">
                      <a16:colId xmlns:a16="http://schemas.microsoft.com/office/drawing/2014/main" xmlns="" val="2903484929"/>
                    </a:ext>
                  </a:extLst>
                </a:gridCol>
                <a:gridCol w="957979">
                  <a:extLst>
                    <a:ext uri="{9D8B030D-6E8A-4147-A177-3AD203B41FA5}">
                      <a16:colId xmlns:a16="http://schemas.microsoft.com/office/drawing/2014/main" xmlns="" val="3578897323"/>
                    </a:ext>
                  </a:extLst>
                </a:gridCol>
                <a:gridCol w="957979">
                  <a:extLst>
                    <a:ext uri="{9D8B030D-6E8A-4147-A177-3AD203B41FA5}">
                      <a16:colId xmlns:a16="http://schemas.microsoft.com/office/drawing/2014/main" xmlns="" val="3612639939"/>
                    </a:ext>
                  </a:extLst>
                </a:gridCol>
                <a:gridCol w="957979">
                  <a:extLst>
                    <a:ext uri="{9D8B030D-6E8A-4147-A177-3AD203B41FA5}">
                      <a16:colId xmlns:a16="http://schemas.microsoft.com/office/drawing/2014/main" xmlns="" val="182019865"/>
                    </a:ext>
                  </a:extLst>
                </a:gridCol>
                <a:gridCol w="957979">
                  <a:extLst>
                    <a:ext uri="{9D8B030D-6E8A-4147-A177-3AD203B41FA5}">
                      <a16:colId xmlns:a16="http://schemas.microsoft.com/office/drawing/2014/main" xmlns="" val="2303689183"/>
                    </a:ext>
                  </a:extLst>
                </a:gridCol>
              </a:tblGrid>
              <a:tr h="1130864">
                <a:tc>
                  <a:txBody>
                    <a:bodyPr/>
                    <a:lstStyle/>
                    <a:p>
                      <a:pP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Programme Performance Indicator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a:effectLst/>
                          <a:latin typeface="Arial Narrow" panose="020B0606020202030204" pitchFamily="34" charset="0"/>
                          <a:ea typeface="Times New Roman" panose="02020603050405020304" pitchFamily="18" charset="0"/>
                          <a:cs typeface="Times New Roman" panose="02020603050405020304" pitchFamily="18" charset="0"/>
                        </a:rPr>
                        <a:t>Quarterly</a:t>
                      </a:r>
                      <a:endParaRPr lang="en-ZA" sz="11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a:effectLst/>
                          <a:latin typeface="Arial Narrow" panose="020B0606020202030204" pitchFamily="34" charset="0"/>
                          <a:ea typeface="Times New Roman" panose="02020603050405020304" pitchFamily="18" charset="0"/>
                          <a:cs typeface="Times New Roman" panose="02020603050405020304" pitchFamily="18" charset="0"/>
                        </a:rPr>
                        <a:t>Biannual</a:t>
                      </a:r>
                      <a:endParaRPr lang="en-ZA" sz="110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a:effectLst/>
                          <a:latin typeface="Arial Narrow" panose="020B0606020202030204" pitchFamily="34" charset="0"/>
                          <a:ea typeface="Times New Roman" panose="02020603050405020304" pitchFamily="18" charset="0"/>
                          <a:cs typeface="Times New Roman" panose="02020603050405020304" pitchFamily="18" charset="0"/>
                        </a:rPr>
                        <a:t>Annual</a:t>
                      </a:r>
                      <a:endParaRPr lang="en-ZA"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a:effectLst/>
                          <a:latin typeface="Arial Narrow" panose="020B0606020202030204" pitchFamily="34" charset="0"/>
                          <a:ea typeface="Times New Roman" panose="02020603050405020304" pitchFamily="18" charset="0"/>
                          <a:cs typeface="Times New Roman" panose="02020603050405020304" pitchFamily="18" charset="0"/>
                        </a:rPr>
                        <a:t>Annual Target 2019/20</a:t>
                      </a:r>
                      <a:endParaRPr lang="en-ZA"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50" b="1" dirty="0">
                          <a:effectLst/>
                          <a:latin typeface="Arial Narrow" panose="020B0606020202030204" pitchFamily="34" charset="0"/>
                          <a:ea typeface="Times New Roman" panose="02020603050405020304" pitchFamily="18" charset="0"/>
                          <a:cs typeface="Times New Roman" panose="02020603050405020304" pitchFamily="18" charset="0"/>
                        </a:rPr>
                        <a:t>Cumulative/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050" b="1" dirty="0">
                          <a:effectLst/>
                          <a:latin typeface="Arial Narrow" panose="020B0606020202030204" pitchFamily="34" charset="0"/>
                          <a:ea typeface="Times New Roman" panose="02020603050405020304" pitchFamily="18" charset="0"/>
                          <a:cs typeface="Times New Roman" panose="02020603050405020304" pitchFamily="18" charset="0"/>
                        </a:rPr>
                        <a:t>Non-cumulative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1050" b="1" dirty="0">
                          <a:effectLst/>
                          <a:latin typeface="Arial" panose="020B0604020202020204" pitchFamily="34" charset="0"/>
                          <a:ea typeface="Times New Roman" panose="02020603050405020304" pitchFamily="18" charset="0"/>
                          <a:cs typeface="Times New Roman" panose="02020603050405020304" pitchFamily="18" charset="0"/>
                        </a:rPr>
                        <a:t>Quarter to Date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One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Two</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Three</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Quarter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Four</a:t>
                      </a:r>
                      <a:endParaRPr lang="en-ZA"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0608453"/>
                  </a:ext>
                </a:extLst>
              </a:tr>
              <a:tr h="753909">
                <a:tc>
                  <a:txBody>
                    <a:bodyPr/>
                    <a:lstStyle/>
                    <a:p>
                      <a:pPr>
                        <a:spcAft>
                          <a:spcPts val="0"/>
                        </a:spcAft>
                      </a:pPr>
                      <a:r>
                        <a:rPr lang="en-US" sz="1600" b="1">
                          <a:effectLst/>
                          <a:latin typeface="Arial" panose="020B0604020202020204" pitchFamily="34" charset="0"/>
                          <a:ea typeface="Times New Roman" panose="02020603050405020304" pitchFamily="18" charset="0"/>
                          <a:cs typeface="Times New Roman" panose="02020603050405020304" pitchFamily="18" charset="0"/>
                        </a:rPr>
                        <a:t>Sub-programme:  Sport and Recreation facility planning.</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41200608"/>
                  </a:ext>
                </a:extLst>
              </a:tr>
              <a:tr h="753909">
                <a:tc>
                  <a:txBody>
                    <a:bodyPr/>
                    <a:lstStyle/>
                    <a:p>
                      <a:pPr>
                        <a:spcAft>
                          <a:spcPts val="0"/>
                        </a:spcAft>
                      </a:pPr>
                      <a:r>
                        <a:rPr lang="en-US" sz="1600" b="1">
                          <a:effectLst/>
                          <a:latin typeface="Arial" panose="020B0604020202020204" pitchFamily="34" charset="0"/>
                          <a:ea typeface="Times New Roman" panose="02020603050405020304" pitchFamily="18" charset="0"/>
                          <a:cs typeface="Times New Roman" panose="02020603050405020304" pitchFamily="18" charset="0"/>
                        </a:rPr>
                        <a:t>Access to sport and recreation facilities optimised.</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89667697"/>
                  </a:ext>
                </a:extLst>
              </a:tr>
              <a:tr h="1395016">
                <a:tc>
                  <a:txBody>
                    <a:bodyPr/>
                    <a:lstStyle/>
                    <a:p>
                      <a:pPr>
                        <a:spcAft>
                          <a:spcPts val="0"/>
                        </a:spcAft>
                      </a:pPr>
                      <a:r>
                        <a:rPr lang="en-US" sz="1600">
                          <a:effectLst/>
                          <a:latin typeface="Arial" panose="020B0604020202020204" pitchFamily="34" charset="0"/>
                          <a:ea typeface="Times New Roman" panose="02020603050405020304" pitchFamily="18" charset="0"/>
                          <a:cs typeface="Times New Roman" panose="02020603050405020304" pitchFamily="18" charset="0"/>
                        </a:rPr>
                        <a:t>5.1 Number of community gyms and children’s play parks constructed.</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10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C</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3</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3</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4</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4734366"/>
                  </a:ext>
                </a:extLst>
              </a:tr>
              <a:tr h="753909">
                <a:tc>
                  <a:txBody>
                    <a:bodyPr/>
                    <a:lstStyle/>
                    <a:p>
                      <a:pPr>
                        <a:spcAft>
                          <a:spcPts val="0"/>
                        </a:spcAft>
                      </a:pPr>
                      <a:r>
                        <a:rPr lang="en-US" sz="1600" b="1">
                          <a:effectLst/>
                          <a:latin typeface="Arial" panose="020B0604020202020204" pitchFamily="34" charset="0"/>
                          <a:ea typeface="Times New Roman" panose="02020603050405020304" pitchFamily="18" charset="0"/>
                          <a:cs typeface="Times New Roman" panose="02020603050405020304" pitchFamily="18" charset="0"/>
                        </a:rPr>
                        <a:t>Sub-programme:  Sport and recreation facility management.</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64601492"/>
                  </a:ext>
                </a:extLst>
              </a:tr>
              <a:tr h="753909">
                <a:tc>
                  <a:txBody>
                    <a:bodyPr/>
                    <a:lstStyle/>
                    <a:p>
                      <a:pPr>
                        <a:spcAft>
                          <a:spcPts val="0"/>
                        </a:spcAft>
                      </a:pPr>
                      <a:r>
                        <a:rPr lang="en-US" sz="1600" b="1">
                          <a:effectLst/>
                          <a:latin typeface="Arial" panose="020B0604020202020204" pitchFamily="34" charset="0"/>
                          <a:ea typeface="Times New Roman" panose="02020603050405020304" pitchFamily="18" charset="0"/>
                          <a:cs typeface="Times New Roman" panose="02020603050405020304" pitchFamily="18" charset="0"/>
                        </a:rPr>
                        <a:t>Technical and management support provided.</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 </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9795387"/>
                  </a:ext>
                </a:extLst>
              </a:tr>
              <a:tr h="1316483">
                <a:tc>
                  <a:txBody>
                    <a:bodyPr/>
                    <a:lstStyle/>
                    <a:p>
                      <a:pPr marL="180340" indent="-180340" algn="l">
                        <a:lnSpc>
                          <a:spcPts val="1300"/>
                        </a:lnSpc>
                        <a:spcAft>
                          <a:spcPts val="0"/>
                        </a:spcAft>
                        <a:tabLst>
                          <a:tab pos="180340" algn="l"/>
                          <a:tab pos="228600" algn="l"/>
                          <a:tab pos="180340" algn="l"/>
                        </a:tabLst>
                      </a:pPr>
                      <a:r>
                        <a:rPr lang="en-ZA" sz="1600">
                          <a:effectLst/>
                          <a:latin typeface="Arial" panose="020B0604020202020204" pitchFamily="34" charset="0"/>
                          <a:ea typeface="Times New Roman" panose="02020603050405020304" pitchFamily="18" charset="0"/>
                          <a:cs typeface="Times New Roman" panose="02020603050405020304" pitchFamily="18" charset="0"/>
                        </a:rPr>
                        <a:t>5.2 Number of municipalities provided with technical and management support.</a:t>
                      </a:r>
                      <a:endParaRPr lang="en-Z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Q</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40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NC</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40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40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Arial Narrow" panose="020B0606020202030204" pitchFamily="34" charset="0"/>
                          <a:ea typeface="Times New Roman" panose="02020603050405020304" pitchFamily="18" charset="0"/>
                          <a:cs typeface="Times New Roman" panose="02020603050405020304" pitchFamily="18" charset="0"/>
                        </a:rPr>
                        <a:t>40</a:t>
                      </a:r>
                      <a:endParaRPr lang="en-ZA"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Arial Narrow" panose="020B0606020202030204" pitchFamily="34" charset="0"/>
                          <a:ea typeface="Times New Roman" panose="02020603050405020304" pitchFamily="18" charset="0"/>
                          <a:cs typeface="Times New Roman" panose="02020603050405020304" pitchFamily="18" charset="0"/>
                        </a:rPr>
                        <a:t>40</a:t>
                      </a:r>
                      <a:endParaRPr lang="en-ZA"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462" marR="644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2993522"/>
                  </a:ext>
                </a:extLst>
              </a:tr>
            </a:tbl>
          </a:graphicData>
        </a:graphic>
      </p:graphicFrame>
    </p:spTree>
    <p:extLst>
      <p:ext uri="{BB962C8B-B14F-4D97-AF65-F5344CB8AC3E}">
        <p14:creationId xmlns:p14="http://schemas.microsoft.com/office/powerpoint/2010/main" xmlns="" val="1768289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 val="868743546"/>
              </p:ext>
            </p:extLst>
          </p:nvPr>
        </p:nvGraphicFramePr>
        <p:xfrm>
          <a:off x="467544" y="1124744"/>
          <a:ext cx="835292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4"/>
          <p:cNvSpPr txBox="1">
            <a:spLocks noChangeArrowheads="1"/>
          </p:cNvSpPr>
          <p:nvPr/>
        </p:nvSpPr>
        <p:spPr bwMode="auto">
          <a:xfrm>
            <a:off x="3124200" y="0"/>
            <a:ext cx="6019800" cy="914400"/>
          </a:xfrm>
          <a:prstGeom prst="rect">
            <a:avLst/>
          </a:prstGeom>
          <a:gradFill>
            <a:gsLst>
              <a:gs pos="0">
                <a:schemeClr val="accent1">
                  <a:tint val="66000"/>
                  <a:satMod val="160000"/>
                </a:schemeClr>
              </a:gs>
              <a:gs pos="71000">
                <a:schemeClr val="accent1">
                  <a:tint val="44500"/>
                  <a:satMod val="160000"/>
                </a:schemeClr>
              </a:gs>
              <a:gs pos="100000">
                <a:schemeClr val="accent1">
                  <a:tint val="23500"/>
                  <a:satMod val="160000"/>
                </a:schemeClr>
              </a:gs>
            </a:gsLst>
            <a:lin ang="5400000" scaled="0"/>
          </a:gra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r" defTabSz="914400" rtl="0" eaLnBrk="1" fontAlgn="auto" latinLnBrk="0" hangingPunct="1">
              <a:lnSpc>
                <a:spcPct val="100000"/>
              </a:lnSpc>
              <a:spcBef>
                <a:spcPct val="50000"/>
              </a:spcBef>
              <a:spcAft>
                <a:spcPts val="0"/>
              </a:spcAft>
              <a:buClrTx/>
              <a:buSzTx/>
              <a:buFontTx/>
              <a:buNone/>
              <a:tabLst/>
              <a:defRPr/>
            </a:pPr>
            <a:r>
              <a:rPr lang="en-US" sz="2000" b="1" dirty="0">
                <a:solidFill>
                  <a:srgbClr val="4F81BD">
                    <a:lumMod val="75000"/>
                  </a:srgbClr>
                </a:solidFill>
                <a:latin typeface="Arial" pitchFamily="34" charset="0"/>
              </a:rPr>
              <a:t>PUBLIC ENTITIES</a:t>
            </a:r>
            <a:r>
              <a:rPr kumimoji="0" lang="en-US" sz="2000" b="1" i="0" u="none" strike="noStrike" kern="1200" cap="none" spc="0" normalizeH="0" baseline="0" noProof="0" dirty="0">
                <a:ln>
                  <a:noFill/>
                </a:ln>
                <a:solidFill>
                  <a:srgbClr val="4F81BD">
                    <a:lumMod val="75000"/>
                  </a:srgbClr>
                </a:solidFill>
                <a:effectLst/>
                <a:uLnTx/>
                <a:uFillTx/>
                <a:latin typeface="Arial" pitchFamily="34" charset="0"/>
                <a:ea typeface="+mn-ea"/>
                <a:cs typeface="+mn-cs"/>
              </a:rPr>
              <a:t> </a:t>
            </a:r>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70899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CB6F26-8827-402D-9C3E-A9170C5D67F8}"/>
              </a:ext>
            </a:extLst>
          </p:cNvPr>
          <p:cNvPicPr>
            <a:picLocks noChangeAspect="1"/>
          </p:cNvPicPr>
          <p:nvPr/>
        </p:nvPicPr>
        <p:blipFill>
          <a:blip r:embed="rId2" cstate="print"/>
          <a:stretch>
            <a:fillRect/>
          </a:stretch>
        </p:blipFill>
        <p:spPr>
          <a:xfrm>
            <a:off x="4788024" y="11486"/>
            <a:ext cx="4301772" cy="6729881"/>
          </a:xfrm>
          <a:prstGeom prst="rect">
            <a:avLst/>
          </a:prstGeom>
        </p:spPr>
      </p:pic>
      <p:pic>
        <p:nvPicPr>
          <p:cNvPr id="2" name="Picture 1">
            <a:extLst>
              <a:ext uri="{FF2B5EF4-FFF2-40B4-BE49-F238E27FC236}">
                <a16:creationId xmlns:a16="http://schemas.microsoft.com/office/drawing/2014/main" xmlns="" id="{70328611-85A5-4F0E-A6C9-A55543C27541}"/>
              </a:ext>
            </a:extLst>
          </p:cNvPr>
          <p:cNvPicPr>
            <a:picLocks noChangeAspect="1"/>
          </p:cNvPicPr>
          <p:nvPr/>
        </p:nvPicPr>
        <p:blipFill>
          <a:blip r:embed="rId3" cstate="print"/>
          <a:stretch>
            <a:fillRect/>
          </a:stretch>
        </p:blipFill>
        <p:spPr>
          <a:xfrm>
            <a:off x="624498" y="2500179"/>
            <a:ext cx="5243646" cy="3757609"/>
          </a:xfrm>
          <a:prstGeom prst="rect">
            <a:avLst/>
          </a:prstGeom>
        </p:spPr>
      </p:pic>
    </p:spTree>
    <p:extLst>
      <p:ext uri="{BB962C8B-B14F-4D97-AF65-F5344CB8AC3E}">
        <p14:creationId xmlns:p14="http://schemas.microsoft.com/office/powerpoint/2010/main" xmlns="" val="292721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5"/>
          <p:cNvSpPr>
            <a:spLocks noChangeArrowheads="1"/>
          </p:cNvSpPr>
          <p:nvPr/>
        </p:nvSpPr>
        <p:spPr bwMode="auto">
          <a:xfrm>
            <a:off x="468313" y="1125538"/>
            <a:ext cx="8351837" cy="498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006600"/>
                </a:solidFill>
                <a:latin typeface="Times New Roman" pitchFamily="18" charset="0"/>
              </a:defRPr>
            </a:lvl1pPr>
            <a:lvl2pPr marL="742950" indent="-285750" eaLnBrk="0" hangingPunct="0">
              <a:spcBef>
                <a:spcPct val="20000"/>
              </a:spcBef>
              <a:buChar char="–"/>
              <a:defRPr sz="2800">
                <a:solidFill>
                  <a:srgbClr val="006600"/>
                </a:solidFill>
                <a:latin typeface="Times New Roman" pitchFamily="18" charset="0"/>
              </a:defRPr>
            </a:lvl2pPr>
            <a:lvl3pPr marL="1143000" indent="-228600" eaLnBrk="0" hangingPunct="0">
              <a:spcBef>
                <a:spcPct val="20000"/>
              </a:spcBef>
              <a:buChar char="•"/>
              <a:defRPr sz="2400">
                <a:solidFill>
                  <a:srgbClr val="006600"/>
                </a:solidFill>
                <a:latin typeface="Times New Roman" pitchFamily="18" charset="0"/>
              </a:defRPr>
            </a:lvl3pPr>
            <a:lvl4pPr marL="1600200" indent="-228600" eaLnBrk="0" hangingPunct="0">
              <a:spcBef>
                <a:spcPct val="20000"/>
              </a:spcBef>
              <a:buChar char="–"/>
              <a:defRPr sz="2000">
                <a:solidFill>
                  <a:srgbClr val="006600"/>
                </a:solidFill>
                <a:latin typeface="Times New Roman" pitchFamily="18" charset="0"/>
              </a:defRPr>
            </a:lvl4pPr>
            <a:lvl5pPr marL="2057400" indent="-228600" eaLnBrk="0" hangingPunct="0">
              <a:spcBef>
                <a:spcPct val="20000"/>
              </a:spcBef>
              <a:buChar char="»"/>
              <a:defRPr sz="2000">
                <a:solidFill>
                  <a:srgbClr val="006600"/>
                </a:solidFill>
                <a:latin typeface="Times New Roman" pitchFamily="18" charset="0"/>
              </a:defRPr>
            </a:lvl5pPr>
            <a:lvl6pPr marL="2514600" indent="-228600" eaLnBrk="0" fontAlgn="base" hangingPunct="0">
              <a:spcBef>
                <a:spcPct val="20000"/>
              </a:spcBef>
              <a:spcAft>
                <a:spcPct val="0"/>
              </a:spcAft>
              <a:buChar char="»"/>
              <a:defRPr sz="2000">
                <a:solidFill>
                  <a:srgbClr val="006600"/>
                </a:solidFill>
                <a:latin typeface="Times New Roman" pitchFamily="18" charset="0"/>
              </a:defRPr>
            </a:lvl6pPr>
            <a:lvl7pPr marL="2971800" indent="-228600" eaLnBrk="0" fontAlgn="base" hangingPunct="0">
              <a:spcBef>
                <a:spcPct val="20000"/>
              </a:spcBef>
              <a:spcAft>
                <a:spcPct val="0"/>
              </a:spcAft>
              <a:buChar char="»"/>
              <a:defRPr sz="2000">
                <a:solidFill>
                  <a:srgbClr val="006600"/>
                </a:solidFill>
                <a:latin typeface="Times New Roman" pitchFamily="18" charset="0"/>
              </a:defRPr>
            </a:lvl7pPr>
            <a:lvl8pPr marL="3429000" indent="-228600" eaLnBrk="0" fontAlgn="base" hangingPunct="0">
              <a:spcBef>
                <a:spcPct val="20000"/>
              </a:spcBef>
              <a:spcAft>
                <a:spcPct val="0"/>
              </a:spcAft>
              <a:buChar char="»"/>
              <a:defRPr sz="2000">
                <a:solidFill>
                  <a:srgbClr val="006600"/>
                </a:solidFill>
                <a:latin typeface="Times New Roman" pitchFamily="18" charset="0"/>
              </a:defRPr>
            </a:lvl8pPr>
            <a:lvl9pPr marL="3886200" indent="-228600" eaLnBrk="0" fontAlgn="base" hangingPunct="0">
              <a:spcBef>
                <a:spcPct val="20000"/>
              </a:spcBef>
              <a:spcAft>
                <a:spcPct val="0"/>
              </a:spcAft>
              <a:buChar char="»"/>
              <a:defRPr sz="2000">
                <a:solidFill>
                  <a:srgbClr val="006600"/>
                </a:solidFill>
                <a:latin typeface="Times New Roman" pitchFamily="18" charset="0"/>
              </a:defRPr>
            </a:lvl9pPr>
          </a:lstStyle>
          <a:p>
            <a:pPr eaLnBrk="1" hangingPunct="1">
              <a:lnSpc>
                <a:spcPct val="90000"/>
              </a:lnSpc>
              <a:buFontTx/>
              <a:buNone/>
              <a:defRPr/>
            </a:pPr>
            <a:endParaRPr lang="en-ZA" altLang="en-US" sz="2400" dirty="0">
              <a:solidFill>
                <a:schemeClr val="tx1"/>
              </a:solidFill>
              <a:latin typeface="Verdana" pitchFamily="34" charset="0"/>
            </a:endParaRPr>
          </a:p>
          <a:p>
            <a:pPr marL="0" indent="0" eaLnBrk="1" hangingPunct="1">
              <a:lnSpc>
                <a:spcPct val="90000"/>
              </a:lnSpc>
              <a:buFontTx/>
              <a:buNone/>
              <a:defRPr/>
            </a:pPr>
            <a:endParaRPr lang="en-ZA" altLang="en-US" sz="2400" dirty="0">
              <a:solidFill>
                <a:schemeClr val="tx1"/>
              </a:solidFill>
              <a:latin typeface="Verdana" pitchFamily="34" charset="0"/>
            </a:endParaRPr>
          </a:p>
          <a:p>
            <a:pPr eaLnBrk="1" hangingPunct="1">
              <a:lnSpc>
                <a:spcPct val="90000"/>
              </a:lnSpc>
              <a:defRPr/>
            </a:pPr>
            <a:endParaRPr lang="en-US" altLang="en-US" sz="2400" dirty="0">
              <a:solidFill>
                <a:schemeClr val="tx1"/>
              </a:solidFill>
              <a:latin typeface="Verdana" pitchFamily="34" charset="0"/>
            </a:endParaRPr>
          </a:p>
        </p:txBody>
      </p:sp>
      <p:sp>
        <p:nvSpPr>
          <p:cNvPr id="7175" name="AutoShape 6"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sp>
        <p:nvSpPr>
          <p:cNvPr id="7176" name="AutoShape 7"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graphicFrame>
        <p:nvGraphicFramePr>
          <p:cNvPr id="10" name="Diagram 9"/>
          <p:cNvGraphicFramePr/>
          <p:nvPr>
            <p:extLst>
              <p:ext uri="{D42A27DB-BD31-4B8C-83A1-F6EECF244321}">
                <p14:modId xmlns:p14="http://schemas.microsoft.com/office/powerpoint/2010/main" xmlns="" val="1446467568"/>
              </p:ext>
            </p:extLst>
          </p:nvPr>
        </p:nvGraphicFramePr>
        <p:xfrm>
          <a:off x="168275" y="260648"/>
          <a:ext cx="8784976"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p:cNvGrpSpPr/>
          <p:nvPr/>
        </p:nvGrpSpPr>
        <p:grpSpPr>
          <a:xfrm>
            <a:off x="637349" y="432073"/>
            <a:ext cx="2613313" cy="4575124"/>
            <a:chOff x="238144" y="1134237"/>
            <a:chExt cx="3646482" cy="5048631"/>
          </a:xfrm>
        </p:grpSpPr>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8144" y="1134237"/>
              <a:ext cx="3646482" cy="50486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Rectangle 12"/>
            <p:cNvSpPr/>
            <p:nvPr/>
          </p:nvSpPr>
          <p:spPr>
            <a:xfrm>
              <a:off x="2704815" y="1676034"/>
              <a:ext cx="936104" cy="28803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Slide Number Placeholder 1"/>
          <p:cNvSpPr>
            <a:spLocks noGrp="1"/>
          </p:cNvSpPr>
          <p:nvPr>
            <p:ph type="sldNum" sz="quarter" idx="12"/>
          </p:nvPr>
        </p:nvSpPr>
        <p:spPr/>
        <p:txBody>
          <a:bodyPr/>
          <a:lstStyle/>
          <a:p>
            <a:fld id="{50C72F28-4ED3-452D-BDB7-CE1B27FBE3F1}" type="slidenum">
              <a:rPr lang="en-ZA" smtClean="0"/>
              <a:pPr/>
              <a:t>5</a:t>
            </a:fld>
            <a:endParaRPr lang="en-ZA"/>
          </a:p>
        </p:txBody>
      </p:sp>
    </p:spTree>
    <p:extLst>
      <p:ext uri="{BB962C8B-B14F-4D97-AF65-F5344CB8AC3E}">
        <p14:creationId xmlns:p14="http://schemas.microsoft.com/office/powerpoint/2010/main" xmlns="" val="3059869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4"/>
          <p:cNvSpPr txBox="1">
            <a:spLocks noChangeArrowheads="1"/>
          </p:cNvSpPr>
          <p:nvPr/>
        </p:nvSpPr>
        <p:spPr bwMode="auto">
          <a:xfrm>
            <a:off x="1331136" y="1311313"/>
            <a:ext cx="7330380" cy="830997"/>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fontAlgn="base" hangingPunct="1">
              <a:spcBef>
                <a:spcPct val="50000"/>
              </a:spcBef>
              <a:spcAft>
                <a:spcPct val="0"/>
              </a:spcAft>
              <a:defRPr/>
            </a:pPr>
            <a:endParaRPr lang="en-US" altLang="en-US" sz="2000" b="1" dirty="0">
              <a:solidFill>
                <a:srgbClr val="FFFFFF"/>
              </a:solidFill>
              <a:latin typeface="Arial" charset="0"/>
              <a:cs typeface="Arial" charset="0"/>
            </a:endParaRPr>
          </a:p>
          <a:p>
            <a:pPr algn="r" eaLnBrk="1" fontAlgn="base" hangingPunct="1">
              <a:spcBef>
                <a:spcPct val="0"/>
              </a:spcBef>
              <a:spcAft>
                <a:spcPct val="0"/>
              </a:spcAft>
              <a:defRPr/>
            </a:pPr>
            <a:r>
              <a:rPr lang="en-US" altLang="en-US" sz="2800" b="1" dirty="0">
                <a:solidFill>
                  <a:schemeClr val="bg1"/>
                </a:solidFill>
                <a:latin typeface="Arial" charset="0"/>
              </a:rPr>
              <a:t>Medium Term Strategic Framework </a:t>
            </a:r>
          </a:p>
        </p:txBody>
      </p:sp>
      <p:sp>
        <p:nvSpPr>
          <p:cNvPr id="7174" name="Rectangle 5"/>
          <p:cNvSpPr>
            <a:spLocks noChangeArrowheads="1"/>
          </p:cNvSpPr>
          <p:nvPr/>
        </p:nvSpPr>
        <p:spPr bwMode="auto">
          <a:xfrm>
            <a:off x="468313" y="1125538"/>
            <a:ext cx="8351837" cy="498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006600"/>
                </a:solidFill>
                <a:latin typeface="Times New Roman" pitchFamily="18" charset="0"/>
              </a:defRPr>
            </a:lvl1pPr>
            <a:lvl2pPr marL="742950" indent="-285750" eaLnBrk="0" hangingPunct="0">
              <a:spcBef>
                <a:spcPct val="20000"/>
              </a:spcBef>
              <a:buChar char="–"/>
              <a:defRPr sz="2800">
                <a:solidFill>
                  <a:srgbClr val="006600"/>
                </a:solidFill>
                <a:latin typeface="Times New Roman" pitchFamily="18" charset="0"/>
              </a:defRPr>
            </a:lvl2pPr>
            <a:lvl3pPr marL="1143000" indent="-228600" eaLnBrk="0" hangingPunct="0">
              <a:spcBef>
                <a:spcPct val="20000"/>
              </a:spcBef>
              <a:buChar char="•"/>
              <a:defRPr sz="2400">
                <a:solidFill>
                  <a:srgbClr val="006600"/>
                </a:solidFill>
                <a:latin typeface="Times New Roman" pitchFamily="18" charset="0"/>
              </a:defRPr>
            </a:lvl3pPr>
            <a:lvl4pPr marL="1600200" indent="-228600" eaLnBrk="0" hangingPunct="0">
              <a:spcBef>
                <a:spcPct val="20000"/>
              </a:spcBef>
              <a:buChar char="–"/>
              <a:defRPr sz="2000">
                <a:solidFill>
                  <a:srgbClr val="006600"/>
                </a:solidFill>
                <a:latin typeface="Times New Roman" pitchFamily="18" charset="0"/>
              </a:defRPr>
            </a:lvl4pPr>
            <a:lvl5pPr marL="2057400" indent="-228600" eaLnBrk="0" hangingPunct="0">
              <a:spcBef>
                <a:spcPct val="20000"/>
              </a:spcBef>
              <a:buChar char="»"/>
              <a:defRPr sz="2000">
                <a:solidFill>
                  <a:srgbClr val="006600"/>
                </a:solidFill>
                <a:latin typeface="Times New Roman" pitchFamily="18" charset="0"/>
              </a:defRPr>
            </a:lvl5pPr>
            <a:lvl6pPr marL="2514600" indent="-228600" eaLnBrk="0" fontAlgn="base" hangingPunct="0">
              <a:spcBef>
                <a:spcPct val="20000"/>
              </a:spcBef>
              <a:spcAft>
                <a:spcPct val="0"/>
              </a:spcAft>
              <a:buChar char="»"/>
              <a:defRPr sz="2000">
                <a:solidFill>
                  <a:srgbClr val="006600"/>
                </a:solidFill>
                <a:latin typeface="Times New Roman" pitchFamily="18" charset="0"/>
              </a:defRPr>
            </a:lvl6pPr>
            <a:lvl7pPr marL="2971800" indent="-228600" eaLnBrk="0" fontAlgn="base" hangingPunct="0">
              <a:spcBef>
                <a:spcPct val="20000"/>
              </a:spcBef>
              <a:spcAft>
                <a:spcPct val="0"/>
              </a:spcAft>
              <a:buChar char="»"/>
              <a:defRPr sz="2000">
                <a:solidFill>
                  <a:srgbClr val="006600"/>
                </a:solidFill>
                <a:latin typeface="Times New Roman" pitchFamily="18" charset="0"/>
              </a:defRPr>
            </a:lvl7pPr>
            <a:lvl8pPr marL="3429000" indent="-228600" eaLnBrk="0" fontAlgn="base" hangingPunct="0">
              <a:spcBef>
                <a:spcPct val="20000"/>
              </a:spcBef>
              <a:spcAft>
                <a:spcPct val="0"/>
              </a:spcAft>
              <a:buChar char="»"/>
              <a:defRPr sz="2000">
                <a:solidFill>
                  <a:srgbClr val="006600"/>
                </a:solidFill>
                <a:latin typeface="Times New Roman" pitchFamily="18" charset="0"/>
              </a:defRPr>
            </a:lvl8pPr>
            <a:lvl9pPr marL="3886200" indent="-228600" eaLnBrk="0" fontAlgn="base" hangingPunct="0">
              <a:spcBef>
                <a:spcPct val="20000"/>
              </a:spcBef>
              <a:spcAft>
                <a:spcPct val="0"/>
              </a:spcAft>
              <a:buChar char="»"/>
              <a:defRPr sz="2000">
                <a:solidFill>
                  <a:srgbClr val="006600"/>
                </a:solidFill>
                <a:latin typeface="Times New Roman" pitchFamily="18" charset="0"/>
              </a:defRPr>
            </a:lvl9pPr>
          </a:lstStyle>
          <a:p>
            <a:pPr eaLnBrk="1" fontAlgn="base" hangingPunct="1">
              <a:lnSpc>
                <a:spcPct val="90000"/>
              </a:lnSpc>
              <a:spcAft>
                <a:spcPct val="0"/>
              </a:spcAft>
              <a:buFontTx/>
              <a:buNone/>
              <a:defRPr/>
            </a:pPr>
            <a:endParaRPr lang="en-ZA" altLang="en-US" sz="2400" dirty="0">
              <a:solidFill>
                <a:srgbClr val="000000"/>
              </a:solidFill>
              <a:latin typeface="Verdana" pitchFamily="34" charset="0"/>
            </a:endParaRPr>
          </a:p>
          <a:p>
            <a:pPr marL="0" indent="0" eaLnBrk="1" fontAlgn="base" hangingPunct="1">
              <a:lnSpc>
                <a:spcPct val="90000"/>
              </a:lnSpc>
              <a:spcAft>
                <a:spcPct val="0"/>
              </a:spcAft>
              <a:buFontTx/>
              <a:buNone/>
              <a:defRPr/>
            </a:pPr>
            <a:endParaRPr lang="en-ZA" altLang="en-US" sz="2400" dirty="0">
              <a:solidFill>
                <a:srgbClr val="000000"/>
              </a:solidFill>
              <a:latin typeface="Verdana" pitchFamily="34" charset="0"/>
            </a:endParaRPr>
          </a:p>
          <a:p>
            <a:pPr eaLnBrk="1" fontAlgn="base" hangingPunct="1">
              <a:lnSpc>
                <a:spcPct val="90000"/>
              </a:lnSpc>
              <a:spcAft>
                <a:spcPct val="0"/>
              </a:spcAft>
              <a:defRPr/>
            </a:pPr>
            <a:endParaRPr lang="en-US" altLang="en-US" sz="2400" dirty="0">
              <a:solidFill>
                <a:srgbClr val="000000"/>
              </a:solidFill>
              <a:latin typeface="Verdana" pitchFamily="34" charset="0"/>
            </a:endParaRPr>
          </a:p>
        </p:txBody>
      </p:sp>
      <p:sp>
        <p:nvSpPr>
          <p:cNvPr id="14343" name="AutoShape 6"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n-ZA" altLang="en-US" sz="2400">
              <a:solidFill>
                <a:srgbClr val="000000"/>
              </a:solidFill>
              <a:latin typeface="Verdana" pitchFamily="34" charset="0"/>
            </a:endParaRPr>
          </a:p>
        </p:txBody>
      </p:sp>
      <p:sp>
        <p:nvSpPr>
          <p:cNvPr id="14344" name="AutoShape 7"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n-ZA" altLang="en-US" sz="2400">
              <a:solidFill>
                <a:srgbClr val="000000"/>
              </a:solidFill>
              <a:latin typeface="Verdana" pitchFamily="34" charset="0"/>
            </a:endParaRPr>
          </a:p>
        </p:txBody>
      </p:sp>
      <p:pic>
        <p:nvPicPr>
          <p:cNvPr id="14345" name="Picture 11" descr="C:\Users\Nicola\Pictures\image486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79657"/>
            <a:ext cx="4343400"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6" name="Picture 11" descr="C:\Users\Nicola\Pictures\image486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91101" y="2173288"/>
            <a:ext cx="4343400"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0C72F28-4ED3-452D-BDB7-CE1B27FBE3F1}" type="slidenum">
              <a:rPr lang="en-ZA" smtClean="0"/>
              <a:pPr/>
              <a:t>6</a:t>
            </a:fld>
            <a:endParaRPr lang="en-ZA"/>
          </a:p>
        </p:txBody>
      </p:sp>
      <p:pic>
        <p:nvPicPr>
          <p:cNvPr id="3" name="Picture 2">
            <a:extLst>
              <a:ext uri="{FF2B5EF4-FFF2-40B4-BE49-F238E27FC236}">
                <a16:creationId xmlns:a16="http://schemas.microsoft.com/office/drawing/2014/main" xmlns="" id="{EB154FEC-19F5-4828-933B-184D2A6C634C}"/>
              </a:ext>
            </a:extLst>
          </p:cNvPr>
          <p:cNvPicPr>
            <a:picLocks noChangeAspect="1"/>
          </p:cNvPicPr>
          <p:nvPr/>
        </p:nvPicPr>
        <p:blipFill>
          <a:blip r:embed="rId3" cstate="print"/>
          <a:stretch>
            <a:fillRect/>
          </a:stretch>
        </p:blipFill>
        <p:spPr>
          <a:xfrm rot="20405121">
            <a:off x="765877" y="2650196"/>
            <a:ext cx="2772032" cy="3865069"/>
          </a:xfrm>
          <a:prstGeom prst="rect">
            <a:avLst/>
          </a:prstGeom>
        </p:spPr>
      </p:pic>
    </p:spTree>
    <p:extLst>
      <p:ext uri="{BB962C8B-B14F-4D97-AF65-F5344CB8AC3E}">
        <p14:creationId xmlns:p14="http://schemas.microsoft.com/office/powerpoint/2010/main" xmlns="" val="2176660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Line 3"/>
          <p:cNvSpPr>
            <a:spLocks noChangeShapeType="1"/>
          </p:cNvSpPr>
          <p:nvPr/>
        </p:nvSpPr>
        <p:spPr bwMode="auto">
          <a:xfrm>
            <a:off x="0" y="836613"/>
            <a:ext cx="9144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ZA"/>
          </a:p>
        </p:txBody>
      </p:sp>
      <p:sp>
        <p:nvSpPr>
          <p:cNvPr id="13317" name="Rectangle 5"/>
          <p:cNvSpPr>
            <a:spLocks noChangeArrowheads="1"/>
          </p:cNvSpPr>
          <p:nvPr/>
        </p:nvSpPr>
        <p:spPr bwMode="auto">
          <a:xfrm>
            <a:off x="468313" y="1125538"/>
            <a:ext cx="8351837" cy="498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nSpc>
                <a:spcPct val="90000"/>
              </a:lnSpc>
              <a:spcBef>
                <a:spcPct val="20000"/>
              </a:spcBef>
            </a:pPr>
            <a:endParaRPr lang="en-US" altLang="en-US" sz="2800"/>
          </a:p>
        </p:txBody>
      </p:sp>
      <p:sp>
        <p:nvSpPr>
          <p:cNvPr id="13318" name="AutoShape 6"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sp>
        <p:nvSpPr>
          <p:cNvPr id="13319" name="AutoShape 7"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sp>
        <p:nvSpPr>
          <p:cNvPr id="13320" name="Text Box 4"/>
          <p:cNvSpPr txBox="1">
            <a:spLocks noChangeArrowheads="1"/>
          </p:cNvSpPr>
          <p:nvPr/>
        </p:nvSpPr>
        <p:spPr bwMode="auto">
          <a:xfrm>
            <a:off x="2667000" y="0"/>
            <a:ext cx="6477000" cy="830263"/>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spcBef>
                <a:spcPct val="50000"/>
              </a:spcBef>
            </a:pPr>
            <a:endParaRPr lang="en-US" altLang="en-US" sz="2000" b="1" dirty="0">
              <a:solidFill>
                <a:schemeClr val="bg1"/>
              </a:solidFill>
              <a:latin typeface="Arial" charset="0"/>
              <a:cs typeface="Arial" charset="0"/>
            </a:endParaRPr>
          </a:p>
          <a:p>
            <a:pPr algn="r" eaLnBrk="1" hangingPunct="1"/>
            <a:r>
              <a:rPr lang="en-US" altLang="en-US" sz="2800" b="1" dirty="0">
                <a:latin typeface="Arial" charset="0"/>
              </a:rPr>
              <a:t>Medium Term Strategic Framework</a:t>
            </a:r>
          </a:p>
        </p:txBody>
      </p:sp>
      <p:sp>
        <p:nvSpPr>
          <p:cNvPr id="13321" name="Rectangle 1"/>
          <p:cNvSpPr>
            <a:spLocks noChangeArrowheads="1"/>
          </p:cNvSpPr>
          <p:nvPr/>
        </p:nvSpPr>
        <p:spPr bwMode="auto">
          <a:xfrm>
            <a:off x="215900" y="1106488"/>
            <a:ext cx="8712200"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ZA" sz="2400" dirty="0"/>
              <a:t>Key impacts expected from the interventions of the nation building and social cohesion sector during 2014-2019.</a:t>
            </a:r>
          </a:p>
          <a:p>
            <a:endParaRPr lang="en-ZA" sz="2000" dirty="0"/>
          </a:p>
          <a:p>
            <a:endParaRPr lang="en-ZA" sz="2400" dirty="0"/>
          </a:p>
          <a:p>
            <a:endParaRPr lang="en-ZA" sz="2400" dirty="0"/>
          </a:p>
          <a:p>
            <a:endParaRPr lang="en-ZA" sz="2400" dirty="0"/>
          </a:p>
          <a:p>
            <a:endParaRPr lang="en-ZA" sz="2400" dirty="0"/>
          </a:p>
          <a:p>
            <a:endParaRPr lang="en-ZA" sz="2400" dirty="0"/>
          </a:p>
          <a:p>
            <a:endParaRPr lang="en-ZA" sz="2400" dirty="0"/>
          </a:p>
          <a:p>
            <a:endParaRPr lang="en-ZA" sz="2400" dirty="0"/>
          </a:p>
          <a:p>
            <a:endParaRPr lang="en-ZA" sz="2400" dirty="0"/>
          </a:p>
        </p:txBody>
      </p:sp>
      <p:graphicFrame>
        <p:nvGraphicFramePr>
          <p:cNvPr id="3" name="Table 2"/>
          <p:cNvGraphicFramePr>
            <a:graphicFrameLocks noGrp="1"/>
          </p:cNvGraphicFramePr>
          <p:nvPr>
            <p:extLst>
              <p:ext uri="{D42A27DB-BD31-4B8C-83A1-F6EECF244321}">
                <p14:modId xmlns:p14="http://schemas.microsoft.com/office/powerpoint/2010/main" xmlns="" val="2764862984"/>
              </p:ext>
            </p:extLst>
          </p:nvPr>
        </p:nvGraphicFramePr>
        <p:xfrm>
          <a:off x="323850" y="1988840"/>
          <a:ext cx="8604250" cy="2649616"/>
        </p:xfrm>
        <a:graphic>
          <a:graphicData uri="http://schemas.openxmlformats.org/drawingml/2006/table">
            <a:tbl>
              <a:tblPr/>
              <a:tblGrid>
                <a:gridCol w="1746250">
                  <a:extLst>
                    <a:ext uri="{9D8B030D-6E8A-4147-A177-3AD203B41FA5}">
                      <a16:colId xmlns:a16="http://schemas.microsoft.com/office/drawing/2014/main" xmlns="" val="20000"/>
                    </a:ext>
                  </a:extLst>
                </a:gridCol>
                <a:gridCol w="2213868">
                  <a:extLst>
                    <a:ext uri="{9D8B030D-6E8A-4147-A177-3AD203B41FA5}">
                      <a16:colId xmlns:a16="http://schemas.microsoft.com/office/drawing/2014/main" xmlns="" val="20001"/>
                    </a:ext>
                  </a:extLst>
                </a:gridCol>
                <a:gridCol w="1584176">
                  <a:extLst>
                    <a:ext uri="{9D8B030D-6E8A-4147-A177-3AD203B41FA5}">
                      <a16:colId xmlns:a16="http://schemas.microsoft.com/office/drawing/2014/main" xmlns="" val="20002"/>
                    </a:ext>
                  </a:extLst>
                </a:gridCol>
                <a:gridCol w="1286719">
                  <a:extLst>
                    <a:ext uri="{9D8B030D-6E8A-4147-A177-3AD203B41FA5}">
                      <a16:colId xmlns:a16="http://schemas.microsoft.com/office/drawing/2014/main" xmlns="" val="20003"/>
                    </a:ext>
                  </a:extLst>
                </a:gridCol>
                <a:gridCol w="1773237">
                  <a:extLst>
                    <a:ext uri="{9D8B030D-6E8A-4147-A177-3AD203B41FA5}">
                      <a16:colId xmlns:a16="http://schemas.microsoft.com/office/drawing/2014/main" xmlns="" val="20004"/>
                    </a:ext>
                  </a:extLst>
                </a:gridCol>
              </a:tblGrid>
              <a:tr h="7568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dirty="0">
                          <a:ln>
                            <a:noFill/>
                          </a:ln>
                          <a:solidFill>
                            <a:srgbClr val="FFFFFF"/>
                          </a:solidFill>
                          <a:effectLst/>
                          <a:latin typeface="Verdana" pitchFamily="34" charset="0"/>
                        </a:rPr>
                        <a:t>Nation Building Pillar</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a:ln>
                            <a:noFill/>
                          </a:ln>
                          <a:solidFill>
                            <a:srgbClr val="FFFFFF"/>
                          </a:solidFill>
                          <a:effectLst/>
                          <a:latin typeface="Verdana" pitchFamily="34" charset="0"/>
                        </a:rPr>
                        <a:t>Impact </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a:ln>
                            <a:noFill/>
                          </a:ln>
                          <a:solidFill>
                            <a:srgbClr val="FFFFFF"/>
                          </a:solidFill>
                          <a:effectLst/>
                          <a:latin typeface="Verdana" pitchFamily="34" charset="0"/>
                        </a:rPr>
                        <a:t>Indicator</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a:ln>
                            <a:noFill/>
                          </a:ln>
                          <a:solidFill>
                            <a:srgbClr val="FFFFFF"/>
                          </a:solidFill>
                          <a:effectLst/>
                          <a:latin typeface="Verdana" pitchFamily="34" charset="0"/>
                        </a:rPr>
                        <a:t>Minister</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a:ln>
                            <a:noFill/>
                          </a:ln>
                          <a:solidFill>
                            <a:srgbClr val="FFFFFF"/>
                          </a:solidFill>
                          <a:effectLst/>
                          <a:latin typeface="Verdana" pitchFamily="34" charset="0"/>
                        </a:rPr>
                        <a:t>responsible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dirty="0">
                          <a:ln>
                            <a:noFill/>
                          </a:ln>
                          <a:solidFill>
                            <a:srgbClr val="FFFFFF"/>
                          </a:solidFill>
                          <a:effectLst/>
                          <a:latin typeface="Verdana" pitchFamily="34" charset="0"/>
                        </a:rPr>
                        <a:t>Baselines</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dirty="0">
                          <a:ln>
                            <a:noFill/>
                          </a:ln>
                          <a:solidFill>
                            <a:srgbClr val="FFFFFF"/>
                          </a:solidFill>
                          <a:effectLst/>
                          <a:latin typeface="Verdana" pitchFamily="34" charset="0"/>
                        </a:rPr>
                        <a:t>2011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a:ln>
                            <a:noFill/>
                          </a:ln>
                          <a:solidFill>
                            <a:srgbClr val="FFFFFF"/>
                          </a:solidFill>
                          <a:effectLst/>
                          <a:latin typeface="Verdana" pitchFamily="34" charset="0"/>
                        </a:rPr>
                        <a:t>2019 targets</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a:ln>
                            <a:noFill/>
                          </a:ln>
                          <a:solidFill>
                            <a:srgbClr val="FFFFFF"/>
                          </a:solidFill>
                          <a:effectLst/>
                          <a:latin typeface="Verdana" pitchFamily="34" charset="0"/>
                        </a:rPr>
                        <a:t>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51361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ZA" sz="1600" b="1" i="0" u="none" strike="noStrike" cap="none" normalizeH="0" baseline="0">
                          <a:ln>
                            <a:noFill/>
                          </a:ln>
                          <a:solidFill>
                            <a:srgbClr val="FFFFFF"/>
                          </a:solidFill>
                          <a:effectLst/>
                          <a:latin typeface="Verdana" pitchFamily="34" charset="0"/>
                        </a:rPr>
                        <a:t>Promoting social cohesion across society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Verdana" pitchFamily="34" charset="0"/>
                        </a:rPr>
                        <a:t>Pride in our national sporting teams</a:t>
                      </a:r>
                      <a:endParaRPr kumimoji="0" lang="en-ZA" sz="1800" b="0" i="0" u="none" strike="noStrike" cap="none" normalizeH="0" baseline="0" dirty="0">
                        <a:ln>
                          <a:noFill/>
                        </a:ln>
                        <a:solidFill>
                          <a:srgbClr val="000000"/>
                        </a:solidFill>
                        <a:effectLst/>
                        <a:latin typeface="Verdana"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Verdana" pitchFamily="34" charset="0"/>
                        </a:rPr>
                        <a:t>Sport and Recreation </a:t>
                      </a:r>
                      <a:endParaRPr kumimoji="0" lang="en-ZA" sz="1800" b="0" i="0" u="none" strike="noStrike" cap="none" normalizeH="0" baseline="0" dirty="0">
                        <a:ln>
                          <a:noFill/>
                        </a:ln>
                        <a:solidFill>
                          <a:srgbClr val="000000"/>
                        </a:solidFill>
                        <a:effectLst/>
                        <a:latin typeface="Verdana"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Verdana" pitchFamily="34" charset="0"/>
                        </a:rPr>
                        <a:t>(via GCIS)</a:t>
                      </a:r>
                      <a:endParaRPr kumimoji="0" lang="en-ZA" sz="1800" b="0" i="0" u="none" strike="noStrike" cap="none" normalizeH="0" baseline="0" dirty="0">
                        <a:ln>
                          <a:noFill/>
                        </a:ln>
                        <a:solidFill>
                          <a:srgbClr val="000000"/>
                        </a:solidFill>
                        <a:effectLst/>
                        <a:latin typeface="Verdana"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Verdana" pitchFamily="34" charset="0"/>
                        </a:rPr>
                        <a:t>New indicator</a:t>
                      </a:r>
                      <a:endParaRPr kumimoji="0" lang="en-ZA" sz="1800" b="0" i="0" u="none" strike="noStrike" cap="none" normalizeH="0" baseline="0" dirty="0">
                        <a:ln>
                          <a:noFill/>
                        </a:ln>
                        <a:solidFill>
                          <a:srgbClr val="000000"/>
                        </a:solidFill>
                        <a:effectLst/>
                        <a:latin typeface="Verdana"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Verdana" pitchFamily="34" charset="0"/>
                        </a:rPr>
                        <a:t>66% of South Africans proud of our national sporting teams</a:t>
                      </a:r>
                      <a:endParaRPr kumimoji="0" lang="en-ZA" sz="1800" b="0" i="0" u="none" strike="noStrike" cap="none" normalizeH="0" baseline="0" dirty="0">
                        <a:ln>
                          <a:noFill/>
                        </a:ln>
                        <a:solidFill>
                          <a:srgbClr val="000000"/>
                        </a:solidFill>
                        <a:effectLst/>
                        <a:latin typeface="Verdana"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xmlns="" val="10001"/>
                  </a:ext>
                </a:extLst>
              </a:tr>
            </a:tbl>
          </a:graphicData>
        </a:graphic>
      </p:graphicFrame>
      <p:sp>
        <p:nvSpPr>
          <p:cNvPr id="13342" name="Rectangle 9"/>
          <p:cNvSpPr>
            <a:spLocks noChangeArrowheads="1"/>
          </p:cNvSpPr>
          <p:nvPr/>
        </p:nvSpPr>
        <p:spPr bwMode="auto">
          <a:xfrm>
            <a:off x="1295400" y="35560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ZA" altLang="en-US"/>
              <a:t/>
            </a:r>
            <a:br>
              <a:rPr lang="en-ZA" altLang="en-US"/>
            </a:br>
            <a:endParaRPr lang="en-ZA" altLang="en-US"/>
          </a:p>
        </p:txBody>
      </p:sp>
      <p:grpSp>
        <p:nvGrpSpPr>
          <p:cNvPr id="13343" name="Group 1"/>
          <p:cNvGrpSpPr>
            <a:grpSpLocks/>
          </p:cNvGrpSpPr>
          <p:nvPr/>
        </p:nvGrpSpPr>
        <p:grpSpPr bwMode="auto">
          <a:xfrm>
            <a:off x="-4763" y="4797425"/>
            <a:ext cx="9148763" cy="2062163"/>
            <a:chOff x="-4031" y="4917188"/>
            <a:chExt cx="8720469" cy="1941989"/>
          </a:xfrm>
        </p:grpSpPr>
        <p:pic>
          <p:nvPicPr>
            <p:cNvPr id="13344" name="Picture 32" descr="C:\Users\Nicola\Pictures\Sports Report\LSS_655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1" y="4917188"/>
              <a:ext cx="2916362" cy="194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5" name="Picture 33" descr="C:\Users\Nicola\Pictures\Sports Report\LSS_655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92047" y="4917188"/>
              <a:ext cx="2918130" cy="194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6" name="Picture 34" descr="C:\Users\Nicola\Pictures\Sports Report\LSS_655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00076" y="4917188"/>
              <a:ext cx="2916362" cy="194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fld id="{50C72F28-4ED3-452D-BDB7-CE1B27FBE3F1}" type="slidenum">
              <a:rPr lang="en-ZA" smtClean="0"/>
              <a:pPr/>
              <a:t>7</a:t>
            </a:fld>
            <a:endParaRPr lang="en-ZA"/>
          </a:p>
        </p:txBody>
      </p:sp>
    </p:spTree>
    <p:extLst>
      <p:ext uri="{BB962C8B-B14F-4D97-AF65-F5344CB8AC3E}">
        <p14:creationId xmlns:p14="http://schemas.microsoft.com/office/powerpoint/2010/main" xmlns="" val="38024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3562341991"/>
              </p:ext>
            </p:extLst>
          </p:nvPr>
        </p:nvGraphicFramePr>
        <p:xfrm>
          <a:off x="1619672" y="1457400"/>
          <a:ext cx="763284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Diagram group"/>
          <p:cNvGrpSpPr/>
          <p:nvPr/>
        </p:nvGrpSpPr>
        <p:grpSpPr>
          <a:xfrm>
            <a:off x="580446" y="244492"/>
            <a:ext cx="1615290" cy="4309939"/>
            <a:chOff x="3262335" y="0"/>
            <a:chExt cx="1396209" cy="4309939"/>
          </a:xfrm>
          <a:scene3d>
            <a:camera prst="perspectiveRelaxed">
              <a:rot lat="19149996" lon="20104178" rev="1577324"/>
            </a:camera>
            <a:lightRig rig="soft" dir="t"/>
            <a:backdrop>
              <a:anchor x="0" y="0" z="-210000"/>
              <a:norm dx="0" dy="0" dz="914400"/>
              <a:up dx="0" dy="914400" dz="0"/>
            </a:backdrop>
          </a:scene3d>
        </p:grpSpPr>
        <p:grpSp>
          <p:nvGrpSpPr>
            <p:cNvPr id="6" name="Group 5"/>
            <p:cNvGrpSpPr/>
            <p:nvPr/>
          </p:nvGrpSpPr>
          <p:grpSpPr>
            <a:xfrm>
              <a:off x="3262335" y="0"/>
              <a:ext cx="1396209" cy="4309939"/>
              <a:chOff x="3262335" y="0"/>
              <a:chExt cx="1396209" cy="4309939"/>
            </a:xfrm>
          </p:grpSpPr>
          <p:sp>
            <p:nvSpPr>
              <p:cNvPr id="7" name="Rounded Rectangle 6"/>
              <p:cNvSpPr/>
              <p:nvPr/>
            </p:nvSpPr>
            <p:spPr>
              <a:xfrm>
                <a:off x="3262335" y="0"/>
                <a:ext cx="1396209" cy="4309939"/>
              </a:xfrm>
              <a:prstGeom prst="roundRect">
                <a:avLst>
                  <a:gd name="adj" fmla="val 10000"/>
                </a:avLst>
              </a:prstGeom>
              <a:solidFill>
                <a:schemeClr val="tx2">
                  <a:lumMod val="50000"/>
                </a:schemeClr>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8" name="Rounded Rectangle 4"/>
              <p:cNvSpPr/>
              <p:nvPr/>
            </p:nvSpPr>
            <p:spPr>
              <a:xfrm>
                <a:off x="3303229" y="40894"/>
                <a:ext cx="1314421" cy="422815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sp3d extrusionH="28000" prstMaterial="matte"/>
              </a:bodyPr>
              <a:lstStyle/>
              <a:p>
                <a:pPr lvl="0" algn="ctr" defTabSz="711200">
                  <a:lnSpc>
                    <a:spcPct val="90000"/>
                  </a:lnSpc>
                  <a:spcBef>
                    <a:spcPct val="0"/>
                  </a:spcBef>
                  <a:spcAft>
                    <a:spcPct val="35000"/>
                  </a:spcAft>
                </a:pPr>
                <a:r>
                  <a:rPr lang="en-ZA" sz="2400" kern="1200" dirty="0"/>
                  <a:t>Promoting social cohesion across society through increased interaction across race and class</a:t>
                </a:r>
              </a:p>
            </p:txBody>
          </p:sp>
        </p:grpSp>
      </p:grpSp>
      <p:sp>
        <p:nvSpPr>
          <p:cNvPr id="2" name="Slide Number Placeholder 1"/>
          <p:cNvSpPr>
            <a:spLocks noGrp="1"/>
          </p:cNvSpPr>
          <p:nvPr>
            <p:ph type="sldNum" sz="quarter" idx="12"/>
          </p:nvPr>
        </p:nvSpPr>
        <p:spPr/>
        <p:txBody>
          <a:bodyPr/>
          <a:lstStyle/>
          <a:p>
            <a:fld id="{50C72F28-4ED3-452D-BDB7-CE1B27FBE3F1}" type="slidenum">
              <a:rPr lang="en-ZA" smtClean="0"/>
              <a:pPr/>
              <a:t>8</a:t>
            </a:fld>
            <a:endParaRPr lang="en-ZA"/>
          </a:p>
        </p:txBody>
      </p:sp>
      <p:pic>
        <p:nvPicPr>
          <p:cNvPr id="9" name="Picture 8">
            <a:extLst>
              <a:ext uri="{FF2B5EF4-FFF2-40B4-BE49-F238E27FC236}">
                <a16:creationId xmlns:a16="http://schemas.microsoft.com/office/drawing/2014/main" xmlns="" id="{8FF3CF10-667C-4AB9-AC5F-B2AD76FC0EA6}"/>
              </a:ext>
            </a:extLst>
          </p:cNvPr>
          <p:cNvPicPr>
            <a:picLocks noChangeAspect="1"/>
          </p:cNvPicPr>
          <p:nvPr/>
        </p:nvPicPr>
        <p:blipFill>
          <a:blip r:embed="rId7" cstate="print"/>
          <a:stretch>
            <a:fillRect/>
          </a:stretch>
        </p:blipFill>
        <p:spPr>
          <a:xfrm>
            <a:off x="7590992" y="0"/>
            <a:ext cx="1557090" cy="2171065"/>
          </a:xfrm>
          <a:prstGeom prst="rect">
            <a:avLst/>
          </a:prstGeom>
        </p:spPr>
      </p:pic>
    </p:spTree>
    <p:extLst>
      <p:ext uri="{BB962C8B-B14F-4D97-AF65-F5344CB8AC3E}">
        <p14:creationId xmlns:p14="http://schemas.microsoft.com/office/powerpoint/2010/main" xmlns="" val="271264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xmlns="" val="757973392"/>
              </p:ext>
            </p:extLst>
          </p:nvPr>
        </p:nvGraphicFramePr>
        <p:xfrm>
          <a:off x="294740" y="1268413"/>
          <a:ext cx="8708880" cy="563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9"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0"/>
            <a:ext cx="266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Line 3"/>
          <p:cNvSpPr>
            <a:spLocks noChangeShapeType="1"/>
          </p:cNvSpPr>
          <p:nvPr/>
        </p:nvSpPr>
        <p:spPr bwMode="auto">
          <a:xfrm>
            <a:off x="0" y="836613"/>
            <a:ext cx="9144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ZA"/>
          </a:p>
        </p:txBody>
      </p:sp>
      <p:sp>
        <p:nvSpPr>
          <p:cNvPr id="14341" name="Text Box 4"/>
          <p:cNvSpPr txBox="1">
            <a:spLocks noChangeArrowheads="1"/>
          </p:cNvSpPr>
          <p:nvPr/>
        </p:nvSpPr>
        <p:spPr bwMode="auto">
          <a:xfrm>
            <a:off x="2667000" y="0"/>
            <a:ext cx="6477000" cy="830263"/>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spcBef>
                <a:spcPct val="50000"/>
              </a:spcBef>
            </a:pPr>
            <a:endParaRPr lang="en-US" altLang="en-US" sz="2000" b="1" dirty="0">
              <a:solidFill>
                <a:schemeClr val="bg1"/>
              </a:solidFill>
              <a:latin typeface="Arial" charset="0"/>
              <a:cs typeface="Arial" charset="0"/>
            </a:endParaRPr>
          </a:p>
          <a:p>
            <a:pPr algn="r" eaLnBrk="1" hangingPunct="1"/>
            <a:r>
              <a:rPr lang="en-US" altLang="en-US" sz="2800" b="1" dirty="0">
                <a:latin typeface="Arial" charset="0"/>
              </a:rPr>
              <a:t>Medium Term Strategic Framework</a:t>
            </a:r>
          </a:p>
        </p:txBody>
      </p:sp>
      <p:sp>
        <p:nvSpPr>
          <p:cNvPr id="7174" name="Rectangle 5"/>
          <p:cNvSpPr>
            <a:spLocks noChangeArrowheads="1"/>
          </p:cNvSpPr>
          <p:nvPr/>
        </p:nvSpPr>
        <p:spPr bwMode="auto">
          <a:xfrm>
            <a:off x="168275" y="982663"/>
            <a:ext cx="8351838" cy="28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006600"/>
                </a:solidFill>
                <a:latin typeface="Times New Roman" pitchFamily="18" charset="0"/>
              </a:defRPr>
            </a:lvl1pPr>
            <a:lvl2pPr marL="742950" indent="-285750" eaLnBrk="0" hangingPunct="0">
              <a:spcBef>
                <a:spcPct val="20000"/>
              </a:spcBef>
              <a:buChar char="–"/>
              <a:defRPr sz="2800">
                <a:solidFill>
                  <a:srgbClr val="006600"/>
                </a:solidFill>
                <a:latin typeface="Times New Roman" pitchFamily="18" charset="0"/>
              </a:defRPr>
            </a:lvl2pPr>
            <a:lvl3pPr marL="1143000" indent="-228600" eaLnBrk="0" hangingPunct="0">
              <a:spcBef>
                <a:spcPct val="20000"/>
              </a:spcBef>
              <a:buChar char="•"/>
              <a:defRPr sz="2400">
                <a:solidFill>
                  <a:srgbClr val="006600"/>
                </a:solidFill>
                <a:latin typeface="Times New Roman" pitchFamily="18" charset="0"/>
              </a:defRPr>
            </a:lvl3pPr>
            <a:lvl4pPr marL="1600200" indent="-228600" eaLnBrk="0" hangingPunct="0">
              <a:spcBef>
                <a:spcPct val="20000"/>
              </a:spcBef>
              <a:buChar char="–"/>
              <a:defRPr sz="2000">
                <a:solidFill>
                  <a:srgbClr val="006600"/>
                </a:solidFill>
                <a:latin typeface="Times New Roman" pitchFamily="18" charset="0"/>
              </a:defRPr>
            </a:lvl4pPr>
            <a:lvl5pPr marL="2057400" indent="-228600" eaLnBrk="0" hangingPunct="0">
              <a:spcBef>
                <a:spcPct val="20000"/>
              </a:spcBef>
              <a:buChar char="»"/>
              <a:defRPr sz="2000">
                <a:solidFill>
                  <a:srgbClr val="006600"/>
                </a:solidFill>
                <a:latin typeface="Times New Roman" pitchFamily="18" charset="0"/>
              </a:defRPr>
            </a:lvl5pPr>
            <a:lvl6pPr marL="2514600" indent="-228600" eaLnBrk="0" fontAlgn="base" hangingPunct="0">
              <a:spcBef>
                <a:spcPct val="20000"/>
              </a:spcBef>
              <a:spcAft>
                <a:spcPct val="0"/>
              </a:spcAft>
              <a:buChar char="»"/>
              <a:defRPr sz="2000">
                <a:solidFill>
                  <a:srgbClr val="006600"/>
                </a:solidFill>
                <a:latin typeface="Times New Roman" pitchFamily="18" charset="0"/>
              </a:defRPr>
            </a:lvl6pPr>
            <a:lvl7pPr marL="2971800" indent="-228600" eaLnBrk="0" fontAlgn="base" hangingPunct="0">
              <a:spcBef>
                <a:spcPct val="20000"/>
              </a:spcBef>
              <a:spcAft>
                <a:spcPct val="0"/>
              </a:spcAft>
              <a:buChar char="»"/>
              <a:defRPr sz="2000">
                <a:solidFill>
                  <a:srgbClr val="006600"/>
                </a:solidFill>
                <a:latin typeface="Times New Roman" pitchFamily="18" charset="0"/>
              </a:defRPr>
            </a:lvl7pPr>
            <a:lvl8pPr marL="3429000" indent="-228600" eaLnBrk="0" fontAlgn="base" hangingPunct="0">
              <a:spcBef>
                <a:spcPct val="20000"/>
              </a:spcBef>
              <a:spcAft>
                <a:spcPct val="0"/>
              </a:spcAft>
              <a:buChar char="»"/>
              <a:defRPr sz="2000">
                <a:solidFill>
                  <a:srgbClr val="006600"/>
                </a:solidFill>
                <a:latin typeface="Times New Roman" pitchFamily="18" charset="0"/>
              </a:defRPr>
            </a:lvl8pPr>
            <a:lvl9pPr marL="3886200" indent="-228600" eaLnBrk="0" fontAlgn="base" hangingPunct="0">
              <a:spcBef>
                <a:spcPct val="20000"/>
              </a:spcBef>
              <a:spcAft>
                <a:spcPct val="0"/>
              </a:spcAft>
              <a:buChar char="»"/>
              <a:defRPr sz="2000">
                <a:solidFill>
                  <a:srgbClr val="006600"/>
                </a:solidFill>
                <a:latin typeface="Times New Roman" pitchFamily="18" charset="0"/>
              </a:defRPr>
            </a:lvl9pPr>
          </a:lstStyle>
          <a:p>
            <a:pPr eaLnBrk="1" hangingPunct="1">
              <a:lnSpc>
                <a:spcPct val="90000"/>
              </a:lnSpc>
              <a:buFontTx/>
              <a:buNone/>
              <a:defRPr/>
            </a:pPr>
            <a:endParaRPr lang="en-ZA" altLang="en-US" sz="2400" dirty="0">
              <a:solidFill>
                <a:schemeClr val="tx1"/>
              </a:solidFill>
              <a:latin typeface="Verdana" pitchFamily="34" charset="0"/>
            </a:endParaRPr>
          </a:p>
          <a:p>
            <a:pPr marL="0" indent="0" eaLnBrk="1" hangingPunct="1">
              <a:lnSpc>
                <a:spcPct val="90000"/>
              </a:lnSpc>
              <a:buFontTx/>
              <a:buNone/>
              <a:defRPr/>
            </a:pPr>
            <a:endParaRPr lang="en-ZA" altLang="en-US" sz="2400" dirty="0">
              <a:solidFill>
                <a:schemeClr val="tx1"/>
              </a:solidFill>
              <a:latin typeface="Verdana" pitchFamily="34" charset="0"/>
            </a:endParaRPr>
          </a:p>
          <a:p>
            <a:pPr eaLnBrk="1" hangingPunct="1">
              <a:lnSpc>
                <a:spcPct val="90000"/>
              </a:lnSpc>
              <a:defRPr/>
            </a:pPr>
            <a:endParaRPr lang="en-US" altLang="en-US" sz="2400" dirty="0">
              <a:solidFill>
                <a:schemeClr val="tx1"/>
              </a:solidFill>
              <a:latin typeface="Verdana" pitchFamily="34" charset="0"/>
            </a:endParaRPr>
          </a:p>
        </p:txBody>
      </p:sp>
      <p:sp>
        <p:nvSpPr>
          <p:cNvPr id="14343" name="AutoShape 6"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sp>
        <p:nvSpPr>
          <p:cNvPr id="14344" name="AutoShape 7" descr="2Q=="/>
          <p:cNvSpPr>
            <a:spLocks noChangeAspect="1" noChangeArrowheads="1"/>
          </p:cNvSpPr>
          <p:nvPr/>
        </p:nvSpPr>
        <p:spPr bwMode="auto">
          <a:xfrm>
            <a:off x="168275" y="46038"/>
            <a:ext cx="12858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a:p>
        </p:txBody>
      </p:sp>
      <p:sp>
        <p:nvSpPr>
          <p:cNvPr id="14370" name="Rectangle 3"/>
          <p:cNvSpPr>
            <a:spLocks noChangeArrowheads="1"/>
          </p:cNvSpPr>
          <p:nvPr/>
        </p:nvSpPr>
        <p:spPr bwMode="auto">
          <a:xfrm>
            <a:off x="0" y="940872"/>
            <a:ext cx="90478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dirty="0"/>
              <a:t>Priority interventions by SRSA to promote social cohesion. </a:t>
            </a:r>
            <a:r>
              <a:rPr lang="en-GB" sz="1400" dirty="0">
                <a:solidFill>
                  <a:srgbClr val="FF0000"/>
                </a:solidFill>
              </a:rPr>
              <a:t>Revised in 2016; 2019 Revision also possible</a:t>
            </a:r>
            <a:endParaRPr lang="en-ZA" sz="1400" dirty="0">
              <a:solidFill>
                <a:srgbClr val="FF0000"/>
              </a:solidFill>
            </a:endParaRPr>
          </a:p>
        </p:txBody>
      </p:sp>
      <p:pic>
        <p:nvPicPr>
          <p:cNvPr id="15393" name="Picture 3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851920" y="5842844"/>
            <a:ext cx="1270992" cy="9078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2"/>
          </p:nvPr>
        </p:nvSpPr>
        <p:spPr/>
        <p:txBody>
          <a:bodyPr/>
          <a:lstStyle/>
          <a:p>
            <a:fld id="{50C72F28-4ED3-452D-BDB7-CE1B27FBE3F1}" type="slidenum">
              <a:rPr lang="en-ZA" smtClean="0"/>
              <a:pPr/>
              <a:t>9</a:t>
            </a:fld>
            <a:endParaRPr lang="en-ZA"/>
          </a:p>
        </p:txBody>
      </p:sp>
      <p:pic>
        <p:nvPicPr>
          <p:cNvPr id="15394" name="Picture 3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22912" y="4941168"/>
            <a:ext cx="1068879" cy="9337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692908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3050</TotalTime>
  <Words>3136</Words>
  <Application>Microsoft Office PowerPoint</Application>
  <PresentationFormat>On-screen Show (4:3)</PresentationFormat>
  <Paragraphs>1057</Paragraphs>
  <Slides>47</Slides>
  <Notes>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0" baseType="lpstr">
      <vt:lpstr>Office Theme</vt:lpstr>
      <vt:lpstr>1_Office Theme</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dc:creator>
  <cp:lastModifiedBy>PUMZA</cp:lastModifiedBy>
  <cp:revision>399</cp:revision>
  <cp:lastPrinted>2019-01-29T09:08:37Z</cp:lastPrinted>
  <dcterms:created xsi:type="dcterms:W3CDTF">2014-07-01T16:40:51Z</dcterms:created>
  <dcterms:modified xsi:type="dcterms:W3CDTF">2019-07-08T10:41:34Z</dcterms:modified>
</cp:coreProperties>
</file>