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4"/>
  </p:notesMasterIdLst>
  <p:handoutMasterIdLst>
    <p:handoutMasterId r:id="rId15"/>
  </p:handoutMasterIdLst>
  <p:sldIdLst>
    <p:sldId id="669" r:id="rId2"/>
    <p:sldId id="677" r:id="rId3"/>
    <p:sldId id="714" r:id="rId4"/>
    <p:sldId id="720" r:id="rId5"/>
    <p:sldId id="721" r:id="rId6"/>
    <p:sldId id="716" r:id="rId7"/>
    <p:sldId id="717" r:id="rId8"/>
    <p:sldId id="718" r:id="rId9"/>
    <p:sldId id="713" r:id="rId10"/>
    <p:sldId id="719" r:id="rId11"/>
    <p:sldId id="722" r:id="rId12"/>
    <p:sldId id="708" r:id="rId13"/>
  </p:sldIdLst>
  <p:sldSz cx="9144000" cy="6858000" type="screen4x3"/>
  <p:notesSz cx="6669088" cy="9926638"/>
  <p:custDataLst>
    <p:tags r:id="rId16"/>
  </p:custDataLst>
  <p:defaultText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0" userDrawn="1">
          <p15:clr>
            <a:srgbClr val="A4A3A4"/>
          </p15:clr>
        </p15:guide>
        <p15:guide id="2" pos="158" userDrawn="1">
          <p15:clr>
            <a:srgbClr val="A4A3A4"/>
          </p15:clr>
        </p15:guide>
        <p15:guide id="3" pos="5012" userDrawn="1">
          <p15:clr>
            <a:srgbClr val="A4A3A4"/>
          </p15:clr>
        </p15:guide>
        <p15:guide id="4" orient="horz" pos="4042" userDrawn="1">
          <p15:clr>
            <a:srgbClr val="A4A3A4"/>
          </p15:clr>
        </p15:guide>
        <p15:guide id="5" orient="horz" pos="958" userDrawn="1">
          <p15:clr>
            <a:srgbClr val="A4A3A4"/>
          </p15:clr>
        </p15:guide>
        <p15:guide id="6" orient="horz" pos="2205" userDrawn="1">
          <p15:clr>
            <a:srgbClr val="A4A3A4"/>
          </p15:clr>
        </p15:guide>
        <p15:guide id="7" pos="124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Louize van Wijk" initials="MvW" lastIdx="6" clrIdx="0">
    <p:extLst>
      <p:ext uri="{19B8F6BF-5375-455C-9EA6-DF929625EA0E}">
        <p15:presenceInfo xmlns:p15="http://schemas.microsoft.com/office/powerpoint/2012/main" userId="b2080d57c995c18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a:srgbClr val="000000"/>
    <a:srgbClr val="FF2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0" autoAdjust="0"/>
    <p:restoredTop sz="86399" autoAdjust="0"/>
  </p:normalViewPr>
  <p:slideViewPr>
    <p:cSldViewPr snapToGrid="0" snapToObjects="1" showGuides="1">
      <p:cViewPr varScale="1">
        <p:scale>
          <a:sx n="71" d="100"/>
          <a:sy n="71" d="100"/>
        </p:scale>
        <p:origin x="1642" y="53"/>
      </p:cViewPr>
      <p:guideLst>
        <p:guide orient="horz" pos="640"/>
        <p:guide pos="158"/>
        <p:guide pos="5012"/>
        <p:guide orient="horz" pos="4042"/>
        <p:guide orient="horz" pos="958"/>
        <p:guide orient="horz" pos="2205"/>
        <p:guide pos="1247"/>
      </p:guideLst>
    </p:cSldViewPr>
  </p:slideViewPr>
  <p:outlineViewPr>
    <p:cViewPr>
      <p:scale>
        <a:sx n="33" d="100"/>
        <a:sy n="33" d="100"/>
      </p:scale>
      <p:origin x="0" y="0"/>
    </p:cViewPr>
  </p:outlineViewPr>
  <p:notesTextViewPr>
    <p:cViewPr>
      <p:scale>
        <a:sx n="3" d="2"/>
        <a:sy n="3" d="2"/>
      </p:scale>
      <p:origin x="0" y="0"/>
    </p:cViewPr>
  </p:notesTextViewPr>
  <p:sorterViewPr>
    <p:cViewPr>
      <p:scale>
        <a:sx n="30" d="100"/>
        <a:sy n="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8056"/>
          </a:xfrm>
          <a:prstGeom prst="rect">
            <a:avLst/>
          </a:prstGeom>
        </p:spPr>
        <p:txBody>
          <a:bodyPr vert="horz" lIns="91438" tIns="45720" rIns="91438" bIns="45720" rtlCol="0"/>
          <a:lstStyle>
            <a:lvl1pPr algn="l">
              <a:defRPr sz="1200"/>
            </a:lvl1pPr>
          </a:lstStyle>
          <a:p>
            <a:endParaRPr lang="en-US" dirty="0"/>
          </a:p>
        </p:txBody>
      </p:sp>
      <p:sp>
        <p:nvSpPr>
          <p:cNvPr id="3" name="Date Placeholder 2"/>
          <p:cNvSpPr>
            <a:spLocks noGrp="1"/>
          </p:cNvSpPr>
          <p:nvPr>
            <p:ph type="dt" sz="quarter" idx="1"/>
          </p:nvPr>
        </p:nvSpPr>
        <p:spPr>
          <a:xfrm>
            <a:off x="3777608" y="0"/>
            <a:ext cx="2889938" cy="498056"/>
          </a:xfrm>
          <a:prstGeom prst="rect">
            <a:avLst/>
          </a:prstGeom>
        </p:spPr>
        <p:txBody>
          <a:bodyPr vert="horz" lIns="91438" tIns="45720" rIns="91438" bIns="45720" rtlCol="0"/>
          <a:lstStyle>
            <a:lvl1pPr algn="r">
              <a:defRPr sz="1200"/>
            </a:lvl1pPr>
          </a:lstStyle>
          <a:p>
            <a:fld id="{046238A1-C7AE-EB4E-AA25-60C5D3CF4A38}" type="datetimeFigureOut">
              <a:rPr lang="en-US" smtClean="0"/>
              <a:t>3/19/2019</a:t>
            </a:fld>
            <a:endParaRPr lang="en-US" dirty="0"/>
          </a:p>
        </p:txBody>
      </p:sp>
      <p:sp>
        <p:nvSpPr>
          <p:cNvPr id="4" name="Footer Placeholder 3"/>
          <p:cNvSpPr>
            <a:spLocks noGrp="1"/>
          </p:cNvSpPr>
          <p:nvPr>
            <p:ph type="ftr" sz="quarter" idx="2"/>
          </p:nvPr>
        </p:nvSpPr>
        <p:spPr>
          <a:xfrm>
            <a:off x="1" y="9428584"/>
            <a:ext cx="2889938" cy="498055"/>
          </a:xfrm>
          <a:prstGeom prst="rect">
            <a:avLst/>
          </a:prstGeom>
        </p:spPr>
        <p:txBody>
          <a:bodyPr vert="horz" lIns="91438" tIns="45720" rIns="91438"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777608" y="9428584"/>
            <a:ext cx="2889938" cy="498055"/>
          </a:xfrm>
          <a:prstGeom prst="rect">
            <a:avLst/>
          </a:prstGeom>
        </p:spPr>
        <p:txBody>
          <a:bodyPr vert="horz" lIns="91438" tIns="45720" rIns="91438" bIns="45720" rtlCol="0" anchor="b"/>
          <a:lstStyle>
            <a:lvl1pPr algn="r">
              <a:defRPr sz="1200"/>
            </a:lvl1pPr>
          </a:lstStyle>
          <a:p>
            <a:fld id="{33D6C926-267C-AE4E-8268-B298C4E8717E}" type="slidenum">
              <a:rPr lang="en-US" smtClean="0"/>
              <a:t>‹#›</a:t>
            </a:fld>
            <a:endParaRPr lang="en-US" dirty="0"/>
          </a:p>
        </p:txBody>
      </p:sp>
    </p:spTree>
    <p:extLst>
      <p:ext uri="{BB962C8B-B14F-4D97-AF65-F5344CB8AC3E}">
        <p14:creationId xmlns:p14="http://schemas.microsoft.com/office/powerpoint/2010/main" val="1622115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8056"/>
          </a:xfrm>
          <a:prstGeom prst="rect">
            <a:avLst/>
          </a:prstGeom>
        </p:spPr>
        <p:txBody>
          <a:bodyPr vert="horz" lIns="91438" tIns="45720" rIns="91438" bIns="45720" rtlCol="0"/>
          <a:lstStyle>
            <a:lvl1pPr algn="l">
              <a:defRPr sz="1200"/>
            </a:lvl1pPr>
          </a:lstStyle>
          <a:p>
            <a:endParaRPr lang="en-US" dirty="0"/>
          </a:p>
        </p:txBody>
      </p:sp>
      <p:sp>
        <p:nvSpPr>
          <p:cNvPr id="3" name="Date Placeholder 2"/>
          <p:cNvSpPr>
            <a:spLocks noGrp="1"/>
          </p:cNvSpPr>
          <p:nvPr>
            <p:ph type="dt" idx="1"/>
          </p:nvPr>
        </p:nvSpPr>
        <p:spPr>
          <a:xfrm>
            <a:off x="3777608" y="0"/>
            <a:ext cx="2889938" cy="498056"/>
          </a:xfrm>
          <a:prstGeom prst="rect">
            <a:avLst/>
          </a:prstGeom>
        </p:spPr>
        <p:txBody>
          <a:bodyPr vert="horz" lIns="91438" tIns="45720" rIns="91438" bIns="45720" rtlCol="0"/>
          <a:lstStyle>
            <a:lvl1pPr algn="r">
              <a:defRPr sz="1200"/>
            </a:lvl1pPr>
          </a:lstStyle>
          <a:p>
            <a:fld id="{5FEA3E53-6171-C44A-9408-A6AC2712C0E1}" type="datetimeFigureOut">
              <a:rPr lang="en-US" smtClean="0"/>
              <a:t>3/19/2019</a:t>
            </a:fld>
            <a:endParaRPr lang="en-US" dirty="0"/>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38" tIns="45720" rIns="91438" bIns="45720" rtlCol="0" anchor="ctr"/>
          <a:lstStyle/>
          <a:p>
            <a:endParaRPr lang="en-US" dirty="0"/>
          </a:p>
        </p:txBody>
      </p:sp>
      <p:sp>
        <p:nvSpPr>
          <p:cNvPr id="5" name="Notes Placeholder 4"/>
          <p:cNvSpPr>
            <a:spLocks noGrp="1"/>
          </p:cNvSpPr>
          <p:nvPr>
            <p:ph type="body" sz="quarter" idx="3"/>
          </p:nvPr>
        </p:nvSpPr>
        <p:spPr>
          <a:xfrm>
            <a:off x="666909" y="4777196"/>
            <a:ext cx="5335270" cy="3908614"/>
          </a:xfrm>
          <a:prstGeom prst="rect">
            <a:avLst/>
          </a:prstGeom>
        </p:spPr>
        <p:txBody>
          <a:bodyPr vert="horz" lIns="91438" tIns="45720" rIns="91438"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4"/>
            <a:ext cx="2889938" cy="498055"/>
          </a:xfrm>
          <a:prstGeom prst="rect">
            <a:avLst/>
          </a:prstGeom>
        </p:spPr>
        <p:txBody>
          <a:bodyPr vert="horz" lIns="91438" tIns="45720" rIns="91438"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777608" y="9428584"/>
            <a:ext cx="2889938" cy="498055"/>
          </a:xfrm>
          <a:prstGeom prst="rect">
            <a:avLst/>
          </a:prstGeom>
        </p:spPr>
        <p:txBody>
          <a:bodyPr vert="horz" lIns="91438" tIns="45720" rIns="91438" bIns="45720" rtlCol="0" anchor="b"/>
          <a:lstStyle>
            <a:lvl1pPr algn="r">
              <a:defRPr sz="1200"/>
            </a:lvl1pPr>
          </a:lstStyle>
          <a:p>
            <a:fld id="{FDC0B262-53D5-AD4B-8F73-B06DE62580CA}" type="slidenum">
              <a:rPr lang="en-US" smtClean="0"/>
              <a:t>‹#›</a:t>
            </a:fld>
            <a:endParaRPr lang="en-US" dirty="0"/>
          </a:p>
        </p:txBody>
      </p:sp>
    </p:spTree>
    <p:extLst>
      <p:ext uri="{BB962C8B-B14F-4D97-AF65-F5344CB8AC3E}">
        <p14:creationId xmlns:p14="http://schemas.microsoft.com/office/powerpoint/2010/main" val="220972939"/>
      </p:ext>
    </p:extLst>
  </p:cSld>
  <p:clrMap bg1="lt1" tx1="dk1" bg2="lt2" tx2="dk2" accent1="accent1" accent2="accent2" accent3="accent3" accent4="accent4" accent5="accent5" accent6="accent6" hlink="hlink" folHlink="folHlink"/>
  <p:notesStyle>
    <a:lvl1pPr marL="0" algn="l" defTabSz="914353" rtl="0" eaLnBrk="1" latinLnBrk="0" hangingPunct="1">
      <a:defRPr sz="1200" kern="1200">
        <a:solidFill>
          <a:schemeClr val="tx1"/>
        </a:solidFill>
        <a:latin typeface="+mn-lt"/>
        <a:ea typeface="+mn-ea"/>
        <a:cs typeface="+mn-cs"/>
      </a:defRPr>
    </a:lvl1pPr>
    <a:lvl2pPr marL="457177" algn="l" defTabSz="914353" rtl="0" eaLnBrk="1" latinLnBrk="0" hangingPunct="1">
      <a:defRPr sz="1200" kern="1200">
        <a:solidFill>
          <a:schemeClr val="tx1"/>
        </a:solidFill>
        <a:latin typeface="+mn-lt"/>
        <a:ea typeface="+mn-ea"/>
        <a:cs typeface="+mn-cs"/>
      </a:defRPr>
    </a:lvl2pPr>
    <a:lvl3pPr marL="914353" algn="l" defTabSz="914353" rtl="0" eaLnBrk="1" latinLnBrk="0" hangingPunct="1">
      <a:defRPr sz="1200" kern="1200">
        <a:solidFill>
          <a:schemeClr val="tx1"/>
        </a:solidFill>
        <a:latin typeface="+mn-lt"/>
        <a:ea typeface="+mn-ea"/>
        <a:cs typeface="+mn-cs"/>
      </a:defRPr>
    </a:lvl3pPr>
    <a:lvl4pPr marL="1371530" algn="l" defTabSz="914353" rtl="0" eaLnBrk="1" latinLnBrk="0" hangingPunct="1">
      <a:defRPr sz="1200" kern="1200">
        <a:solidFill>
          <a:schemeClr val="tx1"/>
        </a:solidFill>
        <a:latin typeface="+mn-lt"/>
        <a:ea typeface="+mn-ea"/>
        <a:cs typeface="+mn-cs"/>
      </a:defRPr>
    </a:lvl4pPr>
    <a:lvl5pPr marL="1828706" algn="l" defTabSz="914353" rtl="0" eaLnBrk="1" latinLnBrk="0" hangingPunct="1">
      <a:defRPr sz="1200" kern="1200">
        <a:solidFill>
          <a:schemeClr val="tx1"/>
        </a:solidFill>
        <a:latin typeface="+mn-lt"/>
        <a:ea typeface="+mn-ea"/>
        <a:cs typeface="+mn-cs"/>
      </a:defRPr>
    </a:lvl5pPr>
    <a:lvl6pPr marL="2285883" algn="l" defTabSz="914353" rtl="0" eaLnBrk="1" latinLnBrk="0" hangingPunct="1">
      <a:defRPr sz="1200" kern="1200">
        <a:solidFill>
          <a:schemeClr val="tx1"/>
        </a:solidFill>
        <a:latin typeface="+mn-lt"/>
        <a:ea typeface="+mn-ea"/>
        <a:cs typeface="+mn-cs"/>
      </a:defRPr>
    </a:lvl6pPr>
    <a:lvl7pPr marL="2743060" algn="l" defTabSz="914353" rtl="0" eaLnBrk="1" latinLnBrk="0" hangingPunct="1">
      <a:defRPr sz="1200" kern="1200">
        <a:solidFill>
          <a:schemeClr val="tx1"/>
        </a:solidFill>
        <a:latin typeface="+mn-lt"/>
        <a:ea typeface="+mn-ea"/>
        <a:cs typeface="+mn-cs"/>
      </a:defRPr>
    </a:lvl7pPr>
    <a:lvl8pPr marL="3200236" algn="l" defTabSz="914353" rtl="0" eaLnBrk="1" latinLnBrk="0" hangingPunct="1">
      <a:defRPr sz="1200" kern="1200">
        <a:solidFill>
          <a:schemeClr val="tx1"/>
        </a:solidFill>
        <a:latin typeface="+mn-lt"/>
        <a:ea typeface="+mn-ea"/>
        <a:cs typeface="+mn-cs"/>
      </a:defRPr>
    </a:lvl8pPr>
    <a:lvl9pPr marL="3657413" algn="l" defTabSz="9143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AC2152-0F58-DF45-B2A1-A721CABF627D}" type="slidenum">
              <a:rPr lang="en-US" smtClean="0"/>
              <a:t>1</a:t>
            </a:fld>
            <a:endParaRPr lang="en-US" dirty="0"/>
          </a:p>
        </p:txBody>
      </p:sp>
    </p:spTree>
    <p:extLst>
      <p:ext uri="{BB962C8B-B14F-4D97-AF65-F5344CB8AC3E}">
        <p14:creationId xmlns:p14="http://schemas.microsoft.com/office/powerpoint/2010/main" val="1722047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C0B262-53D5-AD4B-8F73-B06DE62580CA}" type="slidenum">
              <a:rPr lang="en-US" smtClean="0"/>
              <a:t>2</a:t>
            </a:fld>
            <a:endParaRPr lang="en-US" dirty="0"/>
          </a:p>
        </p:txBody>
      </p:sp>
    </p:spTree>
    <p:extLst>
      <p:ext uri="{BB962C8B-B14F-4D97-AF65-F5344CB8AC3E}">
        <p14:creationId xmlns:p14="http://schemas.microsoft.com/office/powerpoint/2010/main" val="2796916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C0B262-53D5-AD4B-8F73-B06DE62580CA}" type="slidenum">
              <a:rPr lang="en-US" smtClean="0"/>
              <a:t>3</a:t>
            </a:fld>
            <a:endParaRPr lang="en-US" dirty="0"/>
          </a:p>
        </p:txBody>
      </p:sp>
    </p:spTree>
    <p:extLst>
      <p:ext uri="{BB962C8B-B14F-4D97-AF65-F5344CB8AC3E}">
        <p14:creationId xmlns:p14="http://schemas.microsoft.com/office/powerpoint/2010/main" val="194058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C0B262-53D5-AD4B-8F73-B06DE62580CA}" type="slidenum">
              <a:rPr lang="en-US" smtClean="0"/>
              <a:t>6</a:t>
            </a:fld>
            <a:endParaRPr lang="en-US" dirty="0"/>
          </a:p>
        </p:txBody>
      </p:sp>
    </p:spTree>
    <p:extLst>
      <p:ext uri="{BB962C8B-B14F-4D97-AF65-F5344CB8AC3E}">
        <p14:creationId xmlns:p14="http://schemas.microsoft.com/office/powerpoint/2010/main" val="4268631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C0B262-53D5-AD4B-8F73-B06DE62580CA}" type="slidenum">
              <a:rPr lang="en-US" smtClean="0"/>
              <a:t>9</a:t>
            </a:fld>
            <a:endParaRPr lang="en-US" dirty="0"/>
          </a:p>
        </p:txBody>
      </p:sp>
    </p:spTree>
    <p:extLst>
      <p:ext uri="{BB962C8B-B14F-4D97-AF65-F5344CB8AC3E}">
        <p14:creationId xmlns:p14="http://schemas.microsoft.com/office/powerpoint/2010/main" val="34338459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787335" y="6356515"/>
            <a:ext cx="2057400" cy="365125"/>
          </a:xfrm>
        </p:spPr>
        <p:txBody>
          <a:bodyPr/>
          <a:lstStyle/>
          <a:p>
            <a:fld id="{3B9F6E38-0256-4C4B-981B-FAA90C720E3E}" type="slidenum">
              <a:rPr lang="en-US" smtClean="0"/>
              <a:t>‹#›</a:t>
            </a:fld>
            <a:endParaRPr lang="en-US" dirty="0"/>
          </a:p>
        </p:txBody>
      </p:sp>
      <p:sp>
        <p:nvSpPr>
          <p:cNvPr id="7" name="Footer Placeholder 4"/>
          <p:cNvSpPr>
            <a:spLocks noGrp="1"/>
          </p:cNvSpPr>
          <p:nvPr>
            <p:ph type="ftr" sz="quarter" idx="11"/>
          </p:nvPr>
        </p:nvSpPr>
        <p:spPr>
          <a:xfrm>
            <a:off x="255031" y="6356356"/>
            <a:ext cx="3086100" cy="365125"/>
          </a:xfrm>
        </p:spPr>
        <p:txBody>
          <a:bodyPr/>
          <a:lstStyle>
            <a:lvl1pPr>
              <a:defRPr sz="900"/>
            </a:lvl1pPr>
          </a:lstStyle>
          <a:p>
            <a:pPr algn="l"/>
            <a:r>
              <a:rPr lang="en-US" dirty="0"/>
              <a:t>PUBLIC</a:t>
            </a:r>
          </a:p>
        </p:txBody>
      </p:sp>
      <p:sp>
        <p:nvSpPr>
          <p:cNvPr id="9" name="Title 1"/>
          <p:cNvSpPr>
            <a:spLocks noGrp="1"/>
          </p:cNvSpPr>
          <p:nvPr>
            <p:ph type="title" hasCustomPrompt="1"/>
          </p:nvPr>
        </p:nvSpPr>
        <p:spPr>
          <a:xfrm>
            <a:off x="255031" y="2906098"/>
            <a:ext cx="7886700" cy="766196"/>
          </a:xfrm>
        </p:spPr>
        <p:txBody>
          <a:bodyPr>
            <a:normAutofit/>
          </a:bodyPr>
          <a:lstStyle>
            <a:lvl1pPr>
              <a:defRPr sz="2600"/>
            </a:lvl1pPr>
          </a:lstStyle>
          <a:p>
            <a:r>
              <a:rPr lang="en-US" dirty="0"/>
              <a:t>CLICK TO EDIT MASTER TITLE STYLE</a:t>
            </a: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81446" y="-108396"/>
            <a:ext cx="2090618" cy="1263618"/>
          </a:xfrm>
          <a:prstGeom prst="rect">
            <a:avLst/>
          </a:prstGeom>
        </p:spPr>
      </p:pic>
    </p:spTree>
    <p:extLst>
      <p:ext uri="{BB962C8B-B14F-4D97-AF65-F5344CB8AC3E}">
        <p14:creationId xmlns:p14="http://schemas.microsoft.com/office/powerpoint/2010/main" val="896905889"/>
      </p:ext>
    </p:extLst>
  </p:cSld>
  <p:clrMapOvr>
    <a:masterClrMapping/>
  </p:clrMapOvr>
  <p:extLst mod="1">
    <p:ext uri="{DCECCB84-F9BA-43D5-87BE-67443E8EF086}">
      <p15:sldGuideLst xmlns:p15="http://schemas.microsoft.com/office/powerpoint/2012/main">
        <p15:guide id="1" orient="horz" pos="255" userDrawn="1">
          <p15:clr>
            <a:srgbClr val="FBAE40"/>
          </p15:clr>
        </p15:guide>
        <p15:guide id="2" pos="138" userDrawn="1">
          <p15:clr>
            <a:srgbClr val="FBAE40"/>
          </p15:clr>
        </p15:guide>
        <p15:guide id="3" pos="55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3887391" y="987429"/>
            <a:ext cx="4629150" cy="4873625"/>
          </a:xfrm>
        </p:spPr>
        <p:txBody>
          <a:bodyPr/>
          <a:lstStyle>
            <a:lvl1pPr>
              <a:defRPr sz="3000"/>
            </a:lvl1pPr>
            <a:lvl2pPr>
              <a:defRPr sz="26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500"/>
            </a:lvl1pPr>
            <a:lvl2pPr marL="422020" indent="0">
              <a:buNone/>
              <a:defRPr sz="1300"/>
            </a:lvl2pPr>
            <a:lvl3pPr marL="844040" indent="0">
              <a:buNone/>
              <a:defRPr sz="1100"/>
            </a:lvl3pPr>
            <a:lvl4pPr marL="1266060" indent="0">
              <a:buNone/>
              <a:defRPr sz="900"/>
            </a:lvl4pPr>
            <a:lvl5pPr marL="1688078" indent="0">
              <a:buNone/>
              <a:defRPr sz="900"/>
            </a:lvl5pPr>
            <a:lvl6pPr marL="2110099" indent="0">
              <a:buNone/>
              <a:defRPr sz="900"/>
            </a:lvl6pPr>
            <a:lvl7pPr marL="2532118" indent="0">
              <a:buNone/>
              <a:defRPr sz="900"/>
            </a:lvl7pPr>
            <a:lvl8pPr marL="2954138" indent="0">
              <a:buNone/>
              <a:defRPr sz="900"/>
            </a:lvl8pPr>
            <a:lvl9pPr marL="3376158" indent="0">
              <a:buNone/>
              <a:defRPr sz="900"/>
            </a:lvl9pPr>
          </a:lstStyle>
          <a:p>
            <a:pPr lvl="0"/>
            <a:r>
              <a:rPr lang="en-US"/>
              <a:t>Click to edit Master text styles</a:t>
            </a:r>
          </a:p>
        </p:txBody>
      </p:sp>
      <p:sp>
        <p:nvSpPr>
          <p:cNvPr id="5" name="Date Placeholder 4"/>
          <p:cNvSpPr>
            <a:spLocks noGrp="1"/>
          </p:cNvSpPr>
          <p:nvPr>
            <p:ph type="dt" sz="half" idx="10"/>
          </p:nvPr>
        </p:nvSpPr>
        <p:spPr>
          <a:xfrm>
            <a:off x="628650" y="6356356"/>
            <a:ext cx="2057400" cy="365125"/>
          </a:xfrm>
          <a:prstGeom prst="rect">
            <a:avLst/>
          </a:prstGeom>
        </p:spPr>
        <p:txBody>
          <a:bodyPr lIns="91435" tIns="45718" rIns="91435" bIns="45718"/>
          <a:lstStyle/>
          <a:p>
            <a:endParaRPr lang="en-US" dirty="0"/>
          </a:p>
        </p:txBody>
      </p:sp>
      <p:sp>
        <p:nvSpPr>
          <p:cNvPr id="6" name="Footer Placeholder 5"/>
          <p:cNvSpPr>
            <a:spLocks noGrp="1"/>
          </p:cNvSpPr>
          <p:nvPr>
            <p:ph type="ftr" sz="quarter" idx="11"/>
          </p:nvPr>
        </p:nvSpPr>
        <p:spPr/>
        <p:txBody>
          <a:bodyPr/>
          <a:lstStyle/>
          <a:p>
            <a:r>
              <a:rPr lang="en-US" dirty="0"/>
              <a:t>PUBLIC</a:t>
            </a:r>
          </a:p>
        </p:txBody>
      </p:sp>
      <p:sp>
        <p:nvSpPr>
          <p:cNvPr id="7" name="Slide Number Placeholder 6"/>
          <p:cNvSpPr>
            <a:spLocks noGrp="1"/>
          </p:cNvSpPr>
          <p:nvPr>
            <p:ph type="sldNum" sz="quarter" idx="12"/>
          </p:nvPr>
        </p:nvSpPr>
        <p:spPr/>
        <p:txBody>
          <a:bodyPr/>
          <a:lstStyle/>
          <a:p>
            <a:fld id="{3B9F6E38-0256-4C4B-981B-FAA90C720E3E}" type="slidenum">
              <a:rPr lang="en-US" smtClean="0"/>
              <a:t>‹#›</a:t>
            </a:fld>
            <a:endParaRPr lang="en-US" dirty="0"/>
          </a:p>
        </p:txBody>
      </p:sp>
    </p:spTree>
    <p:extLst>
      <p:ext uri="{BB962C8B-B14F-4D97-AF65-F5344CB8AC3E}">
        <p14:creationId xmlns:p14="http://schemas.microsoft.com/office/powerpoint/2010/main" val="1435190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0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9"/>
            <a:ext cx="4629150" cy="4873625"/>
          </a:xfrm>
        </p:spPr>
        <p:txBody>
          <a:bodyPr anchor="t"/>
          <a:lstStyle>
            <a:lvl1pPr marL="0" indent="0">
              <a:buNone/>
              <a:defRPr sz="3000"/>
            </a:lvl1pPr>
            <a:lvl2pPr marL="422020" indent="0">
              <a:buNone/>
              <a:defRPr sz="2600"/>
            </a:lvl2pPr>
            <a:lvl3pPr marL="844040" indent="0">
              <a:buNone/>
              <a:defRPr sz="2200"/>
            </a:lvl3pPr>
            <a:lvl4pPr marL="1266060" indent="0">
              <a:buNone/>
              <a:defRPr sz="1800"/>
            </a:lvl4pPr>
            <a:lvl5pPr marL="1688078" indent="0">
              <a:buNone/>
              <a:defRPr sz="1800"/>
            </a:lvl5pPr>
            <a:lvl6pPr marL="2110099" indent="0">
              <a:buNone/>
              <a:defRPr sz="1800"/>
            </a:lvl6pPr>
            <a:lvl7pPr marL="2532118" indent="0">
              <a:buNone/>
              <a:defRPr sz="1800"/>
            </a:lvl7pPr>
            <a:lvl8pPr marL="2954138" indent="0">
              <a:buNone/>
              <a:defRPr sz="1800"/>
            </a:lvl8pPr>
            <a:lvl9pPr marL="3376158" indent="0">
              <a:buNone/>
              <a:defRPr sz="1800"/>
            </a:lvl9pPr>
          </a:lstStyle>
          <a:p>
            <a:r>
              <a:rPr lang="en-US" dirty="0"/>
              <a:t>Drag picture to placeholder or click icon to add</a:t>
            </a:r>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500"/>
            </a:lvl1pPr>
            <a:lvl2pPr marL="422020" indent="0">
              <a:buNone/>
              <a:defRPr sz="1300"/>
            </a:lvl2pPr>
            <a:lvl3pPr marL="844040" indent="0">
              <a:buNone/>
              <a:defRPr sz="1100"/>
            </a:lvl3pPr>
            <a:lvl4pPr marL="1266060" indent="0">
              <a:buNone/>
              <a:defRPr sz="900"/>
            </a:lvl4pPr>
            <a:lvl5pPr marL="1688078" indent="0">
              <a:buNone/>
              <a:defRPr sz="900"/>
            </a:lvl5pPr>
            <a:lvl6pPr marL="2110099" indent="0">
              <a:buNone/>
              <a:defRPr sz="900"/>
            </a:lvl6pPr>
            <a:lvl7pPr marL="2532118" indent="0">
              <a:buNone/>
              <a:defRPr sz="900"/>
            </a:lvl7pPr>
            <a:lvl8pPr marL="2954138" indent="0">
              <a:buNone/>
              <a:defRPr sz="900"/>
            </a:lvl8pPr>
            <a:lvl9pPr marL="3376158" indent="0">
              <a:buNone/>
              <a:defRPr sz="900"/>
            </a:lvl9pPr>
          </a:lstStyle>
          <a:p>
            <a:pPr lvl="0"/>
            <a:r>
              <a:rPr lang="en-US"/>
              <a:t>Click to edit Master text styles</a:t>
            </a:r>
          </a:p>
        </p:txBody>
      </p:sp>
      <p:sp>
        <p:nvSpPr>
          <p:cNvPr id="5" name="Date Placeholder 4"/>
          <p:cNvSpPr>
            <a:spLocks noGrp="1"/>
          </p:cNvSpPr>
          <p:nvPr>
            <p:ph type="dt" sz="half" idx="10"/>
          </p:nvPr>
        </p:nvSpPr>
        <p:spPr>
          <a:xfrm>
            <a:off x="628650" y="6356356"/>
            <a:ext cx="2057400" cy="365125"/>
          </a:xfrm>
          <a:prstGeom prst="rect">
            <a:avLst/>
          </a:prstGeom>
        </p:spPr>
        <p:txBody>
          <a:bodyPr lIns="91435" tIns="45718" rIns="91435" bIns="45718"/>
          <a:lstStyle/>
          <a:p>
            <a:endParaRPr lang="en-US" dirty="0"/>
          </a:p>
        </p:txBody>
      </p:sp>
      <p:sp>
        <p:nvSpPr>
          <p:cNvPr id="6" name="Footer Placeholder 5"/>
          <p:cNvSpPr>
            <a:spLocks noGrp="1"/>
          </p:cNvSpPr>
          <p:nvPr>
            <p:ph type="ftr" sz="quarter" idx="11"/>
          </p:nvPr>
        </p:nvSpPr>
        <p:spPr/>
        <p:txBody>
          <a:bodyPr/>
          <a:lstStyle/>
          <a:p>
            <a:r>
              <a:rPr lang="en-US" dirty="0"/>
              <a:t>PUBLIC</a:t>
            </a:r>
          </a:p>
        </p:txBody>
      </p:sp>
      <p:sp>
        <p:nvSpPr>
          <p:cNvPr id="7" name="Slide Number Placeholder 6"/>
          <p:cNvSpPr>
            <a:spLocks noGrp="1"/>
          </p:cNvSpPr>
          <p:nvPr>
            <p:ph type="sldNum" sz="quarter" idx="12"/>
          </p:nvPr>
        </p:nvSpPr>
        <p:spPr/>
        <p:txBody>
          <a:bodyPr/>
          <a:lstStyle/>
          <a:p>
            <a:fld id="{3B9F6E38-0256-4C4B-981B-FAA90C720E3E}" type="slidenum">
              <a:rPr lang="en-US" smtClean="0"/>
              <a:t>‹#›</a:t>
            </a:fld>
            <a:endParaRPr lang="en-US" dirty="0"/>
          </a:p>
        </p:txBody>
      </p:sp>
    </p:spTree>
    <p:extLst>
      <p:ext uri="{BB962C8B-B14F-4D97-AF65-F5344CB8AC3E}">
        <p14:creationId xmlns:p14="http://schemas.microsoft.com/office/powerpoint/2010/main" val="705485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6"/>
            <a:ext cx="2057400" cy="365125"/>
          </a:xfrm>
          <a:prstGeom prst="rect">
            <a:avLst/>
          </a:prstGeom>
        </p:spPr>
        <p:txBody>
          <a:bodyPr lIns="91435" tIns="45718" rIns="91435" bIns="45718"/>
          <a:lstStyle/>
          <a:p>
            <a:endParaRPr lang="en-US" dirty="0"/>
          </a:p>
        </p:txBody>
      </p:sp>
      <p:sp>
        <p:nvSpPr>
          <p:cNvPr id="5" name="Footer Placeholder 4"/>
          <p:cNvSpPr>
            <a:spLocks noGrp="1"/>
          </p:cNvSpPr>
          <p:nvPr>
            <p:ph type="ftr" sz="quarter" idx="11"/>
          </p:nvPr>
        </p:nvSpPr>
        <p:spPr/>
        <p:txBody>
          <a:bodyPr/>
          <a:lstStyle/>
          <a:p>
            <a:r>
              <a:rPr lang="en-US" dirty="0"/>
              <a:t>PUBLIC</a:t>
            </a:r>
          </a:p>
        </p:txBody>
      </p:sp>
      <p:sp>
        <p:nvSpPr>
          <p:cNvPr id="6" name="Slide Number Placeholder 5"/>
          <p:cNvSpPr>
            <a:spLocks noGrp="1"/>
          </p:cNvSpPr>
          <p:nvPr>
            <p:ph type="sldNum" sz="quarter" idx="12"/>
          </p:nvPr>
        </p:nvSpPr>
        <p:spPr/>
        <p:txBody>
          <a:bodyPr/>
          <a:lstStyle/>
          <a:p>
            <a:fld id="{3B9F6E38-0256-4C4B-981B-FAA90C720E3E}" type="slidenum">
              <a:rPr lang="en-US" smtClean="0"/>
              <a:t>‹#›</a:t>
            </a:fld>
            <a:endParaRPr lang="en-US" dirty="0"/>
          </a:p>
        </p:txBody>
      </p:sp>
    </p:spTree>
    <p:extLst>
      <p:ext uri="{BB962C8B-B14F-4D97-AF65-F5344CB8AC3E}">
        <p14:creationId xmlns:p14="http://schemas.microsoft.com/office/powerpoint/2010/main" val="845062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8"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4"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6"/>
            <a:ext cx="2057400" cy="365125"/>
          </a:xfrm>
          <a:prstGeom prst="rect">
            <a:avLst/>
          </a:prstGeom>
        </p:spPr>
        <p:txBody>
          <a:bodyPr lIns="91435" tIns="45718" rIns="91435" bIns="45718"/>
          <a:lstStyle/>
          <a:p>
            <a:endParaRPr lang="en-US" dirty="0"/>
          </a:p>
        </p:txBody>
      </p:sp>
      <p:sp>
        <p:nvSpPr>
          <p:cNvPr id="5" name="Footer Placeholder 4"/>
          <p:cNvSpPr>
            <a:spLocks noGrp="1"/>
          </p:cNvSpPr>
          <p:nvPr>
            <p:ph type="ftr" sz="quarter" idx="11"/>
          </p:nvPr>
        </p:nvSpPr>
        <p:spPr/>
        <p:txBody>
          <a:bodyPr/>
          <a:lstStyle/>
          <a:p>
            <a:r>
              <a:rPr lang="en-US" dirty="0"/>
              <a:t>PUBLIC</a:t>
            </a:r>
          </a:p>
        </p:txBody>
      </p:sp>
      <p:sp>
        <p:nvSpPr>
          <p:cNvPr id="6" name="Slide Number Placeholder 5"/>
          <p:cNvSpPr>
            <a:spLocks noGrp="1"/>
          </p:cNvSpPr>
          <p:nvPr>
            <p:ph type="sldNum" sz="quarter" idx="12"/>
          </p:nvPr>
        </p:nvSpPr>
        <p:spPr/>
        <p:txBody>
          <a:bodyPr/>
          <a:lstStyle/>
          <a:p>
            <a:fld id="{3B9F6E38-0256-4C4B-981B-FAA90C720E3E}" type="slidenum">
              <a:rPr lang="en-US" smtClean="0"/>
              <a:t>‹#›</a:t>
            </a:fld>
            <a:endParaRPr lang="en-US" dirty="0"/>
          </a:p>
        </p:txBody>
      </p:sp>
    </p:spTree>
    <p:extLst>
      <p:ext uri="{BB962C8B-B14F-4D97-AF65-F5344CB8AC3E}">
        <p14:creationId xmlns:p14="http://schemas.microsoft.com/office/powerpoint/2010/main" val="1656550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NE">
    <p:spTree>
      <p:nvGrpSpPr>
        <p:cNvPr id="1" name=""/>
        <p:cNvGrpSpPr/>
        <p:nvPr/>
      </p:nvGrpSpPr>
      <p:grpSpPr>
        <a:xfrm>
          <a:off x="0" y="0"/>
          <a:ext cx="0" cy="0"/>
          <a:chOff x="0" y="0"/>
          <a:chExt cx="0" cy="0"/>
        </a:xfrm>
      </p:grpSpPr>
      <p:sp>
        <p:nvSpPr>
          <p:cNvPr id="16" name="Content Placeholder 14"/>
          <p:cNvSpPr>
            <a:spLocks noGrp="1"/>
          </p:cNvSpPr>
          <p:nvPr>
            <p:ph sz="quarter" idx="14" hasCustomPrompt="1"/>
          </p:nvPr>
        </p:nvSpPr>
        <p:spPr>
          <a:xfrm>
            <a:off x="205372" y="1426516"/>
            <a:ext cx="7792336" cy="486658"/>
          </a:xfrm>
        </p:spPr>
        <p:txBody>
          <a:bodyPr>
            <a:noAutofit/>
          </a:bodyPr>
          <a:lstStyle>
            <a:lvl1pPr marL="0" indent="0">
              <a:buNone/>
              <a:defRPr sz="1300" b="0"/>
            </a:lvl1pPr>
          </a:lstStyle>
          <a:p>
            <a:pPr lvl="0"/>
            <a:r>
              <a:rPr lang="en-US" dirty="0"/>
              <a:t>CLICK TO EDIT</a:t>
            </a:r>
          </a:p>
        </p:txBody>
      </p:sp>
      <p:cxnSp>
        <p:nvCxnSpPr>
          <p:cNvPr id="22" name="Straight Connector 21"/>
          <p:cNvCxnSpPr/>
          <p:nvPr userDrawn="1"/>
        </p:nvCxnSpPr>
        <p:spPr>
          <a:xfrm flipV="1">
            <a:off x="178777" y="981077"/>
            <a:ext cx="8641374" cy="3214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064524" y="-108396"/>
            <a:ext cx="1907540" cy="1263618"/>
          </a:xfrm>
          <a:prstGeom prst="rect">
            <a:avLst/>
          </a:prstGeom>
        </p:spPr>
      </p:pic>
      <p:sp>
        <p:nvSpPr>
          <p:cNvPr id="25" name="Title 1"/>
          <p:cNvSpPr>
            <a:spLocks noGrp="1"/>
          </p:cNvSpPr>
          <p:nvPr>
            <p:ph type="title" hasCustomPrompt="1"/>
          </p:nvPr>
        </p:nvSpPr>
        <p:spPr>
          <a:xfrm>
            <a:off x="178777" y="162898"/>
            <a:ext cx="7886700" cy="766196"/>
          </a:xfrm>
        </p:spPr>
        <p:txBody>
          <a:bodyPr>
            <a:normAutofit/>
          </a:bodyPr>
          <a:lstStyle>
            <a:lvl1pPr>
              <a:defRPr sz="2600"/>
            </a:lvl1pPr>
          </a:lstStyle>
          <a:p>
            <a:r>
              <a:rPr lang="en-US" dirty="0"/>
              <a:t>CLICK TO EDIT MASTER TITLE STYLE</a:t>
            </a:r>
          </a:p>
        </p:txBody>
      </p:sp>
      <p:sp>
        <p:nvSpPr>
          <p:cNvPr id="27" name="Footer Placeholder 26"/>
          <p:cNvSpPr>
            <a:spLocks noGrp="1"/>
          </p:cNvSpPr>
          <p:nvPr>
            <p:ph type="ftr" sz="quarter" idx="16"/>
          </p:nvPr>
        </p:nvSpPr>
        <p:spPr>
          <a:xfrm>
            <a:off x="205372" y="6334212"/>
            <a:ext cx="3086100" cy="365125"/>
          </a:xfrm>
        </p:spPr>
        <p:txBody>
          <a:bodyPr/>
          <a:lstStyle/>
          <a:p>
            <a:r>
              <a:rPr lang="en-US" dirty="0"/>
              <a:t>PUBLIC</a:t>
            </a:r>
          </a:p>
        </p:txBody>
      </p:sp>
      <p:sp>
        <p:nvSpPr>
          <p:cNvPr id="28" name="Slide Number Placeholder 27"/>
          <p:cNvSpPr>
            <a:spLocks noGrp="1"/>
          </p:cNvSpPr>
          <p:nvPr>
            <p:ph type="sldNum" sz="quarter" idx="17"/>
          </p:nvPr>
        </p:nvSpPr>
        <p:spPr/>
        <p:txBody>
          <a:bodyPr/>
          <a:lstStyle/>
          <a:p>
            <a:fld id="{3B9F6E38-0256-4C4B-981B-FAA90C720E3E}" type="slidenum">
              <a:rPr lang="en-US" smtClean="0"/>
              <a:t>‹#›</a:t>
            </a:fld>
            <a:endParaRPr lang="en-US" dirty="0"/>
          </a:p>
        </p:txBody>
      </p:sp>
    </p:spTree>
    <p:extLst>
      <p:ext uri="{BB962C8B-B14F-4D97-AF65-F5344CB8AC3E}">
        <p14:creationId xmlns:p14="http://schemas.microsoft.com/office/powerpoint/2010/main" val="2012736319"/>
      </p:ext>
    </p:extLst>
  </p:cSld>
  <p:clrMapOvr>
    <a:masterClrMapping/>
  </p:clrMapOvr>
  <p:extLst mod="1">
    <p:ext uri="{DCECCB84-F9BA-43D5-87BE-67443E8EF086}">
      <p15:sldGuideLst xmlns:p15="http://schemas.microsoft.com/office/powerpoint/2012/main">
        <p15:guide id="1" orient="horz" pos="414" userDrawn="1">
          <p15:clr>
            <a:srgbClr val="FBAE40"/>
          </p15:clr>
        </p15:guide>
        <p15:guide id="2" pos="5556" userDrawn="1">
          <p15:clr>
            <a:srgbClr val="FBAE40"/>
          </p15:clr>
        </p15:guide>
        <p15:guide id="3" orient="horz" pos="640" userDrawn="1">
          <p15:clr>
            <a:srgbClr val="FBAE40"/>
          </p15:clr>
        </p15:guide>
        <p15:guide id="4" orient="horz" pos="890" userDrawn="1">
          <p15:clr>
            <a:srgbClr val="FBAE40"/>
          </p15:clr>
        </p15:guide>
        <p15:guide id="5" pos="113"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Vertical Title an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F103886-7247-BE4C-8651-642887018C5A}" type="slidenum">
              <a:rPr lang="en-US" smtClean="0">
                <a:solidFill>
                  <a:srgbClr val="313231">
                    <a:tint val="75000"/>
                  </a:srgbClr>
                </a:solidFill>
              </a:rPr>
              <a:pPr/>
              <a:t>‹#›</a:t>
            </a:fld>
            <a:endParaRPr lang="en-US" dirty="0">
              <a:solidFill>
                <a:srgbClr val="313231">
                  <a:tint val="75000"/>
                </a:srgbClr>
              </a:solidFill>
            </a:endParaRPr>
          </a:p>
        </p:txBody>
      </p:sp>
    </p:spTree>
    <p:extLst>
      <p:ext uri="{BB962C8B-B14F-4D97-AF65-F5344CB8AC3E}">
        <p14:creationId xmlns:p14="http://schemas.microsoft.com/office/powerpoint/2010/main" val="1372028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WC  2015 ope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42909"/>
            <a:ext cx="4951596" cy="294834"/>
          </a:xfrm>
          <a:solidFill>
            <a:schemeClr val="accent1"/>
          </a:solidFill>
        </p:spPr>
        <p:txBody>
          <a:bodyPr>
            <a:normAutofit/>
          </a:bodyPr>
          <a:lstStyle>
            <a:lvl1pPr algn="l">
              <a:defRPr sz="1100" spc="222"/>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D7297D94-7B1D-1C49-8CC0-5D4CDFA9CE85}" type="slidenum">
              <a:rPr lang="en-US" smtClean="0"/>
              <a:t>‹#›</a:t>
            </a:fld>
            <a:endParaRPr lang="en-US" dirty="0"/>
          </a:p>
        </p:txBody>
      </p:sp>
      <p:sp>
        <p:nvSpPr>
          <p:cNvPr id="14" name="Footer Placeholder 4"/>
          <p:cNvSpPr txBox="1">
            <a:spLocks/>
          </p:cNvSpPr>
          <p:nvPr userDrawn="1"/>
        </p:nvSpPr>
        <p:spPr>
          <a:xfrm>
            <a:off x="435120" y="6362342"/>
            <a:ext cx="4346732" cy="359137"/>
          </a:xfrm>
          <a:prstGeom prst="rect">
            <a:avLst/>
          </a:prstGeom>
        </p:spPr>
        <p:txBody>
          <a:bodyPr vert="horz" lIns="84402" tIns="42201" rIns="84402" bIns="42201" rtlCol="0" anchor="ctr"/>
          <a:lstStyle>
            <a:defPPr>
              <a:defRPr lang="en-US"/>
            </a:defPPr>
            <a:lvl1pPr marL="0" algn="ctr" defTabSz="457200" rtl="0" eaLnBrk="1" latinLnBrk="0" hangingPunct="1">
              <a:defRPr sz="1200" kern="1200" spc="100">
                <a:solidFill>
                  <a:schemeClr val="bg1">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900" dirty="0"/>
              <a:t>STEINHOFF WORLD CONFERENCE 2015</a:t>
            </a:r>
          </a:p>
        </p:txBody>
      </p:sp>
    </p:spTree>
    <p:extLst>
      <p:ext uri="{BB962C8B-B14F-4D97-AF65-F5344CB8AC3E}">
        <p14:creationId xmlns:p14="http://schemas.microsoft.com/office/powerpoint/2010/main" val="5209329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HF TEXT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85341" y="6486977"/>
            <a:ext cx="3086100" cy="365125"/>
          </a:xfrm>
        </p:spPr>
        <p:txBody>
          <a:bodyPr/>
          <a:lstStyle>
            <a:lvl1pPr algn="l">
              <a:defRPr sz="900"/>
            </a:lvl1pPr>
          </a:lstStyle>
          <a:p>
            <a:r>
              <a:rPr lang="en-US" dirty="0"/>
              <a:t>PUBLIC</a:t>
            </a:r>
          </a:p>
        </p:txBody>
      </p:sp>
      <p:sp>
        <p:nvSpPr>
          <p:cNvPr id="6" name="Slide Number Placeholder 5"/>
          <p:cNvSpPr>
            <a:spLocks noGrp="1"/>
          </p:cNvSpPr>
          <p:nvPr>
            <p:ph type="sldNum" sz="quarter" idx="12"/>
          </p:nvPr>
        </p:nvSpPr>
        <p:spPr>
          <a:xfrm>
            <a:off x="6859392" y="6499010"/>
            <a:ext cx="2057400" cy="365125"/>
          </a:xfrm>
        </p:spPr>
        <p:txBody>
          <a:bodyPr/>
          <a:lstStyle>
            <a:lvl1pPr>
              <a:defRPr b="1"/>
            </a:lvl1pPr>
          </a:lstStyle>
          <a:p>
            <a:fld id="{3B9F6E38-0256-4C4B-981B-FAA90C720E3E}" type="slidenum">
              <a:rPr lang="en-US" smtClean="0"/>
              <a:pPr/>
              <a:t>‹#›</a:t>
            </a:fld>
            <a:endParaRPr lang="en-US" dirty="0"/>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924509" y="-85884"/>
            <a:ext cx="2038815" cy="1246689"/>
          </a:xfrm>
          <a:prstGeom prst="rect">
            <a:avLst/>
          </a:prstGeom>
        </p:spPr>
      </p:pic>
      <p:sp>
        <p:nvSpPr>
          <p:cNvPr id="15" name="Content Placeholder 14"/>
          <p:cNvSpPr>
            <a:spLocks noGrp="1"/>
          </p:cNvSpPr>
          <p:nvPr>
            <p:ph sz="quarter" idx="13" hasCustomPrompt="1"/>
          </p:nvPr>
        </p:nvSpPr>
        <p:spPr>
          <a:xfrm>
            <a:off x="191937" y="242006"/>
            <a:ext cx="7792336" cy="486657"/>
          </a:xfrm>
        </p:spPr>
        <p:txBody>
          <a:bodyPr>
            <a:noAutofit/>
          </a:bodyPr>
          <a:lstStyle>
            <a:lvl1pPr marL="0" indent="0">
              <a:buNone/>
              <a:defRPr sz="4000" b="1"/>
            </a:lvl1pPr>
          </a:lstStyle>
          <a:p>
            <a:pPr lvl="0"/>
            <a:r>
              <a:rPr lang="en-US" dirty="0"/>
              <a:t>CLICK TO EDIT</a:t>
            </a:r>
          </a:p>
        </p:txBody>
      </p:sp>
      <p:sp>
        <p:nvSpPr>
          <p:cNvPr id="16" name="Content Placeholder 14"/>
          <p:cNvSpPr>
            <a:spLocks noGrp="1"/>
          </p:cNvSpPr>
          <p:nvPr>
            <p:ph sz="quarter" idx="14" hasCustomPrompt="1"/>
          </p:nvPr>
        </p:nvSpPr>
        <p:spPr>
          <a:xfrm>
            <a:off x="179388" y="994922"/>
            <a:ext cx="7792336" cy="486657"/>
          </a:xfrm>
        </p:spPr>
        <p:txBody>
          <a:bodyPr>
            <a:noAutofit/>
          </a:bodyPr>
          <a:lstStyle>
            <a:lvl1pPr marL="0" indent="0">
              <a:buNone/>
              <a:defRPr sz="1400" b="0"/>
            </a:lvl1pPr>
          </a:lstStyle>
          <a:p>
            <a:pPr lvl="0"/>
            <a:r>
              <a:rPr lang="en-US" dirty="0"/>
              <a:t>CLICK TO EDIT</a:t>
            </a:r>
          </a:p>
        </p:txBody>
      </p:sp>
      <p:sp>
        <p:nvSpPr>
          <p:cNvPr id="17" name="Content Placeholder 14"/>
          <p:cNvSpPr>
            <a:spLocks noGrp="1"/>
          </p:cNvSpPr>
          <p:nvPr>
            <p:ph sz="quarter" idx="15" hasCustomPrompt="1"/>
          </p:nvPr>
        </p:nvSpPr>
        <p:spPr>
          <a:xfrm>
            <a:off x="179388" y="1989138"/>
            <a:ext cx="7792336" cy="4021369"/>
          </a:xfrm>
        </p:spPr>
        <p:txBody>
          <a:bodyPr>
            <a:noAutofit/>
          </a:bodyPr>
          <a:lstStyle>
            <a:lvl1pPr marL="342882" indent="-342882">
              <a:buFont typeface="Arial" charset="0"/>
              <a:buChar char="•"/>
              <a:defRPr sz="2400" b="0"/>
            </a:lvl1pPr>
          </a:lstStyle>
          <a:p>
            <a:pPr lvl="0"/>
            <a:r>
              <a:rPr lang="en-US" dirty="0"/>
              <a:t>CLICK TO EDIT</a:t>
            </a:r>
          </a:p>
          <a:p>
            <a:pPr lvl="0"/>
            <a:endParaRPr lang="en-US" dirty="0"/>
          </a:p>
          <a:p>
            <a:pPr lvl="0"/>
            <a:endParaRPr lang="en-US" dirty="0"/>
          </a:p>
          <a:p>
            <a:pPr lvl="0"/>
            <a:endParaRPr lang="en-US" dirty="0"/>
          </a:p>
        </p:txBody>
      </p:sp>
    </p:spTree>
    <p:extLst>
      <p:ext uri="{BB962C8B-B14F-4D97-AF65-F5344CB8AC3E}">
        <p14:creationId xmlns:p14="http://schemas.microsoft.com/office/powerpoint/2010/main" val="613202847"/>
      </p:ext>
    </p:extLst>
  </p:cSld>
  <p:clrMapOvr>
    <a:masterClrMapping/>
  </p:clrMapOvr>
  <p:extLst mod="1">
    <p:ext uri="{DCECCB84-F9BA-43D5-87BE-67443E8EF086}">
      <p15:sldGuideLst xmlns:p15="http://schemas.microsoft.com/office/powerpoint/2012/main">
        <p15:guide id="1" orient="horz" pos="459">
          <p15:clr>
            <a:srgbClr val="FBAE40"/>
          </p15:clr>
        </p15:guide>
        <p15:guide id="2" pos="5556">
          <p15:clr>
            <a:srgbClr val="FBAE40"/>
          </p15:clr>
        </p15:guide>
        <p15:guide id="3" orient="horz" pos="618">
          <p15:clr>
            <a:srgbClr val="FBAE40"/>
          </p15:clr>
        </p15:guide>
        <p15:guide id="4" orient="horz" pos="1253">
          <p15:clr>
            <a:srgbClr val="FBAE40"/>
          </p15:clr>
        </p15:guide>
        <p15:guide id="5" pos="113">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EXT SLIDE ONE">
    <p:spTree>
      <p:nvGrpSpPr>
        <p:cNvPr id="1" name=""/>
        <p:cNvGrpSpPr/>
        <p:nvPr/>
      </p:nvGrpSpPr>
      <p:grpSpPr>
        <a:xfrm>
          <a:off x="0" y="0"/>
          <a:ext cx="0" cy="0"/>
          <a:chOff x="0" y="0"/>
          <a:chExt cx="0" cy="0"/>
        </a:xfrm>
      </p:grpSpPr>
      <p:cxnSp>
        <p:nvCxnSpPr>
          <p:cNvPr id="5" name="Straight Connector 4"/>
          <p:cNvCxnSpPr/>
          <p:nvPr userDrawn="1"/>
        </p:nvCxnSpPr>
        <p:spPr>
          <a:xfrm>
            <a:off x="248351" y="1012826"/>
            <a:ext cx="8644825"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Content Placeholder 14"/>
          <p:cNvSpPr>
            <a:spLocks noGrp="1"/>
          </p:cNvSpPr>
          <p:nvPr>
            <p:ph sz="quarter" idx="14"/>
          </p:nvPr>
        </p:nvSpPr>
        <p:spPr>
          <a:xfrm>
            <a:off x="255067" y="1426516"/>
            <a:ext cx="7792336" cy="486658"/>
          </a:xfrm>
        </p:spPr>
        <p:txBody>
          <a:bodyPr>
            <a:noAutofit/>
          </a:bodyPr>
          <a:lstStyle>
            <a:lvl1pPr marL="0" indent="0">
              <a:buNone/>
              <a:defRPr sz="1300" b="0"/>
            </a:lvl1pPr>
          </a:lstStyle>
          <a:p>
            <a:pPr lvl="0"/>
            <a:r>
              <a:rPr lang="en-US"/>
              <a:t>Click to edit Master text styles</a:t>
            </a:r>
          </a:p>
        </p:txBody>
      </p:sp>
      <p:sp>
        <p:nvSpPr>
          <p:cNvPr id="12" name="Title 1"/>
          <p:cNvSpPr>
            <a:spLocks noGrp="1"/>
          </p:cNvSpPr>
          <p:nvPr>
            <p:ph type="title"/>
          </p:nvPr>
        </p:nvSpPr>
        <p:spPr>
          <a:xfrm>
            <a:off x="258046" y="162898"/>
            <a:ext cx="7886700" cy="766196"/>
          </a:xfrm>
        </p:spPr>
        <p:txBody>
          <a:bodyPr>
            <a:normAutofit/>
          </a:bodyPr>
          <a:lstStyle>
            <a:lvl1pPr>
              <a:defRPr sz="2600" b="1"/>
            </a:lvl1pPr>
          </a:lstStyle>
          <a:p>
            <a:r>
              <a:rPr lang="en-US" dirty="0"/>
              <a:t>Click to edit Master title style</a:t>
            </a:r>
          </a:p>
        </p:txBody>
      </p:sp>
      <p:sp>
        <p:nvSpPr>
          <p:cNvPr id="6" name="Slide Number Placeholder 5"/>
          <p:cNvSpPr>
            <a:spLocks noGrp="1"/>
          </p:cNvSpPr>
          <p:nvPr>
            <p:ph type="sldNum" sz="quarter" idx="15"/>
          </p:nvPr>
        </p:nvSpPr>
        <p:spPr>
          <a:xfrm>
            <a:off x="6787662" y="6356352"/>
            <a:ext cx="2057400" cy="365125"/>
          </a:xfrm>
        </p:spPr>
        <p:txBody>
          <a:bodyPr/>
          <a:lstStyle>
            <a:lvl1pPr>
              <a:defRPr/>
            </a:lvl1pPr>
          </a:lstStyle>
          <a:p>
            <a:pPr>
              <a:defRPr/>
            </a:pPr>
            <a:fld id="{1A70C215-7FD4-F741-9EDD-C4BAF7BC3257}" type="slidenum">
              <a:rPr lang="en-US"/>
              <a:pPr>
                <a:defRPr/>
              </a:pPr>
              <a:t>‹#›</a:t>
            </a:fld>
            <a:endParaRPr lang="en-US" dirty="0"/>
          </a:p>
        </p:txBody>
      </p:sp>
      <p:sp>
        <p:nvSpPr>
          <p:cNvPr id="7" name="Footer Placeholder 4"/>
          <p:cNvSpPr>
            <a:spLocks noGrp="1"/>
          </p:cNvSpPr>
          <p:nvPr>
            <p:ph type="ftr" sz="quarter" idx="16"/>
          </p:nvPr>
        </p:nvSpPr>
        <p:spPr>
          <a:xfrm>
            <a:off x="253703" y="6356352"/>
            <a:ext cx="3086100" cy="365125"/>
          </a:xfrm>
          <a:prstGeom prst="rect">
            <a:avLst/>
          </a:prstGeom>
        </p:spPr>
        <p:txBody>
          <a:bodyPr anchor="ctr"/>
          <a:lstStyle>
            <a:lvl1pPr algn="l">
              <a:defRPr sz="900" dirty="0" smtClean="0"/>
            </a:lvl1pPr>
          </a:lstStyle>
          <a:p>
            <a:pPr>
              <a:defRPr/>
            </a:pPr>
            <a:r>
              <a:rPr lang="en-US" dirty="0"/>
              <a:t>PUBLIC</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0779" y="91449"/>
            <a:ext cx="1662644" cy="1016668"/>
          </a:xfrm>
          <a:prstGeom prst="rect">
            <a:avLst/>
          </a:prstGeom>
        </p:spPr>
      </p:pic>
      <p:pic>
        <p:nvPicPr>
          <p:cNvPr id="11" name="Picture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71614" y="228503"/>
            <a:ext cx="1990001" cy="708561"/>
          </a:xfrm>
          <a:prstGeom prst="rect">
            <a:avLst/>
          </a:prstGeom>
        </p:spPr>
      </p:pic>
    </p:spTree>
    <p:extLst>
      <p:ext uri="{BB962C8B-B14F-4D97-AF65-F5344CB8AC3E}">
        <p14:creationId xmlns:p14="http://schemas.microsoft.com/office/powerpoint/2010/main" val="1931230448"/>
      </p:ext>
    </p:extLst>
  </p:cSld>
  <p:clrMapOvr>
    <a:masterClrMapping/>
  </p:clrMapOvr>
  <p:extLst mod="1">
    <p:ext uri="{DCECCB84-F9BA-43D5-87BE-67443E8EF086}">
      <p15:sldGuideLst xmlns:p15="http://schemas.microsoft.com/office/powerpoint/2012/main">
        <p15:guide id="1" orient="horz" pos="414">
          <p15:clr>
            <a:srgbClr val="FBAE40"/>
          </p15:clr>
        </p15:guide>
        <p15:guide id="2" pos="158">
          <p15:clr>
            <a:srgbClr val="FBAE40"/>
          </p15:clr>
        </p15:guide>
        <p15:guide id="3" pos="5602">
          <p15:clr>
            <a:srgbClr val="FBAE40"/>
          </p15:clr>
        </p15:guide>
        <p15:guide id="4" orient="horz" pos="913">
          <p15:clr>
            <a:srgbClr val="FBAE40"/>
          </p15:clr>
        </p15:guide>
        <p15:guide id="5" orient="horz" pos="395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ON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787338" y="6356356"/>
            <a:ext cx="2057400" cy="365125"/>
          </a:xfrm>
        </p:spPr>
        <p:txBody>
          <a:bodyPr/>
          <a:lstStyle/>
          <a:p>
            <a:fld id="{3B9F6E38-0256-4C4B-981B-FAA90C720E3E}" type="slidenum">
              <a:rPr lang="en-US" smtClean="0"/>
              <a:t>‹#›</a:t>
            </a:fld>
            <a:endParaRPr lang="en-US" dirty="0"/>
          </a:p>
        </p:txBody>
      </p:sp>
      <p:sp>
        <p:nvSpPr>
          <p:cNvPr id="7" name="Footer Placeholder 4"/>
          <p:cNvSpPr>
            <a:spLocks noGrp="1"/>
          </p:cNvSpPr>
          <p:nvPr>
            <p:ph type="ftr" sz="quarter" idx="11"/>
          </p:nvPr>
        </p:nvSpPr>
        <p:spPr>
          <a:xfrm>
            <a:off x="213858" y="6356356"/>
            <a:ext cx="3086100" cy="365125"/>
          </a:xfrm>
        </p:spPr>
        <p:txBody>
          <a:bodyPr/>
          <a:lstStyle>
            <a:lvl1pPr>
              <a:defRPr sz="900"/>
            </a:lvl1pPr>
          </a:lstStyle>
          <a:p>
            <a:pPr algn="l"/>
            <a:r>
              <a:rPr lang="en-US" dirty="0"/>
              <a:t>PUBLIC</a:t>
            </a:r>
          </a:p>
        </p:txBody>
      </p:sp>
      <p:sp>
        <p:nvSpPr>
          <p:cNvPr id="8" name="Content Placeholder 14"/>
          <p:cNvSpPr>
            <a:spLocks noGrp="1"/>
          </p:cNvSpPr>
          <p:nvPr>
            <p:ph sz="quarter" idx="14" hasCustomPrompt="1"/>
          </p:nvPr>
        </p:nvSpPr>
        <p:spPr>
          <a:xfrm>
            <a:off x="205372" y="1426516"/>
            <a:ext cx="7792336" cy="486658"/>
          </a:xfrm>
        </p:spPr>
        <p:txBody>
          <a:bodyPr>
            <a:noAutofit/>
          </a:bodyPr>
          <a:lstStyle>
            <a:lvl1pPr marL="0" indent="0">
              <a:buNone/>
              <a:defRPr sz="1300" b="0"/>
            </a:lvl1pPr>
          </a:lstStyle>
          <a:p>
            <a:pPr lvl="0"/>
            <a:r>
              <a:rPr lang="en-US" dirty="0"/>
              <a:t>CLICK TO EDIT</a:t>
            </a: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916615" y="-108396"/>
            <a:ext cx="2055449" cy="1263618"/>
          </a:xfrm>
          <a:prstGeom prst="rect">
            <a:avLst/>
          </a:prstGeom>
        </p:spPr>
      </p:pic>
      <p:sp>
        <p:nvSpPr>
          <p:cNvPr id="12" name="Title 1"/>
          <p:cNvSpPr>
            <a:spLocks noGrp="1"/>
          </p:cNvSpPr>
          <p:nvPr>
            <p:ph type="title" hasCustomPrompt="1"/>
          </p:nvPr>
        </p:nvSpPr>
        <p:spPr>
          <a:xfrm>
            <a:off x="178777" y="162898"/>
            <a:ext cx="7886700" cy="766196"/>
          </a:xfrm>
        </p:spPr>
        <p:txBody>
          <a:bodyPr>
            <a:normAutofit/>
          </a:bodyPr>
          <a:lstStyle>
            <a:lvl1pPr>
              <a:defRPr sz="2600" b="1"/>
            </a:lvl1pPr>
          </a:lstStyle>
          <a:p>
            <a:r>
              <a:rPr lang="en-US" dirty="0"/>
              <a:t>CLICK TO EDIT MASTER TITLE STYLE</a:t>
            </a:r>
          </a:p>
        </p:txBody>
      </p:sp>
      <p:cxnSp>
        <p:nvCxnSpPr>
          <p:cNvPr id="13" name="Straight Connector 12"/>
          <p:cNvCxnSpPr/>
          <p:nvPr userDrawn="1"/>
        </p:nvCxnSpPr>
        <p:spPr>
          <a:xfrm>
            <a:off x="178777" y="1013219"/>
            <a:ext cx="8665962" cy="278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42455"/>
      </p:ext>
    </p:extLst>
  </p:cSld>
  <p:clrMapOvr>
    <a:masterClrMapping/>
  </p:clrMapOvr>
  <p:extLst mod="1">
    <p:ext uri="{DCECCB84-F9BA-43D5-87BE-67443E8EF086}">
      <p15:sldGuideLst xmlns:p15="http://schemas.microsoft.com/office/powerpoint/2012/main">
        <p15:guide id="1" orient="horz" pos="640" userDrawn="1">
          <p15:clr>
            <a:srgbClr val="FBAE40"/>
          </p15:clr>
        </p15:guide>
        <p15:guide id="2" pos="116" userDrawn="1">
          <p15:clr>
            <a:srgbClr val="FBAE40"/>
          </p15:clr>
        </p15:guide>
        <p15:guide id="3" orient="horz" pos="1026" userDrawn="1">
          <p15:clr>
            <a:srgbClr val="FBAE40"/>
          </p15:clr>
        </p15:guide>
        <p15:guide id="4" orient="horz" pos="255" userDrawn="1">
          <p15:clr>
            <a:srgbClr val="FBAE40"/>
          </p15:clr>
        </p15:guide>
        <p15:guide id="5" pos="558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EXT SLIDE ON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787338" y="6356356"/>
            <a:ext cx="2057400" cy="365125"/>
          </a:xfrm>
        </p:spPr>
        <p:txBody>
          <a:bodyPr/>
          <a:lstStyle/>
          <a:p>
            <a:fld id="{3B9F6E38-0256-4C4B-981B-FAA90C720E3E}" type="slidenum">
              <a:rPr lang="en-US" smtClean="0"/>
              <a:t>‹#›</a:t>
            </a:fld>
            <a:endParaRPr lang="en-US" dirty="0"/>
          </a:p>
        </p:txBody>
      </p:sp>
      <p:sp>
        <p:nvSpPr>
          <p:cNvPr id="7" name="Footer Placeholder 4"/>
          <p:cNvSpPr>
            <a:spLocks noGrp="1"/>
          </p:cNvSpPr>
          <p:nvPr>
            <p:ph type="ftr" sz="quarter" idx="11"/>
          </p:nvPr>
        </p:nvSpPr>
        <p:spPr>
          <a:xfrm>
            <a:off x="213858" y="6356356"/>
            <a:ext cx="3086100" cy="365125"/>
          </a:xfrm>
        </p:spPr>
        <p:txBody>
          <a:bodyPr/>
          <a:lstStyle>
            <a:lvl1pPr>
              <a:defRPr sz="900"/>
            </a:lvl1pPr>
          </a:lstStyle>
          <a:p>
            <a:pPr algn="l"/>
            <a:r>
              <a:rPr lang="en-US" dirty="0"/>
              <a:t>PUBLIC</a:t>
            </a:r>
          </a:p>
        </p:txBody>
      </p:sp>
      <p:sp>
        <p:nvSpPr>
          <p:cNvPr id="8" name="Content Placeholder 14"/>
          <p:cNvSpPr>
            <a:spLocks noGrp="1"/>
          </p:cNvSpPr>
          <p:nvPr>
            <p:ph sz="quarter" idx="14" hasCustomPrompt="1"/>
          </p:nvPr>
        </p:nvSpPr>
        <p:spPr>
          <a:xfrm>
            <a:off x="205372" y="1426516"/>
            <a:ext cx="7792336" cy="486658"/>
          </a:xfrm>
        </p:spPr>
        <p:txBody>
          <a:bodyPr>
            <a:noAutofit/>
          </a:bodyPr>
          <a:lstStyle>
            <a:lvl1pPr marL="0" indent="0">
              <a:buNone/>
              <a:defRPr sz="1300" b="0"/>
            </a:lvl1pPr>
          </a:lstStyle>
          <a:p>
            <a:pPr lvl="0"/>
            <a:r>
              <a:rPr lang="en-US" dirty="0"/>
              <a:t>CLICK TO EDIT</a:t>
            </a:r>
          </a:p>
        </p:txBody>
      </p:sp>
      <p:sp>
        <p:nvSpPr>
          <p:cNvPr id="12" name="Title 1"/>
          <p:cNvSpPr>
            <a:spLocks noGrp="1"/>
          </p:cNvSpPr>
          <p:nvPr>
            <p:ph type="title" hasCustomPrompt="1"/>
          </p:nvPr>
        </p:nvSpPr>
        <p:spPr>
          <a:xfrm>
            <a:off x="178777" y="162898"/>
            <a:ext cx="7886700" cy="766196"/>
          </a:xfrm>
        </p:spPr>
        <p:txBody>
          <a:bodyPr>
            <a:normAutofit/>
          </a:bodyPr>
          <a:lstStyle>
            <a:lvl1pPr>
              <a:defRPr sz="2600" b="1"/>
            </a:lvl1pPr>
          </a:lstStyle>
          <a:p>
            <a:r>
              <a:rPr lang="en-US" dirty="0"/>
              <a:t>CLICK TO EDIT MASTER TITLE STYLE</a:t>
            </a:r>
          </a:p>
        </p:txBody>
      </p:sp>
      <p:cxnSp>
        <p:nvCxnSpPr>
          <p:cNvPr id="13" name="Straight Connector 12"/>
          <p:cNvCxnSpPr/>
          <p:nvPr userDrawn="1"/>
        </p:nvCxnSpPr>
        <p:spPr>
          <a:xfrm>
            <a:off x="178777" y="1013219"/>
            <a:ext cx="8665962" cy="278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396358"/>
      </p:ext>
    </p:extLst>
  </p:cSld>
  <p:clrMapOvr>
    <a:masterClrMapping/>
  </p:clrMapOvr>
  <p:extLst mod="1">
    <p:ext uri="{DCECCB84-F9BA-43D5-87BE-67443E8EF086}">
      <p15:sldGuideLst xmlns:p15="http://schemas.microsoft.com/office/powerpoint/2012/main">
        <p15:guide id="1" orient="horz" pos="640" userDrawn="1">
          <p15:clr>
            <a:srgbClr val="FBAE40"/>
          </p15:clr>
        </p15:guide>
        <p15:guide id="2" pos="116" userDrawn="1">
          <p15:clr>
            <a:srgbClr val="FBAE40"/>
          </p15:clr>
        </p15:guide>
        <p15:guide id="3" orient="horz" pos="1026" userDrawn="1">
          <p15:clr>
            <a:srgbClr val="FBAE40"/>
          </p15:clr>
        </p15:guide>
        <p15:guide id="4" orient="horz" pos="255" userDrawn="1">
          <p15:clr>
            <a:srgbClr val="FBAE40"/>
          </p15:clr>
        </p15:guide>
        <p15:guide id="5" pos="558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8752"/>
            <a:ext cx="9144000" cy="6858000"/>
          </a:xfrm>
        </p:spPr>
        <p:txBody>
          <a:bodyPr/>
          <a:lstStyle/>
          <a:p>
            <a:endParaRPr lang="en-US" dirty="0"/>
          </a:p>
        </p:txBody>
      </p:sp>
      <p:sp>
        <p:nvSpPr>
          <p:cNvPr id="6" name="Slide Number Placeholder 5"/>
          <p:cNvSpPr>
            <a:spLocks noGrp="1"/>
          </p:cNvSpPr>
          <p:nvPr>
            <p:ph type="sldNum" sz="quarter" idx="12"/>
          </p:nvPr>
        </p:nvSpPr>
        <p:spPr>
          <a:xfrm>
            <a:off x="6787336" y="6356356"/>
            <a:ext cx="2057400" cy="365125"/>
          </a:xfrm>
        </p:spPr>
        <p:txBody>
          <a:bodyPr/>
          <a:lstStyle/>
          <a:p>
            <a:fld id="{3B9F6E38-0256-4C4B-981B-FAA90C720E3E}" type="slidenum">
              <a:rPr lang="en-US" smtClean="0"/>
              <a:t>‹#›</a:t>
            </a:fld>
            <a:endParaRPr lang="en-US" dirty="0"/>
          </a:p>
        </p:txBody>
      </p:sp>
    </p:spTree>
    <p:extLst>
      <p:ext uri="{BB962C8B-B14F-4D97-AF65-F5344CB8AC3E}">
        <p14:creationId xmlns:p14="http://schemas.microsoft.com/office/powerpoint/2010/main" val="1109558130"/>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00" userDrawn="1">
          <p15:clr>
            <a:srgbClr val="FBAE40"/>
          </p15:clr>
        </p15:guide>
        <p15:guide id="3" pos="558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ICTURE SL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17989" y="2040504"/>
            <a:ext cx="7886700" cy="766196"/>
          </a:xfrm>
        </p:spPr>
        <p:txBody>
          <a:bodyPr>
            <a:noAutofit/>
          </a:bodyPr>
          <a:lstStyle>
            <a:lvl1pPr>
              <a:defRPr sz="6100" b="1" baseline="0">
                <a:solidFill>
                  <a:schemeClr val="tx1"/>
                </a:solidFill>
              </a:defRPr>
            </a:lvl1pPr>
          </a:lstStyle>
          <a:p>
            <a:r>
              <a:rPr lang="en-US" dirty="0"/>
              <a:t>THANK YOU</a:t>
            </a:r>
          </a:p>
        </p:txBody>
      </p:sp>
      <p:pic>
        <p:nvPicPr>
          <p:cNvPr id="4" name="Picture 3"/>
          <p:cNvPicPr>
            <a:picLocks noChangeAspect="1"/>
          </p:cNvPicPr>
          <p:nvPr userDrawn="1"/>
        </p:nvPicPr>
        <p:blipFill>
          <a:blip r:embed="rId2" cstate="screen">
            <a:extLst>
              <a:ext uri="{BEBA8EAE-BF5A-486C-A8C5-ECC9F3942E4B}">
                <a14:imgProps xmlns:a14="http://schemas.microsoft.com/office/drawing/2010/main">
                  <a14:imgLayer r:embed="rId3">
                    <a14:imgEffect>
                      <a14:backgroundRemoval t="2000" b="98000" l="10000" r="90000"/>
                    </a14:imgEffect>
                  </a14:imgLayer>
                </a14:imgProps>
              </a:ext>
              <a:ext uri="{28A0092B-C50C-407E-A947-70E740481C1C}">
                <a14:useLocalDpi xmlns:a14="http://schemas.microsoft.com/office/drawing/2010/main"/>
              </a:ext>
            </a:extLst>
          </a:blip>
          <a:stretch>
            <a:fillRect/>
          </a:stretch>
        </p:blipFill>
        <p:spPr>
          <a:xfrm>
            <a:off x="4243755" y="2006346"/>
            <a:ext cx="2735384" cy="2222500"/>
          </a:xfrm>
          <a:prstGeom prst="rect">
            <a:avLst/>
          </a:prstGeom>
        </p:spPr>
      </p:pic>
      <p:pic>
        <p:nvPicPr>
          <p:cNvPr id="5" name="Picture 4"/>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803531" y="3236715"/>
            <a:ext cx="4056185" cy="3096891"/>
          </a:xfrm>
          <a:prstGeom prst="rect">
            <a:avLst/>
          </a:prstGeom>
        </p:spPr>
      </p:pic>
      <p:pic>
        <p:nvPicPr>
          <p:cNvPr id="2" name="Picture 1"/>
          <p:cNvPicPr>
            <a:picLocks noChangeAspect="1"/>
          </p:cNvPicPr>
          <p:nvPr userDrawn="1"/>
        </p:nvPicPr>
        <p:blipFill rotWithShape="1">
          <a:blip r:embed="rId5" cstate="screen">
            <a:extLst>
              <a:ext uri="{28A0092B-C50C-407E-A947-70E740481C1C}">
                <a14:useLocalDpi xmlns:a14="http://schemas.microsoft.com/office/drawing/2010/main"/>
              </a:ext>
            </a:extLst>
          </a:blip>
          <a:srcRect l="18029" t="22906" r="23127" b="55726"/>
          <a:stretch/>
        </p:blipFill>
        <p:spPr>
          <a:xfrm>
            <a:off x="6329201" y="4203915"/>
            <a:ext cx="1787301" cy="909888"/>
          </a:xfrm>
          <a:prstGeom prst="rect">
            <a:avLst/>
          </a:prstGeom>
        </p:spPr>
      </p:pic>
    </p:spTree>
    <p:extLst>
      <p:ext uri="{BB962C8B-B14F-4D97-AF65-F5344CB8AC3E}">
        <p14:creationId xmlns:p14="http://schemas.microsoft.com/office/powerpoint/2010/main" val="132900125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00" userDrawn="1">
          <p15:clr>
            <a:srgbClr val="FBAE40"/>
          </p15:clr>
        </p15:guide>
        <p15:guide id="3" pos="5581"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6"/>
            <a:ext cx="2057400" cy="365125"/>
          </a:xfrm>
          <a:prstGeom prst="rect">
            <a:avLst/>
          </a:prstGeom>
        </p:spPr>
        <p:txBody>
          <a:bodyPr lIns="91435" tIns="45718" rIns="91435" bIns="45718"/>
          <a:lstStyle/>
          <a:p>
            <a:endParaRPr lang="en-US" dirty="0"/>
          </a:p>
        </p:txBody>
      </p:sp>
      <p:sp>
        <p:nvSpPr>
          <p:cNvPr id="6" name="Footer Placeholder 5"/>
          <p:cNvSpPr>
            <a:spLocks noGrp="1"/>
          </p:cNvSpPr>
          <p:nvPr>
            <p:ph type="ftr" sz="quarter" idx="11"/>
          </p:nvPr>
        </p:nvSpPr>
        <p:spPr/>
        <p:txBody>
          <a:bodyPr/>
          <a:lstStyle/>
          <a:p>
            <a:r>
              <a:rPr lang="en-US" dirty="0"/>
              <a:t>PUBLIC</a:t>
            </a:r>
          </a:p>
        </p:txBody>
      </p:sp>
      <p:sp>
        <p:nvSpPr>
          <p:cNvPr id="7" name="Slide Number Placeholder 6"/>
          <p:cNvSpPr>
            <a:spLocks noGrp="1"/>
          </p:cNvSpPr>
          <p:nvPr>
            <p:ph type="sldNum" sz="quarter" idx="12"/>
          </p:nvPr>
        </p:nvSpPr>
        <p:spPr/>
        <p:txBody>
          <a:bodyPr/>
          <a:lstStyle/>
          <a:p>
            <a:fld id="{3B9F6E38-0256-4C4B-981B-FAA90C720E3E}" type="slidenum">
              <a:rPr lang="en-US" smtClean="0"/>
              <a:t>‹#›</a:t>
            </a:fld>
            <a:endParaRPr lang="en-US" dirty="0"/>
          </a:p>
        </p:txBody>
      </p:sp>
    </p:spTree>
    <p:extLst>
      <p:ext uri="{BB962C8B-B14F-4D97-AF65-F5344CB8AC3E}">
        <p14:creationId xmlns:p14="http://schemas.microsoft.com/office/powerpoint/2010/main" val="174298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30"/>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00" b="1"/>
            </a:lvl1pPr>
            <a:lvl2pPr marL="422020" indent="0">
              <a:buNone/>
              <a:defRPr sz="1800" b="1"/>
            </a:lvl2pPr>
            <a:lvl3pPr marL="844040" indent="0">
              <a:buNone/>
              <a:defRPr sz="1700" b="1"/>
            </a:lvl3pPr>
            <a:lvl4pPr marL="1266060" indent="0">
              <a:buNone/>
              <a:defRPr sz="1500" b="1"/>
            </a:lvl4pPr>
            <a:lvl5pPr marL="1688078" indent="0">
              <a:buNone/>
              <a:defRPr sz="1500" b="1"/>
            </a:lvl5pPr>
            <a:lvl6pPr marL="2110099" indent="0">
              <a:buNone/>
              <a:defRPr sz="1500" b="1"/>
            </a:lvl6pPr>
            <a:lvl7pPr marL="2532118" indent="0">
              <a:buNone/>
              <a:defRPr sz="1500" b="1"/>
            </a:lvl7pPr>
            <a:lvl8pPr marL="2954138" indent="0">
              <a:buNone/>
              <a:defRPr sz="1500" b="1"/>
            </a:lvl8pPr>
            <a:lvl9pPr marL="3376158" indent="0">
              <a:buNone/>
              <a:defRPr sz="1500" b="1"/>
            </a:lvl9pPr>
          </a:lstStyle>
          <a:p>
            <a:pPr lvl="0"/>
            <a:r>
              <a:rPr lang="en-US"/>
              <a:t>Click to edit Master text styles</a:t>
            </a:r>
          </a:p>
        </p:txBody>
      </p:sp>
      <p:sp>
        <p:nvSpPr>
          <p:cNvPr id="4" name="Content Placeholder 3"/>
          <p:cNvSpPr>
            <a:spLocks noGrp="1"/>
          </p:cNvSpPr>
          <p:nvPr>
            <p:ph sz="half" idx="2"/>
          </p:nvPr>
        </p:nvSpPr>
        <p:spPr>
          <a:xfrm>
            <a:off x="629842" y="2505077"/>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200" b="1"/>
            </a:lvl1pPr>
            <a:lvl2pPr marL="422020" indent="0">
              <a:buNone/>
              <a:defRPr sz="1800" b="1"/>
            </a:lvl2pPr>
            <a:lvl3pPr marL="844040" indent="0">
              <a:buNone/>
              <a:defRPr sz="1700" b="1"/>
            </a:lvl3pPr>
            <a:lvl4pPr marL="1266060" indent="0">
              <a:buNone/>
              <a:defRPr sz="1500" b="1"/>
            </a:lvl4pPr>
            <a:lvl5pPr marL="1688078" indent="0">
              <a:buNone/>
              <a:defRPr sz="1500" b="1"/>
            </a:lvl5pPr>
            <a:lvl6pPr marL="2110099" indent="0">
              <a:buNone/>
              <a:defRPr sz="1500" b="1"/>
            </a:lvl6pPr>
            <a:lvl7pPr marL="2532118" indent="0">
              <a:buNone/>
              <a:defRPr sz="1500" b="1"/>
            </a:lvl7pPr>
            <a:lvl8pPr marL="2954138" indent="0">
              <a:buNone/>
              <a:defRPr sz="1500" b="1"/>
            </a:lvl8pPr>
            <a:lvl9pPr marL="3376158"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29152" y="2505077"/>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6"/>
            <a:ext cx="2057400" cy="365125"/>
          </a:xfrm>
          <a:prstGeom prst="rect">
            <a:avLst/>
          </a:prstGeom>
        </p:spPr>
        <p:txBody>
          <a:bodyPr lIns="91435" tIns="45718" rIns="91435" bIns="45718"/>
          <a:lstStyle/>
          <a:p>
            <a:endParaRPr lang="en-US" dirty="0"/>
          </a:p>
        </p:txBody>
      </p:sp>
      <p:sp>
        <p:nvSpPr>
          <p:cNvPr id="8" name="Footer Placeholder 7"/>
          <p:cNvSpPr>
            <a:spLocks noGrp="1"/>
          </p:cNvSpPr>
          <p:nvPr>
            <p:ph type="ftr" sz="quarter" idx="11"/>
          </p:nvPr>
        </p:nvSpPr>
        <p:spPr/>
        <p:txBody>
          <a:bodyPr/>
          <a:lstStyle/>
          <a:p>
            <a:r>
              <a:rPr lang="en-US" dirty="0"/>
              <a:t>PUBLIC</a:t>
            </a:r>
          </a:p>
        </p:txBody>
      </p:sp>
      <p:sp>
        <p:nvSpPr>
          <p:cNvPr id="9" name="Slide Number Placeholder 8"/>
          <p:cNvSpPr>
            <a:spLocks noGrp="1"/>
          </p:cNvSpPr>
          <p:nvPr>
            <p:ph type="sldNum" sz="quarter" idx="12"/>
          </p:nvPr>
        </p:nvSpPr>
        <p:spPr/>
        <p:txBody>
          <a:bodyPr/>
          <a:lstStyle/>
          <a:p>
            <a:fld id="{3B9F6E38-0256-4C4B-981B-FAA90C720E3E}" type="slidenum">
              <a:rPr lang="en-US" smtClean="0"/>
              <a:t>‹#›</a:t>
            </a:fld>
            <a:endParaRPr lang="en-US" dirty="0"/>
          </a:p>
        </p:txBody>
      </p:sp>
    </p:spTree>
    <p:extLst>
      <p:ext uri="{BB962C8B-B14F-4D97-AF65-F5344CB8AC3E}">
        <p14:creationId xmlns:p14="http://schemas.microsoft.com/office/powerpoint/2010/main" val="50781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6"/>
            <a:ext cx="2057400" cy="365125"/>
          </a:xfrm>
          <a:prstGeom prst="rect">
            <a:avLst/>
          </a:prstGeom>
        </p:spPr>
        <p:txBody>
          <a:bodyPr lIns="91435" tIns="45718" rIns="91435" bIns="45718"/>
          <a:lstStyle/>
          <a:p>
            <a:endParaRPr lang="en-US" dirty="0"/>
          </a:p>
        </p:txBody>
      </p:sp>
      <p:sp>
        <p:nvSpPr>
          <p:cNvPr id="4" name="Footer Placeholder 3"/>
          <p:cNvSpPr>
            <a:spLocks noGrp="1"/>
          </p:cNvSpPr>
          <p:nvPr>
            <p:ph type="ftr" sz="quarter" idx="11"/>
          </p:nvPr>
        </p:nvSpPr>
        <p:spPr/>
        <p:txBody>
          <a:bodyPr/>
          <a:lstStyle/>
          <a:p>
            <a:r>
              <a:rPr lang="en-US" dirty="0"/>
              <a:t>PUBLIC</a:t>
            </a:r>
          </a:p>
        </p:txBody>
      </p:sp>
      <p:sp>
        <p:nvSpPr>
          <p:cNvPr id="5" name="Slide Number Placeholder 4"/>
          <p:cNvSpPr>
            <a:spLocks noGrp="1"/>
          </p:cNvSpPr>
          <p:nvPr>
            <p:ph type="sldNum" sz="quarter" idx="12"/>
          </p:nvPr>
        </p:nvSpPr>
        <p:spPr/>
        <p:txBody>
          <a:bodyPr/>
          <a:lstStyle/>
          <a:p>
            <a:fld id="{3B9F6E38-0256-4C4B-981B-FAA90C720E3E}" type="slidenum">
              <a:rPr lang="en-US" smtClean="0"/>
              <a:t>‹#›</a:t>
            </a:fld>
            <a:endParaRPr lang="en-US" dirty="0"/>
          </a:p>
        </p:txBody>
      </p:sp>
    </p:spTree>
    <p:extLst>
      <p:ext uri="{BB962C8B-B14F-4D97-AF65-F5344CB8AC3E}">
        <p14:creationId xmlns:p14="http://schemas.microsoft.com/office/powerpoint/2010/main" val="671665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6"/>
            <a:ext cx="2057400" cy="365125"/>
          </a:xfrm>
          <a:prstGeom prst="rect">
            <a:avLst/>
          </a:prstGeom>
        </p:spPr>
        <p:txBody>
          <a:bodyPr lIns="91435" tIns="45718" rIns="91435" bIns="45718"/>
          <a:lstStyle/>
          <a:p>
            <a:endParaRPr lang="en-US" dirty="0"/>
          </a:p>
        </p:txBody>
      </p:sp>
      <p:sp>
        <p:nvSpPr>
          <p:cNvPr id="3" name="Footer Placeholder 2"/>
          <p:cNvSpPr>
            <a:spLocks noGrp="1"/>
          </p:cNvSpPr>
          <p:nvPr>
            <p:ph type="ftr" sz="quarter" idx="11"/>
          </p:nvPr>
        </p:nvSpPr>
        <p:spPr/>
        <p:txBody>
          <a:bodyPr/>
          <a:lstStyle/>
          <a:p>
            <a:r>
              <a:rPr lang="en-US" dirty="0"/>
              <a:t>PUBLIC</a:t>
            </a:r>
          </a:p>
        </p:txBody>
      </p:sp>
      <p:sp>
        <p:nvSpPr>
          <p:cNvPr id="4" name="Slide Number Placeholder 3"/>
          <p:cNvSpPr>
            <a:spLocks noGrp="1"/>
          </p:cNvSpPr>
          <p:nvPr>
            <p:ph type="sldNum" sz="quarter" idx="12"/>
          </p:nvPr>
        </p:nvSpPr>
        <p:spPr/>
        <p:txBody>
          <a:bodyPr/>
          <a:lstStyle/>
          <a:p>
            <a:fld id="{3B9F6E38-0256-4C4B-981B-FAA90C720E3E}" type="slidenum">
              <a:rPr lang="en-US" smtClean="0"/>
              <a:t>‹#›</a:t>
            </a:fld>
            <a:endParaRPr lang="en-US" dirty="0"/>
          </a:p>
        </p:txBody>
      </p:sp>
    </p:spTree>
    <p:extLst>
      <p:ext uri="{BB962C8B-B14F-4D97-AF65-F5344CB8AC3E}">
        <p14:creationId xmlns:p14="http://schemas.microsoft.com/office/powerpoint/2010/main" val="1505892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30"/>
            <a:ext cx="7886700" cy="1325563"/>
          </a:xfrm>
          <a:prstGeom prst="rect">
            <a:avLst/>
          </a:prstGeom>
        </p:spPr>
        <p:txBody>
          <a:bodyPr vert="horz" lIns="91435" tIns="45718" rIns="91435" bIns="45718"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35" tIns="45718" rIns="91435"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8651" y="6320344"/>
            <a:ext cx="3086100" cy="365125"/>
          </a:xfrm>
          <a:prstGeom prst="rect">
            <a:avLst/>
          </a:prstGeom>
        </p:spPr>
        <p:txBody>
          <a:bodyPr vert="horz" lIns="91435" tIns="45718" rIns="91435" bIns="45718" rtlCol="0" anchor="ctr"/>
          <a:lstStyle>
            <a:lvl1pPr algn="ctr">
              <a:defRPr sz="1100">
                <a:solidFill>
                  <a:schemeClr val="tx1">
                    <a:tint val="75000"/>
                  </a:schemeClr>
                </a:solidFill>
              </a:defRPr>
            </a:lvl1pPr>
          </a:lstStyle>
          <a:p>
            <a:r>
              <a:rPr lang="en-US" dirty="0"/>
              <a:t>PUBLIC</a:t>
            </a:r>
          </a:p>
        </p:txBody>
      </p:sp>
      <p:sp>
        <p:nvSpPr>
          <p:cNvPr id="6" name="Slide Number Placeholder 5"/>
          <p:cNvSpPr>
            <a:spLocks noGrp="1"/>
          </p:cNvSpPr>
          <p:nvPr>
            <p:ph type="sldNum" sz="quarter" idx="4"/>
          </p:nvPr>
        </p:nvSpPr>
        <p:spPr>
          <a:xfrm>
            <a:off x="6457950" y="6356356"/>
            <a:ext cx="2057400" cy="365125"/>
          </a:xfrm>
          <a:prstGeom prst="rect">
            <a:avLst/>
          </a:prstGeom>
        </p:spPr>
        <p:txBody>
          <a:bodyPr vert="horz" lIns="91435" tIns="45718" rIns="91435" bIns="45718" rtlCol="0" anchor="ctr"/>
          <a:lstStyle>
            <a:lvl1pPr algn="r">
              <a:defRPr sz="1100">
                <a:solidFill>
                  <a:schemeClr val="tx1">
                    <a:tint val="75000"/>
                  </a:schemeClr>
                </a:solidFill>
              </a:defRPr>
            </a:lvl1pPr>
          </a:lstStyle>
          <a:p>
            <a:fld id="{3B9F6E38-0256-4C4B-981B-FAA90C720E3E}" type="slidenum">
              <a:rPr lang="en-US" smtClean="0"/>
              <a:t>‹#›</a:t>
            </a:fld>
            <a:endParaRPr lang="en-US" dirty="0"/>
          </a:p>
        </p:txBody>
      </p:sp>
    </p:spTree>
    <p:extLst>
      <p:ext uri="{BB962C8B-B14F-4D97-AF65-F5344CB8AC3E}">
        <p14:creationId xmlns:p14="http://schemas.microsoft.com/office/powerpoint/2010/main" val="637069002"/>
      </p:ext>
    </p:extLst>
  </p:cSld>
  <p:clrMap bg1="lt1" tx1="dk1" bg2="lt2" tx2="dk2" accent1="accent1" accent2="accent2" accent3="accent3" accent4="accent4" accent5="accent5" accent6="accent6" hlink="hlink" folHlink="folHlink"/>
  <p:sldLayoutIdLst>
    <p:sldLayoutId id="2147483662" r:id="rId1"/>
    <p:sldLayoutId id="2147483672" r:id="rId2"/>
    <p:sldLayoutId id="2147483675" r:id="rId3"/>
    <p:sldLayoutId id="2147483663" r:id="rId4"/>
    <p:sldLayoutId id="2147483677"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61" r:id="rId14"/>
    <p:sldLayoutId id="2147483673" r:id="rId15"/>
    <p:sldLayoutId id="2147483674" r:id="rId16"/>
    <p:sldLayoutId id="2147483712" r:id="rId17"/>
    <p:sldLayoutId id="2147483721" r:id="rId18"/>
  </p:sldLayoutIdLst>
  <p:hf hdr="0" ftr="0" dt="0"/>
  <p:txStyles>
    <p:titleStyle>
      <a:lvl1pPr algn="l" defTabSz="844040" rtl="0" eaLnBrk="1" latinLnBrk="0" hangingPunct="1">
        <a:lnSpc>
          <a:spcPct val="90000"/>
        </a:lnSpc>
        <a:spcBef>
          <a:spcPct val="0"/>
        </a:spcBef>
        <a:buNone/>
        <a:defRPr sz="4100" kern="1200">
          <a:solidFill>
            <a:schemeClr val="tx1"/>
          </a:solidFill>
          <a:latin typeface="+mj-lt"/>
          <a:ea typeface="+mj-ea"/>
          <a:cs typeface="+mj-cs"/>
        </a:defRPr>
      </a:lvl1pPr>
    </p:titleStyle>
    <p:bodyStyle>
      <a:lvl1pPr marL="211010" indent="-211010" algn="l" defTabSz="844040" rtl="0" eaLnBrk="1" latinLnBrk="0" hangingPunct="1">
        <a:lnSpc>
          <a:spcPct val="90000"/>
        </a:lnSpc>
        <a:spcBef>
          <a:spcPts val="923"/>
        </a:spcBef>
        <a:buFont typeface="Arial" panose="020B0604020202020204" pitchFamily="34" charset="0"/>
        <a:buChar char="•"/>
        <a:defRPr sz="2600" kern="1200">
          <a:solidFill>
            <a:schemeClr val="tx1"/>
          </a:solidFill>
          <a:latin typeface="+mn-lt"/>
          <a:ea typeface="+mn-ea"/>
          <a:cs typeface="+mn-cs"/>
        </a:defRPr>
      </a:lvl1pPr>
      <a:lvl2pPr marL="633030" indent="-211010" algn="l" defTabSz="844040" rtl="0" eaLnBrk="1" latinLnBrk="0" hangingPunct="1">
        <a:lnSpc>
          <a:spcPct val="90000"/>
        </a:lnSpc>
        <a:spcBef>
          <a:spcPts val="462"/>
        </a:spcBef>
        <a:buFont typeface="Arial" panose="020B0604020202020204" pitchFamily="34" charset="0"/>
        <a:buChar char="•"/>
        <a:defRPr sz="2200" kern="1200">
          <a:solidFill>
            <a:schemeClr val="tx1"/>
          </a:solidFill>
          <a:latin typeface="+mn-lt"/>
          <a:ea typeface="+mn-ea"/>
          <a:cs typeface="+mn-cs"/>
        </a:defRPr>
      </a:lvl2pPr>
      <a:lvl3pPr marL="1055049" indent="-211010" algn="l" defTabSz="844040" rtl="0" eaLnBrk="1" latinLnBrk="0" hangingPunct="1">
        <a:lnSpc>
          <a:spcPct val="90000"/>
        </a:lnSpc>
        <a:spcBef>
          <a:spcPts val="462"/>
        </a:spcBef>
        <a:buFont typeface="Arial" panose="020B0604020202020204" pitchFamily="34" charset="0"/>
        <a:buChar char="•"/>
        <a:defRPr sz="1800" kern="1200">
          <a:solidFill>
            <a:schemeClr val="tx1"/>
          </a:solidFill>
          <a:latin typeface="+mn-lt"/>
          <a:ea typeface="+mn-ea"/>
          <a:cs typeface="+mn-cs"/>
        </a:defRPr>
      </a:lvl3pPr>
      <a:lvl4pPr marL="1477070" indent="-211010" algn="l" defTabSz="844040" rtl="0" eaLnBrk="1" latinLnBrk="0" hangingPunct="1">
        <a:lnSpc>
          <a:spcPct val="90000"/>
        </a:lnSpc>
        <a:spcBef>
          <a:spcPts val="462"/>
        </a:spcBef>
        <a:buFont typeface="Arial" panose="020B0604020202020204" pitchFamily="34" charset="0"/>
        <a:buChar char="•"/>
        <a:defRPr sz="1700" kern="1200">
          <a:solidFill>
            <a:schemeClr val="tx1"/>
          </a:solidFill>
          <a:latin typeface="+mn-lt"/>
          <a:ea typeface="+mn-ea"/>
          <a:cs typeface="+mn-cs"/>
        </a:defRPr>
      </a:lvl4pPr>
      <a:lvl5pPr marL="1899089" indent="-211010" algn="l" defTabSz="844040" rtl="0" eaLnBrk="1" latinLnBrk="0" hangingPunct="1">
        <a:lnSpc>
          <a:spcPct val="90000"/>
        </a:lnSpc>
        <a:spcBef>
          <a:spcPts val="462"/>
        </a:spcBef>
        <a:buFont typeface="Arial" panose="020B0604020202020204" pitchFamily="34" charset="0"/>
        <a:buChar char="•"/>
        <a:defRPr sz="1700" kern="1200">
          <a:solidFill>
            <a:schemeClr val="tx1"/>
          </a:solidFill>
          <a:latin typeface="+mn-lt"/>
          <a:ea typeface="+mn-ea"/>
          <a:cs typeface="+mn-cs"/>
        </a:defRPr>
      </a:lvl5pPr>
      <a:lvl6pPr marL="2321108" indent="-211010" algn="l" defTabSz="844040" rtl="0" eaLnBrk="1" latinLnBrk="0" hangingPunct="1">
        <a:lnSpc>
          <a:spcPct val="90000"/>
        </a:lnSpc>
        <a:spcBef>
          <a:spcPts val="462"/>
        </a:spcBef>
        <a:buFont typeface="Arial" panose="020B0604020202020204" pitchFamily="34" charset="0"/>
        <a:buChar char="•"/>
        <a:defRPr sz="1700" kern="1200">
          <a:solidFill>
            <a:schemeClr val="tx1"/>
          </a:solidFill>
          <a:latin typeface="+mn-lt"/>
          <a:ea typeface="+mn-ea"/>
          <a:cs typeface="+mn-cs"/>
        </a:defRPr>
      </a:lvl6pPr>
      <a:lvl7pPr marL="2743128" indent="-211010" algn="l" defTabSz="844040" rtl="0" eaLnBrk="1" latinLnBrk="0" hangingPunct="1">
        <a:lnSpc>
          <a:spcPct val="90000"/>
        </a:lnSpc>
        <a:spcBef>
          <a:spcPts val="462"/>
        </a:spcBef>
        <a:buFont typeface="Arial" panose="020B0604020202020204" pitchFamily="34" charset="0"/>
        <a:buChar char="•"/>
        <a:defRPr sz="1700" kern="1200">
          <a:solidFill>
            <a:schemeClr val="tx1"/>
          </a:solidFill>
          <a:latin typeface="+mn-lt"/>
          <a:ea typeface="+mn-ea"/>
          <a:cs typeface="+mn-cs"/>
        </a:defRPr>
      </a:lvl7pPr>
      <a:lvl8pPr marL="3165148" indent="-211010" algn="l" defTabSz="844040" rtl="0" eaLnBrk="1" latinLnBrk="0" hangingPunct="1">
        <a:lnSpc>
          <a:spcPct val="90000"/>
        </a:lnSpc>
        <a:spcBef>
          <a:spcPts val="462"/>
        </a:spcBef>
        <a:buFont typeface="Arial" panose="020B0604020202020204" pitchFamily="34" charset="0"/>
        <a:buChar char="•"/>
        <a:defRPr sz="1700" kern="1200">
          <a:solidFill>
            <a:schemeClr val="tx1"/>
          </a:solidFill>
          <a:latin typeface="+mn-lt"/>
          <a:ea typeface="+mn-ea"/>
          <a:cs typeface="+mn-cs"/>
        </a:defRPr>
      </a:lvl8pPr>
      <a:lvl9pPr marL="3587168" indent="-211010" algn="l" defTabSz="844040" rtl="0" eaLnBrk="1" latinLnBrk="0" hangingPunct="1">
        <a:lnSpc>
          <a:spcPct val="90000"/>
        </a:lnSpc>
        <a:spcBef>
          <a:spcPts val="462"/>
        </a:spcBef>
        <a:buFont typeface="Arial" panose="020B0604020202020204" pitchFamily="34" charset="0"/>
        <a:buChar char="•"/>
        <a:defRPr sz="1700" kern="1200">
          <a:solidFill>
            <a:schemeClr val="tx1"/>
          </a:solidFill>
          <a:latin typeface="+mn-lt"/>
          <a:ea typeface="+mn-ea"/>
          <a:cs typeface="+mn-cs"/>
        </a:defRPr>
      </a:lvl9pPr>
    </p:bodyStyle>
    <p:otherStyle>
      <a:defPPr>
        <a:defRPr lang="en-US"/>
      </a:defPPr>
      <a:lvl1pPr marL="0" algn="l" defTabSz="844040" rtl="0" eaLnBrk="1" latinLnBrk="0" hangingPunct="1">
        <a:defRPr sz="1700" kern="1200">
          <a:solidFill>
            <a:schemeClr val="tx1"/>
          </a:solidFill>
          <a:latin typeface="+mn-lt"/>
          <a:ea typeface="+mn-ea"/>
          <a:cs typeface="+mn-cs"/>
        </a:defRPr>
      </a:lvl1pPr>
      <a:lvl2pPr marL="422020" algn="l" defTabSz="844040" rtl="0" eaLnBrk="1" latinLnBrk="0" hangingPunct="1">
        <a:defRPr sz="1700" kern="1200">
          <a:solidFill>
            <a:schemeClr val="tx1"/>
          </a:solidFill>
          <a:latin typeface="+mn-lt"/>
          <a:ea typeface="+mn-ea"/>
          <a:cs typeface="+mn-cs"/>
        </a:defRPr>
      </a:lvl2pPr>
      <a:lvl3pPr marL="844040" algn="l" defTabSz="844040" rtl="0" eaLnBrk="1" latinLnBrk="0" hangingPunct="1">
        <a:defRPr sz="1700" kern="1200">
          <a:solidFill>
            <a:schemeClr val="tx1"/>
          </a:solidFill>
          <a:latin typeface="+mn-lt"/>
          <a:ea typeface="+mn-ea"/>
          <a:cs typeface="+mn-cs"/>
        </a:defRPr>
      </a:lvl3pPr>
      <a:lvl4pPr marL="1266060" algn="l" defTabSz="844040" rtl="0" eaLnBrk="1" latinLnBrk="0" hangingPunct="1">
        <a:defRPr sz="1700" kern="1200">
          <a:solidFill>
            <a:schemeClr val="tx1"/>
          </a:solidFill>
          <a:latin typeface="+mn-lt"/>
          <a:ea typeface="+mn-ea"/>
          <a:cs typeface="+mn-cs"/>
        </a:defRPr>
      </a:lvl4pPr>
      <a:lvl5pPr marL="1688078" algn="l" defTabSz="844040" rtl="0" eaLnBrk="1" latinLnBrk="0" hangingPunct="1">
        <a:defRPr sz="1700" kern="1200">
          <a:solidFill>
            <a:schemeClr val="tx1"/>
          </a:solidFill>
          <a:latin typeface="+mn-lt"/>
          <a:ea typeface="+mn-ea"/>
          <a:cs typeface="+mn-cs"/>
        </a:defRPr>
      </a:lvl5pPr>
      <a:lvl6pPr marL="2110099" algn="l" defTabSz="844040" rtl="0" eaLnBrk="1" latinLnBrk="0" hangingPunct="1">
        <a:defRPr sz="1700" kern="1200">
          <a:solidFill>
            <a:schemeClr val="tx1"/>
          </a:solidFill>
          <a:latin typeface="+mn-lt"/>
          <a:ea typeface="+mn-ea"/>
          <a:cs typeface="+mn-cs"/>
        </a:defRPr>
      </a:lvl6pPr>
      <a:lvl7pPr marL="2532118" algn="l" defTabSz="844040" rtl="0" eaLnBrk="1" latinLnBrk="0" hangingPunct="1">
        <a:defRPr sz="1700" kern="1200">
          <a:solidFill>
            <a:schemeClr val="tx1"/>
          </a:solidFill>
          <a:latin typeface="+mn-lt"/>
          <a:ea typeface="+mn-ea"/>
          <a:cs typeface="+mn-cs"/>
        </a:defRPr>
      </a:lvl7pPr>
      <a:lvl8pPr marL="2954138" algn="l" defTabSz="844040" rtl="0" eaLnBrk="1" latinLnBrk="0" hangingPunct="1">
        <a:defRPr sz="1700" kern="1200">
          <a:solidFill>
            <a:schemeClr val="tx1"/>
          </a:solidFill>
          <a:latin typeface="+mn-lt"/>
          <a:ea typeface="+mn-ea"/>
          <a:cs typeface="+mn-cs"/>
        </a:defRPr>
      </a:lvl8pPr>
      <a:lvl9pPr marL="3376158" algn="l" defTabSz="84404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Box 62"/>
          <p:cNvSpPr txBox="1"/>
          <p:nvPr/>
        </p:nvSpPr>
        <p:spPr>
          <a:xfrm>
            <a:off x="463825" y="1238320"/>
            <a:ext cx="7543800" cy="1477328"/>
          </a:xfrm>
          <a:prstGeom prst="rect">
            <a:avLst/>
          </a:prstGeom>
          <a:noFill/>
        </p:spPr>
        <p:txBody>
          <a:bodyPr wrap="square" rtlCol="0">
            <a:spAutoFit/>
          </a:bodyPr>
          <a:lstStyle/>
          <a:p>
            <a:r>
              <a:rPr lang="en-US" sz="3000" b="1" dirty="0"/>
              <a:t>Steinhoff</a:t>
            </a:r>
          </a:p>
          <a:p>
            <a:r>
              <a:rPr lang="en-US" sz="3000" b="1" dirty="0"/>
              <a:t>Briefing to Parliament</a:t>
            </a:r>
          </a:p>
          <a:p>
            <a:r>
              <a:rPr lang="en-US" sz="3000" b="1" dirty="0"/>
              <a:t>19 March 2019</a:t>
            </a:r>
          </a:p>
        </p:txBody>
      </p:sp>
      <p:pic>
        <p:nvPicPr>
          <p:cNvPr id="43" name="Picture 4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506833" y="381551"/>
            <a:ext cx="2464024" cy="585857"/>
          </a:xfrm>
          <a:prstGeom prst="rect">
            <a:avLst/>
          </a:prstGeom>
        </p:spPr>
      </p:pic>
      <p:pic>
        <p:nvPicPr>
          <p:cNvPr id="3" name="Picture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248364" y="2742223"/>
            <a:ext cx="5004777" cy="4035571"/>
          </a:xfrm>
          <a:prstGeom prst="rect">
            <a:avLst/>
          </a:prstGeom>
        </p:spPr>
      </p:pic>
      <p:pic>
        <p:nvPicPr>
          <p:cNvPr id="2" name="Picture 1"/>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7285991" y="2953327"/>
            <a:ext cx="1254484" cy="1344353"/>
          </a:xfrm>
          <a:prstGeom prst="rect">
            <a:avLst/>
          </a:prstGeom>
        </p:spPr>
      </p:pic>
      <p:pic>
        <p:nvPicPr>
          <p:cNvPr id="7" name="Picture 6"/>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042785" y="4230019"/>
            <a:ext cx="1872615" cy="888097"/>
          </a:xfrm>
          <a:prstGeom prst="rect">
            <a:avLst/>
          </a:prstGeom>
        </p:spPr>
      </p:pic>
    </p:spTree>
    <p:extLst>
      <p:ext uri="{BB962C8B-B14F-4D97-AF65-F5344CB8AC3E}">
        <p14:creationId xmlns:p14="http://schemas.microsoft.com/office/powerpoint/2010/main" val="495223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F6E38-0256-4C4B-981B-FAA90C720E3E}" type="slidenum">
              <a:rPr lang="en-US" smtClean="0"/>
              <a:t>10</a:t>
            </a:fld>
            <a:endParaRPr lang="en-US" dirty="0"/>
          </a:p>
        </p:txBody>
      </p:sp>
      <p:sp>
        <p:nvSpPr>
          <p:cNvPr id="3" name="Content Placeholder 2"/>
          <p:cNvSpPr>
            <a:spLocks noGrp="1"/>
          </p:cNvSpPr>
          <p:nvPr>
            <p:ph sz="quarter" idx="14"/>
          </p:nvPr>
        </p:nvSpPr>
        <p:spPr>
          <a:xfrm>
            <a:off x="205371" y="1317171"/>
            <a:ext cx="8497419" cy="5279572"/>
          </a:xfrm>
        </p:spPr>
        <p:txBody>
          <a:bodyPr/>
          <a:lstStyle/>
          <a:p>
            <a:pPr>
              <a:lnSpc>
                <a:spcPts val="1700"/>
              </a:lnSpc>
            </a:pPr>
            <a:endParaRPr lang="en-US" b="1" dirty="0"/>
          </a:p>
          <a:p>
            <a:pPr>
              <a:lnSpc>
                <a:spcPts val="1700"/>
              </a:lnSpc>
            </a:pPr>
            <a:r>
              <a:rPr lang="en-US" b="1" dirty="0"/>
              <a:t>Remedial measures</a:t>
            </a:r>
          </a:p>
          <a:p>
            <a:pPr marL="342900" indent="-342900">
              <a:lnSpc>
                <a:spcPts val="1700"/>
              </a:lnSpc>
              <a:buFont typeface="Arial" panose="020B0604020202020204" pitchFamily="34" charset="0"/>
              <a:buChar char="•"/>
            </a:pPr>
            <a:r>
              <a:rPr lang="en-US" dirty="0"/>
              <a:t>Steinhoff is developing a remedial plan following on from the findings of the investigations</a:t>
            </a:r>
          </a:p>
          <a:p>
            <a:pPr marL="342900" indent="-342900">
              <a:lnSpc>
                <a:spcPts val="1700"/>
              </a:lnSpc>
              <a:buFont typeface="Arial" panose="020B0604020202020204" pitchFamily="34" charset="0"/>
              <a:buChar char="•"/>
            </a:pPr>
            <a:r>
              <a:rPr lang="en-US" dirty="0"/>
              <a:t>The intention of the remedial plan is to enhance the governance within the Group</a:t>
            </a:r>
          </a:p>
          <a:p>
            <a:pPr marL="342900" indent="-342900">
              <a:lnSpc>
                <a:spcPts val="1700"/>
              </a:lnSpc>
              <a:buFont typeface="Arial" panose="020B0604020202020204" pitchFamily="34" charset="0"/>
              <a:buChar char="•"/>
            </a:pPr>
            <a:r>
              <a:rPr lang="en-US" dirty="0"/>
              <a:t>Appoint a Chief Compliance and Risk Officer</a:t>
            </a:r>
          </a:p>
          <a:p>
            <a:pPr marL="342900" indent="-342900">
              <a:lnSpc>
                <a:spcPts val="1700"/>
              </a:lnSpc>
              <a:buFont typeface="Arial" panose="020B0604020202020204" pitchFamily="34" charset="0"/>
              <a:buChar char="•"/>
            </a:pPr>
            <a:r>
              <a:rPr lang="en-US" dirty="0"/>
              <a:t>Focus of the plan:</a:t>
            </a:r>
          </a:p>
          <a:p>
            <a:pPr marL="975930" lvl="1" indent="-342900">
              <a:lnSpc>
                <a:spcPts val="1700"/>
              </a:lnSpc>
            </a:pPr>
            <a:r>
              <a:rPr lang="en-US" sz="1300" dirty="0"/>
              <a:t>Governance</a:t>
            </a:r>
          </a:p>
          <a:p>
            <a:pPr marL="975930" lvl="1" indent="-342900">
              <a:lnSpc>
                <a:spcPts val="1700"/>
              </a:lnSpc>
            </a:pPr>
            <a:r>
              <a:rPr lang="en-US" sz="1300" dirty="0"/>
              <a:t>Remediation of accounting irregularities, non-compliance with laws and regulations and misappropriations</a:t>
            </a:r>
          </a:p>
          <a:p>
            <a:pPr marL="975930" lvl="1" indent="-342900">
              <a:lnSpc>
                <a:spcPts val="1700"/>
              </a:lnSpc>
            </a:pPr>
            <a:r>
              <a:rPr lang="en-US" sz="1300" dirty="0"/>
              <a:t>Analysis and assessment of the investigation</a:t>
            </a:r>
          </a:p>
          <a:p>
            <a:pPr marL="285750" indent="-285750">
              <a:lnSpc>
                <a:spcPts val="1700"/>
              </a:lnSpc>
              <a:buFont typeface="Arial" panose="020B0604020202020204" pitchFamily="34" charset="0"/>
              <a:buChar char="•"/>
            </a:pPr>
            <a:r>
              <a:rPr lang="en-US" dirty="0"/>
              <a:t>Boards’ resolved to pursue claims against responsible parties</a:t>
            </a:r>
          </a:p>
          <a:p>
            <a:pPr>
              <a:lnSpc>
                <a:spcPts val="1700"/>
              </a:lnSpc>
            </a:pPr>
            <a:endParaRPr lang="en-US" dirty="0"/>
          </a:p>
        </p:txBody>
      </p:sp>
      <p:sp>
        <p:nvSpPr>
          <p:cNvPr id="4" name="Title 3"/>
          <p:cNvSpPr>
            <a:spLocks noGrp="1"/>
          </p:cNvSpPr>
          <p:nvPr>
            <p:ph type="title"/>
          </p:nvPr>
        </p:nvSpPr>
        <p:spPr/>
        <p:txBody>
          <a:bodyPr>
            <a:normAutofit/>
          </a:bodyPr>
          <a:lstStyle/>
          <a:p>
            <a:r>
              <a:rPr lang="en-US" dirty="0">
                <a:solidFill>
                  <a:prstClr val="black"/>
                </a:solidFill>
              </a:rPr>
              <a:t>Forensic investigation – Lessons learnt</a:t>
            </a:r>
            <a:endParaRPr lang="en-US" sz="1600" dirty="0"/>
          </a:p>
        </p:txBody>
      </p:sp>
    </p:spTree>
    <p:extLst>
      <p:ext uri="{BB962C8B-B14F-4D97-AF65-F5344CB8AC3E}">
        <p14:creationId xmlns:p14="http://schemas.microsoft.com/office/powerpoint/2010/main" val="1665542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F6E38-0256-4C4B-981B-FAA90C720E3E}" type="slidenum">
              <a:rPr lang="en-US" smtClean="0"/>
              <a:t>11</a:t>
            </a:fld>
            <a:endParaRPr lang="en-US" dirty="0"/>
          </a:p>
        </p:txBody>
      </p:sp>
      <p:sp>
        <p:nvSpPr>
          <p:cNvPr id="3" name="Content Placeholder 2"/>
          <p:cNvSpPr>
            <a:spLocks noGrp="1"/>
          </p:cNvSpPr>
          <p:nvPr>
            <p:ph sz="quarter" idx="14"/>
          </p:nvPr>
        </p:nvSpPr>
        <p:spPr>
          <a:xfrm>
            <a:off x="205371" y="1273629"/>
            <a:ext cx="8497419" cy="5323113"/>
          </a:xfrm>
        </p:spPr>
        <p:txBody>
          <a:bodyPr/>
          <a:lstStyle/>
          <a:p>
            <a:pPr>
              <a:lnSpc>
                <a:spcPts val="1700"/>
              </a:lnSpc>
            </a:pPr>
            <a:endParaRPr lang="en-US" b="1" dirty="0"/>
          </a:p>
          <a:p>
            <a:pPr>
              <a:lnSpc>
                <a:spcPts val="1700"/>
              </a:lnSpc>
            </a:pPr>
            <a:r>
              <a:rPr lang="en-US" dirty="0"/>
              <a:t>Continue to consider the contents of the PwC Report, and:</a:t>
            </a:r>
          </a:p>
          <a:p>
            <a:pPr marL="285750" indent="-285750">
              <a:lnSpc>
                <a:spcPts val="1700"/>
              </a:lnSpc>
              <a:buFont typeface="Arial" panose="020B0604020202020204" pitchFamily="34" charset="0"/>
              <a:buChar char="•"/>
            </a:pPr>
            <a:endParaRPr lang="en-US" dirty="0"/>
          </a:p>
          <a:p>
            <a:pPr marL="285750" indent="-285750">
              <a:lnSpc>
                <a:spcPts val="1700"/>
              </a:lnSpc>
              <a:buFont typeface="Arial" panose="020B0604020202020204" pitchFamily="34" charset="0"/>
              <a:buChar char="•"/>
            </a:pPr>
            <a:r>
              <a:rPr lang="en-US" dirty="0"/>
              <a:t>Transactions treated appropriately in preparation of Group financial statements</a:t>
            </a:r>
          </a:p>
          <a:p>
            <a:pPr marL="285750" indent="-285750">
              <a:lnSpc>
                <a:spcPts val="1700"/>
              </a:lnSpc>
              <a:buFont typeface="Arial" panose="020B0604020202020204" pitchFamily="34" charset="0"/>
              <a:buChar char="•"/>
            </a:pPr>
            <a:r>
              <a:rPr lang="en-US" dirty="0"/>
              <a:t>Pursuit of recovery of losses incurred and damages suffered</a:t>
            </a:r>
          </a:p>
          <a:p>
            <a:pPr marL="285750" indent="-285750">
              <a:lnSpc>
                <a:spcPts val="1700"/>
              </a:lnSpc>
              <a:buFont typeface="Arial" panose="020B0604020202020204" pitchFamily="34" charset="0"/>
              <a:buChar char="•"/>
            </a:pPr>
            <a:r>
              <a:rPr lang="en-US" dirty="0"/>
              <a:t>Full assistance and co-operation with any criminal investigation / regulators</a:t>
            </a:r>
          </a:p>
          <a:p>
            <a:pPr marL="285750" indent="-285750">
              <a:lnSpc>
                <a:spcPts val="1700"/>
              </a:lnSpc>
              <a:buFont typeface="Arial" panose="020B0604020202020204" pitchFamily="34" charset="0"/>
              <a:buChar char="•"/>
            </a:pPr>
            <a:r>
              <a:rPr lang="en-US" dirty="0" err="1"/>
              <a:t>Finalisation</a:t>
            </a:r>
            <a:r>
              <a:rPr lang="en-US" dirty="0"/>
              <a:t> and implementation of remedial plan</a:t>
            </a:r>
          </a:p>
          <a:p>
            <a:pPr marL="285750" indent="-285750">
              <a:lnSpc>
                <a:spcPts val="1700"/>
              </a:lnSpc>
              <a:buFont typeface="Arial" panose="020B0604020202020204" pitchFamily="34" charset="0"/>
              <a:buChar char="•"/>
            </a:pPr>
            <a:r>
              <a:rPr lang="en-US" dirty="0"/>
              <a:t>Consider options in litigation against the Group</a:t>
            </a:r>
          </a:p>
          <a:p>
            <a:pPr marL="285750" indent="-285750">
              <a:lnSpc>
                <a:spcPts val="1700"/>
              </a:lnSpc>
              <a:buFont typeface="Arial" panose="020B0604020202020204" pitchFamily="34" charset="0"/>
              <a:buChar char="•"/>
            </a:pPr>
            <a:r>
              <a:rPr lang="en-US" dirty="0"/>
              <a:t>Review findings and </a:t>
            </a:r>
            <a:r>
              <a:rPr lang="en-US" dirty="0" err="1"/>
              <a:t>finalise</a:t>
            </a:r>
            <a:r>
              <a:rPr lang="en-US" dirty="0"/>
              <a:t> scope of Phase 2 investigation</a:t>
            </a:r>
          </a:p>
          <a:p>
            <a:pPr>
              <a:lnSpc>
                <a:spcPts val="1700"/>
              </a:lnSpc>
            </a:pPr>
            <a:endParaRPr lang="en-US" b="1" dirty="0"/>
          </a:p>
        </p:txBody>
      </p:sp>
      <p:sp>
        <p:nvSpPr>
          <p:cNvPr id="4" name="Title 3"/>
          <p:cNvSpPr>
            <a:spLocks noGrp="1"/>
          </p:cNvSpPr>
          <p:nvPr>
            <p:ph type="title"/>
          </p:nvPr>
        </p:nvSpPr>
        <p:spPr/>
        <p:txBody>
          <a:bodyPr>
            <a:normAutofit/>
          </a:bodyPr>
          <a:lstStyle/>
          <a:p>
            <a:r>
              <a:rPr lang="en-US" dirty="0">
                <a:solidFill>
                  <a:prstClr val="black"/>
                </a:solidFill>
              </a:rPr>
              <a:t>Forensic investigation – Next steps</a:t>
            </a:r>
            <a:endParaRPr lang="en-US" sz="1600" dirty="0"/>
          </a:p>
        </p:txBody>
      </p:sp>
    </p:spTree>
    <p:extLst>
      <p:ext uri="{BB962C8B-B14F-4D97-AF65-F5344CB8AC3E}">
        <p14:creationId xmlns:p14="http://schemas.microsoft.com/office/powerpoint/2010/main" val="3045855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F6E38-0256-4C4B-981B-FAA90C720E3E}" type="slidenum">
              <a:rPr lang="en-US" smtClean="0"/>
              <a:t>12</a:t>
            </a:fld>
            <a:endParaRPr lang="en-US" dirty="0"/>
          </a:p>
        </p:txBody>
      </p:sp>
      <p:sp>
        <p:nvSpPr>
          <p:cNvPr id="3" name="Content Placeholder 2"/>
          <p:cNvSpPr>
            <a:spLocks noGrp="1"/>
          </p:cNvSpPr>
          <p:nvPr>
            <p:ph sz="quarter" idx="14"/>
          </p:nvPr>
        </p:nvSpPr>
        <p:spPr>
          <a:xfrm>
            <a:off x="205371" y="1418428"/>
            <a:ext cx="8298171" cy="4929840"/>
          </a:xfrm>
        </p:spPr>
        <p:txBody>
          <a:bodyPr/>
          <a:lstStyle/>
          <a:p>
            <a:pPr marL="285750" indent="-285750">
              <a:lnSpc>
                <a:spcPts val="1700"/>
              </a:lnSpc>
              <a:buFont typeface="Arial"/>
              <a:buChar char="•"/>
            </a:pPr>
            <a:r>
              <a:rPr lang="en-US" dirty="0"/>
              <a:t>The PwC investigation is complete and those responsible will be held accountable</a:t>
            </a:r>
          </a:p>
          <a:p>
            <a:pPr marL="285750" indent="-285750">
              <a:lnSpc>
                <a:spcPts val="1700"/>
              </a:lnSpc>
              <a:buFont typeface="Arial"/>
              <a:buChar char="•"/>
            </a:pPr>
            <a:r>
              <a:rPr lang="en-US" dirty="0"/>
              <a:t>The findings will be taken into account in the financial results</a:t>
            </a:r>
          </a:p>
          <a:p>
            <a:pPr marL="285750" indent="-285750">
              <a:lnSpc>
                <a:spcPts val="1700"/>
              </a:lnSpc>
              <a:buFont typeface="Arial"/>
              <a:buChar char="•"/>
            </a:pPr>
            <a:r>
              <a:rPr lang="en-US" dirty="0"/>
              <a:t>Steinhoff has developed an initial project plan to address shortcomings identified</a:t>
            </a:r>
          </a:p>
          <a:p>
            <a:pPr marL="285750" indent="-285750">
              <a:lnSpc>
                <a:spcPts val="1700"/>
              </a:lnSpc>
              <a:buFont typeface="Arial"/>
              <a:buChar char="•"/>
            </a:pPr>
            <a:r>
              <a:rPr lang="en-US" dirty="0"/>
              <a:t>Steinhoff is communicating with and cooperating fully with regulators</a:t>
            </a:r>
          </a:p>
          <a:p>
            <a:pPr marL="285750" indent="-285750">
              <a:lnSpc>
                <a:spcPts val="1700"/>
              </a:lnSpc>
              <a:buFont typeface="Arial"/>
              <a:buChar char="•"/>
            </a:pPr>
            <a:r>
              <a:rPr lang="en-US" dirty="0"/>
              <a:t>The Steinhoff Group remains in a precarious position</a:t>
            </a:r>
          </a:p>
          <a:p>
            <a:pPr marL="285750" indent="-285750">
              <a:lnSpc>
                <a:spcPts val="1700"/>
              </a:lnSpc>
              <a:buFont typeface="Arial"/>
              <a:buChar char="•"/>
            </a:pPr>
            <a:r>
              <a:rPr lang="en-US" dirty="0"/>
              <a:t>Regular communication is being provided to the public on developments</a:t>
            </a:r>
          </a:p>
          <a:p>
            <a:pPr>
              <a:lnSpc>
                <a:spcPts val="1700"/>
              </a:lnSpc>
            </a:pPr>
            <a:endParaRPr lang="en-US" dirty="0"/>
          </a:p>
        </p:txBody>
      </p:sp>
      <p:sp>
        <p:nvSpPr>
          <p:cNvPr id="4" name="Title 3"/>
          <p:cNvSpPr>
            <a:spLocks noGrp="1"/>
          </p:cNvSpPr>
          <p:nvPr>
            <p:ph type="title"/>
          </p:nvPr>
        </p:nvSpPr>
        <p:spPr/>
        <p:txBody>
          <a:bodyPr/>
          <a:lstStyle/>
          <a:p>
            <a:r>
              <a:rPr lang="en-US" dirty="0"/>
              <a:t>Conclusion</a:t>
            </a:r>
          </a:p>
        </p:txBody>
      </p:sp>
    </p:spTree>
    <p:extLst>
      <p:ext uri="{BB962C8B-B14F-4D97-AF65-F5344CB8AC3E}">
        <p14:creationId xmlns:p14="http://schemas.microsoft.com/office/powerpoint/2010/main" val="241389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F6E38-0256-4C4B-981B-FAA90C720E3E}" type="slidenum">
              <a:rPr lang="en-US" smtClean="0"/>
              <a:t>2</a:t>
            </a:fld>
            <a:endParaRPr lang="en-US" dirty="0"/>
          </a:p>
        </p:txBody>
      </p:sp>
      <p:sp>
        <p:nvSpPr>
          <p:cNvPr id="3" name="Content Placeholder 2"/>
          <p:cNvSpPr>
            <a:spLocks noGrp="1"/>
          </p:cNvSpPr>
          <p:nvPr>
            <p:ph sz="quarter" idx="14"/>
          </p:nvPr>
        </p:nvSpPr>
        <p:spPr>
          <a:xfrm>
            <a:off x="205372" y="1426515"/>
            <a:ext cx="7792336" cy="4767456"/>
          </a:xfrm>
        </p:spPr>
        <p:txBody>
          <a:bodyPr/>
          <a:lstStyle/>
          <a:p>
            <a:pPr marL="285750" lvl="0" indent="-285750">
              <a:lnSpc>
                <a:spcPts val="1700"/>
              </a:lnSpc>
              <a:buFont typeface="Arial"/>
              <a:buChar char="•"/>
            </a:pPr>
            <a:r>
              <a:rPr lang="en-US" dirty="0"/>
              <a:t>The Steinhoff delegation here today</a:t>
            </a:r>
          </a:p>
          <a:p>
            <a:pPr marL="918780" lvl="1" indent="-285750">
              <a:lnSpc>
                <a:spcPts val="1700"/>
              </a:lnSpc>
              <a:buFont typeface="Arial"/>
              <a:buChar char="•"/>
            </a:pPr>
            <a:r>
              <a:rPr lang="en-US" sz="1300" dirty="0"/>
              <a:t>Heather </a:t>
            </a:r>
            <a:r>
              <a:rPr lang="en-US" sz="1300" dirty="0" err="1"/>
              <a:t>Sonn</a:t>
            </a:r>
            <a:r>
              <a:rPr lang="en-US" sz="1300" dirty="0"/>
              <a:t> (chairperson of the supervisory board)</a:t>
            </a:r>
          </a:p>
          <a:p>
            <a:pPr marL="918780" lvl="1" indent="-285750">
              <a:lnSpc>
                <a:spcPts val="1700"/>
              </a:lnSpc>
              <a:buFont typeface="Arial"/>
              <a:buChar char="•"/>
            </a:pPr>
            <a:r>
              <a:rPr lang="en-US" sz="1300" dirty="0"/>
              <a:t>Louis du </a:t>
            </a:r>
            <a:r>
              <a:rPr lang="en-US" sz="1300" dirty="0" err="1"/>
              <a:t>Preez</a:t>
            </a:r>
            <a:r>
              <a:rPr lang="en-US" sz="1300" dirty="0"/>
              <a:t> (management board; chief executive)</a:t>
            </a:r>
          </a:p>
          <a:p>
            <a:pPr marL="285750" indent="-285750">
              <a:lnSpc>
                <a:spcPts val="1700"/>
              </a:lnSpc>
              <a:buFont typeface="Arial"/>
              <a:buChar char="•"/>
            </a:pPr>
            <a:r>
              <a:rPr lang="en-US" dirty="0"/>
              <a:t>Forensic investigation				</a:t>
            </a:r>
          </a:p>
          <a:p>
            <a:pPr marL="918780" lvl="1" indent="-285750">
              <a:lnSpc>
                <a:spcPts val="1700"/>
              </a:lnSpc>
              <a:buFont typeface="Arial"/>
              <a:buChar char="•"/>
            </a:pPr>
            <a:r>
              <a:rPr lang="en-US" sz="1300" dirty="0"/>
              <a:t>Mandate</a:t>
            </a:r>
          </a:p>
          <a:p>
            <a:pPr marL="918780" lvl="1" indent="-285750">
              <a:lnSpc>
                <a:spcPts val="1700"/>
              </a:lnSpc>
              <a:buFont typeface="Arial"/>
              <a:buChar char="•"/>
            </a:pPr>
            <a:r>
              <a:rPr lang="en-US" sz="1300" dirty="0"/>
              <a:t>Report</a:t>
            </a:r>
          </a:p>
          <a:p>
            <a:pPr marL="918780" lvl="1" indent="-285750">
              <a:lnSpc>
                <a:spcPts val="1700"/>
              </a:lnSpc>
              <a:buFont typeface="Arial"/>
              <a:buChar char="•"/>
            </a:pPr>
            <a:r>
              <a:rPr lang="en-US" sz="1300" dirty="0"/>
              <a:t>What happened</a:t>
            </a:r>
          </a:p>
          <a:p>
            <a:pPr marL="918780" lvl="1" indent="-285750">
              <a:lnSpc>
                <a:spcPts val="1700"/>
              </a:lnSpc>
              <a:buFont typeface="Arial"/>
              <a:buChar char="•"/>
            </a:pPr>
            <a:r>
              <a:rPr lang="en-US" sz="1300" dirty="0"/>
              <a:t>Financial</a:t>
            </a:r>
          </a:p>
          <a:p>
            <a:pPr marL="918780" lvl="1" indent="-285750">
              <a:lnSpc>
                <a:spcPts val="1700"/>
              </a:lnSpc>
              <a:buFont typeface="Arial"/>
              <a:buChar char="•"/>
            </a:pPr>
            <a:r>
              <a:rPr lang="en-US" sz="1300" dirty="0"/>
              <a:t>Accounting</a:t>
            </a:r>
          </a:p>
          <a:p>
            <a:pPr marL="918780" lvl="1" indent="-285750">
              <a:lnSpc>
                <a:spcPts val="1700"/>
              </a:lnSpc>
              <a:buFont typeface="Arial"/>
              <a:buChar char="•"/>
            </a:pPr>
            <a:r>
              <a:rPr lang="en-US" sz="1300" dirty="0"/>
              <a:t>Responsible</a:t>
            </a:r>
          </a:p>
          <a:p>
            <a:pPr marL="285750" indent="-285750">
              <a:lnSpc>
                <a:spcPts val="1700"/>
              </a:lnSpc>
              <a:buFont typeface="Arial"/>
              <a:buChar char="•"/>
            </a:pPr>
            <a:r>
              <a:rPr lang="en-US" dirty="0"/>
              <a:t>Regulators</a:t>
            </a:r>
          </a:p>
          <a:p>
            <a:pPr marL="285750" indent="-285750">
              <a:lnSpc>
                <a:spcPts val="1700"/>
              </a:lnSpc>
              <a:buFont typeface="Arial"/>
              <a:buChar char="•"/>
            </a:pPr>
            <a:r>
              <a:rPr lang="en-US" dirty="0"/>
              <a:t>Forensic investigation</a:t>
            </a:r>
          </a:p>
          <a:p>
            <a:pPr marL="918780" lvl="1" indent="-285750">
              <a:lnSpc>
                <a:spcPts val="1700"/>
              </a:lnSpc>
              <a:buFont typeface="Arial"/>
              <a:buChar char="•"/>
            </a:pPr>
            <a:r>
              <a:rPr lang="en-US" sz="1300" dirty="0"/>
              <a:t>Lessons learnt</a:t>
            </a:r>
          </a:p>
          <a:p>
            <a:pPr marL="918780" lvl="1" indent="-285750">
              <a:lnSpc>
                <a:spcPts val="1700"/>
              </a:lnSpc>
              <a:buFont typeface="Arial"/>
              <a:buChar char="•"/>
            </a:pPr>
            <a:r>
              <a:rPr lang="en-US" sz="1300" dirty="0"/>
              <a:t>Next steps</a:t>
            </a:r>
            <a:endParaRPr lang="en-US" dirty="0"/>
          </a:p>
          <a:p>
            <a:pPr marL="285750" lvl="0" indent="-285750">
              <a:lnSpc>
                <a:spcPts val="1700"/>
              </a:lnSpc>
              <a:buFont typeface="Arial"/>
              <a:buChar char="•"/>
            </a:pPr>
            <a:r>
              <a:rPr lang="en-US" dirty="0"/>
              <a:t>Conclusion</a:t>
            </a:r>
          </a:p>
          <a:p>
            <a:endParaRPr lang="en-US" sz="1400" dirty="0"/>
          </a:p>
        </p:txBody>
      </p:sp>
      <p:sp>
        <p:nvSpPr>
          <p:cNvPr id="4" name="Title 3"/>
          <p:cNvSpPr>
            <a:spLocks noGrp="1"/>
          </p:cNvSpPr>
          <p:nvPr>
            <p:ph type="title"/>
          </p:nvPr>
        </p:nvSpPr>
        <p:spPr/>
        <p:txBody>
          <a:bodyPr/>
          <a:lstStyle/>
          <a:p>
            <a:r>
              <a:rPr lang="en-US" dirty="0"/>
              <a:t>Content</a:t>
            </a:r>
          </a:p>
        </p:txBody>
      </p:sp>
    </p:spTree>
    <p:extLst>
      <p:ext uri="{BB962C8B-B14F-4D97-AF65-F5344CB8AC3E}">
        <p14:creationId xmlns:p14="http://schemas.microsoft.com/office/powerpoint/2010/main" val="1730588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F6E38-0256-4C4B-981B-FAA90C720E3E}" type="slidenum">
              <a:rPr lang="en-US" smtClean="0"/>
              <a:t>3</a:t>
            </a:fld>
            <a:endParaRPr lang="en-US" dirty="0"/>
          </a:p>
        </p:txBody>
      </p:sp>
      <p:sp>
        <p:nvSpPr>
          <p:cNvPr id="3" name="Content Placeholder 2"/>
          <p:cNvSpPr>
            <a:spLocks noGrp="1"/>
          </p:cNvSpPr>
          <p:nvPr>
            <p:ph sz="quarter" idx="14"/>
          </p:nvPr>
        </p:nvSpPr>
        <p:spPr>
          <a:xfrm>
            <a:off x="205371" y="1273629"/>
            <a:ext cx="8497419" cy="5323113"/>
          </a:xfrm>
        </p:spPr>
        <p:txBody>
          <a:bodyPr/>
          <a:lstStyle/>
          <a:p>
            <a:pPr marL="285750" indent="-285750">
              <a:lnSpc>
                <a:spcPts val="1700"/>
              </a:lnSpc>
              <a:buFont typeface="Arial" panose="020B0604020202020204" pitchFamily="34" charset="0"/>
              <a:buChar char="•"/>
            </a:pPr>
            <a:endParaRPr lang="en-US" sz="1600" b="1" dirty="0">
              <a:solidFill>
                <a:prstClr val="black"/>
              </a:solidFill>
            </a:endParaRPr>
          </a:p>
          <a:p>
            <a:pPr marL="285750" indent="-285750">
              <a:lnSpc>
                <a:spcPts val="1700"/>
              </a:lnSpc>
              <a:buFont typeface="Arial" panose="020B0604020202020204" pitchFamily="34" charset="0"/>
              <a:buChar char="•"/>
            </a:pPr>
            <a:r>
              <a:rPr lang="en-US" dirty="0"/>
              <a:t>PwC appointed in December 2017</a:t>
            </a:r>
          </a:p>
          <a:p>
            <a:pPr marL="285750" indent="-285750">
              <a:lnSpc>
                <a:spcPts val="1700"/>
              </a:lnSpc>
              <a:buFont typeface="Arial" panose="020B0604020202020204" pitchFamily="34" charset="0"/>
              <a:buChar char="•"/>
            </a:pPr>
            <a:r>
              <a:rPr lang="en-GB" dirty="0"/>
              <a:t>Investigate potential accounting irregularities, non-compliance with laws and regulations, impacting financial statements</a:t>
            </a:r>
          </a:p>
          <a:p>
            <a:pPr marL="285750" indent="-285750">
              <a:lnSpc>
                <a:spcPts val="1700"/>
              </a:lnSpc>
              <a:buFont typeface="Arial" panose="020B0604020202020204" pitchFamily="34" charset="0"/>
              <a:buChar char="•"/>
            </a:pPr>
            <a:r>
              <a:rPr lang="en-US" dirty="0"/>
              <a:t>Scope – </a:t>
            </a:r>
            <a:r>
              <a:rPr lang="en-ZA" dirty="0"/>
              <a:t>analyse</a:t>
            </a:r>
            <a:r>
              <a:rPr lang="en-US" dirty="0"/>
              <a:t> and investigate: </a:t>
            </a:r>
          </a:p>
          <a:p>
            <a:pPr marL="918780" lvl="1" indent="-285750">
              <a:lnSpc>
                <a:spcPts val="1700"/>
              </a:lnSpc>
            </a:pPr>
            <a:r>
              <a:rPr lang="en-US" sz="1300" dirty="0"/>
              <a:t>1) potential accounting irregularities, non-compliance,</a:t>
            </a:r>
          </a:p>
          <a:p>
            <a:pPr marL="918780" lvl="1" indent="-285750">
              <a:lnSpc>
                <a:spcPts val="1700"/>
              </a:lnSpc>
            </a:pPr>
            <a:r>
              <a:rPr lang="en-US" sz="1300" dirty="0"/>
              <a:t>2) concerns raised, </a:t>
            </a:r>
          </a:p>
          <a:p>
            <a:pPr marL="918780" lvl="1" indent="-285750">
              <a:lnSpc>
                <a:spcPts val="1700"/>
              </a:lnSpc>
            </a:pPr>
            <a:r>
              <a:rPr lang="en-US" sz="1300" dirty="0"/>
              <a:t>3) other issues</a:t>
            </a:r>
          </a:p>
          <a:p>
            <a:pPr marL="285750" indent="-285750">
              <a:lnSpc>
                <a:spcPts val="1700"/>
              </a:lnSpc>
              <a:buFont typeface="Arial" panose="020B0604020202020204" pitchFamily="34" charset="0"/>
              <a:buChar char="•"/>
            </a:pPr>
            <a:r>
              <a:rPr lang="en-US" dirty="0"/>
              <a:t>Investigation overseen by Supervisory Board committee comprising only new appointees</a:t>
            </a:r>
          </a:p>
          <a:p>
            <a:pPr marL="285750" indent="-285750">
              <a:lnSpc>
                <a:spcPts val="1700"/>
              </a:lnSpc>
              <a:buFont typeface="Arial" panose="020B0604020202020204" pitchFamily="34" charset="0"/>
              <a:buChar char="•"/>
            </a:pPr>
            <a:r>
              <a:rPr lang="en-GB" dirty="0"/>
              <a:t>Unrestricted scope and unhindered process</a:t>
            </a:r>
          </a:p>
          <a:p>
            <a:pPr marL="918780" lvl="1" indent="-285750">
              <a:lnSpc>
                <a:spcPts val="1700"/>
              </a:lnSpc>
            </a:pPr>
            <a:r>
              <a:rPr lang="en-GB" sz="1300" dirty="0"/>
              <a:t>Initial phase</a:t>
            </a:r>
          </a:p>
          <a:p>
            <a:pPr marL="918780" lvl="1" indent="-285750">
              <a:lnSpc>
                <a:spcPts val="1700"/>
              </a:lnSpc>
            </a:pPr>
            <a:r>
              <a:rPr lang="en-GB" sz="1300" dirty="0"/>
              <a:t>Phase 1</a:t>
            </a:r>
          </a:p>
          <a:p>
            <a:pPr marL="285750" indent="-285750">
              <a:lnSpc>
                <a:spcPts val="1700"/>
              </a:lnSpc>
              <a:buFont typeface="Arial" panose="020B0604020202020204" pitchFamily="34" charset="0"/>
              <a:buChar char="•"/>
            </a:pPr>
            <a:r>
              <a:rPr lang="en-US" dirty="0"/>
              <a:t>Substantial and complex investigation; extensive documentation; numerous countries</a:t>
            </a:r>
            <a:r>
              <a:rPr lang="en-GB" dirty="0"/>
              <a:t> ; multiple workstreams</a:t>
            </a:r>
          </a:p>
          <a:p>
            <a:pPr marL="285750" indent="-285750">
              <a:lnSpc>
                <a:spcPts val="1700"/>
              </a:lnSpc>
              <a:buFont typeface="Arial" panose="020B0604020202020204" pitchFamily="34" charset="0"/>
              <a:buChar char="•"/>
            </a:pPr>
            <a:r>
              <a:rPr lang="en-GB" dirty="0"/>
              <a:t>Interviewed 22 current or former directors / officers</a:t>
            </a:r>
            <a:endParaRPr lang="en-US" dirty="0"/>
          </a:p>
          <a:p>
            <a:pPr marL="285750" indent="-285750">
              <a:lnSpc>
                <a:spcPts val="1700"/>
              </a:lnSpc>
              <a:buFont typeface="Arial" panose="020B0604020202020204" pitchFamily="34" charset="0"/>
              <a:buChar char="•"/>
            </a:pPr>
            <a:r>
              <a:rPr lang="en-GB" dirty="0"/>
              <a:t>Positive and constructive cooperation between PwC, Steinhoff and the regulators</a:t>
            </a:r>
          </a:p>
          <a:p>
            <a:pPr marL="285750" indent="-285750">
              <a:lnSpc>
                <a:spcPts val="1700"/>
              </a:lnSpc>
              <a:buFont typeface="Arial" panose="020B0604020202020204" pitchFamily="34" charset="0"/>
              <a:buChar char="•"/>
            </a:pPr>
            <a:r>
              <a:rPr lang="en-GB" dirty="0"/>
              <a:t>Constant interaction to ensure appropriate remedial steps can be taken at the right time</a:t>
            </a:r>
          </a:p>
          <a:p>
            <a:pPr marL="285750" indent="-285750">
              <a:lnSpc>
                <a:spcPts val="1700"/>
              </a:lnSpc>
              <a:buFont typeface="Arial" panose="020B0604020202020204" pitchFamily="34" charset="0"/>
              <a:buChar char="•"/>
            </a:pPr>
            <a:endParaRPr lang="en-US" dirty="0"/>
          </a:p>
          <a:p>
            <a:endParaRPr lang="en-US" dirty="0"/>
          </a:p>
        </p:txBody>
      </p:sp>
      <p:sp>
        <p:nvSpPr>
          <p:cNvPr id="4" name="Title 3"/>
          <p:cNvSpPr>
            <a:spLocks noGrp="1"/>
          </p:cNvSpPr>
          <p:nvPr>
            <p:ph type="title"/>
          </p:nvPr>
        </p:nvSpPr>
        <p:spPr/>
        <p:txBody>
          <a:bodyPr>
            <a:normAutofit/>
          </a:bodyPr>
          <a:lstStyle/>
          <a:p>
            <a:r>
              <a:rPr lang="en-US" dirty="0">
                <a:solidFill>
                  <a:prstClr val="black"/>
                </a:solidFill>
              </a:rPr>
              <a:t>Forensic investigation - Mandate</a:t>
            </a:r>
            <a:endParaRPr lang="en-US" dirty="0"/>
          </a:p>
        </p:txBody>
      </p:sp>
    </p:spTree>
    <p:extLst>
      <p:ext uri="{BB962C8B-B14F-4D97-AF65-F5344CB8AC3E}">
        <p14:creationId xmlns:p14="http://schemas.microsoft.com/office/powerpoint/2010/main" val="206482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F6E38-0256-4C4B-981B-FAA90C720E3E}" type="slidenum">
              <a:rPr lang="en-US" smtClean="0"/>
              <a:t>4</a:t>
            </a:fld>
            <a:endParaRPr lang="en-US" dirty="0"/>
          </a:p>
        </p:txBody>
      </p:sp>
      <p:sp>
        <p:nvSpPr>
          <p:cNvPr id="3" name="Content Placeholder 2"/>
          <p:cNvSpPr>
            <a:spLocks noGrp="1"/>
          </p:cNvSpPr>
          <p:nvPr>
            <p:ph sz="quarter" idx="14"/>
          </p:nvPr>
        </p:nvSpPr>
        <p:spPr>
          <a:xfrm>
            <a:off x="205371" y="1273629"/>
            <a:ext cx="8497419" cy="5323113"/>
          </a:xfrm>
        </p:spPr>
        <p:txBody>
          <a:bodyPr/>
          <a:lstStyle/>
          <a:p>
            <a:pPr marL="285750" indent="-285750">
              <a:lnSpc>
                <a:spcPts val="1700"/>
              </a:lnSpc>
              <a:buFont typeface="Arial" panose="020B0604020202020204" pitchFamily="34" charset="0"/>
              <a:buChar char="•"/>
            </a:pPr>
            <a:endParaRPr lang="en-US" dirty="0"/>
          </a:p>
          <a:p>
            <a:pPr marL="285750" indent="-285750">
              <a:lnSpc>
                <a:spcPts val="1700"/>
              </a:lnSpc>
              <a:buFont typeface="Arial" panose="020B0604020202020204" pitchFamily="34" charset="0"/>
              <a:buChar char="•"/>
            </a:pPr>
            <a:r>
              <a:rPr lang="en-US" dirty="0"/>
              <a:t>PwC completed the investigation and delivered the report to Steinhoff last week</a:t>
            </a:r>
          </a:p>
          <a:p>
            <a:pPr marL="918780" lvl="1" indent="-285750">
              <a:lnSpc>
                <a:spcPts val="1700"/>
              </a:lnSpc>
            </a:pPr>
            <a:r>
              <a:rPr lang="en-US" sz="1300" dirty="0"/>
              <a:t>14 months of work</a:t>
            </a:r>
          </a:p>
          <a:p>
            <a:pPr marL="918780" lvl="1" indent="-285750">
              <a:lnSpc>
                <a:spcPts val="1700"/>
              </a:lnSpc>
            </a:pPr>
            <a:r>
              <a:rPr lang="en-US" sz="1300" dirty="0"/>
              <a:t>Excess of 3 000 pages</a:t>
            </a:r>
          </a:p>
          <a:p>
            <a:pPr marL="918780" lvl="1" indent="-285750">
              <a:lnSpc>
                <a:spcPts val="1700"/>
              </a:lnSpc>
            </a:pPr>
            <a:r>
              <a:rPr lang="en-US" sz="1300" dirty="0"/>
              <a:t>&gt;4 000 documents as annexures</a:t>
            </a:r>
          </a:p>
          <a:p>
            <a:pPr marL="285750" indent="-285750">
              <a:lnSpc>
                <a:spcPts val="1700"/>
              </a:lnSpc>
              <a:buFont typeface="Arial" panose="020B0604020202020204" pitchFamily="34" charset="0"/>
              <a:buChar char="•"/>
            </a:pPr>
            <a:r>
              <a:rPr lang="en-US" dirty="0"/>
              <a:t>Findings:</a:t>
            </a:r>
          </a:p>
          <a:p>
            <a:pPr marL="918780" lvl="1" indent="-285750">
              <a:lnSpc>
                <a:spcPts val="1700"/>
              </a:lnSpc>
            </a:pPr>
            <a:r>
              <a:rPr lang="en-US" sz="1300" dirty="0"/>
              <a:t>Subject to legal privilege, confidential</a:t>
            </a:r>
          </a:p>
          <a:p>
            <a:pPr marL="918780" lvl="1" indent="-285750">
              <a:lnSpc>
                <a:spcPts val="1700"/>
              </a:lnSpc>
            </a:pPr>
            <a:r>
              <a:rPr lang="en-US" sz="1300" dirty="0"/>
              <a:t>Is not an audit – Deloitte (external auditor) granted access</a:t>
            </a:r>
          </a:p>
          <a:p>
            <a:pPr marL="918780" lvl="1" indent="-285750">
              <a:lnSpc>
                <a:spcPts val="1700"/>
              </a:lnSpc>
            </a:pPr>
            <a:r>
              <a:rPr lang="en-US" sz="1300" dirty="0"/>
              <a:t>Focused on accounting irregularities; not legal advice or opinions</a:t>
            </a:r>
          </a:p>
          <a:p>
            <a:pPr lvl="1" indent="0">
              <a:lnSpc>
                <a:spcPts val="1700"/>
              </a:lnSpc>
              <a:buNone/>
            </a:pPr>
            <a:endParaRPr lang="en-US" sz="1300" dirty="0"/>
          </a:p>
          <a:p>
            <a:pPr marL="285750" indent="-285750" algn="just">
              <a:lnSpc>
                <a:spcPts val="1700"/>
              </a:lnSpc>
              <a:buFont typeface="Arial" panose="020B0604020202020204" pitchFamily="34" charset="0"/>
              <a:buChar char="•"/>
            </a:pPr>
            <a:r>
              <a:rPr lang="en-US" dirty="0"/>
              <a:t>An overview of the findings, released by Steinhoff on 15 March 2019, </a:t>
            </a:r>
            <a:r>
              <a:rPr lang="en-GB" dirty="0"/>
              <a:t>ensures that the legally privileged nature of the report is not undermined and its position in the various pending legal and other proceedings, including the recovery proceedings to be instituted by Steinhoff, is not jeopardised</a:t>
            </a:r>
          </a:p>
          <a:p>
            <a:pPr marL="285750" indent="-285750">
              <a:lnSpc>
                <a:spcPts val="1700"/>
              </a:lnSpc>
              <a:buFont typeface="Arial" panose="020B0604020202020204" pitchFamily="34" charset="0"/>
              <a:buChar char="•"/>
            </a:pPr>
            <a:endParaRPr lang="en-US" dirty="0"/>
          </a:p>
          <a:p>
            <a:endParaRPr lang="en-US" dirty="0"/>
          </a:p>
        </p:txBody>
      </p:sp>
      <p:sp>
        <p:nvSpPr>
          <p:cNvPr id="4" name="Title 3"/>
          <p:cNvSpPr>
            <a:spLocks noGrp="1"/>
          </p:cNvSpPr>
          <p:nvPr>
            <p:ph type="title"/>
          </p:nvPr>
        </p:nvSpPr>
        <p:spPr/>
        <p:txBody>
          <a:bodyPr>
            <a:normAutofit/>
          </a:bodyPr>
          <a:lstStyle/>
          <a:p>
            <a:r>
              <a:rPr lang="en-US" dirty="0">
                <a:solidFill>
                  <a:prstClr val="black"/>
                </a:solidFill>
              </a:rPr>
              <a:t>Forensic investigation - Report</a:t>
            </a:r>
            <a:endParaRPr lang="en-US" dirty="0"/>
          </a:p>
        </p:txBody>
      </p:sp>
    </p:spTree>
    <p:extLst>
      <p:ext uri="{BB962C8B-B14F-4D97-AF65-F5344CB8AC3E}">
        <p14:creationId xmlns:p14="http://schemas.microsoft.com/office/powerpoint/2010/main" val="406943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F6E38-0256-4C4B-981B-FAA90C720E3E}" type="slidenum">
              <a:rPr lang="en-US" smtClean="0"/>
              <a:t>5</a:t>
            </a:fld>
            <a:endParaRPr lang="en-US" dirty="0"/>
          </a:p>
        </p:txBody>
      </p:sp>
      <p:sp>
        <p:nvSpPr>
          <p:cNvPr id="3" name="Content Placeholder 2"/>
          <p:cNvSpPr>
            <a:spLocks noGrp="1"/>
          </p:cNvSpPr>
          <p:nvPr>
            <p:ph sz="quarter" idx="14"/>
          </p:nvPr>
        </p:nvSpPr>
        <p:spPr>
          <a:xfrm>
            <a:off x="205371" y="1273629"/>
            <a:ext cx="8497419" cy="5323113"/>
          </a:xfrm>
        </p:spPr>
        <p:txBody>
          <a:bodyPr/>
          <a:lstStyle/>
          <a:p>
            <a:pPr>
              <a:lnSpc>
                <a:spcPts val="1700"/>
              </a:lnSpc>
            </a:pPr>
            <a:endParaRPr lang="en-US" b="1" dirty="0"/>
          </a:p>
          <a:p>
            <a:pPr>
              <a:lnSpc>
                <a:spcPts val="1700"/>
              </a:lnSpc>
            </a:pPr>
            <a:r>
              <a:rPr lang="en-US" b="1" dirty="0"/>
              <a:t>Key findings from the Investigation</a:t>
            </a:r>
          </a:p>
          <a:p>
            <a:pPr marL="285750" indent="-285750">
              <a:lnSpc>
                <a:spcPts val="1700"/>
              </a:lnSpc>
              <a:buFont typeface="Arial" panose="020B0604020202020204" pitchFamily="34" charset="0"/>
              <a:buChar char="•"/>
            </a:pPr>
            <a:r>
              <a:rPr lang="en-US" dirty="0"/>
              <a:t>Income and asset values were overstated</a:t>
            </a:r>
          </a:p>
          <a:p>
            <a:pPr marL="918780" lvl="1" indent="-285750">
              <a:lnSpc>
                <a:spcPts val="1700"/>
              </a:lnSpc>
            </a:pPr>
            <a:r>
              <a:rPr lang="en-GB" sz="1300" i="1" dirty="0"/>
              <a:t>“A small group of Steinhoff Group former executives and other non Steinhoff executives, led by a senior management executive, structured and implemented various transactions over a number of years which had the result of substantially inflating the profit and asset values of the Steinhoff Group over an extended period.”</a:t>
            </a:r>
            <a:endParaRPr lang="en-ZA" sz="1300" i="1" dirty="0"/>
          </a:p>
          <a:p>
            <a:pPr marL="918780" lvl="1" indent="-285750">
              <a:lnSpc>
                <a:spcPts val="1700"/>
              </a:lnSpc>
            </a:pPr>
            <a:endParaRPr lang="en-US" sz="1300" dirty="0"/>
          </a:p>
          <a:p>
            <a:pPr marL="285750" indent="-285750">
              <a:lnSpc>
                <a:spcPts val="1700"/>
              </a:lnSpc>
              <a:buFont typeface="Arial" panose="020B0604020202020204" pitchFamily="34" charset="0"/>
              <a:buChar char="•"/>
            </a:pPr>
            <a:r>
              <a:rPr lang="en-US" dirty="0"/>
              <a:t>The major relevant transactions were grouped into four categories:</a:t>
            </a:r>
          </a:p>
          <a:p>
            <a:pPr marL="975930" lvl="1" indent="-342900">
              <a:lnSpc>
                <a:spcPts val="1700"/>
              </a:lnSpc>
              <a:buFont typeface="+mj-lt"/>
              <a:buAutoNum type="arabicPeriod"/>
            </a:pPr>
            <a:r>
              <a:rPr lang="en-US" sz="1300" dirty="0"/>
              <a:t>Profit and asset creation: &gt;€6 billion income from fictitious and / or irregular transactions</a:t>
            </a:r>
          </a:p>
          <a:p>
            <a:pPr marL="975930" lvl="1" indent="-342900">
              <a:lnSpc>
                <a:spcPts val="1700"/>
              </a:lnSpc>
              <a:buFont typeface="+mj-lt"/>
              <a:buAutoNum type="arabicPeriod"/>
            </a:pPr>
            <a:r>
              <a:rPr lang="en-US" sz="1300" dirty="0"/>
              <a:t>Asset overstatement and reclassification: to eliminate receivables</a:t>
            </a:r>
          </a:p>
          <a:p>
            <a:pPr marL="975930" lvl="1" indent="-342900">
              <a:lnSpc>
                <a:spcPts val="1700"/>
              </a:lnSpc>
              <a:buFont typeface="+mj-lt"/>
              <a:buAutoNum type="arabicPeriod"/>
            </a:pPr>
            <a:r>
              <a:rPr lang="en-US" sz="1300" dirty="0"/>
              <a:t>Asset and entity support: increased rentals / royalties to justify asset valuations</a:t>
            </a:r>
          </a:p>
          <a:p>
            <a:pPr marL="975930" lvl="1" indent="-342900">
              <a:lnSpc>
                <a:spcPts val="1700"/>
              </a:lnSpc>
              <a:buFont typeface="+mj-lt"/>
              <a:buAutoNum type="arabicPeriod"/>
            </a:pPr>
            <a:r>
              <a:rPr lang="en-US" sz="1300" dirty="0"/>
              <a:t>Contributions: reallocating the profits within the group</a:t>
            </a:r>
          </a:p>
          <a:p>
            <a:pPr marL="342900" indent="-342900">
              <a:lnSpc>
                <a:spcPts val="1700"/>
              </a:lnSpc>
              <a:buFont typeface="Arial" panose="020B0604020202020204" pitchFamily="34" charset="0"/>
              <a:buChar char="•"/>
            </a:pPr>
            <a:endParaRPr lang="en-US" dirty="0"/>
          </a:p>
          <a:p>
            <a:pPr>
              <a:lnSpc>
                <a:spcPts val="1700"/>
              </a:lnSpc>
            </a:pPr>
            <a:endParaRPr lang="en-US" dirty="0"/>
          </a:p>
        </p:txBody>
      </p:sp>
      <p:sp>
        <p:nvSpPr>
          <p:cNvPr id="4" name="Title 3"/>
          <p:cNvSpPr>
            <a:spLocks noGrp="1"/>
          </p:cNvSpPr>
          <p:nvPr>
            <p:ph type="title"/>
          </p:nvPr>
        </p:nvSpPr>
        <p:spPr/>
        <p:txBody>
          <a:bodyPr>
            <a:normAutofit/>
          </a:bodyPr>
          <a:lstStyle/>
          <a:p>
            <a:r>
              <a:rPr lang="en-US" dirty="0">
                <a:solidFill>
                  <a:prstClr val="black"/>
                </a:solidFill>
              </a:rPr>
              <a:t>Forensic investigation – What happened</a:t>
            </a:r>
            <a:endParaRPr lang="en-US" sz="1600" dirty="0"/>
          </a:p>
        </p:txBody>
      </p:sp>
    </p:spTree>
    <p:extLst>
      <p:ext uri="{BB962C8B-B14F-4D97-AF65-F5344CB8AC3E}">
        <p14:creationId xmlns:p14="http://schemas.microsoft.com/office/powerpoint/2010/main" val="3920827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F6E38-0256-4C4B-981B-FAA90C720E3E}" type="slidenum">
              <a:rPr lang="en-US" smtClean="0"/>
              <a:t>6</a:t>
            </a:fld>
            <a:endParaRPr lang="en-US" dirty="0"/>
          </a:p>
        </p:txBody>
      </p:sp>
      <p:sp>
        <p:nvSpPr>
          <p:cNvPr id="3" name="Content Placeholder 2"/>
          <p:cNvSpPr>
            <a:spLocks noGrp="1"/>
          </p:cNvSpPr>
          <p:nvPr>
            <p:ph sz="quarter" idx="14"/>
          </p:nvPr>
        </p:nvSpPr>
        <p:spPr>
          <a:xfrm>
            <a:off x="205371" y="1273629"/>
            <a:ext cx="8497419" cy="5323113"/>
          </a:xfrm>
        </p:spPr>
        <p:txBody>
          <a:bodyPr/>
          <a:lstStyle/>
          <a:p>
            <a:pPr>
              <a:lnSpc>
                <a:spcPts val="1700"/>
              </a:lnSpc>
            </a:pPr>
            <a:endParaRPr lang="en-GB" b="1" dirty="0"/>
          </a:p>
          <a:p>
            <a:pPr>
              <a:lnSpc>
                <a:spcPts val="1700"/>
              </a:lnSpc>
            </a:pPr>
            <a:r>
              <a:rPr lang="en-GB" b="1" dirty="0"/>
              <a:t>Financial impact of key findings</a:t>
            </a:r>
          </a:p>
          <a:p>
            <a:pPr marL="285750" indent="-285750" algn="just">
              <a:lnSpc>
                <a:spcPts val="1700"/>
              </a:lnSpc>
              <a:buFont typeface="Arial" panose="020B0604020202020204" pitchFamily="34" charset="0"/>
              <a:buChar char="•"/>
            </a:pPr>
            <a:r>
              <a:rPr lang="en-US" dirty="0"/>
              <a:t>Income was overstated through fictitious and / or irregular transactions totaling more than €6 billion</a:t>
            </a:r>
          </a:p>
          <a:p>
            <a:pPr marL="285750" indent="-285750" algn="just">
              <a:lnSpc>
                <a:spcPts val="1700"/>
              </a:lnSpc>
              <a:buFont typeface="Arial" panose="020B0604020202020204" pitchFamily="34" charset="0"/>
              <a:buChar char="•"/>
            </a:pPr>
            <a:r>
              <a:rPr lang="en-US" dirty="0"/>
              <a:t>Resulting impairments to asset values increase the accounting impact on Steinhoff equity</a:t>
            </a:r>
          </a:p>
          <a:p>
            <a:pPr marL="285750" indent="-285750" algn="just">
              <a:lnSpc>
                <a:spcPts val="1700"/>
              </a:lnSpc>
              <a:buFont typeface="Arial" panose="020B0604020202020204" pitchFamily="34" charset="0"/>
              <a:buChar char="•"/>
            </a:pPr>
            <a:r>
              <a:rPr lang="en-US" dirty="0"/>
              <a:t>2018 Interim Results, released on 29 June 2018, indicated a €11 billion write-down of total  equity as at 31 March 2017</a:t>
            </a:r>
          </a:p>
          <a:p>
            <a:pPr marL="285750" indent="-285750" algn="just">
              <a:lnSpc>
                <a:spcPts val="1700"/>
              </a:lnSpc>
              <a:buFont typeface="Arial" panose="020B0604020202020204" pitchFamily="34" charset="0"/>
              <a:buChar char="•"/>
            </a:pPr>
            <a:r>
              <a:rPr lang="en-US" dirty="0"/>
              <a:t>The complexity of the investigation delayed the release of the 2017 and 2018 financial results</a:t>
            </a:r>
          </a:p>
          <a:p>
            <a:pPr marL="285750" indent="-285750" algn="just">
              <a:lnSpc>
                <a:spcPts val="1700"/>
              </a:lnSpc>
              <a:buFont typeface="Arial" panose="020B0604020202020204" pitchFamily="34" charset="0"/>
              <a:buChar char="•"/>
            </a:pPr>
            <a:r>
              <a:rPr lang="en-US" dirty="0"/>
              <a:t>Working with Deloitte to </a:t>
            </a:r>
            <a:r>
              <a:rPr lang="en-US" dirty="0" err="1"/>
              <a:t>finalise</a:t>
            </a:r>
            <a:r>
              <a:rPr lang="en-US" dirty="0"/>
              <a:t> the 2017 and 2018 consolidated financial statements; taking into account the findings from the forensic investigation</a:t>
            </a:r>
          </a:p>
          <a:p>
            <a:pPr marL="285750" indent="-285750" algn="just">
              <a:lnSpc>
                <a:spcPts val="1700"/>
              </a:lnSpc>
              <a:buFont typeface="Arial" panose="020B0604020202020204" pitchFamily="34" charset="0"/>
              <a:buChar char="•"/>
            </a:pPr>
            <a:r>
              <a:rPr lang="en-US" dirty="0"/>
              <a:t>The cumulative effect of all prior year restatements will be disclosed in the 2017 Annual Report. More specifically, the restated 2016 income statement, balance sheet, cash flow and notes will be included as comparative numbers in that report as well as an opening balance sheet for 2016 with a reconciliation of the impact of the total prior year adjustments on the opening retained income balance at 1 July 2015</a:t>
            </a:r>
          </a:p>
          <a:p>
            <a:pPr marL="285750" indent="-285750" algn="just">
              <a:lnSpc>
                <a:spcPts val="1700"/>
              </a:lnSpc>
              <a:buFont typeface="Arial" panose="020B0604020202020204" pitchFamily="34" charset="0"/>
              <a:buChar char="•"/>
            </a:pPr>
            <a:r>
              <a:rPr lang="en-US" dirty="0"/>
              <a:t>The forensic findings may influence the nature of the audit opinions</a:t>
            </a:r>
          </a:p>
          <a:p>
            <a:pPr algn="just">
              <a:lnSpc>
                <a:spcPts val="1700"/>
              </a:lnSpc>
            </a:pPr>
            <a:endParaRPr lang="en-US" dirty="0"/>
          </a:p>
        </p:txBody>
      </p:sp>
      <p:sp>
        <p:nvSpPr>
          <p:cNvPr id="4" name="Title 3"/>
          <p:cNvSpPr>
            <a:spLocks noGrp="1"/>
          </p:cNvSpPr>
          <p:nvPr>
            <p:ph type="title"/>
          </p:nvPr>
        </p:nvSpPr>
        <p:spPr/>
        <p:txBody>
          <a:bodyPr>
            <a:normAutofit/>
          </a:bodyPr>
          <a:lstStyle/>
          <a:p>
            <a:r>
              <a:rPr lang="en-US" dirty="0">
                <a:solidFill>
                  <a:prstClr val="black"/>
                </a:solidFill>
              </a:rPr>
              <a:t>Forensic investigation – Financial</a:t>
            </a:r>
            <a:endParaRPr lang="en-US" sz="1600" dirty="0"/>
          </a:p>
        </p:txBody>
      </p:sp>
    </p:spTree>
    <p:extLst>
      <p:ext uri="{BB962C8B-B14F-4D97-AF65-F5344CB8AC3E}">
        <p14:creationId xmlns:p14="http://schemas.microsoft.com/office/powerpoint/2010/main" val="924924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F6E38-0256-4C4B-981B-FAA90C720E3E}" type="slidenum">
              <a:rPr lang="en-US" smtClean="0"/>
              <a:t>7</a:t>
            </a:fld>
            <a:endParaRPr lang="en-US" dirty="0"/>
          </a:p>
        </p:txBody>
      </p:sp>
      <p:sp>
        <p:nvSpPr>
          <p:cNvPr id="3" name="Content Placeholder 2"/>
          <p:cNvSpPr>
            <a:spLocks noGrp="1"/>
          </p:cNvSpPr>
          <p:nvPr>
            <p:ph sz="quarter" idx="14"/>
          </p:nvPr>
        </p:nvSpPr>
        <p:spPr>
          <a:xfrm>
            <a:off x="205371" y="1273629"/>
            <a:ext cx="8497419" cy="5323113"/>
          </a:xfrm>
        </p:spPr>
        <p:txBody>
          <a:bodyPr/>
          <a:lstStyle/>
          <a:p>
            <a:pPr>
              <a:lnSpc>
                <a:spcPts val="1700"/>
              </a:lnSpc>
            </a:pPr>
            <a:endParaRPr lang="en-US" b="1" dirty="0"/>
          </a:p>
          <a:p>
            <a:pPr>
              <a:lnSpc>
                <a:spcPts val="1700"/>
              </a:lnSpc>
            </a:pPr>
            <a:r>
              <a:rPr lang="en-US" b="1" dirty="0"/>
              <a:t>Key findings for the restatements to the financial accounts</a:t>
            </a:r>
          </a:p>
          <a:p>
            <a:pPr marL="285750" indent="-285750">
              <a:lnSpc>
                <a:spcPts val="1700"/>
              </a:lnSpc>
              <a:buFont typeface="Arial" panose="020B0604020202020204" pitchFamily="34" charset="0"/>
              <a:buChar char="•"/>
            </a:pPr>
            <a:r>
              <a:rPr lang="en-US" dirty="0"/>
              <a:t>Income and asset values are being restated</a:t>
            </a:r>
          </a:p>
          <a:p>
            <a:pPr marL="285750" indent="-285750">
              <a:lnSpc>
                <a:spcPts val="1700"/>
              </a:lnSpc>
              <a:buFont typeface="Arial" panose="020B0604020202020204" pitchFamily="34" charset="0"/>
              <a:buChar char="•"/>
            </a:pPr>
            <a:r>
              <a:rPr lang="en-US" dirty="0"/>
              <a:t>The restatements have been grouped into five categories (for the financial statements):</a:t>
            </a:r>
          </a:p>
          <a:p>
            <a:pPr marL="975930" lvl="1" indent="-342900">
              <a:lnSpc>
                <a:spcPts val="1700"/>
              </a:lnSpc>
              <a:buFont typeface="+mj-lt"/>
              <a:buAutoNum type="alphaLcParenR"/>
            </a:pPr>
            <a:endParaRPr lang="en-US" sz="1300" dirty="0"/>
          </a:p>
          <a:p>
            <a:pPr marL="975930" lvl="1" indent="-342900">
              <a:lnSpc>
                <a:spcPts val="1700"/>
              </a:lnSpc>
              <a:buFont typeface="+mj-lt"/>
              <a:buAutoNum type="alphaLcParenR"/>
            </a:pPr>
            <a:r>
              <a:rPr lang="en-US" sz="1300" dirty="0"/>
              <a:t>Intangible asset transactions</a:t>
            </a:r>
          </a:p>
          <a:p>
            <a:pPr marL="975930" lvl="1" indent="-342900">
              <a:lnSpc>
                <a:spcPts val="1700"/>
              </a:lnSpc>
              <a:buFont typeface="+mj-lt"/>
              <a:buAutoNum type="alphaLcParenR"/>
            </a:pPr>
            <a:r>
              <a:rPr lang="en-US" sz="1300" dirty="0"/>
              <a:t>Accounting for group or related entities</a:t>
            </a:r>
          </a:p>
          <a:p>
            <a:pPr marL="975930" lvl="1" indent="-342900">
              <a:lnSpc>
                <a:spcPts val="1700"/>
              </a:lnSpc>
              <a:buFont typeface="+mj-lt"/>
              <a:buAutoNum type="alphaLcParenR"/>
            </a:pPr>
            <a:r>
              <a:rPr lang="en-US" sz="1300" dirty="0"/>
              <a:t>Contributions and ‘cash equivalents’</a:t>
            </a:r>
          </a:p>
          <a:p>
            <a:pPr marL="975930" lvl="1" indent="-342900">
              <a:lnSpc>
                <a:spcPts val="1700"/>
              </a:lnSpc>
              <a:buFont typeface="+mj-lt"/>
              <a:buAutoNum type="alphaLcParenR"/>
            </a:pPr>
            <a:r>
              <a:rPr lang="en-US" sz="1300" dirty="0"/>
              <a:t>Property transactions; and</a:t>
            </a:r>
          </a:p>
          <a:p>
            <a:pPr marL="975930" lvl="1" indent="-342900">
              <a:lnSpc>
                <a:spcPts val="1700"/>
              </a:lnSpc>
              <a:buFont typeface="+mj-lt"/>
              <a:buAutoNum type="alphaLcParenR"/>
            </a:pPr>
            <a:r>
              <a:rPr lang="en-US" sz="1300" dirty="0"/>
              <a:t>Share transactions and consequential effects</a:t>
            </a:r>
          </a:p>
          <a:p>
            <a:pPr marL="342900" indent="-342900">
              <a:lnSpc>
                <a:spcPts val="1700"/>
              </a:lnSpc>
              <a:buFont typeface="Arial" panose="020B0604020202020204" pitchFamily="34" charset="0"/>
              <a:buChar char="•"/>
            </a:pPr>
            <a:endParaRPr lang="en-US" dirty="0"/>
          </a:p>
          <a:p>
            <a:pPr marL="342900" indent="-342900">
              <a:lnSpc>
                <a:spcPts val="1700"/>
              </a:lnSpc>
              <a:buFont typeface="Arial" panose="020B0604020202020204" pitchFamily="34" charset="0"/>
              <a:buChar char="•"/>
            </a:pPr>
            <a:r>
              <a:rPr lang="en-US" dirty="0"/>
              <a:t>If the total impact on group equity is materially different from that disclosed in 2018 Interim Results – the market will immediately be informed</a:t>
            </a:r>
          </a:p>
        </p:txBody>
      </p:sp>
      <p:sp>
        <p:nvSpPr>
          <p:cNvPr id="4" name="Title 3"/>
          <p:cNvSpPr>
            <a:spLocks noGrp="1"/>
          </p:cNvSpPr>
          <p:nvPr>
            <p:ph type="title"/>
          </p:nvPr>
        </p:nvSpPr>
        <p:spPr/>
        <p:txBody>
          <a:bodyPr>
            <a:normAutofit/>
          </a:bodyPr>
          <a:lstStyle/>
          <a:p>
            <a:r>
              <a:rPr lang="en-US" dirty="0">
                <a:solidFill>
                  <a:prstClr val="black"/>
                </a:solidFill>
              </a:rPr>
              <a:t>Forensic investigation – Accounting</a:t>
            </a:r>
            <a:endParaRPr lang="en-US" sz="1600" dirty="0"/>
          </a:p>
        </p:txBody>
      </p:sp>
    </p:spTree>
    <p:extLst>
      <p:ext uri="{BB962C8B-B14F-4D97-AF65-F5344CB8AC3E}">
        <p14:creationId xmlns:p14="http://schemas.microsoft.com/office/powerpoint/2010/main" val="2381312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F6E38-0256-4C4B-981B-FAA90C720E3E}" type="slidenum">
              <a:rPr lang="en-US" smtClean="0"/>
              <a:t>8</a:t>
            </a:fld>
            <a:endParaRPr lang="en-US" dirty="0"/>
          </a:p>
        </p:txBody>
      </p:sp>
      <p:sp>
        <p:nvSpPr>
          <p:cNvPr id="3" name="Content Placeholder 2"/>
          <p:cNvSpPr>
            <a:spLocks noGrp="1"/>
          </p:cNvSpPr>
          <p:nvPr>
            <p:ph sz="quarter" idx="14"/>
          </p:nvPr>
        </p:nvSpPr>
        <p:spPr>
          <a:xfrm>
            <a:off x="205371" y="1273629"/>
            <a:ext cx="8497419" cy="5323113"/>
          </a:xfrm>
        </p:spPr>
        <p:txBody>
          <a:bodyPr/>
          <a:lstStyle/>
          <a:p>
            <a:pPr>
              <a:lnSpc>
                <a:spcPts val="1700"/>
              </a:lnSpc>
            </a:pPr>
            <a:endParaRPr lang="en-US" b="1" dirty="0"/>
          </a:p>
          <a:p>
            <a:pPr>
              <a:lnSpc>
                <a:spcPts val="1700"/>
              </a:lnSpc>
            </a:pPr>
            <a:r>
              <a:rPr lang="en-US" b="1" dirty="0"/>
              <a:t>Individuals implicated</a:t>
            </a:r>
          </a:p>
          <a:p>
            <a:pPr marL="342900" indent="-342900">
              <a:lnSpc>
                <a:spcPts val="1700"/>
              </a:lnSpc>
              <a:buFont typeface="Arial" panose="020B0604020202020204" pitchFamily="34" charset="0"/>
              <a:buChar char="•"/>
            </a:pPr>
            <a:r>
              <a:rPr lang="en-US" dirty="0"/>
              <a:t>A small group of Steinhoff Group executives together with a small number of other persons</a:t>
            </a:r>
          </a:p>
          <a:p>
            <a:pPr marL="975930" lvl="1" indent="-342900">
              <a:lnSpc>
                <a:spcPts val="1700"/>
              </a:lnSpc>
            </a:pPr>
            <a:r>
              <a:rPr lang="en-GB" sz="1300" i="1" dirty="0"/>
              <a:t>“</a:t>
            </a:r>
            <a:r>
              <a:rPr lang="en-GB" sz="1300" dirty="0"/>
              <a:t>The PwC investigation found a pattern of communication which shows the senior management executive instructing a small number of other Steinhoff executives to execute those instructions, often with the assistance of a small number of persons not employed by the Steinhoff Group</a:t>
            </a:r>
            <a:r>
              <a:rPr lang="en-GB" sz="1300" i="1" dirty="0"/>
              <a:t>.”</a:t>
            </a:r>
            <a:endParaRPr lang="en-ZA" sz="1300" i="1" dirty="0"/>
          </a:p>
          <a:p>
            <a:pPr marL="342900" indent="-342900">
              <a:lnSpc>
                <a:spcPts val="1700"/>
              </a:lnSpc>
              <a:buFont typeface="Arial" panose="020B0604020202020204" pitchFamily="34" charset="0"/>
              <a:buChar char="•"/>
            </a:pPr>
            <a:r>
              <a:rPr lang="en-US" dirty="0"/>
              <a:t>It identifies three principal groups of corporate entities that were counterparties to the Steinhoff Group:</a:t>
            </a:r>
          </a:p>
          <a:p>
            <a:pPr marL="975930" lvl="1" indent="-342900">
              <a:lnSpc>
                <a:spcPts val="1700"/>
              </a:lnSpc>
            </a:pPr>
            <a:r>
              <a:rPr lang="en-US" sz="1300" dirty="0"/>
              <a:t>The Campion / Fulcrum Group</a:t>
            </a:r>
          </a:p>
          <a:p>
            <a:pPr marL="975930" lvl="1" indent="-342900">
              <a:lnSpc>
                <a:spcPts val="1700"/>
              </a:lnSpc>
            </a:pPr>
            <a:r>
              <a:rPr lang="en-US" sz="1300" dirty="0"/>
              <a:t>The </a:t>
            </a:r>
            <a:r>
              <a:rPr lang="en-US" sz="1300" dirty="0" err="1"/>
              <a:t>Talgarth</a:t>
            </a:r>
            <a:r>
              <a:rPr lang="en-US" sz="1300" dirty="0"/>
              <a:t> Group </a:t>
            </a:r>
          </a:p>
          <a:p>
            <a:pPr marL="975930" lvl="1" indent="-342900">
              <a:lnSpc>
                <a:spcPts val="1700"/>
              </a:lnSpc>
            </a:pPr>
            <a:r>
              <a:rPr lang="en-US" sz="1300" dirty="0"/>
              <a:t>The TG Group</a:t>
            </a:r>
          </a:p>
          <a:p>
            <a:pPr marL="342900" indent="-342900">
              <a:lnSpc>
                <a:spcPts val="1700"/>
              </a:lnSpc>
              <a:buFont typeface="Arial" panose="020B0604020202020204" pitchFamily="34" charset="0"/>
              <a:buChar char="•"/>
            </a:pPr>
            <a:r>
              <a:rPr lang="en-US" dirty="0"/>
              <a:t>Other corporate entities have also been identified together with a finding that there was a practice of using similar entity names and changing company names resulting in confusion between entities</a:t>
            </a:r>
          </a:p>
          <a:p>
            <a:pPr marL="342900" indent="-342900">
              <a:lnSpc>
                <a:spcPts val="1700"/>
              </a:lnSpc>
              <a:buFont typeface="Arial" panose="020B0604020202020204" pitchFamily="34" charset="0"/>
              <a:buChar char="•"/>
            </a:pPr>
            <a:r>
              <a:rPr lang="en-US" dirty="0"/>
              <a:t>The legal and/or beneficial ownership is, in some cases, currently unknown to the Steinhoff Group</a:t>
            </a:r>
          </a:p>
          <a:p>
            <a:pPr marL="342900" indent="-342900">
              <a:lnSpc>
                <a:spcPts val="1700"/>
              </a:lnSpc>
              <a:buFont typeface="Arial" panose="020B0604020202020204" pitchFamily="34" charset="0"/>
              <a:buChar char="•"/>
            </a:pPr>
            <a:endParaRPr lang="en-US" dirty="0"/>
          </a:p>
          <a:p>
            <a:pPr marL="342900" indent="-342900">
              <a:lnSpc>
                <a:spcPts val="1700"/>
              </a:lnSpc>
              <a:buFont typeface="Arial" panose="020B0604020202020204" pitchFamily="34" charset="0"/>
              <a:buChar char="•"/>
            </a:pPr>
            <a:endParaRPr lang="en-US" dirty="0"/>
          </a:p>
          <a:p>
            <a:pPr marL="342900" indent="-342900">
              <a:lnSpc>
                <a:spcPts val="1700"/>
              </a:lnSpc>
              <a:buFont typeface="Arial" panose="020B0604020202020204" pitchFamily="34" charset="0"/>
              <a:buChar char="•"/>
            </a:pPr>
            <a:endParaRPr lang="en-US" dirty="0"/>
          </a:p>
          <a:p>
            <a:pPr marL="342900" indent="-342900">
              <a:lnSpc>
                <a:spcPts val="1700"/>
              </a:lnSpc>
              <a:buFont typeface="Arial" panose="020B0604020202020204" pitchFamily="34" charset="0"/>
              <a:buChar char="•"/>
            </a:pPr>
            <a:endParaRPr lang="en-US" dirty="0"/>
          </a:p>
          <a:p>
            <a:pPr>
              <a:lnSpc>
                <a:spcPts val="1700"/>
              </a:lnSpc>
            </a:pPr>
            <a:endParaRPr lang="en-US" dirty="0"/>
          </a:p>
          <a:p>
            <a:pPr>
              <a:lnSpc>
                <a:spcPts val="1700"/>
              </a:lnSpc>
            </a:pPr>
            <a:endParaRPr lang="en-US" dirty="0"/>
          </a:p>
        </p:txBody>
      </p:sp>
      <p:sp>
        <p:nvSpPr>
          <p:cNvPr id="4" name="Title 3"/>
          <p:cNvSpPr>
            <a:spLocks noGrp="1"/>
          </p:cNvSpPr>
          <p:nvPr>
            <p:ph type="title"/>
          </p:nvPr>
        </p:nvSpPr>
        <p:spPr/>
        <p:txBody>
          <a:bodyPr>
            <a:normAutofit/>
          </a:bodyPr>
          <a:lstStyle/>
          <a:p>
            <a:r>
              <a:rPr lang="en-US" dirty="0">
                <a:solidFill>
                  <a:prstClr val="black"/>
                </a:solidFill>
              </a:rPr>
              <a:t>Forensic investigation – Responsibility</a:t>
            </a:r>
            <a:endParaRPr lang="en-US" sz="1600" dirty="0"/>
          </a:p>
        </p:txBody>
      </p:sp>
    </p:spTree>
    <p:extLst>
      <p:ext uri="{BB962C8B-B14F-4D97-AF65-F5344CB8AC3E}">
        <p14:creationId xmlns:p14="http://schemas.microsoft.com/office/powerpoint/2010/main" val="1920648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F6E38-0256-4C4B-981B-FAA90C720E3E}" type="slidenum">
              <a:rPr lang="en-US" smtClean="0"/>
              <a:t>9</a:t>
            </a:fld>
            <a:endParaRPr lang="en-US" dirty="0"/>
          </a:p>
        </p:txBody>
      </p:sp>
      <p:sp>
        <p:nvSpPr>
          <p:cNvPr id="3" name="Content Placeholder 2"/>
          <p:cNvSpPr>
            <a:spLocks noGrp="1"/>
          </p:cNvSpPr>
          <p:nvPr>
            <p:ph sz="quarter" idx="14"/>
          </p:nvPr>
        </p:nvSpPr>
        <p:spPr>
          <a:xfrm>
            <a:off x="205371" y="1426516"/>
            <a:ext cx="8497419" cy="4929840"/>
          </a:xfrm>
        </p:spPr>
        <p:txBody>
          <a:bodyPr/>
          <a:lstStyle/>
          <a:p>
            <a:pPr marL="285750" indent="-285750">
              <a:lnSpc>
                <a:spcPts val="1700"/>
              </a:lnSpc>
              <a:buFont typeface="Arial"/>
              <a:buChar char="•"/>
            </a:pPr>
            <a:endParaRPr lang="en-US" dirty="0"/>
          </a:p>
          <a:p>
            <a:pPr marL="285750" indent="-285750">
              <a:lnSpc>
                <a:spcPts val="1700"/>
              </a:lnSpc>
              <a:buFont typeface="Arial"/>
              <a:buChar char="•"/>
            </a:pPr>
            <a:r>
              <a:rPr lang="en-US" dirty="0"/>
              <a:t>Regular engagement and co-operation with various regulators</a:t>
            </a:r>
          </a:p>
          <a:p>
            <a:pPr marL="918780" lvl="1" indent="-285750">
              <a:lnSpc>
                <a:spcPts val="1700"/>
              </a:lnSpc>
              <a:buFont typeface="Arial"/>
              <a:buChar char="•"/>
            </a:pPr>
            <a:endParaRPr lang="en-US" sz="1300" dirty="0"/>
          </a:p>
          <a:p>
            <a:pPr marL="918780" lvl="1" indent="-285750">
              <a:lnSpc>
                <a:spcPts val="1700"/>
              </a:lnSpc>
              <a:buFont typeface="Arial"/>
              <a:buChar char="•"/>
            </a:pPr>
            <a:r>
              <a:rPr lang="en-US" sz="1300" b="1" dirty="0"/>
              <a:t>CIPC</a:t>
            </a:r>
            <a:r>
              <a:rPr lang="en-US" sz="1300" dirty="0"/>
              <a:t>: Compliance notice received. Continuing to co-operate.</a:t>
            </a:r>
          </a:p>
          <a:p>
            <a:pPr marL="918780" lvl="1" indent="-285750">
              <a:lnSpc>
                <a:spcPts val="1700"/>
              </a:lnSpc>
              <a:buFont typeface="Arial"/>
              <a:buChar char="•"/>
            </a:pPr>
            <a:r>
              <a:rPr lang="en-US" sz="1300" b="1" dirty="0"/>
              <a:t>FSCA</a:t>
            </a:r>
            <a:r>
              <a:rPr lang="en-US" sz="1300" dirty="0"/>
              <a:t>: Co-operating, subject to secrecy provisions.</a:t>
            </a:r>
          </a:p>
          <a:p>
            <a:pPr marL="918780" lvl="1" indent="-285750">
              <a:lnSpc>
                <a:spcPts val="1700"/>
              </a:lnSpc>
              <a:buFont typeface="Arial"/>
              <a:buChar char="•"/>
            </a:pPr>
            <a:r>
              <a:rPr lang="en-US" sz="1300" b="1" dirty="0"/>
              <a:t>The Hawks</a:t>
            </a:r>
            <a:r>
              <a:rPr lang="en-US" sz="1300" dirty="0"/>
              <a:t>: Co-operating.</a:t>
            </a:r>
          </a:p>
          <a:p>
            <a:pPr marL="918780" lvl="1" indent="-285750">
              <a:lnSpc>
                <a:spcPts val="1700"/>
              </a:lnSpc>
              <a:buFont typeface="Arial"/>
              <a:buChar char="•"/>
            </a:pPr>
            <a:r>
              <a:rPr lang="en-US" sz="1300" b="1" dirty="0"/>
              <a:t>NPA</a:t>
            </a:r>
            <a:r>
              <a:rPr lang="en-US" sz="1300" dirty="0"/>
              <a:t>: No outstanding requests for information.</a:t>
            </a:r>
          </a:p>
          <a:p>
            <a:pPr marL="918780" lvl="1" indent="-285750">
              <a:lnSpc>
                <a:spcPts val="1700"/>
              </a:lnSpc>
              <a:buFont typeface="Arial"/>
              <a:buChar char="•"/>
            </a:pPr>
            <a:r>
              <a:rPr lang="en-US" sz="1300" b="1" dirty="0"/>
              <a:t>National Director of Public Prosecutions</a:t>
            </a:r>
            <a:r>
              <a:rPr lang="en-US" sz="1300" dirty="0"/>
              <a:t>: Interacted with senior member.</a:t>
            </a:r>
          </a:p>
          <a:p>
            <a:pPr marL="918780" lvl="1" indent="-285750">
              <a:lnSpc>
                <a:spcPts val="1700"/>
              </a:lnSpc>
              <a:buFont typeface="Arial"/>
              <a:buChar char="•"/>
            </a:pPr>
            <a:r>
              <a:rPr lang="en-US" sz="1300" b="1" dirty="0"/>
              <a:t>JSE / </a:t>
            </a:r>
            <a:r>
              <a:rPr lang="en-US" sz="1300" b="1" dirty="0" err="1"/>
              <a:t>BaFin</a:t>
            </a:r>
            <a:r>
              <a:rPr lang="en-US" sz="1300" b="1" dirty="0"/>
              <a:t> / AFM</a:t>
            </a:r>
            <a:r>
              <a:rPr lang="en-US" sz="1300" dirty="0"/>
              <a:t>: Engaging pro-actively.</a:t>
            </a:r>
          </a:p>
          <a:p>
            <a:pPr marL="918780" lvl="1" indent="-285750">
              <a:lnSpc>
                <a:spcPts val="1700"/>
              </a:lnSpc>
              <a:buFont typeface="Arial"/>
              <a:buChar char="•"/>
            </a:pPr>
            <a:r>
              <a:rPr lang="en-US" sz="1300" b="1" dirty="0"/>
              <a:t>SA Reserve Bank</a:t>
            </a:r>
            <a:r>
              <a:rPr lang="en-US" sz="1300" dirty="0"/>
              <a:t>: Co-operating.</a:t>
            </a:r>
          </a:p>
          <a:p>
            <a:pPr marL="918780" lvl="1" indent="-285750">
              <a:lnSpc>
                <a:spcPts val="1700"/>
              </a:lnSpc>
              <a:buFont typeface="Arial"/>
              <a:buChar char="•"/>
            </a:pPr>
            <a:r>
              <a:rPr lang="en-US" sz="1300" b="1" dirty="0"/>
              <a:t>Asset Forfeiture Unit</a:t>
            </a:r>
            <a:r>
              <a:rPr lang="en-US" sz="1300" dirty="0"/>
              <a:t>: Co-operating with two different branches.</a:t>
            </a:r>
          </a:p>
          <a:p>
            <a:pPr lvl="1" indent="0">
              <a:lnSpc>
                <a:spcPts val="1700"/>
              </a:lnSpc>
              <a:buNone/>
            </a:pPr>
            <a:endParaRPr lang="en-US" sz="1300" dirty="0"/>
          </a:p>
        </p:txBody>
      </p:sp>
      <p:sp>
        <p:nvSpPr>
          <p:cNvPr id="4" name="Title 3"/>
          <p:cNvSpPr>
            <a:spLocks noGrp="1"/>
          </p:cNvSpPr>
          <p:nvPr>
            <p:ph type="title"/>
          </p:nvPr>
        </p:nvSpPr>
        <p:spPr/>
        <p:txBody>
          <a:bodyPr>
            <a:normAutofit/>
          </a:bodyPr>
          <a:lstStyle/>
          <a:p>
            <a:r>
              <a:rPr lang="en-US" dirty="0">
                <a:solidFill>
                  <a:prstClr val="black"/>
                </a:solidFill>
              </a:rPr>
              <a:t>Regulators</a:t>
            </a:r>
            <a:endParaRPr lang="en-US" dirty="0"/>
          </a:p>
        </p:txBody>
      </p:sp>
    </p:spTree>
    <p:extLst>
      <p:ext uri="{BB962C8B-B14F-4D97-AF65-F5344CB8AC3E}">
        <p14:creationId xmlns:p14="http://schemas.microsoft.com/office/powerpoint/2010/main" val="15925101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Office Theme">
  <a:themeElements>
    <a:clrScheme name="Steinhoff">
      <a:dk1>
        <a:srgbClr val="313231"/>
      </a:dk1>
      <a:lt1>
        <a:srgbClr val="FFFFFF"/>
      </a:lt1>
      <a:dk2>
        <a:srgbClr val="72002A"/>
      </a:dk2>
      <a:lt2>
        <a:srgbClr val="AB0045"/>
      </a:lt2>
      <a:accent1>
        <a:srgbClr val="FED51E"/>
      </a:accent1>
      <a:accent2>
        <a:srgbClr val="CC006A"/>
      </a:accent2>
      <a:accent3>
        <a:srgbClr val="CD0920"/>
      </a:accent3>
      <a:accent4>
        <a:srgbClr val="8A8B8A"/>
      </a:accent4>
      <a:accent5>
        <a:srgbClr val="94A423"/>
      </a:accent5>
      <a:accent6>
        <a:srgbClr val="D3CF88"/>
      </a:accent6>
      <a:hlink>
        <a:srgbClr val="009192"/>
      </a:hlink>
      <a:folHlink>
        <a:srgbClr val="0096FF"/>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10716</TotalTime>
  <Words>1084</Words>
  <Application>Microsoft Office PowerPoint</Application>
  <PresentationFormat>On-screen Show (4:3)</PresentationFormat>
  <Paragraphs>152</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 Gothic</vt:lpstr>
      <vt:lpstr>Office Theme</vt:lpstr>
      <vt:lpstr>PowerPoint Presentation</vt:lpstr>
      <vt:lpstr>Content</vt:lpstr>
      <vt:lpstr>Forensic investigation - Mandate</vt:lpstr>
      <vt:lpstr>Forensic investigation - Report</vt:lpstr>
      <vt:lpstr>Forensic investigation – What happened</vt:lpstr>
      <vt:lpstr>Forensic investigation – Financial</vt:lpstr>
      <vt:lpstr>Forensic investigation – Accounting</vt:lpstr>
      <vt:lpstr>Forensic investigation – Responsibility</vt:lpstr>
      <vt:lpstr>Regulators</vt:lpstr>
      <vt:lpstr>Forensic investigation – Lessons learnt</vt:lpstr>
      <vt:lpstr>Forensic investigation – Next steps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Karin Henriques</dc:creator>
  <cp:lastModifiedBy>Tyrrel Murray</cp:lastModifiedBy>
  <cp:revision>484</cp:revision>
  <cp:lastPrinted>2019-03-18T13:54:53Z</cp:lastPrinted>
  <dcterms:created xsi:type="dcterms:W3CDTF">2016-02-05T05:31:21Z</dcterms:created>
  <dcterms:modified xsi:type="dcterms:W3CDTF">2019-03-19T04:51:53Z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ient Code">
    <vt:lpwstr>10627597</vt:lpwstr>
  </property>
  <property fmtid="{D5CDD505-2E9C-101B-9397-08002B2CF9AE}" pid="3" name="DEDocumentLocation">
    <vt:lpwstr>C:\Users\jgrabine\AppData\Local\Linklaters\DocExplorer\Attachments\SHF Parliament Aug 2018 draft (3) 060818_LL comments_060818.pptx</vt:lpwstr>
  </property>
  <property fmtid="{D5CDD505-2E9C-101B-9397-08002B2CF9AE}" pid="4" name="Document Number">
    <vt:lpwstr>A37077664</vt:lpwstr>
  </property>
  <property fmtid="{D5CDD505-2E9C-101B-9397-08002B2CF9AE}" pid="5" name="Last Modified">
    <vt:lpwstr>08 Aug 2018</vt:lpwstr>
  </property>
  <property fmtid="{D5CDD505-2E9C-101B-9397-08002B2CF9AE}" pid="6" name="Matter Number">
    <vt:lpwstr>L-268276</vt:lpwstr>
  </property>
  <property fmtid="{D5CDD505-2E9C-101B-9397-08002B2CF9AE}" pid="7" name="Mode">
    <vt:lpwstr>SendAs</vt:lpwstr>
  </property>
  <property fmtid="{D5CDD505-2E9C-101B-9397-08002B2CF9AE}" pid="8" name="Version">
    <vt:lpwstr>0.5</vt:lpwstr>
  </property>
  <property fmtid="{D5CDD505-2E9C-101B-9397-08002B2CF9AE}" pid="9" name="ObjectID">
    <vt:lpwstr>09001dc89215f40d</vt:lpwstr>
  </property>
</Properties>
</file>